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theme/themeOverride1.xml" ContentType="application/vnd.openxmlformats-officedocument.themeOverr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heme/themeOverride2.xml" ContentType="application/vnd.openxmlformats-officedocument.themeOverride+xml"/>
  <Override PartName="/ppt/notesSlides/notesSlide1.xml" ContentType="application/vnd.openxmlformats-officedocument.presentationml.notesSlide+xml"/>
  <Override PartName="/ppt/tags/tag22.xml" ContentType="application/vnd.openxmlformats-officedocument.presentationml.tags+xml"/>
  <Override PartName="/ppt/notesSlides/notesSlide2.xml" ContentType="application/vnd.openxmlformats-officedocument.presentationml.notesSlide+xml"/>
  <Override PartName="/ppt/tags/tag23.xml" ContentType="application/vnd.openxmlformats-officedocument.presentationml.tags+xml"/>
  <Override PartName="/ppt/notesSlides/notesSlide3.xml" ContentType="application/vnd.openxmlformats-officedocument.presentationml.notesSlide+xml"/>
  <Override PartName="/ppt/tags/tag24.xml" ContentType="application/vnd.openxmlformats-officedocument.presentationml.tags+xml"/>
  <Override PartName="/ppt/notesSlides/notesSlide4.xml" ContentType="application/vnd.openxmlformats-officedocument.presentationml.notesSlide+xml"/>
  <Override PartName="/ppt/tags/tag25.xml" ContentType="application/vnd.openxmlformats-officedocument.presentationml.tags+xml"/>
  <Override PartName="/ppt/notesSlides/notesSlide5.xml" ContentType="application/vnd.openxmlformats-officedocument.presentationml.notesSlide+xml"/>
  <Override PartName="/ppt/tags/tag26.xml" ContentType="application/vnd.openxmlformats-officedocument.presentationml.tags+xml"/>
  <Override PartName="/ppt/notesSlides/notesSlide6.xml" ContentType="application/vnd.openxmlformats-officedocument.presentationml.notesSlide+xml"/>
  <Override PartName="/ppt/tags/tag27.xml" ContentType="application/vnd.openxmlformats-officedocument.presentationml.tags+xml"/>
  <Override PartName="/ppt/notesSlides/notesSlide7.xml" ContentType="application/vnd.openxmlformats-officedocument.presentationml.notesSlide+xml"/>
  <Override PartName="/ppt/tags/tag28.xml" ContentType="application/vnd.openxmlformats-officedocument.presentationml.tags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43"/>
  </p:notesMasterIdLst>
  <p:sldIdLst>
    <p:sldId id="256" r:id="rId2"/>
    <p:sldId id="270" r:id="rId3"/>
    <p:sldId id="271" r:id="rId4"/>
    <p:sldId id="281" r:id="rId5"/>
    <p:sldId id="282" r:id="rId6"/>
    <p:sldId id="283" r:id="rId7"/>
    <p:sldId id="296" r:id="rId8"/>
    <p:sldId id="298" r:id="rId9"/>
    <p:sldId id="275" r:id="rId10"/>
    <p:sldId id="297" r:id="rId11"/>
    <p:sldId id="276" r:id="rId12"/>
    <p:sldId id="277" r:id="rId13"/>
    <p:sldId id="299" r:id="rId14"/>
    <p:sldId id="278" r:id="rId15"/>
    <p:sldId id="279" r:id="rId16"/>
    <p:sldId id="280" r:id="rId17"/>
    <p:sldId id="273" r:id="rId18"/>
    <p:sldId id="287" r:id="rId19"/>
    <p:sldId id="294" r:id="rId20"/>
    <p:sldId id="288" r:id="rId21"/>
    <p:sldId id="289" r:id="rId22"/>
    <p:sldId id="274" r:id="rId23"/>
    <p:sldId id="290" r:id="rId24"/>
    <p:sldId id="291" r:id="rId25"/>
    <p:sldId id="292" r:id="rId26"/>
    <p:sldId id="293" r:id="rId27"/>
    <p:sldId id="272" r:id="rId28"/>
    <p:sldId id="284" r:id="rId29"/>
    <p:sldId id="285" r:id="rId30"/>
    <p:sldId id="295" r:id="rId31"/>
    <p:sldId id="286" r:id="rId32"/>
    <p:sldId id="261" r:id="rId33"/>
    <p:sldId id="266" r:id="rId34"/>
    <p:sldId id="259" r:id="rId35"/>
    <p:sldId id="260" r:id="rId36"/>
    <p:sldId id="300" r:id="rId37"/>
    <p:sldId id="262" r:id="rId38"/>
    <p:sldId id="263" r:id="rId39"/>
    <p:sldId id="265" r:id="rId40"/>
    <p:sldId id="258" r:id="rId41"/>
    <p:sldId id="301" r:id="rId42"/>
  </p:sldIdLst>
  <p:sldSz cx="12192000" cy="6858000"/>
  <p:notesSz cx="6858000" cy="9144000"/>
  <p:custDataLst>
    <p:tags r:id="rId44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20000"/>
    <a:srgbClr val="A40000"/>
    <a:srgbClr val="9E0000"/>
    <a:srgbClr val="C7450B"/>
    <a:srgbClr val="E24E0C"/>
    <a:srgbClr val="DC6140"/>
    <a:srgbClr val="E60000"/>
    <a:srgbClr val="C9670D"/>
    <a:srgbClr val="66B5C9"/>
    <a:srgbClr val="EDB15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6182" autoAdjust="0"/>
  </p:normalViewPr>
  <p:slideViewPr>
    <p:cSldViewPr snapToGrid="0">
      <p:cViewPr>
        <p:scale>
          <a:sx n="75" d="100"/>
          <a:sy n="75" d="100"/>
        </p:scale>
        <p:origin x="1013" y="518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75" d="100"/>
        <a:sy n="75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ags" Target="tags/tag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notesMaster" Target="notesMasters/notesMaster1.xml"/><Relationship Id="rId48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86D8963-CFCD-4740-AF60-049850373CDF}" type="datetimeFigureOut">
              <a:rPr lang="zh-CN" altLang="en-US" smtClean="0"/>
              <a:t>2018/11/12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9E6FDB6-6D2B-46C1-9FA1-D82906A37C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849815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，让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PPT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设计简单起来！</a:t>
            </a:r>
            <a:endParaRPr kumimoji="0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,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Make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PowerPoint Design Simple!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428CBA8-7810-4766-B530-356872D47133}" type="slidenum">
              <a:rPr lang="zh-CN" altLang="en-US" smtClean="0"/>
              <a:t>33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163053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，让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PPT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设计简单起来！</a:t>
            </a:r>
            <a:endParaRPr kumimoji="0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,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Make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PowerPoint Design Simple!</a:t>
            </a:r>
          </a:p>
          <a:p>
            <a:endParaRPr lang="en-US" altLang="zh-C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B3EF182-2FCB-4867-99A2-224514D135E8}" type="slidenum">
              <a:rPr lang="zh-CN" altLang="en-US" smtClean="0"/>
              <a:t>34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1469815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，让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PPT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设计简单起来！</a:t>
            </a:r>
            <a:endParaRPr kumimoji="0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,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Make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PowerPoint Design Simple!</a:t>
            </a:r>
          </a:p>
          <a:p>
            <a:endParaRPr lang="en-US" altLang="zh-C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428CBA8-7810-4766-B530-356872D47133}" type="slidenum">
              <a:rPr lang="zh-CN" altLang="en-US" smtClean="0"/>
              <a:t>35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9820531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，让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PPT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设计简单起来！</a:t>
            </a:r>
            <a:endParaRPr kumimoji="0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,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Make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PowerPoint Design Simple!</a:t>
            </a:r>
          </a:p>
          <a:p>
            <a:endParaRPr lang="en-US" altLang="zh-C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428CBA8-7810-4766-B530-356872D47133}" type="slidenum">
              <a:rPr lang="zh-CN" altLang="en-US" smtClean="0"/>
              <a:t>36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3198835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，让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PPT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设计简单起来！</a:t>
            </a:r>
            <a:endParaRPr kumimoji="0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,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Make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PowerPoint Design Simple!</a:t>
            </a:r>
          </a:p>
          <a:p>
            <a:endParaRPr lang="en-US" altLang="zh-C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428CBA8-7810-4766-B530-356872D47133}" type="slidenum">
              <a:rPr lang="zh-CN" altLang="en-US" smtClean="0"/>
              <a:t>37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713954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，让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PPT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设计简单起来！</a:t>
            </a:r>
            <a:endParaRPr kumimoji="0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,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Make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PowerPoint Design Simple!</a:t>
            </a:r>
          </a:p>
          <a:p>
            <a:endParaRPr lang="en-US" altLang="zh-C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428CBA8-7810-4766-B530-356872D47133}" type="slidenum">
              <a:rPr lang="zh-CN" altLang="en-US" smtClean="0"/>
              <a:t>38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8368774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，让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PPT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设计简单起来！</a:t>
            </a:r>
            <a:endParaRPr kumimoji="0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,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Make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PowerPoint Design Simple!</a:t>
            </a:r>
          </a:p>
          <a:p>
            <a:endParaRPr lang="en-US" altLang="zh-C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428CBA8-7810-4766-B530-356872D47133}" type="slidenum">
              <a:rPr lang="zh-CN" altLang="en-US" smtClean="0"/>
              <a:t>39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5129273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本素材由</a:t>
            </a:r>
            <a:r>
              <a:rPr kumimoji="0" lang="en-US" altLang="zh-CN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提供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尊重知识产权并注重保护用户享有的各项权利。郑重提醒您：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插件中提供的任何信息内容的所有权、知识产权归其原始权利人或权利受让人所有，您免费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/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购买获得的是信息内容的使用权，并受下述条款的约束；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1. 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您仅可以个人非商业用途使用该等信息内容，不可将信息内容的全部或部分用于出售，或以出租、出借、转让、分销、发布等其他任何方式供他人使用；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2. 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禁止在接入互联网或移动互联网的任何网站、平台、应用或程序上以任何方式为他人提供</a:t>
            </a:r>
            <a:r>
              <a:rPr kumimoji="0" lang="en-US" altLang="zh-CN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插件资源内容的下载。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The resource is supplied by </a:t>
            </a:r>
            <a:r>
              <a:rPr kumimoji="0" lang="en-US" altLang="zh-CN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respects all intellectual property rights and protects all the rights its users acquired. Solemnly remind you: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 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The ownership and intellectual property of the resources supplied in </a:t>
            </a: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Add-in belongs to its owner or the assignee of this ownership. you only acquired the usage of the resources supplied in </a:t>
            </a: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Add-in, as well as respected the following restrain terms: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1.You are only allowed to use such resource for personal and non-commercial aim, not allowed to use such resource or part of it for the sale; or rent, lend, transfer to others; or distribution or release it in any way.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2.You are not permitted to provide the resource of </a:t>
            </a: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Add-in in any website, platform, application access to the Internet or mobile Internet.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428CBA8-7810-4766-B530-356872D47133}" type="slidenum">
              <a:rPr lang="zh-CN" altLang="en-US" smtClean="0"/>
              <a:t>40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38655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6" name="AutoShape 951"/>
          <p:cNvSpPr>
            <a:spLocks noChangeAspect="1" noChangeArrowheads="1" noTextEdit="1"/>
          </p:cNvSpPr>
          <p:nvPr userDrawn="1"/>
        </p:nvSpPr>
        <p:spPr bwMode="auto">
          <a:xfrm>
            <a:off x="1588" y="0"/>
            <a:ext cx="1218882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62" name="Rectangle 953"/>
          <p:cNvSpPr>
            <a:spLocks noChangeArrowheads="1"/>
          </p:cNvSpPr>
          <p:nvPr userDrawn="1"/>
        </p:nvSpPr>
        <p:spPr bwMode="auto">
          <a:xfrm>
            <a:off x="0" y="0"/>
            <a:ext cx="12192001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63" name="Rectangle 954"/>
          <p:cNvSpPr>
            <a:spLocks noChangeArrowheads="1"/>
          </p:cNvSpPr>
          <p:nvPr userDrawn="1"/>
        </p:nvSpPr>
        <p:spPr bwMode="auto">
          <a:xfrm>
            <a:off x="3176" y="0"/>
            <a:ext cx="1218882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01" name="副标题 2"/>
          <p:cNvSpPr>
            <a:spLocks noGrp="1"/>
          </p:cNvSpPr>
          <p:nvPr userDrawn="1">
            <p:ph type="subTitle" idx="1"/>
          </p:nvPr>
        </p:nvSpPr>
        <p:spPr>
          <a:xfrm>
            <a:off x="865188" y="3125788"/>
            <a:ext cx="5248276" cy="558799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9802" name="标题 1"/>
          <p:cNvSpPr>
            <a:spLocks noGrp="1"/>
          </p:cNvSpPr>
          <p:nvPr userDrawn="1">
            <p:ph type="ctrTitle"/>
          </p:nvPr>
        </p:nvSpPr>
        <p:spPr>
          <a:xfrm>
            <a:off x="865188" y="1916705"/>
            <a:ext cx="5248276" cy="1209084"/>
          </a:xfrm>
        </p:spPr>
        <p:txBody>
          <a:bodyPr anchor="ctr">
            <a:normAutofit/>
          </a:bodyPr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88258688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标题 1"/>
          <p:cNvSpPr>
            <a:spLocks noGrp="1"/>
          </p:cNvSpPr>
          <p:nvPr userDrawn="1">
            <p:ph type="title"/>
          </p:nvPr>
        </p:nvSpPr>
        <p:spPr>
          <a:xfrm>
            <a:off x="828098" y="2048329"/>
            <a:ext cx="5419185" cy="895350"/>
          </a:xfrm>
        </p:spPr>
        <p:txBody>
          <a:bodyPr anchor="b">
            <a:normAutofit/>
          </a:bodyPr>
          <a:lstStyle>
            <a:lvl1pPr algn="l">
              <a:defRPr sz="24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zh-CN" altLang="en-US" dirty="0"/>
          </a:p>
        </p:txBody>
      </p:sp>
      <p:sp>
        <p:nvSpPr>
          <p:cNvPr id="21" name="文本占位符 2"/>
          <p:cNvSpPr>
            <a:spLocks noGrp="1"/>
          </p:cNvSpPr>
          <p:nvPr userDrawn="1">
            <p:ph type="body" idx="1"/>
          </p:nvPr>
        </p:nvSpPr>
        <p:spPr>
          <a:xfrm>
            <a:off x="829214" y="2943679"/>
            <a:ext cx="5419185" cy="1015623"/>
          </a:xfrm>
        </p:spPr>
        <p:txBody>
          <a:bodyPr anchor="t">
            <a:normAutofit/>
          </a:bodyPr>
          <a:lstStyle>
            <a:lvl1pPr marL="0" indent="0" algn="l">
              <a:buNone/>
              <a:defRPr sz="1100">
                <a:solidFill>
                  <a:schemeClr val="tx1"/>
                </a:solidFill>
              </a:defRPr>
            </a:lvl1pPr>
            <a:lvl2pPr marL="457178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54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3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88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06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2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41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5333427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>
            <a:extLst>
              <a:ext uri="{FF2B5EF4-FFF2-40B4-BE49-F238E27FC236}">
                <a16:creationId xmlns:a16="http://schemas.microsoft.com/office/drawing/2014/main" xmlns="" id="{9888B6D7-9D3F-49D7-BACE-73A9D1149A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89D9C7-5DC6-4263-87FF-7C99F6FB63C3}" type="datetime1">
              <a:rPr lang="zh-CN" altLang="en-US" smtClean="0"/>
              <a:pPr/>
              <a:t>2018/11/12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xmlns="" id="{7AC997A4-1DD8-4731-B9FD-42398A20FF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xmlns="" id="{DBA9825E-1876-42AD-ABCF-E0E100F351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6" name="标题 5">
            <a:extLst>
              <a:ext uri="{FF2B5EF4-FFF2-40B4-BE49-F238E27FC236}">
                <a16:creationId xmlns:a16="http://schemas.microsoft.com/office/drawing/2014/main" xmlns="" id="{D124F9DB-C87A-423F-9657-38C7A290143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8" name="内容占位符 7">
            <a:extLst>
              <a:ext uri="{FF2B5EF4-FFF2-40B4-BE49-F238E27FC236}">
                <a16:creationId xmlns:a16="http://schemas.microsoft.com/office/drawing/2014/main" xmlns="" id="{2070191C-4093-409C-8FD5-7369A79637AD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669925" y="1130299"/>
            <a:ext cx="10850563" cy="5006975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altLang="zh-CN" dirty="0"/>
              <a:t>Edit Master text styles</a:t>
            </a:r>
          </a:p>
          <a:p>
            <a:pPr lvl="1"/>
            <a:r>
              <a:rPr lang="en-US" altLang="zh-CN" dirty="0"/>
              <a:t>Second level</a:t>
            </a:r>
          </a:p>
          <a:p>
            <a:pPr lvl="2"/>
            <a:r>
              <a:rPr lang="en-US" altLang="zh-CN" dirty="0"/>
              <a:t>Third level</a:t>
            </a:r>
          </a:p>
          <a:p>
            <a:pPr lvl="3"/>
            <a:r>
              <a:rPr lang="en-US" altLang="zh-CN" dirty="0"/>
              <a:t>Fourth level</a:t>
            </a:r>
          </a:p>
          <a:p>
            <a:pPr lvl="4"/>
            <a:r>
              <a:rPr lang="en-US" altLang="zh-CN" dirty="0"/>
              <a:t>Fifth level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6775934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 userDrawn="1">
  <p:cSld name="仅标题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F21C7A1C-3684-4AAF-A408-C63B6CB6410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zh-CN" dirty="0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8986EA5F-D77D-4318-90E9-C04AA8ADC0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89D9C7-5DC6-4263-87FF-7C99F6FB63C3}" type="datetime1">
              <a:rPr lang="zh-CN" altLang="en-US" smtClean="0"/>
              <a:pPr/>
              <a:t>2018/11/12</a:t>
            </a:fld>
            <a:endParaRPr lang="zh-CN" alt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00832621-D9D9-445E-BFF9-F8348FA1E2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8371151B-F790-4A9F-962F-B8718A9560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841762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177286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末尾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" name="Rectangle 953"/>
          <p:cNvSpPr>
            <a:spLocks noChangeArrowheads="1"/>
          </p:cNvSpPr>
          <p:nvPr userDrawn="1"/>
        </p:nvSpPr>
        <p:spPr bwMode="auto">
          <a:xfrm>
            <a:off x="3176" y="0"/>
            <a:ext cx="12188825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标题 1"/>
          <p:cNvSpPr>
            <a:spLocks noGrp="1"/>
          </p:cNvSpPr>
          <p:nvPr userDrawn="1">
            <p:ph type="ctrTitle" hasCustomPrompt="1"/>
          </p:nvPr>
        </p:nvSpPr>
        <p:spPr>
          <a:xfrm>
            <a:off x="6094411" y="2819400"/>
            <a:ext cx="5426076" cy="1621509"/>
          </a:xfrm>
        </p:spPr>
        <p:txBody>
          <a:bodyPr anchor="b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3200">
                <a:solidFill>
                  <a:schemeClr val="tx1"/>
                </a:solidFill>
              </a:defRPr>
            </a:lvl1pPr>
          </a:lstStyle>
          <a:p>
            <a:r>
              <a:rPr lang="en-US" altLang="zh-CN" dirty="0"/>
              <a:t>Conclusion</a:t>
            </a:r>
            <a:endParaRPr lang="zh-CN" altLang="en-US" dirty="0"/>
          </a:p>
        </p:txBody>
      </p:sp>
      <p:sp>
        <p:nvSpPr>
          <p:cNvPr id="15" name="文本占位符 62"/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6094411" y="5125636"/>
            <a:ext cx="5426076" cy="310871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l">
              <a:buNone/>
              <a:defRPr lang="zh-CN" altLang="en-US" sz="1500" smtClean="0">
                <a:solidFill>
                  <a:schemeClr val="tx1"/>
                </a:solidFill>
              </a:defRPr>
            </a:lvl1pPr>
            <a:lvl2pPr>
              <a:defRPr lang="zh-CN" altLang="en-US" sz="2000" smtClean="0"/>
            </a:lvl2pPr>
            <a:lvl3pPr>
              <a:defRPr lang="zh-CN" altLang="en-US" sz="1800" smtClean="0"/>
            </a:lvl3pPr>
            <a:lvl4pPr>
              <a:defRPr lang="zh-CN" altLang="en-US" sz="1600" smtClean="0"/>
            </a:lvl4pPr>
            <a:lvl5pPr>
              <a:defRPr lang="zh-CN" altLang="en-US" sz="1600"/>
            </a:lvl5pPr>
          </a:lstStyle>
          <a:p>
            <a:pPr marL="228589" marR="0" lvl="0" indent="-228589" fontAlgn="auto">
              <a:spcAft>
                <a:spcPts val="0"/>
              </a:spcAft>
              <a:buClrTx/>
              <a:buSzTx/>
              <a:tabLst/>
            </a:pPr>
            <a:r>
              <a:rPr lang="en-US" altLang="zh-CN" dirty="0"/>
              <a:t>Data</a:t>
            </a:r>
          </a:p>
        </p:txBody>
      </p:sp>
      <p:sp>
        <p:nvSpPr>
          <p:cNvPr id="6" name="文本占位符 13">
            <a:extLst>
              <a:ext uri="{FF2B5EF4-FFF2-40B4-BE49-F238E27FC236}">
                <a16:creationId xmlns:a16="http://schemas.microsoft.com/office/drawing/2014/main" xmlns="" id="{05EBDA4F-7210-4CAE-8333-80DB24212E7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4412" y="4829365"/>
            <a:ext cx="5426076" cy="296271"/>
          </a:xfrm>
        </p:spPr>
        <p:txBody>
          <a:bodyPr vert="horz" anchor="ctr">
            <a:noAutofit/>
          </a:bodyPr>
          <a:lstStyle>
            <a:lvl1pPr marL="0" indent="0" algn="l">
              <a:buNone/>
              <a:defRPr sz="1500" b="0">
                <a:solidFill>
                  <a:schemeClr val="tx1"/>
                </a:solidFill>
              </a:defRPr>
            </a:lvl1pPr>
            <a:lvl2pPr marL="457177" indent="0">
              <a:buNone/>
              <a:defRPr/>
            </a:lvl2pPr>
            <a:lvl3pPr marL="914353" indent="0">
              <a:buNone/>
              <a:defRPr/>
            </a:lvl3pPr>
            <a:lvl4pPr marL="1371531" indent="0">
              <a:buNone/>
              <a:defRPr/>
            </a:lvl4pPr>
            <a:lvl5pPr marL="1828709" indent="0">
              <a:buNone/>
              <a:defRPr/>
            </a:lvl5pPr>
          </a:lstStyle>
          <a:p>
            <a:pPr lvl="0"/>
            <a:r>
              <a:rPr lang="en-US" altLang="zh-CN" dirty="0"/>
              <a:t>Signature</a:t>
            </a:r>
          </a:p>
        </p:txBody>
      </p:sp>
    </p:spTree>
    <p:extLst>
      <p:ext uri="{BB962C8B-B14F-4D97-AF65-F5344CB8AC3E}">
        <p14:creationId xmlns:p14="http://schemas.microsoft.com/office/powerpoint/2010/main" val="237865840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69924" y="1"/>
            <a:ext cx="10850563" cy="1028699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69924" y="1123950"/>
            <a:ext cx="10850563" cy="5019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zh-CN" altLang="en-US" dirty="0"/>
          </a:p>
        </p:txBody>
      </p:sp>
      <p:cxnSp>
        <p:nvCxnSpPr>
          <p:cNvPr id="7" name="直接连接符 6"/>
          <p:cNvCxnSpPr/>
          <p:nvPr userDrawn="1"/>
        </p:nvCxnSpPr>
        <p:spPr>
          <a:xfrm>
            <a:off x="669924" y="1028700"/>
            <a:ext cx="10850563" cy="0"/>
          </a:xfrm>
          <a:prstGeom prst="line">
            <a:avLst/>
          </a:prstGeom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日期占位符 3">
            <a:extLst>
              <a:ext uri="{FF2B5EF4-FFF2-40B4-BE49-F238E27FC236}">
                <a16:creationId xmlns:a16="http://schemas.microsoft.com/office/drawing/2014/main" xmlns="" id="{04388434-9949-479C-A9C3-67A953F6A93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5401732" y="6240463"/>
            <a:ext cx="1388536" cy="206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6489D9C7-5DC6-4263-87FF-7C99F6FB63C3}" type="datetime1">
              <a:rPr lang="zh-CN" altLang="en-US" smtClean="0"/>
              <a:pPr/>
              <a:t>2018/11/12</a:t>
            </a:fld>
            <a:endParaRPr lang="zh-CN" altLang="en-US"/>
          </a:p>
        </p:txBody>
      </p:sp>
      <p:sp>
        <p:nvSpPr>
          <p:cNvPr id="9" name="页脚占位符 4">
            <a:extLst>
              <a:ext uri="{FF2B5EF4-FFF2-40B4-BE49-F238E27FC236}">
                <a16:creationId xmlns:a16="http://schemas.microsoft.com/office/drawing/2014/main" xmlns="" id="{50A5656E-7A33-4865-A262-1F96263BAA1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69924" y="6240463"/>
            <a:ext cx="4140201" cy="206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altLang="zh-CN" dirty="0"/>
              <a:t>www.islide.cc</a:t>
            </a:r>
            <a:endParaRPr lang="zh-CN" altLang="en-US" dirty="0"/>
          </a:p>
        </p:txBody>
      </p:sp>
      <p:sp>
        <p:nvSpPr>
          <p:cNvPr id="10" name="灯片编号占位符 5">
            <a:extLst>
              <a:ext uri="{FF2B5EF4-FFF2-40B4-BE49-F238E27FC236}">
                <a16:creationId xmlns:a16="http://schemas.microsoft.com/office/drawing/2014/main" xmlns="" id="{5BF52F79-380E-4278-8B67-588AFE5840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599" y="6240463"/>
            <a:ext cx="2909888" cy="206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5DD3DB80-B894-403A-B48E-6FDC1A72010E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840277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51" r:id="rId2"/>
    <p:sldLayoutId id="2147483669" r:id="rId3"/>
    <p:sldLayoutId id="2147483662" r:id="rId4"/>
    <p:sldLayoutId id="2147483655" r:id="rId5"/>
    <p:sldLayoutId id="2147483661" r:id="rId6"/>
  </p:sldLayoutIdLst>
  <p:hf hdr="0" dt="0"/>
  <p:txStyles>
    <p:titleStyle>
      <a:lvl1pPr algn="l" defTabSz="914354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89" indent="-228589" algn="l" defTabSz="91435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66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42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20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298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474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652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829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006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7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54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3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09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86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06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24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41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422" userDrawn="1">
          <p15:clr>
            <a:srgbClr val="F26B43"/>
          </p15:clr>
        </p15:guide>
        <p15:guide id="2" pos="7257" userDrawn="1">
          <p15:clr>
            <a:srgbClr val="F26B43"/>
          </p15:clr>
        </p15:guide>
        <p15:guide id="3" orient="horz" pos="648" userDrawn="1">
          <p15:clr>
            <a:srgbClr val="F26B43"/>
          </p15:clr>
        </p15:guide>
        <p15:guide id="4" orient="horz" pos="712" userDrawn="1">
          <p15:clr>
            <a:srgbClr val="F26B43"/>
          </p15:clr>
        </p15:guide>
        <p15:guide id="5" orient="horz" pos="3931" userDrawn="1">
          <p15:clr>
            <a:srgbClr val="F26B43"/>
          </p15:clr>
        </p15:guide>
        <p15:guide id="6" orient="horz" pos="3866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1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8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9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2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2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4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5.xml"/><Relationship Id="rId5" Type="http://schemas.openxmlformats.org/officeDocument/2006/relationships/image" Target="../media/image3.jpeg"/><Relationship Id="rId4" Type="http://schemas.openxmlformats.org/officeDocument/2006/relationships/image" Target="../media/image2.jpe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6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8.xml"/><Relationship Id="rId6" Type="http://schemas.openxmlformats.org/officeDocument/2006/relationships/image" Target="../media/image7.png"/><Relationship Id="rId5" Type="http://schemas.openxmlformats.org/officeDocument/2006/relationships/image" Target="../media/image6.emf"/><Relationship Id="rId4" Type="http://schemas.openxmlformats.org/officeDocument/2006/relationships/hyperlink" Target="https://www.islide.cc/" TargetMode="Externa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8" name="组合 947"/>
          <p:cNvGrpSpPr/>
          <p:nvPr/>
        </p:nvGrpSpPr>
        <p:grpSpPr>
          <a:xfrm>
            <a:off x="5924551" y="831850"/>
            <a:ext cx="6069013" cy="5570538"/>
            <a:chOff x="5772151" y="679450"/>
            <a:chExt cx="6069013" cy="5570538"/>
          </a:xfrm>
        </p:grpSpPr>
        <p:sp>
          <p:nvSpPr>
            <p:cNvPr id="949" name="Oval 955"/>
            <p:cNvSpPr>
              <a:spLocks noChangeArrowheads="1"/>
            </p:cNvSpPr>
            <p:nvPr userDrawn="1"/>
          </p:nvSpPr>
          <p:spPr bwMode="auto">
            <a:xfrm>
              <a:off x="6016626" y="33686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Oval 956"/>
            <p:cNvSpPr>
              <a:spLocks noChangeArrowheads="1"/>
            </p:cNvSpPr>
            <p:nvPr userDrawn="1"/>
          </p:nvSpPr>
          <p:spPr bwMode="auto">
            <a:xfrm>
              <a:off x="11534776" y="33686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Oval 957"/>
            <p:cNvSpPr>
              <a:spLocks noChangeArrowheads="1"/>
            </p:cNvSpPr>
            <p:nvPr userDrawn="1"/>
          </p:nvSpPr>
          <p:spPr bwMode="auto">
            <a:xfrm>
              <a:off x="6016626" y="2495550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Oval 958"/>
            <p:cNvSpPr>
              <a:spLocks noChangeArrowheads="1"/>
            </p:cNvSpPr>
            <p:nvPr userDrawn="1"/>
          </p:nvSpPr>
          <p:spPr bwMode="auto">
            <a:xfrm>
              <a:off x="6016626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Oval 959"/>
            <p:cNvSpPr>
              <a:spLocks noChangeArrowheads="1"/>
            </p:cNvSpPr>
            <p:nvPr userDrawn="1"/>
          </p:nvSpPr>
          <p:spPr bwMode="auto">
            <a:xfrm>
              <a:off x="6483351" y="21621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Oval 960"/>
            <p:cNvSpPr>
              <a:spLocks noChangeArrowheads="1"/>
            </p:cNvSpPr>
            <p:nvPr userDrawn="1"/>
          </p:nvSpPr>
          <p:spPr bwMode="auto">
            <a:xfrm>
              <a:off x="6935789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Oval 961"/>
            <p:cNvSpPr>
              <a:spLocks noChangeArrowheads="1"/>
            </p:cNvSpPr>
            <p:nvPr userDrawn="1"/>
          </p:nvSpPr>
          <p:spPr bwMode="auto">
            <a:xfrm>
              <a:off x="10615614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Oval 962"/>
            <p:cNvSpPr>
              <a:spLocks noChangeArrowheads="1"/>
            </p:cNvSpPr>
            <p:nvPr userDrawn="1"/>
          </p:nvSpPr>
          <p:spPr bwMode="auto">
            <a:xfrm>
              <a:off x="11082339" y="21621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Oval 963"/>
            <p:cNvSpPr>
              <a:spLocks noChangeArrowheads="1"/>
            </p:cNvSpPr>
            <p:nvPr userDrawn="1"/>
          </p:nvSpPr>
          <p:spPr bwMode="auto">
            <a:xfrm>
              <a:off x="6483351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Oval 964"/>
            <p:cNvSpPr>
              <a:spLocks noChangeArrowheads="1"/>
            </p:cNvSpPr>
            <p:nvPr userDrawn="1"/>
          </p:nvSpPr>
          <p:spPr bwMode="auto">
            <a:xfrm>
              <a:off x="7404101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Oval 965"/>
            <p:cNvSpPr>
              <a:spLocks noChangeArrowheads="1"/>
            </p:cNvSpPr>
            <p:nvPr userDrawn="1"/>
          </p:nvSpPr>
          <p:spPr bwMode="auto">
            <a:xfrm>
              <a:off x="10163176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Oval 966"/>
            <p:cNvSpPr>
              <a:spLocks noChangeArrowheads="1"/>
            </p:cNvSpPr>
            <p:nvPr userDrawn="1"/>
          </p:nvSpPr>
          <p:spPr bwMode="auto">
            <a:xfrm>
              <a:off x="11082339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Oval 967"/>
            <p:cNvSpPr>
              <a:spLocks noChangeArrowheads="1"/>
            </p:cNvSpPr>
            <p:nvPr userDrawn="1"/>
          </p:nvSpPr>
          <p:spPr bwMode="auto">
            <a:xfrm>
              <a:off x="11534776" y="2495550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Oval 968"/>
            <p:cNvSpPr>
              <a:spLocks noChangeArrowheads="1"/>
            </p:cNvSpPr>
            <p:nvPr userDrawn="1"/>
          </p:nvSpPr>
          <p:spPr bwMode="auto">
            <a:xfrm>
              <a:off x="11534776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969"/>
            <p:cNvSpPr>
              <a:spLocks noEditPoints="1"/>
            </p:cNvSpPr>
            <p:nvPr userDrawn="1"/>
          </p:nvSpPr>
          <p:spPr bwMode="auto">
            <a:xfrm>
              <a:off x="6002339" y="1276350"/>
              <a:ext cx="5602288" cy="3779838"/>
            </a:xfrm>
            <a:custGeom>
              <a:avLst/>
              <a:gdLst>
                <a:gd name="T0" fmla="*/ 62 w 3530"/>
                <a:gd name="T1" fmla="*/ 2233 h 2381"/>
                <a:gd name="T2" fmla="*/ 67 w 3530"/>
                <a:gd name="T3" fmla="*/ 2233 h 2381"/>
                <a:gd name="T4" fmla="*/ 173 w 3530"/>
                <a:gd name="T5" fmla="*/ 2233 h 2381"/>
                <a:gd name="T6" fmla="*/ 176 w 3530"/>
                <a:gd name="T7" fmla="*/ 2377 h 2381"/>
                <a:gd name="T8" fmla="*/ 28 w 3530"/>
                <a:gd name="T9" fmla="*/ 2042 h 2381"/>
                <a:gd name="T10" fmla="*/ 23 w 3530"/>
                <a:gd name="T11" fmla="*/ 2050 h 2381"/>
                <a:gd name="T12" fmla="*/ 47 w 3530"/>
                <a:gd name="T13" fmla="*/ 1881 h 2381"/>
                <a:gd name="T14" fmla="*/ 8 w 3530"/>
                <a:gd name="T15" fmla="*/ 1937 h 2381"/>
                <a:gd name="T16" fmla="*/ 28 w 3530"/>
                <a:gd name="T17" fmla="*/ 1775 h 2381"/>
                <a:gd name="T18" fmla="*/ 28 w 3530"/>
                <a:gd name="T19" fmla="*/ 1737 h 2381"/>
                <a:gd name="T20" fmla="*/ 28 w 3530"/>
                <a:gd name="T21" fmla="*/ 1775 h 2381"/>
                <a:gd name="T22" fmla="*/ 303 w 3530"/>
                <a:gd name="T23" fmla="*/ 1048 h 2381"/>
                <a:gd name="T24" fmla="*/ 341 w 3530"/>
                <a:gd name="T25" fmla="*/ 1048 h 2381"/>
                <a:gd name="T26" fmla="*/ 3220 w 3530"/>
                <a:gd name="T27" fmla="*/ 1067 h 2381"/>
                <a:gd name="T28" fmla="*/ 3220 w 3530"/>
                <a:gd name="T29" fmla="*/ 1029 h 2381"/>
                <a:gd name="T30" fmla="*/ 3220 w 3530"/>
                <a:gd name="T31" fmla="*/ 1067 h 2381"/>
                <a:gd name="T32" fmla="*/ 1462 w 3530"/>
                <a:gd name="T33" fmla="*/ 80 h 2381"/>
                <a:gd name="T34" fmla="*/ 1500 w 3530"/>
                <a:gd name="T35" fmla="*/ 80 h 2381"/>
                <a:gd name="T36" fmla="*/ 2061 w 3530"/>
                <a:gd name="T37" fmla="*/ 99 h 2381"/>
                <a:gd name="T38" fmla="*/ 2061 w 3530"/>
                <a:gd name="T39" fmla="*/ 60 h 2381"/>
                <a:gd name="T40" fmla="*/ 2061 w 3530"/>
                <a:gd name="T41" fmla="*/ 99 h 2381"/>
                <a:gd name="T42" fmla="*/ 0 w 3530"/>
                <a:gd name="T43" fmla="*/ 1767 h 2381"/>
                <a:gd name="T44" fmla="*/ 120 w 3530"/>
                <a:gd name="T45" fmla="*/ 1669 h 2381"/>
                <a:gd name="T46" fmla="*/ 203 w 3530"/>
                <a:gd name="T47" fmla="*/ 1734 h 2381"/>
                <a:gd name="T48" fmla="*/ 126 w 3530"/>
                <a:gd name="T49" fmla="*/ 1674 h 2381"/>
                <a:gd name="T50" fmla="*/ 244 w 3530"/>
                <a:gd name="T51" fmla="*/ 1466 h 2381"/>
                <a:gd name="T52" fmla="*/ 300 w 3530"/>
                <a:gd name="T53" fmla="*/ 1285 h 2381"/>
                <a:gd name="T54" fmla="*/ 588 w 3530"/>
                <a:gd name="T55" fmla="*/ 787 h 2381"/>
                <a:gd name="T56" fmla="*/ 618 w 3530"/>
                <a:gd name="T57" fmla="*/ 771 h 2381"/>
                <a:gd name="T58" fmla="*/ 1168 w 3530"/>
                <a:gd name="T59" fmla="*/ 368 h 2381"/>
                <a:gd name="T60" fmla="*/ 1206 w 3530"/>
                <a:gd name="T61" fmla="*/ 368 h 2381"/>
                <a:gd name="T62" fmla="*/ 1767 w 3530"/>
                <a:gd name="T63" fmla="*/ 270 h 2381"/>
                <a:gd name="T64" fmla="*/ 2327 w 3530"/>
                <a:gd name="T65" fmla="*/ 368 h 2381"/>
                <a:gd name="T66" fmla="*/ 2365 w 3530"/>
                <a:gd name="T67" fmla="*/ 368 h 2381"/>
                <a:gd name="T68" fmla="*/ 2915 w 3530"/>
                <a:gd name="T69" fmla="*/ 771 h 2381"/>
                <a:gd name="T70" fmla="*/ 2945 w 3530"/>
                <a:gd name="T71" fmla="*/ 787 h 2381"/>
                <a:gd name="T72" fmla="*/ 3274 w 3530"/>
                <a:gd name="T73" fmla="*/ 1410 h 2381"/>
                <a:gd name="T74" fmla="*/ 3323 w 3530"/>
                <a:gd name="T75" fmla="*/ 1559 h 2381"/>
                <a:gd name="T76" fmla="*/ 3530 w 3530"/>
                <a:gd name="T77" fmla="*/ 1664 h 2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30" h="2381">
                  <a:moveTo>
                    <a:pt x="67" y="2233"/>
                  </a:moveTo>
                  <a:cubicBezTo>
                    <a:pt x="62" y="2233"/>
                    <a:pt x="62" y="2233"/>
                    <a:pt x="62" y="2233"/>
                  </a:cubicBezTo>
                  <a:cubicBezTo>
                    <a:pt x="64" y="2239"/>
                    <a:pt x="66" y="2245"/>
                    <a:pt x="67" y="2251"/>
                  </a:cubicBezTo>
                  <a:cubicBezTo>
                    <a:pt x="67" y="2233"/>
                    <a:pt x="67" y="2233"/>
                    <a:pt x="67" y="2233"/>
                  </a:cubicBezTo>
                  <a:moveTo>
                    <a:pt x="176" y="2233"/>
                  </a:moveTo>
                  <a:cubicBezTo>
                    <a:pt x="173" y="2233"/>
                    <a:pt x="173" y="2233"/>
                    <a:pt x="173" y="2233"/>
                  </a:cubicBezTo>
                  <a:cubicBezTo>
                    <a:pt x="173" y="2381"/>
                    <a:pt x="173" y="2381"/>
                    <a:pt x="173" y="2381"/>
                  </a:cubicBezTo>
                  <a:cubicBezTo>
                    <a:pt x="176" y="2377"/>
                    <a:pt x="176" y="2377"/>
                    <a:pt x="176" y="2377"/>
                  </a:cubicBezTo>
                  <a:cubicBezTo>
                    <a:pt x="176" y="2233"/>
                    <a:pt x="176" y="2233"/>
                    <a:pt x="176" y="2233"/>
                  </a:cubicBezTo>
                  <a:moveTo>
                    <a:pt x="28" y="2042"/>
                  </a:moveTo>
                  <a:cubicBezTo>
                    <a:pt x="22" y="2042"/>
                    <a:pt x="22" y="2042"/>
                    <a:pt x="22" y="2042"/>
                  </a:cubicBezTo>
                  <a:cubicBezTo>
                    <a:pt x="22" y="2045"/>
                    <a:pt x="22" y="2047"/>
                    <a:pt x="23" y="2050"/>
                  </a:cubicBezTo>
                  <a:cubicBezTo>
                    <a:pt x="28" y="2042"/>
                    <a:pt x="28" y="2042"/>
                    <a:pt x="28" y="2042"/>
                  </a:cubicBezTo>
                  <a:moveTo>
                    <a:pt x="47" y="1881"/>
                  </a:moveTo>
                  <a:cubicBezTo>
                    <a:pt x="4" y="1881"/>
                    <a:pt x="4" y="1881"/>
                    <a:pt x="4" y="1881"/>
                  </a:cubicBezTo>
                  <a:cubicBezTo>
                    <a:pt x="5" y="1900"/>
                    <a:pt x="7" y="1918"/>
                    <a:pt x="8" y="1937"/>
                  </a:cubicBezTo>
                  <a:cubicBezTo>
                    <a:pt x="47" y="1881"/>
                    <a:pt x="47" y="1881"/>
                    <a:pt x="47" y="1881"/>
                  </a:cubicBezTo>
                  <a:moveTo>
                    <a:pt x="28" y="1775"/>
                  </a:moveTo>
                  <a:cubicBezTo>
                    <a:pt x="17" y="1775"/>
                    <a:pt x="9" y="1766"/>
                    <a:pt x="9" y="1756"/>
                  </a:cubicBezTo>
                  <a:cubicBezTo>
                    <a:pt x="9" y="1745"/>
                    <a:pt x="17" y="1737"/>
                    <a:pt x="28" y="1737"/>
                  </a:cubicBezTo>
                  <a:cubicBezTo>
                    <a:pt x="38" y="1737"/>
                    <a:pt x="47" y="1745"/>
                    <a:pt x="47" y="1756"/>
                  </a:cubicBezTo>
                  <a:cubicBezTo>
                    <a:pt x="47" y="1766"/>
                    <a:pt x="38" y="1775"/>
                    <a:pt x="28" y="1775"/>
                  </a:cubicBezTo>
                  <a:moveTo>
                    <a:pt x="322" y="1067"/>
                  </a:moveTo>
                  <a:cubicBezTo>
                    <a:pt x="312" y="1067"/>
                    <a:pt x="303" y="1059"/>
                    <a:pt x="303" y="1048"/>
                  </a:cubicBezTo>
                  <a:cubicBezTo>
                    <a:pt x="303" y="1038"/>
                    <a:pt x="312" y="1029"/>
                    <a:pt x="322" y="1029"/>
                  </a:cubicBezTo>
                  <a:cubicBezTo>
                    <a:pt x="333" y="1029"/>
                    <a:pt x="341" y="1038"/>
                    <a:pt x="341" y="1048"/>
                  </a:cubicBezTo>
                  <a:cubicBezTo>
                    <a:pt x="341" y="1059"/>
                    <a:pt x="333" y="1067"/>
                    <a:pt x="322" y="1067"/>
                  </a:cubicBezTo>
                  <a:moveTo>
                    <a:pt x="3220" y="1067"/>
                  </a:moveTo>
                  <a:cubicBezTo>
                    <a:pt x="3210" y="1067"/>
                    <a:pt x="3201" y="1059"/>
                    <a:pt x="3201" y="1048"/>
                  </a:cubicBezTo>
                  <a:cubicBezTo>
                    <a:pt x="3201" y="1038"/>
                    <a:pt x="3210" y="1029"/>
                    <a:pt x="3220" y="1029"/>
                  </a:cubicBezTo>
                  <a:cubicBezTo>
                    <a:pt x="3231" y="1029"/>
                    <a:pt x="3239" y="1038"/>
                    <a:pt x="3239" y="1048"/>
                  </a:cubicBezTo>
                  <a:cubicBezTo>
                    <a:pt x="3239" y="1059"/>
                    <a:pt x="3231" y="1067"/>
                    <a:pt x="3220" y="1067"/>
                  </a:cubicBezTo>
                  <a:moveTo>
                    <a:pt x="1481" y="99"/>
                  </a:moveTo>
                  <a:cubicBezTo>
                    <a:pt x="1471" y="99"/>
                    <a:pt x="1462" y="90"/>
                    <a:pt x="1462" y="80"/>
                  </a:cubicBezTo>
                  <a:cubicBezTo>
                    <a:pt x="1462" y="69"/>
                    <a:pt x="1471" y="60"/>
                    <a:pt x="1481" y="60"/>
                  </a:cubicBezTo>
                  <a:cubicBezTo>
                    <a:pt x="1492" y="60"/>
                    <a:pt x="1500" y="69"/>
                    <a:pt x="1500" y="80"/>
                  </a:cubicBezTo>
                  <a:cubicBezTo>
                    <a:pt x="1500" y="90"/>
                    <a:pt x="1492" y="99"/>
                    <a:pt x="1481" y="99"/>
                  </a:cubicBezTo>
                  <a:moveTo>
                    <a:pt x="2061" y="99"/>
                  </a:moveTo>
                  <a:cubicBezTo>
                    <a:pt x="2050" y="99"/>
                    <a:pt x="2042" y="90"/>
                    <a:pt x="2042" y="80"/>
                  </a:cubicBezTo>
                  <a:cubicBezTo>
                    <a:pt x="2042" y="69"/>
                    <a:pt x="2050" y="60"/>
                    <a:pt x="2061" y="60"/>
                  </a:cubicBezTo>
                  <a:cubicBezTo>
                    <a:pt x="2071" y="60"/>
                    <a:pt x="2080" y="69"/>
                    <a:pt x="2080" y="80"/>
                  </a:cubicBezTo>
                  <a:cubicBezTo>
                    <a:pt x="2080" y="90"/>
                    <a:pt x="2071" y="99"/>
                    <a:pt x="2061" y="99"/>
                  </a:cubicBezTo>
                  <a:moveTo>
                    <a:pt x="1767" y="0"/>
                  </a:moveTo>
                  <a:cubicBezTo>
                    <a:pt x="791" y="0"/>
                    <a:pt x="0" y="791"/>
                    <a:pt x="0" y="1767"/>
                  </a:cubicBezTo>
                  <a:cubicBezTo>
                    <a:pt x="0" y="1791"/>
                    <a:pt x="1" y="1816"/>
                    <a:pt x="2" y="1841"/>
                  </a:cubicBezTo>
                  <a:cubicBezTo>
                    <a:pt x="120" y="1669"/>
                    <a:pt x="120" y="1669"/>
                    <a:pt x="120" y="1669"/>
                  </a:cubicBezTo>
                  <a:cubicBezTo>
                    <a:pt x="184" y="1762"/>
                    <a:pt x="184" y="1762"/>
                    <a:pt x="184" y="1762"/>
                  </a:cubicBezTo>
                  <a:cubicBezTo>
                    <a:pt x="203" y="1734"/>
                    <a:pt x="203" y="1734"/>
                    <a:pt x="203" y="1734"/>
                  </a:cubicBezTo>
                  <a:cubicBezTo>
                    <a:pt x="205" y="1714"/>
                    <a:pt x="206" y="1694"/>
                    <a:pt x="208" y="1674"/>
                  </a:cubicBezTo>
                  <a:cubicBezTo>
                    <a:pt x="126" y="1674"/>
                    <a:pt x="126" y="1674"/>
                    <a:pt x="126" y="1674"/>
                  </a:cubicBezTo>
                  <a:cubicBezTo>
                    <a:pt x="232" y="1520"/>
                    <a:pt x="232" y="1520"/>
                    <a:pt x="232" y="1520"/>
                  </a:cubicBezTo>
                  <a:cubicBezTo>
                    <a:pt x="236" y="1502"/>
                    <a:pt x="240" y="1484"/>
                    <a:pt x="244" y="1466"/>
                  </a:cubicBezTo>
                  <a:cubicBezTo>
                    <a:pt x="175" y="1466"/>
                    <a:pt x="175" y="1466"/>
                    <a:pt x="175" y="1466"/>
                  </a:cubicBezTo>
                  <a:cubicBezTo>
                    <a:pt x="300" y="1285"/>
                    <a:pt x="300" y="1285"/>
                    <a:pt x="300" y="1285"/>
                  </a:cubicBezTo>
                  <a:cubicBezTo>
                    <a:pt x="368" y="1105"/>
                    <a:pt x="468" y="941"/>
                    <a:pt x="593" y="799"/>
                  </a:cubicBezTo>
                  <a:cubicBezTo>
                    <a:pt x="590" y="796"/>
                    <a:pt x="588" y="792"/>
                    <a:pt x="588" y="787"/>
                  </a:cubicBezTo>
                  <a:cubicBezTo>
                    <a:pt x="588" y="776"/>
                    <a:pt x="597" y="768"/>
                    <a:pt x="607" y="768"/>
                  </a:cubicBezTo>
                  <a:cubicBezTo>
                    <a:pt x="612" y="768"/>
                    <a:pt x="615" y="769"/>
                    <a:pt x="618" y="771"/>
                  </a:cubicBezTo>
                  <a:cubicBezTo>
                    <a:pt x="773" y="604"/>
                    <a:pt x="964" y="471"/>
                    <a:pt x="1178" y="385"/>
                  </a:cubicBezTo>
                  <a:cubicBezTo>
                    <a:pt x="1172" y="381"/>
                    <a:pt x="1168" y="375"/>
                    <a:pt x="1168" y="368"/>
                  </a:cubicBezTo>
                  <a:cubicBezTo>
                    <a:pt x="1168" y="357"/>
                    <a:pt x="1177" y="349"/>
                    <a:pt x="1187" y="349"/>
                  </a:cubicBezTo>
                  <a:cubicBezTo>
                    <a:pt x="1198" y="349"/>
                    <a:pt x="1206" y="357"/>
                    <a:pt x="1206" y="368"/>
                  </a:cubicBezTo>
                  <a:cubicBezTo>
                    <a:pt x="1206" y="370"/>
                    <a:pt x="1206" y="372"/>
                    <a:pt x="1205" y="374"/>
                  </a:cubicBezTo>
                  <a:cubicBezTo>
                    <a:pt x="1379" y="307"/>
                    <a:pt x="1569" y="270"/>
                    <a:pt x="1767" y="270"/>
                  </a:cubicBezTo>
                  <a:cubicBezTo>
                    <a:pt x="1965" y="270"/>
                    <a:pt x="2154" y="307"/>
                    <a:pt x="2328" y="374"/>
                  </a:cubicBezTo>
                  <a:cubicBezTo>
                    <a:pt x="2328" y="372"/>
                    <a:pt x="2327" y="370"/>
                    <a:pt x="2327" y="368"/>
                  </a:cubicBezTo>
                  <a:cubicBezTo>
                    <a:pt x="2327" y="357"/>
                    <a:pt x="2336" y="349"/>
                    <a:pt x="2346" y="349"/>
                  </a:cubicBezTo>
                  <a:cubicBezTo>
                    <a:pt x="2357" y="349"/>
                    <a:pt x="2365" y="357"/>
                    <a:pt x="2365" y="368"/>
                  </a:cubicBezTo>
                  <a:cubicBezTo>
                    <a:pt x="2365" y="375"/>
                    <a:pt x="2361" y="381"/>
                    <a:pt x="2355" y="385"/>
                  </a:cubicBezTo>
                  <a:cubicBezTo>
                    <a:pt x="2569" y="471"/>
                    <a:pt x="2760" y="604"/>
                    <a:pt x="2915" y="771"/>
                  </a:cubicBezTo>
                  <a:cubicBezTo>
                    <a:pt x="2918" y="769"/>
                    <a:pt x="2922" y="768"/>
                    <a:pt x="2926" y="768"/>
                  </a:cubicBezTo>
                  <a:cubicBezTo>
                    <a:pt x="2936" y="768"/>
                    <a:pt x="2945" y="776"/>
                    <a:pt x="2945" y="787"/>
                  </a:cubicBezTo>
                  <a:cubicBezTo>
                    <a:pt x="2945" y="792"/>
                    <a:pt x="2943" y="796"/>
                    <a:pt x="2940" y="799"/>
                  </a:cubicBezTo>
                  <a:cubicBezTo>
                    <a:pt x="3094" y="973"/>
                    <a:pt x="3210" y="1181"/>
                    <a:pt x="3274" y="1410"/>
                  </a:cubicBezTo>
                  <a:cubicBezTo>
                    <a:pt x="3323" y="1410"/>
                    <a:pt x="3323" y="1410"/>
                    <a:pt x="3323" y="1410"/>
                  </a:cubicBezTo>
                  <a:cubicBezTo>
                    <a:pt x="3323" y="1559"/>
                    <a:pt x="3323" y="1559"/>
                    <a:pt x="3323" y="1559"/>
                  </a:cubicBezTo>
                  <a:cubicBezTo>
                    <a:pt x="3390" y="1462"/>
                    <a:pt x="3390" y="1462"/>
                    <a:pt x="3390" y="1462"/>
                  </a:cubicBezTo>
                  <a:cubicBezTo>
                    <a:pt x="3530" y="1664"/>
                    <a:pt x="3530" y="1664"/>
                    <a:pt x="3530" y="1664"/>
                  </a:cubicBezTo>
                  <a:cubicBezTo>
                    <a:pt x="3477" y="736"/>
                    <a:pt x="2708" y="0"/>
                    <a:pt x="1767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Oval 970"/>
            <p:cNvSpPr>
              <a:spLocks noChangeArrowheads="1"/>
            </p:cNvSpPr>
            <p:nvPr userDrawn="1"/>
          </p:nvSpPr>
          <p:spPr bwMode="auto">
            <a:xfrm>
              <a:off x="6016626" y="403383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Oval 971"/>
            <p:cNvSpPr>
              <a:spLocks noChangeArrowheads="1"/>
            </p:cNvSpPr>
            <p:nvPr userDrawn="1"/>
          </p:nvSpPr>
          <p:spPr bwMode="auto">
            <a:xfrm>
              <a:off x="6483351" y="290988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Oval 972"/>
            <p:cNvSpPr>
              <a:spLocks noChangeArrowheads="1"/>
            </p:cNvSpPr>
            <p:nvPr userDrawn="1"/>
          </p:nvSpPr>
          <p:spPr bwMode="auto">
            <a:xfrm>
              <a:off x="11082339" y="290988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973"/>
            <p:cNvSpPr>
              <a:spLocks/>
            </p:cNvSpPr>
            <p:nvPr userDrawn="1"/>
          </p:nvSpPr>
          <p:spPr bwMode="auto">
            <a:xfrm>
              <a:off x="6935789" y="2495550"/>
              <a:ext cx="47625" cy="49213"/>
            </a:xfrm>
            <a:custGeom>
              <a:avLst/>
              <a:gdLst>
                <a:gd name="T0" fmla="*/ 19 w 30"/>
                <a:gd name="T1" fmla="*/ 0 h 31"/>
                <a:gd name="T2" fmla="*/ 0 w 30"/>
                <a:gd name="T3" fmla="*/ 19 h 31"/>
                <a:gd name="T4" fmla="*/ 5 w 30"/>
                <a:gd name="T5" fmla="*/ 31 h 31"/>
                <a:gd name="T6" fmla="*/ 30 w 30"/>
                <a:gd name="T7" fmla="*/ 3 h 31"/>
                <a:gd name="T8" fmla="*/ 19 w 3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4"/>
                    <a:pt x="2" y="28"/>
                    <a:pt x="5" y="31"/>
                  </a:cubicBezTo>
                  <a:cubicBezTo>
                    <a:pt x="13" y="22"/>
                    <a:pt x="22" y="12"/>
                    <a:pt x="30" y="3"/>
                  </a:cubicBezTo>
                  <a:cubicBezTo>
                    <a:pt x="27" y="1"/>
                    <a:pt x="24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974"/>
            <p:cNvSpPr>
              <a:spLocks/>
            </p:cNvSpPr>
            <p:nvPr userDrawn="1"/>
          </p:nvSpPr>
          <p:spPr bwMode="auto">
            <a:xfrm>
              <a:off x="7856539" y="1830388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0 w 38"/>
                <a:gd name="T3" fmla="*/ 19 h 36"/>
                <a:gd name="T4" fmla="*/ 10 w 38"/>
                <a:gd name="T5" fmla="*/ 36 h 36"/>
                <a:gd name="T6" fmla="*/ 37 w 38"/>
                <a:gd name="T7" fmla="*/ 25 h 36"/>
                <a:gd name="T8" fmla="*/ 38 w 38"/>
                <a:gd name="T9" fmla="*/ 19 h 36"/>
                <a:gd name="T10" fmla="*/ 19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6"/>
                    <a:pt x="4" y="32"/>
                    <a:pt x="10" y="36"/>
                  </a:cubicBezTo>
                  <a:cubicBezTo>
                    <a:pt x="19" y="32"/>
                    <a:pt x="28" y="28"/>
                    <a:pt x="37" y="25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975"/>
            <p:cNvSpPr>
              <a:spLocks/>
            </p:cNvSpPr>
            <p:nvPr userDrawn="1"/>
          </p:nvSpPr>
          <p:spPr bwMode="auto">
            <a:xfrm>
              <a:off x="9694864" y="1830388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0 w 38"/>
                <a:gd name="T3" fmla="*/ 19 h 36"/>
                <a:gd name="T4" fmla="*/ 1 w 38"/>
                <a:gd name="T5" fmla="*/ 25 h 36"/>
                <a:gd name="T6" fmla="*/ 28 w 38"/>
                <a:gd name="T7" fmla="*/ 36 h 36"/>
                <a:gd name="T8" fmla="*/ 38 w 38"/>
                <a:gd name="T9" fmla="*/ 19 h 36"/>
                <a:gd name="T10" fmla="*/ 19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10" y="28"/>
                    <a:pt x="19" y="32"/>
                    <a:pt x="28" y="36"/>
                  </a:cubicBezTo>
                  <a:cubicBezTo>
                    <a:pt x="34" y="32"/>
                    <a:pt x="38" y="26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976"/>
            <p:cNvSpPr>
              <a:spLocks/>
            </p:cNvSpPr>
            <p:nvPr userDrawn="1"/>
          </p:nvSpPr>
          <p:spPr bwMode="auto">
            <a:xfrm>
              <a:off x="10628314" y="2495550"/>
              <a:ext cx="47625" cy="49213"/>
            </a:xfrm>
            <a:custGeom>
              <a:avLst/>
              <a:gdLst>
                <a:gd name="T0" fmla="*/ 11 w 30"/>
                <a:gd name="T1" fmla="*/ 0 h 31"/>
                <a:gd name="T2" fmla="*/ 0 w 30"/>
                <a:gd name="T3" fmla="*/ 3 h 31"/>
                <a:gd name="T4" fmla="*/ 25 w 30"/>
                <a:gd name="T5" fmla="*/ 31 h 31"/>
                <a:gd name="T6" fmla="*/ 30 w 30"/>
                <a:gd name="T7" fmla="*/ 19 h 31"/>
                <a:gd name="T8" fmla="*/ 11 w 3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1" y="0"/>
                  </a:moveTo>
                  <a:cubicBezTo>
                    <a:pt x="7" y="0"/>
                    <a:pt x="3" y="1"/>
                    <a:pt x="0" y="3"/>
                  </a:cubicBezTo>
                  <a:cubicBezTo>
                    <a:pt x="8" y="12"/>
                    <a:pt x="17" y="22"/>
                    <a:pt x="25" y="31"/>
                  </a:cubicBezTo>
                  <a:cubicBezTo>
                    <a:pt x="28" y="28"/>
                    <a:pt x="30" y="24"/>
                    <a:pt x="30" y="19"/>
                  </a:cubicBezTo>
                  <a:cubicBezTo>
                    <a:pt x="30" y="8"/>
                    <a:pt x="21" y="0"/>
                    <a:pt x="11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Oval 977"/>
            <p:cNvSpPr>
              <a:spLocks noChangeArrowheads="1"/>
            </p:cNvSpPr>
            <p:nvPr userDrawn="1"/>
          </p:nvSpPr>
          <p:spPr bwMode="auto">
            <a:xfrm>
              <a:off x="8323264" y="1371600"/>
              <a:ext cx="60325" cy="61913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978"/>
            <p:cNvSpPr>
              <a:spLocks/>
            </p:cNvSpPr>
            <p:nvPr userDrawn="1"/>
          </p:nvSpPr>
          <p:spPr bwMode="auto">
            <a:xfrm>
              <a:off x="11533189" y="4030663"/>
              <a:ext cx="76200" cy="109538"/>
            </a:xfrm>
            <a:custGeom>
              <a:avLst/>
              <a:gdLst>
                <a:gd name="T0" fmla="*/ 48 w 48"/>
                <a:gd name="T1" fmla="*/ 0 h 69"/>
                <a:gd name="T2" fmla="*/ 0 w 48"/>
                <a:gd name="T3" fmla="*/ 0 h 69"/>
                <a:gd name="T4" fmla="*/ 6 w 48"/>
                <a:gd name="T5" fmla="*/ 9 h 69"/>
                <a:gd name="T6" fmla="*/ 20 w 48"/>
                <a:gd name="T7" fmla="*/ 2 h 69"/>
                <a:gd name="T8" fmla="*/ 39 w 48"/>
                <a:gd name="T9" fmla="*/ 21 h 69"/>
                <a:gd name="T10" fmla="*/ 26 w 48"/>
                <a:gd name="T11" fmla="*/ 39 h 69"/>
                <a:gd name="T12" fmla="*/ 48 w 48"/>
                <a:gd name="T13" fmla="*/ 69 h 69"/>
                <a:gd name="T14" fmla="*/ 48 w 48"/>
                <a:gd name="T15" fmla="*/ 32 h 69"/>
                <a:gd name="T16" fmla="*/ 48 w 48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69">
                  <a:moveTo>
                    <a:pt x="4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9" y="4"/>
                    <a:pt x="14" y="2"/>
                    <a:pt x="20" y="2"/>
                  </a:cubicBezTo>
                  <a:cubicBezTo>
                    <a:pt x="31" y="2"/>
                    <a:pt x="39" y="10"/>
                    <a:pt x="39" y="21"/>
                  </a:cubicBezTo>
                  <a:cubicBezTo>
                    <a:pt x="39" y="29"/>
                    <a:pt x="34" y="36"/>
                    <a:pt x="26" y="39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8" y="57"/>
                    <a:pt x="48" y="44"/>
                    <a:pt x="48" y="32"/>
                  </a:cubicBezTo>
                  <a:cubicBezTo>
                    <a:pt x="48" y="21"/>
                    <a:pt x="48" y="10"/>
                    <a:pt x="48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979"/>
            <p:cNvSpPr>
              <a:spLocks/>
            </p:cNvSpPr>
            <p:nvPr userDrawn="1"/>
          </p:nvSpPr>
          <p:spPr bwMode="auto">
            <a:xfrm>
              <a:off x="11542714" y="4033838"/>
              <a:ext cx="52388" cy="58738"/>
            </a:xfrm>
            <a:custGeom>
              <a:avLst/>
              <a:gdLst>
                <a:gd name="T0" fmla="*/ 14 w 33"/>
                <a:gd name="T1" fmla="*/ 0 h 37"/>
                <a:gd name="T2" fmla="*/ 0 w 33"/>
                <a:gd name="T3" fmla="*/ 7 h 37"/>
                <a:gd name="T4" fmla="*/ 20 w 33"/>
                <a:gd name="T5" fmla="*/ 37 h 37"/>
                <a:gd name="T6" fmla="*/ 33 w 33"/>
                <a:gd name="T7" fmla="*/ 19 h 37"/>
                <a:gd name="T8" fmla="*/ 14 w 33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7">
                  <a:moveTo>
                    <a:pt x="14" y="0"/>
                  </a:moveTo>
                  <a:cubicBezTo>
                    <a:pt x="8" y="0"/>
                    <a:pt x="3" y="2"/>
                    <a:pt x="0" y="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8" y="34"/>
                    <a:pt x="33" y="27"/>
                    <a:pt x="33" y="19"/>
                  </a:cubicBezTo>
                  <a:cubicBezTo>
                    <a:pt x="33" y="8"/>
                    <a:pt x="25" y="0"/>
                    <a:pt x="14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980"/>
            <p:cNvSpPr>
              <a:spLocks noEditPoints="1"/>
            </p:cNvSpPr>
            <p:nvPr userDrawn="1"/>
          </p:nvSpPr>
          <p:spPr bwMode="auto">
            <a:xfrm>
              <a:off x="11490326" y="4359275"/>
              <a:ext cx="104775" cy="530225"/>
            </a:xfrm>
            <a:custGeom>
              <a:avLst/>
              <a:gdLst>
                <a:gd name="T0" fmla="*/ 5 w 66"/>
                <a:gd name="T1" fmla="*/ 318 h 334"/>
                <a:gd name="T2" fmla="*/ 0 w 66"/>
                <a:gd name="T3" fmla="*/ 318 h 334"/>
                <a:gd name="T4" fmla="*/ 0 w 66"/>
                <a:gd name="T5" fmla="*/ 334 h 334"/>
                <a:gd name="T6" fmla="*/ 5 w 66"/>
                <a:gd name="T7" fmla="*/ 318 h 334"/>
                <a:gd name="T8" fmla="*/ 24 w 66"/>
                <a:gd name="T9" fmla="*/ 246 h 334"/>
                <a:gd name="T10" fmla="*/ 9 w 66"/>
                <a:gd name="T11" fmla="*/ 246 h 334"/>
                <a:gd name="T12" fmla="*/ 20 w 66"/>
                <a:gd name="T13" fmla="*/ 263 h 334"/>
                <a:gd name="T14" fmla="*/ 24 w 66"/>
                <a:gd name="T15" fmla="*/ 246 h 334"/>
                <a:gd name="T16" fmla="*/ 66 w 66"/>
                <a:gd name="T17" fmla="*/ 0 h 334"/>
                <a:gd name="T18" fmla="*/ 51 w 66"/>
                <a:gd name="T19" fmla="*/ 0 h 334"/>
                <a:gd name="T20" fmla="*/ 64 w 66"/>
                <a:gd name="T21" fmla="*/ 20 h 334"/>
                <a:gd name="T22" fmla="*/ 66 w 66"/>
                <a:gd name="T23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334">
                  <a:moveTo>
                    <a:pt x="5" y="318"/>
                  </a:moveTo>
                  <a:cubicBezTo>
                    <a:pt x="0" y="318"/>
                    <a:pt x="0" y="318"/>
                    <a:pt x="0" y="318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2" y="329"/>
                    <a:pt x="4" y="323"/>
                    <a:pt x="5" y="318"/>
                  </a:cubicBezTo>
                  <a:moveTo>
                    <a:pt x="24" y="246"/>
                  </a:moveTo>
                  <a:cubicBezTo>
                    <a:pt x="9" y="246"/>
                    <a:pt x="9" y="246"/>
                    <a:pt x="9" y="246"/>
                  </a:cubicBezTo>
                  <a:cubicBezTo>
                    <a:pt x="20" y="263"/>
                    <a:pt x="20" y="263"/>
                    <a:pt x="20" y="263"/>
                  </a:cubicBezTo>
                  <a:cubicBezTo>
                    <a:pt x="22" y="257"/>
                    <a:pt x="23" y="252"/>
                    <a:pt x="24" y="246"/>
                  </a:cubicBezTo>
                  <a:moveTo>
                    <a:pt x="66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13"/>
                    <a:pt x="66" y="7"/>
                    <a:pt x="66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Oval 981"/>
            <p:cNvSpPr>
              <a:spLocks noChangeArrowheads="1"/>
            </p:cNvSpPr>
            <p:nvPr userDrawn="1"/>
          </p:nvSpPr>
          <p:spPr bwMode="auto">
            <a:xfrm>
              <a:off x="9242426" y="1371600"/>
              <a:ext cx="60325" cy="61913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982"/>
            <p:cNvSpPr>
              <a:spLocks noEditPoints="1"/>
            </p:cNvSpPr>
            <p:nvPr userDrawn="1"/>
          </p:nvSpPr>
          <p:spPr bwMode="auto">
            <a:xfrm>
              <a:off x="6478589" y="1704975"/>
              <a:ext cx="4719638" cy="1809750"/>
            </a:xfrm>
            <a:custGeom>
              <a:avLst/>
              <a:gdLst>
                <a:gd name="T0" fmla="*/ 602 w 2974"/>
                <a:gd name="T1" fmla="*/ 326 h 1140"/>
                <a:gd name="T2" fmla="*/ 583 w 2974"/>
                <a:gd name="T3" fmla="*/ 307 h 1140"/>
                <a:gd name="T4" fmla="*/ 602 w 2974"/>
                <a:gd name="T5" fmla="*/ 288 h 1140"/>
                <a:gd name="T6" fmla="*/ 621 w 2974"/>
                <a:gd name="T7" fmla="*/ 307 h 1140"/>
                <a:gd name="T8" fmla="*/ 602 w 2974"/>
                <a:gd name="T9" fmla="*/ 326 h 1140"/>
                <a:gd name="T10" fmla="*/ 2341 w 2974"/>
                <a:gd name="T11" fmla="*/ 326 h 1140"/>
                <a:gd name="T12" fmla="*/ 2322 w 2974"/>
                <a:gd name="T13" fmla="*/ 307 h 1140"/>
                <a:gd name="T14" fmla="*/ 2341 w 2974"/>
                <a:gd name="T15" fmla="*/ 288 h 1140"/>
                <a:gd name="T16" fmla="*/ 2360 w 2974"/>
                <a:gd name="T17" fmla="*/ 307 h 1140"/>
                <a:gd name="T18" fmla="*/ 2341 w 2974"/>
                <a:gd name="T19" fmla="*/ 326 h 1140"/>
                <a:gd name="T20" fmla="*/ 1467 w 2974"/>
                <a:gd name="T21" fmla="*/ 117 h 1140"/>
                <a:gd name="T22" fmla="*/ 1448 w 2974"/>
                <a:gd name="T23" fmla="*/ 98 h 1140"/>
                <a:gd name="T24" fmla="*/ 1467 w 2974"/>
                <a:gd name="T25" fmla="*/ 79 h 1140"/>
                <a:gd name="T26" fmla="*/ 1486 w 2974"/>
                <a:gd name="T27" fmla="*/ 98 h 1140"/>
                <a:gd name="T28" fmla="*/ 1467 w 2974"/>
                <a:gd name="T29" fmla="*/ 117 h 1140"/>
                <a:gd name="T30" fmla="*/ 1467 w 2974"/>
                <a:gd name="T31" fmla="*/ 0 h 1140"/>
                <a:gd name="T32" fmla="*/ 905 w 2974"/>
                <a:gd name="T33" fmla="*/ 104 h 1140"/>
                <a:gd name="T34" fmla="*/ 887 w 2974"/>
                <a:gd name="T35" fmla="*/ 117 h 1140"/>
                <a:gd name="T36" fmla="*/ 878 w 2974"/>
                <a:gd name="T37" fmla="*/ 115 h 1140"/>
                <a:gd name="T38" fmla="*/ 318 w 2974"/>
                <a:gd name="T39" fmla="*/ 501 h 1140"/>
                <a:gd name="T40" fmla="*/ 326 w 2974"/>
                <a:gd name="T41" fmla="*/ 517 h 1140"/>
                <a:gd name="T42" fmla="*/ 307 w 2974"/>
                <a:gd name="T43" fmla="*/ 536 h 1140"/>
                <a:gd name="T44" fmla="*/ 293 w 2974"/>
                <a:gd name="T45" fmla="*/ 529 h 1140"/>
                <a:gd name="T46" fmla="*/ 0 w 2974"/>
                <a:gd name="T47" fmla="*/ 1015 h 1140"/>
                <a:gd name="T48" fmla="*/ 64 w 2974"/>
                <a:gd name="T49" fmla="*/ 923 h 1140"/>
                <a:gd name="T50" fmla="*/ 157 w 2974"/>
                <a:gd name="T51" fmla="*/ 1059 h 1140"/>
                <a:gd name="T52" fmla="*/ 1458 w 2974"/>
                <a:gd name="T53" fmla="*/ 195 h 1140"/>
                <a:gd name="T54" fmla="*/ 1512 w 2974"/>
                <a:gd name="T55" fmla="*/ 112 h 1140"/>
                <a:gd name="T56" fmla="*/ 1634 w 2974"/>
                <a:gd name="T57" fmla="*/ 45 h 1140"/>
                <a:gd name="T58" fmla="*/ 1639 w 2974"/>
                <a:gd name="T59" fmla="*/ 45 h 1140"/>
                <a:gd name="T60" fmla="*/ 1639 w 2974"/>
                <a:gd name="T61" fmla="*/ 45 h 1140"/>
                <a:gd name="T62" fmla="*/ 1644 w 2974"/>
                <a:gd name="T63" fmla="*/ 45 h 1140"/>
                <a:gd name="T64" fmla="*/ 1767 w 2974"/>
                <a:gd name="T65" fmla="*/ 112 h 1140"/>
                <a:gd name="T66" fmla="*/ 1855 w 2974"/>
                <a:gd name="T67" fmla="*/ 248 h 1140"/>
                <a:gd name="T68" fmla="*/ 2808 w 2974"/>
                <a:gd name="T69" fmla="*/ 1140 h 1140"/>
                <a:gd name="T70" fmla="*/ 2974 w 2974"/>
                <a:gd name="T71" fmla="*/ 1140 h 1140"/>
                <a:gd name="T72" fmla="*/ 2640 w 2974"/>
                <a:gd name="T73" fmla="*/ 529 h 1140"/>
                <a:gd name="T74" fmla="*/ 2626 w 2974"/>
                <a:gd name="T75" fmla="*/ 536 h 1140"/>
                <a:gd name="T76" fmla="*/ 2607 w 2974"/>
                <a:gd name="T77" fmla="*/ 517 h 1140"/>
                <a:gd name="T78" fmla="*/ 2615 w 2974"/>
                <a:gd name="T79" fmla="*/ 501 h 1140"/>
                <a:gd name="T80" fmla="*/ 2055 w 2974"/>
                <a:gd name="T81" fmla="*/ 115 h 1140"/>
                <a:gd name="T82" fmla="*/ 2046 w 2974"/>
                <a:gd name="T83" fmla="*/ 117 h 1140"/>
                <a:gd name="T84" fmla="*/ 2028 w 2974"/>
                <a:gd name="T85" fmla="*/ 104 h 1140"/>
                <a:gd name="T86" fmla="*/ 1467 w 2974"/>
                <a:gd name="T87" fmla="*/ 0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74" h="1140">
                  <a:moveTo>
                    <a:pt x="602" y="326"/>
                  </a:moveTo>
                  <a:cubicBezTo>
                    <a:pt x="591" y="326"/>
                    <a:pt x="583" y="318"/>
                    <a:pt x="583" y="307"/>
                  </a:cubicBezTo>
                  <a:cubicBezTo>
                    <a:pt x="583" y="297"/>
                    <a:pt x="591" y="288"/>
                    <a:pt x="602" y="288"/>
                  </a:cubicBezTo>
                  <a:cubicBezTo>
                    <a:pt x="612" y="288"/>
                    <a:pt x="621" y="297"/>
                    <a:pt x="621" y="307"/>
                  </a:cubicBezTo>
                  <a:cubicBezTo>
                    <a:pt x="621" y="318"/>
                    <a:pt x="612" y="326"/>
                    <a:pt x="602" y="326"/>
                  </a:cubicBezTo>
                  <a:moveTo>
                    <a:pt x="2341" y="326"/>
                  </a:moveTo>
                  <a:cubicBezTo>
                    <a:pt x="2330" y="326"/>
                    <a:pt x="2322" y="318"/>
                    <a:pt x="2322" y="307"/>
                  </a:cubicBezTo>
                  <a:cubicBezTo>
                    <a:pt x="2322" y="297"/>
                    <a:pt x="2330" y="288"/>
                    <a:pt x="2341" y="288"/>
                  </a:cubicBezTo>
                  <a:cubicBezTo>
                    <a:pt x="2351" y="288"/>
                    <a:pt x="2360" y="297"/>
                    <a:pt x="2360" y="307"/>
                  </a:cubicBezTo>
                  <a:cubicBezTo>
                    <a:pt x="2360" y="318"/>
                    <a:pt x="2351" y="326"/>
                    <a:pt x="2341" y="326"/>
                  </a:cubicBezTo>
                  <a:moveTo>
                    <a:pt x="1467" y="117"/>
                  </a:moveTo>
                  <a:cubicBezTo>
                    <a:pt x="1456" y="117"/>
                    <a:pt x="1448" y="108"/>
                    <a:pt x="1448" y="98"/>
                  </a:cubicBezTo>
                  <a:cubicBezTo>
                    <a:pt x="1448" y="87"/>
                    <a:pt x="1456" y="79"/>
                    <a:pt x="1467" y="79"/>
                  </a:cubicBezTo>
                  <a:cubicBezTo>
                    <a:pt x="1477" y="79"/>
                    <a:pt x="1486" y="87"/>
                    <a:pt x="1486" y="98"/>
                  </a:cubicBezTo>
                  <a:cubicBezTo>
                    <a:pt x="1486" y="108"/>
                    <a:pt x="1477" y="117"/>
                    <a:pt x="1467" y="117"/>
                  </a:cubicBezTo>
                  <a:moveTo>
                    <a:pt x="1467" y="0"/>
                  </a:moveTo>
                  <a:cubicBezTo>
                    <a:pt x="1269" y="0"/>
                    <a:pt x="1079" y="37"/>
                    <a:pt x="905" y="104"/>
                  </a:cubicBezTo>
                  <a:cubicBezTo>
                    <a:pt x="902" y="111"/>
                    <a:pt x="895" y="117"/>
                    <a:pt x="887" y="117"/>
                  </a:cubicBezTo>
                  <a:cubicBezTo>
                    <a:pt x="884" y="117"/>
                    <a:pt x="881" y="116"/>
                    <a:pt x="878" y="115"/>
                  </a:cubicBezTo>
                  <a:cubicBezTo>
                    <a:pt x="664" y="201"/>
                    <a:pt x="473" y="334"/>
                    <a:pt x="318" y="501"/>
                  </a:cubicBezTo>
                  <a:cubicBezTo>
                    <a:pt x="323" y="505"/>
                    <a:pt x="326" y="510"/>
                    <a:pt x="326" y="517"/>
                  </a:cubicBezTo>
                  <a:cubicBezTo>
                    <a:pt x="326" y="527"/>
                    <a:pt x="318" y="536"/>
                    <a:pt x="307" y="536"/>
                  </a:cubicBezTo>
                  <a:cubicBezTo>
                    <a:pt x="302" y="536"/>
                    <a:pt x="296" y="533"/>
                    <a:pt x="293" y="529"/>
                  </a:cubicBezTo>
                  <a:cubicBezTo>
                    <a:pt x="168" y="671"/>
                    <a:pt x="68" y="835"/>
                    <a:pt x="0" y="1015"/>
                  </a:cubicBezTo>
                  <a:cubicBezTo>
                    <a:pt x="64" y="923"/>
                    <a:pt x="64" y="923"/>
                    <a:pt x="64" y="923"/>
                  </a:cubicBezTo>
                  <a:cubicBezTo>
                    <a:pt x="157" y="1059"/>
                    <a:pt x="157" y="1059"/>
                    <a:pt x="157" y="1059"/>
                  </a:cubicBezTo>
                  <a:cubicBezTo>
                    <a:pt x="373" y="553"/>
                    <a:pt x="874" y="198"/>
                    <a:pt x="1458" y="195"/>
                  </a:cubicBezTo>
                  <a:cubicBezTo>
                    <a:pt x="1512" y="112"/>
                    <a:pt x="1512" y="112"/>
                    <a:pt x="1512" y="112"/>
                  </a:cubicBezTo>
                  <a:cubicBezTo>
                    <a:pt x="1540" y="67"/>
                    <a:pt x="1587" y="45"/>
                    <a:pt x="1634" y="45"/>
                  </a:cubicBezTo>
                  <a:cubicBezTo>
                    <a:pt x="1636" y="45"/>
                    <a:pt x="1637" y="45"/>
                    <a:pt x="1639" y="45"/>
                  </a:cubicBezTo>
                  <a:cubicBezTo>
                    <a:pt x="1639" y="45"/>
                    <a:pt x="1639" y="45"/>
                    <a:pt x="1639" y="45"/>
                  </a:cubicBezTo>
                  <a:cubicBezTo>
                    <a:pt x="1641" y="45"/>
                    <a:pt x="1642" y="45"/>
                    <a:pt x="1644" y="45"/>
                  </a:cubicBezTo>
                  <a:cubicBezTo>
                    <a:pt x="1691" y="45"/>
                    <a:pt x="1738" y="67"/>
                    <a:pt x="1767" y="112"/>
                  </a:cubicBezTo>
                  <a:cubicBezTo>
                    <a:pt x="1855" y="248"/>
                    <a:pt x="1855" y="248"/>
                    <a:pt x="1855" y="248"/>
                  </a:cubicBezTo>
                  <a:cubicBezTo>
                    <a:pt x="2298" y="374"/>
                    <a:pt x="2654" y="709"/>
                    <a:pt x="2808" y="1140"/>
                  </a:cubicBezTo>
                  <a:cubicBezTo>
                    <a:pt x="2974" y="1140"/>
                    <a:pt x="2974" y="1140"/>
                    <a:pt x="2974" y="1140"/>
                  </a:cubicBezTo>
                  <a:cubicBezTo>
                    <a:pt x="2910" y="911"/>
                    <a:pt x="2794" y="703"/>
                    <a:pt x="2640" y="529"/>
                  </a:cubicBezTo>
                  <a:cubicBezTo>
                    <a:pt x="2637" y="533"/>
                    <a:pt x="2632" y="536"/>
                    <a:pt x="2626" y="536"/>
                  </a:cubicBezTo>
                  <a:cubicBezTo>
                    <a:pt x="2615" y="536"/>
                    <a:pt x="2607" y="527"/>
                    <a:pt x="2607" y="517"/>
                  </a:cubicBezTo>
                  <a:cubicBezTo>
                    <a:pt x="2607" y="510"/>
                    <a:pt x="2610" y="505"/>
                    <a:pt x="2615" y="501"/>
                  </a:cubicBezTo>
                  <a:cubicBezTo>
                    <a:pt x="2460" y="334"/>
                    <a:pt x="2269" y="201"/>
                    <a:pt x="2055" y="115"/>
                  </a:cubicBezTo>
                  <a:cubicBezTo>
                    <a:pt x="2052" y="116"/>
                    <a:pt x="2049" y="117"/>
                    <a:pt x="2046" y="117"/>
                  </a:cubicBezTo>
                  <a:cubicBezTo>
                    <a:pt x="2038" y="117"/>
                    <a:pt x="2031" y="111"/>
                    <a:pt x="2028" y="104"/>
                  </a:cubicBezTo>
                  <a:cubicBezTo>
                    <a:pt x="1854" y="37"/>
                    <a:pt x="1665" y="0"/>
                    <a:pt x="1467" y="0"/>
                  </a:cubicBezTo>
                </a:path>
              </a:pathLst>
            </a:custGeom>
            <a:solidFill>
              <a:srgbClr val="607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983"/>
            <p:cNvSpPr>
              <a:spLocks/>
            </p:cNvSpPr>
            <p:nvPr userDrawn="1"/>
          </p:nvSpPr>
          <p:spPr bwMode="auto">
            <a:xfrm>
              <a:off x="6943726" y="2500313"/>
              <a:ext cx="52388" cy="55563"/>
            </a:xfrm>
            <a:custGeom>
              <a:avLst/>
              <a:gdLst>
                <a:gd name="T0" fmla="*/ 25 w 33"/>
                <a:gd name="T1" fmla="*/ 0 h 35"/>
                <a:gd name="T2" fmla="*/ 0 w 33"/>
                <a:gd name="T3" fmla="*/ 28 h 35"/>
                <a:gd name="T4" fmla="*/ 14 w 33"/>
                <a:gd name="T5" fmla="*/ 35 h 35"/>
                <a:gd name="T6" fmla="*/ 33 w 33"/>
                <a:gd name="T7" fmla="*/ 16 h 35"/>
                <a:gd name="T8" fmla="*/ 25 w 33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25" y="0"/>
                  </a:moveTo>
                  <a:cubicBezTo>
                    <a:pt x="17" y="9"/>
                    <a:pt x="8" y="19"/>
                    <a:pt x="0" y="28"/>
                  </a:cubicBezTo>
                  <a:cubicBezTo>
                    <a:pt x="3" y="32"/>
                    <a:pt x="9" y="35"/>
                    <a:pt x="14" y="35"/>
                  </a:cubicBezTo>
                  <a:cubicBezTo>
                    <a:pt x="25" y="35"/>
                    <a:pt x="33" y="26"/>
                    <a:pt x="33" y="16"/>
                  </a:cubicBezTo>
                  <a:cubicBezTo>
                    <a:pt x="33" y="9"/>
                    <a:pt x="30" y="4"/>
                    <a:pt x="25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Oval 984"/>
            <p:cNvSpPr>
              <a:spLocks noChangeArrowheads="1"/>
            </p:cNvSpPr>
            <p:nvPr userDrawn="1"/>
          </p:nvSpPr>
          <p:spPr bwMode="auto">
            <a:xfrm>
              <a:off x="7404101" y="2162175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985"/>
            <p:cNvSpPr>
              <a:spLocks/>
            </p:cNvSpPr>
            <p:nvPr userDrawn="1"/>
          </p:nvSpPr>
          <p:spPr bwMode="auto">
            <a:xfrm>
              <a:off x="7872414" y="1870075"/>
              <a:ext cx="42863" cy="20638"/>
            </a:xfrm>
            <a:custGeom>
              <a:avLst/>
              <a:gdLst>
                <a:gd name="T0" fmla="*/ 27 w 27"/>
                <a:gd name="T1" fmla="*/ 0 h 13"/>
                <a:gd name="T2" fmla="*/ 0 w 27"/>
                <a:gd name="T3" fmla="*/ 11 h 13"/>
                <a:gd name="T4" fmla="*/ 9 w 27"/>
                <a:gd name="T5" fmla="*/ 13 h 13"/>
                <a:gd name="T6" fmla="*/ 27 w 2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18" y="3"/>
                    <a:pt x="9" y="7"/>
                    <a:pt x="0" y="11"/>
                  </a:cubicBezTo>
                  <a:cubicBezTo>
                    <a:pt x="3" y="12"/>
                    <a:pt x="6" y="13"/>
                    <a:pt x="9" y="13"/>
                  </a:cubicBezTo>
                  <a:cubicBezTo>
                    <a:pt x="17" y="13"/>
                    <a:pt x="24" y="7"/>
                    <a:pt x="27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Oval 986"/>
            <p:cNvSpPr>
              <a:spLocks noChangeArrowheads="1"/>
            </p:cNvSpPr>
            <p:nvPr userDrawn="1"/>
          </p:nvSpPr>
          <p:spPr bwMode="auto">
            <a:xfrm>
              <a:off x="8777289" y="1830388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987"/>
            <p:cNvSpPr>
              <a:spLocks/>
            </p:cNvSpPr>
            <p:nvPr userDrawn="1"/>
          </p:nvSpPr>
          <p:spPr bwMode="auto">
            <a:xfrm>
              <a:off x="9696451" y="1870075"/>
              <a:ext cx="42863" cy="20638"/>
            </a:xfrm>
            <a:custGeom>
              <a:avLst/>
              <a:gdLst>
                <a:gd name="T0" fmla="*/ 0 w 27"/>
                <a:gd name="T1" fmla="*/ 0 h 13"/>
                <a:gd name="T2" fmla="*/ 18 w 27"/>
                <a:gd name="T3" fmla="*/ 13 h 13"/>
                <a:gd name="T4" fmla="*/ 27 w 27"/>
                <a:gd name="T5" fmla="*/ 11 h 13"/>
                <a:gd name="T6" fmla="*/ 0 w 2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3">
                  <a:moveTo>
                    <a:pt x="0" y="0"/>
                  </a:moveTo>
                  <a:cubicBezTo>
                    <a:pt x="3" y="7"/>
                    <a:pt x="10" y="13"/>
                    <a:pt x="18" y="13"/>
                  </a:cubicBezTo>
                  <a:cubicBezTo>
                    <a:pt x="21" y="13"/>
                    <a:pt x="24" y="12"/>
                    <a:pt x="27" y="11"/>
                  </a:cubicBezTo>
                  <a:cubicBezTo>
                    <a:pt x="18" y="7"/>
                    <a:pt x="9" y="3"/>
                    <a:pt x="0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Oval 988"/>
            <p:cNvSpPr>
              <a:spLocks noChangeArrowheads="1"/>
            </p:cNvSpPr>
            <p:nvPr userDrawn="1"/>
          </p:nvSpPr>
          <p:spPr bwMode="auto">
            <a:xfrm>
              <a:off x="10163176" y="2162175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989"/>
            <p:cNvSpPr>
              <a:spLocks/>
            </p:cNvSpPr>
            <p:nvPr userDrawn="1"/>
          </p:nvSpPr>
          <p:spPr bwMode="auto">
            <a:xfrm>
              <a:off x="10615614" y="2500313"/>
              <a:ext cx="52388" cy="55563"/>
            </a:xfrm>
            <a:custGeom>
              <a:avLst/>
              <a:gdLst>
                <a:gd name="T0" fmla="*/ 8 w 33"/>
                <a:gd name="T1" fmla="*/ 0 h 35"/>
                <a:gd name="T2" fmla="*/ 0 w 33"/>
                <a:gd name="T3" fmla="*/ 16 h 35"/>
                <a:gd name="T4" fmla="*/ 19 w 33"/>
                <a:gd name="T5" fmla="*/ 35 h 35"/>
                <a:gd name="T6" fmla="*/ 33 w 33"/>
                <a:gd name="T7" fmla="*/ 28 h 35"/>
                <a:gd name="T8" fmla="*/ 8 w 33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8" y="0"/>
                  </a:moveTo>
                  <a:cubicBezTo>
                    <a:pt x="3" y="4"/>
                    <a:pt x="0" y="9"/>
                    <a:pt x="0" y="16"/>
                  </a:cubicBezTo>
                  <a:cubicBezTo>
                    <a:pt x="0" y="26"/>
                    <a:pt x="8" y="35"/>
                    <a:pt x="19" y="35"/>
                  </a:cubicBezTo>
                  <a:cubicBezTo>
                    <a:pt x="25" y="35"/>
                    <a:pt x="30" y="32"/>
                    <a:pt x="33" y="28"/>
                  </a:cubicBezTo>
                  <a:cubicBezTo>
                    <a:pt x="25" y="19"/>
                    <a:pt x="16" y="9"/>
                    <a:pt x="8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990"/>
            <p:cNvSpPr>
              <a:spLocks noEditPoints="1"/>
            </p:cNvSpPr>
            <p:nvPr userDrawn="1"/>
          </p:nvSpPr>
          <p:spPr bwMode="auto">
            <a:xfrm>
              <a:off x="6324601" y="3603625"/>
              <a:ext cx="104775" cy="425450"/>
            </a:xfrm>
            <a:custGeom>
              <a:avLst/>
              <a:gdLst>
                <a:gd name="T0" fmla="*/ 42 w 66"/>
                <a:gd name="T1" fmla="*/ 208 h 268"/>
                <a:gd name="T2" fmla="*/ 5 w 66"/>
                <a:gd name="T3" fmla="*/ 208 h 268"/>
                <a:gd name="T4" fmla="*/ 0 w 66"/>
                <a:gd name="T5" fmla="*/ 268 h 268"/>
                <a:gd name="T6" fmla="*/ 42 w 66"/>
                <a:gd name="T7" fmla="*/ 208 h 268"/>
                <a:gd name="T8" fmla="*/ 66 w 66"/>
                <a:gd name="T9" fmla="*/ 0 h 268"/>
                <a:gd name="T10" fmla="*/ 41 w 66"/>
                <a:gd name="T11" fmla="*/ 0 h 268"/>
                <a:gd name="T12" fmla="*/ 29 w 66"/>
                <a:gd name="T13" fmla="*/ 54 h 268"/>
                <a:gd name="T14" fmla="*/ 66 w 66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268">
                  <a:moveTo>
                    <a:pt x="42" y="208"/>
                  </a:moveTo>
                  <a:cubicBezTo>
                    <a:pt x="5" y="208"/>
                    <a:pt x="5" y="208"/>
                    <a:pt x="5" y="208"/>
                  </a:cubicBezTo>
                  <a:cubicBezTo>
                    <a:pt x="3" y="228"/>
                    <a:pt x="2" y="248"/>
                    <a:pt x="0" y="268"/>
                  </a:cubicBezTo>
                  <a:cubicBezTo>
                    <a:pt x="42" y="208"/>
                    <a:pt x="42" y="208"/>
                    <a:pt x="42" y="208"/>
                  </a:cubicBezTo>
                  <a:moveTo>
                    <a:pt x="66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7" y="18"/>
                    <a:pt x="33" y="36"/>
                    <a:pt x="29" y="54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07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991"/>
            <p:cNvSpPr>
              <a:spLocks noEditPoints="1"/>
            </p:cNvSpPr>
            <p:nvPr userDrawn="1"/>
          </p:nvSpPr>
          <p:spPr bwMode="auto">
            <a:xfrm>
              <a:off x="6727826" y="2014538"/>
              <a:ext cx="2065338" cy="1765300"/>
            </a:xfrm>
            <a:custGeom>
              <a:avLst/>
              <a:gdLst>
                <a:gd name="T0" fmla="*/ 150 w 1301"/>
                <a:gd name="T1" fmla="*/ 891 h 1112"/>
                <a:gd name="T2" fmla="*/ 131 w 1301"/>
                <a:gd name="T3" fmla="*/ 872 h 1112"/>
                <a:gd name="T4" fmla="*/ 150 w 1301"/>
                <a:gd name="T5" fmla="*/ 853 h 1112"/>
                <a:gd name="T6" fmla="*/ 169 w 1301"/>
                <a:gd name="T7" fmla="*/ 872 h 1112"/>
                <a:gd name="T8" fmla="*/ 150 w 1301"/>
                <a:gd name="T9" fmla="*/ 891 h 1112"/>
                <a:gd name="T10" fmla="*/ 445 w 1301"/>
                <a:gd name="T11" fmla="*/ 602 h 1112"/>
                <a:gd name="T12" fmla="*/ 426 w 1301"/>
                <a:gd name="T13" fmla="*/ 583 h 1112"/>
                <a:gd name="T14" fmla="*/ 445 w 1301"/>
                <a:gd name="T15" fmla="*/ 564 h 1112"/>
                <a:gd name="T16" fmla="*/ 464 w 1301"/>
                <a:gd name="T17" fmla="*/ 583 h 1112"/>
                <a:gd name="T18" fmla="*/ 445 w 1301"/>
                <a:gd name="T19" fmla="*/ 602 h 1112"/>
                <a:gd name="T20" fmla="*/ 730 w 1301"/>
                <a:gd name="T21" fmla="*/ 341 h 1112"/>
                <a:gd name="T22" fmla="*/ 711 w 1301"/>
                <a:gd name="T23" fmla="*/ 322 h 1112"/>
                <a:gd name="T24" fmla="*/ 730 w 1301"/>
                <a:gd name="T25" fmla="*/ 303 h 1112"/>
                <a:gd name="T26" fmla="*/ 749 w 1301"/>
                <a:gd name="T27" fmla="*/ 322 h 1112"/>
                <a:gd name="T28" fmla="*/ 730 w 1301"/>
                <a:gd name="T29" fmla="*/ 341 h 1112"/>
                <a:gd name="T30" fmla="*/ 1024 w 1301"/>
                <a:gd name="T31" fmla="*/ 131 h 1112"/>
                <a:gd name="T32" fmla="*/ 1005 w 1301"/>
                <a:gd name="T33" fmla="*/ 112 h 1112"/>
                <a:gd name="T34" fmla="*/ 1024 w 1301"/>
                <a:gd name="T35" fmla="*/ 93 h 1112"/>
                <a:gd name="T36" fmla="*/ 1043 w 1301"/>
                <a:gd name="T37" fmla="*/ 112 h 1112"/>
                <a:gd name="T38" fmla="*/ 1024 w 1301"/>
                <a:gd name="T39" fmla="*/ 131 h 1112"/>
                <a:gd name="T40" fmla="*/ 1301 w 1301"/>
                <a:gd name="T41" fmla="*/ 0 h 1112"/>
                <a:gd name="T42" fmla="*/ 0 w 1301"/>
                <a:gd name="T43" fmla="*/ 864 h 1112"/>
                <a:gd name="T44" fmla="*/ 95 w 1301"/>
                <a:gd name="T45" fmla="*/ 1001 h 1112"/>
                <a:gd name="T46" fmla="*/ 1 w 1301"/>
                <a:gd name="T47" fmla="*/ 1001 h 1112"/>
                <a:gd name="T48" fmla="*/ 77 w 1301"/>
                <a:gd name="T49" fmla="*/ 1112 h 1112"/>
                <a:gd name="T50" fmla="*/ 237 w 1301"/>
                <a:gd name="T51" fmla="*/ 1112 h 1112"/>
                <a:gd name="T52" fmla="*/ 426 w 1301"/>
                <a:gd name="T53" fmla="*/ 818 h 1112"/>
                <a:gd name="T54" fmla="*/ 426 w 1301"/>
                <a:gd name="T55" fmla="*/ 818 h 1112"/>
                <a:gd name="T56" fmla="*/ 657 w 1301"/>
                <a:gd name="T57" fmla="*/ 461 h 1112"/>
                <a:gd name="T58" fmla="*/ 747 w 1301"/>
                <a:gd name="T59" fmla="*/ 413 h 1112"/>
                <a:gd name="T60" fmla="*/ 750 w 1301"/>
                <a:gd name="T61" fmla="*/ 413 h 1112"/>
                <a:gd name="T62" fmla="*/ 750 w 1301"/>
                <a:gd name="T63" fmla="*/ 413 h 1112"/>
                <a:gd name="T64" fmla="*/ 754 w 1301"/>
                <a:gd name="T65" fmla="*/ 413 h 1112"/>
                <a:gd name="T66" fmla="*/ 843 w 1301"/>
                <a:gd name="T67" fmla="*/ 461 h 1112"/>
                <a:gd name="T68" fmla="*/ 923 w 1301"/>
                <a:gd name="T69" fmla="*/ 584 h 1112"/>
                <a:gd name="T70" fmla="*/ 1038 w 1301"/>
                <a:gd name="T71" fmla="*/ 407 h 1112"/>
                <a:gd name="T72" fmla="*/ 1038 w 1301"/>
                <a:gd name="T73" fmla="*/ 407 h 1112"/>
                <a:gd name="T74" fmla="*/ 1301 w 1301"/>
                <a:gd name="T75" fmla="*/ 0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01" h="1112">
                  <a:moveTo>
                    <a:pt x="150" y="891"/>
                  </a:moveTo>
                  <a:cubicBezTo>
                    <a:pt x="140" y="891"/>
                    <a:pt x="131" y="882"/>
                    <a:pt x="131" y="872"/>
                  </a:cubicBezTo>
                  <a:cubicBezTo>
                    <a:pt x="131" y="861"/>
                    <a:pt x="140" y="853"/>
                    <a:pt x="150" y="853"/>
                  </a:cubicBezTo>
                  <a:cubicBezTo>
                    <a:pt x="161" y="853"/>
                    <a:pt x="169" y="861"/>
                    <a:pt x="169" y="872"/>
                  </a:cubicBezTo>
                  <a:cubicBezTo>
                    <a:pt x="169" y="882"/>
                    <a:pt x="161" y="891"/>
                    <a:pt x="150" y="891"/>
                  </a:cubicBezTo>
                  <a:moveTo>
                    <a:pt x="445" y="602"/>
                  </a:moveTo>
                  <a:cubicBezTo>
                    <a:pt x="434" y="602"/>
                    <a:pt x="426" y="594"/>
                    <a:pt x="426" y="583"/>
                  </a:cubicBezTo>
                  <a:cubicBezTo>
                    <a:pt x="426" y="573"/>
                    <a:pt x="434" y="564"/>
                    <a:pt x="445" y="564"/>
                  </a:cubicBezTo>
                  <a:cubicBezTo>
                    <a:pt x="455" y="564"/>
                    <a:pt x="464" y="573"/>
                    <a:pt x="464" y="583"/>
                  </a:cubicBezTo>
                  <a:cubicBezTo>
                    <a:pt x="464" y="594"/>
                    <a:pt x="455" y="602"/>
                    <a:pt x="445" y="602"/>
                  </a:cubicBezTo>
                  <a:moveTo>
                    <a:pt x="730" y="341"/>
                  </a:moveTo>
                  <a:cubicBezTo>
                    <a:pt x="720" y="341"/>
                    <a:pt x="711" y="332"/>
                    <a:pt x="711" y="322"/>
                  </a:cubicBezTo>
                  <a:cubicBezTo>
                    <a:pt x="711" y="311"/>
                    <a:pt x="720" y="303"/>
                    <a:pt x="730" y="303"/>
                  </a:cubicBezTo>
                  <a:cubicBezTo>
                    <a:pt x="741" y="303"/>
                    <a:pt x="749" y="311"/>
                    <a:pt x="749" y="322"/>
                  </a:cubicBezTo>
                  <a:cubicBezTo>
                    <a:pt x="749" y="332"/>
                    <a:pt x="741" y="341"/>
                    <a:pt x="730" y="341"/>
                  </a:cubicBezTo>
                  <a:moveTo>
                    <a:pt x="1024" y="131"/>
                  </a:moveTo>
                  <a:cubicBezTo>
                    <a:pt x="1014" y="131"/>
                    <a:pt x="1005" y="123"/>
                    <a:pt x="1005" y="112"/>
                  </a:cubicBezTo>
                  <a:cubicBezTo>
                    <a:pt x="1005" y="102"/>
                    <a:pt x="1014" y="93"/>
                    <a:pt x="1024" y="93"/>
                  </a:cubicBezTo>
                  <a:cubicBezTo>
                    <a:pt x="1035" y="93"/>
                    <a:pt x="1043" y="102"/>
                    <a:pt x="1043" y="112"/>
                  </a:cubicBezTo>
                  <a:cubicBezTo>
                    <a:pt x="1043" y="123"/>
                    <a:pt x="1035" y="131"/>
                    <a:pt x="1024" y="131"/>
                  </a:cubicBezTo>
                  <a:moveTo>
                    <a:pt x="1301" y="0"/>
                  </a:moveTo>
                  <a:cubicBezTo>
                    <a:pt x="717" y="3"/>
                    <a:pt x="216" y="358"/>
                    <a:pt x="0" y="864"/>
                  </a:cubicBezTo>
                  <a:cubicBezTo>
                    <a:pt x="95" y="1001"/>
                    <a:pt x="95" y="1001"/>
                    <a:pt x="95" y="1001"/>
                  </a:cubicBezTo>
                  <a:cubicBezTo>
                    <a:pt x="1" y="1001"/>
                    <a:pt x="1" y="1001"/>
                    <a:pt x="1" y="1001"/>
                  </a:cubicBezTo>
                  <a:cubicBezTo>
                    <a:pt x="77" y="1112"/>
                    <a:pt x="77" y="1112"/>
                    <a:pt x="77" y="1112"/>
                  </a:cubicBezTo>
                  <a:cubicBezTo>
                    <a:pt x="237" y="1112"/>
                    <a:pt x="237" y="1112"/>
                    <a:pt x="237" y="1112"/>
                  </a:cubicBezTo>
                  <a:cubicBezTo>
                    <a:pt x="426" y="818"/>
                    <a:pt x="426" y="818"/>
                    <a:pt x="426" y="818"/>
                  </a:cubicBezTo>
                  <a:cubicBezTo>
                    <a:pt x="426" y="818"/>
                    <a:pt x="426" y="818"/>
                    <a:pt x="426" y="818"/>
                  </a:cubicBezTo>
                  <a:cubicBezTo>
                    <a:pt x="657" y="461"/>
                    <a:pt x="657" y="461"/>
                    <a:pt x="657" y="461"/>
                  </a:cubicBezTo>
                  <a:cubicBezTo>
                    <a:pt x="678" y="429"/>
                    <a:pt x="712" y="413"/>
                    <a:pt x="747" y="413"/>
                  </a:cubicBezTo>
                  <a:cubicBezTo>
                    <a:pt x="748" y="413"/>
                    <a:pt x="749" y="413"/>
                    <a:pt x="750" y="413"/>
                  </a:cubicBezTo>
                  <a:cubicBezTo>
                    <a:pt x="750" y="413"/>
                    <a:pt x="750" y="413"/>
                    <a:pt x="750" y="413"/>
                  </a:cubicBezTo>
                  <a:cubicBezTo>
                    <a:pt x="751" y="413"/>
                    <a:pt x="753" y="413"/>
                    <a:pt x="754" y="413"/>
                  </a:cubicBezTo>
                  <a:cubicBezTo>
                    <a:pt x="788" y="413"/>
                    <a:pt x="822" y="429"/>
                    <a:pt x="843" y="461"/>
                  </a:cubicBezTo>
                  <a:cubicBezTo>
                    <a:pt x="923" y="584"/>
                    <a:pt x="923" y="584"/>
                    <a:pt x="923" y="584"/>
                  </a:cubicBezTo>
                  <a:cubicBezTo>
                    <a:pt x="1038" y="407"/>
                    <a:pt x="1038" y="407"/>
                    <a:pt x="1038" y="407"/>
                  </a:cubicBezTo>
                  <a:cubicBezTo>
                    <a:pt x="1038" y="407"/>
                    <a:pt x="1038" y="407"/>
                    <a:pt x="1038" y="407"/>
                  </a:cubicBezTo>
                  <a:cubicBezTo>
                    <a:pt x="1301" y="0"/>
                    <a:pt x="1301" y="0"/>
                    <a:pt x="1301" y="0"/>
                  </a:cubicBezTo>
                </a:path>
              </a:pathLst>
            </a:custGeom>
            <a:solidFill>
              <a:srgbClr val="687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Oval 992"/>
            <p:cNvSpPr>
              <a:spLocks noChangeArrowheads="1"/>
            </p:cNvSpPr>
            <p:nvPr userDrawn="1"/>
          </p:nvSpPr>
          <p:spPr bwMode="auto">
            <a:xfrm>
              <a:off x="6935789" y="33686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Oval 993"/>
            <p:cNvSpPr>
              <a:spLocks noChangeArrowheads="1"/>
            </p:cNvSpPr>
            <p:nvPr userDrawn="1"/>
          </p:nvSpPr>
          <p:spPr bwMode="auto">
            <a:xfrm>
              <a:off x="7404101" y="2909888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Oval 994"/>
            <p:cNvSpPr>
              <a:spLocks noChangeArrowheads="1"/>
            </p:cNvSpPr>
            <p:nvPr userDrawn="1"/>
          </p:nvSpPr>
          <p:spPr bwMode="auto">
            <a:xfrm>
              <a:off x="7856539" y="2495550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Oval 995"/>
            <p:cNvSpPr>
              <a:spLocks noChangeArrowheads="1"/>
            </p:cNvSpPr>
            <p:nvPr userDrawn="1"/>
          </p:nvSpPr>
          <p:spPr bwMode="auto">
            <a:xfrm>
              <a:off x="8323264" y="21621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Freeform 996"/>
            <p:cNvSpPr>
              <a:spLocks noEditPoints="1"/>
            </p:cNvSpPr>
            <p:nvPr userDrawn="1"/>
          </p:nvSpPr>
          <p:spPr bwMode="auto">
            <a:xfrm>
              <a:off x="9421814" y="2098675"/>
              <a:ext cx="1512888" cy="1416050"/>
            </a:xfrm>
            <a:custGeom>
              <a:avLst/>
              <a:gdLst>
                <a:gd name="T0" fmla="*/ 771 w 953"/>
                <a:gd name="T1" fmla="*/ 838 h 892"/>
                <a:gd name="T2" fmla="*/ 752 w 953"/>
                <a:gd name="T3" fmla="*/ 819 h 892"/>
                <a:gd name="T4" fmla="*/ 771 w 953"/>
                <a:gd name="T5" fmla="*/ 800 h 892"/>
                <a:gd name="T6" fmla="*/ 790 w 953"/>
                <a:gd name="T7" fmla="*/ 819 h 892"/>
                <a:gd name="T8" fmla="*/ 771 w 953"/>
                <a:gd name="T9" fmla="*/ 838 h 892"/>
                <a:gd name="T10" fmla="*/ 486 w 953"/>
                <a:gd name="T11" fmla="*/ 549 h 892"/>
                <a:gd name="T12" fmla="*/ 467 w 953"/>
                <a:gd name="T13" fmla="*/ 530 h 892"/>
                <a:gd name="T14" fmla="*/ 486 w 953"/>
                <a:gd name="T15" fmla="*/ 511 h 892"/>
                <a:gd name="T16" fmla="*/ 505 w 953"/>
                <a:gd name="T17" fmla="*/ 530 h 892"/>
                <a:gd name="T18" fmla="*/ 486 w 953"/>
                <a:gd name="T19" fmla="*/ 549 h 892"/>
                <a:gd name="T20" fmla="*/ 0 w 953"/>
                <a:gd name="T21" fmla="*/ 0 h 892"/>
                <a:gd name="T22" fmla="*/ 172 w 953"/>
                <a:gd name="T23" fmla="*/ 267 h 892"/>
                <a:gd name="T24" fmla="*/ 191 w 953"/>
                <a:gd name="T25" fmla="*/ 250 h 892"/>
                <a:gd name="T26" fmla="*/ 210 w 953"/>
                <a:gd name="T27" fmla="*/ 269 h 892"/>
                <a:gd name="T28" fmla="*/ 191 w 953"/>
                <a:gd name="T29" fmla="*/ 288 h 892"/>
                <a:gd name="T30" fmla="*/ 185 w 953"/>
                <a:gd name="T31" fmla="*/ 287 h 892"/>
                <a:gd name="T32" fmla="*/ 229 w 953"/>
                <a:gd name="T33" fmla="*/ 354 h 892"/>
                <a:gd name="T34" fmla="*/ 229 w 953"/>
                <a:gd name="T35" fmla="*/ 354 h 892"/>
                <a:gd name="T36" fmla="*/ 215 w 953"/>
                <a:gd name="T37" fmla="*/ 343 h 892"/>
                <a:gd name="T38" fmla="*/ 572 w 953"/>
                <a:gd name="T39" fmla="*/ 892 h 892"/>
                <a:gd name="T40" fmla="*/ 953 w 953"/>
                <a:gd name="T41" fmla="*/ 892 h 892"/>
                <a:gd name="T42" fmla="*/ 0 w 953"/>
                <a:gd name="T43" fmla="*/ 0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3" h="892">
                  <a:moveTo>
                    <a:pt x="771" y="838"/>
                  </a:moveTo>
                  <a:cubicBezTo>
                    <a:pt x="760" y="838"/>
                    <a:pt x="752" y="829"/>
                    <a:pt x="752" y="819"/>
                  </a:cubicBezTo>
                  <a:cubicBezTo>
                    <a:pt x="752" y="808"/>
                    <a:pt x="760" y="800"/>
                    <a:pt x="771" y="800"/>
                  </a:cubicBezTo>
                  <a:cubicBezTo>
                    <a:pt x="781" y="800"/>
                    <a:pt x="790" y="808"/>
                    <a:pt x="790" y="819"/>
                  </a:cubicBezTo>
                  <a:cubicBezTo>
                    <a:pt x="790" y="829"/>
                    <a:pt x="781" y="838"/>
                    <a:pt x="771" y="838"/>
                  </a:cubicBezTo>
                  <a:moveTo>
                    <a:pt x="486" y="549"/>
                  </a:moveTo>
                  <a:cubicBezTo>
                    <a:pt x="475" y="549"/>
                    <a:pt x="467" y="541"/>
                    <a:pt x="467" y="530"/>
                  </a:cubicBezTo>
                  <a:cubicBezTo>
                    <a:pt x="467" y="520"/>
                    <a:pt x="475" y="511"/>
                    <a:pt x="486" y="511"/>
                  </a:cubicBezTo>
                  <a:cubicBezTo>
                    <a:pt x="496" y="511"/>
                    <a:pt x="505" y="520"/>
                    <a:pt x="505" y="530"/>
                  </a:cubicBezTo>
                  <a:cubicBezTo>
                    <a:pt x="505" y="541"/>
                    <a:pt x="496" y="549"/>
                    <a:pt x="486" y="549"/>
                  </a:cubicBezTo>
                  <a:moveTo>
                    <a:pt x="0" y="0"/>
                  </a:moveTo>
                  <a:cubicBezTo>
                    <a:pt x="172" y="267"/>
                    <a:pt x="172" y="267"/>
                    <a:pt x="172" y="267"/>
                  </a:cubicBezTo>
                  <a:cubicBezTo>
                    <a:pt x="173" y="257"/>
                    <a:pt x="181" y="250"/>
                    <a:pt x="191" y="250"/>
                  </a:cubicBezTo>
                  <a:cubicBezTo>
                    <a:pt x="202" y="250"/>
                    <a:pt x="210" y="258"/>
                    <a:pt x="210" y="269"/>
                  </a:cubicBezTo>
                  <a:cubicBezTo>
                    <a:pt x="210" y="279"/>
                    <a:pt x="202" y="288"/>
                    <a:pt x="191" y="288"/>
                  </a:cubicBezTo>
                  <a:cubicBezTo>
                    <a:pt x="189" y="288"/>
                    <a:pt x="187" y="288"/>
                    <a:pt x="185" y="287"/>
                  </a:cubicBezTo>
                  <a:cubicBezTo>
                    <a:pt x="229" y="354"/>
                    <a:pt x="229" y="354"/>
                    <a:pt x="229" y="354"/>
                  </a:cubicBezTo>
                  <a:cubicBezTo>
                    <a:pt x="229" y="354"/>
                    <a:pt x="229" y="354"/>
                    <a:pt x="229" y="354"/>
                  </a:cubicBezTo>
                  <a:cubicBezTo>
                    <a:pt x="215" y="343"/>
                    <a:pt x="215" y="343"/>
                    <a:pt x="215" y="343"/>
                  </a:cubicBezTo>
                  <a:cubicBezTo>
                    <a:pt x="572" y="892"/>
                    <a:pt x="572" y="892"/>
                    <a:pt x="572" y="892"/>
                  </a:cubicBezTo>
                  <a:cubicBezTo>
                    <a:pt x="953" y="892"/>
                    <a:pt x="953" y="892"/>
                    <a:pt x="953" y="892"/>
                  </a:cubicBezTo>
                  <a:cubicBezTo>
                    <a:pt x="799" y="461"/>
                    <a:pt x="443" y="126"/>
                    <a:pt x="0" y="0"/>
                  </a:cubicBezTo>
                </a:path>
              </a:pathLst>
            </a:custGeom>
            <a:solidFill>
              <a:srgbClr val="687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Oval 997"/>
            <p:cNvSpPr>
              <a:spLocks noChangeArrowheads="1"/>
            </p:cNvSpPr>
            <p:nvPr userDrawn="1"/>
          </p:nvSpPr>
          <p:spPr bwMode="auto">
            <a:xfrm>
              <a:off x="10615614" y="33686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Oval 998"/>
            <p:cNvSpPr>
              <a:spLocks noChangeArrowheads="1"/>
            </p:cNvSpPr>
            <p:nvPr userDrawn="1"/>
          </p:nvSpPr>
          <p:spPr bwMode="auto">
            <a:xfrm>
              <a:off x="10163176" y="2909888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999"/>
            <p:cNvSpPr>
              <a:spLocks/>
            </p:cNvSpPr>
            <p:nvPr userDrawn="1"/>
          </p:nvSpPr>
          <p:spPr bwMode="auto">
            <a:xfrm>
              <a:off x="9694864" y="2495550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13 w 38"/>
                <a:gd name="T5" fmla="*/ 37 h 38"/>
                <a:gd name="T6" fmla="*/ 19 w 38"/>
                <a:gd name="T7" fmla="*/ 38 h 38"/>
                <a:gd name="T8" fmla="*/ 38 w 38"/>
                <a:gd name="T9" fmla="*/ 19 h 38"/>
                <a:gd name="T10" fmla="*/ 19 w 38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9" y="0"/>
                    <a:pt x="1" y="7"/>
                    <a:pt x="0" y="1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5" y="38"/>
                    <a:pt x="17" y="38"/>
                    <a:pt x="19" y="38"/>
                  </a:cubicBezTo>
                  <a:cubicBezTo>
                    <a:pt x="30" y="38"/>
                    <a:pt x="38" y="29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1000"/>
            <p:cNvSpPr>
              <a:spLocks/>
            </p:cNvSpPr>
            <p:nvPr userDrawn="1"/>
          </p:nvSpPr>
          <p:spPr bwMode="auto">
            <a:xfrm>
              <a:off x="6121401" y="3170238"/>
              <a:ext cx="915988" cy="1470025"/>
            </a:xfrm>
            <a:custGeom>
              <a:avLst/>
              <a:gdLst>
                <a:gd name="T0" fmla="*/ 407 w 577"/>
                <a:gd name="T1" fmla="*/ 481 h 926"/>
                <a:gd name="T2" fmla="*/ 526 w 577"/>
                <a:gd name="T3" fmla="*/ 481 h 926"/>
                <a:gd name="T4" fmla="*/ 383 w 577"/>
                <a:gd name="T5" fmla="*/ 273 h 926"/>
                <a:gd name="T6" fmla="*/ 477 w 577"/>
                <a:gd name="T7" fmla="*/ 273 h 926"/>
                <a:gd name="T8" fmla="*/ 289 w 577"/>
                <a:gd name="T9" fmla="*/ 0 h 926"/>
                <a:gd name="T10" fmla="*/ 100 w 577"/>
                <a:gd name="T11" fmla="*/ 273 h 926"/>
                <a:gd name="T12" fmla="*/ 194 w 577"/>
                <a:gd name="T13" fmla="*/ 273 h 926"/>
                <a:gd name="T14" fmla="*/ 51 w 577"/>
                <a:gd name="T15" fmla="*/ 481 h 926"/>
                <a:gd name="T16" fmla="*/ 170 w 577"/>
                <a:gd name="T17" fmla="*/ 481 h 926"/>
                <a:gd name="T18" fmla="*/ 0 w 577"/>
                <a:gd name="T19" fmla="*/ 727 h 926"/>
                <a:gd name="T20" fmla="*/ 220 w 577"/>
                <a:gd name="T21" fmla="*/ 727 h 926"/>
                <a:gd name="T22" fmla="*/ 220 w 577"/>
                <a:gd name="T23" fmla="*/ 926 h 926"/>
                <a:gd name="T24" fmla="*/ 289 w 577"/>
                <a:gd name="T25" fmla="*/ 926 h 926"/>
                <a:gd name="T26" fmla="*/ 357 w 577"/>
                <a:gd name="T27" fmla="*/ 926 h 926"/>
                <a:gd name="T28" fmla="*/ 357 w 577"/>
                <a:gd name="T29" fmla="*/ 727 h 926"/>
                <a:gd name="T30" fmla="*/ 577 w 577"/>
                <a:gd name="T31" fmla="*/ 727 h 926"/>
                <a:gd name="T32" fmla="*/ 407 w 577"/>
                <a:gd name="T33" fmla="*/ 481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6">
                  <a:moveTo>
                    <a:pt x="407" y="481"/>
                  </a:moveTo>
                  <a:lnTo>
                    <a:pt x="526" y="481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9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1"/>
                  </a:lnTo>
                  <a:lnTo>
                    <a:pt x="170" y="481"/>
                  </a:lnTo>
                  <a:lnTo>
                    <a:pt x="0" y="727"/>
                  </a:lnTo>
                  <a:lnTo>
                    <a:pt x="220" y="727"/>
                  </a:lnTo>
                  <a:lnTo>
                    <a:pt x="220" y="926"/>
                  </a:lnTo>
                  <a:lnTo>
                    <a:pt x="289" y="926"/>
                  </a:lnTo>
                  <a:lnTo>
                    <a:pt x="357" y="926"/>
                  </a:lnTo>
                  <a:lnTo>
                    <a:pt x="357" y="727"/>
                  </a:lnTo>
                  <a:lnTo>
                    <a:pt x="577" y="727"/>
                  </a:lnTo>
                  <a:lnTo>
                    <a:pt x="407" y="481"/>
                  </a:lnTo>
                  <a:close/>
                </a:path>
              </a:pathLst>
            </a:cu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1001"/>
            <p:cNvSpPr>
              <a:spLocks/>
            </p:cNvSpPr>
            <p:nvPr userDrawn="1"/>
          </p:nvSpPr>
          <p:spPr bwMode="auto">
            <a:xfrm>
              <a:off x="6121401" y="3170238"/>
              <a:ext cx="915988" cy="1470025"/>
            </a:xfrm>
            <a:custGeom>
              <a:avLst/>
              <a:gdLst>
                <a:gd name="T0" fmla="*/ 407 w 577"/>
                <a:gd name="T1" fmla="*/ 481 h 926"/>
                <a:gd name="T2" fmla="*/ 526 w 577"/>
                <a:gd name="T3" fmla="*/ 481 h 926"/>
                <a:gd name="T4" fmla="*/ 383 w 577"/>
                <a:gd name="T5" fmla="*/ 273 h 926"/>
                <a:gd name="T6" fmla="*/ 477 w 577"/>
                <a:gd name="T7" fmla="*/ 273 h 926"/>
                <a:gd name="T8" fmla="*/ 289 w 577"/>
                <a:gd name="T9" fmla="*/ 0 h 926"/>
                <a:gd name="T10" fmla="*/ 100 w 577"/>
                <a:gd name="T11" fmla="*/ 273 h 926"/>
                <a:gd name="T12" fmla="*/ 194 w 577"/>
                <a:gd name="T13" fmla="*/ 273 h 926"/>
                <a:gd name="T14" fmla="*/ 51 w 577"/>
                <a:gd name="T15" fmla="*/ 481 h 926"/>
                <a:gd name="T16" fmla="*/ 170 w 577"/>
                <a:gd name="T17" fmla="*/ 481 h 926"/>
                <a:gd name="T18" fmla="*/ 0 w 577"/>
                <a:gd name="T19" fmla="*/ 727 h 926"/>
                <a:gd name="T20" fmla="*/ 220 w 577"/>
                <a:gd name="T21" fmla="*/ 727 h 926"/>
                <a:gd name="T22" fmla="*/ 220 w 577"/>
                <a:gd name="T23" fmla="*/ 926 h 926"/>
                <a:gd name="T24" fmla="*/ 289 w 577"/>
                <a:gd name="T25" fmla="*/ 926 h 926"/>
                <a:gd name="T26" fmla="*/ 357 w 577"/>
                <a:gd name="T27" fmla="*/ 926 h 926"/>
                <a:gd name="T28" fmla="*/ 357 w 577"/>
                <a:gd name="T29" fmla="*/ 727 h 926"/>
                <a:gd name="T30" fmla="*/ 577 w 577"/>
                <a:gd name="T31" fmla="*/ 727 h 926"/>
                <a:gd name="T32" fmla="*/ 407 w 577"/>
                <a:gd name="T33" fmla="*/ 481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6">
                  <a:moveTo>
                    <a:pt x="407" y="481"/>
                  </a:moveTo>
                  <a:lnTo>
                    <a:pt x="526" y="481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9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1"/>
                  </a:lnTo>
                  <a:lnTo>
                    <a:pt x="170" y="481"/>
                  </a:lnTo>
                  <a:lnTo>
                    <a:pt x="0" y="727"/>
                  </a:lnTo>
                  <a:lnTo>
                    <a:pt x="220" y="727"/>
                  </a:lnTo>
                  <a:lnTo>
                    <a:pt x="220" y="926"/>
                  </a:lnTo>
                  <a:lnTo>
                    <a:pt x="289" y="926"/>
                  </a:lnTo>
                  <a:lnTo>
                    <a:pt x="357" y="926"/>
                  </a:lnTo>
                  <a:lnTo>
                    <a:pt x="357" y="727"/>
                  </a:lnTo>
                  <a:lnTo>
                    <a:pt x="577" y="727"/>
                  </a:lnTo>
                  <a:lnTo>
                    <a:pt x="407" y="48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Freeform 1002"/>
            <p:cNvSpPr>
              <a:spLocks/>
            </p:cNvSpPr>
            <p:nvPr userDrawn="1"/>
          </p:nvSpPr>
          <p:spPr bwMode="auto">
            <a:xfrm>
              <a:off x="10925176" y="3597275"/>
              <a:ext cx="915988" cy="1468438"/>
            </a:xfrm>
            <a:custGeom>
              <a:avLst/>
              <a:gdLst>
                <a:gd name="T0" fmla="*/ 407 w 577"/>
                <a:gd name="T1" fmla="*/ 480 h 925"/>
                <a:gd name="T2" fmla="*/ 526 w 577"/>
                <a:gd name="T3" fmla="*/ 480 h 925"/>
                <a:gd name="T4" fmla="*/ 383 w 577"/>
                <a:gd name="T5" fmla="*/ 273 h 925"/>
                <a:gd name="T6" fmla="*/ 477 w 577"/>
                <a:gd name="T7" fmla="*/ 273 h 925"/>
                <a:gd name="T8" fmla="*/ 288 w 577"/>
                <a:gd name="T9" fmla="*/ 0 h 925"/>
                <a:gd name="T10" fmla="*/ 100 w 577"/>
                <a:gd name="T11" fmla="*/ 273 h 925"/>
                <a:gd name="T12" fmla="*/ 194 w 577"/>
                <a:gd name="T13" fmla="*/ 273 h 925"/>
                <a:gd name="T14" fmla="*/ 51 w 577"/>
                <a:gd name="T15" fmla="*/ 480 h 925"/>
                <a:gd name="T16" fmla="*/ 169 w 577"/>
                <a:gd name="T17" fmla="*/ 480 h 925"/>
                <a:gd name="T18" fmla="*/ 0 w 577"/>
                <a:gd name="T19" fmla="*/ 726 h 925"/>
                <a:gd name="T20" fmla="*/ 220 w 577"/>
                <a:gd name="T21" fmla="*/ 726 h 925"/>
                <a:gd name="T22" fmla="*/ 220 w 577"/>
                <a:gd name="T23" fmla="*/ 925 h 925"/>
                <a:gd name="T24" fmla="*/ 288 w 577"/>
                <a:gd name="T25" fmla="*/ 925 h 925"/>
                <a:gd name="T26" fmla="*/ 356 w 577"/>
                <a:gd name="T27" fmla="*/ 925 h 925"/>
                <a:gd name="T28" fmla="*/ 356 w 577"/>
                <a:gd name="T29" fmla="*/ 726 h 925"/>
                <a:gd name="T30" fmla="*/ 577 w 577"/>
                <a:gd name="T31" fmla="*/ 726 h 925"/>
                <a:gd name="T32" fmla="*/ 407 w 577"/>
                <a:gd name="T33" fmla="*/ 480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5">
                  <a:moveTo>
                    <a:pt x="407" y="480"/>
                  </a:moveTo>
                  <a:lnTo>
                    <a:pt x="526" y="480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8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0"/>
                  </a:lnTo>
                  <a:lnTo>
                    <a:pt x="169" y="480"/>
                  </a:lnTo>
                  <a:lnTo>
                    <a:pt x="0" y="726"/>
                  </a:lnTo>
                  <a:lnTo>
                    <a:pt x="220" y="726"/>
                  </a:lnTo>
                  <a:lnTo>
                    <a:pt x="220" y="925"/>
                  </a:lnTo>
                  <a:lnTo>
                    <a:pt x="288" y="925"/>
                  </a:lnTo>
                  <a:lnTo>
                    <a:pt x="356" y="925"/>
                  </a:lnTo>
                  <a:lnTo>
                    <a:pt x="356" y="726"/>
                  </a:lnTo>
                  <a:lnTo>
                    <a:pt x="577" y="726"/>
                  </a:lnTo>
                  <a:lnTo>
                    <a:pt x="407" y="480"/>
                  </a:lnTo>
                  <a:close/>
                </a:path>
              </a:pathLst>
            </a:cu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Freeform 1003"/>
            <p:cNvSpPr>
              <a:spLocks/>
            </p:cNvSpPr>
            <p:nvPr userDrawn="1"/>
          </p:nvSpPr>
          <p:spPr bwMode="auto">
            <a:xfrm>
              <a:off x="10925176" y="3597275"/>
              <a:ext cx="915988" cy="1468438"/>
            </a:xfrm>
            <a:custGeom>
              <a:avLst/>
              <a:gdLst>
                <a:gd name="T0" fmla="*/ 407 w 577"/>
                <a:gd name="T1" fmla="*/ 480 h 925"/>
                <a:gd name="T2" fmla="*/ 526 w 577"/>
                <a:gd name="T3" fmla="*/ 480 h 925"/>
                <a:gd name="T4" fmla="*/ 383 w 577"/>
                <a:gd name="T5" fmla="*/ 273 h 925"/>
                <a:gd name="T6" fmla="*/ 477 w 577"/>
                <a:gd name="T7" fmla="*/ 273 h 925"/>
                <a:gd name="T8" fmla="*/ 288 w 577"/>
                <a:gd name="T9" fmla="*/ 0 h 925"/>
                <a:gd name="T10" fmla="*/ 100 w 577"/>
                <a:gd name="T11" fmla="*/ 273 h 925"/>
                <a:gd name="T12" fmla="*/ 194 w 577"/>
                <a:gd name="T13" fmla="*/ 273 h 925"/>
                <a:gd name="T14" fmla="*/ 51 w 577"/>
                <a:gd name="T15" fmla="*/ 480 h 925"/>
                <a:gd name="T16" fmla="*/ 169 w 577"/>
                <a:gd name="T17" fmla="*/ 480 h 925"/>
                <a:gd name="T18" fmla="*/ 0 w 577"/>
                <a:gd name="T19" fmla="*/ 726 h 925"/>
                <a:gd name="T20" fmla="*/ 220 w 577"/>
                <a:gd name="T21" fmla="*/ 726 h 925"/>
                <a:gd name="T22" fmla="*/ 220 w 577"/>
                <a:gd name="T23" fmla="*/ 925 h 925"/>
                <a:gd name="T24" fmla="*/ 288 w 577"/>
                <a:gd name="T25" fmla="*/ 925 h 925"/>
                <a:gd name="T26" fmla="*/ 356 w 577"/>
                <a:gd name="T27" fmla="*/ 925 h 925"/>
                <a:gd name="T28" fmla="*/ 356 w 577"/>
                <a:gd name="T29" fmla="*/ 726 h 925"/>
                <a:gd name="T30" fmla="*/ 577 w 577"/>
                <a:gd name="T31" fmla="*/ 726 h 925"/>
                <a:gd name="T32" fmla="*/ 407 w 577"/>
                <a:gd name="T33" fmla="*/ 480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5">
                  <a:moveTo>
                    <a:pt x="407" y="480"/>
                  </a:moveTo>
                  <a:lnTo>
                    <a:pt x="526" y="480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8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0"/>
                  </a:lnTo>
                  <a:lnTo>
                    <a:pt x="169" y="480"/>
                  </a:lnTo>
                  <a:lnTo>
                    <a:pt x="0" y="726"/>
                  </a:lnTo>
                  <a:lnTo>
                    <a:pt x="220" y="726"/>
                  </a:lnTo>
                  <a:lnTo>
                    <a:pt x="220" y="925"/>
                  </a:lnTo>
                  <a:lnTo>
                    <a:pt x="288" y="925"/>
                  </a:lnTo>
                  <a:lnTo>
                    <a:pt x="356" y="925"/>
                  </a:lnTo>
                  <a:lnTo>
                    <a:pt x="356" y="726"/>
                  </a:lnTo>
                  <a:lnTo>
                    <a:pt x="577" y="726"/>
                  </a:lnTo>
                  <a:lnTo>
                    <a:pt x="407" y="4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Freeform 1004"/>
            <p:cNvSpPr>
              <a:spLocks/>
            </p:cNvSpPr>
            <p:nvPr userDrawn="1"/>
          </p:nvSpPr>
          <p:spPr bwMode="auto">
            <a:xfrm>
              <a:off x="6818314" y="1774825"/>
              <a:ext cx="4522788" cy="3290888"/>
            </a:xfrm>
            <a:custGeom>
              <a:avLst/>
              <a:gdLst>
                <a:gd name="T0" fmla="*/ 2850 w 2850"/>
                <a:gd name="T1" fmla="*/ 2073 h 2073"/>
                <a:gd name="T2" fmla="*/ 0 w 2850"/>
                <a:gd name="T3" fmla="*/ 2073 h 2073"/>
                <a:gd name="T4" fmla="*/ 981 w 2850"/>
                <a:gd name="T5" fmla="*/ 558 h 2073"/>
                <a:gd name="T6" fmla="*/ 981 w 2850"/>
                <a:gd name="T7" fmla="*/ 558 h 2073"/>
                <a:gd name="T8" fmla="*/ 1298 w 2850"/>
                <a:gd name="T9" fmla="*/ 68 h 2073"/>
                <a:gd name="T10" fmla="*/ 1425 w 2850"/>
                <a:gd name="T11" fmla="*/ 1 h 2073"/>
                <a:gd name="T12" fmla="*/ 1543 w 2850"/>
                <a:gd name="T13" fmla="*/ 67 h 2073"/>
                <a:gd name="T14" fmla="*/ 1856 w 2850"/>
                <a:gd name="T15" fmla="*/ 547 h 2073"/>
                <a:gd name="T16" fmla="*/ 2850 w 2850"/>
                <a:gd name="T17" fmla="*/ 2073 h 2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50" h="2073">
                  <a:moveTo>
                    <a:pt x="2850" y="2073"/>
                  </a:moveTo>
                  <a:cubicBezTo>
                    <a:pt x="0" y="2073"/>
                    <a:pt x="0" y="2073"/>
                    <a:pt x="0" y="2073"/>
                  </a:cubicBezTo>
                  <a:cubicBezTo>
                    <a:pt x="981" y="558"/>
                    <a:pt x="981" y="558"/>
                    <a:pt x="981" y="558"/>
                  </a:cubicBezTo>
                  <a:cubicBezTo>
                    <a:pt x="981" y="558"/>
                    <a:pt x="981" y="558"/>
                    <a:pt x="981" y="558"/>
                  </a:cubicBezTo>
                  <a:cubicBezTo>
                    <a:pt x="1298" y="68"/>
                    <a:pt x="1298" y="68"/>
                    <a:pt x="1298" y="68"/>
                  </a:cubicBezTo>
                  <a:cubicBezTo>
                    <a:pt x="1327" y="22"/>
                    <a:pt x="1377" y="0"/>
                    <a:pt x="1425" y="1"/>
                  </a:cubicBezTo>
                  <a:cubicBezTo>
                    <a:pt x="1470" y="3"/>
                    <a:pt x="1515" y="25"/>
                    <a:pt x="1543" y="67"/>
                  </a:cubicBezTo>
                  <a:cubicBezTo>
                    <a:pt x="1856" y="547"/>
                    <a:pt x="1856" y="547"/>
                    <a:pt x="1856" y="547"/>
                  </a:cubicBezTo>
                  <a:cubicBezTo>
                    <a:pt x="2850" y="2073"/>
                    <a:pt x="2850" y="2073"/>
                    <a:pt x="2850" y="2073"/>
                  </a:cubicBezTo>
                </a:path>
              </a:pathLst>
            </a:custGeom>
            <a:solidFill>
              <a:srgbClr val="495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1005"/>
            <p:cNvSpPr>
              <a:spLocks/>
            </p:cNvSpPr>
            <p:nvPr userDrawn="1"/>
          </p:nvSpPr>
          <p:spPr bwMode="auto">
            <a:xfrm>
              <a:off x="8375651" y="1774825"/>
              <a:ext cx="1409700" cy="996950"/>
            </a:xfrm>
            <a:custGeom>
              <a:avLst/>
              <a:gdLst>
                <a:gd name="T0" fmla="*/ 889 w 889"/>
                <a:gd name="T1" fmla="*/ 558 h 628"/>
                <a:gd name="T2" fmla="*/ 889 w 889"/>
                <a:gd name="T3" fmla="*/ 558 h 628"/>
                <a:gd name="T4" fmla="*/ 875 w 889"/>
                <a:gd name="T5" fmla="*/ 547 h 628"/>
                <a:gd name="T6" fmla="*/ 639 w 889"/>
                <a:gd name="T7" fmla="*/ 375 h 628"/>
                <a:gd name="T8" fmla="*/ 444 w 889"/>
                <a:gd name="T9" fmla="*/ 628 h 628"/>
                <a:gd name="T10" fmla="*/ 249 w 889"/>
                <a:gd name="T11" fmla="*/ 375 h 628"/>
                <a:gd name="T12" fmla="*/ 0 w 889"/>
                <a:gd name="T13" fmla="*/ 558 h 628"/>
                <a:gd name="T14" fmla="*/ 0 w 889"/>
                <a:gd name="T15" fmla="*/ 558 h 628"/>
                <a:gd name="T16" fmla="*/ 317 w 889"/>
                <a:gd name="T17" fmla="*/ 68 h 628"/>
                <a:gd name="T18" fmla="*/ 444 w 889"/>
                <a:gd name="T19" fmla="*/ 1 h 628"/>
                <a:gd name="T20" fmla="*/ 572 w 889"/>
                <a:gd name="T21" fmla="*/ 68 h 628"/>
                <a:gd name="T22" fmla="*/ 889 w 889"/>
                <a:gd name="T23" fmla="*/ 55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9" h="628">
                  <a:moveTo>
                    <a:pt x="889" y="558"/>
                  </a:moveTo>
                  <a:cubicBezTo>
                    <a:pt x="889" y="558"/>
                    <a:pt x="889" y="558"/>
                    <a:pt x="889" y="558"/>
                  </a:cubicBezTo>
                  <a:cubicBezTo>
                    <a:pt x="875" y="547"/>
                    <a:pt x="875" y="547"/>
                    <a:pt x="875" y="547"/>
                  </a:cubicBezTo>
                  <a:cubicBezTo>
                    <a:pt x="639" y="375"/>
                    <a:pt x="639" y="375"/>
                    <a:pt x="639" y="375"/>
                  </a:cubicBezTo>
                  <a:cubicBezTo>
                    <a:pt x="444" y="628"/>
                    <a:pt x="444" y="628"/>
                    <a:pt x="444" y="628"/>
                  </a:cubicBezTo>
                  <a:cubicBezTo>
                    <a:pt x="249" y="375"/>
                    <a:pt x="249" y="375"/>
                    <a:pt x="249" y="375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317" y="68"/>
                    <a:pt x="317" y="68"/>
                    <a:pt x="317" y="68"/>
                  </a:cubicBezTo>
                  <a:cubicBezTo>
                    <a:pt x="346" y="22"/>
                    <a:pt x="396" y="0"/>
                    <a:pt x="444" y="1"/>
                  </a:cubicBezTo>
                  <a:cubicBezTo>
                    <a:pt x="493" y="0"/>
                    <a:pt x="542" y="22"/>
                    <a:pt x="572" y="68"/>
                  </a:cubicBezTo>
                  <a:cubicBezTo>
                    <a:pt x="889" y="558"/>
                    <a:pt x="889" y="558"/>
                    <a:pt x="889" y="558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1006"/>
            <p:cNvSpPr>
              <a:spLocks noEditPoints="1"/>
            </p:cNvSpPr>
            <p:nvPr userDrawn="1"/>
          </p:nvSpPr>
          <p:spPr bwMode="auto">
            <a:xfrm>
              <a:off x="9080501" y="2370138"/>
              <a:ext cx="2138363" cy="2695575"/>
            </a:xfrm>
            <a:custGeom>
              <a:avLst/>
              <a:gdLst>
                <a:gd name="T0" fmla="*/ 645 w 1347"/>
                <a:gd name="T1" fmla="*/ 1302 h 1698"/>
                <a:gd name="T2" fmla="*/ 555 w 1347"/>
                <a:gd name="T3" fmla="*/ 1302 h 1698"/>
                <a:gd name="T4" fmla="*/ 555 w 1347"/>
                <a:gd name="T5" fmla="*/ 1698 h 1698"/>
                <a:gd name="T6" fmla="*/ 1347 w 1347"/>
                <a:gd name="T7" fmla="*/ 1698 h 1698"/>
                <a:gd name="T8" fmla="*/ 645 w 1347"/>
                <a:gd name="T9" fmla="*/ 1698 h 1698"/>
                <a:gd name="T10" fmla="*/ 645 w 1347"/>
                <a:gd name="T11" fmla="*/ 1302 h 1698"/>
                <a:gd name="T12" fmla="*/ 645 w 1347"/>
                <a:gd name="T13" fmla="*/ 1262 h 1698"/>
                <a:gd name="T14" fmla="*/ 555 w 1347"/>
                <a:gd name="T15" fmla="*/ 1262 h 1698"/>
                <a:gd name="T16" fmla="*/ 555 w 1347"/>
                <a:gd name="T17" fmla="*/ 1302 h 1698"/>
                <a:gd name="T18" fmla="*/ 645 w 1347"/>
                <a:gd name="T19" fmla="*/ 1302 h 1698"/>
                <a:gd name="T20" fmla="*/ 645 w 1347"/>
                <a:gd name="T21" fmla="*/ 1262 h 1698"/>
                <a:gd name="T22" fmla="*/ 194 w 1347"/>
                <a:gd name="T23" fmla="*/ 0 h 1698"/>
                <a:gd name="T24" fmla="*/ 0 w 1347"/>
                <a:gd name="T25" fmla="*/ 253 h 1698"/>
                <a:gd name="T26" fmla="*/ 0 w 1347"/>
                <a:gd name="T27" fmla="*/ 1184 h 1698"/>
                <a:gd name="T28" fmla="*/ 555 w 1347"/>
                <a:gd name="T29" fmla="*/ 1184 h 1698"/>
                <a:gd name="T30" fmla="*/ 555 w 1347"/>
                <a:gd name="T31" fmla="*/ 1219 h 1698"/>
                <a:gd name="T32" fmla="*/ 645 w 1347"/>
                <a:gd name="T33" fmla="*/ 1219 h 1698"/>
                <a:gd name="T34" fmla="*/ 645 w 1347"/>
                <a:gd name="T35" fmla="*/ 721 h 1698"/>
                <a:gd name="T36" fmla="*/ 787 w 1347"/>
                <a:gd name="T37" fmla="*/ 721 h 1698"/>
                <a:gd name="T38" fmla="*/ 430 w 1347"/>
                <a:gd name="T39" fmla="*/ 172 h 1698"/>
                <a:gd name="T40" fmla="*/ 194 w 1347"/>
                <a:gd name="T41" fmla="*/ 0 h 1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7" h="1698">
                  <a:moveTo>
                    <a:pt x="645" y="1302"/>
                  </a:moveTo>
                  <a:lnTo>
                    <a:pt x="555" y="1302"/>
                  </a:lnTo>
                  <a:lnTo>
                    <a:pt x="555" y="1698"/>
                  </a:lnTo>
                  <a:lnTo>
                    <a:pt x="1347" y="1698"/>
                  </a:lnTo>
                  <a:lnTo>
                    <a:pt x="645" y="1698"/>
                  </a:lnTo>
                  <a:lnTo>
                    <a:pt x="645" y="1302"/>
                  </a:lnTo>
                  <a:close/>
                  <a:moveTo>
                    <a:pt x="645" y="1262"/>
                  </a:moveTo>
                  <a:lnTo>
                    <a:pt x="555" y="1262"/>
                  </a:lnTo>
                  <a:lnTo>
                    <a:pt x="555" y="1302"/>
                  </a:lnTo>
                  <a:lnTo>
                    <a:pt x="645" y="1302"/>
                  </a:lnTo>
                  <a:lnTo>
                    <a:pt x="645" y="1262"/>
                  </a:lnTo>
                  <a:close/>
                  <a:moveTo>
                    <a:pt x="194" y="0"/>
                  </a:moveTo>
                  <a:lnTo>
                    <a:pt x="0" y="253"/>
                  </a:lnTo>
                  <a:lnTo>
                    <a:pt x="0" y="1184"/>
                  </a:lnTo>
                  <a:lnTo>
                    <a:pt x="555" y="1184"/>
                  </a:lnTo>
                  <a:lnTo>
                    <a:pt x="555" y="1219"/>
                  </a:lnTo>
                  <a:lnTo>
                    <a:pt x="645" y="1219"/>
                  </a:lnTo>
                  <a:lnTo>
                    <a:pt x="645" y="721"/>
                  </a:lnTo>
                  <a:lnTo>
                    <a:pt x="787" y="721"/>
                  </a:lnTo>
                  <a:lnTo>
                    <a:pt x="430" y="172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3A4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1007"/>
            <p:cNvSpPr>
              <a:spLocks noEditPoints="1"/>
            </p:cNvSpPr>
            <p:nvPr userDrawn="1"/>
          </p:nvSpPr>
          <p:spPr bwMode="auto">
            <a:xfrm>
              <a:off x="9080501" y="2370138"/>
              <a:ext cx="2138363" cy="2695575"/>
            </a:xfrm>
            <a:custGeom>
              <a:avLst/>
              <a:gdLst>
                <a:gd name="T0" fmla="*/ 645 w 1347"/>
                <a:gd name="T1" fmla="*/ 1302 h 1698"/>
                <a:gd name="T2" fmla="*/ 555 w 1347"/>
                <a:gd name="T3" fmla="*/ 1302 h 1698"/>
                <a:gd name="T4" fmla="*/ 555 w 1347"/>
                <a:gd name="T5" fmla="*/ 1698 h 1698"/>
                <a:gd name="T6" fmla="*/ 1347 w 1347"/>
                <a:gd name="T7" fmla="*/ 1698 h 1698"/>
                <a:gd name="T8" fmla="*/ 645 w 1347"/>
                <a:gd name="T9" fmla="*/ 1698 h 1698"/>
                <a:gd name="T10" fmla="*/ 645 w 1347"/>
                <a:gd name="T11" fmla="*/ 1302 h 1698"/>
                <a:gd name="T12" fmla="*/ 645 w 1347"/>
                <a:gd name="T13" fmla="*/ 1262 h 1698"/>
                <a:gd name="T14" fmla="*/ 555 w 1347"/>
                <a:gd name="T15" fmla="*/ 1262 h 1698"/>
                <a:gd name="T16" fmla="*/ 555 w 1347"/>
                <a:gd name="T17" fmla="*/ 1302 h 1698"/>
                <a:gd name="T18" fmla="*/ 645 w 1347"/>
                <a:gd name="T19" fmla="*/ 1302 h 1698"/>
                <a:gd name="T20" fmla="*/ 645 w 1347"/>
                <a:gd name="T21" fmla="*/ 1262 h 1698"/>
                <a:gd name="T22" fmla="*/ 194 w 1347"/>
                <a:gd name="T23" fmla="*/ 0 h 1698"/>
                <a:gd name="T24" fmla="*/ 0 w 1347"/>
                <a:gd name="T25" fmla="*/ 253 h 1698"/>
                <a:gd name="T26" fmla="*/ 0 w 1347"/>
                <a:gd name="T27" fmla="*/ 1184 h 1698"/>
                <a:gd name="T28" fmla="*/ 555 w 1347"/>
                <a:gd name="T29" fmla="*/ 1184 h 1698"/>
                <a:gd name="T30" fmla="*/ 555 w 1347"/>
                <a:gd name="T31" fmla="*/ 1219 h 1698"/>
                <a:gd name="T32" fmla="*/ 645 w 1347"/>
                <a:gd name="T33" fmla="*/ 1219 h 1698"/>
                <a:gd name="T34" fmla="*/ 645 w 1347"/>
                <a:gd name="T35" fmla="*/ 721 h 1698"/>
                <a:gd name="T36" fmla="*/ 787 w 1347"/>
                <a:gd name="T37" fmla="*/ 721 h 1698"/>
                <a:gd name="T38" fmla="*/ 430 w 1347"/>
                <a:gd name="T39" fmla="*/ 172 h 1698"/>
                <a:gd name="T40" fmla="*/ 194 w 1347"/>
                <a:gd name="T41" fmla="*/ 0 h 1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7" h="1698">
                  <a:moveTo>
                    <a:pt x="645" y="1302"/>
                  </a:moveTo>
                  <a:lnTo>
                    <a:pt x="555" y="1302"/>
                  </a:lnTo>
                  <a:lnTo>
                    <a:pt x="555" y="1698"/>
                  </a:lnTo>
                  <a:lnTo>
                    <a:pt x="1347" y="1698"/>
                  </a:lnTo>
                  <a:lnTo>
                    <a:pt x="645" y="1698"/>
                  </a:lnTo>
                  <a:lnTo>
                    <a:pt x="645" y="1302"/>
                  </a:lnTo>
                  <a:moveTo>
                    <a:pt x="645" y="1262"/>
                  </a:moveTo>
                  <a:lnTo>
                    <a:pt x="555" y="1262"/>
                  </a:lnTo>
                  <a:lnTo>
                    <a:pt x="555" y="1302"/>
                  </a:lnTo>
                  <a:lnTo>
                    <a:pt x="645" y="1302"/>
                  </a:lnTo>
                  <a:lnTo>
                    <a:pt x="645" y="1262"/>
                  </a:lnTo>
                  <a:moveTo>
                    <a:pt x="194" y="0"/>
                  </a:moveTo>
                  <a:lnTo>
                    <a:pt x="0" y="253"/>
                  </a:lnTo>
                  <a:lnTo>
                    <a:pt x="0" y="1184"/>
                  </a:lnTo>
                  <a:lnTo>
                    <a:pt x="555" y="1184"/>
                  </a:lnTo>
                  <a:lnTo>
                    <a:pt x="555" y="1219"/>
                  </a:lnTo>
                  <a:lnTo>
                    <a:pt x="645" y="1219"/>
                  </a:lnTo>
                  <a:lnTo>
                    <a:pt x="645" y="721"/>
                  </a:lnTo>
                  <a:lnTo>
                    <a:pt x="787" y="721"/>
                  </a:lnTo>
                  <a:lnTo>
                    <a:pt x="430" y="172"/>
                  </a:lnTo>
                  <a:lnTo>
                    <a:pt x="1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Freeform 1008"/>
            <p:cNvSpPr>
              <a:spLocks/>
            </p:cNvSpPr>
            <p:nvPr userDrawn="1"/>
          </p:nvSpPr>
          <p:spPr bwMode="auto">
            <a:xfrm>
              <a:off x="9080501" y="1776413"/>
              <a:ext cx="704850" cy="995363"/>
            </a:xfrm>
            <a:custGeom>
              <a:avLst/>
              <a:gdLst>
                <a:gd name="T0" fmla="*/ 5 w 445"/>
                <a:gd name="T1" fmla="*/ 0 h 627"/>
                <a:gd name="T2" fmla="*/ 0 w 445"/>
                <a:gd name="T3" fmla="*/ 0 h 627"/>
                <a:gd name="T4" fmla="*/ 0 w 445"/>
                <a:gd name="T5" fmla="*/ 627 h 627"/>
                <a:gd name="T6" fmla="*/ 195 w 445"/>
                <a:gd name="T7" fmla="*/ 374 h 627"/>
                <a:gd name="T8" fmla="*/ 431 w 445"/>
                <a:gd name="T9" fmla="*/ 546 h 627"/>
                <a:gd name="T10" fmla="*/ 445 w 445"/>
                <a:gd name="T11" fmla="*/ 557 h 627"/>
                <a:gd name="T12" fmla="*/ 445 w 445"/>
                <a:gd name="T13" fmla="*/ 557 h 627"/>
                <a:gd name="T14" fmla="*/ 401 w 445"/>
                <a:gd name="T15" fmla="*/ 490 h 627"/>
                <a:gd name="T16" fmla="*/ 388 w 445"/>
                <a:gd name="T17" fmla="*/ 470 h 627"/>
                <a:gd name="T18" fmla="*/ 128 w 445"/>
                <a:gd name="T19" fmla="*/ 67 h 627"/>
                <a:gd name="T20" fmla="*/ 5 w 445"/>
                <a:gd name="T21" fmla="*/ 0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5" h="627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627"/>
                    <a:pt x="0" y="627"/>
                    <a:pt x="0" y="627"/>
                  </a:cubicBezTo>
                  <a:cubicBezTo>
                    <a:pt x="195" y="374"/>
                    <a:pt x="195" y="374"/>
                    <a:pt x="195" y="374"/>
                  </a:cubicBezTo>
                  <a:cubicBezTo>
                    <a:pt x="431" y="546"/>
                    <a:pt x="431" y="546"/>
                    <a:pt x="431" y="546"/>
                  </a:cubicBezTo>
                  <a:cubicBezTo>
                    <a:pt x="445" y="557"/>
                    <a:pt x="445" y="557"/>
                    <a:pt x="445" y="557"/>
                  </a:cubicBezTo>
                  <a:cubicBezTo>
                    <a:pt x="445" y="557"/>
                    <a:pt x="445" y="557"/>
                    <a:pt x="445" y="557"/>
                  </a:cubicBezTo>
                  <a:cubicBezTo>
                    <a:pt x="401" y="490"/>
                    <a:pt x="401" y="490"/>
                    <a:pt x="401" y="490"/>
                  </a:cubicBezTo>
                  <a:cubicBezTo>
                    <a:pt x="388" y="470"/>
                    <a:pt x="388" y="470"/>
                    <a:pt x="388" y="470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99" y="22"/>
                    <a:pt x="52" y="0"/>
                    <a:pt x="5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3" name="Freeform 1009"/>
            <p:cNvSpPr>
              <a:spLocks/>
            </p:cNvSpPr>
            <p:nvPr userDrawn="1"/>
          </p:nvSpPr>
          <p:spPr bwMode="auto">
            <a:xfrm>
              <a:off x="6270626" y="2668588"/>
              <a:ext cx="3294063" cy="2397125"/>
            </a:xfrm>
            <a:custGeom>
              <a:avLst/>
              <a:gdLst>
                <a:gd name="T0" fmla="*/ 2076 w 2076"/>
                <a:gd name="T1" fmla="*/ 1510 h 1510"/>
                <a:gd name="T2" fmla="*/ 0 w 2076"/>
                <a:gd name="T3" fmla="*/ 1510 h 1510"/>
                <a:gd name="T4" fmla="*/ 714 w 2076"/>
                <a:gd name="T5" fmla="*/ 406 h 1510"/>
                <a:gd name="T6" fmla="*/ 714 w 2076"/>
                <a:gd name="T7" fmla="*/ 406 h 1510"/>
                <a:gd name="T8" fmla="*/ 945 w 2076"/>
                <a:gd name="T9" fmla="*/ 49 h 1510"/>
                <a:gd name="T10" fmla="*/ 1038 w 2076"/>
                <a:gd name="T11" fmla="*/ 1 h 1510"/>
                <a:gd name="T12" fmla="*/ 1124 w 2076"/>
                <a:gd name="T13" fmla="*/ 49 h 1510"/>
                <a:gd name="T14" fmla="*/ 1352 w 2076"/>
                <a:gd name="T15" fmla="*/ 399 h 1510"/>
                <a:gd name="T16" fmla="*/ 2076 w 2076"/>
                <a:gd name="T17" fmla="*/ 1510 h 1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76" h="1510">
                  <a:moveTo>
                    <a:pt x="2076" y="1510"/>
                  </a:moveTo>
                  <a:cubicBezTo>
                    <a:pt x="0" y="1510"/>
                    <a:pt x="0" y="1510"/>
                    <a:pt x="0" y="1510"/>
                  </a:cubicBezTo>
                  <a:cubicBezTo>
                    <a:pt x="714" y="406"/>
                    <a:pt x="714" y="406"/>
                    <a:pt x="714" y="406"/>
                  </a:cubicBezTo>
                  <a:cubicBezTo>
                    <a:pt x="714" y="406"/>
                    <a:pt x="714" y="406"/>
                    <a:pt x="714" y="406"/>
                  </a:cubicBezTo>
                  <a:cubicBezTo>
                    <a:pt x="945" y="49"/>
                    <a:pt x="945" y="49"/>
                    <a:pt x="945" y="49"/>
                  </a:cubicBezTo>
                  <a:cubicBezTo>
                    <a:pt x="967" y="16"/>
                    <a:pt x="1003" y="0"/>
                    <a:pt x="1038" y="1"/>
                  </a:cubicBezTo>
                  <a:cubicBezTo>
                    <a:pt x="1071" y="2"/>
                    <a:pt x="1103" y="18"/>
                    <a:pt x="1124" y="49"/>
                  </a:cubicBezTo>
                  <a:cubicBezTo>
                    <a:pt x="1352" y="399"/>
                    <a:pt x="1352" y="399"/>
                    <a:pt x="1352" y="399"/>
                  </a:cubicBezTo>
                  <a:cubicBezTo>
                    <a:pt x="2076" y="1510"/>
                    <a:pt x="2076" y="1510"/>
                    <a:pt x="2076" y="1510"/>
                  </a:cubicBezTo>
                </a:path>
              </a:pathLst>
            </a:custGeom>
            <a:solidFill>
              <a:srgbClr val="495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4" name="Freeform 1010"/>
            <p:cNvSpPr>
              <a:spLocks/>
            </p:cNvSpPr>
            <p:nvPr userDrawn="1"/>
          </p:nvSpPr>
          <p:spPr bwMode="auto">
            <a:xfrm>
              <a:off x="7404101" y="2668588"/>
              <a:ext cx="1028700" cy="725488"/>
            </a:xfrm>
            <a:custGeom>
              <a:avLst/>
              <a:gdLst>
                <a:gd name="T0" fmla="*/ 648 w 648"/>
                <a:gd name="T1" fmla="*/ 406 h 457"/>
                <a:gd name="T2" fmla="*/ 648 w 648"/>
                <a:gd name="T3" fmla="*/ 406 h 457"/>
                <a:gd name="T4" fmla="*/ 638 w 648"/>
                <a:gd name="T5" fmla="*/ 399 h 457"/>
                <a:gd name="T6" fmla="*/ 466 w 648"/>
                <a:gd name="T7" fmla="*/ 273 h 457"/>
                <a:gd name="T8" fmla="*/ 324 w 648"/>
                <a:gd name="T9" fmla="*/ 457 h 457"/>
                <a:gd name="T10" fmla="*/ 182 w 648"/>
                <a:gd name="T11" fmla="*/ 273 h 457"/>
                <a:gd name="T12" fmla="*/ 0 w 648"/>
                <a:gd name="T13" fmla="*/ 406 h 457"/>
                <a:gd name="T14" fmla="*/ 0 w 648"/>
                <a:gd name="T15" fmla="*/ 406 h 457"/>
                <a:gd name="T16" fmla="*/ 231 w 648"/>
                <a:gd name="T17" fmla="*/ 49 h 457"/>
                <a:gd name="T18" fmla="*/ 324 w 648"/>
                <a:gd name="T19" fmla="*/ 1 h 457"/>
                <a:gd name="T20" fmla="*/ 417 w 648"/>
                <a:gd name="T21" fmla="*/ 49 h 457"/>
                <a:gd name="T22" fmla="*/ 648 w 648"/>
                <a:gd name="T23" fmla="*/ 406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8" h="457">
                  <a:moveTo>
                    <a:pt x="648" y="406"/>
                  </a:moveTo>
                  <a:cubicBezTo>
                    <a:pt x="648" y="406"/>
                    <a:pt x="648" y="406"/>
                    <a:pt x="648" y="406"/>
                  </a:cubicBezTo>
                  <a:cubicBezTo>
                    <a:pt x="638" y="399"/>
                    <a:pt x="638" y="399"/>
                    <a:pt x="638" y="399"/>
                  </a:cubicBezTo>
                  <a:cubicBezTo>
                    <a:pt x="466" y="273"/>
                    <a:pt x="466" y="273"/>
                    <a:pt x="466" y="273"/>
                  </a:cubicBezTo>
                  <a:cubicBezTo>
                    <a:pt x="324" y="457"/>
                    <a:pt x="324" y="457"/>
                    <a:pt x="324" y="457"/>
                  </a:cubicBezTo>
                  <a:cubicBezTo>
                    <a:pt x="182" y="273"/>
                    <a:pt x="182" y="273"/>
                    <a:pt x="182" y="273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231" y="49"/>
                    <a:pt x="231" y="49"/>
                    <a:pt x="231" y="49"/>
                  </a:cubicBezTo>
                  <a:cubicBezTo>
                    <a:pt x="253" y="16"/>
                    <a:pt x="289" y="0"/>
                    <a:pt x="324" y="1"/>
                  </a:cubicBezTo>
                  <a:cubicBezTo>
                    <a:pt x="360" y="0"/>
                    <a:pt x="395" y="16"/>
                    <a:pt x="417" y="49"/>
                  </a:cubicBezTo>
                  <a:cubicBezTo>
                    <a:pt x="648" y="406"/>
                    <a:pt x="648" y="406"/>
                    <a:pt x="648" y="406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5" name="Freeform 1011"/>
            <p:cNvSpPr>
              <a:spLocks/>
            </p:cNvSpPr>
            <p:nvPr userDrawn="1"/>
          </p:nvSpPr>
          <p:spPr bwMode="auto">
            <a:xfrm>
              <a:off x="7918451" y="3101975"/>
              <a:ext cx="1116013" cy="1963738"/>
            </a:xfrm>
            <a:custGeom>
              <a:avLst/>
              <a:gdLst>
                <a:gd name="T0" fmla="*/ 142 w 703"/>
                <a:gd name="T1" fmla="*/ 0 h 1237"/>
                <a:gd name="T2" fmla="*/ 0 w 703"/>
                <a:gd name="T3" fmla="*/ 184 h 1237"/>
                <a:gd name="T4" fmla="*/ 0 w 703"/>
                <a:gd name="T5" fmla="*/ 673 h 1237"/>
                <a:gd name="T6" fmla="*/ 30 w 703"/>
                <a:gd name="T7" fmla="*/ 723 h 1237"/>
                <a:gd name="T8" fmla="*/ 30 w 703"/>
                <a:gd name="T9" fmla="*/ 1237 h 1237"/>
                <a:gd name="T10" fmla="*/ 550 w 703"/>
                <a:gd name="T11" fmla="*/ 1237 h 1237"/>
                <a:gd name="T12" fmla="*/ 550 w 703"/>
                <a:gd name="T13" fmla="*/ 1223 h 1237"/>
                <a:gd name="T14" fmla="*/ 515 w 703"/>
                <a:gd name="T15" fmla="*/ 1154 h 1237"/>
                <a:gd name="T16" fmla="*/ 547 w 703"/>
                <a:gd name="T17" fmla="*/ 1087 h 1237"/>
                <a:gd name="T18" fmla="*/ 547 w 703"/>
                <a:gd name="T19" fmla="*/ 1087 h 1237"/>
                <a:gd name="T20" fmla="*/ 547 w 703"/>
                <a:gd name="T21" fmla="*/ 1058 h 1237"/>
                <a:gd name="T22" fmla="*/ 550 w 703"/>
                <a:gd name="T23" fmla="*/ 1058 h 1237"/>
                <a:gd name="T24" fmla="*/ 550 w 703"/>
                <a:gd name="T25" fmla="*/ 723 h 1237"/>
                <a:gd name="T26" fmla="*/ 703 w 703"/>
                <a:gd name="T27" fmla="*/ 723 h 1237"/>
                <a:gd name="T28" fmla="*/ 314 w 703"/>
                <a:gd name="T29" fmla="*/ 126 h 1237"/>
                <a:gd name="T30" fmla="*/ 142 w 703"/>
                <a:gd name="T31" fmla="*/ 0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3" h="1237">
                  <a:moveTo>
                    <a:pt x="142" y="0"/>
                  </a:moveTo>
                  <a:cubicBezTo>
                    <a:pt x="0" y="184"/>
                    <a:pt x="0" y="184"/>
                    <a:pt x="0" y="184"/>
                  </a:cubicBezTo>
                  <a:cubicBezTo>
                    <a:pt x="0" y="673"/>
                    <a:pt x="0" y="673"/>
                    <a:pt x="0" y="673"/>
                  </a:cubicBezTo>
                  <a:cubicBezTo>
                    <a:pt x="30" y="723"/>
                    <a:pt x="30" y="723"/>
                    <a:pt x="30" y="723"/>
                  </a:cubicBezTo>
                  <a:cubicBezTo>
                    <a:pt x="30" y="1237"/>
                    <a:pt x="30" y="1237"/>
                    <a:pt x="30" y="1237"/>
                  </a:cubicBezTo>
                  <a:cubicBezTo>
                    <a:pt x="550" y="1237"/>
                    <a:pt x="550" y="1237"/>
                    <a:pt x="550" y="1237"/>
                  </a:cubicBezTo>
                  <a:cubicBezTo>
                    <a:pt x="550" y="1223"/>
                    <a:pt x="550" y="1223"/>
                    <a:pt x="550" y="1223"/>
                  </a:cubicBezTo>
                  <a:cubicBezTo>
                    <a:pt x="529" y="1208"/>
                    <a:pt x="515" y="1182"/>
                    <a:pt x="515" y="1154"/>
                  </a:cubicBezTo>
                  <a:cubicBezTo>
                    <a:pt x="515" y="1127"/>
                    <a:pt x="527" y="1103"/>
                    <a:pt x="547" y="1087"/>
                  </a:cubicBezTo>
                  <a:cubicBezTo>
                    <a:pt x="547" y="1087"/>
                    <a:pt x="547" y="1087"/>
                    <a:pt x="547" y="1087"/>
                  </a:cubicBezTo>
                  <a:cubicBezTo>
                    <a:pt x="547" y="1058"/>
                    <a:pt x="547" y="1058"/>
                    <a:pt x="547" y="1058"/>
                  </a:cubicBezTo>
                  <a:cubicBezTo>
                    <a:pt x="550" y="1058"/>
                    <a:pt x="550" y="1058"/>
                    <a:pt x="550" y="1058"/>
                  </a:cubicBezTo>
                  <a:cubicBezTo>
                    <a:pt x="550" y="723"/>
                    <a:pt x="550" y="723"/>
                    <a:pt x="550" y="723"/>
                  </a:cubicBezTo>
                  <a:cubicBezTo>
                    <a:pt x="703" y="723"/>
                    <a:pt x="703" y="723"/>
                    <a:pt x="703" y="723"/>
                  </a:cubicBezTo>
                  <a:cubicBezTo>
                    <a:pt x="314" y="126"/>
                    <a:pt x="314" y="126"/>
                    <a:pt x="314" y="12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3A4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6" name="Freeform 1012"/>
            <p:cNvSpPr>
              <a:spLocks/>
            </p:cNvSpPr>
            <p:nvPr userDrawn="1"/>
          </p:nvSpPr>
          <p:spPr bwMode="auto">
            <a:xfrm>
              <a:off x="7918451" y="2670175"/>
              <a:ext cx="514350" cy="723900"/>
            </a:xfrm>
            <a:custGeom>
              <a:avLst/>
              <a:gdLst>
                <a:gd name="T0" fmla="*/ 4 w 324"/>
                <a:gd name="T1" fmla="*/ 0 h 456"/>
                <a:gd name="T2" fmla="*/ 0 w 324"/>
                <a:gd name="T3" fmla="*/ 0 h 456"/>
                <a:gd name="T4" fmla="*/ 0 w 324"/>
                <a:gd name="T5" fmla="*/ 456 h 456"/>
                <a:gd name="T6" fmla="*/ 142 w 324"/>
                <a:gd name="T7" fmla="*/ 272 h 456"/>
                <a:gd name="T8" fmla="*/ 314 w 324"/>
                <a:gd name="T9" fmla="*/ 398 h 456"/>
                <a:gd name="T10" fmla="*/ 324 w 324"/>
                <a:gd name="T11" fmla="*/ 405 h 456"/>
                <a:gd name="T12" fmla="*/ 324 w 324"/>
                <a:gd name="T13" fmla="*/ 405 h 456"/>
                <a:gd name="T14" fmla="*/ 173 w 324"/>
                <a:gd name="T15" fmla="*/ 171 h 456"/>
                <a:gd name="T16" fmla="*/ 93 w 324"/>
                <a:gd name="T17" fmla="*/ 48 h 456"/>
                <a:gd name="T18" fmla="*/ 4 w 324"/>
                <a:gd name="T1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4" h="45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42" y="272"/>
                    <a:pt x="142" y="272"/>
                    <a:pt x="142" y="272"/>
                  </a:cubicBezTo>
                  <a:cubicBezTo>
                    <a:pt x="314" y="398"/>
                    <a:pt x="314" y="398"/>
                    <a:pt x="314" y="398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72" y="16"/>
                    <a:pt x="38" y="0"/>
                    <a:pt x="4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7" name="Freeform 1013"/>
            <p:cNvSpPr>
              <a:spLocks/>
            </p:cNvSpPr>
            <p:nvPr userDrawn="1"/>
          </p:nvSpPr>
          <p:spPr bwMode="auto">
            <a:xfrm>
              <a:off x="5772151" y="5065713"/>
              <a:ext cx="6069013" cy="1184275"/>
            </a:xfrm>
            <a:custGeom>
              <a:avLst/>
              <a:gdLst>
                <a:gd name="T0" fmla="*/ 3679 w 3824"/>
                <a:gd name="T1" fmla="*/ 0 h 746"/>
                <a:gd name="T2" fmla="*/ 144 w 3824"/>
                <a:gd name="T3" fmla="*/ 0 h 746"/>
                <a:gd name="T4" fmla="*/ 0 w 3824"/>
                <a:gd name="T5" fmla="*/ 144 h 746"/>
                <a:gd name="T6" fmla="*/ 0 w 3824"/>
                <a:gd name="T7" fmla="*/ 289 h 746"/>
                <a:gd name="T8" fmla="*/ 0 w 3824"/>
                <a:gd name="T9" fmla="*/ 621 h 746"/>
                <a:gd name="T10" fmla="*/ 50 w 3824"/>
                <a:gd name="T11" fmla="*/ 679 h 746"/>
                <a:gd name="T12" fmla="*/ 111 w 3824"/>
                <a:gd name="T13" fmla="*/ 623 h 746"/>
                <a:gd name="T14" fmla="*/ 111 w 3824"/>
                <a:gd name="T15" fmla="*/ 408 h 746"/>
                <a:gd name="T16" fmla="*/ 166 w 3824"/>
                <a:gd name="T17" fmla="*/ 353 h 746"/>
                <a:gd name="T18" fmla="*/ 390 w 3824"/>
                <a:gd name="T19" fmla="*/ 353 h 746"/>
                <a:gd name="T20" fmla="*/ 444 w 3824"/>
                <a:gd name="T21" fmla="*/ 408 h 746"/>
                <a:gd name="T22" fmla="*/ 444 w 3824"/>
                <a:gd name="T23" fmla="*/ 441 h 746"/>
                <a:gd name="T24" fmla="*/ 509 w 3824"/>
                <a:gd name="T25" fmla="*/ 510 h 746"/>
                <a:gd name="T26" fmla="*/ 578 w 3824"/>
                <a:gd name="T27" fmla="*/ 444 h 746"/>
                <a:gd name="T28" fmla="*/ 578 w 3824"/>
                <a:gd name="T29" fmla="*/ 344 h 746"/>
                <a:gd name="T30" fmla="*/ 633 w 3824"/>
                <a:gd name="T31" fmla="*/ 289 h 746"/>
                <a:gd name="T32" fmla="*/ 2652 w 3824"/>
                <a:gd name="T33" fmla="*/ 289 h 746"/>
                <a:gd name="T34" fmla="*/ 2706 w 3824"/>
                <a:gd name="T35" fmla="*/ 344 h 746"/>
                <a:gd name="T36" fmla="*/ 2706 w 3824"/>
                <a:gd name="T37" fmla="*/ 508 h 746"/>
                <a:gd name="T38" fmla="*/ 2773 w 3824"/>
                <a:gd name="T39" fmla="*/ 574 h 746"/>
                <a:gd name="T40" fmla="*/ 2840 w 3824"/>
                <a:gd name="T41" fmla="*/ 508 h 746"/>
                <a:gd name="T42" fmla="*/ 2840 w 3824"/>
                <a:gd name="T43" fmla="*/ 344 h 746"/>
                <a:gd name="T44" fmla="*/ 2895 w 3824"/>
                <a:gd name="T45" fmla="*/ 289 h 746"/>
                <a:gd name="T46" fmla="*/ 3415 w 3824"/>
                <a:gd name="T47" fmla="*/ 289 h 746"/>
                <a:gd name="T48" fmla="*/ 3469 w 3824"/>
                <a:gd name="T49" fmla="*/ 344 h 746"/>
                <a:gd name="T50" fmla="*/ 3469 w 3824"/>
                <a:gd name="T51" fmla="*/ 679 h 746"/>
                <a:gd name="T52" fmla="*/ 3536 w 3824"/>
                <a:gd name="T53" fmla="*/ 746 h 746"/>
                <a:gd name="T54" fmla="*/ 3603 w 3824"/>
                <a:gd name="T55" fmla="*/ 679 h 746"/>
                <a:gd name="T56" fmla="*/ 3603 w 3824"/>
                <a:gd name="T57" fmla="*/ 464 h 746"/>
                <a:gd name="T58" fmla="*/ 3658 w 3824"/>
                <a:gd name="T59" fmla="*/ 409 h 746"/>
                <a:gd name="T60" fmla="*/ 3712 w 3824"/>
                <a:gd name="T61" fmla="*/ 464 h 746"/>
                <a:gd name="T62" fmla="*/ 3712 w 3824"/>
                <a:gd name="T63" fmla="*/ 492 h 746"/>
                <a:gd name="T64" fmla="*/ 3763 w 3824"/>
                <a:gd name="T65" fmla="*/ 550 h 746"/>
                <a:gd name="T66" fmla="*/ 3824 w 3824"/>
                <a:gd name="T67" fmla="*/ 494 h 746"/>
                <a:gd name="T68" fmla="*/ 3824 w 3824"/>
                <a:gd name="T69" fmla="*/ 289 h 746"/>
                <a:gd name="T70" fmla="*/ 3824 w 3824"/>
                <a:gd name="T71" fmla="*/ 144 h 746"/>
                <a:gd name="T72" fmla="*/ 3679 w 3824"/>
                <a:gd name="T73" fmla="*/ 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24" h="746">
                  <a:moveTo>
                    <a:pt x="3679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64" y="0"/>
                    <a:pt x="0" y="65"/>
                    <a:pt x="0" y="144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0" y="621"/>
                    <a:pt x="0" y="621"/>
                    <a:pt x="0" y="621"/>
                  </a:cubicBezTo>
                  <a:cubicBezTo>
                    <a:pt x="0" y="650"/>
                    <a:pt x="21" y="676"/>
                    <a:pt x="50" y="679"/>
                  </a:cubicBezTo>
                  <a:cubicBezTo>
                    <a:pt x="83" y="682"/>
                    <a:pt x="111" y="656"/>
                    <a:pt x="111" y="623"/>
                  </a:cubicBezTo>
                  <a:cubicBezTo>
                    <a:pt x="111" y="408"/>
                    <a:pt x="111" y="408"/>
                    <a:pt x="111" y="408"/>
                  </a:cubicBezTo>
                  <a:cubicBezTo>
                    <a:pt x="111" y="377"/>
                    <a:pt x="135" y="353"/>
                    <a:pt x="166" y="353"/>
                  </a:cubicBezTo>
                  <a:cubicBezTo>
                    <a:pt x="390" y="353"/>
                    <a:pt x="390" y="353"/>
                    <a:pt x="390" y="353"/>
                  </a:cubicBezTo>
                  <a:cubicBezTo>
                    <a:pt x="420" y="353"/>
                    <a:pt x="444" y="377"/>
                    <a:pt x="444" y="408"/>
                  </a:cubicBezTo>
                  <a:cubicBezTo>
                    <a:pt x="444" y="441"/>
                    <a:pt x="444" y="441"/>
                    <a:pt x="444" y="441"/>
                  </a:cubicBezTo>
                  <a:cubicBezTo>
                    <a:pt x="444" y="477"/>
                    <a:pt x="473" y="509"/>
                    <a:pt x="509" y="510"/>
                  </a:cubicBezTo>
                  <a:cubicBezTo>
                    <a:pt x="547" y="511"/>
                    <a:pt x="578" y="481"/>
                    <a:pt x="578" y="444"/>
                  </a:cubicBezTo>
                  <a:cubicBezTo>
                    <a:pt x="578" y="344"/>
                    <a:pt x="578" y="344"/>
                    <a:pt x="578" y="344"/>
                  </a:cubicBezTo>
                  <a:cubicBezTo>
                    <a:pt x="578" y="314"/>
                    <a:pt x="602" y="289"/>
                    <a:pt x="633" y="289"/>
                  </a:cubicBezTo>
                  <a:cubicBezTo>
                    <a:pt x="2652" y="289"/>
                    <a:pt x="2652" y="289"/>
                    <a:pt x="2652" y="289"/>
                  </a:cubicBezTo>
                  <a:cubicBezTo>
                    <a:pt x="2682" y="289"/>
                    <a:pt x="2706" y="314"/>
                    <a:pt x="2706" y="344"/>
                  </a:cubicBezTo>
                  <a:cubicBezTo>
                    <a:pt x="2706" y="508"/>
                    <a:pt x="2706" y="508"/>
                    <a:pt x="2706" y="508"/>
                  </a:cubicBezTo>
                  <a:cubicBezTo>
                    <a:pt x="2706" y="544"/>
                    <a:pt x="2736" y="574"/>
                    <a:pt x="2773" y="574"/>
                  </a:cubicBezTo>
                  <a:cubicBezTo>
                    <a:pt x="2810" y="574"/>
                    <a:pt x="2840" y="544"/>
                    <a:pt x="2840" y="508"/>
                  </a:cubicBezTo>
                  <a:cubicBezTo>
                    <a:pt x="2840" y="344"/>
                    <a:pt x="2840" y="344"/>
                    <a:pt x="2840" y="344"/>
                  </a:cubicBezTo>
                  <a:cubicBezTo>
                    <a:pt x="2840" y="314"/>
                    <a:pt x="2864" y="289"/>
                    <a:pt x="2895" y="289"/>
                  </a:cubicBezTo>
                  <a:cubicBezTo>
                    <a:pt x="3415" y="289"/>
                    <a:pt x="3415" y="289"/>
                    <a:pt x="3415" y="289"/>
                  </a:cubicBezTo>
                  <a:cubicBezTo>
                    <a:pt x="3445" y="289"/>
                    <a:pt x="3469" y="314"/>
                    <a:pt x="3469" y="344"/>
                  </a:cubicBezTo>
                  <a:cubicBezTo>
                    <a:pt x="3469" y="679"/>
                    <a:pt x="3469" y="679"/>
                    <a:pt x="3469" y="679"/>
                  </a:cubicBezTo>
                  <a:cubicBezTo>
                    <a:pt x="3469" y="716"/>
                    <a:pt x="3499" y="746"/>
                    <a:pt x="3536" y="746"/>
                  </a:cubicBezTo>
                  <a:cubicBezTo>
                    <a:pt x="3573" y="746"/>
                    <a:pt x="3603" y="716"/>
                    <a:pt x="3603" y="679"/>
                  </a:cubicBezTo>
                  <a:cubicBezTo>
                    <a:pt x="3603" y="464"/>
                    <a:pt x="3603" y="464"/>
                    <a:pt x="3603" y="464"/>
                  </a:cubicBezTo>
                  <a:cubicBezTo>
                    <a:pt x="3603" y="433"/>
                    <a:pt x="3627" y="409"/>
                    <a:pt x="3658" y="409"/>
                  </a:cubicBezTo>
                  <a:cubicBezTo>
                    <a:pt x="3688" y="409"/>
                    <a:pt x="3712" y="433"/>
                    <a:pt x="3712" y="464"/>
                  </a:cubicBezTo>
                  <a:cubicBezTo>
                    <a:pt x="3712" y="492"/>
                    <a:pt x="3712" y="492"/>
                    <a:pt x="3712" y="492"/>
                  </a:cubicBezTo>
                  <a:cubicBezTo>
                    <a:pt x="3712" y="521"/>
                    <a:pt x="3734" y="547"/>
                    <a:pt x="3763" y="550"/>
                  </a:cubicBezTo>
                  <a:cubicBezTo>
                    <a:pt x="3796" y="553"/>
                    <a:pt x="3824" y="527"/>
                    <a:pt x="3824" y="494"/>
                  </a:cubicBezTo>
                  <a:cubicBezTo>
                    <a:pt x="3824" y="289"/>
                    <a:pt x="3824" y="289"/>
                    <a:pt x="3824" y="289"/>
                  </a:cubicBezTo>
                  <a:cubicBezTo>
                    <a:pt x="3824" y="144"/>
                    <a:pt x="3824" y="144"/>
                    <a:pt x="3824" y="144"/>
                  </a:cubicBezTo>
                  <a:cubicBezTo>
                    <a:pt x="3824" y="65"/>
                    <a:pt x="3759" y="0"/>
                    <a:pt x="3679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8" name="Freeform 1014"/>
            <p:cNvSpPr>
              <a:spLocks/>
            </p:cNvSpPr>
            <p:nvPr userDrawn="1"/>
          </p:nvSpPr>
          <p:spPr bwMode="auto">
            <a:xfrm>
              <a:off x="6969126" y="5065713"/>
              <a:ext cx="3851275" cy="0"/>
            </a:xfrm>
            <a:custGeom>
              <a:avLst/>
              <a:gdLst>
                <a:gd name="T0" fmla="*/ 0 w 2426"/>
                <a:gd name="T1" fmla="*/ 2426 w 2426"/>
                <a:gd name="T2" fmla="*/ 0 w 24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26">
                  <a:moveTo>
                    <a:pt x="0" y="0"/>
                  </a:moveTo>
                  <a:lnTo>
                    <a:pt x="24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9" name="Freeform 1015"/>
            <p:cNvSpPr>
              <a:spLocks/>
            </p:cNvSpPr>
            <p:nvPr userDrawn="1"/>
          </p:nvSpPr>
          <p:spPr bwMode="auto">
            <a:xfrm>
              <a:off x="6969126" y="5065713"/>
              <a:ext cx="3851275" cy="0"/>
            </a:xfrm>
            <a:custGeom>
              <a:avLst/>
              <a:gdLst>
                <a:gd name="T0" fmla="*/ 0 w 2426"/>
                <a:gd name="T1" fmla="*/ 2426 w 2426"/>
                <a:gd name="T2" fmla="*/ 0 w 24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26">
                  <a:moveTo>
                    <a:pt x="0" y="0"/>
                  </a:moveTo>
                  <a:lnTo>
                    <a:pt x="242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0" name="Freeform 1016"/>
            <p:cNvSpPr>
              <a:spLocks/>
            </p:cNvSpPr>
            <p:nvPr userDrawn="1"/>
          </p:nvSpPr>
          <p:spPr bwMode="auto">
            <a:xfrm>
              <a:off x="7413626" y="3779838"/>
              <a:ext cx="627063" cy="512763"/>
            </a:xfrm>
            <a:custGeom>
              <a:avLst/>
              <a:gdLst>
                <a:gd name="T0" fmla="*/ 217 w 395"/>
                <a:gd name="T1" fmla="*/ 0 h 323"/>
                <a:gd name="T2" fmla="*/ 395 w 395"/>
                <a:gd name="T3" fmla="*/ 323 h 323"/>
                <a:gd name="T4" fmla="*/ 0 w 395"/>
                <a:gd name="T5" fmla="*/ 323 h 323"/>
                <a:gd name="T6" fmla="*/ 217 w 395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5" h="323">
                  <a:moveTo>
                    <a:pt x="217" y="0"/>
                  </a:moveTo>
                  <a:lnTo>
                    <a:pt x="395" y="323"/>
                  </a:lnTo>
                  <a:lnTo>
                    <a:pt x="0" y="323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1" name="Freeform 1017"/>
            <p:cNvSpPr>
              <a:spLocks/>
            </p:cNvSpPr>
            <p:nvPr userDrawn="1"/>
          </p:nvSpPr>
          <p:spPr bwMode="auto">
            <a:xfrm>
              <a:off x="7340601" y="3779838"/>
              <a:ext cx="625475" cy="1285875"/>
            </a:xfrm>
            <a:custGeom>
              <a:avLst/>
              <a:gdLst>
                <a:gd name="T0" fmla="*/ 217 w 394"/>
                <a:gd name="T1" fmla="*/ 0 h 810"/>
                <a:gd name="T2" fmla="*/ 0 w 394"/>
                <a:gd name="T3" fmla="*/ 296 h 810"/>
                <a:gd name="T4" fmla="*/ 25 w 394"/>
                <a:gd name="T5" fmla="*/ 296 h 810"/>
                <a:gd name="T6" fmla="*/ 25 w 394"/>
                <a:gd name="T7" fmla="*/ 810 h 810"/>
                <a:gd name="T8" fmla="*/ 394 w 394"/>
                <a:gd name="T9" fmla="*/ 810 h 810"/>
                <a:gd name="T10" fmla="*/ 394 w 394"/>
                <a:gd name="T11" fmla="*/ 296 h 810"/>
                <a:gd name="T12" fmla="*/ 21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217" y="0"/>
                  </a:moveTo>
                  <a:lnTo>
                    <a:pt x="0" y="296"/>
                  </a:lnTo>
                  <a:lnTo>
                    <a:pt x="25" y="296"/>
                  </a:lnTo>
                  <a:lnTo>
                    <a:pt x="25" y="810"/>
                  </a:lnTo>
                  <a:lnTo>
                    <a:pt x="394" y="810"/>
                  </a:lnTo>
                  <a:lnTo>
                    <a:pt x="394" y="296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2" name="Freeform 1018"/>
            <p:cNvSpPr>
              <a:spLocks/>
            </p:cNvSpPr>
            <p:nvPr userDrawn="1"/>
          </p:nvSpPr>
          <p:spPr bwMode="auto">
            <a:xfrm>
              <a:off x="7340601" y="3779838"/>
              <a:ext cx="625475" cy="1285875"/>
            </a:xfrm>
            <a:custGeom>
              <a:avLst/>
              <a:gdLst>
                <a:gd name="T0" fmla="*/ 217 w 394"/>
                <a:gd name="T1" fmla="*/ 0 h 810"/>
                <a:gd name="T2" fmla="*/ 0 w 394"/>
                <a:gd name="T3" fmla="*/ 296 h 810"/>
                <a:gd name="T4" fmla="*/ 25 w 394"/>
                <a:gd name="T5" fmla="*/ 296 h 810"/>
                <a:gd name="T6" fmla="*/ 25 w 394"/>
                <a:gd name="T7" fmla="*/ 810 h 810"/>
                <a:gd name="T8" fmla="*/ 394 w 394"/>
                <a:gd name="T9" fmla="*/ 810 h 810"/>
                <a:gd name="T10" fmla="*/ 394 w 394"/>
                <a:gd name="T11" fmla="*/ 296 h 810"/>
                <a:gd name="T12" fmla="*/ 21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217" y="0"/>
                  </a:moveTo>
                  <a:lnTo>
                    <a:pt x="0" y="296"/>
                  </a:lnTo>
                  <a:lnTo>
                    <a:pt x="25" y="296"/>
                  </a:lnTo>
                  <a:lnTo>
                    <a:pt x="25" y="810"/>
                  </a:lnTo>
                  <a:lnTo>
                    <a:pt x="394" y="810"/>
                  </a:lnTo>
                  <a:lnTo>
                    <a:pt x="394" y="296"/>
                  </a:lnTo>
                  <a:lnTo>
                    <a:pt x="2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3" name="Rectangle 1019"/>
            <p:cNvSpPr>
              <a:spLocks noChangeArrowheads="1"/>
            </p:cNvSpPr>
            <p:nvPr userDrawn="1"/>
          </p:nvSpPr>
          <p:spPr bwMode="auto">
            <a:xfrm>
              <a:off x="6281739" y="4249738"/>
              <a:ext cx="1171575" cy="815975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" name="Rectangle 1020"/>
            <p:cNvSpPr>
              <a:spLocks noChangeArrowheads="1"/>
            </p:cNvSpPr>
            <p:nvPr userDrawn="1"/>
          </p:nvSpPr>
          <p:spPr bwMode="auto">
            <a:xfrm>
              <a:off x="6281739" y="4249738"/>
              <a:ext cx="1171575" cy="81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" name="Freeform 1021"/>
            <p:cNvSpPr>
              <a:spLocks/>
            </p:cNvSpPr>
            <p:nvPr userDrawn="1"/>
          </p:nvSpPr>
          <p:spPr bwMode="auto">
            <a:xfrm>
              <a:off x="6207126" y="3779838"/>
              <a:ext cx="1550988" cy="512763"/>
            </a:xfrm>
            <a:custGeom>
              <a:avLst/>
              <a:gdLst>
                <a:gd name="T0" fmla="*/ 977 w 977"/>
                <a:gd name="T1" fmla="*/ 0 h 323"/>
                <a:gd name="T2" fmla="*/ 193 w 977"/>
                <a:gd name="T3" fmla="*/ 0 h 323"/>
                <a:gd name="T4" fmla="*/ 0 w 977"/>
                <a:gd name="T5" fmla="*/ 323 h 323"/>
                <a:gd name="T6" fmla="*/ 784 w 977"/>
                <a:gd name="T7" fmla="*/ 323 h 323"/>
                <a:gd name="T8" fmla="*/ 977 w 977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7" h="323">
                  <a:moveTo>
                    <a:pt x="977" y="0"/>
                  </a:moveTo>
                  <a:lnTo>
                    <a:pt x="193" y="0"/>
                  </a:lnTo>
                  <a:lnTo>
                    <a:pt x="0" y="323"/>
                  </a:lnTo>
                  <a:lnTo>
                    <a:pt x="784" y="32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" name="Freeform 1022"/>
            <p:cNvSpPr>
              <a:spLocks/>
            </p:cNvSpPr>
            <p:nvPr userDrawn="1"/>
          </p:nvSpPr>
          <p:spPr bwMode="auto">
            <a:xfrm>
              <a:off x="6207126" y="3779838"/>
              <a:ext cx="1550988" cy="512763"/>
            </a:xfrm>
            <a:custGeom>
              <a:avLst/>
              <a:gdLst>
                <a:gd name="T0" fmla="*/ 977 w 977"/>
                <a:gd name="T1" fmla="*/ 0 h 323"/>
                <a:gd name="T2" fmla="*/ 193 w 977"/>
                <a:gd name="T3" fmla="*/ 0 h 323"/>
                <a:gd name="T4" fmla="*/ 0 w 977"/>
                <a:gd name="T5" fmla="*/ 323 h 323"/>
                <a:gd name="T6" fmla="*/ 784 w 977"/>
                <a:gd name="T7" fmla="*/ 323 h 323"/>
                <a:gd name="T8" fmla="*/ 977 w 977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7" h="323">
                  <a:moveTo>
                    <a:pt x="977" y="0"/>
                  </a:moveTo>
                  <a:lnTo>
                    <a:pt x="193" y="0"/>
                  </a:lnTo>
                  <a:lnTo>
                    <a:pt x="0" y="323"/>
                  </a:lnTo>
                  <a:lnTo>
                    <a:pt x="784" y="323"/>
                  </a:lnTo>
                  <a:lnTo>
                    <a:pt x="9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" name="Rectangle 1023"/>
            <p:cNvSpPr>
              <a:spLocks noChangeArrowheads="1"/>
            </p:cNvSpPr>
            <p:nvPr userDrawn="1"/>
          </p:nvSpPr>
          <p:spPr bwMode="auto">
            <a:xfrm>
              <a:off x="6553201" y="4433888"/>
              <a:ext cx="192088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" name="Rectangle 1024"/>
            <p:cNvSpPr>
              <a:spLocks noChangeArrowheads="1"/>
            </p:cNvSpPr>
            <p:nvPr userDrawn="1"/>
          </p:nvSpPr>
          <p:spPr bwMode="auto">
            <a:xfrm>
              <a:off x="6553201" y="4433888"/>
              <a:ext cx="192088" cy="447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" name="Rectangle 1025"/>
            <p:cNvSpPr>
              <a:spLocks noChangeArrowheads="1"/>
            </p:cNvSpPr>
            <p:nvPr userDrawn="1"/>
          </p:nvSpPr>
          <p:spPr bwMode="auto">
            <a:xfrm>
              <a:off x="6580189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" name="Rectangle 1026"/>
            <p:cNvSpPr>
              <a:spLocks noChangeArrowheads="1"/>
            </p:cNvSpPr>
            <p:nvPr userDrawn="1"/>
          </p:nvSpPr>
          <p:spPr bwMode="auto">
            <a:xfrm>
              <a:off x="6580189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" name="Rectangle 1027"/>
            <p:cNvSpPr>
              <a:spLocks noChangeArrowheads="1"/>
            </p:cNvSpPr>
            <p:nvPr userDrawn="1"/>
          </p:nvSpPr>
          <p:spPr bwMode="auto">
            <a:xfrm>
              <a:off x="6988176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" name="Rectangle 1028"/>
            <p:cNvSpPr>
              <a:spLocks noChangeArrowheads="1"/>
            </p:cNvSpPr>
            <p:nvPr userDrawn="1"/>
          </p:nvSpPr>
          <p:spPr bwMode="auto">
            <a:xfrm>
              <a:off x="7015164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" name="Rectangle 1029"/>
            <p:cNvSpPr>
              <a:spLocks noChangeArrowheads="1"/>
            </p:cNvSpPr>
            <p:nvPr userDrawn="1"/>
          </p:nvSpPr>
          <p:spPr bwMode="auto">
            <a:xfrm>
              <a:off x="7015164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1030"/>
            <p:cNvSpPr>
              <a:spLocks/>
            </p:cNvSpPr>
            <p:nvPr userDrawn="1"/>
          </p:nvSpPr>
          <p:spPr bwMode="auto">
            <a:xfrm>
              <a:off x="6873876" y="4283075"/>
              <a:ext cx="114300" cy="139700"/>
            </a:xfrm>
            <a:custGeom>
              <a:avLst/>
              <a:gdLst>
                <a:gd name="T0" fmla="*/ 71 w 72"/>
                <a:gd name="T1" fmla="*/ 0 h 88"/>
                <a:gd name="T2" fmla="*/ 56 w 72"/>
                <a:gd name="T3" fmla="*/ 0 h 88"/>
                <a:gd name="T4" fmla="*/ 44 w 72"/>
                <a:gd name="T5" fmla="*/ 0 h 88"/>
                <a:gd name="T6" fmla="*/ 30 w 72"/>
                <a:gd name="T7" fmla="*/ 0 h 88"/>
                <a:gd name="T8" fmla="*/ 18 w 72"/>
                <a:gd name="T9" fmla="*/ 0 h 88"/>
                <a:gd name="T10" fmla="*/ 0 w 72"/>
                <a:gd name="T11" fmla="*/ 0 h 88"/>
                <a:gd name="T12" fmla="*/ 0 w 72"/>
                <a:gd name="T13" fmla="*/ 11 h 88"/>
                <a:gd name="T14" fmla="*/ 0 w 72"/>
                <a:gd name="T15" fmla="*/ 78 h 88"/>
                <a:gd name="T16" fmla="*/ 8 w 72"/>
                <a:gd name="T17" fmla="*/ 88 h 88"/>
                <a:gd name="T18" fmla="*/ 18 w 72"/>
                <a:gd name="T19" fmla="*/ 78 h 88"/>
                <a:gd name="T20" fmla="*/ 18 w 72"/>
                <a:gd name="T21" fmla="*/ 33 h 88"/>
                <a:gd name="T22" fmla="*/ 24 w 72"/>
                <a:gd name="T23" fmla="*/ 27 h 88"/>
                <a:gd name="T24" fmla="*/ 24 w 72"/>
                <a:gd name="T25" fmla="*/ 27 h 88"/>
                <a:gd name="T26" fmla="*/ 30 w 72"/>
                <a:gd name="T27" fmla="*/ 33 h 88"/>
                <a:gd name="T28" fmla="*/ 30 w 72"/>
                <a:gd name="T29" fmla="*/ 56 h 88"/>
                <a:gd name="T30" fmla="*/ 36 w 72"/>
                <a:gd name="T31" fmla="*/ 63 h 88"/>
                <a:gd name="T32" fmla="*/ 44 w 72"/>
                <a:gd name="T33" fmla="*/ 56 h 88"/>
                <a:gd name="T34" fmla="*/ 44 w 72"/>
                <a:gd name="T35" fmla="*/ 17 h 88"/>
                <a:gd name="T36" fmla="*/ 50 w 72"/>
                <a:gd name="T37" fmla="*/ 11 h 88"/>
                <a:gd name="T38" fmla="*/ 56 w 72"/>
                <a:gd name="T39" fmla="*/ 17 h 88"/>
                <a:gd name="T40" fmla="*/ 56 w 72"/>
                <a:gd name="T41" fmla="*/ 67 h 88"/>
                <a:gd name="T42" fmla="*/ 63 w 72"/>
                <a:gd name="T43" fmla="*/ 75 h 88"/>
                <a:gd name="T44" fmla="*/ 72 w 72"/>
                <a:gd name="T45" fmla="*/ 67 h 88"/>
                <a:gd name="T46" fmla="*/ 72 w 72"/>
                <a:gd name="T47" fmla="*/ 0 h 88"/>
                <a:gd name="T48" fmla="*/ 71 w 72"/>
                <a:gd name="T4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2" h="88">
                  <a:moveTo>
                    <a:pt x="71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3"/>
                    <a:pt x="3" y="87"/>
                    <a:pt x="8" y="88"/>
                  </a:cubicBezTo>
                  <a:cubicBezTo>
                    <a:pt x="14" y="88"/>
                    <a:pt x="18" y="84"/>
                    <a:pt x="18" y="78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29"/>
                    <a:pt x="21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7"/>
                    <a:pt x="30" y="29"/>
                    <a:pt x="30" y="33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9"/>
                    <a:pt x="33" y="62"/>
                    <a:pt x="36" y="63"/>
                  </a:cubicBezTo>
                  <a:cubicBezTo>
                    <a:pt x="40" y="64"/>
                    <a:pt x="44" y="60"/>
                    <a:pt x="44" y="5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4"/>
                    <a:pt x="47" y="11"/>
                    <a:pt x="50" y="11"/>
                  </a:cubicBezTo>
                  <a:cubicBezTo>
                    <a:pt x="53" y="11"/>
                    <a:pt x="56" y="14"/>
                    <a:pt x="56" y="1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71"/>
                    <a:pt x="59" y="75"/>
                    <a:pt x="63" y="75"/>
                  </a:cubicBezTo>
                  <a:cubicBezTo>
                    <a:pt x="68" y="76"/>
                    <a:pt x="72" y="72"/>
                    <a:pt x="72" y="6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Oval 1031"/>
            <p:cNvSpPr>
              <a:spLocks noChangeArrowheads="1"/>
            </p:cNvSpPr>
            <p:nvPr userDrawn="1"/>
          </p:nvSpPr>
          <p:spPr bwMode="auto">
            <a:xfrm>
              <a:off x="7645401" y="4229100"/>
              <a:ext cx="161925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Oval 1032"/>
            <p:cNvSpPr>
              <a:spLocks noChangeArrowheads="1"/>
            </p:cNvSpPr>
            <p:nvPr userDrawn="1"/>
          </p:nvSpPr>
          <p:spPr bwMode="auto">
            <a:xfrm>
              <a:off x="7669214" y="4257675"/>
              <a:ext cx="115888" cy="146050"/>
            </a:xfrm>
            <a:prstGeom prst="ellipse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Rectangle 1033"/>
            <p:cNvSpPr>
              <a:spLocks noChangeArrowheads="1"/>
            </p:cNvSpPr>
            <p:nvPr userDrawn="1"/>
          </p:nvSpPr>
          <p:spPr bwMode="auto">
            <a:xfrm>
              <a:off x="7634289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Rectangle 1034"/>
            <p:cNvSpPr>
              <a:spLocks noChangeArrowheads="1"/>
            </p:cNvSpPr>
            <p:nvPr userDrawn="1"/>
          </p:nvSpPr>
          <p:spPr bwMode="auto">
            <a:xfrm>
              <a:off x="7650164" y="4760913"/>
              <a:ext cx="142875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Rectangle 1035"/>
            <p:cNvSpPr>
              <a:spLocks noChangeArrowheads="1"/>
            </p:cNvSpPr>
            <p:nvPr userDrawn="1"/>
          </p:nvSpPr>
          <p:spPr bwMode="auto">
            <a:xfrm>
              <a:off x="6492876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Freeform 1036"/>
            <p:cNvSpPr>
              <a:spLocks/>
            </p:cNvSpPr>
            <p:nvPr userDrawn="1"/>
          </p:nvSpPr>
          <p:spPr bwMode="auto">
            <a:xfrm>
              <a:off x="6650039" y="3925888"/>
              <a:ext cx="69850" cy="234950"/>
            </a:xfrm>
            <a:custGeom>
              <a:avLst/>
              <a:gdLst>
                <a:gd name="T0" fmla="*/ 0 w 44"/>
                <a:gd name="T1" fmla="*/ 148 h 148"/>
                <a:gd name="T2" fmla="*/ 44 w 44"/>
                <a:gd name="T3" fmla="*/ 88 h 148"/>
                <a:gd name="T4" fmla="*/ 44 w 44"/>
                <a:gd name="T5" fmla="*/ 0 h 148"/>
                <a:gd name="T6" fmla="*/ 0 w 44"/>
                <a:gd name="T7" fmla="*/ 0 h 148"/>
                <a:gd name="T8" fmla="*/ 0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0" y="148"/>
                  </a:moveTo>
                  <a:lnTo>
                    <a:pt x="44" y="88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Rectangle 1037"/>
            <p:cNvSpPr>
              <a:spLocks noChangeArrowheads="1"/>
            </p:cNvSpPr>
            <p:nvPr userDrawn="1"/>
          </p:nvSpPr>
          <p:spPr bwMode="auto">
            <a:xfrm>
              <a:off x="6480176" y="3876675"/>
              <a:ext cx="252413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Freeform 1038"/>
            <p:cNvSpPr>
              <a:spLocks/>
            </p:cNvSpPr>
            <p:nvPr userDrawn="1"/>
          </p:nvSpPr>
          <p:spPr bwMode="auto">
            <a:xfrm>
              <a:off x="6194426" y="4303713"/>
              <a:ext cx="20638" cy="14288"/>
            </a:xfrm>
            <a:custGeom>
              <a:avLst/>
              <a:gdLst>
                <a:gd name="T0" fmla="*/ 7 w 13"/>
                <a:gd name="T1" fmla="*/ 8 h 9"/>
                <a:gd name="T2" fmla="*/ 0 w 13"/>
                <a:gd name="T3" fmla="*/ 5 h 9"/>
                <a:gd name="T4" fmla="*/ 6 w 13"/>
                <a:gd name="T5" fmla="*/ 0 h 9"/>
                <a:gd name="T6" fmla="*/ 13 w 13"/>
                <a:gd name="T7" fmla="*/ 3 h 9"/>
                <a:gd name="T8" fmla="*/ 7 w 13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7" y="8"/>
                  </a:moveTo>
                  <a:cubicBezTo>
                    <a:pt x="4" y="9"/>
                    <a:pt x="0" y="5"/>
                    <a:pt x="0" y="5"/>
                  </a:cubicBezTo>
                  <a:cubicBezTo>
                    <a:pt x="0" y="5"/>
                    <a:pt x="2" y="0"/>
                    <a:pt x="6" y="0"/>
                  </a:cubicBezTo>
                  <a:cubicBezTo>
                    <a:pt x="10" y="0"/>
                    <a:pt x="13" y="1"/>
                    <a:pt x="13" y="3"/>
                  </a:cubicBezTo>
                  <a:cubicBezTo>
                    <a:pt x="13" y="5"/>
                    <a:pt x="11" y="7"/>
                    <a:pt x="7" y="8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Freeform 1039"/>
            <p:cNvSpPr>
              <a:spLocks/>
            </p:cNvSpPr>
            <p:nvPr userDrawn="1"/>
          </p:nvSpPr>
          <p:spPr bwMode="auto">
            <a:xfrm>
              <a:off x="6211889" y="4303713"/>
              <a:ext cx="11113" cy="9525"/>
            </a:xfrm>
            <a:custGeom>
              <a:avLst/>
              <a:gdLst>
                <a:gd name="T0" fmla="*/ 1 w 7"/>
                <a:gd name="T1" fmla="*/ 6 h 6"/>
                <a:gd name="T2" fmla="*/ 0 w 7"/>
                <a:gd name="T3" fmla="*/ 0 h 6"/>
                <a:gd name="T4" fmla="*/ 6 w 7"/>
                <a:gd name="T5" fmla="*/ 0 h 6"/>
                <a:gd name="T6" fmla="*/ 7 w 7"/>
                <a:gd name="T7" fmla="*/ 5 h 6"/>
                <a:gd name="T8" fmla="*/ 1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1" y="6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3"/>
                    <a:pt x="7" y="5"/>
                  </a:cubicBezTo>
                  <a:cubicBezTo>
                    <a:pt x="1" y="6"/>
                    <a:pt x="1" y="6"/>
                    <a:pt x="1" y="6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" name="Freeform 1040"/>
            <p:cNvSpPr>
              <a:spLocks/>
            </p:cNvSpPr>
            <p:nvPr userDrawn="1"/>
          </p:nvSpPr>
          <p:spPr bwMode="auto">
            <a:xfrm>
              <a:off x="6199189" y="4329113"/>
              <a:ext cx="22225" cy="15875"/>
            </a:xfrm>
            <a:custGeom>
              <a:avLst/>
              <a:gdLst>
                <a:gd name="T0" fmla="*/ 8 w 14"/>
                <a:gd name="T1" fmla="*/ 9 h 10"/>
                <a:gd name="T2" fmla="*/ 0 w 14"/>
                <a:gd name="T3" fmla="*/ 6 h 10"/>
                <a:gd name="T4" fmla="*/ 6 w 14"/>
                <a:gd name="T5" fmla="*/ 1 h 10"/>
                <a:gd name="T6" fmla="*/ 13 w 14"/>
                <a:gd name="T7" fmla="*/ 4 h 10"/>
                <a:gd name="T8" fmla="*/ 8 w 1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8" y="9"/>
                  </a:moveTo>
                  <a:cubicBezTo>
                    <a:pt x="4" y="10"/>
                    <a:pt x="0" y="6"/>
                    <a:pt x="0" y="6"/>
                  </a:cubicBez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3" y="1"/>
                    <a:pt x="13" y="4"/>
                  </a:cubicBezTo>
                  <a:cubicBezTo>
                    <a:pt x="14" y="6"/>
                    <a:pt x="11" y="8"/>
                    <a:pt x="8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Freeform 1041"/>
            <p:cNvSpPr>
              <a:spLocks/>
            </p:cNvSpPr>
            <p:nvPr userDrawn="1"/>
          </p:nvSpPr>
          <p:spPr bwMode="auto">
            <a:xfrm>
              <a:off x="6216651" y="4329113"/>
              <a:ext cx="11113" cy="11113"/>
            </a:xfrm>
            <a:custGeom>
              <a:avLst/>
              <a:gdLst>
                <a:gd name="T0" fmla="*/ 1 w 7"/>
                <a:gd name="T1" fmla="*/ 7 h 7"/>
                <a:gd name="T2" fmla="*/ 0 w 7"/>
                <a:gd name="T3" fmla="*/ 1 h 7"/>
                <a:gd name="T4" fmla="*/ 6 w 7"/>
                <a:gd name="T5" fmla="*/ 0 h 7"/>
                <a:gd name="T6" fmla="*/ 7 w 7"/>
                <a:gd name="T7" fmla="*/ 5 h 7"/>
                <a:gd name="T8" fmla="*/ 1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7"/>
                  </a:moveTo>
                  <a:cubicBezTo>
                    <a:pt x="1" y="5"/>
                    <a:pt x="0" y="3"/>
                    <a:pt x="0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1" y="7"/>
                    <a:pt x="1" y="7"/>
                    <a:pt x="1" y="7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Freeform 1042"/>
            <p:cNvSpPr>
              <a:spLocks/>
            </p:cNvSpPr>
            <p:nvPr userDrawn="1"/>
          </p:nvSpPr>
          <p:spPr bwMode="auto">
            <a:xfrm>
              <a:off x="6207126" y="4356100"/>
              <a:ext cx="20638" cy="15875"/>
            </a:xfrm>
            <a:custGeom>
              <a:avLst/>
              <a:gdLst>
                <a:gd name="T0" fmla="*/ 7 w 13"/>
                <a:gd name="T1" fmla="*/ 9 h 10"/>
                <a:gd name="T2" fmla="*/ 0 w 13"/>
                <a:gd name="T3" fmla="*/ 7 h 10"/>
                <a:gd name="T4" fmla="*/ 1 w 13"/>
                <a:gd name="T5" fmla="*/ 4 h 10"/>
                <a:gd name="T6" fmla="*/ 5 w 13"/>
                <a:gd name="T7" fmla="*/ 1 h 10"/>
                <a:gd name="T8" fmla="*/ 12 w 13"/>
                <a:gd name="T9" fmla="*/ 3 h 10"/>
                <a:gd name="T10" fmla="*/ 7 w 13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7" y="9"/>
                  </a:moveTo>
                  <a:cubicBezTo>
                    <a:pt x="4" y="10"/>
                    <a:pt x="0" y="7"/>
                    <a:pt x="0" y="7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2" y="3"/>
                    <a:pt x="3" y="1"/>
                    <a:pt x="5" y="1"/>
                  </a:cubicBezTo>
                  <a:cubicBezTo>
                    <a:pt x="8" y="0"/>
                    <a:pt x="12" y="1"/>
                    <a:pt x="12" y="3"/>
                  </a:cubicBezTo>
                  <a:cubicBezTo>
                    <a:pt x="13" y="5"/>
                    <a:pt x="11" y="7"/>
                    <a:pt x="7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Freeform 1043"/>
            <p:cNvSpPr>
              <a:spLocks/>
            </p:cNvSpPr>
            <p:nvPr userDrawn="1"/>
          </p:nvSpPr>
          <p:spPr bwMode="auto">
            <a:xfrm>
              <a:off x="6223001" y="4352925"/>
              <a:ext cx="12700" cy="12700"/>
            </a:xfrm>
            <a:custGeom>
              <a:avLst/>
              <a:gdLst>
                <a:gd name="T0" fmla="*/ 2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6 h 8"/>
                <a:gd name="T8" fmla="*/ 2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8"/>
                  </a:moveTo>
                  <a:cubicBezTo>
                    <a:pt x="1" y="6"/>
                    <a:pt x="1" y="4"/>
                    <a:pt x="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4"/>
                    <a:pt x="8" y="6"/>
                  </a:cubicBezTo>
                  <a:cubicBezTo>
                    <a:pt x="2" y="8"/>
                    <a:pt x="2" y="8"/>
                    <a:pt x="2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Freeform 1044"/>
            <p:cNvSpPr>
              <a:spLocks/>
            </p:cNvSpPr>
            <p:nvPr userDrawn="1"/>
          </p:nvSpPr>
          <p:spPr bwMode="auto">
            <a:xfrm>
              <a:off x="6219826" y="4295775"/>
              <a:ext cx="19050" cy="74613"/>
            </a:xfrm>
            <a:custGeom>
              <a:avLst/>
              <a:gdLst>
                <a:gd name="T0" fmla="*/ 0 w 12"/>
                <a:gd name="T1" fmla="*/ 0 h 47"/>
                <a:gd name="T2" fmla="*/ 11 w 12"/>
                <a:gd name="T3" fmla="*/ 47 h 47"/>
                <a:gd name="T4" fmla="*/ 12 w 12"/>
                <a:gd name="T5" fmla="*/ 46 h 47"/>
                <a:gd name="T6" fmla="*/ 1 w 12"/>
                <a:gd name="T7" fmla="*/ 0 h 47"/>
                <a:gd name="T8" fmla="*/ 0 w 12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7">
                  <a:moveTo>
                    <a:pt x="0" y="0"/>
                  </a:moveTo>
                  <a:cubicBezTo>
                    <a:pt x="2" y="16"/>
                    <a:pt x="6" y="32"/>
                    <a:pt x="11" y="47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6" y="31"/>
                    <a:pt x="3" y="1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Freeform 1045"/>
            <p:cNvSpPr>
              <a:spLocks/>
            </p:cNvSpPr>
            <p:nvPr userDrawn="1"/>
          </p:nvSpPr>
          <p:spPr bwMode="auto">
            <a:xfrm>
              <a:off x="6218239" y="4384675"/>
              <a:ext cx="20638" cy="15875"/>
            </a:xfrm>
            <a:custGeom>
              <a:avLst/>
              <a:gdLst>
                <a:gd name="T0" fmla="*/ 8 w 13"/>
                <a:gd name="T1" fmla="*/ 9 h 10"/>
                <a:gd name="T2" fmla="*/ 0 w 13"/>
                <a:gd name="T3" fmla="*/ 7 h 10"/>
                <a:gd name="T4" fmla="*/ 4 w 13"/>
                <a:gd name="T5" fmla="*/ 1 h 10"/>
                <a:gd name="T6" fmla="*/ 12 w 13"/>
                <a:gd name="T7" fmla="*/ 2 h 10"/>
                <a:gd name="T8" fmla="*/ 8 w 13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8" y="9"/>
                  </a:moveTo>
                  <a:cubicBezTo>
                    <a:pt x="4" y="10"/>
                    <a:pt x="0" y="7"/>
                    <a:pt x="0" y="7"/>
                  </a:cubicBezTo>
                  <a:cubicBezTo>
                    <a:pt x="0" y="7"/>
                    <a:pt x="1" y="2"/>
                    <a:pt x="4" y="1"/>
                  </a:cubicBezTo>
                  <a:cubicBezTo>
                    <a:pt x="8" y="0"/>
                    <a:pt x="11" y="0"/>
                    <a:pt x="12" y="2"/>
                  </a:cubicBezTo>
                  <a:cubicBezTo>
                    <a:pt x="13" y="4"/>
                    <a:pt x="11" y="7"/>
                    <a:pt x="8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" name="Freeform 1046"/>
            <p:cNvSpPr>
              <a:spLocks/>
            </p:cNvSpPr>
            <p:nvPr userDrawn="1"/>
          </p:nvSpPr>
          <p:spPr bwMode="auto">
            <a:xfrm>
              <a:off x="6232526" y="4381500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8" y="5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Freeform 1047"/>
            <p:cNvSpPr>
              <a:spLocks/>
            </p:cNvSpPr>
            <p:nvPr userDrawn="1"/>
          </p:nvSpPr>
          <p:spPr bwMode="auto">
            <a:xfrm>
              <a:off x="6232526" y="4381500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8" y="5"/>
                  </a:lnTo>
                  <a:lnTo>
                    <a:pt x="3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Freeform 1048"/>
            <p:cNvSpPr>
              <a:spLocks/>
            </p:cNvSpPr>
            <p:nvPr userDrawn="1"/>
          </p:nvSpPr>
          <p:spPr bwMode="auto">
            <a:xfrm>
              <a:off x="6230939" y="4408488"/>
              <a:ext cx="19050" cy="17463"/>
            </a:xfrm>
            <a:custGeom>
              <a:avLst/>
              <a:gdLst>
                <a:gd name="T0" fmla="*/ 7 w 12"/>
                <a:gd name="T1" fmla="*/ 9 h 11"/>
                <a:gd name="T2" fmla="*/ 0 w 12"/>
                <a:gd name="T3" fmla="*/ 8 h 11"/>
                <a:gd name="T4" fmla="*/ 3 w 12"/>
                <a:gd name="T5" fmla="*/ 2 h 11"/>
                <a:gd name="T6" fmla="*/ 11 w 12"/>
                <a:gd name="T7" fmla="*/ 2 h 11"/>
                <a:gd name="T8" fmla="*/ 7 w 12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7" y="9"/>
                  </a:moveTo>
                  <a:cubicBezTo>
                    <a:pt x="4" y="11"/>
                    <a:pt x="0" y="8"/>
                    <a:pt x="0" y="8"/>
                  </a:cubicBezTo>
                  <a:cubicBezTo>
                    <a:pt x="0" y="8"/>
                    <a:pt x="0" y="3"/>
                    <a:pt x="3" y="2"/>
                  </a:cubicBezTo>
                  <a:cubicBezTo>
                    <a:pt x="7" y="0"/>
                    <a:pt x="10" y="0"/>
                    <a:pt x="11" y="2"/>
                  </a:cubicBezTo>
                  <a:cubicBezTo>
                    <a:pt x="12" y="4"/>
                    <a:pt x="10" y="7"/>
                    <a:pt x="7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Freeform 1049"/>
            <p:cNvSpPr>
              <a:spLocks/>
            </p:cNvSpPr>
            <p:nvPr userDrawn="1"/>
          </p:nvSpPr>
          <p:spPr bwMode="auto">
            <a:xfrm>
              <a:off x="6243639" y="4405313"/>
              <a:ext cx="14288" cy="12700"/>
            </a:xfrm>
            <a:custGeom>
              <a:avLst/>
              <a:gdLst>
                <a:gd name="T0" fmla="*/ 3 w 9"/>
                <a:gd name="T1" fmla="*/ 8 h 8"/>
                <a:gd name="T2" fmla="*/ 0 w 9"/>
                <a:gd name="T3" fmla="*/ 2 h 8"/>
                <a:gd name="T4" fmla="*/ 6 w 9"/>
                <a:gd name="T5" fmla="*/ 0 h 8"/>
                <a:gd name="T6" fmla="*/ 9 w 9"/>
                <a:gd name="T7" fmla="*/ 5 h 8"/>
                <a:gd name="T8" fmla="*/ 3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9" y="5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Freeform 1050"/>
            <p:cNvSpPr>
              <a:spLocks/>
            </p:cNvSpPr>
            <p:nvPr userDrawn="1"/>
          </p:nvSpPr>
          <p:spPr bwMode="auto">
            <a:xfrm>
              <a:off x="6243639" y="4405313"/>
              <a:ext cx="14288" cy="12700"/>
            </a:xfrm>
            <a:custGeom>
              <a:avLst/>
              <a:gdLst>
                <a:gd name="T0" fmla="*/ 3 w 9"/>
                <a:gd name="T1" fmla="*/ 8 h 8"/>
                <a:gd name="T2" fmla="*/ 0 w 9"/>
                <a:gd name="T3" fmla="*/ 2 h 8"/>
                <a:gd name="T4" fmla="*/ 6 w 9"/>
                <a:gd name="T5" fmla="*/ 0 h 8"/>
                <a:gd name="T6" fmla="*/ 9 w 9"/>
                <a:gd name="T7" fmla="*/ 5 h 8"/>
                <a:gd name="T8" fmla="*/ 3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9" y="5"/>
                  </a:lnTo>
                  <a:lnTo>
                    <a:pt x="3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Freeform 1051"/>
            <p:cNvSpPr>
              <a:spLocks/>
            </p:cNvSpPr>
            <p:nvPr userDrawn="1"/>
          </p:nvSpPr>
          <p:spPr bwMode="auto">
            <a:xfrm>
              <a:off x="6245226" y="4432300"/>
              <a:ext cx="19050" cy="17463"/>
            </a:xfrm>
            <a:custGeom>
              <a:avLst/>
              <a:gdLst>
                <a:gd name="T0" fmla="*/ 8 w 12"/>
                <a:gd name="T1" fmla="*/ 9 h 11"/>
                <a:gd name="T2" fmla="*/ 0 w 12"/>
                <a:gd name="T3" fmla="*/ 9 h 11"/>
                <a:gd name="T4" fmla="*/ 0 w 12"/>
                <a:gd name="T5" fmla="*/ 6 h 11"/>
                <a:gd name="T6" fmla="*/ 3 w 12"/>
                <a:gd name="T7" fmla="*/ 2 h 11"/>
                <a:gd name="T8" fmla="*/ 11 w 12"/>
                <a:gd name="T9" fmla="*/ 2 h 11"/>
                <a:gd name="T10" fmla="*/ 8 w 12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8" y="9"/>
                  </a:moveTo>
                  <a:cubicBezTo>
                    <a:pt x="5" y="11"/>
                    <a:pt x="0" y="9"/>
                    <a:pt x="0" y="9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1" y="4"/>
                    <a:pt x="1" y="3"/>
                    <a:pt x="3" y="2"/>
                  </a:cubicBezTo>
                  <a:cubicBezTo>
                    <a:pt x="6" y="0"/>
                    <a:pt x="9" y="0"/>
                    <a:pt x="11" y="2"/>
                  </a:cubicBezTo>
                  <a:cubicBezTo>
                    <a:pt x="12" y="3"/>
                    <a:pt x="10" y="7"/>
                    <a:pt x="8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Freeform 1052"/>
            <p:cNvSpPr>
              <a:spLocks/>
            </p:cNvSpPr>
            <p:nvPr userDrawn="1"/>
          </p:nvSpPr>
          <p:spPr bwMode="auto">
            <a:xfrm>
              <a:off x="6257926" y="4427538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3 h 8"/>
                <a:gd name="T4" fmla="*/ 5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6"/>
                    <a:pt x="1" y="5"/>
                    <a:pt x="0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3"/>
                    <a:pt x="8" y="5"/>
                  </a:cubicBezTo>
                  <a:cubicBezTo>
                    <a:pt x="3" y="8"/>
                    <a:pt x="3" y="8"/>
                    <a:pt x="3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Freeform 1053"/>
            <p:cNvSpPr>
              <a:spLocks/>
            </p:cNvSpPr>
            <p:nvPr userDrawn="1"/>
          </p:nvSpPr>
          <p:spPr bwMode="auto">
            <a:xfrm>
              <a:off x="6238876" y="4373563"/>
              <a:ext cx="36513" cy="68263"/>
            </a:xfrm>
            <a:custGeom>
              <a:avLst/>
              <a:gdLst>
                <a:gd name="T0" fmla="*/ 0 w 23"/>
                <a:gd name="T1" fmla="*/ 0 h 43"/>
                <a:gd name="T2" fmla="*/ 23 w 23"/>
                <a:gd name="T3" fmla="*/ 43 h 43"/>
                <a:gd name="T4" fmla="*/ 23 w 23"/>
                <a:gd name="T5" fmla="*/ 42 h 43"/>
                <a:gd name="T6" fmla="*/ 1 w 23"/>
                <a:gd name="T7" fmla="*/ 0 h 43"/>
                <a:gd name="T8" fmla="*/ 0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0" y="0"/>
                  </a:moveTo>
                  <a:cubicBezTo>
                    <a:pt x="6" y="15"/>
                    <a:pt x="13" y="30"/>
                    <a:pt x="23" y="43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14" y="29"/>
                    <a:pt x="6" y="15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Freeform 1054"/>
            <p:cNvSpPr>
              <a:spLocks/>
            </p:cNvSpPr>
            <p:nvPr userDrawn="1"/>
          </p:nvSpPr>
          <p:spPr bwMode="auto">
            <a:xfrm>
              <a:off x="6262689" y="4456113"/>
              <a:ext cx="19050" cy="17463"/>
            </a:xfrm>
            <a:custGeom>
              <a:avLst/>
              <a:gdLst>
                <a:gd name="T0" fmla="*/ 8 w 12"/>
                <a:gd name="T1" fmla="*/ 9 h 11"/>
                <a:gd name="T2" fmla="*/ 1 w 12"/>
                <a:gd name="T3" fmla="*/ 10 h 11"/>
                <a:gd name="T4" fmla="*/ 3 w 12"/>
                <a:gd name="T5" fmla="*/ 3 h 11"/>
                <a:gd name="T6" fmla="*/ 11 w 12"/>
                <a:gd name="T7" fmla="*/ 2 h 11"/>
                <a:gd name="T8" fmla="*/ 8 w 12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8" y="9"/>
                  </a:moveTo>
                  <a:cubicBezTo>
                    <a:pt x="6" y="11"/>
                    <a:pt x="1" y="10"/>
                    <a:pt x="1" y="10"/>
                  </a:cubicBezTo>
                  <a:cubicBezTo>
                    <a:pt x="1" y="10"/>
                    <a:pt x="0" y="5"/>
                    <a:pt x="3" y="3"/>
                  </a:cubicBezTo>
                  <a:cubicBezTo>
                    <a:pt x="6" y="0"/>
                    <a:pt x="9" y="0"/>
                    <a:pt x="11" y="2"/>
                  </a:cubicBezTo>
                  <a:cubicBezTo>
                    <a:pt x="12" y="3"/>
                    <a:pt x="11" y="7"/>
                    <a:pt x="8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Freeform 1055"/>
            <p:cNvSpPr>
              <a:spLocks/>
            </p:cNvSpPr>
            <p:nvPr userDrawn="1"/>
          </p:nvSpPr>
          <p:spPr bwMode="auto">
            <a:xfrm>
              <a:off x="6275389" y="4449763"/>
              <a:ext cx="12700" cy="14288"/>
            </a:xfrm>
            <a:custGeom>
              <a:avLst/>
              <a:gdLst>
                <a:gd name="T0" fmla="*/ 4 w 8"/>
                <a:gd name="T1" fmla="*/ 9 h 9"/>
                <a:gd name="T2" fmla="*/ 0 w 8"/>
                <a:gd name="T3" fmla="*/ 4 h 9"/>
                <a:gd name="T4" fmla="*/ 4 w 8"/>
                <a:gd name="T5" fmla="*/ 0 h 9"/>
                <a:gd name="T6" fmla="*/ 8 w 8"/>
                <a:gd name="T7" fmla="*/ 5 h 9"/>
                <a:gd name="T8" fmla="*/ 4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cubicBezTo>
                    <a:pt x="2" y="7"/>
                    <a:pt x="1" y="6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2"/>
                    <a:pt x="7" y="4"/>
                    <a:pt x="8" y="5"/>
                  </a:cubicBezTo>
                  <a:cubicBezTo>
                    <a:pt x="4" y="9"/>
                    <a:pt x="4" y="9"/>
                    <a:pt x="4" y="9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" name="Freeform 1056"/>
            <p:cNvSpPr>
              <a:spLocks/>
            </p:cNvSpPr>
            <p:nvPr userDrawn="1"/>
          </p:nvSpPr>
          <p:spPr bwMode="auto">
            <a:xfrm>
              <a:off x="6281739" y="4475163"/>
              <a:ext cx="17463" cy="19050"/>
            </a:xfrm>
            <a:custGeom>
              <a:avLst/>
              <a:gdLst>
                <a:gd name="T0" fmla="*/ 8 w 11"/>
                <a:gd name="T1" fmla="*/ 10 h 12"/>
                <a:gd name="T2" fmla="*/ 1 w 11"/>
                <a:gd name="T3" fmla="*/ 11 h 12"/>
                <a:gd name="T4" fmla="*/ 2 w 11"/>
                <a:gd name="T5" fmla="*/ 4 h 12"/>
                <a:gd name="T6" fmla="*/ 10 w 11"/>
                <a:gd name="T7" fmla="*/ 2 h 12"/>
                <a:gd name="T8" fmla="*/ 8 w 11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6" y="12"/>
                    <a:pt x="1" y="11"/>
                    <a:pt x="1" y="11"/>
                  </a:cubicBezTo>
                  <a:cubicBezTo>
                    <a:pt x="1" y="11"/>
                    <a:pt x="0" y="6"/>
                    <a:pt x="2" y="4"/>
                  </a:cubicBezTo>
                  <a:cubicBezTo>
                    <a:pt x="5" y="1"/>
                    <a:pt x="8" y="0"/>
                    <a:pt x="10" y="2"/>
                  </a:cubicBezTo>
                  <a:cubicBezTo>
                    <a:pt x="11" y="4"/>
                    <a:pt x="11" y="7"/>
                    <a:pt x="8" y="10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Freeform 1057"/>
            <p:cNvSpPr>
              <a:spLocks/>
            </p:cNvSpPr>
            <p:nvPr userDrawn="1"/>
          </p:nvSpPr>
          <p:spPr bwMode="auto">
            <a:xfrm>
              <a:off x="6292851" y="4470400"/>
              <a:ext cx="12700" cy="12700"/>
            </a:xfrm>
            <a:custGeom>
              <a:avLst/>
              <a:gdLst>
                <a:gd name="T0" fmla="*/ 4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4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Freeform 1058"/>
            <p:cNvSpPr>
              <a:spLocks/>
            </p:cNvSpPr>
            <p:nvPr userDrawn="1"/>
          </p:nvSpPr>
          <p:spPr bwMode="auto">
            <a:xfrm>
              <a:off x="6292851" y="4470400"/>
              <a:ext cx="12700" cy="12700"/>
            </a:xfrm>
            <a:custGeom>
              <a:avLst/>
              <a:gdLst>
                <a:gd name="T0" fmla="*/ 4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4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4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Freeform 1059"/>
            <p:cNvSpPr>
              <a:spLocks/>
            </p:cNvSpPr>
            <p:nvPr userDrawn="1"/>
          </p:nvSpPr>
          <p:spPr bwMode="auto">
            <a:xfrm>
              <a:off x="6302376" y="4494213"/>
              <a:ext cx="17463" cy="19050"/>
            </a:xfrm>
            <a:custGeom>
              <a:avLst/>
              <a:gdLst>
                <a:gd name="T0" fmla="*/ 8 w 11"/>
                <a:gd name="T1" fmla="*/ 9 h 12"/>
                <a:gd name="T2" fmla="*/ 1 w 11"/>
                <a:gd name="T3" fmla="*/ 11 h 12"/>
                <a:gd name="T4" fmla="*/ 2 w 11"/>
                <a:gd name="T5" fmla="*/ 4 h 12"/>
                <a:gd name="T6" fmla="*/ 9 w 11"/>
                <a:gd name="T7" fmla="*/ 1 h 12"/>
                <a:gd name="T8" fmla="*/ 8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8" y="9"/>
                  </a:moveTo>
                  <a:cubicBezTo>
                    <a:pt x="6" y="12"/>
                    <a:pt x="1" y="11"/>
                    <a:pt x="1" y="11"/>
                  </a:cubicBezTo>
                  <a:cubicBezTo>
                    <a:pt x="1" y="11"/>
                    <a:pt x="0" y="6"/>
                    <a:pt x="2" y="4"/>
                  </a:cubicBezTo>
                  <a:cubicBezTo>
                    <a:pt x="4" y="1"/>
                    <a:pt x="8" y="0"/>
                    <a:pt x="9" y="1"/>
                  </a:cubicBezTo>
                  <a:cubicBezTo>
                    <a:pt x="11" y="3"/>
                    <a:pt x="11" y="6"/>
                    <a:pt x="8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" name="Freeform 1060"/>
            <p:cNvSpPr>
              <a:spLocks/>
            </p:cNvSpPr>
            <p:nvPr userDrawn="1"/>
          </p:nvSpPr>
          <p:spPr bwMode="auto">
            <a:xfrm>
              <a:off x="6311901" y="448786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3" y="7"/>
                    <a:pt x="1" y="6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7" y="2"/>
                    <a:pt x="8" y="4"/>
                  </a:cubicBezTo>
                  <a:cubicBezTo>
                    <a:pt x="5" y="8"/>
                    <a:pt x="5" y="8"/>
                    <a:pt x="5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Freeform 1061"/>
            <p:cNvSpPr>
              <a:spLocks/>
            </p:cNvSpPr>
            <p:nvPr userDrawn="1"/>
          </p:nvSpPr>
          <p:spPr bwMode="auto">
            <a:xfrm>
              <a:off x="6276976" y="4443413"/>
              <a:ext cx="53975" cy="55563"/>
            </a:xfrm>
            <a:custGeom>
              <a:avLst/>
              <a:gdLst>
                <a:gd name="T0" fmla="*/ 0 w 34"/>
                <a:gd name="T1" fmla="*/ 1 h 35"/>
                <a:gd name="T2" fmla="*/ 34 w 34"/>
                <a:gd name="T3" fmla="*/ 35 h 35"/>
                <a:gd name="T4" fmla="*/ 34 w 34"/>
                <a:gd name="T5" fmla="*/ 34 h 35"/>
                <a:gd name="T6" fmla="*/ 1 w 34"/>
                <a:gd name="T7" fmla="*/ 0 h 35"/>
                <a:gd name="T8" fmla="*/ 0 w 34"/>
                <a:gd name="T9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0" y="1"/>
                  </a:moveTo>
                  <a:cubicBezTo>
                    <a:pt x="10" y="14"/>
                    <a:pt x="21" y="2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22" y="25"/>
                    <a:pt x="10" y="13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" name="Freeform 1062"/>
            <p:cNvSpPr>
              <a:spLocks/>
            </p:cNvSpPr>
            <p:nvPr userDrawn="1"/>
          </p:nvSpPr>
          <p:spPr bwMode="auto">
            <a:xfrm>
              <a:off x="6326189" y="4511675"/>
              <a:ext cx="17463" cy="19050"/>
            </a:xfrm>
            <a:custGeom>
              <a:avLst/>
              <a:gdLst>
                <a:gd name="T0" fmla="*/ 9 w 11"/>
                <a:gd name="T1" fmla="*/ 9 h 12"/>
                <a:gd name="T2" fmla="*/ 2 w 11"/>
                <a:gd name="T3" fmla="*/ 12 h 12"/>
                <a:gd name="T4" fmla="*/ 2 w 11"/>
                <a:gd name="T5" fmla="*/ 5 h 12"/>
                <a:gd name="T6" fmla="*/ 9 w 11"/>
                <a:gd name="T7" fmla="*/ 1 h 12"/>
                <a:gd name="T8" fmla="*/ 9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7"/>
                    <a:pt x="2" y="5"/>
                  </a:cubicBezTo>
                  <a:cubicBezTo>
                    <a:pt x="4" y="2"/>
                    <a:pt x="7" y="0"/>
                    <a:pt x="9" y="1"/>
                  </a:cubicBezTo>
                  <a:cubicBezTo>
                    <a:pt x="11" y="3"/>
                    <a:pt x="11" y="6"/>
                    <a:pt x="9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" name="Freeform 1063"/>
            <p:cNvSpPr>
              <a:spLocks/>
            </p:cNvSpPr>
            <p:nvPr userDrawn="1"/>
          </p:nvSpPr>
          <p:spPr bwMode="auto">
            <a:xfrm>
              <a:off x="6335714" y="45053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" name="Freeform 1064"/>
            <p:cNvSpPr>
              <a:spLocks/>
            </p:cNvSpPr>
            <p:nvPr userDrawn="1"/>
          </p:nvSpPr>
          <p:spPr bwMode="auto">
            <a:xfrm>
              <a:off x="6335714" y="45053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" name="Freeform 1065"/>
            <p:cNvSpPr>
              <a:spLocks/>
            </p:cNvSpPr>
            <p:nvPr userDrawn="1"/>
          </p:nvSpPr>
          <p:spPr bwMode="auto">
            <a:xfrm>
              <a:off x="6350001" y="4525963"/>
              <a:ext cx="17463" cy="20638"/>
            </a:xfrm>
            <a:custGeom>
              <a:avLst/>
              <a:gdLst>
                <a:gd name="T0" fmla="*/ 9 w 11"/>
                <a:gd name="T1" fmla="*/ 9 h 13"/>
                <a:gd name="T2" fmla="*/ 5 w 11"/>
                <a:gd name="T3" fmla="*/ 12 h 13"/>
                <a:gd name="T4" fmla="*/ 2 w 11"/>
                <a:gd name="T5" fmla="*/ 13 h 13"/>
                <a:gd name="T6" fmla="*/ 2 w 11"/>
                <a:gd name="T7" fmla="*/ 5 h 13"/>
                <a:gd name="T8" fmla="*/ 9 w 11"/>
                <a:gd name="T9" fmla="*/ 1 h 13"/>
                <a:gd name="T10" fmla="*/ 9 w 11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9" y="9"/>
                  </a:moveTo>
                  <a:cubicBezTo>
                    <a:pt x="8" y="10"/>
                    <a:pt x="6" y="11"/>
                    <a:pt x="5" y="12"/>
                  </a:cubicBezTo>
                  <a:cubicBezTo>
                    <a:pt x="4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4" y="2"/>
                    <a:pt x="7" y="0"/>
                    <a:pt x="9" y="1"/>
                  </a:cubicBezTo>
                  <a:cubicBezTo>
                    <a:pt x="10" y="2"/>
                    <a:pt x="11" y="6"/>
                    <a:pt x="9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" name="Freeform 1066"/>
            <p:cNvSpPr>
              <a:spLocks/>
            </p:cNvSpPr>
            <p:nvPr userDrawn="1"/>
          </p:nvSpPr>
          <p:spPr bwMode="auto">
            <a:xfrm>
              <a:off x="6357939" y="451961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4" y="7"/>
                    <a:pt x="2" y="6"/>
                    <a:pt x="0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7" y="2"/>
                    <a:pt x="8" y="2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Freeform 1067"/>
            <p:cNvSpPr>
              <a:spLocks/>
            </p:cNvSpPr>
            <p:nvPr userDrawn="1"/>
          </p:nvSpPr>
          <p:spPr bwMode="auto">
            <a:xfrm>
              <a:off x="6375401" y="45386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1 w 10"/>
                <a:gd name="T5" fmla="*/ 10 h 12"/>
                <a:gd name="T6" fmla="*/ 1 w 10"/>
                <a:gd name="T7" fmla="*/ 5 h 12"/>
                <a:gd name="T8" fmla="*/ 8 w 10"/>
                <a:gd name="T9" fmla="*/ 0 h 12"/>
                <a:gd name="T10" fmla="*/ 9 w 10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2" y="11"/>
                    <a:pt x="1" y="10"/>
                  </a:cubicBezTo>
                  <a:cubicBezTo>
                    <a:pt x="1" y="8"/>
                    <a:pt x="0" y="6"/>
                    <a:pt x="1" y="5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10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" name="Freeform 1068"/>
            <p:cNvSpPr>
              <a:spLocks/>
            </p:cNvSpPr>
            <p:nvPr userDrawn="1"/>
          </p:nvSpPr>
          <p:spPr bwMode="auto">
            <a:xfrm>
              <a:off x="6381751" y="4530725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2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6" y="2"/>
                    <a:pt x="8" y="2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" name="Freeform 1069"/>
            <p:cNvSpPr>
              <a:spLocks/>
            </p:cNvSpPr>
            <p:nvPr userDrawn="1"/>
          </p:nvSpPr>
          <p:spPr bwMode="auto">
            <a:xfrm>
              <a:off x="6334126" y="4500563"/>
              <a:ext cx="68263" cy="38100"/>
            </a:xfrm>
            <a:custGeom>
              <a:avLst/>
              <a:gdLst>
                <a:gd name="T0" fmla="*/ 0 w 43"/>
                <a:gd name="T1" fmla="*/ 1 h 24"/>
                <a:gd name="T2" fmla="*/ 42 w 43"/>
                <a:gd name="T3" fmla="*/ 24 h 24"/>
                <a:gd name="T4" fmla="*/ 43 w 43"/>
                <a:gd name="T5" fmla="*/ 23 h 24"/>
                <a:gd name="T6" fmla="*/ 1 w 43"/>
                <a:gd name="T7" fmla="*/ 0 h 24"/>
                <a:gd name="T8" fmla="*/ 0 w 43"/>
                <a:gd name="T9" fmla="*/ 1 h 24"/>
                <a:gd name="T10" fmla="*/ 0 w 43"/>
                <a:gd name="T1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4">
                  <a:moveTo>
                    <a:pt x="0" y="1"/>
                  </a:moveTo>
                  <a:cubicBezTo>
                    <a:pt x="13" y="10"/>
                    <a:pt x="27" y="18"/>
                    <a:pt x="42" y="24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28" y="17"/>
                    <a:pt x="14" y="9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Freeform 1070"/>
            <p:cNvSpPr>
              <a:spLocks/>
            </p:cNvSpPr>
            <p:nvPr userDrawn="1"/>
          </p:nvSpPr>
          <p:spPr bwMode="auto">
            <a:xfrm>
              <a:off x="6403976" y="45497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0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Freeform 1071"/>
            <p:cNvSpPr>
              <a:spLocks/>
            </p:cNvSpPr>
            <p:nvPr userDrawn="1"/>
          </p:nvSpPr>
          <p:spPr bwMode="auto">
            <a:xfrm>
              <a:off x="6410326" y="4541838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Freeform 1072"/>
            <p:cNvSpPr>
              <a:spLocks/>
            </p:cNvSpPr>
            <p:nvPr userDrawn="1"/>
          </p:nvSpPr>
          <p:spPr bwMode="auto">
            <a:xfrm>
              <a:off x="6429376" y="4557713"/>
              <a:ext cx="15875" cy="20638"/>
            </a:xfrm>
            <a:custGeom>
              <a:avLst/>
              <a:gdLst>
                <a:gd name="T0" fmla="*/ 9 w 10"/>
                <a:gd name="T1" fmla="*/ 7 h 13"/>
                <a:gd name="T2" fmla="*/ 4 w 10"/>
                <a:gd name="T3" fmla="*/ 13 h 13"/>
                <a:gd name="T4" fmla="*/ 1 w 10"/>
                <a:gd name="T5" fmla="*/ 5 h 13"/>
                <a:gd name="T6" fmla="*/ 7 w 10"/>
                <a:gd name="T7" fmla="*/ 0 h 13"/>
                <a:gd name="T8" fmla="*/ 9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Freeform 1073"/>
            <p:cNvSpPr>
              <a:spLocks/>
            </p:cNvSpPr>
            <p:nvPr userDrawn="1"/>
          </p:nvSpPr>
          <p:spPr bwMode="auto">
            <a:xfrm>
              <a:off x="6435726" y="45497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" name="Freeform 1074"/>
            <p:cNvSpPr>
              <a:spLocks/>
            </p:cNvSpPr>
            <p:nvPr userDrawn="1"/>
          </p:nvSpPr>
          <p:spPr bwMode="auto">
            <a:xfrm>
              <a:off x="6456364" y="4562475"/>
              <a:ext cx="15875" cy="22225"/>
            </a:xfrm>
            <a:custGeom>
              <a:avLst/>
              <a:gdLst>
                <a:gd name="T0" fmla="*/ 9 w 10"/>
                <a:gd name="T1" fmla="*/ 8 h 14"/>
                <a:gd name="T2" fmla="*/ 4 w 10"/>
                <a:gd name="T3" fmla="*/ 14 h 14"/>
                <a:gd name="T4" fmla="*/ 1 w 10"/>
                <a:gd name="T5" fmla="*/ 6 h 14"/>
                <a:gd name="T6" fmla="*/ 6 w 10"/>
                <a:gd name="T7" fmla="*/ 1 h 14"/>
                <a:gd name="T8" fmla="*/ 9 w 10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8"/>
                  </a:moveTo>
                  <a:cubicBezTo>
                    <a:pt x="9" y="12"/>
                    <a:pt x="4" y="14"/>
                    <a:pt x="4" y="14"/>
                  </a:cubicBezTo>
                  <a:cubicBezTo>
                    <a:pt x="4" y="14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Freeform 1075"/>
            <p:cNvSpPr>
              <a:spLocks/>
            </p:cNvSpPr>
            <p:nvPr userDrawn="1"/>
          </p:nvSpPr>
          <p:spPr bwMode="auto">
            <a:xfrm>
              <a:off x="6461126" y="455612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Freeform 1076"/>
            <p:cNvSpPr>
              <a:spLocks/>
            </p:cNvSpPr>
            <p:nvPr userDrawn="1"/>
          </p:nvSpPr>
          <p:spPr bwMode="auto">
            <a:xfrm>
              <a:off x="6405564" y="4538663"/>
              <a:ext cx="74613" cy="20638"/>
            </a:xfrm>
            <a:custGeom>
              <a:avLst/>
              <a:gdLst>
                <a:gd name="T0" fmla="*/ 0 w 47"/>
                <a:gd name="T1" fmla="*/ 1 h 13"/>
                <a:gd name="T2" fmla="*/ 47 w 47"/>
                <a:gd name="T3" fmla="*/ 13 h 13"/>
                <a:gd name="T4" fmla="*/ 47 w 47"/>
                <a:gd name="T5" fmla="*/ 12 h 13"/>
                <a:gd name="T6" fmla="*/ 0 w 47"/>
                <a:gd name="T7" fmla="*/ 0 h 13"/>
                <a:gd name="T8" fmla="*/ 0 w 47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3">
                  <a:moveTo>
                    <a:pt x="0" y="1"/>
                  </a:moveTo>
                  <a:cubicBezTo>
                    <a:pt x="15" y="6"/>
                    <a:pt x="31" y="10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31" y="10"/>
                    <a:pt x="15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Freeform 1077"/>
            <p:cNvSpPr>
              <a:spLocks/>
            </p:cNvSpPr>
            <p:nvPr userDrawn="1"/>
          </p:nvSpPr>
          <p:spPr bwMode="auto">
            <a:xfrm>
              <a:off x="6488114" y="456882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" name="Freeform 1078"/>
            <p:cNvSpPr>
              <a:spLocks/>
            </p:cNvSpPr>
            <p:nvPr userDrawn="1"/>
          </p:nvSpPr>
          <p:spPr bwMode="auto">
            <a:xfrm>
              <a:off x="6491289" y="45608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" name="Freeform 1079"/>
            <p:cNvSpPr>
              <a:spLocks/>
            </p:cNvSpPr>
            <p:nvPr userDrawn="1"/>
          </p:nvSpPr>
          <p:spPr bwMode="auto">
            <a:xfrm>
              <a:off x="6515101" y="4572000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" name="Rectangle 1080"/>
            <p:cNvSpPr>
              <a:spLocks noChangeArrowheads="1"/>
            </p:cNvSpPr>
            <p:nvPr userDrawn="1"/>
          </p:nvSpPr>
          <p:spPr bwMode="auto">
            <a:xfrm>
              <a:off x="6518276" y="45640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" name="Freeform 1081"/>
            <p:cNvSpPr>
              <a:spLocks/>
            </p:cNvSpPr>
            <p:nvPr userDrawn="1"/>
          </p:nvSpPr>
          <p:spPr bwMode="auto">
            <a:xfrm>
              <a:off x="6542089" y="4573588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4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7" y="0"/>
                    <a:pt x="9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" name="Rectangle 1082"/>
            <p:cNvSpPr>
              <a:spLocks noChangeArrowheads="1"/>
            </p:cNvSpPr>
            <p:nvPr userDrawn="1"/>
          </p:nvSpPr>
          <p:spPr bwMode="auto">
            <a:xfrm>
              <a:off x="6545264" y="4565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Freeform 1083"/>
            <p:cNvSpPr>
              <a:spLocks/>
            </p:cNvSpPr>
            <p:nvPr userDrawn="1"/>
          </p:nvSpPr>
          <p:spPr bwMode="auto">
            <a:xfrm>
              <a:off x="6484939" y="4559300"/>
              <a:ext cx="77788" cy="7938"/>
            </a:xfrm>
            <a:custGeom>
              <a:avLst/>
              <a:gdLst>
                <a:gd name="T0" fmla="*/ 0 w 49"/>
                <a:gd name="T1" fmla="*/ 1 h 5"/>
                <a:gd name="T2" fmla="*/ 24 w 49"/>
                <a:gd name="T3" fmla="*/ 4 h 5"/>
                <a:gd name="T4" fmla="*/ 36 w 49"/>
                <a:gd name="T5" fmla="*/ 4 h 5"/>
                <a:gd name="T6" fmla="*/ 49 w 49"/>
                <a:gd name="T7" fmla="*/ 5 h 5"/>
                <a:gd name="T8" fmla="*/ 49 w 49"/>
                <a:gd name="T9" fmla="*/ 4 h 5"/>
                <a:gd name="T10" fmla="*/ 36 w 49"/>
                <a:gd name="T11" fmla="*/ 4 h 5"/>
                <a:gd name="T12" fmla="*/ 24 w 49"/>
                <a:gd name="T13" fmla="*/ 3 h 5"/>
                <a:gd name="T14" fmla="*/ 0 w 49"/>
                <a:gd name="T15" fmla="*/ 0 h 5"/>
                <a:gd name="T16" fmla="*/ 0 w 49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5">
                  <a:moveTo>
                    <a:pt x="0" y="1"/>
                  </a:moveTo>
                  <a:cubicBezTo>
                    <a:pt x="8" y="2"/>
                    <a:pt x="16" y="3"/>
                    <a:pt x="24" y="4"/>
                  </a:cubicBezTo>
                  <a:cubicBezTo>
                    <a:pt x="28" y="4"/>
                    <a:pt x="32" y="4"/>
                    <a:pt x="36" y="4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2" y="3"/>
                    <a:pt x="28" y="3"/>
                    <a:pt x="24" y="3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Freeform 1084"/>
            <p:cNvSpPr>
              <a:spLocks/>
            </p:cNvSpPr>
            <p:nvPr userDrawn="1"/>
          </p:nvSpPr>
          <p:spPr bwMode="auto">
            <a:xfrm>
              <a:off x="6573839" y="4573588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Freeform 1085"/>
            <p:cNvSpPr>
              <a:spLocks/>
            </p:cNvSpPr>
            <p:nvPr userDrawn="1"/>
          </p:nvSpPr>
          <p:spPr bwMode="auto">
            <a:xfrm>
              <a:off x="6573839" y="4565650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1 w 7"/>
                <a:gd name="T3" fmla="*/ 6 h 6"/>
                <a:gd name="T4" fmla="*/ 0 w 7"/>
                <a:gd name="T5" fmla="*/ 0 h 6"/>
                <a:gd name="T6" fmla="*/ 7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lnTo>
                    <a:pt x="1" y="6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Freeform 1086"/>
            <p:cNvSpPr>
              <a:spLocks/>
            </p:cNvSpPr>
            <p:nvPr userDrawn="1"/>
          </p:nvSpPr>
          <p:spPr bwMode="auto">
            <a:xfrm>
              <a:off x="6600826" y="4572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2 w 8"/>
                <a:gd name="T5" fmla="*/ 12 h 13"/>
                <a:gd name="T6" fmla="*/ 0 w 8"/>
                <a:gd name="T7" fmla="*/ 7 h 13"/>
                <a:gd name="T8" fmla="*/ 3 w 8"/>
                <a:gd name="T9" fmla="*/ 0 h 13"/>
                <a:gd name="T10" fmla="*/ 8 w 8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3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Freeform 1087"/>
            <p:cNvSpPr>
              <a:spLocks/>
            </p:cNvSpPr>
            <p:nvPr userDrawn="1"/>
          </p:nvSpPr>
          <p:spPr bwMode="auto">
            <a:xfrm>
              <a:off x="6600826" y="4565650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0 w 7"/>
                <a:gd name="T3" fmla="*/ 6 h 6"/>
                <a:gd name="T4" fmla="*/ 0 w 7"/>
                <a:gd name="T5" fmla="*/ 0 h 6"/>
                <a:gd name="T6" fmla="*/ 6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cubicBezTo>
                    <a:pt x="5" y="6"/>
                    <a:pt x="3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Freeform 1088"/>
            <p:cNvSpPr>
              <a:spLocks/>
            </p:cNvSpPr>
            <p:nvPr userDrawn="1"/>
          </p:nvSpPr>
          <p:spPr bwMode="auto">
            <a:xfrm>
              <a:off x="6627814" y="4570413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6 w 8"/>
                <a:gd name="T3" fmla="*/ 11 h 13"/>
                <a:gd name="T4" fmla="*/ 5 w 8"/>
                <a:gd name="T5" fmla="*/ 13 h 13"/>
                <a:gd name="T6" fmla="*/ 0 w 8"/>
                <a:gd name="T7" fmla="*/ 7 h 13"/>
                <a:gd name="T8" fmla="*/ 3 w 8"/>
                <a:gd name="T9" fmla="*/ 0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8"/>
                    <a:pt x="7" y="10"/>
                    <a:pt x="6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0" y="11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Freeform 1089"/>
            <p:cNvSpPr>
              <a:spLocks/>
            </p:cNvSpPr>
            <p:nvPr userDrawn="1"/>
          </p:nvSpPr>
          <p:spPr bwMode="auto">
            <a:xfrm>
              <a:off x="6627814" y="456247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cubicBezTo>
                    <a:pt x="4" y="7"/>
                    <a:pt x="2" y="7"/>
                    <a:pt x="0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Freeform 1090"/>
            <p:cNvSpPr>
              <a:spLocks/>
            </p:cNvSpPr>
            <p:nvPr userDrawn="1"/>
          </p:nvSpPr>
          <p:spPr bwMode="auto">
            <a:xfrm>
              <a:off x="6567489" y="4560888"/>
              <a:ext cx="77788" cy="6350"/>
            </a:xfrm>
            <a:custGeom>
              <a:avLst/>
              <a:gdLst>
                <a:gd name="T0" fmla="*/ 0 w 49"/>
                <a:gd name="T1" fmla="*/ 4 h 4"/>
                <a:gd name="T2" fmla="*/ 1 w 49"/>
                <a:gd name="T3" fmla="*/ 4 h 4"/>
                <a:gd name="T4" fmla="*/ 24 w 49"/>
                <a:gd name="T5" fmla="*/ 3 h 4"/>
                <a:gd name="T6" fmla="*/ 24 w 49"/>
                <a:gd name="T7" fmla="*/ 3 h 4"/>
                <a:gd name="T8" fmla="*/ 36 w 49"/>
                <a:gd name="T9" fmla="*/ 2 h 4"/>
                <a:gd name="T10" fmla="*/ 43 w 49"/>
                <a:gd name="T11" fmla="*/ 2 h 4"/>
                <a:gd name="T12" fmla="*/ 43 w 49"/>
                <a:gd name="T13" fmla="*/ 2 h 4"/>
                <a:gd name="T14" fmla="*/ 49 w 49"/>
                <a:gd name="T15" fmla="*/ 1 h 4"/>
                <a:gd name="T16" fmla="*/ 49 w 49"/>
                <a:gd name="T17" fmla="*/ 0 h 4"/>
                <a:gd name="T18" fmla="*/ 43 w 49"/>
                <a:gd name="T19" fmla="*/ 1 h 4"/>
                <a:gd name="T20" fmla="*/ 36 w 49"/>
                <a:gd name="T21" fmla="*/ 2 h 4"/>
                <a:gd name="T22" fmla="*/ 24 w 49"/>
                <a:gd name="T23" fmla="*/ 2 h 4"/>
                <a:gd name="T24" fmla="*/ 24 w 49"/>
                <a:gd name="T25" fmla="*/ 3 h 4"/>
                <a:gd name="T26" fmla="*/ 24 w 49"/>
                <a:gd name="T27" fmla="*/ 2 h 4"/>
                <a:gd name="T28" fmla="*/ 1 w 49"/>
                <a:gd name="T29" fmla="*/ 3 h 4"/>
                <a:gd name="T30" fmla="*/ 0 w 49"/>
                <a:gd name="T31" fmla="*/ 3 h 4"/>
                <a:gd name="T32" fmla="*/ 0 w 49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4">
                  <a:moveTo>
                    <a:pt x="0" y="4"/>
                  </a:moveTo>
                  <a:cubicBezTo>
                    <a:pt x="0" y="4"/>
                    <a:pt x="0" y="4"/>
                    <a:pt x="1" y="4"/>
                  </a:cubicBezTo>
                  <a:cubicBezTo>
                    <a:pt x="9" y="4"/>
                    <a:pt x="16" y="4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3"/>
                    <a:pt x="9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Freeform 1091"/>
            <p:cNvSpPr>
              <a:spLocks/>
            </p:cNvSpPr>
            <p:nvPr userDrawn="1"/>
          </p:nvSpPr>
          <p:spPr bwMode="auto">
            <a:xfrm>
              <a:off x="6656389" y="4567238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7 h 13"/>
                <a:gd name="T6" fmla="*/ 4 w 10"/>
                <a:gd name="T7" fmla="*/ 0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1" y="10"/>
                    <a:pt x="1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Freeform 1092"/>
            <p:cNvSpPr>
              <a:spLocks/>
            </p:cNvSpPr>
            <p:nvPr userDrawn="1"/>
          </p:nvSpPr>
          <p:spPr bwMode="auto">
            <a:xfrm>
              <a:off x="6656389" y="455930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Freeform 1093"/>
            <p:cNvSpPr>
              <a:spLocks/>
            </p:cNvSpPr>
            <p:nvPr userDrawn="1"/>
          </p:nvSpPr>
          <p:spPr bwMode="auto">
            <a:xfrm>
              <a:off x="6683376" y="45624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7 h 13"/>
                <a:gd name="T6" fmla="*/ 4 w 10"/>
                <a:gd name="T7" fmla="*/ 0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2" y="11"/>
                    <a:pt x="1" y="7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Freeform 1094"/>
            <p:cNvSpPr>
              <a:spLocks/>
            </p:cNvSpPr>
            <p:nvPr userDrawn="1"/>
          </p:nvSpPr>
          <p:spPr bwMode="auto">
            <a:xfrm>
              <a:off x="6683376" y="45545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Freeform 1095"/>
            <p:cNvSpPr>
              <a:spLocks/>
            </p:cNvSpPr>
            <p:nvPr userDrawn="1"/>
          </p:nvSpPr>
          <p:spPr bwMode="auto">
            <a:xfrm>
              <a:off x="6710364" y="4556125"/>
              <a:ext cx="15875" cy="22225"/>
            </a:xfrm>
            <a:custGeom>
              <a:avLst/>
              <a:gdLst>
                <a:gd name="T0" fmla="*/ 9 w 10"/>
                <a:gd name="T1" fmla="*/ 6 h 14"/>
                <a:gd name="T2" fmla="*/ 6 w 10"/>
                <a:gd name="T3" fmla="*/ 14 h 14"/>
                <a:gd name="T4" fmla="*/ 1 w 10"/>
                <a:gd name="T5" fmla="*/ 8 h 14"/>
                <a:gd name="T6" fmla="*/ 3 w 10"/>
                <a:gd name="T7" fmla="*/ 1 h 14"/>
                <a:gd name="T8" fmla="*/ 9 w 10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6"/>
                  </a:moveTo>
                  <a:cubicBezTo>
                    <a:pt x="10" y="10"/>
                    <a:pt x="6" y="14"/>
                    <a:pt x="6" y="14"/>
                  </a:cubicBezTo>
                  <a:cubicBezTo>
                    <a:pt x="6" y="14"/>
                    <a:pt x="2" y="12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Freeform 1096"/>
            <p:cNvSpPr>
              <a:spLocks/>
            </p:cNvSpPr>
            <p:nvPr userDrawn="1"/>
          </p:nvSpPr>
          <p:spPr bwMode="auto">
            <a:xfrm>
              <a:off x="6708776" y="4549775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Freeform 1097"/>
            <p:cNvSpPr>
              <a:spLocks/>
            </p:cNvSpPr>
            <p:nvPr userDrawn="1"/>
          </p:nvSpPr>
          <p:spPr bwMode="auto">
            <a:xfrm>
              <a:off x="6650039" y="4546600"/>
              <a:ext cx="76200" cy="15875"/>
            </a:xfrm>
            <a:custGeom>
              <a:avLst/>
              <a:gdLst>
                <a:gd name="T0" fmla="*/ 0 w 48"/>
                <a:gd name="T1" fmla="*/ 10 h 10"/>
                <a:gd name="T2" fmla="*/ 48 w 48"/>
                <a:gd name="T3" fmla="*/ 1 h 10"/>
                <a:gd name="T4" fmla="*/ 48 w 48"/>
                <a:gd name="T5" fmla="*/ 0 h 10"/>
                <a:gd name="T6" fmla="*/ 0 w 48"/>
                <a:gd name="T7" fmla="*/ 9 h 10"/>
                <a:gd name="T8" fmla="*/ 0 w 4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0">
                  <a:moveTo>
                    <a:pt x="0" y="10"/>
                  </a:moveTo>
                  <a:cubicBezTo>
                    <a:pt x="16" y="8"/>
                    <a:pt x="32" y="5"/>
                    <a:pt x="48" y="1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2" y="4"/>
                    <a:pt x="16" y="7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Freeform 1098"/>
            <p:cNvSpPr>
              <a:spLocks/>
            </p:cNvSpPr>
            <p:nvPr userDrawn="1"/>
          </p:nvSpPr>
          <p:spPr bwMode="auto">
            <a:xfrm>
              <a:off x="6740526" y="45497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0 w 9"/>
                <a:gd name="T5" fmla="*/ 8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0" y="8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Freeform 1099"/>
            <p:cNvSpPr>
              <a:spLocks/>
            </p:cNvSpPr>
            <p:nvPr userDrawn="1"/>
          </p:nvSpPr>
          <p:spPr bwMode="auto">
            <a:xfrm>
              <a:off x="6738939" y="45418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" name="Freeform 1100"/>
            <p:cNvSpPr>
              <a:spLocks/>
            </p:cNvSpPr>
            <p:nvPr userDrawn="1"/>
          </p:nvSpPr>
          <p:spPr bwMode="auto">
            <a:xfrm>
              <a:off x="6765926" y="4541838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" name="Freeform 1101"/>
            <p:cNvSpPr>
              <a:spLocks/>
            </p:cNvSpPr>
            <p:nvPr userDrawn="1"/>
          </p:nvSpPr>
          <p:spPr bwMode="auto">
            <a:xfrm>
              <a:off x="6764339" y="4533900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1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1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" name="Freeform 1102"/>
            <p:cNvSpPr>
              <a:spLocks/>
            </p:cNvSpPr>
            <p:nvPr userDrawn="1"/>
          </p:nvSpPr>
          <p:spPr bwMode="auto">
            <a:xfrm>
              <a:off x="6791326" y="45323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9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9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" name="Freeform 1103"/>
            <p:cNvSpPr>
              <a:spLocks/>
            </p:cNvSpPr>
            <p:nvPr userDrawn="1"/>
          </p:nvSpPr>
          <p:spPr bwMode="auto">
            <a:xfrm>
              <a:off x="6789739" y="4525963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" name="Freeform 1104"/>
            <p:cNvSpPr>
              <a:spLocks/>
            </p:cNvSpPr>
            <p:nvPr userDrawn="1"/>
          </p:nvSpPr>
          <p:spPr bwMode="auto">
            <a:xfrm>
              <a:off x="6731001" y="4522788"/>
              <a:ext cx="74613" cy="23813"/>
            </a:xfrm>
            <a:custGeom>
              <a:avLst/>
              <a:gdLst>
                <a:gd name="T0" fmla="*/ 0 w 47"/>
                <a:gd name="T1" fmla="*/ 15 h 15"/>
                <a:gd name="T2" fmla="*/ 47 w 47"/>
                <a:gd name="T3" fmla="*/ 1 h 15"/>
                <a:gd name="T4" fmla="*/ 47 w 47"/>
                <a:gd name="T5" fmla="*/ 0 h 15"/>
                <a:gd name="T6" fmla="*/ 0 w 47"/>
                <a:gd name="T7" fmla="*/ 14 h 15"/>
                <a:gd name="T8" fmla="*/ 0 w 47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">
                  <a:moveTo>
                    <a:pt x="0" y="15"/>
                  </a:moveTo>
                  <a:cubicBezTo>
                    <a:pt x="16" y="11"/>
                    <a:pt x="32" y="6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1" y="5"/>
                    <a:pt x="16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Freeform 1105"/>
            <p:cNvSpPr>
              <a:spLocks/>
            </p:cNvSpPr>
            <p:nvPr userDrawn="1"/>
          </p:nvSpPr>
          <p:spPr bwMode="auto">
            <a:xfrm>
              <a:off x="6819901" y="4522788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1 w 10"/>
                <a:gd name="T5" fmla="*/ 8 h 13"/>
                <a:gd name="T6" fmla="*/ 3 w 10"/>
                <a:gd name="T7" fmla="*/ 0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8"/>
                    <a:pt x="8" y="13"/>
                    <a:pt x="8" y="13"/>
                  </a:cubicBezTo>
                  <a:cubicBezTo>
                    <a:pt x="8" y="13"/>
                    <a:pt x="3" y="11"/>
                    <a:pt x="1" y="8"/>
                  </a:cubicBezTo>
                  <a:cubicBezTo>
                    <a:pt x="0" y="5"/>
                    <a:pt x="1" y="1"/>
                    <a:pt x="3" y="0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Freeform 1106"/>
            <p:cNvSpPr>
              <a:spLocks/>
            </p:cNvSpPr>
            <p:nvPr userDrawn="1"/>
          </p:nvSpPr>
          <p:spPr bwMode="auto">
            <a:xfrm>
              <a:off x="6816726" y="4514850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Freeform 1107"/>
            <p:cNvSpPr>
              <a:spLocks/>
            </p:cNvSpPr>
            <p:nvPr userDrawn="1"/>
          </p:nvSpPr>
          <p:spPr bwMode="auto">
            <a:xfrm>
              <a:off x="6845301" y="4511675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8"/>
                    <a:pt x="8" y="13"/>
                    <a:pt x="8" y="13"/>
                  </a:cubicBezTo>
                  <a:cubicBezTo>
                    <a:pt x="8" y="13"/>
                    <a:pt x="3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Freeform 1108"/>
            <p:cNvSpPr>
              <a:spLocks/>
            </p:cNvSpPr>
            <p:nvPr userDrawn="1"/>
          </p:nvSpPr>
          <p:spPr bwMode="auto">
            <a:xfrm>
              <a:off x="6842126" y="45037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Freeform 1109"/>
            <p:cNvSpPr>
              <a:spLocks/>
            </p:cNvSpPr>
            <p:nvPr userDrawn="1"/>
          </p:nvSpPr>
          <p:spPr bwMode="auto">
            <a:xfrm>
              <a:off x="6869114" y="4500563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8 w 11"/>
                <a:gd name="T3" fmla="*/ 12 h 12"/>
                <a:gd name="T4" fmla="*/ 2 w 11"/>
                <a:gd name="T5" fmla="*/ 8 h 12"/>
                <a:gd name="T6" fmla="*/ 3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8"/>
                    <a:pt x="8" y="12"/>
                    <a:pt x="8" y="12"/>
                  </a:cubicBezTo>
                  <a:cubicBezTo>
                    <a:pt x="8" y="12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" name="Freeform 1110"/>
            <p:cNvSpPr>
              <a:spLocks/>
            </p:cNvSpPr>
            <p:nvPr userDrawn="1"/>
          </p:nvSpPr>
          <p:spPr bwMode="auto">
            <a:xfrm>
              <a:off x="6865939" y="4492625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" name="Freeform 1111"/>
            <p:cNvSpPr>
              <a:spLocks/>
            </p:cNvSpPr>
            <p:nvPr userDrawn="1"/>
          </p:nvSpPr>
          <p:spPr bwMode="auto">
            <a:xfrm>
              <a:off x="6808789" y="4489450"/>
              <a:ext cx="73025" cy="31750"/>
            </a:xfrm>
            <a:custGeom>
              <a:avLst/>
              <a:gdLst>
                <a:gd name="T0" fmla="*/ 1 w 46"/>
                <a:gd name="T1" fmla="*/ 20 h 20"/>
                <a:gd name="T2" fmla="*/ 46 w 46"/>
                <a:gd name="T3" fmla="*/ 0 h 20"/>
                <a:gd name="T4" fmla="*/ 45 w 46"/>
                <a:gd name="T5" fmla="*/ 0 h 20"/>
                <a:gd name="T6" fmla="*/ 0 w 46"/>
                <a:gd name="T7" fmla="*/ 20 h 20"/>
                <a:gd name="T8" fmla="*/ 1 w 46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0">
                  <a:moveTo>
                    <a:pt x="1" y="20"/>
                  </a:moveTo>
                  <a:cubicBezTo>
                    <a:pt x="16" y="15"/>
                    <a:pt x="31" y="8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1" y="7"/>
                    <a:pt x="16" y="14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" name="Freeform 1112"/>
            <p:cNvSpPr>
              <a:spLocks/>
            </p:cNvSpPr>
            <p:nvPr userDrawn="1"/>
          </p:nvSpPr>
          <p:spPr bwMode="auto">
            <a:xfrm>
              <a:off x="6896101" y="4486275"/>
              <a:ext cx="17463" cy="20638"/>
            </a:xfrm>
            <a:custGeom>
              <a:avLst/>
              <a:gdLst>
                <a:gd name="T0" fmla="*/ 9 w 11"/>
                <a:gd name="T1" fmla="*/ 5 h 13"/>
                <a:gd name="T2" fmla="*/ 9 w 11"/>
                <a:gd name="T3" fmla="*/ 13 h 13"/>
                <a:gd name="T4" fmla="*/ 2 w 11"/>
                <a:gd name="T5" fmla="*/ 9 h 13"/>
                <a:gd name="T6" fmla="*/ 2 w 11"/>
                <a:gd name="T7" fmla="*/ 1 h 13"/>
                <a:gd name="T8" fmla="*/ 9 w 11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9" y="5"/>
                  </a:moveTo>
                  <a:cubicBezTo>
                    <a:pt x="11" y="8"/>
                    <a:pt x="9" y="13"/>
                    <a:pt x="9" y="13"/>
                  </a:cubicBezTo>
                  <a:cubicBezTo>
                    <a:pt x="9" y="13"/>
                    <a:pt x="4" y="12"/>
                    <a:pt x="2" y="9"/>
                  </a:cubicBezTo>
                  <a:cubicBezTo>
                    <a:pt x="0" y="6"/>
                    <a:pt x="1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" name="Freeform 1113"/>
            <p:cNvSpPr>
              <a:spLocks/>
            </p:cNvSpPr>
            <p:nvPr userDrawn="1"/>
          </p:nvSpPr>
          <p:spPr bwMode="auto">
            <a:xfrm>
              <a:off x="6892926" y="4479925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2 w 8"/>
                <a:gd name="T3" fmla="*/ 8 h 8"/>
                <a:gd name="T4" fmla="*/ 0 w 8"/>
                <a:gd name="T5" fmla="*/ 2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" name="Freeform 1114"/>
            <p:cNvSpPr>
              <a:spLocks/>
            </p:cNvSpPr>
            <p:nvPr userDrawn="1"/>
          </p:nvSpPr>
          <p:spPr bwMode="auto">
            <a:xfrm>
              <a:off x="6919914" y="4473575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8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" name="Freeform 1115"/>
            <p:cNvSpPr>
              <a:spLocks/>
            </p:cNvSpPr>
            <p:nvPr userDrawn="1"/>
          </p:nvSpPr>
          <p:spPr bwMode="auto">
            <a:xfrm>
              <a:off x="6915151" y="4465638"/>
              <a:ext cx="14288" cy="14288"/>
            </a:xfrm>
            <a:custGeom>
              <a:avLst/>
              <a:gdLst>
                <a:gd name="T0" fmla="*/ 9 w 9"/>
                <a:gd name="T1" fmla="*/ 6 h 9"/>
                <a:gd name="T2" fmla="*/ 3 w 9"/>
                <a:gd name="T3" fmla="*/ 9 h 9"/>
                <a:gd name="T4" fmla="*/ 0 w 9"/>
                <a:gd name="T5" fmla="*/ 3 h 9"/>
                <a:gd name="T6" fmla="*/ 6 w 9"/>
                <a:gd name="T7" fmla="*/ 0 h 9"/>
                <a:gd name="T8" fmla="*/ 9 w 9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6"/>
                  </a:moveTo>
                  <a:lnTo>
                    <a:pt x="3" y="9"/>
                  </a:lnTo>
                  <a:lnTo>
                    <a:pt x="0" y="3"/>
                  </a:lnTo>
                  <a:lnTo>
                    <a:pt x="6" y="0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Freeform 1116"/>
            <p:cNvSpPr>
              <a:spLocks/>
            </p:cNvSpPr>
            <p:nvPr userDrawn="1"/>
          </p:nvSpPr>
          <p:spPr bwMode="auto">
            <a:xfrm>
              <a:off x="6943726" y="4459288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8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1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Freeform 1117"/>
            <p:cNvSpPr>
              <a:spLocks/>
            </p:cNvSpPr>
            <p:nvPr userDrawn="1"/>
          </p:nvSpPr>
          <p:spPr bwMode="auto">
            <a:xfrm>
              <a:off x="6938964" y="44529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" name="Freeform 1118"/>
            <p:cNvSpPr>
              <a:spLocks/>
            </p:cNvSpPr>
            <p:nvPr userDrawn="1"/>
          </p:nvSpPr>
          <p:spPr bwMode="auto">
            <a:xfrm>
              <a:off x="6884989" y="4448175"/>
              <a:ext cx="68263" cy="39688"/>
            </a:xfrm>
            <a:custGeom>
              <a:avLst/>
              <a:gdLst>
                <a:gd name="T0" fmla="*/ 0 w 43"/>
                <a:gd name="T1" fmla="*/ 25 h 25"/>
                <a:gd name="T2" fmla="*/ 43 w 43"/>
                <a:gd name="T3" fmla="*/ 0 h 25"/>
                <a:gd name="T4" fmla="*/ 43 w 43"/>
                <a:gd name="T5" fmla="*/ 0 h 25"/>
                <a:gd name="T6" fmla="*/ 0 w 43"/>
                <a:gd name="T7" fmla="*/ 24 h 25"/>
                <a:gd name="T8" fmla="*/ 0 w 43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5">
                  <a:moveTo>
                    <a:pt x="0" y="25"/>
                  </a:moveTo>
                  <a:cubicBezTo>
                    <a:pt x="15" y="18"/>
                    <a:pt x="29" y="9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9" y="9"/>
                    <a:pt x="15" y="17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Freeform 1119"/>
            <p:cNvSpPr>
              <a:spLocks/>
            </p:cNvSpPr>
            <p:nvPr userDrawn="1"/>
          </p:nvSpPr>
          <p:spPr bwMode="auto">
            <a:xfrm>
              <a:off x="6969126" y="4443413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Freeform 1120"/>
            <p:cNvSpPr>
              <a:spLocks/>
            </p:cNvSpPr>
            <p:nvPr userDrawn="1"/>
          </p:nvSpPr>
          <p:spPr bwMode="auto">
            <a:xfrm>
              <a:off x="6964364" y="4435475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3 w 8"/>
                <a:gd name="T3" fmla="*/ 9 h 9"/>
                <a:gd name="T4" fmla="*/ 0 w 8"/>
                <a:gd name="T5" fmla="*/ 4 h 9"/>
                <a:gd name="T6" fmla="*/ 5 w 8"/>
                <a:gd name="T7" fmla="*/ 0 h 9"/>
                <a:gd name="T8" fmla="*/ 8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6" y="7"/>
                    <a:pt x="5" y="8"/>
                    <a:pt x="3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2"/>
                    <a:pt x="5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1121"/>
            <p:cNvSpPr>
              <a:spLocks/>
            </p:cNvSpPr>
            <p:nvPr userDrawn="1"/>
          </p:nvSpPr>
          <p:spPr bwMode="auto">
            <a:xfrm>
              <a:off x="6991351" y="4427538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3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Freeform 1122"/>
            <p:cNvSpPr>
              <a:spLocks/>
            </p:cNvSpPr>
            <p:nvPr userDrawn="1"/>
          </p:nvSpPr>
          <p:spPr bwMode="auto">
            <a:xfrm>
              <a:off x="6985001" y="4421188"/>
              <a:ext cx="14288" cy="12700"/>
            </a:xfrm>
            <a:custGeom>
              <a:avLst/>
              <a:gdLst>
                <a:gd name="T0" fmla="*/ 9 w 9"/>
                <a:gd name="T1" fmla="*/ 5 h 8"/>
                <a:gd name="T2" fmla="*/ 4 w 9"/>
                <a:gd name="T3" fmla="*/ 8 h 8"/>
                <a:gd name="T4" fmla="*/ 0 w 9"/>
                <a:gd name="T5" fmla="*/ 3 h 8"/>
                <a:gd name="T6" fmla="*/ 5 w 9"/>
                <a:gd name="T7" fmla="*/ 0 h 8"/>
                <a:gd name="T8" fmla="*/ 9 w 9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5"/>
                  </a:moveTo>
                  <a:cubicBezTo>
                    <a:pt x="7" y="6"/>
                    <a:pt x="6" y="7"/>
                    <a:pt x="4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lnTo>
                    <a:pt x="9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" name="Freeform 1123"/>
            <p:cNvSpPr>
              <a:spLocks/>
            </p:cNvSpPr>
            <p:nvPr userDrawn="1"/>
          </p:nvSpPr>
          <p:spPr bwMode="auto">
            <a:xfrm>
              <a:off x="7011989" y="4411663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0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7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" name="Freeform 1124"/>
            <p:cNvSpPr>
              <a:spLocks/>
            </p:cNvSpPr>
            <p:nvPr userDrawn="1"/>
          </p:nvSpPr>
          <p:spPr bwMode="auto">
            <a:xfrm>
              <a:off x="7007226" y="440531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3 h 8"/>
                <a:gd name="T6" fmla="*/ 5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Freeform 1125"/>
            <p:cNvSpPr>
              <a:spLocks/>
            </p:cNvSpPr>
            <p:nvPr userDrawn="1"/>
          </p:nvSpPr>
          <p:spPr bwMode="auto">
            <a:xfrm>
              <a:off x="6956426" y="4398963"/>
              <a:ext cx="65088" cy="47625"/>
            </a:xfrm>
            <a:custGeom>
              <a:avLst/>
              <a:gdLst>
                <a:gd name="T0" fmla="*/ 1 w 41"/>
                <a:gd name="T1" fmla="*/ 30 h 30"/>
                <a:gd name="T2" fmla="*/ 41 w 41"/>
                <a:gd name="T3" fmla="*/ 1 h 30"/>
                <a:gd name="T4" fmla="*/ 40 w 41"/>
                <a:gd name="T5" fmla="*/ 0 h 30"/>
                <a:gd name="T6" fmla="*/ 0 w 41"/>
                <a:gd name="T7" fmla="*/ 29 h 30"/>
                <a:gd name="T8" fmla="*/ 1 w 41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0">
                  <a:moveTo>
                    <a:pt x="1" y="30"/>
                  </a:moveTo>
                  <a:cubicBezTo>
                    <a:pt x="15" y="21"/>
                    <a:pt x="28" y="11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8" y="10"/>
                    <a:pt x="14" y="20"/>
                    <a:pt x="0" y="29"/>
                  </a:cubicBezTo>
                  <a:cubicBezTo>
                    <a:pt x="1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" name="Freeform 1126"/>
            <p:cNvSpPr>
              <a:spLocks/>
            </p:cNvSpPr>
            <p:nvPr userDrawn="1"/>
          </p:nvSpPr>
          <p:spPr bwMode="auto">
            <a:xfrm>
              <a:off x="7035801" y="4392613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0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7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" name="Freeform 1127"/>
            <p:cNvSpPr>
              <a:spLocks/>
            </p:cNvSpPr>
            <p:nvPr userDrawn="1"/>
          </p:nvSpPr>
          <p:spPr bwMode="auto">
            <a:xfrm>
              <a:off x="7031039" y="438626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4 w 8"/>
                <a:gd name="T3" fmla="*/ 8 h 8"/>
                <a:gd name="T4" fmla="*/ 0 w 8"/>
                <a:gd name="T5" fmla="*/ 4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" name="Freeform 1128"/>
            <p:cNvSpPr>
              <a:spLocks/>
            </p:cNvSpPr>
            <p:nvPr userDrawn="1"/>
          </p:nvSpPr>
          <p:spPr bwMode="auto">
            <a:xfrm>
              <a:off x="7056439" y="4375150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1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" name="Freeform 1129"/>
            <p:cNvSpPr>
              <a:spLocks/>
            </p:cNvSpPr>
            <p:nvPr userDrawn="1"/>
          </p:nvSpPr>
          <p:spPr bwMode="auto">
            <a:xfrm>
              <a:off x="7051676" y="4368800"/>
              <a:ext cx="12700" cy="14288"/>
            </a:xfrm>
            <a:custGeom>
              <a:avLst/>
              <a:gdLst>
                <a:gd name="T0" fmla="*/ 8 w 8"/>
                <a:gd name="T1" fmla="*/ 4 h 9"/>
                <a:gd name="T2" fmla="*/ 4 w 8"/>
                <a:gd name="T3" fmla="*/ 9 h 9"/>
                <a:gd name="T4" fmla="*/ 0 w 8"/>
                <a:gd name="T5" fmla="*/ 4 h 9"/>
                <a:gd name="T6" fmla="*/ 4 w 8"/>
                <a:gd name="T7" fmla="*/ 0 h 9"/>
                <a:gd name="T8" fmla="*/ 8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cubicBezTo>
                    <a:pt x="7" y="6"/>
                    <a:pt x="5" y="7"/>
                    <a:pt x="4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" name="Freeform 1130"/>
            <p:cNvSpPr>
              <a:spLocks/>
            </p:cNvSpPr>
            <p:nvPr userDrawn="1"/>
          </p:nvSpPr>
          <p:spPr bwMode="auto">
            <a:xfrm>
              <a:off x="7077076" y="4357688"/>
              <a:ext cx="19050" cy="17463"/>
            </a:xfrm>
            <a:custGeom>
              <a:avLst/>
              <a:gdLst>
                <a:gd name="T0" fmla="*/ 9 w 12"/>
                <a:gd name="T1" fmla="*/ 3 h 11"/>
                <a:gd name="T2" fmla="*/ 11 w 12"/>
                <a:gd name="T3" fmla="*/ 11 h 11"/>
                <a:gd name="T4" fmla="*/ 3 w 12"/>
                <a:gd name="T5" fmla="*/ 9 h 11"/>
                <a:gd name="T6" fmla="*/ 2 w 12"/>
                <a:gd name="T7" fmla="*/ 1 h 11"/>
                <a:gd name="T8" fmla="*/ 9 w 12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9" y="3"/>
                  </a:moveTo>
                  <a:cubicBezTo>
                    <a:pt x="12" y="6"/>
                    <a:pt x="11" y="11"/>
                    <a:pt x="11" y="11"/>
                  </a:cubicBezTo>
                  <a:cubicBezTo>
                    <a:pt x="11" y="11"/>
                    <a:pt x="6" y="11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7" y="0"/>
                    <a:pt x="9" y="3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" name="Freeform 1131"/>
            <p:cNvSpPr>
              <a:spLocks/>
            </p:cNvSpPr>
            <p:nvPr userDrawn="1"/>
          </p:nvSpPr>
          <p:spPr bwMode="auto">
            <a:xfrm>
              <a:off x="7070726" y="4351338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4 h 8"/>
                <a:gd name="T6" fmla="*/ 5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" name="Freeform 1132"/>
            <p:cNvSpPr>
              <a:spLocks/>
            </p:cNvSpPr>
            <p:nvPr userDrawn="1"/>
          </p:nvSpPr>
          <p:spPr bwMode="auto">
            <a:xfrm>
              <a:off x="7024689" y="4344988"/>
              <a:ext cx="60325" cy="52388"/>
            </a:xfrm>
            <a:custGeom>
              <a:avLst/>
              <a:gdLst>
                <a:gd name="T0" fmla="*/ 0 w 38"/>
                <a:gd name="T1" fmla="*/ 33 h 33"/>
                <a:gd name="T2" fmla="*/ 38 w 38"/>
                <a:gd name="T3" fmla="*/ 1 h 33"/>
                <a:gd name="T4" fmla="*/ 37 w 38"/>
                <a:gd name="T5" fmla="*/ 0 h 33"/>
                <a:gd name="T6" fmla="*/ 0 w 38"/>
                <a:gd name="T7" fmla="*/ 32 h 33"/>
                <a:gd name="T8" fmla="*/ 0 w 38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0" y="33"/>
                  </a:moveTo>
                  <a:cubicBezTo>
                    <a:pt x="13" y="23"/>
                    <a:pt x="26" y="12"/>
                    <a:pt x="38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5" y="11"/>
                    <a:pt x="13" y="2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" name="Freeform 1133"/>
            <p:cNvSpPr>
              <a:spLocks/>
            </p:cNvSpPr>
            <p:nvPr userDrawn="1"/>
          </p:nvSpPr>
          <p:spPr bwMode="auto">
            <a:xfrm>
              <a:off x="7099301" y="4335463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11 w 11"/>
                <a:gd name="T3" fmla="*/ 11 h 12"/>
                <a:gd name="T4" fmla="*/ 3 w 11"/>
                <a:gd name="T5" fmla="*/ 9 h 12"/>
                <a:gd name="T6" fmla="*/ 1 w 11"/>
                <a:gd name="T7" fmla="*/ 2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" name="Freeform 1134"/>
            <p:cNvSpPr>
              <a:spLocks/>
            </p:cNvSpPr>
            <p:nvPr userDrawn="1"/>
          </p:nvSpPr>
          <p:spPr bwMode="auto">
            <a:xfrm>
              <a:off x="7092951" y="4330700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4 h 8"/>
                <a:gd name="T6" fmla="*/ 4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" name="Freeform 1135"/>
            <p:cNvSpPr>
              <a:spLocks/>
            </p:cNvSpPr>
            <p:nvPr userDrawn="1"/>
          </p:nvSpPr>
          <p:spPr bwMode="auto">
            <a:xfrm>
              <a:off x="7118351" y="4316413"/>
              <a:ext cx="17463" cy="19050"/>
            </a:xfrm>
            <a:custGeom>
              <a:avLst/>
              <a:gdLst>
                <a:gd name="T0" fmla="*/ 9 w 11"/>
                <a:gd name="T1" fmla="*/ 3 h 12"/>
                <a:gd name="T2" fmla="*/ 11 w 11"/>
                <a:gd name="T3" fmla="*/ 11 h 12"/>
                <a:gd name="T4" fmla="*/ 3 w 11"/>
                <a:gd name="T5" fmla="*/ 9 h 12"/>
                <a:gd name="T6" fmla="*/ 1 w 11"/>
                <a:gd name="T7" fmla="*/ 2 h 12"/>
                <a:gd name="T8" fmla="*/ 9 w 11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3"/>
                  </a:moveTo>
                  <a:cubicBezTo>
                    <a:pt x="11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3" y="0"/>
                    <a:pt x="6" y="1"/>
                    <a:pt x="9" y="3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Freeform 1136"/>
            <p:cNvSpPr>
              <a:spLocks/>
            </p:cNvSpPr>
            <p:nvPr userDrawn="1"/>
          </p:nvSpPr>
          <p:spPr bwMode="auto">
            <a:xfrm>
              <a:off x="7112001" y="4311650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Freeform 1137"/>
            <p:cNvSpPr>
              <a:spLocks/>
            </p:cNvSpPr>
            <p:nvPr userDrawn="1"/>
          </p:nvSpPr>
          <p:spPr bwMode="auto">
            <a:xfrm>
              <a:off x="7135814" y="4297363"/>
              <a:ext cx="19050" cy="17463"/>
            </a:xfrm>
            <a:custGeom>
              <a:avLst/>
              <a:gdLst>
                <a:gd name="T0" fmla="*/ 9 w 12"/>
                <a:gd name="T1" fmla="*/ 3 h 11"/>
                <a:gd name="T2" fmla="*/ 11 w 12"/>
                <a:gd name="T3" fmla="*/ 10 h 11"/>
                <a:gd name="T4" fmla="*/ 4 w 12"/>
                <a:gd name="T5" fmla="*/ 9 h 11"/>
                <a:gd name="T6" fmla="*/ 2 w 12"/>
                <a:gd name="T7" fmla="*/ 1 h 11"/>
                <a:gd name="T8" fmla="*/ 9 w 12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9" y="3"/>
                  </a:moveTo>
                  <a:cubicBezTo>
                    <a:pt x="12" y="5"/>
                    <a:pt x="11" y="10"/>
                    <a:pt x="11" y="10"/>
                  </a:cubicBezTo>
                  <a:cubicBezTo>
                    <a:pt x="11" y="10"/>
                    <a:pt x="7" y="11"/>
                    <a:pt x="4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6" y="0"/>
                    <a:pt x="9" y="3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Freeform 1138"/>
            <p:cNvSpPr>
              <a:spLocks/>
            </p:cNvSpPr>
            <p:nvPr userDrawn="1"/>
          </p:nvSpPr>
          <p:spPr bwMode="auto">
            <a:xfrm>
              <a:off x="7129464" y="4291013"/>
              <a:ext cx="14288" cy="14288"/>
            </a:xfrm>
            <a:custGeom>
              <a:avLst/>
              <a:gdLst>
                <a:gd name="T0" fmla="*/ 9 w 9"/>
                <a:gd name="T1" fmla="*/ 4 h 9"/>
                <a:gd name="T2" fmla="*/ 5 w 9"/>
                <a:gd name="T3" fmla="*/ 9 h 9"/>
                <a:gd name="T4" fmla="*/ 0 w 9"/>
                <a:gd name="T5" fmla="*/ 5 h 9"/>
                <a:gd name="T6" fmla="*/ 4 w 9"/>
                <a:gd name="T7" fmla="*/ 0 h 9"/>
                <a:gd name="T8" fmla="*/ 9 w 9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lnTo>
                    <a:pt x="5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" name="Freeform 1139"/>
            <p:cNvSpPr>
              <a:spLocks/>
            </p:cNvSpPr>
            <p:nvPr userDrawn="1"/>
          </p:nvSpPr>
          <p:spPr bwMode="auto">
            <a:xfrm>
              <a:off x="7086601" y="4284663"/>
              <a:ext cx="55563" cy="58738"/>
            </a:xfrm>
            <a:custGeom>
              <a:avLst/>
              <a:gdLst>
                <a:gd name="T0" fmla="*/ 1 w 35"/>
                <a:gd name="T1" fmla="*/ 37 h 37"/>
                <a:gd name="T2" fmla="*/ 35 w 35"/>
                <a:gd name="T3" fmla="*/ 1 h 37"/>
                <a:gd name="T4" fmla="*/ 34 w 35"/>
                <a:gd name="T5" fmla="*/ 0 h 37"/>
                <a:gd name="T6" fmla="*/ 0 w 35"/>
                <a:gd name="T7" fmla="*/ 36 h 37"/>
                <a:gd name="T8" fmla="*/ 1 w 35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7">
                  <a:moveTo>
                    <a:pt x="1" y="37"/>
                  </a:moveTo>
                  <a:cubicBezTo>
                    <a:pt x="13" y="25"/>
                    <a:pt x="24" y="13"/>
                    <a:pt x="35" y="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4" y="13"/>
                    <a:pt x="12" y="25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Freeform 1140"/>
            <p:cNvSpPr>
              <a:spLocks/>
            </p:cNvSpPr>
            <p:nvPr userDrawn="1"/>
          </p:nvSpPr>
          <p:spPr bwMode="auto">
            <a:xfrm>
              <a:off x="6375401" y="3924300"/>
              <a:ext cx="15875" cy="20638"/>
            </a:xfrm>
            <a:custGeom>
              <a:avLst/>
              <a:gdLst>
                <a:gd name="T0" fmla="*/ 8 w 10"/>
                <a:gd name="T1" fmla="*/ 9 h 13"/>
                <a:gd name="T2" fmla="*/ 2 w 10"/>
                <a:gd name="T3" fmla="*/ 13 h 13"/>
                <a:gd name="T4" fmla="*/ 2 w 10"/>
                <a:gd name="T5" fmla="*/ 5 h 13"/>
                <a:gd name="T6" fmla="*/ 8 w 10"/>
                <a:gd name="T7" fmla="*/ 2 h 13"/>
                <a:gd name="T8" fmla="*/ 8 w 10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9"/>
                  </a:moveTo>
                  <a:cubicBezTo>
                    <a:pt x="6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3" y="2"/>
                    <a:pt x="6" y="0"/>
                    <a:pt x="8" y="2"/>
                  </a:cubicBezTo>
                  <a:cubicBezTo>
                    <a:pt x="10" y="3"/>
                    <a:pt x="10" y="6"/>
                    <a:pt x="8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Freeform 1141"/>
            <p:cNvSpPr>
              <a:spLocks/>
            </p:cNvSpPr>
            <p:nvPr userDrawn="1"/>
          </p:nvSpPr>
          <p:spPr bwMode="auto">
            <a:xfrm>
              <a:off x="6383339" y="3917950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3" y="7"/>
                    <a:pt x="2" y="6"/>
                    <a:pt x="0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6" y="2"/>
                    <a:pt x="8" y="3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Freeform 1142"/>
            <p:cNvSpPr>
              <a:spLocks/>
            </p:cNvSpPr>
            <p:nvPr userDrawn="1"/>
          </p:nvSpPr>
          <p:spPr bwMode="auto">
            <a:xfrm>
              <a:off x="6397626" y="393858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2 w 10"/>
                <a:gd name="T5" fmla="*/ 4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2" y="4"/>
                  </a:cubicBezTo>
                  <a:cubicBezTo>
                    <a:pt x="4" y="1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1143"/>
            <p:cNvSpPr>
              <a:spLocks/>
            </p:cNvSpPr>
            <p:nvPr userDrawn="1"/>
          </p:nvSpPr>
          <p:spPr bwMode="auto">
            <a:xfrm>
              <a:off x="6405564" y="3930650"/>
              <a:ext cx="12700" cy="14288"/>
            </a:xfrm>
            <a:custGeom>
              <a:avLst/>
              <a:gdLst>
                <a:gd name="T0" fmla="*/ 5 w 8"/>
                <a:gd name="T1" fmla="*/ 9 h 9"/>
                <a:gd name="T2" fmla="*/ 0 w 8"/>
                <a:gd name="T3" fmla="*/ 6 h 9"/>
                <a:gd name="T4" fmla="*/ 3 w 8"/>
                <a:gd name="T5" fmla="*/ 0 h 9"/>
                <a:gd name="T6" fmla="*/ 8 w 8"/>
                <a:gd name="T7" fmla="*/ 3 h 9"/>
                <a:gd name="T8" fmla="*/ 5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9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" name="Freeform 1144"/>
            <p:cNvSpPr>
              <a:spLocks/>
            </p:cNvSpPr>
            <p:nvPr userDrawn="1"/>
          </p:nvSpPr>
          <p:spPr bwMode="auto">
            <a:xfrm>
              <a:off x="6419851" y="3951288"/>
              <a:ext cx="17463" cy="19050"/>
            </a:xfrm>
            <a:custGeom>
              <a:avLst/>
              <a:gdLst>
                <a:gd name="T0" fmla="*/ 9 w 11"/>
                <a:gd name="T1" fmla="*/ 8 h 12"/>
                <a:gd name="T2" fmla="*/ 3 w 11"/>
                <a:gd name="T3" fmla="*/ 12 h 12"/>
                <a:gd name="T4" fmla="*/ 2 w 11"/>
                <a:gd name="T5" fmla="*/ 4 h 12"/>
                <a:gd name="T6" fmla="*/ 9 w 11"/>
                <a:gd name="T7" fmla="*/ 1 h 12"/>
                <a:gd name="T8" fmla="*/ 9 w 11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4"/>
                  </a:cubicBezTo>
                  <a:cubicBezTo>
                    <a:pt x="4" y="1"/>
                    <a:pt x="7" y="0"/>
                    <a:pt x="9" y="1"/>
                  </a:cubicBezTo>
                  <a:cubicBezTo>
                    <a:pt x="11" y="2"/>
                    <a:pt x="11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" name="Freeform 1145"/>
            <p:cNvSpPr>
              <a:spLocks/>
            </p:cNvSpPr>
            <p:nvPr userDrawn="1"/>
          </p:nvSpPr>
          <p:spPr bwMode="auto">
            <a:xfrm>
              <a:off x="6427789" y="394335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7" y="2"/>
                    <a:pt x="8" y="3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" name="Freeform 1146"/>
            <p:cNvSpPr>
              <a:spLocks/>
            </p:cNvSpPr>
            <p:nvPr userDrawn="1"/>
          </p:nvSpPr>
          <p:spPr bwMode="auto">
            <a:xfrm>
              <a:off x="6381751" y="3913188"/>
              <a:ext cx="66675" cy="39688"/>
            </a:xfrm>
            <a:custGeom>
              <a:avLst/>
              <a:gdLst>
                <a:gd name="T0" fmla="*/ 0 w 42"/>
                <a:gd name="T1" fmla="*/ 1 h 25"/>
                <a:gd name="T2" fmla="*/ 41 w 42"/>
                <a:gd name="T3" fmla="*/ 25 h 25"/>
                <a:gd name="T4" fmla="*/ 42 w 42"/>
                <a:gd name="T5" fmla="*/ 24 h 25"/>
                <a:gd name="T6" fmla="*/ 1 w 42"/>
                <a:gd name="T7" fmla="*/ 0 h 25"/>
                <a:gd name="T8" fmla="*/ 0 w 42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5">
                  <a:moveTo>
                    <a:pt x="0" y="1"/>
                  </a:moveTo>
                  <a:cubicBezTo>
                    <a:pt x="13" y="9"/>
                    <a:pt x="27" y="17"/>
                    <a:pt x="41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28" y="17"/>
                    <a:pt x="14" y="9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" name="Freeform 1147"/>
            <p:cNvSpPr>
              <a:spLocks/>
            </p:cNvSpPr>
            <p:nvPr userDrawn="1"/>
          </p:nvSpPr>
          <p:spPr bwMode="auto">
            <a:xfrm>
              <a:off x="6446839" y="396398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" name="Freeform 1148"/>
            <p:cNvSpPr>
              <a:spLocks/>
            </p:cNvSpPr>
            <p:nvPr userDrawn="1"/>
          </p:nvSpPr>
          <p:spPr bwMode="auto">
            <a:xfrm>
              <a:off x="6454776" y="3957638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2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" name="Freeform 1149"/>
            <p:cNvSpPr>
              <a:spLocks/>
            </p:cNvSpPr>
            <p:nvPr userDrawn="1"/>
          </p:nvSpPr>
          <p:spPr bwMode="auto">
            <a:xfrm>
              <a:off x="6470651" y="3975100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8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8"/>
                    <a:pt x="1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" name="Freeform 1150"/>
            <p:cNvSpPr>
              <a:spLocks/>
            </p:cNvSpPr>
            <p:nvPr userDrawn="1"/>
          </p:nvSpPr>
          <p:spPr bwMode="auto">
            <a:xfrm>
              <a:off x="6477001" y="396875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" name="Freeform 1151"/>
            <p:cNvSpPr>
              <a:spLocks/>
            </p:cNvSpPr>
            <p:nvPr userDrawn="1"/>
          </p:nvSpPr>
          <p:spPr bwMode="auto">
            <a:xfrm>
              <a:off x="6494464" y="3986213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1"/>
                    <a:pt x="2" y="13"/>
                    <a:pt x="2" y="13"/>
                  </a:cubicBezTo>
                  <a:cubicBezTo>
                    <a:pt x="2" y="13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" name="Freeform 1152"/>
            <p:cNvSpPr>
              <a:spLocks/>
            </p:cNvSpPr>
            <p:nvPr userDrawn="1"/>
          </p:nvSpPr>
          <p:spPr bwMode="auto">
            <a:xfrm>
              <a:off x="6500814" y="3978275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" name="Freeform 1154"/>
            <p:cNvSpPr>
              <a:spLocks/>
            </p:cNvSpPr>
            <p:nvPr userDrawn="1"/>
          </p:nvSpPr>
          <p:spPr bwMode="auto">
            <a:xfrm>
              <a:off x="6451601" y="3952875"/>
              <a:ext cx="68263" cy="33338"/>
            </a:xfrm>
            <a:custGeom>
              <a:avLst/>
              <a:gdLst>
                <a:gd name="T0" fmla="*/ 0 w 43"/>
                <a:gd name="T1" fmla="*/ 1 h 21"/>
                <a:gd name="T2" fmla="*/ 43 w 43"/>
                <a:gd name="T3" fmla="*/ 21 h 21"/>
                <a:gd name="T4" fmla="*/ 43 w 43"/>
                <a:gd name="T5" fmla="*/ 20 h 21"/>
                <a:gd name="T6" fmla="*/ 0 w 43"/>
                <a:gd name="T7" fmla="*/ 0 h 21"/>
                <a:gd name="T8" fmla="*/ 0 w 4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1">
                  <a:moveTo>
                    <a:pt x="0" y="1"/>
                  </a:moveTo>
                  <a:cubicBezTo>
                    <a:pt x="14" y="8"/>
                    <a:pt x="28" y="15"/>
                    <a:pt x="43" y="21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29" y="14"/>
                    <a:pt x="14" y="7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" name="Freeform 1155"/>
            <p:cNvSpPr>
              <a:spLocks/>
            </p:cNvSpPr>
            <p:nvPr userDrawn="1"/>
          </p:nvSpPr>
          <p:spPr bwMode="auto">
            <a:xfrm>
              <a:off x="6521451" y="3997325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" name="Freeform 1156"/>
            <p:cNvSpPr>
              <a:spLocks/>
            </p:cNvSpPr>
            <p:nvPr userDrawn="1"/>
          </p:nvSpPr>
          <p:spPr bwMode="auto">
            <a:xfrm>
              <a:off x="6527801" y="3990975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" name="Freeform 1157"/>
            <p:cNvSpPr>
              <a:spLocks/>
            </p:cNvSpPr>
            <p:nvPr userDrawn="1"/>
          </p:nvSpPr>
          <p:spPr bwMode="auto">
            <a:xfrm>
              <a:off x="6545264" y="40068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" name="Freeform 1158"/>
            <p:cNvSpPr>
              <a:spLocks/>
            </p:cNvSpPr>
            <p:nvPr userDrawn="1"/>
          </p:nvSpPr>
          <p:spPr bwMode="auto">
            <a:xfrm>
              <a:off x="6551614" y="400050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cubicBezTo>
                    <a:pt x="4" y="7"/>
                    <a:pt x="2" y="6"/>
                    <a:pt x="0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6" y="1"/>
                    <a:pt x="8" y="2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" name="Freeform 1159"/>
            <p:cNvSpPr>
              <a:spLocks/>
            </p:cNvSpPr>
            <p:nvPr userDrawn="1"/>
          </p:nvSpPr>
          <p:spPr bwMode="auto">
            <a:xfrm>
              <a:off x="6570664" y="4016375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2 w 9"/>
                <a:gd name="T3" fmla="*/ 13 h 13"/>
                <a:gd name="T4" fmla="*/ 1 w 9"/>
                <a:gd name="T5" fmla="*/ 5 h 13"/>
                <a:gd name="T6" fmla="*/ 7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2" y="13"/>
                    <a:pt x="2" y="13"/>
                  </a:cubicBezTo>
                  <a:cubicBezTo>
                    <a:pt x="2" y="13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" name="Freeform 1160"/>
            <p:cNvSpPr>
              <a:spLocks/>
            </p:cNvSpPr>
            <p:nvPr userDrawn="1"/>
          </p:nvSpPr>
          <p:spPr bwMode="auto">
            <a:xfrm>
              <a:off x="6575426" y="4008438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" name="Freeform 1161"/>
            <p:cNvSpPr>
              <a:spLocks/>
            </p:cNvSpPr>
            <p:nvPr userDrawn="1"/>
          </p:nvSpPr>
          <p:spPr bwMode="auto">
            <a:xfrm>
              <a:off x="6524626" y="3986213"/>
              <a:ext cx="71438" cy="30163"/>
            </a:xfrm>
            <a:custGeom>
              <a:avLst/>
              <a:gdLst>
                <a:gd name="T0" fmla="*/ 0 w 45"/>
                <a:gd name="T1" fmla="*/ 1 h 19"/>
                <a:gd name="T2" fmla="*/ 22 w 45"/>
                <a:gd name="T3" fmla="*/ 10 h 19"/>
                <a:gd name="T4" fmla="*/ 22 w 45"/>
                <a:gd name="T5" fmla="*/ 10 h 19"/>
                <a:gd name="T6" fmla="*/ 44 w 45"/>
                <a:gd name="T7" fmla="*/ 19 h 19"/>
                <a:gd name="T8" fmla="*/ 45 w 45"/>
                <a:gd name="T9" fmla="*/ 18 h 19"/>
                <a:gd name="T10" fmla="*/ 22 w 45"/>
                <a:gd name="T11" fmla="*/ 9 h 19"/>
                <a:gd name="T12" fmla="*/ 22 w 45"/>
                <a:gd name="T13" fmla="*/ 10 h 19"/>
                <a:gd name="T14" fmla="*/ 22 w 45"/>
                <a:gd name="T15" fmla="*/ 9 h 19"/>
                <a:gd name="T16" fmla="*/ 0 w 45"/>
                <a:gd name="T17" fmla="*/ 0 h 19"/>
                <a:gd name="T18" fmla="*/ 0 w 45"/>
                <a:gd name="T1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19">
                  <a:moveTo>
                    <a:pt x="0" y="1"/>
                  </a:moveTo>
                  <a:cubicBezTo>
                    <a:pt x="7" y="4"/>
                    <a:pt x="15" y="7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5" y="6"/>
                    <a:pt x="7" y="4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" name="Freeform 1162"/>
            <p:cNvSpPr>
              <a:spLocks/>
            </p:cNvSpPr>
            <p:nvPr userDrawn="1"/>
          </p:nvSpPr>
          <p:spPr bwMode="auto">
            <a:xfrm>
              <a:off x="6597651" y="402590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" name="Freeform 1163"/>
            <p:cNvSpPr>
              <a:spLocks/>
            </p:cNvSpPr>
            <p:nvPr userDrawn="1"/>
          </p:nvSpPr>
          <p:spPr bwMode="auto">
            <a:xfrm>
              <a:off x="6604001" y="401955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" name="Freeform 1164"/>
            <p:cNvSpPr>
              <a:spLocks/>
            </p:cNvSpPr>
            <p:nvPr userDrawn="1"/>
          </p:nvSpPr>
          <p:spPr bwMode="auto">
            <a:xfrm>
              <a:off x="6623051" y="40338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9" y="2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" name="Freeform 1165"/>
            <p:cNvSpPr>
              <a:spLocks/>
            </p:cNvSpPr>
            <p:nvPr userDrawn="1"/>
          </p:nvSpPr>
          <p:spPr bwMode="auto">
            <a:xfrm>
              <a:off x="6627814" y="4027488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6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" name="Freeform 1166"/>
            <p:cNvSpPr>
              <a:spLocks/>
            </p:cNvSpPr>
            <p:nvPr userDrawn="1"/>
          </p:nvSpPr>
          <p:spPr bwMode="auto">
            <a:xfrm>
              <a:off x="6646864" y="40417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2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9"/>
                    <a:pt x="2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" name="Freeform 1167"/>
            <p:cNvSpPr>
              <a:spLocks/>
            </p:cNvSpPr>
            <p:nvPr userDrawn="1"/>
          </p:nvSpPr>
          <p:spPr bwMode="auto">
            <a:xfrm>
              <a:off x="6653214" y="403542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" name="Freeform 1168"/>
            <p:cNvSpPr>
              <a:spLocks/>
            </p:cNvSpPr>
            <p:nvPr userDrawn="1"/>
          </p:nvSpPr>
          <p:spPr bwMode="auto">
            <a:xfrm>
              <a:off x="6599239" y="4016375"/>
              <a:ext cx="73025" cy="23813"/>
            </a:xfrm>
            <a:custGeom>
              <a:avLst/>
              <a:gdLst>
                <a:gd name="T0" fmla="*/ 0 w 46"/>
                <a:gd name="T1" fmla="*/ 0 h 15"/>
                <a:gd name="T2" fmla="*/ 23 w 46"/>
                <a:gd name="T3" fmla="*/ 8 h 15"/>
                <a:gd name="T4" fmla="*/ 46 w 46"/>
                <a:gd name="T5" fmla="*/ 15 h 15"/>
                <a:gd name="T6" fmla="*/ 46 w 46"/>
                <a:gd name="T7" fmla="*/ 14 h 15"/>
                <a:gd name="T8" fmla="*/ 23 w 46"/>
                <a:gd name="T9" fmla="*/ 7 h 15"/>
                <a:gd name="T10" fmla="*/ 0 w 46"/>
                <a:gd name="T11" fmla="*/ 0 h 15"/>
                <a:gd name="T12" fmla="*/ 0 w 46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5">
                  <a:moveTo>
                    <a:pt x="0" y="0"/>
                  </a:moveTo>
                  <a:cubicBezTo>
                    <a:pt x="8" y="3"/>
                    <a:pt x="15" y="6"/>
                    <a:pt x="23" y="8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5" y="5"/>
                    <a:pt x="8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" name="Freeform 1169"/>
            <p:cNvSpPr>
              <a:spLocks/>
            </p:cNvSpPr>
            <p:nvPr userDrawn="1"/>
          </p:nvSpPr>
          <p:spPr bwMode="auto">
            <a:xfrm>
              <a:off x="6675439" y="4049713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" name="Freeform 1170"/>
            <p:cNvSpPr>
              <a:spLocks/>
            </p:cNvSpPr>
            <p:nvPr userDrawn="1"/>
          </p:nvSpPr>
          <p:spPr bwMode="auto">
            <a:xfrm>
              <a:off x="6680201" y="40433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" name="Freeform 1171"/>
            <p:cNvSpPr>
              <a:spLocks/>
            </p:cNvSpPr>
            <p:nvPr userDrawn="1"/>
          </p:nvSpPr>
          <p:spPr bwMode="auto">
            <a:xfrm>
              <a:off x="6700839" y="4057650"/>
              <a:ext cx="15875" cy="20638"/>
            </a:xfrm>
            <a:custGeom>
              <a:avLst/>
              <a:gdLst>
                <a:gd name="T0" fmla="*/ 9 w 10"/>
                <a:gd name="T1" fmla="*/ 7 h 13"/>
                <a:gd name="T2" fmla="*/ 3 w 10"/>
                <a:gd name="T3" fmla="*/ 13 h 13"/>
                <a:gd name="T4" fmla="*/ 1 w 10"/>
                <a:gd name="T5" fmla="*/ 5 h 13"/>
                <a:gd name="T6" fmla="*/ 6 w 10"/>
                <a:gd name="T7" fmla="*/ 0 h 13"/>
                <a:gd name="T8" fmla="*/ 9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" name="Freeform 1172"/>
            <p:cNvSpPr>
              <a:spLocks/>
            </p:cNvSpPr>
            <p:nvPr userDrawn="1"/>
          </p:nvSpPr>
          <p:spPr bwMode="auto">
            <a:xfrm>
              <a:off x="6705601" y="40497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7"/>
                    <a:pt x="2" y="6"/>
                    <a:pt x="0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6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" name="Freeform 1173"/>
            <p:cNvSpPr>
              <a:spLocks/>
            </p:cNvSpPr>
            <p:nvPr userDrawn="1"/>
          </p:nvSpPr>
          <p:spPr bwMode="auto">
            <a:xfrm>
              <a:off x="6726239" y="4062413"/>
              <a:ext cx="14288" cy="20638"/>
            </a:xfrm>
            <a:custGeom>
              <a:avLst/>
              <a:gdLst>
                <a:gd name="T0" fmla="*/ 9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" name="Freeform 1174"/>
            <p:cNvSpPr>
              <a:spLocks/>
            </p:cNvSpPr>
            <p:nvPr userDrawn="1"/>
          </p:nvSpPr>
          <p:spPr bwMode="auto">
            <a:xfrm>
              <a:off x="6731001" y="405606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" name="Freeform 1175"/>
            <p:cNvSpPr>
              <a:spLocks/>
            </p:cNvSpPr>
            <p:nvPr userDrawn="1"/>
          </p:nvSpPr>
          <p:spPr bwMode="auto">
            <a:xfrm>
              <a:off x="6675439" y="4040188"/>
              <a:ext cx="74613" cy="20638"/>
            </a:xfrm>
            <a:custGeom>
              <a:avLst/>
              <a:gdLst>
                <a:gd name="T0" fmla="*/ 0 w 47"/>
                <a:gd name="T1" fmla="*/ 1 h 13"/>
                <a:gd name="T2" fmla="*/ 23 w 47"/>
                <a:gd name="T3" fmla="*/ 7 h 13"/>
                <a:gd name="T4" fmla="*/ 23 w 47"/>
                <a:gd name="T5" fmla="*/ 7 h 13"/>
                <a:gd name="T6" fmla="*/ 47 w 47"/>
                <a:gd name="T7" fmla="*/ 13 h 13"/>
                <a:gd name="T8" fmla="*/ 47 w 47"/>
                <a:gd name="T9" fmla="*/ 12 h 13"/>
                <a:gd name="T10" fmla="*/ 24 w 47"/>
                <a:gd name="T11" fmla="*/ 6 h 13"/>
                <a:gd name="T12" fmla="*/ 1 w 47"/>
                <a:gd name="T13" fmla="*/ 0 h 13"/>
                <a:gd name="T14" fmla="*/ 0 w 47"/>
                <a:gd name="T15" fmla="*/ 1 h 13"/>
                <a:gd name="T16" fmla="*/ 0 w 47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3">
                  <a:moveTo>
                    <a:pt x="0" y="1"/>
                  </a:moveTo>
                  <a:lnTo>
                    <a:pt x="23" y="7"/>
                  </a:lnTo>
                  <a:lnTo>
                    <a:pt x="23" y="7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24" y="6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" name="Freeform 1176"/>
            <p:cNvSpPr>
              <a:spLocks/>
            </p:cNvSpPr>
            <p:nvPr userDrawn="1"/>
          </p:nvSpPr>
          <p:spPr bwMode="auto">
            <a:xfrm>
              <a:off x="6754814" y="4068763"/>
              <a:ext cx="14288" cy="22225"/>
            </a:xfrm>
            <a:custGeom>
              <a:avLst/>
              <a:gdLst>
                <a:gd name="T0" fmla="*/ 9 w 9"/>
                <a:gd name="T1" fmla="*/ 8 h 14"/>
                <a:gd name="T2" fmla="*/ 3 w 9"/>
                <a:gd name="T3" fmla="*/ 14 h 14"/>
                <a:gd name="T4" fmla="*/ 1 w 9"/>
                <a:gd name="T5" fmla="*/ 6 h 14"/>
                <a:gd name="T6" fmla="*/ 6 w 9"/>
                <a:gd name="T7" fmla="*/ 1 h 14"/>
                <a:gd name="T8" fmla="*/ 9 w 9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9" y="8"/>
                  </a:moveTo>
                  <a:cubicBezTo>
                    <a:pt x="8" y="11"/>
                    <a:pt x="3" y="14"/>
                    <a:pt x="3" y="14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" name="Freeform 1177"/>
            <p:cNvSpPr>
              <a:spLocks/>
            </p:cNvSpPr>
            <p:nvPr userDrawn="1"/>
          </p:nvSpPr>
          <p:spPr bwMode="auto">
            <a:xfrm>
              <a:off x="6759576" y="40624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" name="Freeform 1178"/>
            <p:cNvSpPr>
              <a:spLocks/>
            </p:cNvSpPr>
            <p:nvPr userDrawn="1"/>
          </p:nvSpPr>
          <p:spPr bwMode="auto">
            <a:xfrm>
              <a:off x="6780214" y="407511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" name="Freeform 1179"/>
            <p:cNvSpPr>
              <a:spLocks/>
            </p:cNvSpPr>
            <p:nvPr userDrawn="1"/>
          </p:nvSpPr>
          <p:spPr bwMode="auto">
            <a:xfrm>
              <a:off x="6784976" y="40671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" name="Freeform 1180"/>
            <p:cNvSpPr>
              <a:spLocks/>
            </p:cNvSpPr>
            <p:nvPr userDrawn="1"/>
          </p:nvSpPr>
          <p:spPr bwMode="auto">
            <a:xfrm>
              <a:off x="6807201" y="407987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" name="Freeform 1181"/>
            <p:cNvSpPr>
              <a:spLocks/>
            </p:cNvSpPr>
            <p:nvPr userDrawn="1"/>
          </p:nvSpPr>
          <p:spPr bwMode="auto">
            <a:xfrm>
              <a:off x="6810376" y="407193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" name="Freeform 1182"/>
            <p:cNvSpPr>
              <a:spLocks/>
            </p:cNvSpPr>
            <p:nvPr userDrawn="1"/>
          </p:nvSpPr>
          <p:spPr bwMode="auto">
            <a:xfrm>
              <a:off x="6754814" y="4060825"/>
              <a:ext cx="74613" cy="14288"/>
            </a:xfrm>
            <a:custGeom>
              <a:avLst/>
              <a:gdLst>
                <a:gd name="T0" fmla="*/ 0 w 47"/>
                <a:gd name="T1" fmla="*/ 0 h 9"/>
                <a:gd name="T2" fmla="*/ 23 w 47"/>
                <a:gd name="T3" fmla="*/ 5 h 9"/>
                <a:gd name="T4" fmla="*/ 47 w 47"/>
                <a:gd name="T5" fmla="*/ 9 h 9"/>
                <a:gd name="T6" fmla="*/ 47 w 47"/>
                <a:gd name="T7" fmla="*/ 9 h 9"/>
                <a:gd name="T8" fmla="*/ 23 w 47"/>
                <a:gd name="T9" fmla="*/ 4 h 9"/>
                <a:gd name="T10" fmla="*/ 0 w 47"/>
                <a:gd name="T11" fmla="*/ 0 h 9"/>
                <a:gd name="T12" fmla="*/ 0 w 4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9">
                  <a:moveTo>
                    <a:pt x="0" y="0"/>
                  </a:moveTo>
                  <a:cubicBezTo>
                    <a:pt x="23" y="5"/>
                    <a:pt x="23" y="5"/>
                    <a:pt x="23" y="5"/>
                  </a:cubicBezTo>
                  <a:cubicBezTo>
                    <a:pt x="31" y="7"/>
                    <a:pt x="39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7"/>
                    <a:pt x="31" y="6"/>
                    <a:pt x="23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" name="Freeform 1183"/>
            <p:cNvSpPr>
              <a:spLocks/>
            </p:cNvSpPr>
            <p:nvPr userDrawn="1"/>
          </p:nvSpPr>
          <p:spPr bwMode="auto">
            <a:xfrm>
              <a:off x="6835776" y="4084638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" name="Freeform 1184"/>
            <p:cNvSpPr>
              <a:spLocks/>
            </p:cNvSpPr>
            <p:nvPr userDrawn="1"/>
          </p:nvSpPr>
          <p:spPr bwMode="auto">
            <a:xfrm>
              <a:off x="6838951" y="407670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7"/>
                    <a:pt x="2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5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" name="Freeform 1185"/>
            <p:cNvSpPr>
              <a:spLocks/>
            </p:cNvSpPr>
            <p:nvPr userDrawn="1"/>
          </p:nvSpPr>
          <p:spPr bwMode="auto">
            <a:xfrm>
              <a:off x="6861176" y="408781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" name="Freeform 1186"/>
            <p:cNvSpPr>
              <a:spLocks/>
            </p:cNvSpPr>
            <p:nvPr userDrawn="1"/>
          </p:nvSpPr>
          <p:spPr bwMode="auto">
            <a:xfrm>
              <a:off x="6864351" y="40798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" name="Freeform 1187"/>
            <p:cNvSpPr>
              <a:spLocks/>
            </p:cNvSpPr>
            <p:nvPr userDrawn="1"/>
          </p:nvSpPr>
          <p:spPr bwMode="auto">
            <a:xfrm>
              <a:off x="6888164" y="409098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" name="Freeform 1188"/>
            <p:cNvSpPr>
              <a:spLocks/>
            </p:cNvSpPr>
            <p:nvPr userDrawn="1"/>
          </p:nvSpPr>
          <p:spPr bwMode="auto">
            <a:xfrm>
              <a:off x="6891339" y="4084638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" name="Freeform 1189"/>
            <p:cNvSpPr>
              <a:spLocks/>
            </p:cNvSpPr>
            <p:nvPr userDrawn="1"/>
          </p:nvSpPr>
          <p:spPr bwMode="auto">
            <a:xfrm>
              <a:off x="6832601" y="4075113"/>
              <a:ext cx="76200" cy="11113"/>
            </a:xfrm>
            <a:custGeom>
              <a:avLst/>
              <a:gdLst>
                <a:gd name="T0" fmla="*/ 0 w 48"/>
                <a:gd name="T1" fmla="*/ 1 h 7"/>
                <a:gd name="T2" fmla="*/ 24 w 48"/>
                <a:gd name="T3" fmla="*/ 4 h 7"/>
                <a:gd name="T4" fmla="*/ 48 w 48"/>
                <a:gd name="T5" fmla="*/ 7 h 7"/>
                <a:gd name="T6" fmla="*/ 48 w 48"/>
                <a:gd name="T7" fmla="*/ 6 h 7"/>
                <a:gd name="T8" fmla="*/ 24 w 48"/>
                <a:gd name="T9" fmla="*/ 3 h 7"/>
                <a:gd name="T10" fmla="*/ 0 w 48"/>
                <a:gd name="T11" fmla="*/ 0 h 7"/>
                <a:gd name="T12" fmla="*/ 0 w 48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">
                  <a:moveTo>
                    <a:pt x="0" y="1"/>
                  </a:moveTo>
                  <a:cubicBezTo>
                    <a:pt x="8" y="2"/>
                    <a:pt x="16" y="3"/>
                    <a:pt x="24" y="4"/>
                  </a:cubicBezTo>
                  <a:cubicBezTo>
                    <a:pt x="32" y="5"/>
                    <a:pt x="40" y="6"/>
                    <a:pt x="48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0" y="6"/>
                    <a:pt x="32" y="4"/>
                    <a:pt x="24" y="3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" name="Freeform 1190"/>
            <p:cNvSpPr>
              <a:spLocks/>
            </p:cNvSpPr>
            <p:nvPr userDrawn="1"/>
          </p:nvSpPr>
          <p:spPr bwMode="auto">
            <a:xfrm>
              <a:off x="6916739" y="409416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" name="Freeform 1191"/>
            <p:cNvSpPr>
              <a:spLocks/>
            </p:cNvSpPr>
            <p:nvPr userDrawn="1"/>
          </p:nvSpPr>
          <p:spPr bwMode="auto">
            <a:xfrm>
              <a:off x="6919914" y="4086225"/>
              <a:ext cx="9525" cy="11113"/>
            </a:xfrm>
            <a:custGeom>
              <a:avLst/>
              <a:gdLst>
                <a:gd name="T0" fmla="*/ 6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6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" name="Freeform 1192"/>
            <p:cNvSpPr>
              <a:spLocks/>
            </p:cNvSpPr>
            <p:nvPr userDrawn="1"/>
          </p:nvSpPr>
          <p:spPr bwMode="auto">
            <a:xfrm>
              <a:off x="6943726" y="40973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" name="Freeform 1193"/>
            <p:cNvSpPr>
              <a:spLocks/>
            </p:cNvSpPr>
            <p:nvPr userDrawn="1"/>
          </p:nvSpPr>
          <p:spPr bwMode="auto">
            <a:xfrm>
              <a:off x="6945314" y="4089400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" name="Freeform 1194"/>
            <p:cNvSpPr>
              <a:spLocks/>
            </p:cNvSpPr>
            <p:nvPr userDrawn="1"/>
          </p:nvSpPr>
          <p:spPr bwMode="auto">
            <a:xfrm>
              <a:off x="6969126" y="409733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1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" name="Freeform 1195"/>
            <p:cNvSpPr>
              <a:spLocks/>
            </p:cNvSpPr>
            <p:nvPr userDrawn="1"/>
          </p:nvSpPr>
          <p:spPr bwMode="auto">
            <a:xfrm>
              <a:off x="6970714" y="4090988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" name="Freeform 1196"/>
            <p:cNvSpPr>
              <a:spLocks/>
            </p:cNvSpPr>
            <p:nvPr userDrawn="1"/>
          </p:nvSpPr>
          <p:spPr bwMode="auto">
            <a:xfrm>
              <a:off x="6913564" y="4086225"/>
              <a:ext cx="74613" cy="6350"/>
            </a:xfrm>
            <a:custGeom>
              <a:avLst/>
              <a:gdLst>
                <a:gd name="T0" fmla="*/ 0 w 47"/>
                <a:gd name="T1" fmla="*/ 0 h 4"/>
                <a:gd name="T2" fmla="*/ 23 w 47"/>
                <a:gd name="T3" fmla="*/ 3 h 4"/>
                <a:gd name="T4" fmla="*/ 47 w 47"/>
                <a:gd name="T5" fmla="*/ 4 h 4"/>
                <a:gd name="T6" fmla="*/ 47 w 47"/>
                <a:gd name="T7" fmla="*/ 3 h 4"/>
                <a:gd name="T8" fmla="*/ 24 w 47"/>
                <a:gd name="T9" fmla="*/ 2 h 4"/>
                <a:gd name="T10" fmla="*/ 0 w 47"/>
                <a:gd name="T11" fmla="*/ 0 h 4"/>
                <a:gd name="T12" fmla="*/ 0 w 4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">
                  <a:moveTo>
                    <a:pt x="0" y="0"/>
                  </a:moveTo>
                  <a:cubicBezTo>
                    <a:pt x="8" y="1"/>
                    <a:pt x="16" y="2"/>
                    <a:pt x="23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1"/>
                    <a:pt x="8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Freeform 1197"/>
            <p:cNvSpPr>
              <a:spLocks/>
            </p:cNvSpPr>
            <p:nvPr userDrawn="1"/>
          </p:nvSpPr>
          <p:spPr bwMode="auto">
            <a:xfrm>
              <a:off x="6997701" y="409892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7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7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Rectangle 1198"/>
            <p:cNvSpPr>
              <a:spLocks noChangeArrowheads="1"/>
            </p:cNvSpPr>
            <p:nvPr userDrawn="1"/>
          </p:nvSpPr>
          <p:spPr bwMode="auto">
            <a:xfrm>
              <a:off x="7000876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" name="Freeform 1199"/>
            <p:cNvSpPr>
              <a:spLocks/>
            </p:cNvSpPr>
            <p:nvPr userDrawn="1"/>
          </p:nvSpPr>
          <p:spPr bwMode="auto">
            <a:xfrm>
              <a:off x="7024689" y="4100513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" name="Rectangle 1200"/>
            <p:cNvSpPr>
              <a:spLocks noChangeArrowheads="1"/>
            </p:cNvSpPr>
            <p:nvPr userDrawn="1"/>
          </p:nvSpPr>
          <p:spPr bwMode="auto">
            <a:xfrm>
              <a:off x="7026276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" name="Freeform 1201"/>
            <p:cNvSpPr>
              <a:spLocks/>
            </p:cNvSpPr>
            <p:nvPr userDrawn="1"/>
          </p:nvSpPr>
          <p:spPr bwMode="auto">
            <a:xfrm>
              <a:off x="7051676" y="4100513"/>
              <a:ext cx="11113" cy="20638"/>
            </a:xfrm>
            <a:custGeom>
              <a:avLst/>
              <a:gdLst>
                <a:gd name="T0" fmla="*/ 7 w 7"/>
                <a:gd name="T1" fmla="*/ 6 h 13"/>
                <a:gd name="T2" fmla="*/ 3 w 7"/>
                <a:gd name="T3" fmla="*/ 13 h 13"/>
                <a:gd name="T4" fmla="*/ 1 w 7"/>
                <a:gd name="T5" fmla="*/ 11 h 13"/>
                <a:gd name="T6" fmla="*/ 0 w 7"/>
                <a:gd name="T7" fmla="*/ 6 h 13"/>
                <a:gd name="T8" fmla="*/ 3 w 7"/>
                <a:gd name="T9" fmla="*/ 0 h 13"/>
                <a:gd name="T10" fmla="*/ 7 w 7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7" y="6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" name="Freeform 1202"/>
            <p:cNvSpPr>
              <a:spLocks/>
            </p:cNvSpPr>
            <p:nvPr userDrawn="1"/>
          </p:nvSpPr>
          <p:spPr bwMode="auto">
            <a:xfrm>
              <a:off x="7051676" y="409257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cubicBezTo>
                    <a:pt x="4" y="6"/>
                    <a:pt x="2" y="7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" name="Freeform 1203"/>
            <p:cNvSpPr>
              <a:spLocks/>
            </p:cNvSpPr>
            <p:nvPr userDrawn="1"/>
          </p:nvSpPr>
          <p:spPr bwMode="auto">
            <a:xfrm>
              <a:off x="6992939" y="4090988"/>
              <a:ext cx="76200" cy="3175"/>
            </a:xfrm>
            <a:custGeom>
              <a:avLst/>
              <a:gdLst>
                <a:gd name="T0" fmla="*/ 0 w 48"/>
                <a:gd name="T1" fmla="*/ 1 h 2"/>
                <a:gd name="T2" fmla="*/ 24 w 48"/>
                <a:gd name="T3" fmla="*/ 2 h 2"/>
                <a:gd name="T4" fmla="*/ 39 w 48"/>
                <a:gd name="T5" fmla="*/ 2 h 2"/>
                <a:gd name="T6" fmla="*/ 48 w 48"/>
                <a:gd name="T7" fmla="*/ 2 h 2"/>
                <a:gd name="T8" fmla="*/ 48 w 48"/>
                <a:gd name="T9" fmla="*/ 1 h 2"/>
                <a:gd name="T10" fmla="*/ 39 w 48"/>
                <a:gd name="T11" fmla="*/ 1 h 2"/>
                <a:gd name="T12" fmla="*/ 24 w 48"/>
                <a:gd name="T13" fmla="*/ 1 h 2"/>
                <a:gd name="T14" fmla="*/ 0 w 48"/>
                <a:gd name="T15" fmla="*/ 0 h 2"/>
                <a:gd name="T16" fmla="*/ 0 w 48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">
                  <a:moveTo>
                    <a:pt x="0" y="1"/>
                  </a:moveTo>
                  <a:cubicBezTo>
                    <a:pt x="8" y="2"/>
                    <a:pt x="16" y="1"/>
                    <a:pt x="24" y="2"/>
                  </a:cubicBezTo>
                  <a:cubicBezTo>
                    <a:pt x="29" y="2"/>
                    <a:pt x="34" y="2"/>
                    <a:pt x="39" y="2"/>
                  </a:cubicBezTo>
                  <a:cubicBezTo>
                    <a:pt x="42" y="2"/>
                    <a:pt x="45" y="2"/>
                    <a:pt x="48" y="2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5" y="1"/>
                    <a:pt x="42" y="1"/>
                    <a:pt x="39" y="1"/>
                  </a:cubicBezTo>
                  <a:cubicBezTo>
                    <a:pt x="34" y="1"/>
                    <a:pt x="29" y="1"/>
                    <a:pt x="24" y="1"/>
                  </a:cubicBezTo>
                  <a:cubicBezTo>
                    <a:pt x="16" y="1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" name="Freeform 1204"/>
            <p:cNvSpPr>
              <a:spLocks/>
            </p:cNvSpPr>
            <p:nvPr userDrawn="1"/>
          </p:nvSpPr>
          <p:spPr bwMode="auto">
            <a:xfrm>
              <a:off x="7080251" y="4100513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" name="Rectangle 1205"/>
            <p:cNvSpPr>
              <a:spLocks noChangeArrowheads="1"/>
            </p:cNvSpPr>
            <p:nvPr userDrawn="1"/>
          </p:nvSpPr>
          <p:spPr bwMode="auto">
            <a:xfrm>
              <a:off x="7081839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" name="Freeform 1206"/>
            <p:cNvSpPr>
              <a:spLocks/>
            </p:cNvSpPr>
            <p:nvPr userDrawn="1"/>
          </p:nvSpPr>
          <p:spPr bwMode="auto">
            <a:xfrm>
              <a:off x="7105651" y="4098925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5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1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" name="Freeform 1207"/>
            <p:cNvSpPr>
              <a:spLocks/>
            </p:cNvSpPr>
            <p:nvPr userDrawn="1"/>
          </p:nvSpPr>
          <p:spPr bwMode="auto">
            <a:xfrm>
              <a:off x="7107239" y="40925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" name="Freeform 1208"/>
            <p:cNvSpPr>
              <a:spLocks/>
            </p:cNvSpPr>
            <p:nvPr userDrawn="1"/>
          </p:nvSpPr>
          <p:spPr bwMode="auto">
            <a:xfrm>
              <a:off x="7132639" y="4097338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" name="Freeform 1209"/>
            <p:cNvSpPr>
              <a:spLocks/>
            </p:cNvSpPr>
            <p:nvPr userDrawn="1"/>
          </p:nvSpPr>
          <p:spPr bwMode="auto">
            <a:xfrm>
              <a:off x="7132639" y="4089400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" name="Freeform 1210"/>
            <p:cNvSpPr>
              <a:spLocks/>
            </p:cNvSpPr>
            <p:nvPr userDrawn="1"/>
          </p:nvSpPr>
          <p:spPr bwMode="auto">
            <a:xfrm>
              <a:off x="7073901" y="4089400"/>
              <a:ext cx="76200" cy="4763"/>
            </a:xfrm>
            <a:custGeom>
              <a:avLst/>
              <a:gdLst>
                <a:gd name="T0" fmla="*/ 0 w 48"/>
                <a:gd name="T1" fmla="*/ 3 h 3"/>
                <a:gd name="T2" fmla="*/ 24 w 48"/>
                <a:gd name="T3" fmla="*/ 2 h 3"/>
                <a:gd name="T4" fmla="*/ 24 w 48"/>
                <a:gd name="T5" fmla="*/ 2 h 3"/>
                <a:gd name="T6" fmla="*/ 48 w 48"/>
                <a:gd name="T7" fmla="*/ 1 h 3"/>
                <a:gd name="T8" fmla="*/ 48 w 48"/>
                <a:gd name="T9" fmla="*/ 0 h 3"/>
                <a:gd name="T10" fmla="*/ 24 w 48"/>
                <a:gd name="T11" fmla="*/ 1 h 3"/>
                <a:gd name="T12" fmla="*/ 24 w 48"/>
                <a:gd name="T13" fmla="*/ 2 h 3"/>
                <a:gd name="T14" fmla="*/ 24 w 48"/>
                <a:gd name="T15" fmla="*/ 1 h 3"/>
                <a:gd name="T16" fmla="*/ 0 w 48"/>
                <a:gd name="T17" fmla="*/ 2 h 3"/>
                <a:gd name="T18" fmla="*/ 0 w 48"/>
                <a:gd name="T19" fmla="*/ 3 h 3"/>
                <a:gd name="T20" fmla="*/ 0 w 48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3">
                  <a:moveTo>
                    <a:pt x="0" y="3"/>
                  </a:moveTo>
                  <a:lnTo>
                    <a:pt x="24" y="2"/>
                  </a:lnTo>
                  <a:lnTo>
                    <a:pt x="24" y="2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" name="Freeform 1211"/>
            <p:cNvSpPr>
              <a:spLocks/>
            </p:cNvSpPr>
            <p:nvPr userDrawn="1"/>
          </p:nvSpPr>
          <p:spPr bwMode="auto">
            <a:xfrm>
              <a:off x="7161214" y="409575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5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1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1212"/>
            <p:cNvSpPr>
              <a:spLocks/>
            </p:cNvSpPr>
            <p:nvPr userDrawn="1"/>
          </p:nvSpPr>
          <p:spPr bwMode="auto">
            <a:xfrm>
              <a:off x="7161214" y="40878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1213"/>
            <p:cNvSpPr>
              <a:spLocks/>
            </p:cNvSpPr>
            <p:nvPr userDrawn="1"/>
          </p:nvSpPr>
          <p:spPr bwMode="auto">
            <a:xfrm>
              <a:off x="7186614" y="40925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1 w 9"/>
                <a:gd name="T5" fmla="*/ 7 h 13"/>
                <a:gd name="T6" fmla="*/ 4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5" y="13"/>
                    <a:pt x="5" y="13"/>
                  </a:cubicBezTo>
                  <a:cubicBezTo>
                    <a:pt x="5" y="13"/>
                    <a:pt x="1" y="11"/>
                    <a:pt x="1" y="7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1214"/>
            <p:cNvSpPr>
              <a:spLocks/>
            </p:cNvSpPr>
            <p:nvPr userDrawn="1"/>
          </p:nvSpPr>
          <p:spPr bwMode="auto">
            <a:xfrm>
              <a:off x="7188201" y="408622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5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1215"/>
            <p:cNvSpPr>
              <a:spLocks/>
            </p:cNvSpPr>
            <p:nvPr userDrawn="1"/>
          </p:nvSpPr>
          <p:spPr bwMode="auto">
            <a:xfrm>
              <a:off x="7213601" y="40894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5 w 8"/>
                <a:gd name="T3" fmla="*/ 13 h 13"/>
                <a:gd name="T4" fmla="*/ 0 w 8"/>
                <a:gd name="T5" fmla="*/ 7 h 13"/>
                <a:gd name="T6" fmla="*/ 3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0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" name="Rectangle 1216"/>
            <p:cNvSpPr>
              <a:spLocks noChangeArrowheads="1"/>
            </p:cNvSpPr>
            <p:nvPr userDrawn="1"/>
          </p:nvSpPr>
          <p:spPr bwMode="auto">
            <a:xfrm>
              <a:off x="7213601" y="40830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" name="Freeform 1217"/>
            <p:cNvSpPr>
              <a:spLocks/>
            </p:cNvSpPr>
            <p:nvPr userDrawn="1"/>
          </p:nvSpPr>
          <p:spPr bwMode="auto">
            <a:xfrm>
              <a:off x="7154864" y="4081463"/>
              <a:ext cx="74613" cy="7938"/>
            </a:xfrm>
            <a:custGeom>
              <a:avLst/>
              <a:gdLst>
                <a:gd name="T0" fmla="*/ 0 w 47"/>
                <a:gd name="T1" fmla="*/ 5 h 5"/>
                <a:gd name="T2" fmla="*/ 12 w 47"/>
                <a:gd name="T3" fmla="*/ 5 h 5"/>
                <a:gd name="T4" fmla="*/ 23 w 47"/>
                <a:gd name="T5" fmla="*/ 3 h 5"/>
                <a:gd name="T6" fmla="*/ 47 w 47"/>
                <a:gd name="T7" fmla="*/ 1 h 5"/>
                <a:gd name="T8" fmla="*/ 47 w 47"/>
                <a:gd name="T9" fmla="*/ 0 h 5"/>
                <a:gd name="T10" fmla="*/ 23 w 47"/>
                <a:gd name="T11" fmla="*/ 2 h 5"/>
                <a:gd name="T12" fmla="*/ 11 w 47"/>
                <a:gd name="T13" fmla="*/ 4 h 5"/>
                <a:gd name="T14" fmla="*/ 0 w 47"/>
                <a:gd name="T15" fmla="*/ 5 h 5"/>
                <a:gd name="T16" fmla="*/ 0 w 47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">
                  <a:moveTo>
                    <a:pt x="0" y="5"/>
                  </a:moveTo>
                  <a:cubicBezTo>
                    <a:pt x="4" y="5"/>
                    <a:pt x="8" y="5"/>
                    <a:pt x="12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4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1218"/>
            <p:cNvSpPr>
              <a:spLocks/>
            </p:cNvSpPr>
            <p:nvPr userDrawn="1"/>
          </p:nvSpPr>
          <p:spPr bwMode="auto">
            <a:xfrm>
              <a:off x="7242176" y="408622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0 w 9"/>
                <a:gd name="T5" fmla="*/ 7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5" y="13"/>
                    <a:pt x="5" y="13"/>
                  </a:cubicBezTo>
                  <a:cubicBezTo>
                    <a:pt x="5" y="13"/>
                    <a:pt x="1" y="11"/>
                    <a:pt x="0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Freeform 1219"/>
            <p:cNvSpPr>
              <a:spLocks/>
            </p:cNvSpPr>
            <p:nvPr userDrawn="1"/>
          </p:nvSpPr>
          <p:spPr bwMode="auto">
            <a:xfrm>
              <a:off x="7242176" y="4078288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1220"/>
            <p:cNvSpPr>
              <a:spLocks/>
            </p:cNvSpPr>
            <p:nvPr userDrawn="1"/>
          </p:nvSpPr>
          <p:spPr bwMode="auto">
            <a:xfrm>
              <a:off x="7267576" y="408305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1 w 9"/>
                <a:gd name="T5" fmla="*/ 7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5" y="13"/>
                    <a:pt x="5" y="13"/>
                  </a:cubicBezTo>
                  <a:cubicBezTo>
                    <a:pt x="5" y="13"/>
                    <a:pt x="1" y="10"/>
                    <a:pt x="1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1221"/>
            <p:cNvSpPr>
              <a:spLocks/>
            </p:cNvSpPr>
            <p:nvPr userDrawn="1"/>
          </p:nvSpPr>
          <p:spPr bwMode="auto">
            <a:xfrm>
              <a:off x="7267576" y="40751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" name="Freeform 1222"/>
            <p:cNvSpPr>
              <a:spLocks/>
            </p:cNvSpPr>
            <p:nvPr userDrawn="1"/>
          </p:nvSpPr>
          <p:spPr bwMode="auto">
            <a:xfrm>
              <a:off x="7292976" y="407828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4 w 9"/>
                <a:gd name="T7" fmla="*/ 0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" name="Freeform 1223"/>
            <p:cNvSpPr>
              <a:spLocks/>
            </p:cNvSpPr>
            <p:nvPr userDrawn="1"/>
          </p:nvSpPr>
          <p:spPr bwMode="auto">
            <a:xfrm>
              <a:off x="7292976" y="407035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" name="Freeform 1224"/>
            <p:cNvSpPr>
              <a:spLocks/>
            </p:cNvSpPr>
            <p:nvPr userDrawn="1"/>
          </p:nvSpPr>
          <p:spPr bwMode="auto">
            <a:xfrm>
              <a:off x="7234239" y="4068763"/>
              <a:ext cx="74613" cy="12700"/>
            </a:xfrm>
            <a:custGeom>
              <a:avLst/>
              <a:gdLst>
                <a:gd name="T0" fmla="*/ 0 w 47"/>
                <a:gd name="T1" fmla="*/ 8 h 8"/>
                <a:gd name="T2" fmla="*/ 24 w 47"/>
                <a:gd name="T3" fmla="*/ 5 h 8"/>
                <a:gd name="T4" fmla="*/ 36 w 47"/>
                <a:gd name="T5" fmla="*/ 3 h 8"/>
                <a:gd name="T6" fmla="*/ 47 w 47"/>
                <a:gd name="T7" fmla="*/ 1 h 8"/>
                <a:gd name="T8" fmla="*/ 47 w 47"/>
                <a:gd name="T9" fmla="*/ 0 h 8"/>
                <a:gd name="T10" fmla="*/ 35 w 47"/>
                <a:gd name="T11" fmla="*/ 2 h 8"/>
                <a:gd name="T12" fmla="*/ 24 w 47"/>
                <a:gd name="T13" fmla="*/ 4 h 8"/>
                <a:gd name="T14" fmla="*/ 0 w 47"/>
                <a:gd name="T15" fmla="*/ 8 h 8"/>
                <a:gd name="T16" fmla="*/ 0 w 47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8">
                  <a:moveTo>
                    <a:pt x="0" y="8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40" y="2"/>
                    <a:pt x="43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3" y="1"/>
                    <a:pt x="39" y="2"/>
                    <a:pt x="35" y="2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" name="Freeform 1225"/>
            <p:cNvSpPr>
              <a:spLocks/>
            </p:cNvSpPr>
            <p:nvPr userDrawn="1"/>
          </p:nvSpPr>
          <p:spPr bwMode="auto">
            <a:xfrm>
              <a:off x="7321551" y="407193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4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" name="Freeform 1226"/>
            <p:cNvSpPr>
              <a:spLocks/>
            </p:cNvSpPr>
            <p:nvPr userDrawn="1"/>
          </p:nvSpPr>
          <p:spPr bwMode="auto">
            <a:xfrm>
              <a:off x="7321551" y="406558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" name="Freeform 1227"/>
            <p:cNvSpPr>
              <a:spLocks/>
            </p:cNvSpPr>
            <p:nvPr userDrawn="1"/>
          </p:nvSpPr>
          <p:spPr bwMode="auto">
            <a:xfrm>
              <a:off x="7346951" y="40671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8 h 13"/>
                <a:gd name="T6" fmla="*/ 4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10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" name="Freeform 1228"/>
            <p:cNvSpPr>
              <a:spLocks/>
            </p:cNvSpPr>
            <p:nvPr userDrawn="1"/>
          </p:nvSpPr>
          <p:spPr bwMode="auto">
            <a:xfrm>
              <a:off x="7346951" y="406082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" name="Freeform 1229"/>
            <p:cNvSpPr>
              <a:spLocks/>
            </p:cNvSpPr>
            <p:nvPr userDrawn="1"/>
          </p:nvSpPr>
          <p:spPr bwMode="auto">
            <a:xfrm>
              <a:off x="7372351" y="4060825"/>
              <a:ext cx="15875" cy="22225"/>
            </a:xfrm>
            <a:custGeom>
              <a:avLst/>
              <a:gdLst>
                <a:gd name="T0" fmla="*/ 9 w 10"/>
                <a:gd name="T1" fmla="*/ 6 h 14"/>
                <a:gd name="T2" fmla="*/ 6 w 10"/>
                <a:gd name="T3" fmla="*/ 14 h 14"/>
                <a:gd name="T4" fmla="*/ 1 w 10"/>
                <a:gd name="T5" fmla="*/ 8 h 14"/>
                <a:gd name="T6" fmla="*/ 3 w 10"/>
                <a:gd name="T7" fmla="*/ 1 h 14"/>
                <a:gd name="T8" fmla="*/ 9 w 10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6"/>
                  </a:moveTo>
                  <a:cubicBezTo>
                    <a:pt x="10" y="10"/>
                    <a:pt x="6" y="14"/>
                    <a:pt x="6" y="14"/>
                  </a:cubicBezTo>
                  <a:cubicBezTo>
                    <a:pt x="6" y="14"/>
                    <a:pt x="2" y="12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" name="Freeform 1230"/>
            <p:cNvSpPr>
              <a:spLocks/>
            </p:cNvSpPr>
            <p:nvPr userDrawn="1"/>
          </p:nvSpPr>
          <p:spPr bwMode="auto">
            <a:xfrm>
              <a:off x="7372351" y="405447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" name="Freeform 1231"/>
            <p:cNvSpPr>
              <a:spLocks/>
            </p:cNvSpPr>
            <p:nvPr userDrawn="1"/>
          </p:nvSpPr>
          <p:spPr bwMode="auto">
            <a:xfrm>
              <a:off x="7313614" y="4051300"/>
              <a:ext cx="74613" cy="17463"/>
            </a:xfrm>
            <a:custGeom>
              <a:avLst/>
              <a:gdLst>
                <a:gd name="T0" fmla="*/ 0 w 47"/>
                <a:gd name="T1" fmla="*/ 11 h 11"/>
                <a:gd name="T2" fmla="*/ 24 w 47"/>
                <a:gd name="T3" fmla="*/ 7 h 11"/>
                <a:gd name="T4" fmla="*/ 47 w 47"/>
                <a:gd name="T5" fmla="*/ 1 h 11"/>
                <a:gd name="T6" fmla="*/ 47 w 47"/>
                <a:gd name="T7" fmla="*/ 0 h 11"/>
                <a:gd name="T8" fmla="*/ 24 w 47"/>
                <a:gd name="T9" fmla="*/ 6 h 11"/>
                <a:gd name="T10" fmla="*/ 0 w 47"/>
                <a:gd name="T11" fmla="*/ 10 h 11"/>
                <a:gd name="T12" fmla="*/ 0 w 47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1">
                  <a:moveTo>
                    <a:pt x="0" y="11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32" y="5"/>
                    <a:pt x="39" y="3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2"/>
                    <a:pt x="31" y="4"/>
                    <a:pt x="24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" name="Freeform 1232"/>
            <p:cNvSpPr>
              <a:spLocks/>
            </p:cNvSpPr>
            <p:nvPr userDrawn="1"/>
          </p:nvSpPr>
          <p:spPr bwMode="auto">
            <a:xfrm>
              <a:off x="7400926" y="40544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" name="Freeform 1233"/>
            <p:cNvSpPr>
              <a:spLocks/>
            </p:cNvSpPr>
            <p:nvPr userDrawn="1"/>
          </p:nvSpPr>
          <p:spPr bwMode="auto">
            <a:xfrm>
              <a:off x="7399339" y="404812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" name="Freeform 1234"/>
            <p:cNvSpPr>
              <a:spLocks/>
            </p:cNvSpPr>
            <p:nvPr userDrawn="1"/>
          </p:nvSpPr>
          <p:spPr bwMode="auto">
            <a:xfrm>
              <a:off x="7426326" y="4048125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" name="Freeform 1235"/>
            <p:cNvSpPr>
              <a:spLocks/>
            </p:cNvSpPr>
            <p:nvPr userDrawn="1"/>
          </p:nvSpPr>
          <p:spPr bwMode="auto">
            <a:xfrm>
              <a:off x="7424739" y="4040188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2 h 8"/>
                <a:gd name="T6" fmla="*/ 6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" name="Freeform 1236"/>
            <p:cNvSpPr>
              <a:spLocks/>
            </p:cNvSpPr>
            <p:nvPr userDrawn="1"/>
          </p:nvSpPr>
          <p:spPr bwMode="auto">
            <a:xfrm>
              <a:off x="7451726" y="4040188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2" y="12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" name="Freeform 1237"/>
            <p:cNvSpPr>
              <a:spLocks/>
            </p:cNvSpPr>
            <p:nvPr userDrawn="1"/>
          </p:nvSpPr>
          <p:spPr bwMode="auto">
            <a:xfrm>
              <a:off x="7450139" y="40338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" name="Freeform 1238"/>
            <p:cNvSpPr>
              <a:spLocks/>
            </p:cNvSpPr>
            <p:nvPr userDrawn="1"/>
          </p:nvSpPr>
          <p:spPr bwMode="auto">
            <a:xfrm>
              <a:off x="7392989" y="4030663"/>
              <a:ext cx="73025" cy="20638"/>
            </a:xfrm>
            <a:custGeom>
              <a:avLst/>
              <a:gdLst>
                <a:gd name="T0" fmla="*/ 0 w 46"/>
                <a:gd name="T1" fmla="*/ 13 h 13"/>
                <a:gd name="T2" fmla="*/ 23 w 46"/>
                <a:gd name="T3" fmla="*/ 8 h 13"/>
                <a:gd name="T4" fmla="*/ 46 w 46"/>
                <a:gd name="T5" fmla="*/ 1 h 13"/>
                <a:gd name="T6" fmla="*/ 46 w 46"/>
                <a:gd name="T7" fmla="*/ 0 h 13"/>
                <a:gd name="T8" fmla="*/ 23 w 46"/>
                <a:gd name="T9" fmla="*/ 7 h 13"/>
                <a:gd name="T10" fmla="*/ 0 w 46"/>
                <a:gd name="T11" fmla="*/ 13 h 13"/>
                <a:gd name="T12" fmla="*/ 0 w 46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3">
                  <a:moveTo>
                    <a:pt x="0" y="13"/>
                  </a:moveTo>
                  <a:cubicBezTo>
                    <a:pt x="7" y="11"/>
                    <a:pt x="15" y="10"/>
                    <a:pt x="23" y="8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5" y="9"/>
                    <a:pt x="7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" name="Freeform 1239"/>
            <p:cNvSpPr>
              <a:spLocks/>
            </p:cNvSpPr>
            <p:nvPr userDrawn="1"/>
          </p:nvSpPr>
          <p:spPr bwMode="auto">
            <a:xfrm>
              <a:off x="7478714" y="4032250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" name="Freeform 1240"/>
            <p:cNvSpPr>
              <a:spLocks/>
            </p:cNvSpPr>
            <p:nvPr userDrawn="1"/>
          </p:nvSpPr>
          <p:spPr bwMode="auto">
            <a:xfrm>
              <a:off x="7477126" y="402590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" name="Freeform 1241"/>
            <p:cNvSpPr>
              <a:spLocks/>
            </p:cNvSpPr>
            <p:nvPr userDrawn="1"/>
          </p:nvSpPr>
          <p:spPr bwMode="auto">
            <a:xfrm>
              <a:off x="7504114" y="40243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" name="Freeform 1242"/>
            <p:cNvSpPr>
              <a:spLocks/>
            </p:cNvSpPr>
            <p:nvPr userDrawn="1"/>
          </p:nvSpPr>
          <p:spPr bwMode="auto">
            <a:xfrm>
              <a:off x="7502526" y="40179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" name="Freeform 1243"/>
            <p:cNvSpPr>
              <a:spLocks/>
            </p:cNvSpPr>
            <p:nvPr userDrawn="1"/>
          </p:nvSpPr>
          <p:spPr bwMode="auto">
            <a:xfrm>
              <a:off x="7529514" y="4016375"/>
              <a:ext cx="14288" cy="20638"/>
            </a:xfrm>
            <a:custGeom>
              <a:avLst/>
              <a:gdLst>
                <a:gd name="T0" fmla="*/ 8 w 9"/>
                <a:gd name="T1" fmla="*/ 5 h 13"/>
                <a:gd name="T2" fmla="*/ 7 w 9"/>
                <a:gd name="T3" fmla="*/ 13 h 13"/>
                <a:gd name="T4" fmla="*/ 1 w 9"/>
                <a:gd name="T5" fmla="*/ 8 h 13"/>
                <a:gd name="T6" fmla="*/ 2 w 9"/>
                <a:gd name="T7" fmla="*/ 1 h 13"/>
                <a:gd name="T8" fmla="*/ 8 w 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5"/>
                  </a:moveTo>
                  <a:cubicBezTo>
                    <a:pt x="9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" name="Freeform 1244"/>
            <p:cNvSpPr>
              <a:spLocks/>
            </p:cNvSpPr>
            <p:nvPr userDrawn="1"/>
          </p:nvSpPr>
          <p:spPr bwMode="auto">
            <a:xfrm>
              <a:off x="7526339" y="40084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" name="Freeform 1245"/>
            <p:cNvSpPr>
              <a:spLocks/>
            </p:cNvSpPr>
            <p:nvPr userDrawn="1"/>
          </p:nvSpPr>
          <p:spPr bwMode="auto">
            <a:xfrm>
              <a:off x="7470776" y="4005263"/>
              <a:ext cx="71438" cy="25400"/>
            </a:xfrm>
            <a:custGeom>
              <a:avLst/>
              <a:gdLst>
                <a:gd name="T0" fmla="*/ 0 w 45"/>
                <a:gd name="T1" fmla="*/ 16 h 16"/>
                <a:gd name="T2" fmla="*/ 11 w 45"/>
                <a:gd name="T3" fmla="*/ 13 h 16"/>
                <a:gd name="T4" fmla="*/ 11 w 45"/>
                <a:gd name="T5" fmla="*/ 13 h 16"/>
                <a:gd name="T6" fmla="*/ 23 w 45"/>
                <a:gd name="T7" fmla="*/ 9 h 16"/>
                <a:gd name="T8" fmla="*/ 45 w 45"/>
                <a:gd name="T9" fmla="*/ 1 h 16"/>
                <a:gd name="T10" fmla="*/ 45 w 45"/>
                <a:gd name="T11" fmla="*/ 0 h 16"/>
                <a:gd name="T12" fmla="*/ 22 w 45"/>
                <a:gd name="T13" fmla="*/ 8 h 16"/>
                <a:gd name="T14" fmla="*/ 11 w 45"/>
                <a:gd name="T15" fmla="*/ 12 h 16"/>
                <a:gd name="T16" fmla="*/ 11 w 45"/>
                <a:gd name="T17" fmla="*/ 12 h 16"/>
                <a:gd name="T18" fmla="*/ 11 w 45"/>
                <a:gd name="T19" fmla="*/ 12 h 16"/>
                <a:gd name="T20" fmla="*/ 0 w 45"/>
                <a:gd name="T21" fmla="*/ 15 h 16"/>
                <a:gd name="T22" fmla="*/ 0 w 45"/>
                <a:gd name="T23" fmla="*/ 16 h 16"/>
                <a:gd name="T24" fmla="*/ 0 w 45"/>
                <a:gd name="T2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6">
                  <a:moveTo>
                    <a:pt x="0" y="16"/>
                  </a:moveTo>
                  <a:lnTo>
                    <a:pt x="11" y="13"/>
                  </a:lnTo>
                  <a:lnTo>
                    <a:pt x="11" y="13"/>
                  </a:lnTo>
                  <a:lnTo>
                    <a:pt x="23" y="9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22" y="8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1246"/>
            <p:cNvSpPr>
              <a:spLocks/>
            </p:cNvSpPr>
            <p:nvPr userDrawn="1"/>
          </p:nvSpPr>
          <p:spPr bwMode="auto">
            <a:xfrm>
              <a:off x="7556501" y="4006850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7 w 10"/>
                <a:gd name="T3" fmla="*/ 13 h 13"/>
                <a:gd name="T4" fmla="*/ 5 w 10"/>
                <a:gd name="T5" fmla="*/ 12 h 13"/>
                <a:gd name="T6" fmla="*/ 1 w 10"/>
                <a:gd name="T7" fmla="*/ 8 h 13"/>
                <a:gd name="T8" fmla="*/ 3 w 10"/>
                <a:gd name="T9" fmla="*/ 1 h 13"/>
                <a:gd name="T10" fmla="*/ 9 w 10"/>
                <a:gd name="T1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6" y="12"/>
                    <a:pt x="5" y="12"/>
                  </a:cubicBezTo>
                  <a:cubicBezTo>
                    <a:pt x="3" y="11"/>
                    <a:pt x="2" y="10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1247"/>
            <p:cNvSpPr>
              <a:spLocks/>
            </p:cNvSpPr>
            <p:nvPr userDrawn="1"/>
          </p:nvSpPr>
          <p:spPr bwMode="auto">
            <a:xfrm>
              <a:off x="7553326" y="399891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" name="Freeform 1248"/>
            <p:cNvSpPr>
              <a:spLocks/>
            </p:cNvSpPr>
            <p:nvPr userDrawn="1"/>
          </p:nvSpPr>
          <p:spPr bwMode="auto">
            <a:xfrm>
              <a:off x="7580314" y="3997325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8" y="13"/>
                    <a:pt x="8" y="13"/>
                  </a:cubicBezTo>
                  <a:cubicBezTo>
                    <a:pt x="8" y="13"/>
                    <a:pt x="3" y="11"/>
                    <a:pt x="2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8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" name="Freeform 1249"/>
            <p:cNvSpPr>
              <a:spLocks/>
            </p:cNvSpPr>
            <p:nvPr userDrawn="1"/>
          </p:nvSpPr>
          <p:spPr bwMode="auto">
            <a:xfrm>
              <a:off x="7578726" y="3989388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" name="Freeform 1250"/>
            <p:cNvSpPr>
              <a:spLocks/>
            </p:cNvSpPr>
            <p:nvPr userDrawn="1"/>
          </p:nvSpPr>
          <p:spPr bwMode="auto">
            <a:xfrm>
              <a:off x="7605714" y="3987800"/>
              <a:ext cx="15875" cy="20638"/>
            </a:xfrm>
            <a:custGeom>
              <a:avLst/>
              <a:gdLst>
                <a:gd name="T0" fmla="*/ 8 w 10"/>
                <a:gd name="T1" fmla="*/ 5 h 13"/>
                <a:gd name="T2" fmla="*/ 7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8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" name="Freeform 1251"/>
            <p:cNvSpPr>
              <a:spLocks/>
            </p:cNvSpPr>
            <p:nvPr userDrawn="1"/>
          </p:nvSpPr>
          <p:spPr bwMode="auto">
            <a:xfrm>
              <a:off x="7602539" y="3979863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" name="Freeform 1252"/>
            <p:cNvSpPr>
              <a:spLocks/>
            </p:cNvSpPr>
            <p:nvPr userDrawn="1"/>
          </p:nvSpPr>
          <p:spPr bwMode="auto">
            <a:xfrm>
              <a:off x="7546976" y="3976688"/>
              <a:ext cx="71438" cy="28575"/>
            </a:xfrm>
            <a:custGeom>
              <a:avLst/>
              <a:gdLst>
                <a:gd name="T0" fmla="*/ 0 w 45"/>
                <a:gd name="T1" fmla="*/ 18 h 18"/>
                <a:gd name="T2" fmla="*/ 22 w 45"/>
                <a:gd name="T3" fmla="*/ 10 h 18"/>
                <a:gd name="T4" fmla="*/ 45 w 45"/>
                <a:gd name="T5" fmla="*/ 1 h 18"/>
                <a:gd name="T6" fmla="*/ 44 w 45"/>
                <a:gd name="T7" fmla="*/ 0 h 18"/>
                <a:gd name="T8" fmla="*/ 22 w 45"/>
                <a:gd name="T9" fmla="*/ 9 h 18"/>
                <a:gd name="T10" fmla="*/ 0 w 45"/>
                <a:gd name="T11" fmla="*/ 18 h 18"/>
                <a:gd name="T12" fmla="*/ 0 w 4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">
                  <a:moveTo>
                    <a:pt x="0" y="18"/>
                  </a:moveTo>
                  <a:cubicBezTo>
                    <a:pt x="8" y="16"/>
                    <a:pt x="15" y="13"/>
                    <a:pt x="22" y="1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5" y="12"/>
                    <a:pt x="7" y="15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" name="Freeform 1253"/>
            <p:cNvSpPr>
              <a:spLocks/>
            </p:cNvSpPr>
            <p:nvPr userDrawn="1"/>
          </p:nvSpPr>
          <p:spPr bwMode="auto">
            <a:xfrm>
              <a:off x="7632701" y="3976688"/>
              <a:ext cx="15875" cy="20638"/>
            </a:xfrm>
            <a:custGeom>
              <a:avLst/>
              <a:gdLst>
                <a:gd name="T0" fmla="*/ 8 w 10"/>
                <a:gd name="T1" fmla="*/ 5 h 13"/>
                <a:gd name="T2" fmla="*/ 7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8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" name="Freeform 1254"/>
            <p:cNvSpPr>
              <a:spLocks/>
            </p:cNvSpPr>
            <p:nvPr userDrawn="1"/>
          </p:nvSpPr>
          <p:spPr bwMode="auto">
            <a:xfrm>
              <a:off x="7629526" y="3970338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" name="Freeform 1255"/>
            <p:cNvSpPr>
              <a:spLocks/>
            </p:cNvSpPr>
            <p:nvPr userDrawn="1"/>
          </p:nvSpPr>
          <p:spPr bwMode="auto">
            <a:xfrm>
              <a:off x="7656514" y="3965575"/>
              <a:ext cx="15875" cy="20638"/>
            </a:xfrm>
            <a:custGeom>
              <a:avLst/>
              <a:gdLst>
                <a:gd name="T0" fmla="*/ 8 w 10"/>
                <a:gd name="T1" fmla="*/ 6 h 13"/>
                <a:gd name="T2" fmla="*/ 7 w 10"/>
                <a:gd name="T3" fmla="*/ 13 h 13"/>
                <a:gd name="T4" fmla="*/ 1 w 10"/>
                <a:gd name="T5" fmla="*/ 9 h 13"/>
                <a:gd name="T6" fmla="*/ 2 w 10"/>
                <a:gd name="T7" fmla="*/ 1 h 13"/>
                <a:gd name="T8" fmla="*/ 8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3" y="12"/>
                    <a:pt x="1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9" name="Freeform 1256"/>
            <p:cNvSpPr>
              <a:spLocks/>
            </p:cNvSpPr>
            <p:nvPr userDrawn="1"/>
          </p:nvSpPr>
          <p:spPr bwMode="auto">
            <a:xfrm>
              <a:off x="7653339" y="39592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0" name="Freeform 1257"/>
            <p:cNvSpPr>
              <a:spLocks/>
            </p:cNvSpPr>
            <p:nvPr userDrawn="1"/>
          </p:nvSpPr>
          <p:spPr bwMode="auto">
            <a:xfrm>
              <a:off x="7680326" y="3956050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3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1" name="Freeform 1258"/>
            <p:cNvSpPr>
              <a:spLocks/>
            </p:cNvSpPr>
            <p:nvPr userDrawn="1"/>
          </p:nvSpPr>
          <p:spPr bwMode="auto">
            <a:xfrm>
              <a:off x="7675564" y="394811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2" name="Freeform 1259"/>
            <p:cNvSpPr>
              <a:spLocks/>
            </p:cNvSpPr>
            <p:nvPr userDrawn="1"/>
          </p:nvSpPr>
          <p:spPr bwMode="auto">
            <a:xfrm>
              <a:off x="7621589" y="3944938"/>
              <a:ext cx="69850" cy="31750"/>
            </a:xfrm>
            <a:custGeom>
              <a:avLst/>
              <a:gdLst>
                <a:gd name="T0" fmla="*/ 0 w 44"/>
                <a:gd name="T1" fmla="*/ 20 h 20"/>
                <a:gd name="T2" fmla="*/ 44 w 44"/>
                <a:gd name="T3" fmla="*/ 1 h 20"/>
                <a:gd name="T4" fmla="*/ 44 w 44"/>
                <a:gd name="T5" fmla="*/ 0 h 20"/>
                <a:gd name="T6" fmla="*/ 0 w 44"/>
                <a:gd name="T7" fmla="*/ 19 h 20"/>
                <a:gd name="T8" fmla="*/ 0 w 44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0">
                  <a:moveTo>
                    <a:pt x="0" y="20"/>
                  </a:moveTo>
                  <a:cubicBezTo>
                    <a:pt x="15" y="14"/>
                    <a:pt x="30" y="7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9" y="6"/>
                    <a:pt x="15" y="13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3" name="Freeform 1260"/>
            <p:cNvSpPr>
              <a:spLocks/>
            </p:cNvSpPr>
            <p:nvPr userDrawn="1"/>
          </p:nvSpPr>
          <p:spPr bwMode="auto">
            <a:xfrm>
              <a:off x="8205789" y="3779838"/>
              <a:ext cx="625475" cy="512763"/>
            </a:xfrm>
            <a:custGeom>
              <a:avLst/>
              <a:gdLst>
                <a:gd name="T0" fmla="*/ 177 w 394"/>
                <a:gd name="T1" fmla="*/ 0 h 323"/>
                <a:gd name="T2" fmla="*/ 0 w 394"/>
                <a:gd name="T3" fmla="*/ 323 h 323"/>
                <a:gd name="T4" fmla="*/ 394 w 394"/>
                <a:gd name="T5" fmla="*/ 323 h 323"/>
                <a:gd name="T6" fmla="*/ 177 w 394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4" h="323">
                  <a:moveTo>
                    <a:pt x="177" y="0"/>
                  </a:moveTo>
                  <a:lnTo>
                    <a:pt x="0" y="323"/>
                  </a:lnTo>
                  <a:lnTo>
                    <a:pt x="394" y="323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" name="Freeform 1261"/>
            <p:cNvSpPr>
              <a:spLocks/>
            </p:cNvSpPr>
            <p:nvPr userDrawn="1"/>
          </p:nvSpPr>
          <p:spPr bwMode="auto">
            <a:xfrm>
              <a:off x="8278814" y="3779838"/>
              <a:ext cx="625475" cy="1285875"/>
            </a:xfrm>
            <a:custGeom>
              <a:avLst/>
              <a:gdLst>
                <a:gd name="T0" fmla="*/ 177 w 394"/>
                <a:gd name="T1" fmla="*/ 0 h 810"/>
                <a:gd name="T2" fmla="*/ 394 w 394"/>
                <a:gd name="T3" fmla="*/ 296 h 810"/>
                <a:gd name="T4" fmla="*/ 369 w 394"/>
                <a:gd name="T5" fmla="*/ 296 h 810"/>
                <a:gd name="T6" fmla="*/ 369 w 394"/>
                <a:gd name="T7" fmla="*/ 810 h 810"/>
                <a:gd name="T8" fmla="*/ 0 w 394"/>
                <a:gd name="T9" fmla="*/ 810 h 810"/>
                <a:gd name="T10" fmla="*/ 0 w 394"/>
                <a:gd name="T11" fmla="*/ 296 h 810"/>
                <a:gd name="T12" fmla="*/ 17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177" y="0"/>
                  </a:moveTo>
                  <a:lnTo>
                    <a:pt x="394" y="296"/>
                  </a:lnTo>
                  <a:lnTo>
                    <a:pt x="369" y="296"/>
                  </a:lnTo>
                  <a:lnTo>
                    <a:pt x="369" y="810"/>
                  </a:lnTo>
                  <a:lnTo>
                    <a:pt x="0" y="810"/>
                  </a:lnTo>
                  <a:lnTo>
                    <a:pt x="0" y="29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D27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" name="Rectangle 1262"/>
            <p:cNvSpPr>
              <a:spLocks noChangeArrowheads="1"/>
            </p:cNvSpPr>
            <p:nvPr userDrawn="1"/>
          </p:nvSpPr>
          <p:spPr bwMode="auto">
            <a:xfrm>
              <a:off x="8791576" y="4249738"/>
              <a:ext cx="1169988" cy="815975"/>
            </a:xfrm>
            <a:prstGeom prst="rect">
              <a:avLst/>
            </a:prstGeom>
            <a:solidFill>
              <a:srgbClr val="C46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6" name="Rectangle 1263"/>
            <p:cNvSpPr>
              <a:spLocks noChangeArrowheads="1"/>
            </p:cNvSpPr>
            <p:nvPr userDrawn="1"/>
          </p:nvSpPr>
          <p:spPr bwMode="auto">
            <a:xfrm>
              <a:off x="8791576" y="4249738"/>
              <a:ext cx="1169988" cy="81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7" name="Freeform 1264"/>
            <p:cNvSpPr>
              <a:spLocks/>
            </p:cNvSpPr>
            <p:nvPr userDrawn="1"/>
          </p:nvSpPr>
          <p:spPr bwMode="auto">
            <a:xfrm>
              <a:off x="8486776" y="3779838"/>
              <a:ext cx="1549400" cy="512763"/>
            </a:xfrm>
            <a:custGeom>
              <a:avLst/>
              <a:gdLst>
                <a:gd name="T0" fmla="*/ 0 w 976"/>
                <a:gd name="T1" fmla="*/ 0 h 323"/>
                <a:gd name="T2" fmla="*/ 783 w 976"/>
                <a:gd name="T3" fmla="*/ 0 h 323"/>
                <a:gd name="T4" fmla="*/ 976 w 976"/>
                <a:gd name="T5" fmla="*/ 323 h 323"/>
                <a:gd name="T6" fmla="*/ 193 w 976"/>
                <a:gd name="T7" fmla="*/ 323 h 323"/>
                <a:gd name="T8" fmla="*/ 0 w 976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6" h="323">
                  <a:moveTo>
                    <a:pt x="0" y="0"/>
                  </a:moveTo>
                  <a:lnTo>
                    <a:pt x="783" y="0"/>
                  </a:lnTo>
                  <a:lnTo>
                    <a:pt x="976" y="323"/>
                  </a:lnTo>
                  <a:lnTo>
                    <a:pt x="193" y="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8" name="Rectangle 1265"/>
            <p:cNvSpPr>
              <a:spLocks noChangeArrowheads="1"/>
            </p:cNvSpPr>
            <p:nvPr userDrawn="1"/>
          </p:nvSpPr>
          <p:spPr bwMode="auto">
            <a:xfrm>
              <a:off x="9498014" y="4433888"/>
              <a:ext cx="192088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9" name="Rectangle 1266"/>
            <p:cNvSpPr>
              <a:spLocks noChangeArrowheads="1"/>
            </p:cNvSpPr>
            <p:nvPr userDrawn="1"/>
          </p:nvSpPr>
          <p:spPr bwMode="auto">
            <a:xfrm>
              <a:off x="9523414" y="4675188"/>
              <a:ext cx="141288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0" name="Rectangle 1267"/>
            <p:cNvSpPr>
              <a:spLocks noChangeArrowheads="1"/>
            </p:cNvSpPr>
            <p:nvPr userDrawn="1"/>
          </p:nvSpPr>
          <p:spPr bwMode="auto">
            <a:xfrm>
              <a:off x="9523414" y="4467225"/>
              <a:ext cx="141288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1" name="Rectangle 1268"/>
            <p:cNvSpPr>
              <a:spLocks noChangeArrowheads="1"/>
            </p:cNvSpPr>
            <p:nvPr userDrawn="1"/>
          </p:nvSpPr>
          <p:spPr bwMode="auto">
            <a:xfrm>
              <a:off x="9064626" y="4433888"/>
              <a:ext cx="190500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2" name="Rectangle 1269"/>
            <p:cNvSpPr>
              <a:spLocks noChangeArrowheads="1"/>
            </p:cNvSpPr>
            <p:nvPr userDrawn="1"/>
          </p:nvSpPr>
          <p:spPr bwMode="auto">
            <a:xfrm>
              <a:off x="9090026" y="4675188"/>
              <a:ext cx="138113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Rectangle 1270"/>
            <p:cNvSpPr>
              <a:spLocks noChangeArrowheads="1"/>
            </p:cNvSpPr>
            <p:nvPr userDrawn="1"/>
          </p:nvSpPr>
          <p:spPr bwMode="auto">
            <a:xfrm>
              <a:off x="9090026" y="4467225"/>
              <a:ext cx="138113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4" name="Freeform 1271"/>
            <p:cNvSpPr>
              <a:spLocks/>
            </p:cNvSpPr>
            <p:nvPr userDrawn="1"/>
          </p:nvSpPr>
          <p:spPr bwMode="auto">
            <a:xfrm>
              <a:off x="9340851" y="4270375"/>
              <a:ext cx="166688" cy="203200"/>
            </a:xfrm>
            <a:custGeom>
              <a:avLst/>
              <a:gdLst>
                <a:gd name="T0" fmla="*/ 104 w 105"/>
                <a:gd name="T1" fmla="*/ 0 h 128"/>
                <a:gd name="T2" fmla="*/ 82 w 105"/>
                <a:gd name="T3" fmla="*/ 0 h 128"/>
                <a:gd name="T4" fmla="*/ 64 w 105"/>
                <a:gd name="T5" fmla="*/ 0 h 128"/>
                <a:gd name="T6" fmla="*/ 45 w 105"/>
                <a:gd name="T7" fmla="*/ 0 h 128"/>
                <a:gd name="T8" fmla="*/ 27 w 105"/>
                <a:gd name="T9" fmla="*/ 0 h 128"/>
                <a:gd name="T10" fmla="*/ 0 w 105"/>
                <a:gd name="T11" fmla="*/ 0 h 128"/>
                <a:gd name="T12" fmla="*/ 0 w 105"/>
                <a:gd name="T13" fmla="*/ 16 h 128"/>
                <a:gd name="T14" fmla="*/ 0 w 105"/>
                <a:gd name="T15" fmla="*/ 113 h 128"/>
                <a:gd name="T16" fmla="*/ 12 w 105"/>
                <a:gd name="T17" fmla="*/ 127 h 128"/>
                <a:gd name="T18" fmla="*/ 27 w 105"/>
                <a:gd name="T19" fmla="*/ 113 h 128"/>
                <a:gd name="T20" fmla="*/ 27 w 105"/>
                <a:gd name="T21" fmla="*/ 47 h 128"/>
                <a:gd name="T22" fmla="*/ 36 w 105"/>
                <a:gd name="T23" fmla="*/ 38 h 128"/>
                <a:gd name="T24" fmla="*/ 36 w 105"/>
                <a:gd name="T25" fmla="*/ 38 h 128"/>
                <a:gd name="T26" fmla="*/ 45 w 105"/>
                <a:gd name="T27" fmla="*/ 47 h 128"/>
                <a:gd name="T28" fmla="*/ 45 w 105"/>
                <a:gd name="T29" fmla="*/ 81 h 128"/>
                <a:gd name="T30" fmla="*/ 53 w 105"/>
                <a:gd name="T31" fmla="*/ 91 h 128"/>
                <a:gd name="T32" fmla="*/ 64 w 105"/>
                <a:gd name="T33" fmla="*/ 82 h 128"/>
                <a:gd name="T34" fmla="*/ 64 w 105"/>
                <a:gd name="T35" fmla="*/ 25 h 128"/>
                <a:gd name="T36" fmla="*/ 73 w 105"/>
                <a:gd name="T37" fmla="*/ 16 h 128"/>
                <a:gd name="T38" fmla="*/ 82 w 105"/>
                <a:gd name="T39" fmla="*/ 25 h 128"/>
                <a:gd name="T40" fmla="*/ 82 w 105"/>
                <a:gd name="T41" fmla="*/ 97 h 128"/>
                <a:gd name="T42" fmla="*/ 91 w 105"/>
                <a:gd name="T43" fmla="*/ 109 h 128"/>
                <a:gd name="T44" fmla="*/ 105 w 105"/>
                <a:gd name="T45" fmla="*/ 98 h 128"/>
                <a:gd name="T46" fmla="*/ 105 w 105"/>
                <a:gd name="T47" fmla="*/ 0 h 128"/>
                <a:gd name="T48" fmla="*/ 104 w 105"/>
                <a:gd name="T4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128">
                  <a:moveTo>
                    <a:pt x="104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20"/>
                    <a:pt x="5" y="126"/>
                    <a:pt x="12" y="127"/>
                  </a:cubicBezTo>
                  <a:cubicBezTo>
                    <a:pt x="20" y="128"/>
                    <a:pt x="27" y="121"/>
                    <a:pt x="27" y="113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2"/>
                    <a:pt x="31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41" y="38"/>
                    <a:pt x="45" y="42"/>
                    <a:pt x="45" y="47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6"/>
                    <a:pt x="48" y="90"/>
                    <a:pt x="53" y="91"/>
                  </a:cubicBezTo>
                  <a:cubicBezTo>
                    <a:pt x="59" y="92"/>
                    <a:pt x="64" y="87"/>
                    <a:pt x="64" y="82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0"/>
                    <a:pt x="68" y="16"/>
                    <a:pt x="73" y="16"/>
                  </a:cubicBezTo>
                  <a:cubicBezTo>
                    <a:pt x="78" y="16"/>
                    <a:pt x="82" y="20"/>
                    <a:pt x="82" y="25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103"/>
                    <a:pt x="86" y="108"/>
                    <a:pt x="91" y="109"/>
                  </a:cubicBezTo>
                  <a:cubicBezTo>
                    <a:pt x="99" y="110"/>
                    <a:pt x="105" y="105"/>
                    <a:pt x="105" y="98"/>
                  </a:cubicBezTo>
                  <a:cubicBezTo>
                    <a:pt x="105" y="0"/>
                    <a:pt x="105" y="0"/>
                    <a:pt x="105" y="0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5" name="Oval 1272"/>
            <p:cNvSpPr>
              <a:spLocks noChangeArrowheads="1"/>
            </p:cNvSpPr>
            <p:nvPr userDrawn="1"/>
          </p:nvSpPr>
          <p:spPr bwMode="auto">
            <a:xfrm>
              <a:off x="8437564" y="4229100"/>
              <a:ext cx="161925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6" name="Oval 1273"/>
            <p:cNvSpPr>
              <a:spLocks noChangeArrowheads="1"/>
            </p:cNvSpPr>
            <p:nvPr userDrawn="1"/>
          </p:nvSpPr>
          <p:spPr bwMode="auto">
            <a:xfrm>
              <a:off x="8461376" y="4257675"/>
              <a:ext cx="114300" cy="146050"/>
            </a:xfrm>
            <a:prstGeom prst="ellipse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7" name="Rectangle 1274"/>
            <p:cNvSpPr>
              <a:spLocks noChangeArrowheads="1"/>
            </p:cNvSpPr>
            <p:nvPr userDrawn="1"/>
          </p:nvSpPr>
          <p:spPr bwMode="auto">
            <a:xfrm>
              <a:off x="8437564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8" name="Rectangle 1275"/>
            <p:cNvSpPr>
              <a:spLocks noChangeArrowheads="1"/>
            </p:cNvSpPr>
            <p:nvPr userDrawn="1"/>
          </p:nvSpPr>
          <p:spPr bwMode="auto">
            <a:xfrm>
              <a:off x="8451851" y="4760913"/>
              <a:ext cx="142875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9" name="Oval 1276"/>
            <p:cNvSpPr>
              <a:spLocks noChangeArrowheads="1"/>
            </p:cNvSpPr>
            <p:nvPr userDrawn="1"/>
          </p:nvSpPr>
          <p:spPr bwMode="auto">
            <a:xfrm>
              <a:off x="8899526" y="3765550"/>
              <a:ext cx="223838" cy="223838"/>
            </a:xfrm>
            <a:prstGeom prst="ellipse">
              <a:avLst/>
            </a:pr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0" name="Rectangle 1277"/>
            <p:cNvSpPr>
              <a:spLocks noChangeArrowheads="1"/>
            </p:cNvSpPr>
            <p:nvPr userDrawn="1"/>
          </p:nvSpPr>
          <p:spPr bwMode="auto">
            <a:xfrm>
              <a:off x="8966201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Freeform 1278"/>
            <p:cNvSpPr>
              <a:spLocks/>
            </p:cNvSpPr>
            <p:nvPr userDrawn="1"/>
          </p:nvSpPr>
          <p:spPr bwMode="auto">
            <a:xfrm>
              <a:off x="8896351" y="3925888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8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Rectangle 1279"/>
            <p:cNvSpPr>
              <a:spLocks noChangeArrowheads="1"/>
            </p:cNvSpPr>
            <p:nvPr userDrawn="1"/>
          </p:nvSpPr>
          <p:spPr bwMode="auto">
            <a:xfrm>
              <a:off x="8883651" y="3876675"/>
              <a:ext cx="252413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Freeform 1280"/>
            <p:cNvSpPr>
              <a:spLocks/>
            </p:cNvSpPr>
            <p:nvPr userDrawn="1"/>
          </p:nvSpPr>
          <p:spPr bwMode="auto">
            <a:xfrm>
              <a:off x="8855076" y="3648075"/>
              <a:ext cx="61913" cy="44450"/>
            </a:xfrm>
            <a:custGeom>
              <a:avLst/>
              <a:gdLst>
                <a:gd name="T0" fmla="*/ 39 w 39"/>
                <a:gd name="T1" fmla="*/ 19 h 28"/>
                <a:gd name="T2" fmla="*/ 35 w 39"/>
                <a:gd name="T3" fmla="*/ 2 h 28"/>
                <a:gd name="T4" fmla="*/ 0 w 39"/>
                <a:gd name="T5" fmla="*/ 0 h 28"/>
                <a:gd name="T6" fmla="*/ 23 w 39"/>
                <a:gd name="T7" fmla="*/ 12 h 28"/>
                <a:gd name="T8" fmla="*/ 31 w 39"/>
                <a:gd name="T9" fmla="*/ 28 h 28"/>
                <a:gd name="T10" fmla="*/ 39 w 39"/>
                <a:gd name="T11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">
                  <a:moveTo>
                    <a:pt x="39" y="19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3"/>
                    <a:pt x="23" y="12"/>
                  </a:cubicBezTo>
                  <a:cubicBezTo>
                    <a:pt x="31" y="28"/>
                    <a:pt x="31" y="28"/>
                    <a:pt x="31" y="28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4" name="Freeform 1281"/>
            <p:cNvSpPr>
              <a:spLocks/>
            </p:cNvSpPr>
            <p:nvPr userDrawn="1"/>
          </p:nvSpPr>
          <p:spPr bwMode="auto">
            <a:xfrm>
              <a:off x="8893176" y="3670300"/>
              <a:ext cx="88900" cy="134938"/>
            </a:xfrm>
            <a:custGeom>
              <a:avLst/>
              <a:gdLst>
                <a:gd name="T0" fmla="*/ 56 w 56"/>
                <a:gd name="T1" fmla="*/ 76 h 85"/>
                <a:gd name="T2" fmla="*/ 36 w 56"/>
                <a:gd name="T3" fmla="*/ 85 h 85"/>
                <a:gd name="T4" fmla="*/ 0 w 56"/>
                <a:gd name="T5" fmla="*/ 9 h 85"/>
                <a:gd name="T6" fmla="*/ 20 w 56"/>
                <a:gd name="T7" fmla="*/ 0 h 85"/>
                <a:gd name="T8" fmla="*/ 56 w 56"/>
                <a:gd name="T9" fmla="*/ 7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56" y="76"/>
                  </a:moveTo>
                  <a:lnTo>
                    <a:pt x="36" y="85"/>
                  </a:lnTo>
                  <a:lnTo>
                    <a:pt x="0" y="9"/>
                  </a:lnTo>
                  <a:lnTo>
                    <a:pt x="20" y="0"/>
                  </a:lnTo>
                  <a:lnTo>
                    <a:pt x="56" y="76"/>
                  </a:lnTo>
                  <a:close/>
                </a:path>
              </a:pathLst>
            </a:cu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5" name="Freeform 1282"/>
            <p:cNvSpPr>
              <a:spLocks/>
            </p:cNvSpPr>
            <p:nvPr userDrawn="1"/>
          </p:nvSpPr>
          <p:spPr bwMode="auto">
            <a:xfrm>
              <a:off x="8882064" y="3665538"/>
              <a:ext cx="61913" cy="46038"/>
            </a:xfrm>
            <a:custGeom>
              <a:avLst/>
              <a:gdLst>
                <a:gd name="T0" fmla="*/ 39 w 39"/>
                <a:gd name="T1" fmla="*/ 13 h 29"/>
                <a:gd name="T2" fmla="*/ 6 w 39"/>
                <a:gd name="T3" fmla="*/ 29 h 29"/>
                <a:gd name="T4" fmla="*/ 0 w 39"/>
                <a:gd name="T5" fmla="*/ 16 h 29"/>
                <a:gd name="T6" fmla="*/ 33 w 39"/>
                <a:gd name="T7" fmla="*/ 0 h 29"/>
                <a:gd name="T8" fmla="*/ 39 w 39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9">
                  <a:moveTo>
                    <a:pt x="39" y="13"/>
                  </a:moveTo>
                  <a:lnTo>
                    <a:pt x="6" y="29"/>
                  </a:lnTo>
                  <a:lnTo>
                    <a:pt x="0" y="16"/>
                  </a:lnTo>
                  <a:lnTo>
                    <a:pt x="33" y="0"/>
                  </a:lnTo>
                  <a:lnTo>
                    <a:pt x="39" y="13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6" name="Freeform 1283"/>
            <p:cNvSpPr>
              <a:spLocks/>
            </p:cNvSpPr>
            <p:nvPr userDrawn="1"/>
          </p:nvSpPr>
          <p:spPr bwMode="auto">
            <a:xfrm>
              <a:off x="9088439" y="3640138"/>
              <a:ext cx="69850" cy="57150"/>
            </a:xfrm>
            <a:custGeom>
              <a:avLst/>
              <a:gdLst>
                <a:gd name="T0" fmla="*/ 0 w 44"/>
                <a:gd name="T1" fmla="*/ 26 h 36"/>
                <a:gd name="T2" fmla="*/ 9 w 44"/>
                <a:gd name="T3" fmla="*/ 0 h 36"/>
                <a:gd name="T4" fmla="*/ 44 w 44"/>
                <a:gd name="T5" fmla="*/ 15 h 36"/>
                <a:gd name="T6" fmla="*/ 17 w 44"/>
                <a:gd name="T7" fmla="*/ 16 h 36"/>
                <a:gd name="T8" fmla="*/ 13 w 44"/>
                <a:gd name="T9" fmla="*/ 28 h 36"/>
                <a:gd name="T10" fmla="*/ 0 w 44"/>
                <a:gd name="T11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6">
                  <a:moveTo>
                    <a:pt x="0" y="26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31" y="36"/>
                    <a:pt x="17" y="16"/>
                  </a:cubicBezTo>
                  <a:cubicBezTo>
                    <a:pt x="13" y="28"/>
                    <a:pt x="13" y="28"/>
                    <a:pt x="13" y="28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7" name="Freeform 1284"/>
            <p:cNvSpPr>
              <a:spLocks/>
            </p:cNvSpPr>
            <p:nvPr userDrawn="1"/>
          </p:nvSpPr>
          <p:spPr bwMode="auto">
            <a:xfrm>
              <a:off x="9024939" y="3670300"/>
              <a:ext cx="88900" cy="134938"/>
            </a:xfrm>
            <a:custGeom>
              <a:avLst/>
              <a:gdLst>
                <a:gd name="T0" fmla="*/ 0 w 56"/>
                <a:gd name="T1" fmla="*/ 76 h 85"/>
                <a:gd name="T2" fmla="*/ 20 w 56"/>
                <a:gd name="T3" fmla="*/ 85 h 85"/>
                <a:gd name="T4" fmla="*/ 56 w 56"/>
                <a:gd name="T5" fmla="*/ 9 h 85"/>
                <a:gd name="T6" fmla="*/ 36 w 56"/>
                <a:gd name="T7" fmla="*/ 0 h 85"/>
                <a:gd name="T8" fmla="*/ 0 w 56"/>
                <a:gd name="T9" fmla="*/ 7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0" y="76"/>
                  </a:moveTo>
                  <a:lnTo>
                    <a:pt x="20" y="85"/>
                  </a:lnTo>
                  <a:lnTo>
                    <a:pt x="56" y="9"/>
                  </a:lnTo>
                  <a:lnTo>
                    <a:pt x="36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8" name="Freeform 1285"/>
            <p:cNvSpPr>
              <a:spLocks/>
            </p:cNvSpPr>
            <p:nvPr userDrawn="1"/>
          </p:nvSpPr>
          <p:spPr bwMode="auto">
            <a:xfrm>
              <a:off x="9061451" y="3665538"/>
              <a:ext cx="63500" cy="46038"/>
            </a:xfrm>
            <a:custGeom>
              <a:avLst/>
              <a:gdLst>
                <a:gd name="T0" fmla="*/ 0 w 40"/>
                <a:gd name="T1" fmla="*/ 13 h 29"/>
                <a:gd name="T2" fmla="*/ 33 w 40"/>
                <a:gd name="T3" fmla="*/ 29 h 29"/>
                <a:gd name="T4" fmla="*/ 40 w 40"/>
                <a:gd name="T5" fmla="*/ 16 h 29"/>
                <a:gd name="T6" fmla="*/ 6 w 40"/>
                <a:gd name="T7" fmla="*/ 0 h 29"/>
                <a:gd name="T8" fmla="*/ 0 w 40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9">
                  <a:moveTo>
                    <a:pt x="0" y="13"/>
                  </a:moveTo>
                  <a:lnTo>
                    <a:pt x="33" y="29"/>
                  </a:lnTo>
                  <a:lnTo>
                    <a:pt x="40" y="16"/>
                  </a:lnTo>
                  <a:lnTo>
                    <a:pt x="6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9" name="Rectangle 1286"/>
            <p:cNvSpPr>
              <a:spLocks noChangeArrowheads="1"/>
            </p:cNvSpPr>
            <p:nvPr userDrawn="1"/>
          </p:nvSpPr>
          <p:spPr bwMode="auto">
            <a:xfrm>
              <a:off x="10907714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0" name="Freeform 1287"/>
            <p:cNvSpPr>
              <a:spLocks/>
            </p:cNvSpPr>
            <p:nvPr userDrawn="1"/>
          </p:nvSpPr>
          <p:spPr bwMode="auto">
            <a:xfrm>
              <a:off x="10837864" y="3925888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8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1" name="Rectangle 1288"/>
            <p:cNvSpPr>
              <a:spLocks noChangeArrowheads="1"/>
            </p:cNvSpPr>
            <p:nvPr userDrawn="1"/>
          </p:nvSpPr>
          <p:spPr bwMode="auto">
            <a:xfrm>
              <a:off x="10823576" y="3876675"/>
              <a:ext cx="254000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2" name="Freeform 1289"/>
            <p:cNvSpPr>
              <a:spLocks/>
            </p:cNvSpPr>
            <p:nvPr userDrawn="1"/>
          </p:nvSpPr>
          <p:spPr bwMode="auto">
            <a:xfrm>
              <a:off x="9517064" y="3044825"/>
              <a:ext cx="627063" cy="512763"/>
            </a:xfrm>
            <a:custGeom>
              <a:avLst/>
              <a:gdLst>
                <a:gd name="T0" fmla="*/ 178 w 395"/>
                <a:gd name="T1" fmla="*/ 0 h 323"/>
                <a:gd name="T2" fmla="*/ 0 w 395"/>
                <a:gd name="T3" fmla="*/ 323 h 323"/>
                <a:gd name="T4" fmla="*/ 395 w 395"/>
                <a:gd name="T5" fmla="*/ 323 h 323"/>
                <a:gd name="T6" fmla="*/ 178 w 395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5" h="323">
                  <a:moveTo>
                    <a:pt x="178" y="0"/>
                  </a:moveTo>
                  <a:lnTo>
                    <a:pt x="0" y="323"/>
                  </a:lnTo>
                  <a:lnTo>
                    <a:pt x="395" y="323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3" name="Freeform 1290"/>
            <p:cNvSpPr>
              <a:spLocks/>
            </p:cNvSpPr>
            <p:nvPr userDrawn="1"/>
          </p:nvSpPr>
          <p:spPr bwMode="auto">
            <a:xfrm>
              <a:off x="9590089" y="3044825"/>
              <a:ext cx="627063" cy="2020888"/>
            </a:xfrm>
            <a:custGeom>
              <a:avLst/>
              <a:gdLst>
                <a:gd name="T0" fmla="*/ 178 w 395"/>
                <a:gd name="T1" fmla="*/ 0 h 1273"/>
                <a:gd name="T2" fmla="*/ 395 w 395"/>
                <a:gd name="T3" fmla="*/ 296 h 1273"/>
                <a:gd name="T4" fmla="*/ 369 w 395"/>
                <a:gd name="T5" fmla="*/ 296 h 1273"/>
                <a:gd name="T6" fmla="*/ 369 w 395"/>
                <a:gd name="T7" fmla="*/ 1273 h 1273"/>
                <a:gd name="T8" fmla="*/ 0 w 395"/>
                <a:gd name="T9" fmla="*/ 1273 h 1273"/>
                <a:gd name="T10" fmla="*/ 0 w 395"/>
                <a:gd name="T11" fmla="*/ 296 h 1273"/>
                <a:gd name="T12" fmla="*/ 178 w 395"/>
                <a:gd name="T13" fmla="*/ 0 h 1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5" h="1273">
                  <a:moveTo>
                    <a:pt x="178" y="0"/>
                  </a:moveTo>
                  <a:lnTo>
                    <a:pt x="395" y="296"/>
                  </a:lnTo>
                  <a:lnTo>
                    <a:pt x="369" y="296"/>
                  </a:lnTo>
                  <a:lnTo>
                    <a:pt x="369" y="1273"/>
                  </a:lnTo>
                  <a:lnTo>
                    <a:pt x="0" y="1273"/>
                  </a:lnTo>
                  <a:lnTo>
                    <a:pt x="0" y="29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EEA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4" name="Rectangle 1291"/>
            <p:cNvSpPr>
              <a:spLocks noChangeArrowheads="1"/>
            </p:cNvSpPr>
            <p:nvPr userDrawn="1"/>
          </p:nvSpPr>
          <p:spPr bwMode="auto">
            <a:xfrm>
              <a:off x="10104439" y="3514725"/>
              <a:ext cx="1171575" cy="1550988"/>
            </a:xfrm>
            <a:prstGeom prst="rect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5" name="Rectangle 1292"/>
            <p:cNvSpPr>
              <a:spLocks noChangeArrowheads="1"/>
            </p:cNvSpPr>
            <p:nvPr userDrawn="1"/>
          </p:nvSpPr>
          <p:spPr bwMode="auto">
            <a:xfrm>
              <a:off x="10104439" y="3514725"/>
              <a:ext cx="1171575" cy="1550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6" name="Freeform 1293"/>
            <p:cNvSpPr>
              <a:spLocks/>
            </p:cNvSpPr>
            <p:nvPr userDrawn="1"/>
          </p:nvSpPr>
          <p:spPr bwMode="auto">
            <a:xfrm>
              <a:off x="9799639" y="3044825"/>
              <a:ext cx="1549400" cy="512763"/>
            </a:xfrm>
            <a:custGeom>
              <a:avLst/>
              <a:gdLst>
                <a:gd name="T0" fmla="*/ 0 w 976"/>
                <a:gd name="T1" fmla="*/ 0 h 323"/>
                <a:gd name="T2" fmla="*/ 784 w 976"/>
                <a:gd name="T3" fmla="*/ 0 h 323"/>
                <a:gd name="T4" fmla="*/ 976 w 976"/>
                <a:gd name="T5" fmla="*/ 323 h 323"/>
                <a:gd name="T6" fmla="*/ 192 w 976"/>
                <a:gd name="T7" fmla="*/ 323 h 323"/>
                <a:gd name="T8" fmla="*/ 0 w 976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6" h="323">
                  <a:moveTo>
                    <a:pt x="0" y="0"/>
                  </a:moveTo>
                  <a:lnTo>
                    <a:pt x="784" y="0"/>
                  </a:lnTo>
                  <a:lnTo>
                    <a:pt x="976" y="323"/>
                  </a:lnTo>
                  <a:lnTo>
                    <a:pt x="192" y="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7" name="Rectangle 1294"/>
            <p:cNvSpPr>
              <a:spLocks noChangeArrowheads="1"/>
            </p:cNvSpPr>
            <p:nvPr userDrawn="1"/>
          </p:nvSpPr>
          <p:spPr bwMode="auto">
            <a:xfrm>
              <a:off x="10810876" y="3698875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8" name="Rectangle 1295"/>
            <p:cNvSpPr>
              <a:spLocks noChangeArrowheads="1"/>
            </p:cNvSpPr>
            <p:nvPr userDrawn="1"/>
          </p:nvSpPr>
          <p:spPr bwMode="auto">
            <a:xfrm>
              <a:off x="10837864" y="3941763"/>
              <a:ext cx="139700" cy="171450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9" name="Rectangle 1296"/>
            <p:cNvSpPr>
              <a:spLocks noChangeArrowheads="1"/>
            </p:cNvSpPr>
            <p:nvPr userDrawn="1"/>
          </p:nvSpPr>
          <p:spPr bwMode="auto">
            <a:xfrm>
              <a:off x="10837864" y="3733800"/>
              <a:ext cx="139700" cy="171450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0" name="Rectangle 1297"/>
            <p:cNvSpPr>
              <a:spLocks noChangeArrowheads="1"/>
            </p:cNvSpPr>
            <p:nvPr userDrawn="1"/>
          </p:nvSpPr>
          <p:spPr bwMode="auto">
            <a:xfrm>
              <a:off x="10375901" y="3698875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1" name="Rectangle 1298"/>
            <p:cNvSpPr>
              <a:spLocks noChangeArrowheads="1"/>
            </p:cNvSpPr>
            <p:nvPr userDrawn="1"/>
          </p:nvSpPr>
          <p:spPr bwMode="auto">
            <a:xfrm>
              <a:off x="10402889" y="3941763"/>
              <a:ext cx="139700" cy="171450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2" name="Rectangle 1299"/>
            <p:cNvSpPr>
              <a:spLocks noChangeArrowheads="1"/>
            </p:cNvSpPr>
            <p:nvPr userDrawn="1"/>
          </p:nvSpPr>
          <p:spPr bwMode="auto">
            <a:xfrm>
              <a:off x="10402889" y="3733800"/>
              <a:ext cx="139700" cy="171450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3" name="Freeform 1300"/>
            <p:cNvSpPr>
              <a:spLocks/>
            </p:cNvSpPr>
            <p:nvPr userDrawn="1"/>
          </p:nvSpPr>
          <p:spPr bwMode="auto">
            <a:xfrm>
              <a:off x="10104439" y="3557588"/>
              <a:ext cx="153988" cy="188913"/>
            </a:xfrm>
            <a:custGeom>
              <a:avLst/>
              <a:gdLst>
                <a:gd name="T0" fmla="*/ 96 w 97"/>
                <a:gd name="T1" fmla="*/ 0 h 119"/>
                <a:gd name="T2" fmla="*/ 75 w 97"/>
                <a:gd name="T3" fmla="*/ 0 h 119"/>
                <a:gd name="T4" fmla="*/ 59 w 97"/>
                <a:gd name="T5" fmla="*/ 0 h 119"/>
                <a:gd name="T6" fmla="*/ 41 w 97"/>
                <a:gd name="T7" fmla="*/ 0 h 119"/>
                <a:gd name="T8" fmla="*/ 25 w 97"/>
                <a:gd name="T9" fmla="*/ 0 h 119"/>
                <a:gd name="T10" fmla="*/ 0 w 97"/>
                <a:gd name="T11" fmla="*/ 0 h 119"/>
                <a:gd name="T12" fmla="*/ 0 w 97"/>
                <a:gd name="T13" fmla="*/ 15 h 119"/>
                <a:gd name="T14" fmla="*/ 0 w 97"/>
                <a:gd name="T15" fmla="*/ 105 h 119"/>
                <a:gd name="T16" fmla="*/ 11 w 97"/>
                <a:gd name="T17" fmla="*/ 118 h 119"/>
                <a:gd name="T18" fmla="*/ 25 w 97"/>
                <a:gd name="T19" fmla="*/ 106 h 119"/>
                <a:gd name="T20" fmla="*/ 25 w 97"/>
                <a:gd name="T21" fmla="*/ 44 h 119"/>
                <a:gd name="T22" fmla="*/ 33 w 97"/>
                <a:gd name="T23" fmla="*/ 36 h 119"/>
                <a:gd name="T24" fmla="*/ 33 w 97"/>
                <a:gd name="T25" fmla="*/ 36 h 119"/>
                <a:gd name="T26" fmla="*/ 41 w 97"/>
                <a:gd name="T27" fmla="*/ 44 h 119"/>
                <a:gd name="T28" fmla="*/ 41 w 97"/>
                <a:gd name="T29" fmla="*/ 76 h 119"/>
                <a:gd name="T30" fmla="*/ 49 w 97"/>
                <a:gd name="T31" fmla="*/ 85 h 119"/>
                <a:gd name="T32" fmla="*/ 59 w 97"/>
                <a:gd name="T33" fmla="*/ 76 h 119"/>
                <a:gd name="T34" fmla="*/ 59 w 97"/>
                <a:gd name="T35" fmla="*/ 24 h 119"/>
                <a:gd name="T36" fmla="*/ 67 w 97"/>
                <a:gd name="T37" fmla="*/ 15 h 119"/>
                <a:gd name="T38" fmla="*/ 75 w 97"/>
                <a:gd name="T39" fmla="*/ 24 h 119"/>
                <a:gd name="T40" fmla="*/ 75 w 97"/>
                <a:gd name="T41" fmla="*/ 90 h 119"/>
                <a:gd name="T42" fmla="*/ 84 w 97"/>
                <a:gd name="T43" fmla="*/ 102 h 119"/>
                <a:gd name="T44" fmla="*/ 97 w 97"/>
                <a:gd name="T45" fmla="*/ 91 h 119"/>
                <a:gd name="T46" fmla="*/ 97 w 97"/>
                <a:gd name="T47" fmla="*/ 0 h 119"/>
                <a:gd name="T48" fmla="*/ 96 w 97"/>
                <a:gd name="T4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19">
                  <a:moveTo>
                    <a:pt x="96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2"/>
                    <a:pt x="4" y="118"/>
                    <a:pt x="11" y="118"/>
                  </a:cubicBezTo>
                  <a:cubicBezTo>
                    <a:pt x="19" y="119"/>
                    <a:pt x="25" y="113"/>
                    <a:pt x="25" y="106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39"/>
                    <a:pt x="28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8" y="36"/>
                    <a:pt x="41" y="39"/>
                    <a:pt x="41" y="44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80"/>
                    <a:pt x="44" y="84"/>
                    <a:pt x="49" y="85"/>
                  </a:cubicBezTo>
                  <a:cubicBezTo>
                    <a:pt x="54" y="86"/>
                    <a:pt x="59" y="82"/>
                    <a:pt x="59" y="76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9" y="19"/>
                    <a:pt x="63" y="15"/>
                    <a:pt x="67" y="15"/>
                  </a:cubicBezTo>
                  <a:cubicBezTo>
                    <a:pt x="72" y="15"/>
                    <a:pt x="75" y="19"/>
                    <a:pt x="75" y="24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6"/>
                    <a:pt x="79" y="101"/>
                    <a:pt x="84" y="102"/>
                  </a:cubicBezTo>
                  <a:cubicBezTo>
                    <a:pt x="91" y="103"/>
                    <a:pt x="97" y="98"/>
                    <a:pt x="97" y="91"/>
                  </a:cubicBezTo>
                  <a:cubicBezTo>
                    <a:pt x="97" y="0"/>
                    <a:pt x="97" y="0"/>
                    <a:pt x="97" y="0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4" name="Freeform 1301"/>
            <p:cNvSpPr>
              <a:spLocks/>
            </p:cNvSpPr>
            <p:nvPr userDrawn="1"/>
          </p:nvSpPr>
          <p:spPr bwMode="auto">
            <a:xfrm>
              <a:off x="11020426" y="3557588"/>
              <a:ext cx="114300" cy="139700"/>
            </a:xfrm>
            <a:custGeom>
              <a:avLst/>
              <a:gdLst>
                <a:gd name="T0" fmla="*/ 72 w 72"/>
                <a:gd name="T1" fmla="*/ 0 h 88"/>
                <a:gd name="T2" fmla="*/ 56 w 72"/>
                <a:gd name="T3" fmla="*/ 0 h 88"/>
                <a:gd name="T4" fmla="*/ 44 w 72"/>
                <a:gd name="T5" fmla="*/ 0 h 88"/>
                <a:gd name="T6" fmla="*/ 31 w 72"/>
                <a:gd name="T7" fmla="*/ 0 h 88"/>
                <a:gd name="T8" fmla="*/ 18 w 72"/>
                <a:gd name="T9" fmla="*/ 0 h 88"/>
                <a:gd name="T10" fmla="*/ 0 w 72"/>
                <a:gd name="T11" fmla="*/ 0 h 88"/>
                <a:gd name="T12" fmla="*/ 0 w 72"/>
                <a:gd name="T13" fmla="*/ 11 h 88"/>
                <a:gd name="T14" fmla="*/ 0 w 72"/>
                <a:gd name="T15" fmla="*/ 78 h 88"/>
                <a:gd name="T16" fmla="*/ 8 w 72"/>
                <a:gd name="T17" fmla="*/ 88 h 88"/>
                <a:gd name="T18" fmla="*/ 18 w 72"/>
                <a:gd name="T19" fmla="*/ 78 h 88"/>
                <a:gd name="T20" fmla="*/ 18 w 72"/>
                <a:gd name="T21" fmla="*/ 33 h 88"/>
                <a:gd name="T22" fmla="*/ 24 w 72"/>
                <a:gd name="T23" fmla="*/ 27 h 88"/>
                <a:gd name="T24" fmla="*/ 25 w 72"/>
                <a:gd name="T25" fmla="*/ 27 h 88"/>
                <a:gd name="T26" fmla="*/ 31 w 72"/>
                <a:gd name="T27" fmla="*/ 33 h 88"/>
                <a:gd name="T28" fmla="*/ 31 w 72"/>
                <a:gd name="T29" fmla="*/ 56 h 88"/>
                <a:gd name="T30" fmla="*/ 36 w 72"/>
                <a:gd name="T31" fmla="*/ 63 h 88"/>
                <a:gd name="T32" fmla="*/ 44 w 72"/>
                <a:gd name="T33" fmla="*/ 56 h 88"/>
                <a:gd name="T34" fmla="*/ 44 w 72"/>
                <a:gd name="T35" fmla="*/ 17 h 88"/>
                <a:gd name="T36" fmla="*/ 50 w 72"/>
                <a:gd name="T37" fmla="*/ 11 h 88"/>
                <a:gd name="T38" fmla="*/ 56 w 72"/>
                <a:gd name="T39" fmla="*/ 17 h 88"/>
                <a:gd name="T40" fmla="*/ 56 w 72"/>
                <a:gd name="T41" fmla="*/ 67 h 88"/>
                <a:gd name="T42" fmla="*/ 63 w 72"/>
                <a:gd name="T43" fmla="*/ 75 h 88"/>
                <a:gd name="T44" fmla="*/ 72 w 72"/>
                <a:gd name="T45" fmla="*/ 68 h 88"/>
                <a:gd name="T46" fmla="*/ 72 w 72"/>
                <a:gd name="T4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2" h="88">
                  <a:moveTo>
                    <a:pt x="72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3"/>
                    <a:pt x="3" y="87"/>
                    <a:pt x="8" y="88"/>
                  </a:cubicBezTo>
                  <a:cubicBezTo>
                    <a:pt x="14" y="88"/>
                    <a:pt x="18" y="84"/>
                    <a:pt x="18" y="78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29"/>
                    <a:pt x="21" y="27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8" y="27"/>
                    <a:pt x="31" y="29"/>
                    <a:pt x="31" y="33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9"/>
                    <a:pt x="33" y="63"/>
                    <a:pt x="36" y="63"/>
                  </a:cubicBezTo>
                  <a:cubicBezTo>
                    <a:pt x="40" y="64"/>
                    <a:pt x="44" y="61"/>
                    <a:pt x="44" y="5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4"/>
                    <a:pt x="47" y="11"/>
                    <a:pt x="50" y="11"/>
                  </a:cubicBezTo>
                  <a:cubicBezTo>
                    <a:pt x="53" y="11"/>
                    <a:pt x="56" y="14"/>
                    <a:pt x="56" y="1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71"/>
                    <a:pt x="59" y="75"/>
                    <a:pt x="63" y="75"/>
                  </a:cubicBezTo>
                  <a:cubicBezTo>
                    <a:pt x="68" y="76"/>
                    <a:pt x="72" y="72"/>
                    <a:pt x="72" y="68"/>
                  </a:cubicBezTo>
                  <a:cubicBezTo>
                    <a:pt x="72" y="0"/>
                    <a:pt x="72" y="0"/>
                    <a:pt x="72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5" name="Freeform 1302"/>
            <p:cNvSpPr>
              <a:spLocks/>
            </p:cNvSpPr>
            <p:nvPr userDrawn="1"/>
          </p:nvSpPr>
          <p:spPr bwMode="auto">
            <a:xfrm>
              <a:off x="9937751" y="3348038"/>
              <a:ext cx="15875" cy="19050"/>
            </a:xfrm>
            <a:custGeom>
              <a:avLst/>
              <a:gdLst>
                <a:gd name="T0" fmla="*/ 9 w 10"/>
                <a:gd name="T1" fmla="*/ 9 h 12"/>
                <a:gd name="T2" fmla="*/ 2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6" name="Freeform 1303"/>
            <p:cNvSpPr>
              <a:spLocks/>
            </p:cNvSpPr>
            <p:nvPr userDrawn="1"/>
          </p:nvSpPr>
          <p:spPr bwMode="auto">
            <a:xfrm>
              <a:off x="9945689" y="3341688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7" name="Freeform 1304"/>
            <p:cNvSpPr>
              <a:spLocks/>
            </p:cNvSpPr>
            <p:nvPr userDrawn="1"/>
          </p:nvSpPr>
          <p:spPr bwMode="auto">
            <a:xfrm>
              <a:off x="9961564" y="3360738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4 h 12"/>
                <a:gd name="T6" fmla="*/ 8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7"/>
                    <a:pt x="1" y="4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10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Freeform 1305"/>
            <p:cNvSpPr>
              <a:spLocks/>
            </p:cNvSpPr>
            <p:nvPr userDrawn="1"/>
          </p:nvSpPr>
          <p:spPr bwMode="auto">
            <a:xfrm>
              <a:off x="9967914" y="335280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9" name="Freeform 1306"/>
            <p:cNvSpPr>
              <a:spLocks/>
            </p:cNvSpPr>
            <p:nvPr userDrawn="1"/>
          </p:nvSpPr>
          <p:spPr bwMode="auto">
            <a:xfrm>
              <a:off x="9985376" y="3371850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4 h 12"/>
                <a:gd name="T6" fmla="*/ 7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7"/>
                    <a:pt x="1" y="4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0" name="Freeform 1307"/>
            <p:cNvSpPr>
              <a:spLocks/>
            </p:cNvSpPr>
            <p:nvPr userDrawn="1"/>
          </p:nvSpPr>
          <p:spPr bwMode="auto">
            <a:xfrm>
              <a:off x="9991726" y="336391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2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Freeform 1308"/>
            <p:cNvSpPr>
              <a:spLocks/>
            </p:cNvSpPr>
            <p:nvPr userDrawn="1"/>
          </p:nvSpPr>
          <p:spPr bwMode="auto">
            <a:xfrm>
              <a:off x="9942514" y="3338513"/>
              <a:ext cx="68263" cy="33338"/>
            </a:xfrm>
            <a:custGeom>
              <a:avLst/>
              <a:gdLst>
                <a:gd name="T0" fmla="*/ 0 w 43"/>
                <a:gd name="T1" fmla="*/ 0 h 21"/>
                <a:gd name="T2" fmla="*/ 43 w 43"/>
                <a:gd name="T3" fmla="*/ 21 h 21"/>
                <a:gd name="T4" fmla="*/ 43 w 43"/>
                <a:gd name="T5" fmla="*/ 20 h 21"/>
                <a:gd name="T6" fmla="*/ 1 w 43"/>
                <a:gd name="T7" fmla="*/ 0 h 21"/>
                <a:gd name="T8" fmla="*/ 0 w 4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14" y="8"/>
                    <a:pt x="28" y="14"/>
                    <a:pt x="43" y="21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29" y="14"/>
                    <a:pt x="14" y="7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Freeform 1309"/>
            <p:cNvSpPr>
              <a:spLocks/>
            </p:cNvSpPr>
            <p:nvPr userDrawn="1"/>
          </p:nvSpPr>
          <p:spPr bwMode="auto">
            <a:xfrm>
              <a:off x="10010776" y="33829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Freeform 1310"/>
            <p:cNvSpPr>
              <a:spLocks/>
            </p:cNvSpPr>
            <p:nvPr userDrawn="1"/>
          </p:nvSpPr>
          <p:spPr bwMode="auto">
            <a:xfrm>
              <a:off x="10017126" y="337661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3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Freeform 1311"/>
            <p:cNvSpPr>
              <a:spLocks/>
            </p:cNvSpPr>
            <p:nvPr userDrawn="1"/>
          </p:nvSpPr>
          <p:spPr bwMode="auto">
            <a:xfrm>
              <a:off x="10034589" y="3394075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1312"/>
            <p:cNvSpPr>
              <a:spLocks/>
            </p:cNvSpPr>
            <p:nvPr userDrawn="1"/>
          </p:nvSpPr>
          <p:spPr bwMode="auto">
            <a:xfrm>
              <a:off x="10040939" y="3386138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6" name="Freeform 1313"/>
            <p:cNvSpPr>
              <a:spLocks/>
            </p:cNvSpPr>
            <p:nvPr userDrawn="1"/>
          </p:nvSpPr>
          <p:spPr bwMode="auto">
            <a:xfrm>
              <a:off x="10058401" y="340360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7" name="Freeform 1314"/>
            <p:cNvSpPr>
              <a:spLocks/>
            </p:cNvSpPr>
            <p:nvPr userDrawn="1"/>
          </p:nvSpPr>
          <p:spPr bwMode="auto">
            <a:xfrm>
              <a:off x="10064751" y="339725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8" name="Freeform 1315"/>
            <p:cNvSpPr>
              <a:spLocks/>
            </p:cNvSpPr>
            <p:nvPr userDrawn="1"/>
          </p:nvSpPr>
          <p:spPr bwMode="auto">
            <a:xfrm>
              <a:off x="10013951" y="3373438"/>
              <a:ext cx="69850" cy="30163"/>
            </a:xfrm>
            <a:custGeom>
              <a:avLst/>
              <a:gdLst>
                <a:gd name="T0" fmla="*/ 0 w 44"/>
                <a:gd name="T1" fmla="*/ 0 h 19"/>
                <a:gd name="T2" fmla="*/ 44 w 44"/>
                <a:gd name="T3" fmla="*/ 19 h 19"/>
                <a:gd name="T4" fmla="*/ 44 w 44"/>
                <a:gd name="T5" fmla="*/ 19 h 19"/>
                <a:gd name="T6" fmla="*/ 1 w 44"/>
                <a:gd name="T7" fmla="*/ 0 h 19"/>
                <a:gd name="T8" fmla="*/ 0 w 44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0" y="0"/>
                  </a:moveTo>
                  <a:cubicBezTo>
                    <a:pt x="15" y="7"/>
                    <a:pt x="29" y="13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0" y="12"/>
                    <a:pt x="15" y="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9" name="Freeform 1316"/>
            <p:cNvSpPr>
              <a:spLocks/>
            </p:cNvSpPr>
            <p:nvPr userDrawn="1"/>
          </p:nvSpPr>
          <p:spPr bwMode="auto">
            <a:xfrm>
              <a:off x="10085389" y="3414713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0" name="Freeform 1317"/>
            <p:cNvSpPr>
              <a:spLocks/>
            </p:cNvSpPr>
            <p:nvPr userDrawn="1"/>
          </p:nvSpPr>
          <p:spPr bwMode="auto">
            <a:xfrm>
              <a:off x="10091739" y="3408363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1" name="Freeform 1318"/>
            <p:cNvSpPr>
              <a:spLocks/>
            </p:cNvSpPr>
            <p:nvPr userDrawn="1"/>
          </p:nvSpPr>
          <p:spPr bwMode="auto">
            <a:xfrm>
              <a:off x="10109201" y="342423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2" name="Freeform 1319"/>
            <p:cNvSpPr>
              <a:spLocks/>
            </p:cNvSpPr>
            <p:nvPr userDrawn="1"/>
          </p:nvSpPr>
          <p:spPr bwMode="auto">
            <a:xfrm>
              <a:off x="10115551" y="3417888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3" name="Freeform 1320"/>
            <p:cNvSpPr>
              <a:spLocks/>
            </p:cNvSpPr>
            <p:nvPr userDrawn="1"/>
          </p:nvSpPr>
          <p:spPr bwMode="auto">
            <a:xfrm>
              <a:off x="10133014" y="34337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4" name="Freeform 1321"/>
            <p:cNvSpPr>
              <a:spLocks/>
            </p:cNvSpPr>
            <p:nvPr userDrawn="1"/>
          </p:nvSpPr>
          <p:spPr bwMode="auto">
            <a:xfrm>
              <a:off x="10139364" y="342741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5" name="Freeform 1322"/>
            <p:cNvSpPr>
              <a:spLocks/>
            </p:cNvSpPr>
            <p:nvPr userDrawn="1"/>
          </p:nvSpPr>
          <p:spPr bwMode="auto">
            <a:xfrm>
              <a:off x="10088564" y="3405188"/>
              <a:ext cx="69850" cy="28575"/>
            </a:xfrm>
            <a:custGeom>
              <a:avLst/>
              <a:gdLst>
                <a:gd name="T0" fmla="*/ 0 w 44"/>
                <a:gd name="T1" fmla="*/ 0 h 18"/>
                <a:gd name="T2" fmla="*/ 44 w 44"/>
                <a:gd name="T3" fmla="*/ 18 h 18"/>
                <a:gd name="T4" fmla="*/ 44 w 44"/>
                <a:gd name="T5" fmla="*/ 17 h 18"/>
                <a:gd name="T6" fmla="*/ 0 w 44"/>
                <a:gd name="T7" fmla="*/ 0 h 18"/>
                <a:gd name="T8" fmla="*/ 0 w 4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8">
                  <a:moveTo>
                    <a:pt x="0" y="0"/>
                  </a:moveTo>
                  <a:cubicBezTo>
                    <a:pt x="14" y="6"/>
                    <a:pt x="29" y="12"/>
                    <a:pt x="44" y="18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29" y="12"/>
                    <a:pt x="15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6" name="Freeform 1323"/>
            <p:cNvSpPr>
              <a:spLocks/>
            </p:cNvSpPr>
            <p:nvPr userDrawn="1"/>
          </p:nvSpPr>
          <p:spPr bwMode="auto">
            <a:xfrm>
              <a:off x="10160001" y="3443288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2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9"/>
                    <a:pt x="2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Freeform 1324"/>
            <p:cNvSpPr>
              <a:spLocks/>
            </p:cNvSpPr>
            <p:nvPr userDrawn="1"/>
          </p:nvSpPr>
          <p:spPr bwMode="auto">
            <a:xfrm>
              <a:off x="10166351" y="3436938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8" name="Freeform 1325"/>
            <p:cNvSpPr>
              <a:spLocks/>
            </p:cNvSpPr>
            <p:nvPr userDrawn="1"/>
          </p:nvSpPr>
          <p:spPr bwMode="auto">
            <a:xfrm>
              <a:off x="10185401" y="3452813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2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9" name="Freeform 1326"/>
            <p:cNvSpPr>
              <a:spLocks/>
            </p:cNvSpPr>
            <p:nvPr userDrawn="1"/>
          </p:nvSpPr>
          <p:spPr bwMode="auto">
            <a:xfrm>
              <a:off x="10190164" y="34464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Freeform 1327"/>
            <p:cNvSpPr>
              <a:spLocks/>
            </p:cNvSpPr>
            <p:nvPr userDrawn="1"/>
          </p:nvSpPr>
          <p:spPr bwMode="auto">
            <a:xfrm>
              <a:off x="10209214" y="34607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Freeform 1328"/>
            <p:cNvSpPr>
              <a:spLocks/>
            </p:cNvSpPr>
            <p:nvPr userDrawn="1"/>
          </p:nvSpPr>
          <p:spPr bwMode="auto">
            <a:xfrm>
              <a:off x="10215564" y="345440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Freeform 1329"/>
            <p:cNvSpPr>
              <a:spLocks/>
            </p:cNvSpPr>
            <p:nvPr userDrawn="1"/>
          </p:nvSpPr>
          <p:spPr bwMode="auto">
            <a:xfrm>
              <a:off x="10163176" y="3433763"/>
              <a:ext cx="71438" cy="26988"/>
            </a:xfrm>
            <a:custGeom>
              <a:avLst/>
              <a:gdLst>
                <a:gd name="T0" fmla="*/ 0 w 45"/>
                <a:gd name="T1" fmla="*/ 1 h 17"/>
                <a:gd name="T2" fmla="*/ 44 w 45"/>
                <a:gd name="T3" fmla="*/ 17 h 17"/>
                <a:gd name="T4" fmla="*/ 45 w 45"/>
                <a:gd name="T5" fmla="*/ 16 h 17"/>
                <a:gd name="T6" fmla="*/ 0 w 45"/>
                <a:gd name="T7" fmla="*/ 0 h 17"/>
                <a:gd name="T8" fmla="*/ 0 w 45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7">
                  <a:moveTo>
                    <a:pt x="0" y="1"/>
                  </a:moveTo>
                  <a:cubicBezTo>
                    <a:pt x="14" y="6"/>
                    <a:pt x="29" y="11"/>
                    <a:pt x="44" y="17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0" y="11"/>
                    <a:pt x="15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1330"/>
            <p:cNvSpPr>
              <a:spLocks/>
            </p:cNvSpPr>
            <p:nvPr userDrawn="1"/>
          </p:nvSpPr>
          <p:spPr bwMode="auto">
            <a:xfrm>
              <a:off x="10236201" y="34702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Freeform 1331"/>
            <p:cNvSpPr>
              <a:spLocks/>
            </p:cNvSpPr>
            <p:nvPr userDrawn="1"/>
          </p:nvSpPr>
          <p:spPr bwMode="auto">
            <a:xfrm>
              <a:off x="10242551" y="346392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Freeform 1332"/>
            <p:cNvSpPr>
              <a:spLocks/>
            </p:cNvSpPr>
            <p:nvPr userDrawn="1"/>
          </p:nvSpPr>
          <p:spPr bwMode="auto">
            <a:xfrm>
              <a:off x="10261601" y="3478213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3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1333"/>
            <p:cNvSpPr>
              <a:spLocks/>
            </p:cNvSpPr>
            <p:nvPr userDrawn="1"/>
          </p:nvSpPr>
          <p:spPr bwMode="auto">
            <a:xfrm>
              <a:off x="10266364" y="34718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1334"/>
            <p:cNvSpPr>
              <a:spLocks/>
            </p:cNvSpPr>
            <p:nvPr userDrawn="1"/>
          </p:nvSpPr>
          <p:spPr bwMode="auto">
            <a:xfrm>
              <a:off x="10287001" y="3486150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2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1335"/>
            <p:cNvSpPr>
              <a:spLocks/>
            </p:cNvSpPr>
            <p:nvPr userDrawn="1"/>
          </p:nvSpPr>
          <p:spPr bwMode="auto">
            <a:xfrm>
              <a:off x="10291764" y="3478213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Freeform 1336"/>
            <p:cNvSpPr>
              <a:spLocks/>
            </p:cNvSpPr>
            <p:nvPr userDrawn="1"/>
          </p:nvSpPr>
          <p:spPr bwMode="auto">
            <a:xfrm>
              <a:off x="10237789" y="3460750"/>
              <a:ext cx="73025" cy="23813"/>
            </a:xfrm>
            <a:custGeom>
              <a:avLst/>
              <a:gdLst>
                <a:gd name="T0" fmla="*/ 0 w 46"/>
                <a:gd name="T1" fmla="*/ 1 h 15"/>
                <a:gd name="T2" fmla="*/ 45 w 46"/>
                <a:gd name="T3" fmla="*/ 15 h 15"/>
                <a:gd name="T4" fmla="*/ 46 w 46"/>
                <a:gd name="T5" fmla="*/ 14 h 15"/>
                <a:gd name="T6" fmla="*/ 0 w 46"/>
                <a:gd name="T7" fmla="*/ 0 h 15"/>
                <a:gd name="T8" fmla="*/ 0 w 46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">
                  <a:moveTo>
                    <a:pt x="0" y="1"/>
                  </a:moveTo>
                  <a:cubicBezTo>
                    <a:pt x="15" y="5"/>
                    <a:pt x="30" y="10"/>
                    <a:pt x="45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31" y="9"/>
                    <a:pt x="15" y="5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Freeform 1337"/>
            <p:cNvSpPr>
              <a:spLocks/>
            </p:cNvSpPr>
            <p:nvPr userDrawn="1"/>
          </p:nvSpPr>
          <p:spPr bwMode="auto">
            <a:xfrm>
              <a:off x="10313989" y="3494088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9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1338"/>
            <p:cNvSpPr>
              <a:spLocks/>
            </p:cNvSpPr>
            <p:nvPr userDrawn="1"/>
          </p:nvSpPr>
          <p:spPr bwMode="auto">
            <a:xfrm>
              <a:off x="10318751" y="34861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2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1339"/>
            <p:cNvSpPr>
              <a:spLocks/>
            </p:cNvSpPr>
            <p:nvPr userDrawn="1"/>
          </p:nvSpPr>
          <p:spPr bwMode="auto">
            <a:xfrm>
              <a:off x="10339389" y="35004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1340"/>
            <p:cNvSpPr>
              <a:spLocks/>
            </p:cNvSpPr>
            <p:nvPr userDrawn="1"/>
          </p:nvSpPr>
          <p:spPr bwMode="auto">
            <a:xfrm>
              <a:off x="10344151" y="34940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Freeform 1341"/>
            <p:cNvSpPr>
              <a:spLocks/>
            </p:cNvSpPr>
            <p:nvPr userDrawn="1"/>
          </p:nvSpPr>
          <p:spPr bwMode="auto">
            <a:xfrm>
              <a:off x="10364789" y="350678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0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1342"/>
            <p:cNvSpPr>
              <a:spLocks/>
            </p:cNvSpPr>
            <p:nvPr userDrawn="1"/>
          </p:nvSpPr>
          <p:spPr bwMode="auto">
            <a:xfrm>
              <a:off x="10369551" y="35004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6" name="Freeform 1343"/>
            <p:cNvSpPr>
              <a:spLocks/>
            </p:cNvSpPr>
            <p:nvPr userDrawn="1"/>
          </p:nvSpPr>
          <p:spPr bwMode="auto">
            <a:xfrm>
              <a:off x="10313989" y="3484563"/>
              <a:ext cx="73025" cy="20638"/>
            </a:xfrm>
            <a:custGeom>
              <a:avLst/>
              <a:gdLst>
                <a:gd name="T0" fmla="*/ 0 w 46"/>
                <a:gd name="T1" fmla="*/ 0 h 13"/>
                <a:gd name="T2" fmla="*/ 23 w 46"/>
                <a:gd name="T3" fmla="*/ 7 h 13"/>
                <a:gd name="T4" fmla="*/ 46 w 46"/>
                <a:gd name="T5" fmla="*/ 13 h 13"/>
                <a:gd name="T6" fmla="*/ 46 w 46"/>
                <a:gd name="T7" fmla="*/ 12 h 13"/>
                <a:gd name="T8" fmla="*/ 23 w 46"/>
                <a:gd name="T9" fmla="*/ 6 h 13"/>
                <a:gd name="T10" fmla="*/ 0 w 46"/>
                <a:gd name="T11" fmla="*/ 0 h 13"/>
                <a:gd name="T12" fmla="*/ 0 w 46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3">
                  <a:moveTo>
                    <a:pt x="0" y="0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31" y="9"/>
                    <a:pt x="38" y="11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39" y="10"/>
                    <a:pt x="31" y="8"/>
                    <a:pt x="23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Freeform 1344"/>
            <p:cNvSpPr>
              <a:spLocks/>
            </p:cNvSpPr>
            <p:nvPr userDrawn="1"/>
          </p:nvSpPr>
          <p:spPr bwMode="auto">
            <a:xfrm>
              <a:off x="10391776" y="3514725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Freeform 1345"/>
            <p:cNvSpPr>
              <a:spLocks/>
            </p:cNvSpPr>
            <p:nvPr userDrawn="1"/>
          </p:nvSpPr>
          <p:spPr bwMode="auto">
            <a:xfrm>
              <a:off x="10396539" y="35067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1346"/>
            <p:cNvSpPr>
              <a:spLocks/>
            </p:cNvSpPr>
            <p:nvPr userDrawn="1"/>
          </p:nvSpPr>
          <p:spPr bwMode="auto">
            <a:xfrm>
              <a:off x="10417176" y="3519488"/>
              <a:ext cx="14288" cy="20638"/>
            </a:xfrm>
            <a:custGeom>
              <a:avLst/>
              <a:gdLst>
                <a:gd name="T0" fmla="*/ 9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4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Freeform 1347"/>
            <p:cNvSpPr>
              <a:spLocks/>
            </p:cNvSpPr>
            <p:nvPr userDrawn="1"/>
          </p:nvSpPr>
          <p:spPr bwMode="auto">
            <a:xfrm>
              <a:off x="10421939" y="351313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1348"/>
            <p:cNvSpPr>
              <a:spLocks/>
            </p:cNvSpPr>
            <p:nvPr userDrawn="1"/>
          </p:nvSpPr>
          <p:spPr bwMode="auto">
            <a:xfrm>
              <a:off x="10442576" y="352583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Freeform 1349"/>
            <p:cNvSpPr>
              <a:spLocks/>
            </p:cNvSpPr>
            <p:nvPr userDrawn="1"/>
          </p:nvSpPr>
          <p:spPr bwMode="auto">
            <a:xfrm>
              <a:off x="10447339" y="351790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1350"/>
            <p:cNvSpPr>
              <a:spLocks/>
            </p:cNvSpPr>
            <p:nvPr userDrawn="1"/>
          </p:nvSpPr>
          <p:spPr bwMode="auto">
            <a:xfrm>
              <a:off x="10391776" y="3505200"/>
              <a:ext cx="73025" cy="17463"/>
            </a:xfrm>
            <a:custGeom>
              <a:avLst/>
              <a:gdLst>
                <a:gd name="T0" fmla="*/ 0 w 46"/>
                <a:gd name="T1" fmla="*/ 0 h 11"/>
                <a:gd name="T2" fmla="*/ 46 w 46"/>
                <a:gd name="T3" fmla="*/ 11 h 11"/>
                <a:gd name="T4" fmla="*/ 46 w 46"/>
                <a:gd name="T5" fmla="*/ 10 h 11"/>
                <a:gd name="T6" fmla="*/ 0 w 46"/>
                <a:gd name="T7" fmla="*/ 0 h 11"/>
                <a:gd name="T8" fmla="*/ 0 w 4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1">
                  <a:moveTo>
                    <a:pt x="0" y="0"/>
                  </a:moveTo>
                  <a:cubicBezTo>
                    <a:pt x="15" y="4"/>
                    <a:pt x="31" y="8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31" y="7"/>
                    <a:pt x="1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1351"/>
            <p:cNvSpPr>
              <a:spLocks/>
            </p:cNvSpPr>
            <p:nvPr userDrawn="1"/>
          </p:nvSpPr>
          <p:spPr bwMode="auto">
            <a:xfrm>
              <a:off x="10471151" y="3530600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1352"/>
            <p:cNvSpPr>
              <a:spLocks/>
            </p:cNvSpPr>
            <p:nvPr userDrawn="1"/>
          </p:nvSpPr>
          <p:spPr bwMode="auto">
            <a:xfrm>
              <a:off x="10475914" y="35242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5 h 7"/>
                <a:gd name="T4" fmla="*/ 1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1353"/>
            <p:cNvSpPr>
              <a:spLocks/>
            </p:cNvSpPr>
            <p:nvPr userDrawn="1"/>
          </p:nvSpPr>
          <p:spPr bwMode="auto">
            <a:xfrm>
              <a:off x="10496551" y="353536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1355"/>
            <p:cNvSpPr>
              <a:spLocks/>
            </p:cNvSpPr>
            <p:nvPr userDrawn="1"/>
          </p:nvSpPr>
          <p:spPr bwMode="auto">
            <a:xfrm>
              <a:off x="10501313" y="3529013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1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1356"/>
            <p:cNvSpPr>
              <a:spLocks/>
            </p:cNvSpPr>
            <p:nvPr userDrawn="1"/>
          </p:nvSpPr>
          <p:spPr bwMode="auto">
            <a:xfrm>
              <a:off x="10521951" y="3540125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4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0"/>
                    <a:pt x="9" y="3"/>
                    <a:pt x="9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1357"/>
            <p:cNvSpPr>
              <a:spLocks/>
            </p:cNvSpPr>
            <p:nvPr userDrawn="1"/>
          </p:nvSpPr>
          <p:spPr bwMode="auto">
            <a:xfrm>
              <a:off x="10526713" y="3532188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1358"/>
            <p:cNvSpPr>
              <a:spLocks/>
            </p:cNvSpPr>
            <p:nvPr userDrawn="1"/>
          </p:nvSpPr>
          <p:spPr bwMode="auto">
            <a:xfrm>
              <a:off x="10469563" y="3521075"/>
              <a:ext cx="74613" cy="14288"/>
            </a:xfrm>
            <a:custGeom>
              <a:avLst/>
              <a:gdLst>
                <a:gd name="T0" fmla="*/ 0 w 47"/>
                <a:gd name="T1" fmla="*/ 1 h 9"/>
                <a:gd name="T2" fmla="*/ 23 w 47"/>
                <a:gd name="T3" fmla="*/ 6 h 9"/>
                <a:gd name="T4" fmla="*/ 47 w 47"/>
                <a:gd name="T5" fmla="*/ 9 h 9"/>
                <a:gd name="T6" fmla="*/ 47 w 47"/>
                <a:gd name="T7" fmla="*/ 9 h 9"/>
                <a:gd name="T8" fmla="*/ 23 w 47"/>
                <a:gd name="T9" fmla="*/ 5 h 9"/>
                <a:gd name="T10" fmla="*/ 0 w 47"/>
                <a:gd name="T11" fmla="*/ 0 h 9"/>
                <a:gd name="T12" fmla="*/ 0 w 4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9">
                  <a:moveTo>
                    <a:pt x="0" y="1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31" y="7"/>
                    <a:pt x="39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7"/>
                    <a:pt x="31" y="6"/>
                    <a:pt x="23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1359"/>
            <p:cNvSpPr>
              <a:spLocks/>
            </p:cNvSpPr>
            <p:nvPr userDrawn="1"/>
          </p:nvSpPr>
          <p:spPr bwMode="auto">
            <a:xfrm>
              <a:off x="10550526" y="3543300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6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1360"/>
            <p:cNvSpPr>
              <a:spLocks/>
            </p:cNvSpPr>
            <p:nvPr userDrawn="1"/>
          </p:nvSpPr>
          <p:spPr bwMode="auto">
            <a:xfrm>
              <a:off x="10555288" y="35369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1361"/>
            <p:cNvSpPr>
              <a:spLocks/>
            </p:cNvSpPr>
            <p:nvPr userDrawn="1"/>
          </p:nvSpPr>
          <p:spPr bwMode="auto">
            <a:xfrm>
              <a:off x="10577513" y="3548063"/>
              <a:ext cx="12700" cy="19050"/>
            </a:xfrm>
            <a:custGeom>
              <a:avLst/>
              <a:gdLst>
                <a:gd name="T0" fmla="*/ 8 w 8"/>
                <a:gd name="T1" fmla="*/ 7 h 12"/>
                <a:gd name="T2" fmla="*/ 3 w 8"/>
                <a:gd name="T3" fmla="*/ 12 h 12"/>
                <a:gd name="T4" fmla="*/ 1 w 8"/>
                <a:gd name="T5" fmla="*/ 10 h 12"/>
                <a:gd name="T6" fmla="*/ 0 w 8"/>
                <a:gd name="T7" fmla="*/ 6 h 12"/>
                <a:gd name="T8" fmla="*/ 5 w 8"/>
                <a:gd name="T9" fmla="*/ 0 h 12"/>
                <a:gd name="T10" fmla="*/ 8 w 8"/>
                <a:gd name="T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8" y="7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2" y="12"/>
                    <a:pt x="1" y="10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1362"/>
            <p:cNvSpPr>
              <a:spLocks/>
            </p:cNvSpPr>
            <p:nvPr userDrawn="1"/>
          </p:nvSpPr>
          <p:spPr bwMode="auto">
            <a:xfrm>
              <a:off x="10580688" y="3540125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cubicBezTo>
                    <a:pt x="3" y="6"/>
                    <a:pt x="1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1"/>
                    <a:pt x="6" y="1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1363"/>
            <p:cNvSpPr>
              <a:spLocks/>
            </p:cNvSpPr>
            <p:nvPr userDrawn="1"/>
          </p:nvSpPr>
          <p:spPr bwMode="auto">
            <a:xfrm>
              <a:off x="10602913" y="354965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1364"/>
            <p:cNvSpPr>
              <a:spLocks/>
            </p:cNvSpPr>
            <p:nvPr userDrawn="1"/>
          </p:nvSpPr>
          <p:spPr bwMode="auto">
            <a:xfrm>
              <a:off x="10606088" y="3543300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1365"/>
            <p:cNvSpPr>
              <a:spLocks/>
            </p:cNvSpPr>
            <p:nvPr userDrawn="1"/>
          </p:nvSpPr>
          <p:spPr bwMode="auto">
            <a:xfrm>
              <a:off x="10548938" y="3535363"/>
              <a:ext cx="74613" cy="9525"/>
            </a:xfrm>
            <a:custGeom>
              <a:avLst/>
              <a:gdLst>
                <a:gd name="T0" fmla="*/ 0 w 47"/>
                <a:gd name="T1" fmla="*/ 1 h 6"/>
                <a:gd name="T2" fmla="*/ 23 w 47"/>
                <a:gd name="T3" fmla="*/ 4 h 6"/>
                <a:gd name="T4" fmla="*/ 23 w 47"/>
                <a:gd name="T5" fmla="*/ 4 h 6"/>
                <a:gd name="T6" fmla="*/ 47 w 47"/>
                <a:gd name="T7" fmla="*/ 6 h 6"/>
                <a:gd name="T8" fmla="*/ 47 w 47"/>
                <a:gd name="T9" fmla="*/ 5 h 6"/>
                <a:gd name="T10" fmla="*/ 23 w 47"/>
                <a:gd name="T11" fmla="*/ 3 h 6"/>
                <a:gd name="T12" fmla="*/ 23 w 47"/>
                <a:gd name="T13" fmla="*/ 4 h 6"/>
                <a:gd name="T14" fmla="*/ 23 w 47"/>
                <a:gd name="T15" fmla="*/ 3 h 6"/>
                <a:gd name="T16" fmla="*/ 0 w 47"/>
                <a:gd name="T17" fmla="*/ 0 h 6"/>
                <a:gd name="T18" fmla="*/ 0 w 47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6">
                  <a:moveTo>
                    <a:pt x="0" y="1"/>
                  </a:moveTo>
                  <a:cubicBezTo>
                    <a:pt x="7" y="2"/>
                    <a:pt x="15" y="3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5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1366"/>
            <p:cNvSpPr>
              <a:spLocks/>
            </p:cNvSpPr>
            <p:nvPr userDrawn="1"/>
          </p:nvSpPr>
          <p:spPr bwMode="auto">
            <a:xfrm>
              <a:off x="10631488" y="355282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9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1367"/>
            <p:cNvSpPr>
              <a:spLocks/>
            </p:cNvSpPr>
            <p:nvPr userDrawn="1"/>
          </p:nvSpPr>
          <p:spPr bwMode="auto">
            <a:xfrm>
              <a:off x="10634663" y="35464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5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1368"/>
            <p:cNvSpPr>
              <a:spLocks/>
            </p:cNvSpPr>
            <p:nvPr userDrawn="1"/>
          </p:nvSpPr>
          <p:spPr bwMode="auto">
            <a:xfrm>
              <a:off x="10656888" y="355441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Rectangle 1369"/>
            <p:cNvSpPr>
              <a:spLocks noChangeArrowheads="1"/>
            </p:cNvSpPr>
            <p:nvPr userDrawn="1"/>
          </p:nvSpPr>
          <p:spPr bwMode="auto">
            <a:xfrm>
              <a:off x="10660063" y="35480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1370"/>
            <p:cNvSpPr>
              <a:spLocks/>
            </p:cNvSpPr>
            <p:nvPr userDrawn="1"/>
          </p:nvSpPr>
          <p:spPr bwMode="auto">
            <a:xfrm>
              <a:off x="10683876" y="3556000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1371"/>
            <p:cNvSpPr>
              <a:spLocks/>
            </p:cNvSpPr>
            <p:nvPr userDrawn="1"/>
          </p:nvSpPr>
          <p:spPr bwMode="auto">
            <a:xfrm>
              <a:off x="10685463" y="3548063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1372"/>
            <p:cNvSpPr>
              <a:spLocks/>
            </p:cNvSpPr>
            <p:nvPr userDrawn="1"/>
          </p:nvSpPr>
          <p:spPr bwMode="auto">
            <a:xfrm>
              <a:off x="10626726" y="3544888"/>
              <a:ext cx="76200" cy="4763"/>
            </a:xfrm>
            <a:custGeom>
              <a:avLst/>
              <a:gdLst>
                <a:gd name="T0" fmla="*/ 0 w 48"/>
                <a:gd name="T1" fmla="*/ 0 h 3"/>
                <a:gd name="T2" fmla="*/ 12 w 48"/>
                <a:gd name="T3" fmla="*/ 2 h 3"/>
                <a:gd name="T4" fmla="*/ 24 w 48"/>
                <a:gd name="T5" fmla="*/ 2 h 3"/>
                <a:gd name="T6" fmla="*/ 48 w 48"/>
                <a:gd name="T7" fmla="*/ 3 h 3"/>
                <a:gd name="T8" fmla="*/ 48 w 48"/>
                <a:gd name="T9" fmla="*/ 2 h 3"/>
                <a:gd name="T10" fmla="*/ 24 w 48"/>
                <a:gd name="T11" fmla="*/ 2 h 3"/>
                <a:gd name="T12" fmla="*/ 12 w 48"/>
                <a:gd name="T13" fmla="*/ 1 h 3"/>
                <a:gd name="T14" fmla="*/ 1 w 48"/>
                <a:gd name="T15" fmla="*/ 0 h 3"/>
                <a:gd name="T16" fmla="*/ 0 w 48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">
                  <a:moveTo>
                    <a:pt x="0" y="0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6" y="2"/>
                    <a:pt x="20" y="2"/>
                    <a:pt x="24" y="2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0" y="2"/>
                    <a:pt x="16" y="1"/>
                    <a:pt x="1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1373"/>
            <p:cNvSpPr>
              <a:spLocks/>
            </p:cNvSpPr>
            <p:nvPr userDrawn="1"/>
          </p:nvSpPr>
          <p:spPr bwMode="auto">
            <a:xfrm>
              <a:off x="10712451" y="3556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1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Rectangle 1374"/>
            <p:cNvSpPr>
              <a:spLocks noChangeArrowheads="1"/>
            </p:cNvSpPr>
            <p:nvPr userDrawn="1"/>
          </p:nvSpPr>
          <p:spPr bwMode="auto">
            <a:xfrm>
              <a:off x="10714038" y="3549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1375"/>
            <p:cNvSpPr>
              <a:spLocks/>
            </p:cNvSpPr>
            <p:nvPr userDrawn="1"/>
          </p:nvSpPr>
          <p:spPr bwMode="auto">
            <a:xfrm>
              <a:off x="10737851" y="3556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1" y="10"/>
                    <a:pt x="0" y="7"/>
                  </a:cubicBezTo>
                  <a:cubicBezTo>
                    <a:pt x="0" y="3"/>
                    <a:pt x="2" y="1"/>
                    <a:pt x="4" y="1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Rectangle 1376"/>
            <p:cNvSpPr>
              <a:spLocks noChangeArrowheads="1"/>
            </p:cNvSpPr>
            <p:nvPr userDrawn="1"/>
          </p:nvSpPr>
          <p:spPr bwMode="auto">
            <a:xfrm>
              <a:off x="10739438" y="3549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1377"/>
            <p:cNvSpPr>
              <a:spLocks/>
            </p:cNvSpPr>
            <p:nvPr userDrawn="1"/>
          </p:nvSpPr>
          <p:spPr bwMode="auto">
            <a:xfrm>
              <a:off x="10764838" y="355600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2 w 8"/>
                <a:gd name="T5" fmla="*/ 11 h 13"/>
                <a:gd name="T6" fmla="*/ 0 w 8"/>
                <a:gd name="T7" fmla="*/ 6 h 13"/>
                <a:gd name="T8" fmla="*/ 3 w 8"/>
                <a:gd name="T9" fmla="*/ 0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3" y="12"/>
                    <a:pt x="2" y="11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1378"/>
            <p:cNvSpPr>
              <a:spLocks/>
            </p:cNvSpPr>
            <p:nvPr userDrawn="1"/>
          </p:nvSpPr>
          <p:spPr bwMode="auto">
            <a:xfrm>
              <a:off x="10764838" y="354965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1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cubicBezTo>
                    <a:pt x="4" y="5"/>
                    <a:pt x="2" y="6"/>
                    <a:pt x="1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1379"/>
            <p:cNvSpPr>
              <a:spLocks/>
            </p:cNvSpPr>
            <p:nvPr userDrawn="1"/>
          </p:nvSpPr>
          <p:spPr bwMode="auto">
            <a:xfrm>
              <a:off x="10707688" y="3548063"/>
              <a:ext cx="74613" cy="3175"/>
            </a:xfrm>
            <a:custGeom>
              <a:avLst/>
              <a:gdLst>
                <a:gd name="T0" fmla="*/ 0 w 47"/>
                <a:gd name="T1" fmla="*/ 1 h 2"/>
                <a:gd name="T2" fmla="*/ 17 w 47"/>
                <a:gd name="T3" fmla="*/ 2 h 2"/>
                <a:gd name="T4" fmla="*/ 23 w 47"/>
                <a:gd name="T5" fmla="*/ 2 h 2"/>
                <a:gd name="T6" fmla="*/ 47 w 47"/>
                <a:gd name="T7" fmla="*/ 1 h 2"/>
                <a:gd name="T8" fmla="*/ 47 w 47"/>
                <a:gd name="T9" fmla="*/ 0 h 2"/>
                <a:gd name="T10" fmla="*/ 23 w 47"/>
                <a:gd name="T11" fmla="*/ 1 h 2"/>
                <a:gd name="T12" fmla="*/ 17 w 47"/>
                <a:gd name="T13" fmla="*/ 1 h 2"/>
                <a:gd name="T14" fmla="*/ 0 w 47"/>
                <a:gd name="T15" fmla="*/ 0 h 2"/>
                <a:gd name="T16" fmla="*/ 0 w 47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2">
                  <a:moveTo>
                    <a:pt x="0" y="1"/>
                  </a:moveTo>
                  <a:cubicBezTo>
                    <a:pt x="5" y="1"/>
                    <a:pt x="11" y="2"/>
                    <a:pt x="17" y="2"/>
                  </a:cubicBezTo>
                  <a:cubicBezTo>
                    <a:pt x="19" y="2"/>
                    <a:pt x="21" y="2"/>
                    <a:pt x="23" y="2"/>
                  </a:cubicBezTo>
                  <a:cubicBezTo>
                    <a:pt x="31" y="1"/>
                    <a:pt x="39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1"/>
                    <a:pt x="31" y="1"/>
                    <a:pt x="23" y="1"/>
                  </a:cubicBezTo>
                  <a:cubicBezTo>
                    <a:pt x="21" y="1"/>
                    <a:pt x="19" y="1"/>
                    <a:pt x="17" y="1"/>
                  </a:cubicBezTo>
                  <a:cubicBezTo>
                    <a:pt x="11" y="1"/>
                    <a:pt x="5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1380"/>
            <p:cNvSpPr>
              <a:spLocks/>
            </p:cNvSpPr>
            <p:nvPr userDrawn="1"/>
          </p:nvSpPr>
          <p:spPr bwMode="auto">
            <a:xfrm>
              <a:off x="10793413" y="3554413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1381"/>
            <p:cNvSpPr>
              <a:spLocks/>
            </p:cNvSpPr>
            <p:nvPr userDrawn="1"/>
          </p:nvSpPr>
          <p:spPr bwMode="auto">
            <a:xfrm>
              <a:off x="10793413" y="35464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1 w 6"/>
                <a:gd name="T3" fmla="*/ 6 h 6"/>
                <a:gd name="T4" fmla="*/ 0 w 6"/>
                <a:gd name="T5" fmla="*/ 1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1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1382"/>
            <p:cNvSpPr>
              <a:spLocks/>
            </p:cNvSpPr>
            <p:nvPr userDrawn="1"/>
          </p:nvSpPr>
          <p:spPr bwMode="auto">
            <a:xfrm>
              <a:off x="10818813" y="35512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0 w 8"/>
                <a:gd name="T5" fmla="*/ 7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1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1383"/>
            <p:cNvSpPr>
              <a:spLocks/>
            </p:cNvSpPr>
            <p:nvPr userDrawn="1"/>
          </p:nvSpPr>
          <p:spPr bwMode="auto">
            <a:xfrm>
              <a:off x="10818813" y="3543300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1384"/>
            <p:cNvSpPr>
              <a:spLocks/>
            </p:cNvSpPr>
            <p:nvPr userDrawn="1"/>
          </p:nvSpPr>
          <p:spPr bwMode="auto">
            <a:xfrm>
              <a:off x="10844213" y="3548063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5 w 9"/>
                <a:gd name="T3" fmla="*/ 12 h 12"/>
                <a:gd name="T4" fmla="*/ 1 w 9"/>
                <a:gd name="T5" fmla="*/ 7 h 12"/>
                <a:gd name="T6" fmla="*/ 3 w 9"/>
                <a:gd name="T7" fmla="*/ 0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9"/>
                    <a:pt x="5" y="12"/>
                    <a:pt x="5" y="12"/>
                  </a:cubicBezTo>
                  <a:cubicBezTo>
                    <a:pt x="5" y="12"/>
                    <a:pt x="1" y="10"/>
                    <a:pt x="1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8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1385"/>
            <p:cNvSpPr>
              <a:spLocks/>
            </p:cNvSpPr>
            <p:nvPr userDrawn="1"/>
          </p:nvSpPr>
          <p:spPr bwMode="auto">
            <a:xfrm>
              <a:off x="10844213" y="354012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1386"/>
            <p:cNvSpPr>
              <a:spLocks/>
            </p:cNvSpPr>
            <p:nvPr userDrawn="1"/>
          </p:nvSpPr>
          <p:spPr bwMode="auto">
            <a:xfrm>
              <a:off x="10785476" y="3538538"/>
              <a:ext cx="74613" cy="9525"/>
            </a:xfrm>
            <a:custGeom>
              <a:avLst/>
              <a:gdLst>
                <a:gd name="T0" fmla="*/ 1 w 47"/>
                <a:gd name="T1" fmla="*/ 6 h 6"/>
                <a:gd name="T2" fmla="*/ 12 w 47"/>
                <a:gd name="T3" fmla="*/ 6 h 6"/>
                <a:gd name="T4" fmla="*/ 24 w 47"/>
                <a:gd name="T5" fmla="*/ 4 h 6"/>
                <a:gd name="T6" fmla="*/ 47 w 47"/>
                <a:gd name="T7" fmla="*/ 1 h 6"/>
                <a:gd name="T8" fmla="*/ 47 w 47"/>
                <a:gd name="T9" fmla="*/ 0 h 6"/>
                <a:gd name="T10" fmla="*/ 24 w 47"/>
                <a:gd name="T11" fmla="*/ 3 h 6"/>
                <a:gd name="T12" fmla="*/ 12 w 47"/>
                <a:gd name="T13" fmla="*/ 5 h 6"/>
                <a:gd name="T14" fmla="*/ 0 w 47"/>
                <a:gd name="T15" fmla="*/ 6 h 6"/>
                <a:gd name="T16" fmla="*/ 1 w 47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6">
                  <a:moveTo>
                    <a:pt x="1" y="6"/>
                  </a:moveTo>
                  <a:cubicBezTo>
                    <a:pt x="4" y="6"/>
                    <a:pt x="8" y="6"/>
                    <a:pt x="12" y="6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3"/>
                    <a:pt x="39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1"/>
                    <a:pt x="32" y="3"/>
                    <a:pt x="24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5"/>
                    <a:pt x="4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1387"/>
            <p:cNvSpPr>
              <a:spLocks/>
            </p:cNvSpPr>
            <p:nvPr userDrawn="1"/>
          </p:nvSpPr>
          <p:spPr bwMode="auto">
            <a:xfrm>
              <a:off x="10872788" y="354171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1388"/>
            <p:cNvSpPr>
              <a:spLocks/>
            </p:cNvSpPr>
            <p:nvPr userDrawn="1"/>
          </p:nvSpPr>
          <p:spPr bwMode="auto">
            <a:xfrm>
              <a:off x="10871201" y="35353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1389"/>
            <p:cNvSpPr>
              <a:spLocks/>
            </p:cNvSpPr>
            <p:nvPr userDrawn="1"/>
          </p:nvSpPr>
          <p:spPr bwMode="auto">
            <a:xfrm>
              <a:off x="10898188" y="3536950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6 w 9"/>
                <a:gd name="T3" fmla="*/ 12 h 12"/>
                <a:gd name="T4" fmla="*/ 1 w 9"/>
                <a:gd name="T5" fmla="*/ 7 h 12"/>
                <a:gd name="T6" fmla="*/ 3 w 9"/>
                <a:gd name="T7" fmla="*/ 0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9"/>
                    <a:pt x="6" y="12"/>
                    <a:pt x="6" y="12"/>
                  </a:cubicBezTo>
                  <a:cubicBezTo>
                    <a:pt x="6" y="12"/>
                    <a:pt x="1" y="11"/>
                    <a:pt x="1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1390"/>
            <p:cNvSpPr>
              <a:spLocks/>
            </p:cNvSpPr>
            <p:nvPr userDrawn="1"/>
          </p:nvSpPr>
          <p:spPr bwMode="auto">
            <a:xfrm>
              <a:off x="10896601" y="35290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2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1391"/>
            <p:cNvSpPr>
              <a:spLocks/>
            </p:cNvSpPr>
            <p:nvPr userDrawn="1"/>
          </p:nvSpPr>
          <p:spPr bwMode="auto">
            <a:xfrm>
              <a:off x="10922001" y="35290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4 w 10"/>
                <a:gd name="T5" fmla="*/ 12 h 13"/>
                <a:gd name="T6" fmla="*/ 1 w 10"/>
                <a:gd name="T7" fmla="*/ 8 h 13"/>
                <a:gd name="T8" fmla="*/ 3 w 10"/>
                <a:gd name="T9" fmla="*/ 1 h 13"/>
                <a:gd name="T10" fmla="*/ 9 w 10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6" y="13"/>
                    <a:pt x="4" y="12"/>
                  </a:cubicBezTo>
                  <a:cubicBezTo>
                    <a:pt x="3" y="11"/>
                    <a:pt x="2" y="10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1392"/>
            <p:cNvSpPr>
              <a:spLocks/>
            </p:cNvSpPr>
            <p:nvPr userDrawn="1"/>
          </p:nvSpPr>
          <p:spPr bwMode="auto">
            <a:xfrm>
              <a:off x="10920413" y="3522663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cubicBezTo>
                    <a:pt x="6" y="6"/>
                    <a:pt x="4" y="7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1393"/>
            <p:cNvSpPr>
              <a:spLocks/>
            </p:cNvSpPr>
            <p:nvPr userDrawn="1"/>
          </p:nvSpPr>
          <p:spPr bwMode="auto">
            <a:xfrm>
              <a:off x="10864851" y="3519488"/>
              <a:ext cx="71438" cy="19050"/>
            </a:xfrm>
            <a:custGeom>
              <a:avLst/>
              <a:gdLst>
                <a:gd name="T0" fmla="*/ 0 w 45"/>
                <a:gd name="T1" fmla="*/ 12 h 12"/>
                <a:gd name="T2" fmla="*/ 45 w 45"/>
                <a:gd name="T3" fmla="*/ 1 h 12"/>
                <a:gd name="T4" fmla="*/ 45 w 45"/>
                <a:gd name="T5" fmla="*/ 0 h 12"/>
                <a:gd name="T6" fmla="*/ 0 w 45"/>
                <a:gd name="T7" fmla="*/ 12 h 12"/>
                <a:gd name="T8" fmla="*/ 0 w 4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">
                  <a:moveTo>
                    <a:pt x="0" y="12"/>
                  </a:moveTo>
                  <a:cubicBezTo>
                    <a:pt x="15" y="9"/>
                    <a:pt x="31" y="6"/>
                    <a:pt x="45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0" y="5"/>
                    <a:pt x="15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1394"/>
            <p:cNvSpPr>
              <a:spLocks/>
            </p:cNvSpPr>
            <p:nvPr userDrawn="1"/>
          </p:nvSpPr>
          <p:spPr bwMode="auto">
            <a:xfrm>
              <a:off x="10950576" y="352107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4 w 9"/>
                <a:gd name="T5" fmla="*/ 11 h 12"/>
                <a:gd name="T6" fmla="*/ 1 w 9"/>
                <a:gd name="T7" fmla="*/ 8 h 12"/>
                <a:gd name="T8" fmla="*/ 2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5" y="12"/>
                    <a:pt x="4" y="11"/>
                  </a:cubicBezTo>
                  <a:cubicBezTo>
                    <a:pt x="3" y="10"/>
                    <a:pt x="1" y="9"/>
                    <a:pt x="1" y="8"/>
                  </a:cubicBezTo>
                  <a:cubicBezTo>
                    <a:pt x="0" y="4"/>
                    <a:pt x="1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1395"/>
            <p:cNvSpPr>
              <a:spLocks/>
            </p:cNvSpPr>
            <p:nvPr userDrawn="1"/>
          </p:nvSpPr>
          <p:spPr bwMode="auto">
            <a:xfrm>
              <a:off x="10947401" y="35131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1396"/>
            <p:cNvSpPr>
              <a:spLocks/>
            </p:cNvSpPr>
            <p:nvPr userDrawn="1"/>
          </p:nvSpPr>
          <p:spPr bwMode="auto">
            <a:xfrm>
              <a:off x="10974388" y="3511550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3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1397"/>
            <p:cNvSpPr>
              <a:spLocks/>
            </p:cNvSpPr>
            <p:nvPr userDrawn="1"/>
          </p:nvSpPr>
          <p:spPr bwMode="auto">
            <a:xfrm>
              <a:off x="10971213" y="350520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7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1398"/>
            <p:cNvSpPr>
              <a:spLocks/>
            </p:cNvSpPr>
            <p:nvPr userDrawn="1"/>
          </p:nvSpPr>
          <p:spPr bwMode="auto">
            <a:xfrm>
              <a:off x="10998201" y="3502025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3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1399"/>
            <p:cNvSpPr>
              <a:spLocks/>
            </p:cNvSpPr>
            <p:nvPr userDrawn="1"/>
          </p:nvSpPr>
          <p:spPr bwMode="auto">
            <a:xfrm>
              <a:off x="10995026" y="349408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1400"/>
            <p:cNvSpPr>
              <a:spLocks/>
            </p:cNvSpPr>
            <p:nvPr userDrawn="1"/>
          </p:nvSpPr>
          <p:spPr bwMode="auto">
            <a:xfrm>
              <a:off x="10941051" y="3490913"/>
              <a:ext cx="68263" cy="28575"/>
            </a:xfrm>
            <a:custGeom>
              <a:avLst/>
              <a:gdLst>
                <a:gd name="T0" fmla="*/ 0 w 43"/>
                <a:gd name="T1" fmla="*/ 18 h 18"/>
                <a:gd name="T2" fmla="*/ 22 w 43"/>
                <a:gd name="T3" fmla="*/ 10 h 18"/>
                <a:gd name="T4" fmla="*/ 22 w 43"/>
                <a:gd name="T5" fmla="*/ 10 h 18"/>
                <a:gd name="T6" fmla="*/ 43 w 43"/>
                <a:gd name="T7" fmla="*/ 1 h 18"/>
                <a:gd name="T8" fmla="*/ 43 w 43"/>
                <a:gd name="T9" fmla="*/ 0 h 18"/>
                <a:gd name="T10" fmla="*/ 22 w 43"/>
                <a:gd name="T11" fmla="*/ 10 h 18"/>
                <a:gd name="T12" fmla="*/ 22 w 43"/>
                <a:gd name="T13" fmla="*/ 10 h 18"/>
                <a:gd name="T14" fmla="*/ 22 w 43"/>
                <a:gd name="T15" fmla="*/ 10 h 18"/>
                <a:gd name="T16" fmla="*/ 0 w 43"/>
                <a:gd name="T17" fmla="*/ 17 h 18"/>
                <a:gd name="T18" fmla="*/ 0 w 43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8">
                  <a:moveTo>
                    <a:pt x="0" y="18"/>
                  </a:moveTo>
                  <a:cubicBezTo>
                    <a:pt x="8" y="16"/>
                    <a:pt x="15" y="13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9" y="7"/>
                    <a:pt x="3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6" y="4"/>
                    <a:pt x="29" y="6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4" y="12"/>
                    <a:pt x="7" y="15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1401"/>
            <p:cNvSpPr>
              <a:spLocks/>
            </p:cNvSpPr>
            <p:nvPr userDrawn="1"/>
          </p:nvSpPr>
          <p:spPr bwMode="auto">
            <a:xfrm>
              <a:off x="11023601" y="3489325"/>
              <a:ext cx="15875" cy="19050"/>
            </a:xfrm>
            <a:custGeom>
              <a:avLst/>
              <a:gdLst>
                <a:gd name="T0" fmla="*/ 9 w 10"/>
                <a:gd name="T1" fmla="*/ 4 h 12"/>
                <a:gd name="T2" fmla="*/ 8 w 10"/>
                <a:gd name="T3" fmla="*/ 12 h 12"/>
                <a:gd name="T4" fmla="*/ 6 w 10"/>
                <a:gd name="T5" fmla="*/ 11 h 12"/>
                <a:gd name="T6" fmla="*/ 2 w 10"/>
                <a:gd name="T7" fmla="*/ 8 h 12"/>
                <a:gd name="T8" fmla="*/ 2 w 10"/>
                <a:gd name="T9" fmla="*/ 1 h 12"/>
                <a:gd name="T10" fmla="*/ 9 w 10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7" y="12"/>
                    <a:pt x="6" y="11"/>
                  </a:cubicBezTo>
                  <a:cubicBezTo>
                    <a:pt x="4" y="11"/>
                    <a:pt x="3" y="10"/>
                    <a:pt x="2" y="8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1402"/>
            <p:cNvSpPr>
              <a:spLocks/>
            </p:cNvSpPr>
            <p:nvPr userDrawn="1"/>
          </p:nvSpPr>
          <p:spPr bwMode="auto">
            <a:xfrm>
              <a:off x="11020426" y="348138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6"/>
                    <a:pt x="4" y="7"/>
                    <a:pt x="3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1403"/>
            <p:cNvSpPr>
              <a:spLocks/>
            </p:cNvSpPr>
            <p:nvPr userDrawn="1"/>
          </p:nvSpPr>
          <p:spPr bwMode="auto">
            <a:xfrm>
              <a:off x="11047413" y="3476625"/>
              <a:ext cx="15875" cy="19050"/>
            </a:xfrm>
            <a:custGeom>
              <a:avLst/>
              <a:gdLst>
                <a:gd name="T0" fmla="*/ 8 w 10"/>
                <a:gd name="T1" fmla="*/ 4 h 12"/>
                <a:gd name="T2" fmla="*/ 8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3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3" y="0"/>
                    <a:pt x="6" y="1"/>
                    <a:pt x="8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1404"/>
            <p:cNvSpPr>
              <a:spLocks/>
            </p:cNvSpPr>
            <p:nvPr userDrawn="1"/>
          </p:nvSpPr>
          <p:spPr bwMode="auto">
            <a:xfrm>
              <a:off x="11042651" y="3470275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1405"/>
            <p:cNvSpPr>
              <a:spLocks/>
            </p:cNvSpPr>
            <p:nvPr userDrawn="1"/>
          </p:nvSpPr>
          <p:spPr bwMode="auto">
            <a:xfrm>
              <a:off x="11068051" y="3462338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8" name="Freeform 1406"/>
            <p:cNvSpPr>
              <a:spLocks/>
            </p:cNvSpPr>
            <p:nvPr userDrawn="1"/>
          </p:nvSpPr>
          <p:spPr bwMode="auto">
            <a:xfrm>
              <a:off x="11063288" y="345598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4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4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1407"/>
            <p:cNvSpPr>
              <a:spLocks/>
            </p:cNvSpPr>
            <p:nvPr userDrawn="1"/>
          </p:nvSpPr>
          <p:spPr bwMode="auto">
            <a:xfrm>
              <a:off x="11014076" y="3451225"/>
              <a:ext cx="63500" cy="39688"/>
            </a:xfrm>
            <a:custGeom>
              <a:avLst/>
              <a:gdLst>
                <a:gd name="T0" fmla="*/ 0 w 40"/>
                <a:gd name="T1" fmla="*/ 25 h 25"/>
                <a:gd name="T2" fmla="*/ 40 w 40"/>
                <a:gd name="T3" fmla="*/ 1 h 25"/>
                <a:gd name="T4" fmla="*/ 40 w 40"/>
                <a:gd name="T5" fmla="*/ 0 h 25"/>
                <a:gd name="T6" fmla="*/ 0 w 40"/>
                <a:gd name="T7" fmla="*/ 24 h 25"/>
                <a:gd name="T8" fmla="*/ 0 w 4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5">
                  <a:moveTo>
                    <a:pt x="0" y="25"/>
                  </a:moveTo>
                  <a:cubicBezTo>
                    <a:pt x="14" y="18"/>
                    <a:pt x="27" y="10"/>
                    <a:pt x="40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7" y="9"/>
                    <a:pt x="14" y="17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1408"/>
            <p:cNvSpPr>
              <a:spLocks/>
            </p:cNvSpPr>
            <p:nvPr userDrawn="1"/>
          </p:nvSpPr>
          <p:spPr bwMode="auto">
            <a:xfrm>
              <a:off x="11091863" y="3446463"/>
              <a:ext cx="17463" cy="17463"/>
            </a:xfrm>
            <a:custGeom>
              <a:avLst/>
              <a:gdLst>
                <a:gd name="T0" fmla="*/ 9 w 11"/>
                <a:gd name="T1" fmla="*/ 4 h 11"/>
                <a:gd name="T2" fmla="*/ 9 w 11"/>
                <a:gd name="T3" fmla="*/ 11 h 11"/>
                <a:gd name="T4" fmla="*/ 2 w 11"/>
                <a:gd name="T5" fmla="*/ 8 h 11"/>
                <a:gd name="T6" fmla="*/ 2 w 11"/>
                <a:gd name="T7" fmla="*/ 1 h 11"/>
                <a:gd name="T8" fmla="*/ 9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4"/>
                  </a:moveTo>
                  <a:cubicBezTo>
                    <a:pt x="11" y="7"/>
                    <a:pt x="9" y="11"/>
                    <a:pt x="9" y="11"/>
                  </a:cubicBezTo>
                  <a:cubicBezTo>
                    <a:pt x="9" y="11"/>
                    <a:pt x="4" y="11"/>
                    <a:pt x="2" y="8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1409"/>
            <p:cNvSpPr>
              <a:spLocks/>
            </p:cNvSpPr>
            <p:nvPr userDrawn="1"/>
          </p:nvSpPr>
          <p:spPr bwMode="auto">
            <a:xfrm>
              <a:off x="11087101" y="344011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1410"/>
            <p:cNvSpPr>
              <a:spLocks/>
            </p:cNvSpPr>
            <p:nvPr userDrawn="1"/>
          </p:nvSpPr>
          <p:spPr bwMode="auto">
            <a:xfrm>
              <a:off x="11112501" y="3430588"/>
              <a:ext cx="17463" cy="17463"/>
            </a:xfrm>
            <a:custGeom>
              <a:avLst/>
              <a:gdLst>
                <a:gd name="T0" fmla="*/ 9 w 11"/>
                <a:gd name="T1" fmla="*/ 4 h 11"/>
                <a:gd name="T2" fmla="*/ 9 w 11"/>
                <a:gd name="T3" fmla="*/ 11 h 11"/>
                <a:gd name="T4" fmla="*/ 2 w 11"/>
                <a:gd name="T5" fmla="*/ 9 h 11"/>
                <a:gd name="T6" fmla="*/ 2 w 11"/>
                <a:gd name="T7" fmla="*/ 1 h 11"/>
                <a:gd name="T8" fmla="*/ 9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4"/>
                  </a:moveTo>
                  <a:cubicBezTo>
                    <a:pt x="11" y="6"/>
                    <a:pt x="9" y="11"/>
                    <a:pt x="9" y="11"/>
                  </a:cubicBezTo>
                  <a:cubicBezTo>
                    <a:pt x="9" y="11"/>
                    <a:pt x="5" y="11"/>
                    <a:pt x="2" y="9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1411"/>
            <p:cNvSpPr>
              <a:spLocks/>
            </p:cNvSpPr>
            <p:nvPr userDrawn="1"/>
          </p:nvSpPr>
          <p:spPr bwMode="auto">
            <a:xfrm>
              <a:off x="11107738" y="34242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1412"/>
            <p:cNvSpPr>
              <a:spLocks/>
            </p:cNvSpPr>
            <p:nvPr userDrawn="1"/>
          </p:nvSpPr>
          <p:spPr bwMode="auto">
            <a:xfrm>
              <a:off x="11131551" y="3413125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10 w 11"/>
                <a:gd name="T3" fmla="*/ 11 h 12"/>
                <a:gd name="T4" fmla="*/ 3 w 11"/>
                <a:gd name="T5" fmla="*/ 9 h 12"/>
                <a:gd name="T6" fmla="*/ 2 w 11"/>
                <a:gd name="T7" fmla="*/ 2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6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3"/>
                    <a:pt x="2" y="2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1413"/>
            <p:cNvSpPr>
              <a:spLocks/>
            </p:cNvSpPr>
            <p:nvPr userDrawn="1"/>
          </p:nvSpPr>
          <p:spPr bwMode="auto">
            <a:xfrm>
              <a:off x="11126788" y="3408363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6" y="5"/>
                    <a:pt x="5" y="7"/>
                    <a:pt x="4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1414"/>
            <p:cNvSpPr>
              <a:spLocks/>
            </p:cNvSpPr>
            <p:nvPr userDrawn="1"/>
          </p:nvSpPr>
          <p:spPr bwMode="auto">
            <a:xfrm>
              <a:off x="11080751" y="3402013"/>
              <a:ext cx="57150" cy="47625"/>
            </a:xfrm>
            <a:custGeom>
              <a:avLst/>
              <a:gdLst>
                <a:gd name="T0" fmla="*/ 1 w 36"/>
                <a:gd name="T1" fmla="*/ 30 h 30"/>
                <a:gd name="T2" fmla="*/ 36 w 36"/>
                <a:gd name="T3" fmla="*/ 1 h 30"/>
                <a:gd name="T4" fmla="*/ 36 w 36"/>
                <a:gd name="T5" fmla="*/ 0 h 30"/>
                <a:gd name="T6" fmla="*/ 0 w 36"/>
                <a:gd name="T7" fmla="*/ 30 h 30"/>
                <a:gd name="T8" fmla="*/ 1 w 36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0">
                  <a:moveTo>
                    <a:pt x="1" y="30"/>
                  </a:moveTo>
                  <a:cubicBezTo>
                    <a:pt x="13" y="21"/>
                    <a:pt x="25" y="12"/>
                    <a:pt x="36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5" y="11"/>
                    <a:pt x="13" y="21"/>
                    <a:pt x="0" y="30"/>
                  </a:cubicBezTo>
                  <a:cubicBezTo>
                    <a:pt x="1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1415"/>
            <p:cNvSpPr>
              <a:spLocks/>
            </p:cNvSpPr>
            <p:nvPr userDrawn="1"/>
          </p:nvSpPr>
          <p:spPr bwMode="auto">
            <a:xfrm>
              <a:off x="11152188" y="3394075"/>
              <a:ext cx="17463" cy="17463"/>
            </a:xfrm>
            <a:custGeom>
              <a:avLst/>
              <a:gdLst>
                <a:gd name="T0" fmla="*/ 9 w 11"/>
                <a:gd name="T1" fmla="*/ 3 h 11"/>
                <a:gd name="T2" fmla="*/ 11 w 11"/>
                <a:gd name="T3" fmla="*/ 10 h 11"/>
                <a:gd name="T4" fmla="*/ 3 w 11"/>
                <a:gd name="T5" fmla="*/ 8 h 11"/>
                <a:gd name="T6" fmla="*/ 2 w 11"/>
                <a:gd name="T7" fmla="*/ 1 h 11"/>
                <a:gd name="T8" fmla="*/ 9 w 11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3"/>
                  </a:moveTo>
                  <a:cubicBezTo>
                    <a:pt x="11" y="5"/>
                    <a:pt x="11" y="10"/>
                    <a:pt x="11" y="10"/>
                  </a:cubicBezTo>
                  <a:cubicBezTo>
                    <a:pt x="11" y="10"/>
                    <a:pt x="6" y="11"/>
                    <a:pt x="3" y="8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6" y="1"/>
                    <a:pt x="9" y="3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1416"/>
            <p:cNvSpPr>
              <a:spLocks/>
            </p:cNvSpPr>
            <p:nvPr userDrawn="1"/>
          </p:nvSpPr>
          <p:spPr bwMode="auto">
            <a:xfrm>
              <a:off x="11145838" y="3387725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5 w 9"/>
                <a:gd name="T3" fmla="*/ 8 h 8"/>
                <a:gd name="T4" fmla="*/ 0 w 9"/>
                <a:gd name="T5" fmla="*/ 4 h 8"/>
                <a:gd name="T6" fmla="*/ 4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5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1417"/>
            <p:cNvSpPr>
              <a:spLocks/>
            </p:cNvSpPr>
            <p:nvPr userDrawn="1"/>
          </p:nvSpPr>
          <p:spPr bwMode="auto">
            <a:xfrm>
              <a:off x="11169651" y="3375025"/>
              <a:ext cx="17463" cy="17463"/>
            </a:xfrm>
            <a:custGeom>
              <a:avLst/>
              <a:gdLst>
                <a:gd name="T0" fmla="*/ 9 w 11"/>
                <a:gd name="T1" fmla="*/ 3 h 11"/>
                <a:gd name="T2" fmla="*/ 11 w 11"/>
                <a:gd name="T3" fmla="*/ 10 h 11"/>
                <a:gd name="T4" fmla="*/ 4 w 11"/>
                <a:gd name="T5" fmla="*/ 9 h 11"/>
                <a:gd name="T6" fmla="*/ 2 w 11"/>
                <a:gd name="T7" fmla="*/ 2 h 11"/>
                <a:gd name="T8" fmla="*/ 9 w 11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3"/>
                  </a:moveTo>
                  <a:cubicBezTo>
                    <a:pt x="11" y="5"/>
                    <a:pt x="11" y="10"/>
                    <a:pt x="11" y="10"/>
                  </a:cubicBezTo>
                  <a:cubicBezTo>
                    <a:pt x="11" y="10"/>
                    <a:pt x="6" y="11"/>
                    <a:pt x="4" y="9"/>
                  </a:cubicBezTo>
                  <a:cubicBezTo>
                    <a:pt x="1" y="6"/>
                    <a:pt x="0" y="3"/>
                    <a:pt x="2" y="2"/>
                  </a:cubicBezTo>
                  <a:cubicBezTo>
                    <a:pt x="3" y="0"/>
                    <a:pt x="6" y="0"/>
                    <a:pt x="9" y="3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1418"/>
            <p:cNvSpPr>
              <a:spLocks/>
            </p:cNvSpPr>
            <p:nvPr userDrawn="1"/>
          </p:nvSpPr>
          <p:spPr bwMode="auto">
            <a:xfrm>
              <a:off x="11163301" y="3370263"/>
              <a:ext cx="12700" cy="12700"/>
            </a:xfrm>
            <a:custGeom>
              <a:avLst/>
              <a:gdLst>
                <a:gd name="T0" fmla="*/ 8 w 8"/>
                <a:gd name="T1" fmla="*/ 3 h 8"/>
                <a:gd name="T2" fmla="*/ 5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7" y="5"/>
                    <a:pt x="6" y="6"/>
                    <a:pt x="5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3" y="1"/>
                    <a:pt x="4" y="0"/>
                  </a:cubicBez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1419"/>
            <p:cNvSpPr>
              <a:spLocks/>
            </p:cNvSpPr>
            <p:nvPr userDrawn="1"/>
          </p:nvSpPr>
          <p:spPr bwMode="auto">
            <a:xfrm>
              <a:off x="11185526" y="3355975"/>
              <a:ext cx="19050" cy="15875"/>
            </a:xfrm>
            <a:custGeom>
              <a:avLst/>
              <a:gdLst>
                <a:gd name="T0" fmla="*/ 9 w 12"/>
                <a:gd name="T1" fmla="*/ 2 h 10"/>
                <a:gd name="T2" fmla="*/ 12 w 12"/>
                <a:gd name="T3" fmla="*/ 9 h 10"/>
                <a:gd name="T4" fmla="*/ 4 w 12"/>
                <a:gd name="T5" fmla="*/ 8 h 10"/>
                <a:gd name="T6" fmla="*/ 2 w 12"/>
                <a:gd name="T7" fmla="*/ 1 h 10"/>
                <a:gd name="T8" fmla="*/ 9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2"/>
                  </a:moveTo>
                  <a:cubicBezTo>
                    <a:pt x="12" y="4"/>
                    <a:pt x="12" y="9"/>
                    <a:pt x="12" y="9"/>
                  </a:cubicBezTo>
                  <a:cubicBezTo>
                    <a:pt x="12" y="9"/>
                    <a:pt x="7" y="10"/>
                    <a:pt x="4" y="8"/>
                  </a:cubicBezTo>
                  <a:cubicBezTo>
                    <a:pt x="2" y="6"/>
                    <a:pt x="0" y="3"/>
                    <a:pt x="2" y="1"/>
                  </a:cubicBezTo>
                  <a:cubicBezTo>
                    <a:pt x="3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1420"/>
            <p:cNvSpPr>
              <a:spLocks/>
            </p:cNvSpPr>
            <p:nvPr userDrawn="1"/>
          </p:nvSpPr>
          <p:spPr bwMode="auto">
            <a:xfrm>
              <a:off x="11180763" y="3349625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5 h 8"/>
                <a:gd name="T6" fmla="*/ 3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4" y="8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1421"/>
            <p:cNvSpPr>
              <a:spLocks/>
            </p:cNvSpPr>
            <p:nvPr userDrawn="1"/>
          </p:nvSpPr>
          <p:spPr bwMode="auto">
            <a:xfrm>
              <a:off x="11141076" y="3343275"/>
              <a:ext cx="49213" cy="57150"/>
            </a:xfrm>
            <a:custGeom>
              <a:avLst/>
              <a:gdLst>
                <a:gd name="T0" fmla="*/ 0 w 31"/>
                <a:gd name="T1" fmla="*/ 36 h 36"/>
                <a:gd name="T2" fmla="*/ 31 w 31"/>
                <a:gd name="T3" fmla="*/ 1 h 36"/>
                <a:gd name="T4" fmla="*/ 31 w 31"/>
                <a:gd name="T5" fmla="*/ 0 h 36"/>
                <a:gd name="T6" fmla="*/ 0 w 31"/>
                <a:gd name="T7" fmla="*/ 35 h 36"/>
                <a:gd name="T8" fmla="*/ 0 w 31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6">
                  <a:moveTo>
                    <a:pt x="0" y="36"/>
                  </a:moveTo>
                  <a:cubicBezTo>
                    <a:pt x="12" y="25"/>
                    <a:pt x="22" y="13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1" y="13"/>
                    <a:pt x="11" y="24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1422"/>
            <p:cNvSpPr>
              <a:spLocks/>
            </p:cNvSpPr>
            <p:nvPr userDrawn="1"/>
          </p:nvSpPr>
          <p:spPr bwMode="auto">
            <a:xfrm>
              <a:off x="11202988" y="3332163"/>
              <a:ext cx="19050" cy="15875"/>
            </a:xfrm>
            <a:custGeom>
              <a:avLst/>
              <a:gdLst>
                <a:gd name="T0" fmla="*/ 9 w 12"/>
                <a:gd name="T1" fmla="*/ 2 h 10"/>
                <a:gd name="T2" fmla="*/ 12 w 12"/>
                <a:gd name="T3" fmla="*/ 9 h 10"/>
                <a:gd name="T4" fmla="*/ 4 w 12"/>
                <a:gd name="T5" fmla="*/ 8 h 10"/>
                <a:gd name="T6" fmla="*/ 1 w 12"/>
                <a:gd name="T7" fmla="*/ 2 h 10"/>
                <a:gd name="T8" fmla="*/ 9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2"/>
                  </a:moveTo>
                  <a:cubicBezTo>
                    <a:pt x="12" y="4"/>
                    <a:pt x="12" y="9"/>
                    <a:pt x="12" y="9"/>
                  </a:cubicBezTo>
                  <a:cubicBezTo>
                    <a:pt x="12" y="9"/>
                    <a:pt x="7" y="10"/>
                    <a:pt x="4" y="8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3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1423"/>
            <p:cNvSpPr>
              <a:spLocks/>
            </p:cNvSpPr>
            <p:nvPr userDrawn="1"/>
          </p:nvSpPr>
          <p:spPr bwMode="auto">
            <a:xfrm>
              <a:off x="11196638" y="3327400"/>
              <a:ext cx="12700" cy="12700"/>
            </a:xfrm>
            <a:custGeom>
              <a:avLst/>
              <a:gdLst>
                <a:gd name="T0" fmla="*/ 8 w 8"/>
                <a:gd name="T1" fmla="*/ 3 h 8"/>
                <a:gd name="T2" fmla="*/ 5 w 8"/>
                <a:gd name="T3" fmla="*/ 8 h 8"/>
                <a:gd name="T4" fmla="*/ 0 w 8"/>
                <a:gd name="T5" fmla="*/ 5 h 8"/>
                <a:gd name="T6" fmla="*/ 3 w 8"/>
                <a:gd name="T7" fmla="*/ 0 h 8"/>
                <a:gd name="T8" fmla="*/ 8 w 8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lnTo>
                    <a:pt x="5" y="8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1424"/>
            <p:cNvSpPr>
              <a:spLocks/>
            </p:cNvSpPr>
            <p:nvPr userDrawn="1"/>
          </p:nvSpPr>
          <p:spPr bwMode="auto">
            <a:xfrm>
              <a:off x="11217276" y="3309938"/>
              <a:ext cx="19050" cy="17463"/>
            </a:xfrm>
            <a:custGeom>
              <a:avLst/>
              <a:gdLst>
                <a:gd name="T0" fmla="*/ 8 w 12"/>
                <a:gd name="T1" fmla="*/ 2 h 11"/>
                <a:gd name="T2" fmla="*/ 12 w 12"/>
                <a:gd name="T3" fmla="*/ 9 h 11"/>
                <a:gd name="T4" fmla="*/ 4 w 12"/>
                <a:gd name="T5" fmla="*/ 9 h 11"/>
                <a:gd name="T6" fmla="*/ 1 w 12"/>
                <a:gd name="T7" fmla="*/ 2 h 11"/>
                <a:gd name="T8" fmla="*/ 8 w 12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8" y="2"/>
                  </a:moveTo>
                  <a:cubicBezTo>
                    <a:pt x="11" y="4"/>
                    <a:pt x="12" y="9"/>
                    <a:pt x="12" y="9"/>
                  </a:cubicBezTo>
                  <a:cubicBezTo>
                    <a:pt x="12" y="9"/>
                    <a:pt x="7" y="11"/>
                    <a:pt x="4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2" y="1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1425"/>
            <p:cNvSpPr>
              <a:spLocks/>
            </p:cNvSpPr>
            <p:nvPr userDrawn="1"/>
          </p:nvSpPr>
          <p:spPr bwMode="auto">
            <a:xfrm>
              <a:off x="11210926" y="3306763"/>
              <a:ext cx="12700" cy="11113"/>
            </a:xfrm>
            <a:custGeom>
              <a:avLst/>
              <a:gdLst>
                <a:gd name="T0" fmla="*/ 8 w 8"/>
                <a:gd name="T1" fmla="*/ 3 h 7"/>
                <a:gd name="T2" fmla="*/ 5 w 8"/>
                <a:gd name="T3" fmla="*/ 7 h 7"/>
                <a:gd name="T4" fmla="*/ 0 w 8"/>
                <a:gd name="T5" fmla="*/ 4 h 7"/>
                <a:gd name="T6" fmla="*/ 3 w 8"/>
                <a:gd name="T7" fmla="*/ 0 h 7"/>
                <a:gd name="T8" fmla="*/ 8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5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1426"/>
            <p:cNvSpPr>
              <a:spLocks/>
            </p:cNvSpPr>
            <p:nvPr userDrawn="1"/>
          </p:nvSpPr>
          <p:spPr bwMode="auto">
            <a:xfrm>
              <a:off x="11229976" y="3287713"/>
              <a:ext cx="19050" cy="15875"/>
            </a:xfrm>
            <a:custGeom>
              <a:avLst/>
              <a:gdLst>
                <a:gd name="T0" fmla="*/ 8 w 12"/>
                <a:gd name="T1" fmla="*/ 2 h 10"/>
                <a:gd name="T2" fmla="*/ 12 w 12"/>
                <a:gd name="T3" fmla="*/ 8 h 10"/>
                <a:gd name="T4" fmla="*/ 5 w 12"/>
                <a:gd name="T5" fmla="*/ 9 h 10"/>
                <a:gd name="T6" fmla="*/ 1 w 12"/>
                <a:gd name="T7" fmla="*/ 2 h 10"/>
                <a:gd name="T8" fmla="*/ 8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8" y="2"/>
                  </a:moveTo>
                  <a:cubicBezTo>
                    <a:pt x="11" y="3"/>
                    <a:pt x="12" y="8"/>
                    <a:pt x="12" y="8"/>
                  </a:cubicBezTo>
                  <a:cubicBezTo>
                    <a:pt x="12" y="8"/>
                    <a:pt x="8" y="10"/>
                    <a:pt x="5" y="9"/>
                  </a:cubicBezTo>
                  <a:cubicBezTo>
                    <a:pt x="2" y="7"/>
                    <a:pt x="0" y="4"/>
                    <a:pt x="1" y="2"/>
                  </a:cubicBezTo>
                  <a:cubicBezTo>
                    <a:pt x="2" y="0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1427"/>
            <p:cNvSpPr>
              <a:spLocks/>
            </p:cNvSpPr>
            <p:nvPr userDrawn="1"/>
          </p:nvSpPr>
          <p:spPr bwMode="auto">
            <a:xfrm>
              <a:off x="11223626" y="3284538"/>
              <a:ext cx="11113" cy="12700"/>
            </a:xfrm>
            <a:custGeom>
              <a:avLst/>
              <a:gdLst>
                <a:gd name="T0" fmla="*/ 7 w 7"/>
                <a:gd name="T1" fmla="*/ 2 h 8"/>
                <a:gd name="T2" fmla="*/ 5 w 7"/>
                <a:gd name="T3" fmla="*/ 8 h 8"/>
                <a:gd name="T4" fmla="*/ 0 w 7"/>
                <a:gd name="T5" fmla="*/ 5 h 8"/>
                <a:gd name="T6" fmla="*/ 2 w 7"/>
                <a:gd name="T7" fmla="*/ 0 h 8"/>
                <a:gd name="T8" fmla="*/ 7 w 7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2"/>
                  </a:moveTo>
                  <a:lnTo>
                    <a:pt x="5" y="8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1428"/>
            <p:cNvSpPr>
              <a:spLocks/>
            </p:cNvSpPr>
            <p:nvPr userDrawn="1"/>
          </p:nvSpPr>
          <p:spPr bwMode="auto">
            <a:xfrm>
              <a:off x="11191876" y="3278188"/>
              <a:ext cx="38100" cy="63500"/>
            </a:xfrm>
            <a:custGeom>
              <a:avLst/>
              <a:gdLst>
                <a:gd name="T0" fmla="*/ 1 w 24"/>
                <a:gd name="T1" fmla="*/ 40 h 40"/>
                <a:gd name="T2" fmla="*/ 24 w 24"/>
                <a:gd name="T3" fmla="*/ 0 h 40"/>
                <a:gd name="T4" fmla="*/ 24 w 24"/>
                <a:gd name="T5" fmla="*/ 0 h 40"/>
                <a:gd name="T6" fmla="*/ 0 w 24"/>
                <a:gd name="T7" fmla="*/ 39 h 40"/>
                <a:gd name="T8" fmla="*/ 1 w 24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0">
                  <a:moveTo>
                    <a:pt x="1" y="40"/>
                  </a:moveTo>
                  <a:cubicBezTo>
                    <a:pt x="10" y="27"/>
                    <a:pt x="18" y="14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7" y="13"/>
                    <a:pt x="9" y="27"/>
                    <a:pt x="0" y="39"/>
                  </a:cubicBezTo>
                  <a:cubicBezTo>
                    <a:pt x="1" y="40"/>
                    <a:pt x="1" y="40"/>
                    <a:pt x="1" y="4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Rectangle 1429"/>
            <p:cNvSpPr>
              <a:spLocks noChangeArrowheads="1"/>
            </p:cNvSpPr>
            <p:nvPr userDrawn="1"/>
          </p:nvSpPr>
          <p:spPr bwMode="auto">
            <a:xfrm>
              <a:off x="10907713" y="3190875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1430"/>
            <p:cNvSpPr>
              <a:spLocks/>
            </p:cNvSpPr>
            <p:nvPr userDrawn="1"/>
          </p:nvSpPr>
          <p:spPr bwMode="auto">
            <a:xfrm>
              <a:off x="10837863" y="3190875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9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9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Rectangle 1431"/>
            <p:cNvSpPr>
              <a:spLocks noChangeArrowheads="1"/>
            </p:cNvSpPr>
            <p:nvPr userDrawn="1"/>
          </p:nvSpPr>
          <p:spPr bwMode="auto">
            <a:xfrm>
              <a:off x="10823576" y="3143250"/>
              <a:ext cx="254000" cy="47625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Oval 1432"/>
            <p:cNvSpPr>
              <a:spLocks noChangeArrowheads="1"/>
            </p:cNvSpPr>
            <p:nvPr userDrawn="1"/>
          </p:nvSpPr>
          <p:spPr bwMode="auto">
            <a:xfrm>
              <a:off x="9748838" y="3494088"/>
              <a:ext cx="163513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Oval 1433"/>
            <p:cNvSpPr>
              <a:spLocks noChangeArrowheads="1"/>
            </p:cNvSpPr>
            <p:nvPr userDrawn="1"/>
          </p:nvSpPr>
          <p:spPr bwMode="auto">
            <a:xfrm>
              <a:off x="9772651" y="3524250"/>
              <a:ext cx="115888" cy="144463"/>
            </a:xfrm>
            <a:prstGeom prst="ellipse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Rectangle 1434"/>
            <p:cNvSpPr>
              <a:spLocks noChangeArrowheads="1"/>
            </p:cNvSpPr>
            <p:nvPr userDrawn="1"/>
          </p:nvSpPr>
          <p:spPr bwMode="auto">
            <a:xfrm>
              <a:off x="10810876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Rectangle 1435"/>
            <p:cNvSpPr>
              <a:spLocks noChangeArrowheads="1"/>
            </p:cNvSpPr>
            <p:nvPr userDrawn="1"/>
          </p:nvSpPr>
          <p:spPr bwMode="auto">
            <a:xfrm>
              <a:off x="10810876" y="4433888"/>
              <a:ext cx="193675" cy="447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Rectangle 1436"/>
            <p:cNvSpPr>
              <a:spLocks noChangeArrowheads="1"/>
            </p:cNvSpPr>
            <p:nvPr userDrawn="1"/>
          </p:nvSpPr>
          <p:spPr bwMode="auto">
            <a:xfrm>
              <a:off x="10837863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Rectangle 1437"/>
            <p:cNvSpPr>
              <a:spLocks noChangeArrowheads="1"/>
            </p:cNvSpPr>
            <p:nvPr userDrawn="1"/>
          </p:nvSpPr>
          <p:spPr bwMode="auto">
            <a:xfrm>
              <a:off x="10837863" y="4675188"/>
              <a:ext cx="139700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Rectangle 1438"/>
            <p:cNvSpPr>
              <a:spLocks noChangeArrowheads="1"/>
            </p:cNvSpPr>
            <p:nvPr userDrawn="1"/>
          </p:nvSpPr>
          <p:spPr bwMode="auto">
            <a:xfrm>
              <a:off x="10837863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Rectangle 1439"/>
            <p:cNvSpPr>
              <a:spLocks noChangeArrowheads="1"/>
            </p:cNvSpPr>
            <p:nvPr userDrawn="1"/>
          </p:nvSpPr>
          <p:spPr bwMode="auto">
            <a:xfrm>
              <a:off x="10837863" y="4467225"/>
              <a:ext cx="139700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Rectangle 1440"/>
            <p:cNvSpPr>
              <a:spLocks noChangeArrowheads="1"/>
            </p:cNvSpPr>
            <p:nvPr userDrawn="1"/>
          </p:nvSpPr>
          <p:spPr bwMode="auto">
            <a:xfrm>
              <a:off x="10375901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Rectangle 1441"/>
            <p:cNvSpPr>
              <a:spLocks noChangeArrowheads="1"/>
            </p:cNvSpPr>
            <p:nvPr userDrawn="1"/>
          </p:nvSpPr>
          <p:spPr bwMode="auto">
            <a:xfrm>
              <a:off x="10402888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Rectangle 1442"/>
            <p:cNvSpPr>
              <a:spLocks noChangeArrowheads="1"/>
            </p:cNvSpPr>
            <p:nvPr userDrawn="1"/>
          </p:nvSpPr>
          <p:spPr bwMode="auto">
            <a:xfrm>
              <a:off x="10402888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Rectangle 1443"/>
            <p:cNvSpPr>
              <a:spLocks noChangeArrowheads="1"/>
            </p:cNvSpPr>
            <p:nvPr userDrawn="1"/>
          </p:nvSpPr>
          <p:spPr bwMode="auto">
            <a:xfrm>
              <a:off x="9748838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Rectangle 1444"/>
            <p:cNvSpPr>
              <a:spLocks noChangeArrowheads="1"/>
            </p:cNvSpPr>
            <p:nvPr userDrawn="1"/>
          </p:nvSpPr>
          <p:spPr bwMode="auto">
            <a:xfrm>
              <a:off x="9764713" y="4760913"/>
              <a:ext cx="141288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Rectangle 1445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1784350" cy="68263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Rectangle 1446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1784350" cy="68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Rectangle 1447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560388" cy="6826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1448"/>
            <p:cNvSpPr>
              <a:spLocks/>
            </p:cNvSpPr>
            <p:nvPr userDrawn="1"/>
          </p:nvSpPr>
          <p:spPr bwMode="auto">
            <a:xfrm>
              <a:off x="9590088" y="4437063"/>
              <a:ext cx="1685925" cy="0"/>
            </a:xfrm>
            <a:custGeom>
              <a:avLst/>
              <a:gdLst>
                <a:gd name="T0" fmla="*/ 0 w 1062"/>
                <a:gd name="T1" fmla="*/ 1062 w 1062"/>
                <a:gd name="T2" fmla="*/ 0 w 106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62">
                  <a:moveTo>
                    <a:pt x="0" y="0"/>
                  </a:moveTo>
                  <a:lnTo>
                    <a:pt x="1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A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1449"/>
            <p:cNvSpPr>
              <a:spLocks/>
            </p:cNvSpPr>
            <p:nvPr userDrawn="1"/>
          </p:nvSpPr>
          <p:spPr bwMode="auto">
            <a:xfrm>
              <a:off x="9590088" y="4437063"/>
              <a:ext cx="1685925" cy="0"/>
            </a:xfrm>
            <a:custGeom>
              <a:avLst/>
              <a:gdLst>
                <a:gd name="T0" fmla="*/ 0 w 1062"/>
                <a:gd name="T1" fmla="*/ 1062 w 1062"/>
                <a:gd name="T2" fmla="*/ 0 w 106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62">
                  <a:moveTo>
                    <a:pt x="0" y="0"/>
                  </a:moveTo>
                  <a:lnTo>
                    <a:pt x="106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1450"/>
            <p:cNvSpPr>
              <a:spLocks/>
            </p:cNvSpPr>
            <p:nvPr userDrawn="1"/>
          </p:nvSpPr>
          <p:spPr bwMode="auto">
            <a:xfrm>
              <a:off x="960120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Rectangle 1451"/>
            <p:cNvSpPr>
              <a:spLocks noChangeArrowheads="1"/>
            </p:cNvSpPr>
            <p:nvPr userDrawn="1"/>
          </p:nvSpPr>
          <p:spPr bwMode="auto">
            <a:xfrm>
              <a:off x="96027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1452"/>
            <p:cNvSpPr>
              <a:spLocks/>
            </p:cNvSpPr>
            <p:nvPr userDrawn="1"/>
          </p:nvSpPr>
          <p:spPr bwMode="auto">
            <a:xfrm>
              <a:off x="96266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Rectangle 1453"/>
            <p:cNvSpPr>
              <a:spLocks noChangeArrowheads="1"/>
            </p:cNvSpPr>
            <p:nvPr userDrawn="1"/>
          </p:nvSpPr>
          <p:spPr bwMode="auto">
            <a:xfrm>
              <a:off x="96281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1454"/>
            <p:cNvSpPr>
              <a:spLocks/>
            </p:cNvSpPr>
            <p:nvPr userDrawn="1"/>
          </p:nvSpPr>
          <p:spPr bwMode="auto">
            <a:xfrm>
              <a:off x="96520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Rectangle 1455"/>
            <p:cNvSpPr>
              <a:spLocks noChangeArrowheads="1"/>
            </p:cNvSpPr>
            <p:nvPr userDrawn="1"/>
          </p:nvSpPr>
          <p:spPr bwMode="auto">
            <a:xfrm>
              <a:off x="96535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Rectangle 1456"/>
            <p:cNvSpPr>
              <a:spLocks noChangeArrowheads="1"/>
            </p:cNvSpPr>
            <p:nvPr userDrawn="1"/>
          </p:nvSpPr>
          <p:spPr bwMode="auto">
            <a:xfrm>
              <a:off x="95948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1457"/>
            <p:cNvSpPr>
              <a:spLocks/>
            </p:cNvSpPr>
            <p:nvPr userDrawn="1"/>
          </p:nvSpPr>
          <p:spPr bwMode="auto">
            <a:xfrm>
              <a:off x="95948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1458"/>
            <p:cNvSpPr>
              <a:spLocks/>
            </p:cNvSpPr>
            <p:nvPr userDrawn="1"/>
          </p:nvSpPr>
          <p:spPr bwMode="auto">
            <a:xfrm>
              <a:off x="96805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Rectangle 1459"/>
            <p:cNvSpPr>
              <a:spLocks noChangeArrowheads="1"/>
            </p:cNvSpPr>
            <p:nvPr userDrawn="1"/>
          </p:nvSpPr>
          <p:spPr bwMode="auto">
            <a:xfrm>
              <a:off x="96821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1460"/>
            <p:cNvSpPr>
              <a:spLocks/>
            </p:cNvSpPr>
            <p:nvPr userDrawn="1"/>
          </p:nvSpPr>
          <p:spPr bwMode="auto">
            <a:xfrm>
              <a:off x="97059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Rectangle 1461"/>
            <p:cNvSpPr>
              <a:spLocks noChangeArrowheads="1"/>
            </p:cNvSpPr>
            <p:nvPr userDrawn="1"/>
          </p:nvSpPr>
          <p:spPr bwMode="auto">
            <a:xfrm>
              <a:off x="97075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1462"/>
            <p:cNvSpPr>
              <a:spLocks/>
            </p:cNvSpPr>
            <p:nvPr userDrawn="1"/>
          </p:nvSpPr>
          <p:spPr bwMode="auto">
            <a:xfrm>
              <a:off x="97313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Rectangle 1463"/>
            <p:cNvSpPr>
              <a:spLocks noChangeArrowheads="1"/>
            </p:cNvSpPr>
            <p:nvPr userDrawn="1"/>
          </p:nvSpPr>
          <p:spPr bwMode="auto">
            <a:xfrm>
              <a:off x="97329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Rectangle 1464"/>
            <p:cNvSpPr>
              <a:spLocks noChangeArrowheads="1"/>
            </p:cNvSpPr>
            <p:nvPr userDrawn="1"/>
          </p:nvSpPr>
          <p:spPr bwMode="auto">
            <a:xfrm>
              <a:off x="9674226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1465"/>
            <p:cNvSpPr>
              <a:spLocks/>
            </p:cNvSpPr>
            <p:nvPr userDrawn="1"/>
          </p:nvSpPr>
          <p:spPr bwMode="auto">
            <a:xfrm>
              <a:off x="9674226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1466"/>
            <p:cNvSpPr>
              <a:spLocks/>
            </p:cNvSpPr>
            <p:nvPr userDrawn="1"/>
          </p:nvSpPr>
          <p:spPr bwMode="auto">
            <a:xfrm>
              <a:off x="976153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Rectangle 1467"/>
            <p:cNvSpPr>
              <a:spLocks noChangeArrowheads="1"/>
            </p:cNvSpPr>
            <p:nvPr userDrawn="1"/>
          </p:nvSpPr>
          <p:spPr bwMode="auto">
            <a:xfrm>
              <a:off x="976312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1468"/>
            <p:cNvSpPr>
              <a:spLocks/>
            </p:cNvSpPr>
            <p:nvPr userDrawn="1"/>
          </p:nvSpPr>
          <p:spPr bwMode="auto">
            <a:xfrm>
              <a:off x="978693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Rectangle 1469"/>
            <p:cNvSpPr>
              <a:spLocks noChangeArrowheads="1"/>
            </p:cNvSpPr>
            <p:nvPr userDrawn="1"/>
          </p:nvSpPr>
          <p:spPr bwMode="auto">
            <a:xfrm>
              <a:off x="97885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1470"/>
            <p:cNvSpPr>
              <a:spLocks/>
            </p:cNvSpPr>
            <p:nvPr userDrawn="1"/>
          </p:nvSpPr>
          <p:spPr bwMode="auto">
            <a:xfrm>
              <a:off x="98123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Rectangle 1471"/>
            <p:cNvSpPr>
              <a:spLocks noChangeArrowheads="1"/>
            </p:cNvSpPr>
            <p:nvPr userDrawn="1"/>
          </p:nvSpPr>
          <p:spPr bwMode="auto">
            <a:xfrm>
              <a:off x="98139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Rectangle 1472"/>
            <p:cNvSpPr>
              <a:spLocks noChangeArrowheads="1"/>
            </p:cNvSpPr>
            <p:nvPr userDrawn="1"/>
          </p:nvSpPr>
          <p:spPr bwMode="auto">
            <a:xfrm>
              <a:off x="9755188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1473"/>
            <p:cNvSpPr>
              <a:spLocks/>
            </p:cNvSpPr>
            <p:nvPr userDrawn="1"/>
          </p:nvSpPr>
          <p:spPr bwMode="auto">
            <a:xfrm>
              <a:off x="9755188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1474"/>
            <p:cNvSpPr>
              <a:spLocks/>
            </p:cNvSpPr>
            <p:nvPr userDrawn="1"/>
          </p:nvSpPr>
          <p:spPr bwMode="auto">
            <a:xfrm>
              <a:off x="98409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Rectangle 1475"/>
            <p:cNvSpPr>
              <a:spLocks noChangeArrowheads="1"/>
            </p:cNvSpPr>
            <p:nvPr userDrawn="1"/>
          </p:nvSpPr>
          <p:spPr bwMode="auto">
            <a:xfrm>
              <a:off x="98425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1476"/>
            <p:cNvSpPr>
              <a:spLocks/>
            </p:cNvSpPr>
            <p:nvPr userDrawn="1"/>
          </p:nvSpPr>
          <p:spPr bwMode="auto">
            <a:xfrm>
              <a:off x="98663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Rectangle 1477"/>
            <p:cNvSpPr>
              <a:spLocks noChangeArrowheads="1"/>
            </p:cNvSpPr>
            <p:nvPr userDrawn="1"/>
          </p:nvSpPr>
          <p:spPr bwMode="auto">
            <a:xfrm>
              <a:off x="98679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1478"/>
            <p:cNvSpPr>
              <a:spLocks/>
            </p:cNvSpPr>
            <p:nvPr userDrawn="1"/>
          </p:nvSpPr>
          <p:spPr bwMode="auto">
            <a:xfrm>
              <a:off x="98917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Rectangle 1479"/>
            <p:cNvSpPr>
              <a:spLocks noChangeArrowheads="1"/>
            </p:cNvSpPr>
            <p:nvPr userDrawn="1"/>
          </p:nvSpPr>
          <p:spPr bwMode="auto">
            <a:xfrm>
              <a:off x="98933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Rectangle 1480"/>
            <p:cNvSpPr>
              <a:spLocks noChangeArrowheads="1"/>
            </p:cNvSpPr>
            <p:nvPr userDrawn="1"/>
          </p:nvSpPr>
          <p:spPr bwMode="auto">
            <a:xfrm>
              <a:off x="983456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1481"/>
            <p:cNvSpPr>
              <a:spLocks/>
            </p:cNvSpPr>
            <p:nvPr userDrawn="1"/>
          </p:nvSpPr>
          <p:spPr bwMode="auto">
            <a:xfrm>
              <a:off x="983456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1482"/>
            <p:cNvSpPr>
              <a:spLocks/>
            </p:cNvSpPr>
            <p:nvPr userDrawn="1"/>
          </p:nvSpPr>
          <p:spPr bwMode="auto">
            <a:xfrm>
              <a:off x="99202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Rectangle 1483"/>
            <p:cNvSpPr>
              <a:spLocks noChangeArrowheads="1"/>
            </p:cNvSpPr>
            <p:nvPr userDrawn="1"/>
          </p:nvSpPr>
          <p:spPr bwMode="auto">
            <a:xfrm>
              <a:off x="99218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1484"/>
            <p:cNvSpPr>
              <a:spLocks/>
            </p:cNvSpPr>
            <p:nvPr userDrawn="1"/>
          </p:nvSpPr>
          <p:spPr bwMode="auto">
            <a:xfrm>
              <a:off x="99472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Rectangle 1485"/>
            <p:cNvSpPr>
              <a:spLocks noChangeArrowheads="1"/>
            </p:cNvSpPr>
            <p:nvPr userDrawn="1"/>
          </p:nvSpPr>
          <p:spPr bwMode="auto">
            <a:xfrm>
              <a:off x="994886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1486"/>
            <p:cNvSpPr>
              <a:spLocks/>
            </p:cNvSpPr>
            <p:nvPr userDrawn="1"/>
          </p:nvSpPr>
          <p:spPr bwMode="auto">
            <a:xfrm>
              <a:off x="99726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Rectangle 1487"/>
            <p:cNvSpPr>
              <a:spLocks noChangeArrowheads="1"/>
            </p:cNvSpPr>
            <p:nvPr userDrawn="1"/>
          </p:nvSpPr>
          <p:spPr bwMode="auto">
            <a:xfrm>
              <a:off x="99742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Rectangle 1488"/>
            <p:cNvSpPr>
              <a:spLocks noChangeArrowheads="1"/>
            </p:cNvSpPr>
            <p:nvPr userDrawn="1"/>
          </p:nvSpPr>
          <p:spPr bwMode="auto">
            <a:xfrm>
              <a:off x="991552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1489"/>
            <p:cNvSpPr>
              <a:spLocks/>
            </p:cNvSpPr>
            <p:nvPr userDrawn="1"/>
          </p:nvSpPr>
          <p:spPr bwMode="auto">
            <a:xfrm>
              <a:off x="9915526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1490"/>
            <p:cNvSpPr>
              <a:spLocks/>
            </p:cNvSpPr>
            <p:nvPr userDrawn="1"/>
          </p:nvSpPr>
          <p:spPr bwMode="auto">
            <a:xfrm>
              <a:off x="100012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Rectangle 1491"/>
            <p:cNvSpPr>
              <a:spLocks noChangeArrowheads="1"/>
            </p:cNvSpPr>
            <p:nvPr userDrawn="1"/>
          </p:nvSpPr>
          <p:spPr bwMode="auto">
            <a:xfrm>
              <a:off x="100028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1492"/>
            <p:cNvSpPr>
              <a:spLocks/>
            </p:cNvSpPr>
            <p:nvPr userDrawn="1"/>
          </p:nvSpPr>
          <p:spPr bwMode="auto">
            <a:xfrm>
              <a:off x="100266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Rectangle 1493"/>
            <p:cNvSpPr>
              <a:spLocks noChangeArrowheads="1"/>
            </p:cNvSpPr>
            <p:nvPr userDrawn="1"/>
          </p:nvSpPr>
          <p:spPr bwMode="auto">
            <a:xfrm>
              <a:off x="100282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1494"/>
            <p:cNvSpPr>
              <a:spLocks/>
            </p:cNvSpPr>
            <p:nvPr userDrawn="1"/>
          </p:nvSpPr>
          <p:spPr bwMode="auto">
            <a:xfrm>
              <a:off x="100520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Rectangle 1495"/>
            <p:cNvSpPr>
              <a:spLocks noChangeArrowheads="1"/>
            </p:cNvSpPr>
            <p:nvPr userDrawn="1"/>
          </p:nvSpPr>
          <p:spPr bwMode="auto">
            <a:xfrm>
              <a:off x="100536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Rectangle 1496"/>
            <p:cNvSpPr>
              <a:spLocks noChangeArrowheads="1"/>
            </p:cNvSpPr>
            <p:nvPr userDrawn="1"/>
          </p:nvSpPr>
          <p:spPr bwMode="auto">
            <a:xfrm>
              <a:off x="999490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1497"/>
            <p:cNvSpPr>
              <a:spLocks/>
            </p:cNvSpPr>
            <p:nvPr userDrawn="1"/>
          </p:nvSpPr>
          <p:spPr bwMode="auto">
            <a:xfrm>
              <a:off x="999490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1498"/>
            <p:cNvSpPr>
              <a:spLocks/>
            </p:cNvSpPr>
            <p:nvPr userDrawn="1"/>
          </p:nvSpPr>
          <p:spPr bwMode="auto">
            <a:xfrm>
              <a:off x="100806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Rectangle 1499"/>
            <p:cNvSpPr>
              <a:spLocks noChangeArrowheads="1"/>
            </p:cNvSpPr>
            <p:nvPr userDrawn="1"/>
          </p:nvSpPr>
          <p:spPr bwMode="auto">
            <a:xfrm>
              <a:off x="100822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1500"/>
            <p:cNvSpPr>
              <a:spLocks/>
            </p:cNvSpPr>
            <p:nvPr userDrawn="1"/>
          </p:nvSpPr>
          <p:spPr bwMode="auto">
            <a:xfrm>
              <a:off x="101060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Rectangle 1501"/>
            <p:cNvSpPr>
              <a:spLocks noChangeArrowheads="1"/>
            </p:cNvSpPr>
            <p:nvPr userDrawn="1"/>
          </p:nvSpPr>
          <p:spPr bwMode="auto">
            <a:xfrm>
              <a:off x="101076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1502"/>
            <p:cNvSpPr>
              <a:spLocks/>
            </p:cNvSpPr>
            <p:nvPr userDrawn="1"/>
          </p:nvSpPr>
          <p:spPr bwMode="auto">
            <a:xfrm>
              <a:off x="101330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Rectangle 1503"/>
            <p:cNvSpPr>
              <a:spLocks noChangeArrowheads="1"/>
            </p:cNvSpPr>
            <p:nvPr userDrawn="1"/>
          </p:nvSpPr>
          <p:spPr bwMode="auto">
            <a:xfrm>
              <a:off x="1013460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Rectangle 1504"/>
            <p:cNvSpPr>
              <a:spLocks noChangeArrowheads="1"/>
            </p:cNvSpPr>
            <p:nvPr userDrawn="1"/>
          </p:nvSpPr>
          <p:spPr bwMode="auto">
            <a:xfrm>
              <a:off x="1007586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1505"/>
            <p:cNvSpPr>
              <a:spLocks/>
            </p:cNvSpPr>
            <p:nvPr userDrawn="1"/>
          </p:nvSpPr>
          <p:spPr bwMode="auto">
            <a:xfrm>
              <a:off x="1007586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1506"/>
            <p:cNvSpPr>
              <a:spLocks/>
            </p:cNvSpPr>
            <p:nvPr userDrawn="1"/>
          </p:nvSpPr>
          <p:spPr bwMode="auto">
            <a:xfrm>
              <a:off x="1016158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Rectangle 1507"/>
            <p:cNvSpPr>
              <a:spLocks noChangeArrowheads="1"/>
            </p:cNvSpPr>
            <p:nvPr userDrawn="1"/>
          </p:nvSpPr>
          <p:spPr bwMode="auto">
            <a:xfrm>
              <a:off x="1016317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1508"/>
            <p:cNvSpPr>
              <a:spLocks/>
            </p:cNvSpPr>
            <p:nvPr userDrawn="1"/>
          </p:nvSpPr>
          <p:spPr bwMode="auto">
            <a:xfrm>
              <a:off x="101869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Rectangle 1509"/>
            <p:cNvSpPr>
              <a:spLocks noChangeArrowheads="1"/>
            </p:cNvSpPr>
            <p:nvPr userDrawn="1"/>
          </p:nvSpPr>
          <p:spPr bwMode="auto">
            <a:xfrm>
              <a:off x="101885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1510"/>
            <p:cNvSpPr>
              <a:spLocks/>
            </p:cNvSpPr>
            <p:nvPr userDrawn="1"/>
          </p:nvSpPr>
          <p:spPr bwMode="auto">
            <a:xfrm>
              <a:off x="102123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Rectangle 1511"/>
            <p:cNvSpPr>
              <a:spLocks noChangeArrowheads="1"/>
            </p:cNvSpPr>
            <p:nvPr userDrawn="1"/>
          </p:nvSpPr>
          <p:spPr bwMode="auto">
            <a:xfrm>
              <a:off x="102139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Rectangle 1512"/>
            <p:cNvSpPr>
              <a:spLocks noChangeArrowheads="1"/>
            </p:cNvSpPr>
            <p:nvPr userDrawn="1"/>
          </p:nvSpPr>
          <p:spPr bwMode="auto">
            <a:xfrm>
              <a:off x="1015523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1513"/>
            <p:cNvSpPr>
              <a:spLocks/>
            </p:cNvSpPr>
            <p:nvPr userDrawn="1"/>
          </p:nvSpPr>
          <p:spPr bwMode="auto">
            <a:xfrm>
              <a:off x="1015523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1514"/>
            <p:cNvSpPr>
              <a:spLocks/>
            </p:cNvSpPr>
            <p:nvPr userDrawn="1"/>
          </p:nvSpPr>
          <p:spPr bwMode="auto">
            <a:xfrm>
              <a:off x="102409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Rectangle 1515"/>
            <p:cNvSpPr>
              <a:spLocks noChangeArrowheads="1"/>
            </p:cNvSpPr>
            <p:nvPr userDrawn="1"/>
          </p:nvSpPr>
          <p:spPr bwMode="auto">
            <a:xfrm>
              <a:off x="102425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1516"/>
            <p:cNvSpPr>
              <a:spLocks/>
            </p:cNvSpPr>
            <p:nvPr userDrawn="1"/>
          </p:nvSpPr>
          <p:spPr bwMode="auto">
            <a:xfrm>
              <a:off x="102663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Rectangle 1517"/>
            <p:cNvSpPr>
              <a:spLocks noChangeArrowheads="1"/>
            </p:cNvSpPr>
            <p:nvPr userDrawn="1"/>
          </p:nvSpPr>
          <p:spPr bwMode="auto">
            <a:xfrm>
              <a:off x="102679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Freeform 1518"/>
            <p:cNvSpPr>
              <a:spLocks/>
            </p:cNvSpPr>
            <p:nvPr userDrawn="1"/>
          </p:nvSpPr>
          <p:spPr bwMode="auto">
            <a:xfrm>
              <a:off x="102917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Rectangle 1519"/>
            <p:cNvSpPr>
              <a:spLocks noChangeArrowheads="1"/>
            </p:cNvSpPr>
            <p:nvPr userDrawn="1"/>
          </p:nvSpPr>
          <p:spPr bwMode="auto">
            <a:xfrm>
              <a:off x="102933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Rectangle 1520"/>
            <p:cNvSpPr>
              <a:spLocks noChangeArrowheads="1"/>
            </p:cNvSpPr>
            <p:nvPr userDrawn="1"/>
          </p:nvSpPr>
          <p:spPr bwMode="auto">
            <a:xfrm>
              <a:off x="1023461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1521"/>
            <p:cNvSpPr>
              <a:spLocks/>
            </p:cNvSpPr>
            <p:nvPr userDrawn="1"/>
          </p:nvSpPr>
          <p:spPr bwMode="auto">
            <a:xfrm>
              <a:off x="1023461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1522"/>
            <p:cNvSpPr>
              <a:spLocks/>
            </p:cNvSpPr>
            <p:nvPr userDrawn="1"/>
          </p:nvSpPr>
          <p:spPr bwMode="auto">
            <a:xfrm>
              <a:off x="103219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Rectangle 1523"/>
            <p:cNvSpPr>
              <a:spLocks noChangeArrowheads="1"/>
            </p:cNvSpPr>
            <p:nvPr userDrawn="1"/>
          </p:nvSpPr>
          <p:spPr bwMode="auto">
            <a:xfrm>
              <a:off x="103219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1524"/>
            <p:cNvSpPr>
              <a:spLocks/>
            </p:cNvSpPr>
            <p:nvPr userDrawn="1"/>
          </p:nvSpPr>
          <p:spPr bwMode="auto">
            <a:xfrm>
              <a:off x="103473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Rectangle 1525"/>
            <p:cNvSpPr>
              <a:spLocks noChangeArrowheads="1"/>
            </p:cNvSpPr>
            <p:nvPr userDrawn="1"/>
          </p:nvSpPr>
          <p:spPr bwMode="auto">
            <a:xfrm>
              <a:off x="1034891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1526"/>
            <p:cNvSpPr>
              <a:spLocks/>
            </p:cNvSpPr>
            <p:nvPr userDrawn="1"/>
          </p:nvSpPr>
          <p:spPr bwMode="auto">
            <a:xfrm>
              <a:off x="103727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Rectangle 1527"/>
            <p:cNvSpPr>
              <a:spLocks noChangeArrowheads="1"/>
            </p:cNvSpPr>
            <p:nvPr userDrawn="1"/>
          </p:nvSpPr>
          <p:spPr bwMode="auto">
            <a:xfrm>
              <a:off x="103743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Rectangle 1528"/>
            <p:cNvSpPr>
              <a:spLocks noChangeArrowheads="1"/>
            </p:cNvSpPr>
            <p:nvPr userDrawn="1"/>
          </p:nvSpPr>
          <p:spPr bwMode="auto">
            <a:xfrm>
              <a:off x="1031557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1529"/>
            <p:cNvSpPr>
              <a:spLocks/>
            </p:cNvSpPr>
            <p:nvPr userDrawn="1"/>
          </p:nvSpPr>
          <p:spPr bwMode="auto">
            <a:xfrm>
              <a:off x="10315576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1530"/>
            <p:cNvSpPr>
              <a:spLocks/>
            </p:cNvSpPr>
            <p:nvPr userDrawn="1"/>
          </p:nvSpPr>
          <p:spPr bwMode="auto">
            <a:xfrm>
              <a:off x="104013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Rectangle 1531"/>
            <p:cNvSpPr>
              <a:spLocks noChangeArrowheads="1"/>
            </p:cNvSpPr>
            <p:nvPr userDrawn="1"/>
          </p:nvSpPr>
          <p:spPr bwMode="auto">
            <a:xfrm>
              <a:off x="104028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4" name="Freeform 1532"/>
            <p:cNvSpPr>
              <a:spLocks/>
            </p:cNvSpPr>
            <p:nvPr userDrawn="1"/>
          </p:nvSpPr>
          <p:spPr bwMode="auto">
            <a:xfrm>
              <a:off x="104267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Rectangle 1533"/>
            <p:cNvSpPr>
              <a:spLocks noChangeArrowheads="1"/>
            </p:cNvSpPr>
            <p:nvPr userDrawn="1"/>
          </p:nvSpPr>
          <p:spPr bwMode="auto">
            <a:xfrm>
              <a:off x="104282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1534"/>
            <p:cNvSpPr>
              <a:spLocks/>
            </p:cNvSpPr>
            <p:nvPr userDrawn="1"/>
          </p:nvSpPr>
          <p:spPr bwMode="auto">
            <a:xfrm>
              <a:off x="104521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Rectangle 1535"/>
            <p:cNvSpPr>
              <a:spLocks noChangeArrowheads="1"/>
            </p:cNvSpPr>
            <p:nvPr userDrawn="1"/>
          </p:nvSpPr>
          <p:spPr bwMode="auto">
            <a:xfrm>
              <a:off x="104536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Rectangle 1536"/>
            <p:cNvSpPr>
              <a:spLocks noChangeArrowheads="1"/>
            </p:cNvSpPr>
            <p:nvPr userDrawn="1"/>
          </p:nvSpPr>
          <p:spPr bwMode="auto">
            <a:xfrm>
              <a:off x="103949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1537"/>
            <p:cNvSpPr>
              <a:spLocks/>
            </p:cNvSpPr>
            <p:nvPr userDrawn="1"/>
          </p:nvSpPr>
          <p:spPr bwMode="auto">
            <a:xfrm>
              <a:off x="103949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Freeform 1538"/>
            <p:cNvSpPr>
              <a:spLocks/>
            </p:cNvSpPr>
            <p:nvPr userDrawn="1"/>
          </p:nvSpPr>
          <p:spPr bwMode="auto">
            <a:xfrm>
              <a:off x="104806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Rectangle 1539"/>
            <p:cNvSpPr>
              <a:spLocks noChangeArrowheads="1"/>
            </p:cNvSpPr>
            <p:nvPr userDrawn="1"/>
          </p:nvSpPr>
          <p:spPr bwMode="auto">
            <a:xfrm>
              <a:off x="104822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Freeform 1540"/>
            <p:cNvSpPr>
              <a:spLocks/>
            </p:cNvSpPr>
            <p:nvPr userDrawn="1"/>
          </p:nvSpPr>
          <p:spPr bwMode="auto">
            <a:xfrm>
              <a:off x="1050766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Rectangle 1541"/>
            <p:cNvSpPr>
              <a:spLocks noChangeArrowheads="1"/>
            </p:cNvSpPr>
            <p:nvPr userDrawn="1"/>
          </p:nvSpPr>
          <p:spPr bwMode="auto">
            <a:xfrm>
              <a:off x="1050925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4" name="Freeform 1542"/>
            <p:cNvSpPr>
              <a:spLocks/>
            </p:cNvSpPr>
            <p:nvPr userDrawn="1"/>
          </p:nvSpPr>
          <p:spPr bwMode="auto">
            <a:xfrm>
              <a:off x="1053306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Rectangle 1543"/>
            <p:cNvSpPr>
              <a:spLocks noChangeArrowheads="1"/>
            </p:cNvSpPr>
            <p:nvPr userDrawn="1"/>
          </p:nvSpPr>
          <p:spPr bwMode="auto">
            <a:xfrm>
              <a:off x="105346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Rectangle 1544"/>
            <p:cNvSpPr>
              <a:spLocks noChangeArrowheads="1"/>
            </p:cNvSpPr>
            <p:nvPr userDrawn="1"/>
          </p:nvSpPr>
          <p:spPr bwMode="auto">
            <a:xfrm>
              <a:off x="1047591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7" name="Freeform 1545"/>
            <p:cNvSpPr>
              <a:spLocks/>
            </p:cNvSpPr>
            <p:nvPr userDrawn="1"/>
          </p:nvSpPr>
          <p:spPr bwMode="auto">
            <a:xfrm>
              <a:off x="1047591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Freeform 1546"/>
            <p:cNvSpPr>
              <a:spLocks/>
            </p:cNvSpPr>
            <p:nvPr userDrawn="1"/>
          </p:nvSpPr>
          <p:spPr bwMode="auto">
            <a:xfrm>
              <a:off x="105616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Rectangle 1547"/>
            <p:cNvSpPr>
              <a:spLocks noChangeArrowheads="1"/>
            </p:cNvSpPr>
            <p:nvPr userDrawn="1"/>
          </p:nvSpPr>
          <p:spPr bwMode="auto">
            <a:xfrm>
              <a:off x="105632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1548"/>
            <p:cNvSpPr>
              <a:spLocks/>
            </p:cNvSpPr>
            <p:nvPr userDrawn="1"/>
          </p:nvSpPr>
          <p:spPr bwMode="auto">
            <a:xfrm>
              <a:off x="105870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Rectangle 1549"/>
            <p:cNvSpPr>
              <a:spLocks noChangeArrowheads="1"/>
            </p:cNvSpPr>
            <p:nvPr userDrawn="1"/>
          </p:nvSpPr>
          <p:spPr bwMode="auto">
            <a:xfrm>
              <a:off x="105886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1550"/>
            <p:cNvSpPr>
              <a:spLocks/>
            </p:cNvSpPr>
            <p:nvPr userDrawn="1"/>
          </p:nvSpPr>
          <p:spPr bwMode="auto">
            <a:xfrm>
              <a:off x="106124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Rectangle 1551"/>
            <p:cNvSpPr>
              <a:spLocks noChangeArrowheads="1"/>
            </p:cNvSpPr>
            <p:nvPr userDrawn="1"/>
          </p:nvSpPr>
          <p:spPr bwMode="auto">
            <a:xfrm>
              <a:off x="106140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Rectangle 1552"/>
            <p:cNvSpPr>
              <a:spLocks noChangeArrowheads="1"/>
            </p:cNvSpPr>
            <p:nvPr userDrawn="1"/>
          </p:nvSpPr>
          <p:spPr bwMode="auto">
            <a:xfrm>
              <a:off x="1055528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1553"/>
            <p:cNvSpPr>
              <a:spLocks/>
            </p:cNvSpPr>
            <p:nvPr userDrawn="1"/>
          </p:nvSpPr>
          <p:spPr bwMode="auto">
            <a:xfrm>
              <a:off x="1055528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" name="Freeform 1554"/>
            <p:cNvSpPr>
              <a:spLocks/>
            </p:cNvSpPr>
            <p:nvPr userDrawn="1"/>
          </p:nvSpPr>
          <p:spPr bwMode="auto">
            <a:xfrm>
              <a:off x="106410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Rectangle 1556"/>
            <p:cNvSpPr>
              <a:spLocks noChangeArrowheads="1"/>
            </p:cNvSpPr>
            <p:nvPr userDrawn="1"/>
          </p:nvSpPr>
          <p:spPr bwMode="auto">
            <a:xfrm>
              <a:off x="106426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1557"/>
            <p:cNvSpPr>
              <a:spLocks/>
            </p:cNvSpPr>
            <p:nvPr userDrawn="1"/>
          </p:nvSpPr>
          <p:spPr bwMode="auto">
            <a:xfrm>
              <a:off x="106664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Rectangle 1558"/>
            <p:cNvSpPr>
              <a:spLocks noChangeArrowheads="1"/>
            </p:cNvSpPr>
            <p:nvPr userDrawn="1"/>
          </p:nvSpPr>
          <p:spPr bwMode="auto">
            <a:xfrm>
              <a:off x="106680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1559"/>
            <p:cNvSpPr>
              <a:spLocks/>
            </p:cNvSpPr>
            <p:nvPr userDrawn="1"/>
          </p:nvSpPr>
          <p:spPr bwMode="auto">
            <a:xfrm>
              <a:off x="1069340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Rectangle 1560"/>
            <p:cNvSpPr>
              <a:spLocks noChangeArrowheads="1"/>
            </p:cNvSpPr>
            <p:nvPr userDrawn="1"/>
          </p:nvSpPr>
          <p:spPr bwMode="auto">
            <a:xfrm>
              <a:off x="10694988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Rectangle 1561"/>
            <p:cNvSpPr>
              <a:spLocks noChangeArrowheads="1"/>
            </p:cNvSpPr>
            <p:nvPr userDrawn="1"/>
          </p:nvSpPr>
          <p:spPr bwMode="auto">
            <a:xfrm>
              <a:off x="1063466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1562"/>
            <p:cNvSpPr>
              <a:spLocks/>
            </p:cNvSpPr>
            <p:nvPr userDrawn="1"/>
          </p:nvSpPr>
          <p:spPr bwMode="auto">
            <a:xfrm>
              <a:off x="1063466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Freeform 1563"/>
            <p:cNvSpPr>
              <a:spLocks/>
            </p:cNvSpPr>
            <p:nvPr userDrawn="1"/>
          </p:nvSpPr>
          <p:spPr bwMode="auto">
            <a:xfrm>
              <a:off x="107219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Rectangle 1564"/>
            <p:cNvSpPr>
              <a:spLocks noChangeArrowheads="1"/>
            </p:cNvSpPr>
            <p:nvPr userDrawn="1"/>
          </p:nvSpPr>
          <p:spPr bwMode="auto">
            <a:xfrm>
              <a:off x="1072356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Freeform 1565"/>
            <p:cNvSpPr>
              <a:spLocks/>
            </p:cNvSpPr>
            <p:nvPr userDrawn="1"/>
          </p:nvSpPr>
          <p:spPr bwMode="auto">
            <a:xfrm>
              <a:off x="107473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7" name="Rectangle 1566"/>
            <p:cNvSpPr>
              <a:spLocks noChangeArrowheads="1"/>
            </p:cNvSpPr>
            <p:nvPr userDrawn="1"/>
          </p:nvSpPr>
          <p:spPr bwMode="auto">
            <a:xfrm>
              <a:off x="107489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1567"/>
            <p:cNvSpPr>
              <a:spLocks/>
            </p:cNvSpPr>
            <p:nvPr userDrawn="1"/>
          </p:nvSpPr>
          <p:spPr bwMode="auto">
            <a:xfrm>
              <a:off x="107727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Rectangle 1568"/>
            <p:cNvSpPr>
              <a:spLocks noChangeArrowheads="1"/>
            </p:cNvSpPr>
            <p:nvPr userDrawn="1"/>
          </p:nvSpPr>
          <p:spPr bwMode="auto">
            <a:xfrm>
              <a:off x="107743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Rectangle 1569"/>
            <p:cNvSpPr>
              <a:spLocks noChangeArrowheads="1"/>
            </p:cNvSpPr>
            <p:nvPr userDrawn="1"/>
          </p:nvSpPr>
          <p:spPr bwMode="auto">
            <a:xfrm>
              <a:off x="10774363" y="4424363"/>
              <a:ext cx="9525" cy="9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Rectangle 1570"/>
            <p:cNvSpPr>
              <a:spLocks noChangeArrowheads="1"/>
            </p:cNvSpPr>
            <p:nvPr userDrawn="1"/>
          </p:nvSpPr>
          <p:spPr bwMode="auto">
            <a:xfrm>
              <a:off x="1071562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Rectangle 1571"/>
            <p:cNvSpPr>
              <a:spLocks noChangeArrowheads="1"/>
            </p:cNvSpPr>
            <p:nvPr userDrawn="1"/>
          </p:nvSpPr>
          <p:spPr bwMode="auto">
            <a:xfrm>
              <a:off x="10715626" y="4424363"/>
              <a:ext cx="74613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3" name="Freeform 1572"/>
            <p:cNvSpPr>
              <a:spLocks/>
            </p:cNvSpPr>
            <p:nvPr userDrawn="1"/>
          </p:nvSpPr>
          <p:spPr bwMode="auto">
            <a:xfrm>
              <a:off x="108013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4" name="Rectangle 1573"/>
            <p:cNvSpPr>
              <a:spLocks noChangeArrowheads="1"/>
            </p:cNvSpPr>
            <p:nvPr userDrawn="1"/>
          </p:nvSpPr>
          <p:spPr bwMode="auto">
            <a:xfrm>
              <a:off x="108029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1574"/>
            <p:cNvSpPr>
              <a:spLocks/>
            </p:cNvSpPr>
            <p:nvPr userDrawn="1"/>
          </p:nvSpPr>
          <p:spPr bwMode="auto">
            <a:xfrm>
              <a:off x="108267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Rectangle 1575"/>
            <p:cNvSpPr>
              <a:spLocks noChangeArrowheads="1"/>
            </p:cNvSpPr>
            <p:nvPr userDrawn="1"/>
          </p:nvSpPr>
          <p:spPr bwMode="auto">
            <a:xfrm>
              <a:off x="108283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7" name="Freeform 1576"/>
            <p:cNvSpPr>
              <a:spLocks/>
            </p:cNvSpPr>
            <p:nvPr userDrawn="1"/>
          </p:nvSpPr>
          <p:spPr bwMode="auto">
            <a:xfrm>
              <a:off x="108521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Rectangle 1577"/>
            <p:cNvSpPr>
              <a:spLocks noChangeArrowheads="1"/>
            </p:cNvSpPr>
            <p:nvPr userDrawn="1"/>
          </p:nvSpPr>
          <p:spPr bwMode="auto">
            <a:xfrm>
              <a:off x="108537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9" name="Rectangle 1578"/>
            <p:cNvSpPr>
              <a:spLocks noChangeArrowheads="1"/>
            </p:cNvSpPr>
            <p:nvPr userDrawn="1"/>
          </p:nvSpPr>
          <p:spPr bwMode="auto">
            <a:xfrm>
              <a:off x="1079500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1579"/>
            <p:cNvSpPr>
              <a:spLocks/>
            </p:cNvSpPr>
            <p:nvPr userDrawn="1"/>
          </p:nvSpPr>
          <p:spPr bwMode="auto">
            <a:xfrm>
              <a:off x="1079500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1580"/>
            <p:cNvSpPr>
              <a:spLocks/>
            </p:cNvSpPr>
            <p:nvPr userDrawn="1"/>
          </p:nvSpPr>
          <p:spPr bwMode="auto">
            <a:xfrm>
              <a:off x="108823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Rectangle 1581"/>
            <p:cNvSpPr>
              <a:spLocks noChangeArrowheads="1"/>
            </p:cNvSpPr>
            <p:nvPr userDrawn="1"/>
          </p:nvSpPr>
          <p:spPr bwMode="auto">
            <a:xfrm>
              <a:off x="108823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1582"/>
            <p:cNvSpPr>
              <a:spLocks/>
            </p:cNvSpPr>
            <p:nvPr userDrawn="1"/>
          </p:nvSpPr>
          <p:spPr bwMode="auto">
            <a:xfrm>
              <a:off x="109077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Rectangle 1583"/>
            <p:cNvSpPr>
              <a:spLocks noChangeArrowheads="1"/>
            </p:cNvSpPr>
            <p:nvPr userDrawn="1"/>
          </p:nvSpPr>
          <p:spPr bwMode="auto">
            <a:xfrm>
              <a:off x="1090930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Freeform 1584"/>
            <p:cNvSpPr>
              <a:spLocks/>
            </p:cNvSpPr>
            <p:nvPr userDrawn="1"/>
          </p:nvSpPr>
          <p:spPr bwMode="auto">
            <a:xfrm>
              <a:off x="109331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Rectangle 1585"/>
            <p:cNvSpPr>
              <a:spLocks noChangeArrowheads="1"/>
            </p:cNvSpPr>
            <p:nvPr userDrawn="1"/>
          </p:nvSpPr>
          <p:spPr bwMode="auto">
            <a:xfrm>
              <a:off x="109347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7" name="Rectangle 1586"/>
            <p:cNvSpPr>
              <a:spLocks noChangeArrowheads="1"/>
            </p:cNvSpPr>
            <p:nvPr userDrawn="1"/>
          </p:nvSpPr>
          <p:spPr bwMode="auto">
            <a:xfrm>
              <a:off x="1087596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8" name="Freeform 1587"/>
            <p:cNvSpPr>
              <a:spLocks/>
            </p:cNvSpPr>
            <p:nvPr userDrawn="1"/>
          </p:nvSpPr>
          <p:spPr bwMode="auto">
            <a:xfrm>
              <a:off x="1087596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1588"/>
            <p:cNvSpPr>
              <a:spLocks/>
            </p:cNvSpPr>
            <p:nvPr userDrawn="1"/>
          </p:nvSpPr>
          <p:spPr bwMode="auto">
            <a:xfrm>
              <a:off x="109616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Rectangle 1589"/>
            <p:cNvSpPr>
              <a:spLocks noChangeArrowheads="1"/>
            </p:cNvSpPr>
            <p:nvPr userDrawn="1"/>
          </p:nvSpPr>
          <p:spPr bwMode="auto">
            <a:xfrm>
              <a:off x="109632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Freeform 1590"/>
            <p:cNvSpPr>
              <a:spLocks/>
            </p:cNvSpPr>
            <p:nvPr userDrawn="1"/>
          </p:nvSpPr>
          <p:spPr bwMode="auto">
            <a:xfrm>
              <a:off x="109870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Rectangle 1591"/>
            <p:cNvSpPr>
              <a:spLocks noChangeArrowheads="1"/>
            </p:cNvSpPr>
            <p:nvPr userDrawn="1"/>
          </p:nvSpPr>
          <p:spPr bwMode="auto">
            <a:xfrm>
              <a:off x="109886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1592"/>
            <p:cNvSpPr>
              <a:spLocks/>
            </p:cNvSpPr>
            <p:nvPr userDrawn="1"/>
          </p:nvSpPr>
          <p:spPr bwMode="auto">
            <a:xfrm>
              <a:off x="110124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Rectangle 1593"/>
            <p:cNvSpPr>
              <a:spLocks noChangeArrowheads="1"/>
            </p:cNvSpPr>
            <p:nvPr userDrawn="1"/>
          </p:nvSpPr>
          <p:spPr bwMode="auto">
            <a:xfrm>
              <a:off x="110140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Rectangle 1594"/>
            <p:cNvSpPr>
              <a:spLocks noChangeArrowheads="1"/>
            </p:cNvSpPr>
            <p:nvPr userDrawn="1"/>
          </p:nvSpPr>
          <p:spPr bwMode="auto">
            <a:xfrm>
              <a:off x="1095533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1595"/>
            <p:cNvSpPr>
              <a:spLocks/>
            </p:cNvSpPr>
            <p:nvPr userDrawn="1"/>
          </p:nvSpPr>
          <p:spPr bwMode="auto">
            <a:xfrm>
              <a:off x="1095533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1596"/>
            <p:cNvSpPr>
              <a:spLocks/>
            </p:cNvSpPr>
            <p:nvPr userDrawn="1"/>
          </p:nvSpPr>
          <p:spPr bwMode="auto">
            <a:xfrm>
              <a:off x="110410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Rectangle 1597"/>
            <p:cNvSpPr>
              <a:spLocks noChangeArrowheads="1"/>
            </p:cNvSpPr>
            <p:nvPr userDrawn="1"/>
          </p:nvSpPr>
          <p:spPr bwMode="auto">
            <a:xfrm>
              <a:off x="110426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1598"/>
            <p:cNvSpPr>
              <a:spLocks/>
            </p:cNvSpPr>
            <p:nvPr userDrawn="1"/>
          </p:nvSpPr>
          <p:spPr bwMode="auto">
            <a:xfrm>
              <a:off x="1106805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Rectangle 1599"/>
            <p:cNvSpPr>
              <a:spLocks noChangeArrowheads="1"/>
            </p:cNvSpPr>
            <p:nvPr userDrawn="1"/>
          </p:nvSpPr>
          <p:spPr bwMode="auto">
            <a:xfrm>
              <a:off x="110680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1600"/>
            <p:cNvSpPr>
              <a:spLocks/>
            </p:cNvSpPr>
            <p:nvPr userDrawn="1"/>
          </p:nvSpPr>
          <p:spPr bwMode="auto">
            <a:xfrm>
              <a:off x="1109345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Rectangle 1601"/>
            <p:cNvSpPr>
              <a:spLocks noChangeArrowheads="1"/>
            </p:cNvSpPr>
            <p:nvPr userDrawn="1"/>
          </p:nvSpPr>
          <p:spPr bwMode="auto">
            <a:xfrm>
              <a:off x="11095038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Rectangle 1602"/>
            <p:cNvSpPr>
              <a:spLocks noChangeArrowheads="1"/>
            </p:cNvSpPr>
            <p:nvPr userDrawn="1"/>
          </p:nvSpPr>
          <p:spPr bwMode="auto">
            <a:xfrm>
              <a:off x="11036301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1603"/>
            <p:cNvSpPr>
              <a:spLocks/>
            </p:cNvSpPr>
            <p:nvPr userDrawn="1"/>
          </p:nvSpPr>
          <p:spPr bwMode="auto">
            <a:xfrm>
              <a:off x="11036301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1604"/>
            <p:cNvSpPr>
              <a:spLocks/>
            </p:cNvSpPr>
            <p:nvPr userDrawn="1"/>
          </p:nvSpPr>
          <p:spPr bwMode="auto">
            <a:xfrm>
              <a:off x="111220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Rectangle 1605"/>
            <p:cNvSpPr>
              <a:spLocks noChangeArrowheads="1"/>
            </p:cNvSpPr>
            <p:nvPr userDrawn="1"/>
          </p:nvSpPr>
          <p:spPr bwMode="auto">
            <a:xfrm>
              <a:off x="111236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Freeform 1606"/>
            <p:cNvSpPr>
              <a:spLocks/>
            </p:cNvSpPr>
            <p:nvPr userDrawn="1"/>
          </p:nvSpPr>
          <p:spPr bwMode="auto">
            <a:xfrm>
              <a:off x="111474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Rectangle 1607"/>
            <p:cNvSpPr>
              <a:spLocks noChangeArrowheads="1"/>
            </p:cNvSpPr>
            <p:nvPr userDrawn="1"/>
          </p:nvSpPr>
          <p:spPr bwMode="auto">
            <a:xfrm>
              <a:off x="111490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1608"/>
            <p:cNvSpPr>
              <a:spLocks/>
            </p:cNvSpPr>
            <p:nvPr userDrawn="1"/>
          </p:nvSpPr>
          <p:spPr bwMode="auto">
            <a:xfrm>
              <a:off x="111728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Rectangle 1609"/>
            <p:cNvSpPr>
              <a:spLocks noChangeArrowheads="1"/>
            </p:cNvSpPr>
            <p:nvPr userDrawn="1"/>
          </p:nvSpPr>
          <p:spPr bwMode="auto">
            <a:xfrm>
              <a:off x="111744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Rectangle 1610"/>
            <p:cNvSpPr>
              <a:spLocks noChangeArrowheads="1"/>
            </p:cNvSpPr>
            <p:nvPr userDrawn="1"/>
          </p:nvSpPr>
          <p:spPr bwMode="auto">
            <a:xfrm>
              <a:off x="11115676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Freeform 1611"/>
            <p:cNvSpPr>
              <a:spLocks/>
            </p:cNvSpPr>
            <p:nvPr userDrawn="1"/>
          </p:nvSpPr>
          <p:spPr bwMode="auto">
            <a:xfrm>
              <a:off x="11115676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Freeform 1612"/>
            <p:cNvSpPr>
              <a:spLocks/>
            </p:cNvSpPr>
            <p:nvPr userDrawn="1"/>
          </p:nvSpPr>
          <p:spPr bwMode="auto">
            <a:xfrm>
              <a:off x="112014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Rectangle 1613"/>
            <p:cNvSpPr>
              <a:spLocks noChangeArrowheads="1"/>
            </p:cNvSpPr>
            <p:nvPr userDrawn="1"/>
          </p:nvSpPr>
          <p:spPr bwMode="auto">
            <a:xfrm>
              <a:off x="112029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1614"/>
            <p:cNvSpPr>
              <a:spLocks/>
            </p:cNvSpPr>
            <p:nvPr userDrawn="1"/>
          </p:nvSpPr>
          <p:spPr bwMode="auto">
            <a:xfrm>
              <a:off x="112268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Rectangle 1615"/>
            <p:cNvSpPr>
              <a:spLocks noChangeArrowheads="1"/>
            </p:cNvSpPr>
            <p:nvPr userDrawn="1"/>
          </p:nvSpPr>
          <p:spPr bwMode="auto">
            <a:xfrm>
              <a:off x="112283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7" name="Freeform 1616"/>
            <p:cNvSpPr>
              <a:spLocks/>
            </p:cNvSpPr>
            <p:nvPr userDrawn="1"/>
          </p:nvSpPr>
          <p:spPr bwMode="auto">
            <a:xfrm>
              <a:off x="1125378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Rectangle 1617"/>
            <p:cNvSpPr>
              <a:spLocks noChangeArrowheads="1"/>
            </p:cNvSpPr>
            <p:nvPr userDrawn="1"/>
          </p:nvSpPr>
          <p:spPr bwMode="auto">
            <a:xfrm>
              <a:off x="1125537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Rectangle 1618"/>
            <p:cNvSpPr>
              <a:spLocks noChangeArrowheads="1"/>
            </p:cNvSpPr>
            <p:nvPr userDrawn="1"/>
          </p:nvSpPr>
          <p:spPr bwMode="auto">
            <a:xfrm>
              <a:off x="111950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1619"/>
            <p:cNvSpPr>
              <a:spLocks/>
            </p:cNvSpPr>
            <p:nvPr userDrawn="1"/>
          </p:nvSpPr>
          <p:spPr bwMode="auto">
            <a:xfrm>
              <a:off x="111950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1620"/>
            <p:cNvSpPr>
              <a:spLocks/>
            </p:cNvSpPr>
            <p:nvPr userDrawn="1"/>
          </p:nvSpPr>
          <p:spPr bwMode="auto">
            <a:xfrm>
              <a:off x="5837238" y="4305300"/>
              <a:ext cx="711200" cy="515938"/>
            </a:xfrm>
            <a:custGeom>
              <a:avLst/>
              <a:gdLst>
                <a:gd name="T0" fmla="*/ 448 w 448"/>
                <a:gd name="T1" fmla="*/ 325 h 325"/>
                <a:gd name="T2" fmla="*/ 0 w 448"/>
                <a:gd name="T3" fmla="*/ 325 h 325"/>
                <a:gd name="T4" fmla="*/ 132 w 448"/>
                <a:gd name="T5" fmla="*/ 134 h 325"/>
                <a:gd name="T6" fmla="*/ 224 w 448"/>
                <a:gd name="T7" fmla="*/ 0 h 325"/>
                <a:gd name="T8" fmla="*/ 317 w 448"/>
                <a:gd name="T9" fmla="*/ 134 h 325"/>
                <a:gd name="T10" fmla="*/ 448 w 448"/>
                <a:gd name="T1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8" h="325">
                  <a:moveTo>
                    <a:pt x="448" y="325"/>
                  </a:moveTo>
                  <a:lnTo>
                    <a:pt x="0" y="325"/>
                  </a:lnTo>
                  <a:lnTo>
                    <a:pt x="132" y="134"/>
                  </a:lnTo>
                  <a:lnTo>
                    <a:pt x="224" y="0"/>
                  </a:lnTo>
                  <a:lnTo>
                    <a:pt x="317" y="134"/>
                  </a:lnTo>
                  <a:lnTo>
                    <a:pt x="448" y="325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1621"/>
            <p:cNvSpPr>
              <a:spLocks/>
            </p:cNvSpPr>
            <p:nvPr userDrawn="1"/>
          </p:nvSpPr>
          <p:spPr bwMode="auto">
            <a:xfrm>
              <a:off x="5837238" y="4305300"/>
              <a:ext cx="711200" cy="515938"/>
            </a:xfrm>
            <a:custGeom>
              <a:avLst/>
              <a:gdLst>
                <a:gd name="T0" fmla="*/ 448 w 448"/>
                <a:gd name="T1" fmla="*/ 325 h 325"/>
                <a:gd name="T2" fmla="*/ 0 w 448"/>
                <a:gd name="T3" fmla="*/ 325 h 325"/>
                <a:gd name="T4" fmla="*/ 132 w 448"/>
                <a:gd name="T5" fmla="*/ 134 h 325"/>
                <a:gd name="T6" fmla="*/ 224 w 448"/>
                <a:gd name="T7" fmla="*/ 0 h 325"/>
                <a:gd name="T8" fmla="*/ 317 w 448"/>
                <a:gd name="T9" fmla="*/ 134 h 325"/>
                <a:gd name="T10" fmla="*/ 448 w 448"/>
                <a:gd name="T1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8" h="325">
                  <a:moveTo>
                    <a:pt x="448" y="325"/>
                  </a:moveTo>
                  <a:lnTo>
                    <a:pt x="0" y="325"/>
                  </a:lnTo>
                  <a:lnTo>
                    <a:pt x="132" y="134"/>
                  </a:lnTo>
                  <a:lnTo>
                    <a:pt x="224" y="0"/>
                  </a:lnTo>
                  <a:lnTo>
                    <a:pt x="317" y="134"/>
                  </a:lnTo>
                  <a:lnTo>
                    <a:pt x="448" y="3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1622"/>
            <p:cNvSpPr>
              <a:spLocks/>
            </p:cNvSpPr>
            <p:nvPr userDrawn="1"/>
          </p:nvSpPr>
          <p:spPr bwMode="auto">
            <a:xfrm>
              <a:off x="5900738" y="4094163"/>
              <a:ext cx="585788" cy="423863"/>
            </a:xfrm>
            <a:custGeom>
              <a:avLst/>
              <a:gdLst>
                <a:gd name="T0" fmla="*/ 369 w 369"/>
                <a:gd name="T1" fmla="*/ 267 h 267"/>
                <a:gd name="T2" fmla="*/ 0 w 369"/>
                <a:gd name="T3" fmla="*/ 267 h 267"/>
                <a:gd name="T4" fmla="*/ 111 w 369"/>
                <a:gd name="T5" fmla="*/ 106 h 267"/>
                <a:gd name="T6" fmla="*/ 184 w 369"/>
                <a:gd name="T7" fmla="*/ 0 h 267"/>
                <a:gd name="T8" fmla="*/ 257 w 369"/>
                <a:gd name="T9" fmla="*/ 106 h 267"/>
                <a:gd name="T10" fmla="*/ 369 w 369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9" h="267">
                  <a:moveTo>
                    <a:pt x="369" y="267"/>
                  </a:moveTo>
                  <a:lnTo>
                    <a:pt x="0" y="267"/>
                  </a:lnTo>
                  <a:lnTo>
                    <a:pt x="111" y="106"/>
                  </a:lnTo>
                  <a:lnTo>
                    <a:pt x="184" y="0"/>
                  </a:lnTo>
                  <a:lnTo>
                    <a:pt x="257" y="106"/>
                  </a:lnTo>
                  <a:lnTo>
                    <a:pt x="369" y="267"/>
                  </a:lnTo>
                  <a:close/>
                </a:path>
              </a:pathLst>
            </a:custGeom>
            <a:solidFill>
              <a:srgbClr val="E6EE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1623"/>
            <p:cNvSpPr>
              <a:spLocks/>
            </p:cNvSpPr>
            <p:nvPr userDrawn="1"/>
          </p:nvSpPr>
          <p:spPr bwMode="auto">
            <a:xfrm>
              <a:off x="5900738" y="4094163"/>
              <a:ext cx="585788" cy="423863"/>
            </a:xfrm>
            <a:custGeom>
              <a:avLst/>
              <a:gdLst>
                <a:gd name="T0" fmla="*/ 369 w 369"/>
                <a:gd name="T1" fmla="*/ 267 h 267"/>
                <a:gd name="T2" fmla="*/ 0 w 369"/>
                <a:gd name="T3" fmla="*/ 267 h 267"/>
                <a:gd name="T4" fmla="*/ 111 w 369"/>
                <a:gd name="T5" fmla="*/ 106 h 267"/>
                <a:gd name="T6" fmla="*/ 184 w 369"/>
                <a:gd name="T7" fmla="*/ 0 h 267"/>
                <a:gd name="T8" fmla="*/ 257 w 369"/>
                <a:gd name="T9" fmla="*/ 106 h 267"/>
                <a:gd name="T10" fmla="*/ 369 w 369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9" h="267">
                  <a:moveTo>
                    <a:pt x="369" y="267"/>
                  </a:moveTo>
                  <a:lnTo>
                    <a:pt x="0" y="267"/>
                  </a:lnTo>
                  <a:lnTo>
                    <a:pt x="111" y="106"/>
                  </a:lnTo>
                  <a:lnTo>
                    <a:pt x="184" y="0"/>
                  </a:lnTo>
                  <a:lnTo>
                    <a:pt x="257" y="106"/>
                  </a:lnTo>
                  <a:lnTo>
                    <a:pt x="369" y="2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Freeform 1624"/>
            <p:cNvSpPr>
              <a:spLocks/>
            </p:cNvSpPr>
            <p:nvPr userDrawn="1"/>
          </p:nvSpPr>
          <p:spPr bwMode="auto">
            <a:xfrm>
              <a:off x="5961063" y="3925888"/>
              <a:ext cx="465138" cy="336550"/>
            </a:xfrm>
            <a:custGeom>
              <a:avLst/>
              <a:gdLst>
                <a:gd name="T0" fmla="*/ 293 w 293"/>
                <a:gd name="T1" fmla="*/ 212 h 212"/>
                <a:gd name="T2" fmla="*/ 0 w 293"/>
                <a:gd name="T3" fmla="*/ 212 h 212"/>
                <a:gd name="T4" fmla="*/ 146 w 293"/>
                <a:gd name="T5" fmla="*/ 0 h 212"/>
                <a:gd name="T6" fmla="*/ 293 w 293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3" h="212">
                  <a:moveTo>
                    <a:pt x="293" y="212"/>
                  </a:moveTo>
                  <a:lnTo>
                    <a:pt x="0" y="212"/>
                  </a:lnTo>
                  <a:lnTo>
                    <a:pt x="146" y="0"/>
                  </a:lnTo>
                  <a:lnTo>
                    <a:pt x="293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1625"/>
            <p:cNvSpPr>
              <a:spLocks/>
            </p:cNvSpPr>
            <p:nvPr userDrawn="1"/>
          </p:nvSpPr>
          <p:spPr bwMode="auto">
            <a:xfrm>
              <a:off x="5961063" y="3925888"/>
              <a:ext cx="465138" cy="336550"/>
            </a:xfrm>
            <a:custGeom>
              <a:avLst/>
              <a:gdLst>
                <a:gd name="T0" fmla="*/ 293 w 293"/>
                <a:gd name="T1" fmla="*/ 212 h 212"/>
                <a:gd name="T2" fmla="*/ 0 w 293"/>
                <a:gd name="T3" fmla="*/ 212 h 212"/>
                <a:gd name="T4" fmla="*/ 146 w 293"/>
                <a:gd name="T5" fmla="*/ 0 h 212"/>
                <a:gd name="T6" fmla="*/ 293 w 293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3" h="212">
                  <a:moveTo>
                    <a:pt x="293" y="212"/>
                  </a:moveTo>
                  <a:lnTo>
                    <a:pt x="0" y="212"/>
                  </a:lnTo>
                  <a:lnTo>
                    <a:pt x="146" y="0"/>
                  </a:lnTo>
                  <a:lnTo>
                    <a:pt x="293" y="2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7" name="Rectangle 1626"/>
            <p:cNvSpPr>
              <a:spLocks noChangeArrowheads="1"/>
            </p:cNvSpPr>
            <p:nvPr userDrawn="1"/>
          </p:nvSpPr>
          <p:spPr bwMode="auto">
            <a:xfrm>
              <a:off x="6108701" y="4821238"/>
              <a:ext cx="168275" cy="244475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Rectangle 1627"/>
            <p:cNvSpPr>
              <a:spLocks noChangeArrowheads="1"/>
            </p:cNvSpPr>
            <p:nvPr userDrawn="1"/>
          </p:nvSpPr>
          <p:spPr bwMode="auto">
            <a:xfrm>
              <a:off x="6108701" y="4821238"/>
              <a:ext cx="1682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1628"/>
            <p:cNvSpPr>
              <a:spLocks/>
            </p:cNvSpPr>
            <p:nvPr userDrawn="1"/>
          </p:nvSpPr>
          <p:spPr bwMode="auto">
            <a:xfrm>
              <a:off x="6192838" y="4518025"/>
              <a:ext cx="355600" cy="303213"/>
            </a:xfrm>
            <a:custGeom>
              <a:avLst/>
              <a:gdLst>
                <a:gd name="T0" fmla="*/ 93 w 224"/>
                <a:gd name="T1" fmla="*/ 0 h 191"/>
                <a:gd name="T2" fmla="*/ 0 w 224"/>
                <a:gd name="T3" fmla="*/ 0 h 191"/>
                <a:gd name="T4" fmla="*/ 0 w 224"/>
                <a:gd name="T5" fmla="*/ 191 h 191"/>
                <a:gd name="T6" fmla="*/ 53 w 224"/>
                <a:gd name="T7" fmla="*/ 191 h 191"/>
                <a:gd name="T8" fmla="*/ 224 w 224"/>
                <a:gd name="T9" fmla="*/ 191 h 191"/>
                <a:gd name="T10" fmla="*/ 104 w 224"/>
                <a:gd name="T11" fmla="*/ 17 h 191"/>
                <a:gd name="T12" fmla="*/ 100 w 224"/>
                <a:gd name="T13" fmla="*/ 11 h 191"/>
                <a:gd name="T14" fmla="*/ 93 w 224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4" h="191">
                  <a:moveTo>
                    <a:pt x="93" y="0"/>
                  </a:moveTo>
                  <a:lnTo>
                    <a:pt x="0" y="0"/>
                  </a:lnTo>
                  <a:lnTo>
                    <a:pt x="0" y="191"/>
                  </a:lnTo>
                  <a:lnTo>
                    <a:pt x="53" y="191"/>
                  </a:lnTo>
                  <a:lnTo>
                    <a:pt x="224" y="191"/>
                  </a:lnTo>
                  <a:lnTo>
                    <a:pt x="104" y="17"/>
                  </a:lnTo>
                  <a:lnTo>
                    <a:pt x="100" y="1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96A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1629"/>
            <p:cNvSpPr>
              <a:spLocks/>
            </p:cNvSpPr>
            <p:nvPr userDrawn="1"/>
          </p:nvSpPr>
          <p:spPr bwMode="auto">
            <a:xfrm>
              <a:off x="6192838" y="4518025"/>
              <a:ext cx="355600" cy="303213"/>
            </a:xfrm>
            <a:custGeom>
              <a:avLst/>
              <a:gdLst>
                <a:gd name="T0" fmla="*/ 93 w 224"/>
                <a:gd name="T1" fmla="*/ 0 h 191"/>
                <a:gd name="T2" fmla="*/ 0 w 224"/>
                <a:gd name="T3" fmla="*/ 0 h 191"/>
                <a:gd name="T4" fmla="*/ 0 w 224"/>
                <a:gd name="T5" fmla="*/ 191 h 191"/>
                <a:gd name="T6" fmla="*/ 53 w 224"/>
                <a:gd name="T7" fmla="*/ 191 h 191"/>
                <a:gd name="T8" fmla="*/ 224 w 224"/>
                <a:gd name="T9" fmla="*/ 191 h 191"/>
                <a:gd name="T10" fmla="*/ 104 w 224"/>
                <a:gd name="T11" fmla="*/ 17 h 191"/>
                <a:gd name="T12" fmla="*/ 100 w 224"/>
                <a:gd name="T13" fmla="*/ 11 h 191"/>
                <a:gd name="T14" fmla="*/ 93 w 224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4" h="191">
                  <a:moveTo>
                    <a:pt x="93" y="0"/>
                  </a:moveTo>
                  <a:lnTo>
                    <a:pt x="0" y="0"/>
                  </a:lnTo>
                  <a:lnTo>
                    <a:pt x="0" y="191"/>
                  </a:lnTo>
                  <a:lnTo>
                    <a:pt x="53" y="191"/>
                  </a:lnTo>
                  <a:lnTo>
                    <a:pt x="224" y="191"/>
                  </a:lnTo>
                  <a:lnTo>
                    <a:pt x="104" y="17"/>
                  </a:lnTo>
                  <a:lnTo>
                    <a:pt x="100" y="11"/>
                  </a:lnTo>
                  <a:lnTo>
                    <a:pt x="9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1630"/>
            <p:cNvSpPr>
              <a:spLocks/>
            </p:cNvSpPr>
            <p:nvPr userDrawn="1"/>
          </p:nvSpPr>
          <p:spPr bwMode="auto">
            <a:xfrm>
              <a:off x="6192838" y="4262438"/>
              <a:ext cx="293688" cy="255588"/>
            </a:xfrm>
            <a:custGeom>
              <a:avLst/>
              <a:gdLst>
                <a:gd name="T0" fmla="*/ 73 w 185"/>
                <a:gd name="T1" fmla="*/ 0 h 161"/>
                <a:gd name="T2" fmla="*/ 0 w 185"/>
                <a:gd name="T3" fmla="*/ 0 h 161"/>
                <a:gd name="T4" fmla="*/ 0 w 185"/>
                <a:gd name="T5" fmla="*/ 161 h 161"/>
                <a:gd name="T6" fmla="*/ 93 w 185"/>
                <a:gd name="T7" fmla="*/ 161 h 161"/>
                <a:gd name="T8" fmla="*/ 185 w 185"/>
                <a:gd name="T9" fmla="*/ 161 h 161"/>
                <a:gd name="T10" fmla="*/ 73 w 185"/>
                <a:gd name="T1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61">
                  <a:moveTo>
                    <a:pt x="73" y="0"/>
                  </a:moveTo>
                  <a:lnTo>
                    <a:pt x="0" y="0"/>
                  </a:lnTo>
                  <a:lnTo>
                    <a:pt x="0" y="161"/>
                  </a:lnTo>
                  <a:lnTo>
                    <a:pt x="93" y="161"/>
                  </a:lnTo>
                  <a:lnTo>
                    <a:pt x="185" y="16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B8B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1631"/>
            <p:cNvSpPr>
              <a:spLocks/>
            </p:cNvSpPr>
            <p:nvPr userDrawn="1"/>
          </p:nvSpPr>
          <p:spPr bwMode="auto">
            <a:xfrm>
              <a:off x="6192838" y="4262438"/>
              <a:ext cx="293688" cy="255588"/>
            </a:xfrm>
            <a:custGeom>
              <a:avLst/>
              <a:gdLst>
                <a:gd name="T0" fmla="*/ 73 w 185"/>
                <a:gd name="T1" fmla="*/ 0 h 161"/>
                <a:gd name="T2" fmla="*/ 0 w 185"/>
                <a:gd name="T3" fmla="*/ 0 h 161"/>
                <a:gd name="T4" fmla="*/ 0 w 185"/>
                <a:gd name="T5" fmla="*/ 161 h 161"/>
                <a:gd name="T6" fmla="*/ 93 w 185"/>
                <a:gd name="T7" fmla="*/ 161 h 161"/>
                <a:gd name="T8" fmla="*/ 185 w 185"/>
                <a:gd name="T9" fmla="*/ 161 h 161"/>
                <a:gd name="T10" fmla="*/ 73 w 185"/>
                <a:gd name="T1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61">
                  <a:moveTo>
                    <a:pt x="73" y="0"/>
                  </a:moveTo>
                  <a:lnTo>
                    <a:pt x="0" y="0"/>
                  </a:lnTo>
                  <a:lnTo>
                    <a:pt x="0" y="161"/>
                  </a:lnTo>
                  <a:lnTo>
                    <a:pt x="93" y="161"/>
                  </a:lnTo>
                  <a:lnTo>
                    <a:pt x="185" y="161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1632"/>
            <p:cNvSpPr>
              <a:spLocks/>
            </p:cNvSpPr>
            <p:nvPr userDrawn="1"/>
          </p:nvSpPr>
          <p:spPr bwMode="auto">
            <a:xfrm>
              <a:off x="6192838" y="3925888"/>
              <a:ext cx="233363" cy="336550"/>
            </a:xfrm>
            <a:custGeom>
              <a:avLst/>
              <a:gdLst>
                <a:gd name="T0" fmla="*/ 0 w 147"/>
                <a:gd name="T1" fmla="*/ 0 h 212"/>
                <a:gd name="T2" fmla="*/ 0 w 147"/>
                <a:gd name="T3" fmla="*/ 212 h 212"/>
                <a:gd name="T4" fmla="*/ 73 w 147"/>
                <a:gd name="T5" fmla="*/ 212 h 212"/>
                <a:gd name="T6" fmla="*/ 147 w 147"/>
                <a:gd name="T7" fmla="*/ 212 h 212"/>
                <a:gd name="T8" fmla="*/ 79 w 147"/>
                <a:gd name="T9" fmla="*/ 114 h 212"/>
                <a:gd name="T10" fmla="*/ 64 w 147"/>
                <a:gd name="T11" fmla="*/ 93 h 212"/>
                <a:gd name="T12" fmla="*/ 0 w 147"/>
                <a:gd name="T1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212">
                  <a:moveTo>
                    <a:pt x="0" y="0"/>
                  </a:moveTo>
                  <a:lnTo>
                    <a:pt x="0" y="212"/>
                  </a:lnTo>
                  <a:lnTo>
                    <a:pt x="73" y="212"/>
                  </a:lnTo>
                  <a:lnTo>
                    <a:pt x="147" y="212"/>
                  </a:lnTo>
                  <a:lnTo>
                    <a:pt x="79" y="114"/>
                  </a:lnTo>
                  <a:lnTo>
                    <a:pt x="64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1633"/>
            <p:cNvSpPr>
              <a:spLocks/>
            </p:cNvSpPr>
            <p:nvPr userDrawn="1"/>
          </p:nvSpPr>
          <p:spPr bwMode="auto">
            <a:xfrm>
              <a:off x="6192838" y="3925888"/>
              <a:ext cx="233363" cy="336550"/>
            </a:xfrm>
            <a:custGeom>
              <a:avLst/>
              <a:gdLst>
                <a:gd name="T0" fmla="*/ 0 w 147"/>
                <a:gd name="T1" fmla="*/ 0 h 212"/>
                <a:gd name="T2" fmla="*/ 0 w 147"/>
                <a:gd name="T3" fmla="*/ 212 h 212"/>
                <a:gd name="T4" fmla="*/ 73 w 147"/>
                <a:gd name="T5" fmla="*/ 212 h 212"/>
                <a:gd name="T6" fmla="*/ 147 w 147"/>
                <a:gd name="T7" fmla="*/ 212 h 212"/>
                <a:gd name="T8" fmla="*/ 79 w 147"/>
                <a:gd name="T9" fmla="*/ 114 h 212"/>
                <a:gd name="T10" fmla="*/ 64 w 147"/>
                <a:gd name="T11" fmla="*/ 93 h 212"/>
                <a:gd name="T12" fmla="*/ 0 w 147"/>
                <a:gd name="T1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212">
                  <a:moveTo>
                    <a:pt x="0" y="0"/>
                  </a:moveTo>
                  <a:lnTo>
                    <a:pt x="0" y="212"/>
                  </a:lnTo>
                  <a:lnTo>
                    <a:pt x="73" y="212"/>
                  </a:lnTo>
                  <a:lnTo>
                    <a:pt x="147" y="212"/>
                  </a:lnTo>
                  <a:lnTo>
                    <a:pt x="79" y="114"/>
                  </a:lnTo>
                  <a:lnTo>
                    <a:pt x="64" y="9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1634"/>
            <p:cNvSpPr>
              <a:spLocks/>
            </p:cNvSpPr>
            <p:nvPr userDrawn="1"/>
          </p:nvSpPr>
          <p:spPr bwMode="auto">
            <a:xfrm>
              <a:off x="6192838" y="4821238"/>
              <a:ext cx="84138" cy="244475"/>
            </a:xfrm>
            <a:custGeom>
              <a:avLst/>
              <a:gdLst>
                <a:gd name="T0" fmla="*/ 53 w 53"/>
                <a:gd name="T1" fmla="*/ 0 h 154"/>
                <a:gd name="T2" fmla="*/ 0 w 53"/>
                <a:gd name="T3" fmla="*/ 0 h 154"/>
                <a:gd name="T4" fmla="*/ 0 w 53"/>
                <a:gd name="T5" fmla="*/ 154 h 154"/>
                <a:gd name="T6" fmla="*/ 53 w 53"/>
                <a:gd name="T7" fmla="*/ 154 h 154"/>
                <a:gd name="T8" fmla="*/ 53 w 53"/>
                <a:gd name="T9" fmla="*/ 154 h 154"/>
                <a:gd name="T10" fmla="*/ 53 w 53"/>
                <a:gd name="T11" fmla="*/ 148 h 154"/>
                <a:gd name="T12" fmla="*/ 53 w 53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54">
                  <a:moveTo>
                    <a:pt x="53" y="0"/>
                  </a:moveTo>
                  <a:lnTo>
                    <a:pt x="0" y="0"/>
                  </a:lnTo>
                  <a:lnTo>
                    <a:pt x="0" y="154"/>
                  </a:lnTo>
                  <a:lnTo>
                    <a:pt x="53" y="154"/>
                  </a:lnTo>
                  <a:lnTo>
                    <a:pt x="53" y="154"/>
                  </a:lnTo>
                  <a:lnTo>
                    <a:pt x="53" y="148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1635"/>
            <p:cNvSpPr>
              <a:spLocks/>
            </p:cNvSpPr>
            <p:nvPr userDrawn="1"/>
          </p:nvSpPr>
          <p:spPr bwMode="auto">
            <a:xfrm>
              <a:off x="6192838" y="4821238"/>
              <a:ext cx="84138" cy="244475"/>
            </a:xfrm>
            <a:custGeom>
              <a:avLst/>
              <a:gdLst>
                <a:gd name="T0" fmla="*/ 53 w 53"/>
                <a:gd name="T1" fmla="*/ 0 h 154"/>
                <a:gd name="T2" fmla="*/ 0 w 53"/>
                <a:gd name="T3" fmla="*/ 0 h 154"/>
                <a:gd name="T4" fmla="*/ 0 w 53"/>
                <a:gd name="T5" fmla="*/ 154 h 154"/>
                <a:gd name="T6" fmla="*/ 53 w 53"/>
                <a:gd name="T7" fmla="*/ 154 h 154"/>
                <a:gd name="T8" fmla="*/ 53 w 53"/>
                <a:gd name="T9" fmla="*/ 154 h 154"/>
                <a:gd name="T10" fmla="*/ 53 w 53"/>
                <a:gd name="T11" fmla="*/ 148 h 154"/>
                <a:gd name="T12" fmla="*/ 53 w 53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54">
                  <a:moveTo>
                    <a:pt x="53" y="0"/>
                  </a:moveTo>
                  <a:lnTo>
                    <a:pt x="0" y="0"/>
                  </a:lnTo>
                  <a:lnTo>
                    <a:pt x="0" y="154"/>
                  </a:lnTo>
                  <a:lnTo>
                    <a:pt x="53" y="154"/>
                  </a:lnTo>
                  <a:lnTo>
                    <a:pt x="53" y="154"/>
                  </a:lnTo>
                  <a:lnTo>
                    <a:pt x="53" y="148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1636"/>
            <p:cNvSpPr>
              <a:spLocks/>
            </p:cNvSpPr>
            <p:nvPr userDrawn="1"/>
          </p:nvSpPr>
          <p:spPr bwMode="auto">
            <a:xfrm>
              <a:off x="6996113" y="4467225"/>
              <a:ext cx="558800" cy="406400"/>
            </a:xfrm>
            <a:custGeom>
              <a:avLst/>
              <a:gdLst>
                <a:gd name="T0" fmla="*/ 352 w 352"/>
                <a:gd name="T1" fmla="*/ 256 h 256"/>
                <a:gd name="T2" fmla="*/ 0 w 352"/>
                <a:gd name="T3" fmla="*/ 256 h 256"/>
                <a:gd name="T4" fmla="*/ 104 w 352"/>
                <a:gd name="T5" fmla="*/ 105 h 256"/>
                <a:gd name="T6" fmla="*/ 176 w 352"/>
                <a:gd name="T7" fmla="*/ 0 h 256"/>
                <a:gd name="T8" fmla="*/ 249 w 352"/>
                <a:gd name="T9" fmla="*/ 105 h 256"/>
                <a:gd name="T10" fmla="*/ 352 w 352"/>
                <a:gd name="T11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2" h="256">
                  <a:moveTo>
                    <a:pt x="352" y="256"/>
                  </a:moveTo>
                  <a:lnTo>
                    <a:pt x="0" y="256"/>
                  </a:lnTo>
                  <a:lnTo>
                    <a:pt x="104" y="105"/>
                  </a:lnTo>
                  <a:lnTo>
                    <a:pt x="176" y="0"/>
                  </a:lnTo>
                  <a:lnTo>
                    <a:pt x="249" y="105"/>
                  </a:lnTo>
                  <a:lnTo>
                    <a:pt x="352" y="256"/>
                  </a:lnTo>
                  <a:close/>
                </a:path>
              </a:pathLst>
            </a:custGeom>
            <a:solidFill>
              <a:srgbClr val="007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1637"/>
            <p:cNvSpPr>
              <a:spLocks/>
            </p:cNvSpPr>
            <p:nvPr userDrawn="1"/>
          </p:nvSpPr>
          <p:spPr bwMode="auto">
            <a:xfrm>
              <a:off x="6996113" y="4467225"/>
              <a:ext cx="558800" cy="406400"/>
            </a:xfrm>
            <a:custGeom>
              <a:avLst/>
              <a:gdLst>
                <a:gd name="T0" fmla="*/ 352 w 352"/>
                <a:gd name="T1" fmla="*/ 256 h 256"/>
                <a:gd name="T2" fmla="*/ 0 w 352"/>
                <a:gd name="T3" fmla="*/ 256 h 256"/>
                <a:gd name="T4" fmla="*/ 104 w 352"/>
                <a:gd name="T5" fmla="*/ 105 h 256"/>
                <a:gd name="T6" fmla="*/ 176 w 352"/>
                <a:gd name="T7" fmla="*/ 0 h 256"/>
                <a:gd name="T8" fmla="*/ 249 w 352"/>
                <a:gd name="T9" fmla="*/ 105 h 256"/>
                <a:gd name="T10" fmla="*/ 352 w 352"/>
                <a:gd name="T11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2" h="256">
                  <a:moveTo>
                    <a:pt x="352" y="256"/>
                  </a:moveTo>
                  <a:lnTo>
                    <a:pt x="0" y="256"/>
                  </a:lnTo>
                  <a:lnTo>
                    <a:pt x="104" y="105"/>
                  </a:lnTo>
                  <a:lnTo>
                    <a:pt x="176" y="0"/>
                  </a:lnTo>
                  <a:lnTo>
                    <a:pt x="249" y="105"/>
                  </a:lnTo>
                  <a:lnTo>
                    <a:pt x="352" y="2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1638"/>
            <p:cNvSpPr>
              <a:spLocks/>
            </p:cNvSpPr>
            <p:nvPr userDrawn="1"/>
          </p:nvSpPr>
          <p:spPr bwMode="auto">
            <a:xfrm>
              <a:off x="7045326" y="4300538"/>
              <a:ext cx="460375" cy="333375"/>
            </a:xfrm>
            <a:custGeom>
              <a:avLst/>
              <a:gdLst>
                <a:gd name="T0" fmla="*/ 290 w 290"/>
                <a:gd name="T1" fmla="*/ 210 h 210"/>
                <a:gd name="T2" fmla="*/ 0 w 290"/>
                <a:gd name="T3" fmla="*/ 210 h 210"/>
                <a:gd name="T4" fmla="*/ 87 w 290"/>
                <a:gd name="T5" fmla="*/ 83 h 210"/>
                <a:gd name="T6" fmla="*/ 145 w 290"/>
                <a:gd name="T7" fmla="*/ 0 h 210"/>
                <a:gd name="T8" fmla="*/ 203 w 290"/>
                <a:gd name="T9" fmla="*/ 83 h 210"/>
                <a:gd name="T10" fmla="*/ 290 w 290"/>
                <a:gd name="T11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0" h="210">
                  <a:moveTo>
                    <a:pt x="290" y="210"/>
                  </a:moveTo>
                  <a:lnTo>
                    <a:pt x="0" y="210"/>
                  </a:lnTo>
                  <a:lnTo>
                    <a:pt x="87" y="83"/>
                  </a:lnTo>
                  <a:lnTo>
                    <a:pt x="145" y="0"/>
                  </a:lnTo>
                  <a:lnTo>
                    <a:pt x="203" y="83"/>
                  </a:lnTo>
                  <a:lnTo>
                    <a:pt x="290" y="210"/>
                  </a:lnTo>
                  <a:close/>
                </a:path>
              </a:pathLst>
            </a:custGeom>
            <a:solidFill>
              <a:srgbClr val="00A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1639"/>
            <p:cNvSpPr>
              <a:spLocks/>
            </p:cNvSpPr>
            <p:nvPr userDrawn="1"/>
          </p:nvSpPr>
          <p:spPr bwMode="auto">
            <a:xfrm>
              <a:off x="7045326" y="4300538"/>
              <a:ext cx="460375" cy="333375"/>
            </a:xfrm>
            <a:custGeom>
              <a:avLst/>
              <a:gdLst>
                <a:gd name="T0" fmla="*/ 290 w 290"/>
                <a:gd name="T1" fmla="*/ 210 h 210"/>
                <a:gd name="T2" fmla="*/ 0 w 290"/>
                <a:gd name="T3" fmla="*/ 210 h 210"/>
                <a:gd name="T4" fmla="*/ 87 w 290"/>
                <a:gd name="T5" fmla="*/ 83 h 210"/>
                <a:gd name="T6" fmla="*/ 145 w 290"/>
                <a:gd name="T7" fmla="*/ 0 h 210"/>
                <a:gd name="T8" fmla="*/ 203 w 290"/>
                <a:gd name="T9" fmla="*/ 83 h 210"/>
                <a:gd name="T10" fmla="*/ 290 w 290"/>
                <a:gd name="T11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0" h="210">
                  <a:moveTo>
                    <a:pt x="290" y="210"/>
                  </a:moveTo>
                  <a:lnTo>
                    <a:pt x="0" y="210"/>
                  </a:lnTo>
                  <a:lnTo>
                    <a:pt x="87" y="83"/>
                  </a:lnTo>
                  <a:lnTo>
                    <a:pt x="145" y="0"/>
                  </a:lnTo>
                  <a:lnTo>
                    <a:pt x="203" y="83"/>
                  </a:lnTo>
                  <a:lnTo>
                    <a:pt x="290" y="2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1640"/>
            <p:cNvSpPr>
              <a:spLocks/>
            </p:cNvSpPr>
            <p:nvPr userDrawn="1"/>
          </p:nvSpPr>
          <p:spPr bwMode="auto">
            <a:xfrm>
              <a:off x="7092951" y="4167188"/>
              <a:ext cx="365125" cy="265113"/>
            </a:xfrm>
            <a:custGeom>
              <a:avLst/>
              <a:gdLst>
                <a:gd name="T0" fmla="*/ 230 w 230"/>
                <a:gd name="T1" fmla="*/ 167 h 167"/>
                <a:gd name="T2" fmla="*/ 0 w 230"/>
                <a:gd name="T3" fmla="*/ 167 h 167"/>
                <a:gd name="T4" fmla="*/ 115 w 230"/>
                <a:gd name="T5" fmla="*/ 0 h 167"/>
                <a:gd name="T6" fmla="*/ 230 w 230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0" h="167">
                  <a:moveTo>
                    <a:pt x="230" y="167"/>
                  </a:moveTo>
                  <a:lnTo>
                    <a:pt x="0" y="167"/>
                  </a:lnTo>
                  <a:lnTo>
                    <a:pt x="115" y="0"/>
                  </a:lnTo>
                  <a:lnTo>
                    <a:pt x="230" y="16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1641"/>
            <p:cNvSpPr>
              <a:spLocks/>
            </p:cNvSpPr>
            <p:nvPr userDrawn="1"/>
          </p:nvSpPr>
          <p:spPr bwMode="auto">
            <a:xfrm>
              <a:off x="7092951" y="4167188"/>
              <a:ext cx="365125" cy="265113"/>
            </a:xfrm>
            <a:custGeom>
              <a:avLst/>
              <a:gdLst>
                <a:gd name="T0" fmla="*/ 230 w 230"/>
                <a:gd name="T1" fmla="*/ 167 h 167"/>
                <a:gd name="T2" fmla="*/ 0 w 230"/>
                <a:gd name="T3" fmla="*/ 167 h 167"/>
                <a:gd name="T4" fmla="*/ 115 w 230"/>
                <a:gd name="T5" fmla="*/ 0 h 167"/>
                <a:gd name="T6" fmla="*/ 230 w 230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0" h="167">
                  <a:moveTo>
                    <a:pt x="230" y="167"/>
                  </a:moveTo>
                  <a:lnTo>
                    <a:pt x="0" y="167"/>
                  </a:lnTo>
                  <a:lnTo>
                    <a:pt x="115" y="0"/>
                  </a:lnTo>
                  <a:lnTo>
                    <a:pt x="230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3" name="Rectangle 1642"/>
            <p:cNvSpPr>
              <a:spLocks noChangeArrowheads="1"/>
            </p:cNvSpPr>
            <p:nvPr userDrawn="1"/>
          </p:nvSpPr>
          <p:spPr bwMode="auto">
            <a:xfrm>
              <a:off x="7208838" y="4873625"/>
              <a:ext cx="133350" cy="192088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4" name="Rectangle 1643"/>
            <p:cNvSpPr>
              <a:spLocks noChangeArrowheads="1"/>
            </p:cNvSpPr>
            <p:nvPr userDrawn="1"/>
          </p:nvSpPr>
          <p:spPr bwMode="auto">
            <a:xfrm>
              <a:off x="7208838" y="4873625"/>
              <a:ext cx="13335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1644"/>
            <p:cNvSpPr>
              <a:spLocks/>
            </p:cNvSpPr>
            <p:nvPr userDrawn="1"/>
          </p:nvSpPr>
          <p:spPr bwMode="auto">
            <a:xfrm>
              <a:off x="7275513" y="4633913"/>
              <a:ext cx="279400" cy="239713"/>
            </a:xfrm>
            <a:custGeom>
              <a:avLst/>
              <a:gdLst>
                <a:gd name="T0" fmla="*/ 73 w 176"/>
                <a:gd name="T1" fmla="*/ 0 h 151"/>
                <a:gd name="T2" fmla="*/ 0 w 176"/>
                <a:gd name="T3" fmla="*/ 0 h 151"/>
                <a:gd name="T4" fmla="*/ 0 w 176"/>
                <a:gd name="T5" fmla="*/ 151 h 151"/>
                <a:gd name="T6" fmla="*/ 42 w 176"/>
                <a:gd name="T7" fmla="*/ 151 h 151"/>
                <a:gd name="T8" fmla="*/ 176 w 176"/>
                <a:gd name="T9" fmla="*/ 151 h 151"/>
                <a:gd name="T10" fmla="*/ 73 w 176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51">
                  <a:moveTo>
                    <a:pt x="73" y="0"/>
                  </a:moveTo>
                  <a:lnTo>
                    <a:pt x="0" y="0"/>
                  </a:lnTo>
                  <a:lnTo>
                    <a:pt x="0" y="151"/>
                  </a:lnTo>
                  <a:lnTo>
                    <a:pt x="42" y="151"/>
                  </a:lnTo>
                  <a:lnTo>
                    <a:pt x="176" y="15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6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1645"/>
            <p:cNvSpPr>
              <a:spLocks/>
            </p:cNvSpPr>
            <p:nvPr userDrawn="1"/>
          </p:nvSpPr>
          <p:spPr bwMode="auto">
            <a:xfrm>
              <a:off x="7275513" y="4633913"/>
              <a:ext cx="279400" cy="239713"/>
            </a:xfrm>
            <a:custGeom>
              <a:avLst/>
              <a:gdLst>
                <a:gd name="T0" fmla="*/ 73 w 176"/>
                <a:gd name="T1" fmla="*/ 0 h 151"/>
                <a:gd name="T2" fmla="*/ 0 w 176"/>
                <a:gd name="T3" fmla="*/ 0 h 151"/>
                <a:gd name="T4" fmla="*/ 0 w 176"/>
                <a:gd name="T5" fmla="*/ 151 h 151"/>
                <a:gd name="T6" fmla="*/ 42 w 176"/>
                <a:gd name="T7" fmla="*/ 151 h 151"/>
                <a:gd name="T8" fmla="*/ 176 w 176"/>
                <a:gd name="T9" fmla="*/ 151 h 151"/>
                <a:gd name="T10" fmla="*/ 73 w 176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51">
                  <a:moveTo>
                    <a:pt x="73" y="0"/>
                  </a:moveTo>
                  <a:lnTo>
                    <a:pt x="0" y="0"/>
                  </a:lnTo>
                  <a:lnTo>
                    <a:pt x="0" y="151"/>
                  </a:lnTo>
                  <a:lnTo>
                    <a:pt x="42" y="151"/>
                  </a:lnTo>
                  <a:lnTo>
                    <a:pt x="176" y="151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1646"/>
            <p:cNvSpPr>
              <a:spLocks/>
            </p:cNvSpPr>
            <p:nvPr userDrawn="1"/>
          </p:nvSpPr>
          <p:spPr bwMode="auto">
            <a:xfrm>
              <a:off x="7275513" y="4432300"/>
              <a:ext cx="230188" cy="201613"/>
            </a:xfrm>
            <a:custGeom>
              <a:avLst/>
              <a:gdLst>
                <a:gd name="T0" fmla="*/ 58 w 145"/>
                <a:gd name="T1" fmla="*/ 0 h 127"/>
                <a:gd name="T2" fmla="*/ 0 w 145"/>
                <a:gd name="T3" fmla="*/ 0 h 127"/>
                <a:gd name="T4" fmla="*/ 0 w 145"/>
                <a:gd name="T5" fmla="*/ 127 h 127"/>
                <a:gd name="T6" fmla="*/ 73 w 145"/>
                <a:gd name="T7" fmla="*/ 127 h 127"/>
                <a:gd name="T8" fmla="*/ 145 w 145"/>
                <a:gd name="T9" fmla="*/ 127 h 127"/>
                <a:gd name="T10" fmla="*/ 58 w 145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27">
                  <a:moveTo>
                    <a:pt x="58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73" y="127"/>
                  </a:lnTo>
                  <a:lnTo>
                    <a:pt x="145" y="127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8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8" name="Freeform 1647"/>
            <p:cNvSpPr>
              <a:spLocks/>
            </p:cNvSpPr>
            <p:nvPr userDrawn="1"/>
          </p:nvSpPr>
          <p:spPr bwMode="auto">
            <a:xfrm>
              <a:off x="7275513" y="4432300"/>
              <a:ext cx="230188" cy="201613"/>
            </a:xfrm>
            <a:custGeom>
              <a:avLst/>
              <a:gdLst>
                <a:gd name="T0" fmla="*/ 58 w 145"/>
                <a:gd name="T1" fmla="*/ 0 h 127"/>
                <a:gd name="T2" fmla="*/ 0 w 145"/>
                <a:gd name="T3" fmla="*/ 0 h 127"/>
                <a:gd name="T4" fmla="*/ 0 w 145"/>
                <a:gd name="T5" fmla="*/ 127 h 127"/>
                <a:gd name="T6" fmla="*/ 73 w 145"/>
                <a:gd name="T7" fmla="*/ 127 h 127"/>
                <a:gd name="T8" fmla="*/ 145 w 145"/>
                <a:gd name="T9" fmla="*/ 127 h 127"/>
                <a:gd name="T10" fmla="*/ 58 w 145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27">
                  <a:moveTo>
                    <a:pt x="58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73" y="127"/>
                  </a:lnTo>
                  <a:lnTo>
                    <a:pt x="145" y="127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1648"/>
            <p:cNvSpPr>
              <a:spLocks/>
            </p:cNvSpPr>
            <p:nvPr userDrawn="1"/>
          </p:nvSpPr>
          <p:spPr bwMode="auto">
            <a:xfrm>
              <a:off x="7275513" y="4167188"/>
              <a:ext cx="182563" cy="265113"/>
            </a:xfrm>
            <a:custGeom>
              <a:avLst/>
              <a:gdLst>
                <a:gd name="T0" fmla="*/ 0 w 115"/>
                <a:gd name="T1" fmla="*/ 0 h 167"/>
                <a:gd name="T2" fmla="*/ 0 w 115"/>
                <a:gd name="T3" fmla="*/ 167 h 167"/>
                <a:gd name="T4" fmla="*/ 58 w 115"/>
                <a:gd name="T5" fmla="*/ 167 h 167"/>
                <a:gd name="T6" fmla="*/ 115 w 115"/>
                <a:gd name="T7" fmla="*/ 167 h 167"/>
                <a:gd name="T8" fmla="*/ 0 w 115"/>
                <a:gd name="T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67">
                  <a:moveTo>
                    <a:pt x="0" y="0"/>
                  </a:moveTo>
                  <a:lnTo>
                    <a:pt x="0" y="167"/>
                  </a:lnTo>
                  <a:lnTo>
                    <a:pt x="58" y="167"/>
                  </a:lnTo>
                  <a:lnTo>
                    <a:pt x="115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9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1649"/>
            <p:cNvSpPr>
              <a:spLocks/>
            </p:cNvSpPr>
            <p:nvPr userDrawn="1"/>
          </p:nvSpPr>
          <p:spPr bwMode="auto">
            <a:xfrm>
              <a:off x="7275513" y="4167188"/>
              <a:ext cx="182563" cy="265113"/>
            </a:xfrm>
            <a:custGeom>
              <a:avLst/>
              <a:gdLst>
                <a:gd name="T0" fmla="*/ 0 w 115"/>
                <a:gd name="T1" fmla="*/ 0 h 167"/>
                <a:gd name="T2" fmla="*/ 0 w 115"/>
                <a:gd name="T3" fmla="*/ 167 h 167"/>
                <a:gd name="T4" fmla="*/ 58 w 115"/>
                <a:gd name="T5" fmla="*/ 167 h 167"/>
                <a:gd name="T6" fmla="*/ 115 w 115"/>
                <a:gd name="T7" fmla="*/ 167 h 167"/>
                <a:gd name="T8" fmla="*/ 0 w 115"/>
                <a:gd name="T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67">
                  <a:moveTo>
                    <a:pt x="0" y="0"/>
                  </a:moveTo>
                  <a:lnTo>
                    <a:pt x="0" y="167"/>
                  </a:lnTo>
                  <a:lnTo>
                    <a:pt x="58" y="167"/>
                  </a:lnTo>
                  <a:lnTo>
                    <a:pt x="115" y="16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Rectangle 1650"/>
            <p:cNvSpPr>
              <a:spLocks noChangeArrowheads="1"/>
            </p:cNvSpPr>
            <p:nvPr userDrawn="1"/>
          </p:nvSpPr>
          <p:spPr bwMode="auto">
            <a:xfrm>
              <a:off x="7275513" y="4873625"/>
              <a:ext cx="66675" cy="192088"/>
            </a:xfrm>
            <a:prstGeom prst="rect">
              <a:avLst/>
            </a:pr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Rectangle 1651"/>
            <p:cNvSpPr>
              <a:spLocks noChangeArrowheads="1"/>
            </p:cNvSpPr>
            <p:nvPr userDrawn="1"/>
          </p:nvSpPr>
          <p:spPr bwMode="auto">
            <a:xfrm>
              <a:off x="7275513" y="4873625"/>
              <a:ext cx="6667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1652"/>
            <p:cNvSpPr>
              <a:spLocks/>
            </p:cNvSpPr>
            <p:nvPr userDrawn="1"/>
          </p:nvSpPr>
          <p:spPr bwMode="auto">
            <a:xfrm>
              <a:off x="7208838" y="4070350"/>
              <a:ext cx="131763" cy="123825"/>
            </a:xfrm>
            <a:custGeom>
              <a:avLst/>
              <a:gdLst>
                <a:gd name="T0" fmla="*/ 42 w 83"/>
                <a:gd name="T1" fmla="*/ 0 h 78"/>
                <a:gd name="T2" fmla="*/ 54 w 83"/>
                <a:gd name="T3" fmla="*/ 25 h 78"/>
                <a:gd name="T4" fmla="*/ 83 w 83"/>
                <a:gd name="T5" fmla="*/ 29 h 78"/>
                <a:gd name="T6" fmla="*/ 62 w 83"/>
                <a:gd name="T7" fmla="*/ 50 h 78"/>
                <a:gd name="T8" fmla="*/ 67 w 83"/>
                <a:gd name="T9" fmla="*/ 78 h 78"/>
                <a:gd name="T10" fmla="*/ 42 w 83"/>
                <a:gd name="T11" fmla="*/ 64 h 78"/>
                <a:gd name="T12" fmla="*/ 16 w 83"/>
                <a:gd name="T13" fmla="*/ 78 h 78"/>
                <a:gd name="T14" fmla="*/ 21 w 83"/>
                <a:gd name="T15" fmla="*/ 50 h 78"/>
                <a:gd name="T16" fmla="*/ 0 w 83"/>
                <a:gd name="T17" fmla="*/ 29 h 78"/>
                <a:gd name="T18" fmla="*/ 29 w 83"/>
                <a:gd name="T19" fmla="*/ 25 h 78"/>
                <a:gd name="T20" fmla="*/ 42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42" y="0"/>
                  </a:moveTo>
                  <a:lnTo>
                    <a:pt x="54" y="25"/>
                  </a:lnTo>
                  <a:lnTo>
                    <a:pt x="83" y="29"/>
                  </a:lnTo>
                  <a:lnTo>
                    <a:pt x="62" y="50"/>
                  </a:lnTo>
                  <a:lnTo>
                    <a:pt x="67" y="78"/>
                  </a:lnTo>
                  <a:lnTo>
                    <a:pt x="42" y="64"/>
                  </a:lnTo>
                  <a:lnTo>
                    <a:pt x="16" y="78"/>
                  </a:lnTo>
                  <a:lnTo>
                    <a:pt x="21" y="50"/>
                  </a:lnTo>
                  <a:lnTo>
                    <a:pt x="0" y="29"/>
                  </a:lnTo>
                  <a:lnTo>
                    <a:pt x="29" y="2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1653"/>
            <p:cNvSpPr>
              <a:spLocks/>
            </p:cNvSpPr>
            <p:nvPr userDrawn="1"/>
          </p:nvSpPr>
          <p:spPr bwMode="auto">
            <a:xfrm>
              <a:off x="10995026" y="4437063"/>
              <a:ext cx="587375" cy="427038"/>
            </a:xfrm>
            <a:custGeom>
              <a:avLst/>
              <a:gdLst>
                <a:gd name="T0" fmla="*/ 370 w 370"/>
                <a:gd name="T1" fmla="*/ 269 h 269"/>
                <a:gd name="T2" fmla="*/ 0 w 370"/>
                <a:gd name="T3" fmla="*/ 269 h 269"/>
                <a:gd name="T4" fmla="*/ 109 w 370"/>
                <a:gd name="T5" fmla="*/ 111 h 269"/>
                <a:gd name="T6" fmla="*/ 185 w 370"/>
                <a:gd name="T7" fmla="*/ 0 h 269"/>
                <a:gd name="T8" fmla="*/ 261 w 370"/>
                <a:gd name="T9" fmla="*/ 111 h 269"/>
                <a:gd name="T10" fmla="*/ 370 w 370"/>
                <a:gd name="T11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269">
                  <a:moveTo>
                    <a:pt x="370" y="269"/>
                  </a:moveTo>
                  <a:lnTo>
                    <a:pt x="0" y="269"/>
                  </a:lnTo>
                  <a:lnTo>
                    <a:pt x="109" y="111"/>
                  </a:lnTo>
                  <a:lnTo>
                    <a:pt x="185" y="0"/>
                  </a:lnTo>
                  <a:lnTo>
                    <a:pt x="261" y="111"/>
                  </a:lnTo>
                  <a:lnTo>
                    <a:pt x="370" y="269"/>
                  </a:lnTo>
                  <a:close/>
                </a:path>
              </a:pathLst>
            </a:custGeom>
            <a:solidFill>
              <a:srgbClr val="007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1654"/>
            <p:cNvSpPr>
              <a:spLocks/>
            </p:cNvSpPr>
            <p:nvPr userDrawn="1"/>
          </p:nvSpPr>
          <p:spPr bwMode="auto">
            <a:xfrm>
              <a:off x="10995026" y="4437063"/>
              <a:ext cx="587375" cy="427038"/>
            </a:xfrm>
            <a:custGeom>
              <a:avLst/>
              <a:gdLst>
                <a:gd name="T0" fmla="*/ 370 w 370"/>
                <a:gd name="T1" fmla="*/ 269 h 269"/>
                <a:gd name="T2" fmla="*/ 0 w 370"/>
                <a:gd name="T3" fmla="*/ 269 h 269"/>
                <a:gd name="T4" fmla="*/ 109 w 370"/>
                <a:gd name="T5" fmla="*/ 111 h 269"/>
                <a:gd name="T6" fmla="*/ 185 w 370"/>
                <a:gd name="T7" fmla="*/ 0 h 269"/>
                <a:gd name="T8" fmla="*/ 261 w 370"/>
                <a:gd name="T9" fmla="*/ 111 h 269"/>
                <a:gd name="T10" fmla="*/ 370 w 370"/>
                <a:gd name="T11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269">
                  <a:moveTo>
                    <a:pt x="370" y="269"/>
                  </a:moveTo>
                  <a:lnTo>
                    <a:pt x="0" y="269"/>
                  </a:lnTo>
                  <a:lnTo>
                    <a:pt x="109" y="111"/>
                  </a:lnTo>
                  <a:lnTo>
                    <a:pt x="185" y="0"/>
                  </a:lnTo>
                  <a:lnTo>
                    <a:pt x="261" y="111"/>
                  </a:lnTo>
                  <a:lnTo>
                    <a:pt x="370" y="26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1655"/>
            <p:cNvSpPr>
              <a:spLocks/>
            </p:cNvSpPr>
            <p:nvPr userDrawn="1"/>
          </p:nvSpPr>
          <p:spPr bwMode="auto">
            <a:xfrm>
              <a:off x="11045826" y="4262438"/>
              <a:ext cx="484188" cy="350838"/>
            </a:xfrm>
            <a:custGeom>
              <a:avLst/>
              <a:gdLst>
                <a:gd name="T0" fmla="*/ 305 w 305"/>
                <a:gd name="T1" fmla="*/ 221 h 221"/>
                <a:gd name="T2" fmla="*/ 0 w 305"/>
                <a:gd name="T3" fmla="*/ 221 h 221"/>
                <a:gd name="T4" fmla="*/ 92 w 305"/>
                <a:gd name="T5" fmla="*/ 87 h 221"/>
                <a:gd name="T6" fmla="*/ 153 w 305"/>
                <a:gd name="T7" fmla="*/ 0 h 221"/>
                <a:gd name="T8" fmla="*/ 213 w 305"/>
                <a:gd name="T9" fmla="*/ 87 h 221"/>
                <a:gd name="T10" fmla="*/ 305 w 305"/>
                <a:gd name="T11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5" h="221">
                  <a:moveTo>
                    <a:pt x="305" y="221"/>
                  </a:moveTo>
                  <a:lnTo>
                    <a:pt x="0" y="221"/>
                  </a:lnTo>
                  <a:lnTo>
                    <a:pt x="92" y="87"/>
                  </a:lnTo>
                  <a:lnTo>
                    <a:pt x="153" y="0"/>
                  </a:lnTo>
                  <a:lnTo>
                    <a:pt x="213" y="87"/>
                  </a:lnTo>
                  <a:lnTo>
                    <a:pt x="305" y="221"/>
                  </a:lnTo>
                  <a:close/>
                </a:path>
              </a:pathLst>
            </a:custGeom>
            <a:solidFill>
              <a:srgbClr val="00A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1656"/>
            <p:cNvSpPr>
              <a:spLocks/>
            </p:cNvSpPr>
            <p:nvPr userDrawn="1"/>
          </p:nvSpPr>
          <p:spPr bwMode="auto">
            <a:xfrm>
              <a:off x="11045826" y="4262438"/>
              <a:ext cx="484188" cy="350838"/>
            </a:xfrm>
            <a:custGeom>
              <a:avLst/>
              <a:gdLst>
                <a:gd name="T0" fmla="*/ 305 w 305"/>
                <a:gd name="T1" fmla="*/ 221 h 221"/>
                <a:gd name="T2" fmla="*/ 0 w 305"/>
                <a:gd name="T3" fmla="*/ 221 h 221"/>
                <a:gd name="T4" fmla="*/ 92 w 305"/>
                <a:gd name="T5" fmla="*/ 87 h 221"/>
                <a:gd name="T6" fmla="*/ 153 w 305"/>
                <a:gd name="T7" fmla="*/ 0 h 221"/>
                <a:gd name="T8" fmla="*/ 213 w 305"/>
                <a:gd name="T9" fmla="*/ 87 h 221"/>
                <a:gd name="T10" fmla="*/ 305 w 305"/>
                <a:gd name="T11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5" h="221">
                  <a:moveTo>
                    <a:pt x="305" y="221"/>
                  </a:moveTo>
                  <a:lnTo>
                    <a:pt x="0" y="221"/>
                  </a:lnTo>
                  <a:lnTo>
                    <a:pt x="92" y="87"/>
                  </a:lnTo>
                  <a:lnTo>
                    <a:pt x="153" y="0"/>
                  </a:lnTo>
                  <a:lnTo>
                    <a:pt x="213" y="87"/>
                  </a:lnTo>
                  <a:lnTo>
                    <a:pt x="305" y="2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1657"/>
            <p:cNvSpPr>
              <a:spLocks/>
            </p:cNvSpPr>
            <p:nvPr userDrawn="1"/>
          </p:nvSpPr>
          <p:spPr bwMode="auto">
            <a:xfrm>
              <a:off x="11096626" y="4122738"/>
              <a:ext cx="384175" cy="277813"/>
            </a:xfrm>
            <a:custGeom>
              <a:avLst/>
              <a:gdLst>
                <a:gd name="T0" fmla="*/ 242 w 242"/>
                <a:gd name="T1" fmla="*/ 175 h 175"/>
                <a:gd name="T2" fmla="*/ 0 w 242"/>
                <a:gd name="T3" fmla="*/ 175 h 175"/>
                <a:gd name="T4" fmla="*/ 121 w 242"/>
                <a:gd name="T5" fmla="*/ 0 h 175"/>
                <a:gd name="T6" fmla="*/ 242 w 242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175">
                  <a:moveTo>
                    <a:pt x="242" y="175"/>
                  </a:moveTo>
                  <a:lnTo>
                    <a:pt x="0" y="175"/>
                  </a:lnTo>
                  <a:lnTo>
                    <a:pt x="121" y="0"/>
                  </a:lnTo>
                  <a:lnTo>
                    <a:pt x="242" y="17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1658"/>
            <p:cNvSpPr>
              <a:spLocks/>
            </p:cNvSpPr>
            <p:nvPr userDrawn="1"/>
          </p:nvSpPr>
          <p:spPr bwMode="auto">
            <a:xfrm>
              <a:off x="11096626" y="4122738"/>
              <a:ext cx="384175" cy="277813"/>
            </a:xfrm>
            <a:custGeom>
              <a:avLst/>
              <a:gdLst>
                <a:gd name="T0" fmla="*/ 242 w 242"/>
                <a:gd name="T1" fmla="*/ 175 h 175"/>
                <a:gd name="T2" fmla="*/ 0 w 242"/>
                <a:gd name="T3" fmla="*/ 175 h 175"/>
                <a:gd name="T4" fmla="*/ 121 w 242"/>
                <a:gd name="T5" fmla="*/ 0 h 175"/>
                <a:gd name="T6" fmla="*/ 242 w 242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175">
                  <a:moveTo>
                    <a:pt x="242" y="175"/>
                  </a:moveTo>
                  <a:lnTo>
                    <a:pt x="0" y="175"/>
                  </a:lnTo>
                  <a:lnTo>
                    <a:pt x="121" y="0"/>
                  </a:lnTo>
                  <a:lnTo>
                    <a:pt x="242" y="1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Rectangle 1659"/>
            <p:cNvSpPr>
              <a:spLocks noChangeArrowheads="1"/>
            </p:cNvSpPr>
            <p:nvPr userDrawn="1"/>
          </p:nvSpPr>
          <p:spPr bwMode="auto">
            <a:xfrm>
              <a:off x="11218863" y="4864100"/>
              <a:ext cx="139700" cy="201613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Rectangle 1660"/>
            <p:cNvSpPr>
              <a:spLocks noChangeArrowheads="1"/>
            </p:cNvSpPr>
            <p:nvPr userDrawn="1"/>
          </p:nvSpPr>
          <p:spPr bwMode="auto">
            <a:xfrm>
              <a:off x="11218863" y="4864100"/>
              <a:ext cx="1397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Freeform 1661"/>
            <p:cNvSpPr>
              <a:spLocks/>
            </p:cNvSpPr>
            <p:nvPr userDrawn="1"/>
          </p:nvSpPr>
          <p:spPr bwMode="auto">
            <a:xfrm>
              <a:off x="11288713" y="4613275"/>
              <a:ext cx="293688" cy="250825"/>
            </a:xfrm>
            <a:custGeom>
              <a:avLst/>
              <a:gdLst>
                <a:gd name="T0" fmla="*/ 76 w 185"/>
                <a:gd name="T1" fmla="*/ 0 h 158"/>
                <a:gd name="T2" fmla="*/ 0 w 185"/>
                <a:gd name="T3" fmla="*/ 0 h 158"/>
                <a:gd name="T4" fmla="*/ 0 w 185"/>
                <a:gd name="T5" fmla="*/ 158 h 158"/>
                <a:gd name="T6" fmla="*/ 44 w 185"/>
                <a:gd name="T7" fmla="*/ 158 h 158"/>
                <a:gd name="T8" fmla="*/ 185 w 185"/>
                <a:gd name="T9" fmla="*/ 158 h 158"/>
                <a:gd name="T10" fmla="*/ 76 w 185"/>
                <a:gd name="T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58">
                  <a:moveTo>
                    <a:pt x="76" y="0"/>
                  </a:moveTo>
                  <a:lnTo>
                    <a:pt x="0" y="0"/>
                  </a:lnTo>
                  <a:lnTo>
                    <a:pt x="0" y="158"/>
                  </a:lnTo>
                  <a:lnTo>
                    <a:pt x="44" y="158"/>
                  </a:lnTo>
                  <a:lnTo>
                    <a:pt x="185" y="15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1662"/>
            <p:cNvSpPr>
              <a:spLocks/>
            </p:cNvSpPr>
            <p:nvPr userDrawn="1"/>
          </p:nvSpPr>
          <p:spPr bwMode="auto">
            <a:xfrm>
              <a:off x="11288713" y="4613275"/>
              <a:ext cx="293688" cy="250825"/>
            </a:xfrm>
            <a:custGeom>
              <a:avLst/>
              <a:gdLst>
                <a:gd name="T0" fmla="*/ 76 w 185"/>
                <a:gd name="T1" fmla="*/ 0 h 158"/>
                <a:gd name="T2" fmla="*/ 0 w 185"/>
                <a:gd name="T3" fmla="*/ 0 h 158"/>
                <a:gd name="T4" fmla="*/ 0 w 185"/>
                <a:gd name="T5" fmla="*/ 158 h 158"/>
                <a:gd name="T6" fmla="*/ 44 w 185"/>
                <a:gd name="T7" fmla="*/ 158 h 158"/>
                <a:gd name="T8" fmla="*/ 185 w 185"/>
                <a:gd name="T9" fmla="*/ 158 h 158"/>
                <a:gd name="T10" fmla="*/ 76 w 185"/>
                <a:gd name="T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58">
                  <a:moveTo>
                    <a:pt x="76" y="0"/>
                  </a:moveTo>
                  <a:lnTo>
                    <a:pt x="0" y="0"/>
                  </a:lnTo>
                  <a:lnTo>
                    <a:pt x="0" y="158"/>
                  </a:lnTo>
                  <a:lnTo>
                    <a:pt x="44" y="158"/>
                  </a:lnTo>
                  <a:lnTo>
                    <a:pt x="185" y="158"/>
                  </a:lnTo>
                  <a:lnTo>
                    <a:pt x="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4" name="Freeform 1663"/>
            <p:cNvSpPr>
              <a:spLocks/>
            </p:cNvSpPr>
            <p:nvPr userDrawn="1"/>
          </p:nvSpPr>
          <p:spPr bwMode="auto">
            <a:xfrm>
              <a:off x="11288713" y="4400550"/>
              <a:ext cx="241300" cy="212725"/>
            </a:xfrm>
            <a:custGeom>
              <a:avLst/>
              <a:gdLst>
                <a:gd name="T0" fmla="*/ 60 w 152"/>
                <a:gd name="T1" fmla="*/ 0 h 134"/>
                <a:gd name="T2" fmla="*/ 0 w 152"/>
                <a:gd name="T3" fmla="*/ 0 h 134"/>
                <a:gd name="T4" fmla="*/ 0 w 152"/>
                <a:gd name="T5" fmla="*/ 134 h 134"/>
                <a:gd name="T6" fmla="*/ 76 w 152"/>
                <a:gd name="T7" fmla="*/ 134 h 134"/>
                <a:gd name="T8" fmla="*/ 152 w 152"/>
                <a:gd name="T9" fmla="*/ 134 h 134"/>
                <a:gd name="T10" fmla="*/ 60 w 152"/>
                <a:gd name="T1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34">
                  <a:moveTo>
                    <a:pt x="60" y="0"/>
                  </a:moveTo>
                  <a:lnTo>
                    <a:pt x="0" y="0"/>
                  </a:lnTo>
                  <a:lnTo>
                    <a:pt x="0" y="134"/>
                  </a:lnTo>
                  <a:lnTo>
                    <a:pt x="76" y="134"/>
                  </a:lnTo>
                  <a:lnTo>
                    <a:pt x="152" y="13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8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1664"/>
            <p:cNvSpPr>
              <a:spLocks/>
            </p:cNvSpPr>
            <p:nvPr userDrawn="1"/>
          </p:nvSpPr>
          <p:spPr bwMode="auto">
            <a:xfrm>
              <a:off x="11288713" y="4400550"/>
              <a:ext cx="241300" cy="212725"/>
            </a:xfrm>
            <a:custGeom>
              <a:avLst/>
              <a:gdLst>
                <a:gd name="T0" fmla="*/ 60 w 152"/>
                <a:gd name="T1" fmla="*/ 0 h 134"/>
                <a:gd name="T2" fmla="*/ 0 w 152"/>
                <a:gd name="T3" fmla="*/ 0 h 134"/>
                <a:gd name="T4" fmla="*/ 0 w 152"/>
                <a:gd name="T5" fmla="*/ 134 h 134"/>
                <a:gd name="T6" fmla="*/ 76 w 152"/>
                <a:gd name="T7" fmla="*/ 134 h 134"/>
                <a:gd name="T8" fmla="*/ 152 w 152"/>
                <a:gd name="T9" fmla="*/ 134 h 134"/>
                <a:gd name="T10" fmla="*/ 60 w 152"/>
                <a:gd name="T1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34">
                  <a:moveTo>
                    <a:pt x="60" y="0"/>
                  </a:moveTo>
                  <a:lnTo>
                    <a:pt x="0" y="0"/>
                  </a:lnTo>
                  <a:lnTo>
                    <a:pt x="0" y="134"/>
                  </a:lnTo>
                  <a:lnTo>
                    <a:pt x="76" y="134"/>
                  </a:lnTo>
                  <a:lnTo>
                    <a:pt x="152" y="134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1665"/>
            <p:cNvSpPr>
              <a:spLocks/>
            </p:cNvSpPr>
            <p:nvPr userDrawn="1"/>
          </p:nvSpPr>
          <p:spPr bwMode="auto">
            <a:xfrm>
              <a:off x="11288713" y="4122738"/>
              <a:ext cx="192088" cy="277813"/>
            </a:xfrm>
            <a:custGeom>
              <a:avLst/>
              <a:gdLst>
                <a:gd name="T0" fmla="*/ 0 w 121"/>
                <a:gd name="T1" fmla="*/ 0 h 175"/>
                <a:gd name="T2" fmla="*/ 0 w 121"/>
                <a:gd name="T3" fmla="*/ 175 h 175"/>
                <a:gd name="T4" fmla="*/ 60 w 121"/>
                <a:gd name="T5" fmla="*/ 175 h 175"/>
                <a:gd name="T6" fmla="*/ 121 w 121"/>
                <a:gd name="T7" fmla="*/ 175 h 175"/>
                <a:gd name="T8" fmla="*/ 0 w 121"/>
                <a:gd name="T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75">
                  <a:moveTo>
                    <a:pt x="0" y="0"/>
                  </a:moveTo>
                  <a:lnTo>
                    <a:pt x="0" y="175"/>
                  </a:lnTo>
                  <a:lnTo>
                    <a:pt x="60" y="175"/>
                  </a:lnTo>
                  <a:lnTo>
                    <a:pt x="121" y="1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9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1666"/>
            <p:cNvSpPr>
              <a:spLocks/>
            </p:cNvSpPr>
            <p:nvPr userDrawn="1"/>
          </p:nvSpPr>
          <p:spPr bwMode="auto">
            <a:xfrm>
              <a:off x="11288713" y="4122738"/>
              <a:ext cx="192088" cy="277813"/>
            </a:xfrm>
            <a:custGeom>
              <a:avLst/>
              <a:gdLst>
                <a:gd name="T0" fmla="*/ 0 w 121"/>
                <a:gd name="T1" fmla="*/ 0 h 175"/>
                <a:gd name="T2" fmla="*/ 0 w 121"/>
                <a:gd name="T3" fmla="*/ 175 h 175"/>
                <a:gd name="T4" fmla="*/ 60 w 121"/>
                <a:gd name="T5" fmla="*/ 175 h 175"/>
                <a:gd name="T6" fmla="*/ 121 w 121"/>
                <a:gd name="T7" fmla="*/ 175 h 175"/>
                <a:gd name="T8" fmla="*/ 0 w 121"/>
                <a:gd name="T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75">
                  <a:moveTo>
                    <a:pt x="0" y="0"/>
                  </a:moveTo>
                  <a:lnTo>
                    <a:pt x="0" y="175"/>
                  </a:lnTo>
                  <a:lnTo>
                    <a:pt x="60" y="175"/>
                  </a:lnTo>
                  <a:lnTo>
                    <a:pt x="121" y="17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1667"/>
            <p:cNvSpPr>
              <a:spLocks/>
            </p:cNvSpPr>
            <p:nvPr userDrawn="1"/>
          </p:nvSpPr>
          <p:spPr bwMode="auto">
            <a:xfrm>
              <a:off x="11288713" y="4864100"/>
              <a:ext cx="69850" cy="201613"/>
            </a:xfrm>
            <a:custGeom>
              <a:avLst/>
              <a:gdLst>
                <a:gd name="T0" fmla="*/ 44 w 44"/>
                <a:gd name="T1" fmla="*/ 0 h 127"/>
                <a:gd name="T2" fmla="*/ 0 w 44"/>
                <a:gd name="T3" fmla="*/ 0 h 127"/>
                <a:gd name="T4" fmla="*/ 0 w 44"/>
                <a:gd name="T5" fmla="*/ 127 h 127"/>
                <a:gd name="T6" fmla="*/ 44 w 44"/>
                <a:gd name="T7" fmla="*/ 127 h 127"/>
                <a:gd name="T8" fmla="*/ 44 w 44"/>
                <a:gd name="T9" fmla="*/ 127 h 127"/>
                <a:gd name="T10" fmla="*/ 44 w 44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27">
                  <a:moveTo>
                    <a:pt x="44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1668"/>
            <p:cNvSpPr>
              <a:spLocks/>
            </p:cNvSpPr>
            <p:nvPr userDrawn="1"/>
          </p:nvSpPr>
          <p:spPr bwMode="auto">
            <a:xfrm>
              <a:off x="11288713" y="4864100"/>
              <a:ext cx="69850" cy="201613"/>
            </a:xfrm>
            <a:custGeom>
              <a:avLst/>
              <a:gdLst>
                <a:gd name="T0" fmla="*/ 44 w 44"/>
                <a:gd name="T1" fmla="*/ 0 h 127"/>
                <a:gd name="T2" fmla="*/ 0 w 44"/>
                <a:gd name="T3" fmla="*/ 0 h 127"/>
                <a:gd name="T4" fmla="*/ 0 w 44"/>
                <a:gd name="T5" fmla="*/ 127 h 127"/>
                <a:gd name="T6" fmla="*/ 44 w 44"/>
                <a:gd name="T7" fmla="*/ 127 h 127"/>
                <a:gd name="T8" fmla="*/ 44 w 44"/>
                <a:gd name="T9" fmla="*/ 127 h 127"/>
                <a:gd name="T10" fmla="*/ 44 w 44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27">
                  <a:moveTo>
                    <a:pt x="44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1669"/>
            <p:cNvSpPr>
              <a:spLocks/>
            </p:cNvSpPr>
            <p:nvPr userDrawn="1"/>
          </p:nvSpPr>
          <p:spPr bwMode="auto">
            <a:xfrm>
              <a:off x="6313488" y="679450"/>
              <a:ext cx="952500" cy="1303338"/>
            </a:xfrm>
            <a:custGeom>
              <a:avLst/>
              <a:gdLst>
                <a:gd name="T0" fmla="*/ 600 w 600"/>
                <a:gd name="T1" fmla="*/ 82 h 821"/>
                <a:gd name="T2" fmla="*/ 378 w 600"/>
                <a:gd name="T3" fmla="*/ 178 h 821"/>
                <a:gd name="T4" fmla="*/ 378 w 600"/>
                <a:gd name="T5" fmla="*/ 643 h 821"/>
                <a:gd name="T6" fmla="*/ 600 w 600"/>
                <a:gd name="T7" fmla="*/ 740 h 821"/>
                <a:gd name="T8" fmla="*/ 147 w 600"/>
                <a:gd name="T9" fmla="*/ 678 h 821"/>
                <a:gd name="T10" fmla="*/ 147 w 600"/>
                <a:gd name="T11" fmla="*/ 144 h 821"/>
                <a:gd name="T12" fmla="*/ 600 w 600"/>
                <a:gd name="T13" fmla="*/ 8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0" h="821">
                  <a:moveTo>
                    <a:pt x="600" y="82"/>
                  </a:moveTo>
                  <a:cubicBezTo>
                    <a:pt x="520" y="84"/>
                    <a:pt x="440" y="117"/>
                    <a:pt x="378" y="178"/>
                  </a:cubicBezTo>
                  <a:cubicBezTo>
                    <a:pt x="250" y="307"/>
                    <a:pt x="250" y="515"/>
                    <a:pt x="378" y="643"/>
                  </a:cubicBezTo>
                  <a:cubicBezTo>
                    <a:pt x="440" y="705"/>
                    <a:pt x="520" y="737"/>
                    <a:pt x="600" y="740"/>
                  </a:cubicBezTo>
                  <a:cubicBezTo>
                    <a:pt x="456" y="821"/>
                    <a:pt x="270" y="801"/>
                    <a:pt x="147" y="678"/>
                  </a:cubicBezTo>
                  <a:cubicBezTo>
                    <a:pt x="0" y="530"/>
                    <a:pt x="0" y="291"/>
                    <a:pt x="147" y="144"/>
                  </a:cubicBezTo>
                  <a:cubicBezTo>
                    <a:pt x="270" y="21"/>
                    <a:pt x="456" y="0"/>
                    <a:pt x="600" y="82"/>
                  </a:cubicBezTo>
                  <a:close/>
                </a:path>
              </a:pathLst>
            </a:custGeom>
            <a:solidFill>
              <a:srgbClr val="F6D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1" name="Freeform 1670"/>
            <p:cNvSpPr>
              <a:spLocks/>
            </p:cNvSpPr>
            <p:nvPr userDrawn="1"/>
          </p:nvSpPr>
          <p:spPr bwMode="auto">
            <a:xfrm>
              <a:off x="6121401" y="2278063"/>
              <a:ext cx="249238" cy="249238"/>
            </a:xfrm>
            <a:custGeom>
              <a:avLst/>
              <a:gdLst>
                <a:gd name="T0" fmla="*/ 79 w 157"/>
                <a:gd name="T1" fmla="*/ 0 h 157"/>
                <a:gd name="T2" fmla="*/ 0 w 157"/>
                <a:gd name="T3" fmla="*/ 79 h 157"/>
                <a:gd name="T4" fmla="*/ 79 w 157"/>
                <a:gd name="T5" fmla="*/ 157 h 157"/>
                <a:gd name="T6" fmla="*/ 157 w 157"/>
                <a:gd name="T7" fmla="*/ 79 h 157"/>
                <a:gd name="T8" fmla="*/ 79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9" y="0"/>
                  </a:moveTo>
                  <a:cubicBezTo>
                    <a:pt x="79" y="60"/>
                    <a:pt x="60" y="79"/>
                    <a:pt x="0" y="79"/>
                  </a:cubicBezTo>
                  <a:cubicBezTo>
                    <a:pt x="60" y="79"/>
                    <a:pt x="79" y="97"/>
                    <a:pt x="79" y="157"/>
                  </a:cubicBezTo>
                  <a:cubicBezTo>
                    <a:pt x="79" y="97"/>
                    <a:pt x="97" y="79"/>
                    <a:pt x="157" y="79"/>
                  </a:cubicBezTo>
                  <a:cubicBezTo>
                    <a:pt x="97" y="79"/>
                    <a:pt x="79" y="60"/>
                    <a:pt x="79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1671"/>
            <p:cNvSpPr>
              <a:spLocks/>
            </p:cNvSpPr>
            <p:nvPr userDrawn="1"/>
          </p:nvSpPr>
          <p:spPr bwMode="auto">
            <a:xfrm>
              <a:off x="7842251" y="1455738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1672"/>
            <p:cNvSpPr>
              <a:spLocks/>
            </p:cNvSpPr>
            <p:nvPr userDrawn="1"/>
          </p:nvSpPr>
          <p:spPr bwMode="auto">
            <a:xfrm>
              <a:off x="9863138" y="2278063"/>
              <a:ext cx="249238" cy="249238"/>
            </a:xfrm>
            <a:custGeom>
              <a:avLst/>
              <a:gdLst>
                <a:gd name="T0" fmla="*/ 79 w 157"/>
                <a:gd name="T1" fmla="*/ 0 h 157"/>
                <a:gd name="T2" fmla="*/ 0 w 157"/>
                <a:gd name="T3" fmla="*/ 79 h 157"/>
                <a:gd name="T4" fmla="*/ 79 w 157"/>
                <a:gd name="T5" fmla="*/ 157 h 157"/>
                <a:gd name="T6" fmla="*/ 157 w 157"/>
                <a:gd name="T7" fmla="*/ 79 h 157"/>
                <a:gd name="T8" fmla="*/ 79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9" y="0"/>
                  </a:moveTo>
                  <a:cubicBezTo>
                    <a:pt x="79" y="60"/>
                    <a:pt x="61" y="79"/>
                    <a:pt x="0" y="79"/>
                  </a:cubicBezTo>
                  <a:cubicBezTo>
                    <a:pt x="61" y="79"/>
                    <a:pt x="79" y="97"/>
                    <a:pt x="79" y="157"/>
                  </a:cubicBezTo>
                  <a:cubicBezTo>
                    <a:pt x="79" y="97"/>
                    <a:pt x="97" y="79"/>
                    <a:pt x="157" y="79"/>
                  </a:cubicBezTo>
                  <a:cubicBezTo>
                    <a:pt x="97" y="79"/>
                    <a:pt x="79" y="60"/>
                    <a:pt x="79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4" name="Freeform 1673"/>
            <p:cNvSpPr>
              <a:spLocks/>
            </p:cNvSpPr>
            <p:nvPr userDrawn="1"/>
          </p:nvSpPr>
          <p:spPr bwMode="auto">
            <a:xfrm>
              <a:off x="10623551" y="1814513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1674"/>
            <p:cNvSpPr>
              <a:spLocks/>
            </p:cNvSpPr>
            <p:nvPr userDrawn="1"/>
          </p:nvSpPr>
          <p:spPr bwMode="auto">
            <a:xfrm>
              <a:off x="9759951" y="1206500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1675"/>
            <p:cNvSpPr>
              <a:spLocks/>
            </p:cNvSpPr>
            <p:nvPr userDrawn="1"/>
          </p:nvSpPr>
          <p:spPr bwMode="auto">
            <a:xfrm>
              <a:off x="11095038" y="2646363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6" y="79"/>
                    <a:pt x="157" y="79"/>
                  </a:cubicBezTo>
                  <a:cubicBezTo>
                    <a:pt x="96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1676"/>
            <p:cNvSpPr>
              <a:spLocks/>
            </p:cNvSpPr>
            <p:nvPr userDrawn="1"/>
          </p:nvSpPr>
          <p:spPr bwMode="auto">
            <a:xfrm>
              <a:off x="7356476" y="2403475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8 h 157"/>
                <a:gd name="T4" fmla="*/ 78 w 157"/>
                <a:gd name="T5" fmla="*/ 157 h 157"/>
                <a:gd name="T6" fmla="*/ 157 w 157"/>
                <a:gd name="T7" fmla="*/ 78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8"/>
                    <a:pt x="0" y="78"/>
                  </a:cubicBezTo>
                  <a:cubicBezTo>
                    <a:pt x="60" y="78"/>
                    <a:pt x="78" y="97"/>
                    <a:pt x="78" y="157"/>
                  </a:cubicBezTo>
                  <a:cubicBezTo>
                    <a:pt x="78" y="97"/>
                    <a:pt x="97" y="78"/>
                    <a:pt x="157" y="78"/>
                  </a:cubicBezTo>
                  <a:cubicBezTo>
                    <a:pt x="97" y="78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Rectangle 1677"/>
            <p:cNvSpPr>
              <a:spLocks noChangeArrowheads="1"/>
            </p:cNvSpPr>
            <p:nvPr userDrawn="1"/>
          </p:nvSpPr>
          <p:spPr bwMode="auto">
            <a:xfrm>
              <a:off x="8094663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Oval 1678"/>
            <p:cNvSpPr>
              <a:spLocks noChangeArrowheads="1"/>
            </p:cNvSpPr>
            <p:nvPr userDrawn="1"/>
          </p:nvSpPr>
          <p:spPr bwMode="auto">
            <a:xfrm>
              <a:off x="8047038" y="4070350"/>
              <a:ext cx="109538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Rectangle 1679"/>
            <p:cNvSpPr>
              <a:spLocks noChangeArrowheads="1"/>
            </p:cNvSpPr>
            <p:nvPr userDrawn="1"/>
          </p:nvSpPr>
          <p:spPr bwMode="auto">
            <a:xfrm>
              <a:off x="7820026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Oval 1680"/>
            <p:cNvSpPr>
              <a:spLocks noChangeArrowheads="1"/>
            </p:cNvSpPr>
            <p:nvPr userDrawn="1"/>
          </p:nvSpPr>
          <p:spPr bwMode="auto">
            <a:xfrm>
              <a:off x="7772401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1681"/>
            <p:cNvSpPr>
              <a:spLocks/>
            </p:cNvSpPr>
            <p:nvPr userDrawn="1"/>
          </p:nvSpPr>
          <p:spPr bwMode="auto">
            <a:xfrm>
              <a:off x="7826376" y="4056063"/>
              <a:ext cx="276225" cy="1009650"/>
            </a:xfrm>
            <a:custGeom>
              <a:avLst/>
              <a:gdLst>
                <a:gd name="T0" fmla="*/ 174 w 174"/>
                <a:gd name="T1" fmla="*/ 103 h 636"/>
                <a:gd name="T2" fmla="*/ 174 w 174"/>
                <a:gd name="T3" fmla="*/ 89 h 636"/>
                <a:gd name="T4" fmla="*/ 95 w 174"/>
                <a:gd name="T5" fmla="*/ 89 h 636"/>
                <a:gd name="T6" fmla="*/ 95 w 174"/>
                <a:gd name="T7" fmla="*/ 47 h 636"/>
                <a:gd name="T8" fmla="*/ 101 w 174"/>
                <a:gd name="T9" fmla="*/ 47 h 636"/>
                <a:gd name="T10" fmla="*/ 108 w 174"/>
                <a:gd name="T11" fmla="*/ 19 h 636"/>
                <a:gd name="T12" fmla="*/ 111 w 174"/>
                <a:gd name="T13" fmla="*/ 19 h 636"/>
                <a:gd name="T14" fmla="*/ 111 w 174"/>
                <a:gd name="T15" fmla="*/ 0 h 636"/>
                <a:gd name="T16" fmla="*/ 62 w 174"/>
                <a:gd name="T17" fmla="*/ 0 h 636"/>
                <a:gd name="T18" fmla="*/ 62 w 174"/>
                <a:gd name="T19" fmla="*/ 19 h 636"/>
                <a:gd name="T20" fmla="*/ 65 w 174"/>
                <a:gd name="T21" fmla="*/ 19 h 636"/>
                <a:gd name="T22" fmla="*/ 73 w 174"/>
                <a:gd name="T23" fmla="*/ 47 h 636"/>
                <a:gd name="T24" fmla="*/ 78 w 174"/>
                <a:gd name="T25" fmla="*/ 47 h 636"/>
                <a:gd name="T26" fmla="*/ 78 w 174"/>
                <a:gd name="T27" fmla="*/ 89 h 636"/>
                <a:gd name="T28" fmla="*/ 0 w 174"/>
                <a:gd name="T29" fmla="*/ 89 h 636"/>
                <a:gd name="T30" fmla="*/ 0 w 174"/>
                <a:gd name="T31" fmla="*/ 103 h 636"/>
                <a:gd name="T32" fmla="*/ 78 w 174"/>
                <a:gd name="T33" fmla="*/ 103 h 636"/>
                <a:gd name="T34" fmla="*/ 78 w 174"/>
                <a:gd name="T35" fmla="*/ 561 h 636"/>
                <a:gd name="T36" fmla="*/ 58 w 174"/>
                <a:gd name="T37" fmla="*/ 561 h 636"/>
                <a:gd name="T38" fmla="*/ 44 w 174"/>
                <a:gd name="T39" fmla="*/ 617 h 636"/>
                <a:gd name="T40" fmla="*/ 38 w 174"/>
                <a:gd name="T41" fmla="*/ 617 h 636"/>
                <a:gd name="T42" fmla="*/ 38 w 174"/>
                <a:gd name="T43" fmla="*/ 636 h 636"/>
                <a:gd name="T44" fmla="*/ 136 w 174"/>
                <a:gd name="T45" fmla="*/ 636 h 636"/>
                <a:gd name="T46" fmla="*/ 136 w 174"/>
                <a:gd name="T47" fmla="*/ 617 h 636"/>
                <a:gd name="T48" fmla="*/ 130 w 174"/>
                <a:gd name="T49" fmla="*/ 617 h 636"/>
                <a:gd name="T50" fmla="*/ 116 w 174"/>
                <a:gd name="T51" fmla="*/ 561 h 636"/>
                <a:gd name="T52" fmla="*/ 95 w 174"/>
                <a:gd name="T53" fmla="*/ 561 h 636"/>
                <a:gd name="T54" fmla="*/ 95 w 174"/>
                <a:gd name="T55" fmla="*/ 103 h 636"/>
                <a:gd name="T56" fmla="*/ 174 w 174"/>
                <a:gd name="T57" fmla="*/ 103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636">
                  <a:moveTo>
                    <a:pt x="174" y="103"/>
                  </a:moveTo>
                  <a:lnTo>
                    <a:pt x="174" y="89"/>
                  </a:lnTo>
                  <a:lnTo>
                    <a:pt x="95" y="89"/>
                  </a:lnTo>
                  <a:lnTo>
                    <a:pt x="95" y="47"/>
                  </a:lnTo>
                  <a:lnTo>
                    <a:pt x="101" y="47"/>
                  </a:lnTo>
                  <a:lnTo>
                    <a:pt x="108" y="19"/>
                  </a:lnTo>
                  <a:lnTo>
                    <a:pt x="111" y="19"/>
                  </a:lnTo>
                  <a:lnTo>
                    <a:pt x="111" y="0"/>
                  </a:lnTo>
                  <a:lnTo>
                    <a:pt x="62" y="0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73" y="47"/>
                  </a:lnTo>
                  <a:lnTo>
                    <a:pt x="78" y="47"/>
                  </a:lnTo>
                  <a:lnTo>
                    <a:pt x="78" y="89"/>
                  </a:lnTo>
                  <a:lnTo>
                    <a:pt x="0" y="89"/>
                  </a:lnTo>
                  <a:lnTo>
                    <a:pt x="0" y="103"/>
                  </a:lnTo>
                  <a:lnTo>
                    <a:pt x="78" y="103"/>
                  </a:lnTo>
                  <a:lnTo>
                    <a:pt x="78" y="561"/>
                  </a:lnTo>
                  <a:lnTo>
                    <a:pt x="58" y="561"/>
                  </a:lnTo>
                  <a:lnTo>
                    <a:pt x="44" y="617"/>
                  </a:lnTo>
                  <a:lnTo>
                    <a:pt x="38" y="617"/>
                  </a:lnTo>
                  <a:lnTo>
                    <a:pt x="38" y="636"/>
                  </a:lnTo>
                  <a:lnTo>
                    <a:pt x="136" y="636"/>
                  </a:lnTo>
                  <a:lnTo>
                    <a:pt x="136" y="617"/>
                  </a:lnTo>
                  <a:lnTo>
                    <a:pt x="130" y="617"/>
                  </a:lnTo>
                  <a:lnTo>
                    <a:pt x="116" y="561"/>
                  </a:lnTo>
                  <a:lnTo>
                    <a:pt x="95" y="561"/>
                  </a:lnTo>
                  <a:lnTo>
                    <a:pt x="95" y="103"/>
                  </a:lnTo>
                  <a:lnTo>
                    <a:pt x="174" y="103"/>
                  </a:lnTo>
                  <a:close/>
                </a:path>
              </a:pathLst>
            </a:cu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Rectangle 1682"/>
            <p:cNvSpPr>
              <a:spLocks noChangeArrowheads="1"/>
            </p:cNvSpPr>
            <p:nvPr userDrawn="1"/>
          </p:nvSpPr>
          <p:spPr bwMode="auto">
            <a:xfrm>
              <a:off x="9779001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Oval 1683"/>
            <p:cNvSpPr>
              <a:spLocks noChangeArrowheads="1"/>
            </p:cNvSpPr>
            <p:nvPr userDrawn="1"/>
          </p:nvSpPr>
          <p:spPr bwMode="auto">
            <a:xfrm>
              <a:off x="9731376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Rectangle 1684"/>
            <p:cNvSpPr>
              <a:spLocks noChangeArrowheads="1"/>
            </p:cNvSpPr>
            <p:nvPr userDrawn="1"/>
          </p:nvSpPr>
          <p:spPr bwMode="auto">
            <a:xfrm>
              <a:off x="9504363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Oval 1685"/>
            <p:cNvSpPr>
              <a:spLocks noChangeArrowheads="1"/>
            </p:cNvSpPr>
            <p:nvPr userDrawn="1"/>
          </p:nvSpPr>
          <p:spPr bwMode="auto">
            <a:xfrm>
              <a:off x="9456738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7" name="Freeform 1686"/>
            <p:cNvSpPr>
              <a:spLocks/>
            </p:cNvSpPr>
            <p:nvPr userDrawn="1"/>
          </p:nvSpPr>
          <p:spPr bwMode="auto">
            <a:xfrm>
              <a:off x="9509126" y="4056063"/>
              <a:ext cx="277813" cy="1009650"/>
            </a:xfrm>
            <a:custGeom>
              <a:avLst/>
              <a:gdLst>
                <a:gd name="T0" fmla="*/ 175 w 175"/>
                <a:gd name="T1" fmla="*/ 103 h 636"/>
                <a:gd name="T2" fmla="*/ 175 w 175"/>
                <a:gd name="T3" fmla="*/ 89 h 636"/>
                <a:gd name="T4" fmla="*/ 96 w 175"/>
                <a:gd name="T5" fmla="*/ 89 h 636"/>
                <a:gd name="T6" fmla="*/ 96 w 175"/>
                <a:gd name="T7" fmla="*/ 47 h 636"/>
                <a:gd name="T8" fmla="*/ 102 w 175"/>
                <a:gd name="T9" fmla="*/ 47 h 636"/>
                <a:gd name="T10" fmla="*/ 109 w 175"/>
                <a:gd name="T11" fmla="*/ 19 h 636"/>
                <a:gd name="T12" fmla="*/ 112 w 175"/>
                <a:gd name="T13" fmla="*/ 19 h 636"/>
                <a:gd name="T14" fmla="*/ 112 w 175"/>
                <a:gd name="T15" fmla="*/ 0 h 636"/>
                <a:gd name="T16" fmla="*/ 63 w 175"/>
                <a:gd name="T17" fmla="*/ 0 h 636"/>
                <a:gd name="T18" fmla="*/ 63 w 175"/>
                <a:gd name="T19" fmla="*/ 19 h 636"/>
                <a:gd name="T20" fmla="*/ 66 w 175"/>
                <a:gd name="T21" fmla="*/ 19 h 636"/>
                <a:gd name="T22" fmla="*/ 73 w 175"/>
                <a:gd name="T23" fmla="*/ 47 h 636"/>
                <a:gd name="T24" fmla="*/ 79 w 175"/>
                <a:gd name="T25" fmla="*/ 47 h 636"/>
                <a:gd name="T26" fmla="*/ 79 w 175"/>
                <a:gd name="T27" fmla="*/ 89 h 636"/>
                <a:gd name="T28" fmla="*/ 0 w 175"/>
                <a:gd name="T29" fmla="*/ 89 h 636"/>
                <a:gd name="T30" fmla="*/ 0 w 175"/>
                <a:gd name="T31" fmla="*/ 103 h 636"/>
                <a:gd name="T32" fmla="*/ 79 w 175"/>
                <a:gd name="T33" fmla="*/ 103 h 636"/>
                <a:gd name="T34" fmla="*/ 79 w 175"/>
                <a:gd name="T35" fmla="*/ 561 h 636"/>
                <a:gd name="T36" fmla="*/ 59 w 175"/>
                <a:gd name="T37" fmla="*/ 561 h 636"/>
                <a:gd name="T38" fmla="*/ 45 w 175"/>
                <a:gd name="T39" fmla="*/ 617 h 636"/>
                <a:gd name="T40" fmla="*/ 38 w 175"/>
                <a:gd name="T41" fmla="*/ 617 h 636"/>
                <a:gd name="T42" fmla="*/ 38 w 175"/>
                <a:gd name="T43" fmla="*/ 636 h 636"/>
                <a:gd name="T44" fmla="*/ 137 w 175"/>
                <a:gd name="T45" fmla="*/ 636 h 636"/>
                <a:gd name="T46" fmla="*/ 137 w 175"/>
                <a:gd name="T47" fmla="*/ 617 h 636"/>
                <a:gd name="T48" fmla="*/ 130 w 175"/>
                <a:gd name="T49" fmla="*/ 617 h 636"/>
                <a:gd name="T50" fmla="*/ 117 w 175"/>
                <a:gd name="T51" fmla="*/ 561 h 636"/>
                <a:gd name="T52" fmla="*/ 96 w 175"/>
                <a:gd name="T53" fmla="*/ 561 h 636"/>
                <a:gd name="T54" fmla="*/ 96 w 175"/>
                <a:gd name="T55" fmla="*/ 103 h 636"/>
                <a:gd name="T56" fmla="*/ 175 w 175"/>
                <a:gd name="T57" fmla="*/ 103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5" h="636">
                  <a:moveTo>
                    <a:pt x="175" y="103"/>
                  </a:moveTo>
                  <a:lnTo>
                    <a:pt x="175" y="89"/>
                  </a:lnTo>
                  <a:lnTo>
                    <a:pt x="96" y="89"/>
                  </a:lnTo>
                  <a:lnTo>
                    <a:pt x="96" y="47"/>
                  </a:lnTo>
                  <a:lnTo>
                    <a:pt x="102" y="47"/>
                  </a:lnTo>
                  <a:lnTo>
                    <a:pt x="109" y="19"/>
                  </a:lnTo>
                  <a:lnTo>
                    <a:pt x="112" y="19"/>
                  </a:lnTo>
                  <a:lnTo>
                    <a:pt x="112" y="0"/>
                  </a:lnTo>
                  <a:lnTo>
                    <a:pt x="63" y="0"/>
                  </a:lnTo>
                  <a:lnTo>
                    <a:pt x="63" y="19"/>
                  </a:lnTo>
                  <a:lnTo>
                    <a:pt x="66" y="19"/>
                  </a:lnTo>
                  <a:lnTo>
                    <a:pt x="73" y="47"/>
                  </a:lnTo>
                  <a:lnTo>
                    <a:pt x="79" y="47"/>
                  </a:lnTo>
                  <a:lnTo>
                    <a:pt x="79" y="89"/>
                  </a:lnTo>
                  <a:lnTo>
                    <a:pt x="0" y="89"/>
                  </a:lnTo>
                  <a:lnTo>
                    <a:pt x="0" y="103"/>
                  </a:lnTo>
                  <a:lnTo>
                    <a:pt x="79" y="103"/>
                  </a:lnTo>
                  <a:lnTo>
                    <a:pt x="79" y="561"/>
                  </a:lnTo>
                  <a:lnTo>
                    <a:pt x="59" y="561"/>
                  </a:lnTo>
                  <a:lnTo>
                    <a:pt x="45" y="617"/>
                  </a:lnTo>
                  <a:lnTo>
                    <a:pt x="38" y="617"/>
                  </a:lnTo>
                  <a:lnTo>
                    <a:pt x="38" y="636"/>
                  </a:lnTo>
                  <a:lnTo>
                    <a:pt x="137" y="636"/>
                  </a:lnTo>
                  <a:lnTo>
                    <a:pt x="137" y="617"/>
                  </a:lnTo>
                  <a:lnTo>
                    <a:pt x="130" y="617"/>
                  </a:lnTo>
                  <a:lnTo>
                    <a:pt x="117" y="561"/>
                  </a:lnTo>
                  <a:lnTo>
                    <a:pt x="96" y="561"/>
                  </a:lnTo>
                  <a:lnTo>
                    <a:pt x="96" y="103"/>
                  </a:lnTo>
                  <a:lnTo>
                    <a:pt x="175" y="103"/>
                  </a:lnTo>
                  <a:close/>
                </a:path>
              </a:pathLst>
            </a:cu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8" name="Freeform 1687"/>
            <p:cNvSpPr>
              <a:spLocks/>
            </p:cNvSpPr>
            <p:nvPr userDrawn="1"/>
          </p:nvSpPr>
          <p:spPr bwMode="auto">
            <a:xfrm>
              <a:off x="7956551" y="4219575"/>
              <a:ext cx="15875" cy="19050"/>
            </a:xfrm>
            <a:custGeom>
              <a:avLst/>
              <a:gdLst>
                <a:gd name="T0" fmla="*/ 8 w 10"/>
                <a:gd name="T1" fmla="*/ 9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6" y="0"/>
                    <a:pt x="7" y="1"/>
                  </a:cubicBezTo>
                  <a:cubicBezTo>
                    <a:pt x="9" y="2"/>
                    <a:pt x="10" y="5"/>
                    <a:pt x="8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9" name="Freeform 1688"/>
            <p:cNvSpPr>
              <a:spLocks/>
            </p:cNvSpPr>
            <p:nvPr userDrawn="1"/>
          </p:nvSpPr>
          <p:spPr bwMode="auto">
            <a:xfrm>
              <a:off x="7962901" y="42132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0" name="Freeform 1689"/>
            <p:cNvSpPr>
              <a:spLocks/>
            </p:cNvSpPr>
            <p:nvPr userDrawn="1"/>
          </p:nvSpPr>
          <p:spPr bwMode="auto">
            <a:xfrm>
              <a:off x="7978776" y="4230688"/>
              <a:ext cx="15875" cy="20638"/>
            </a:xfrm>
            <a:custGeom>
              <a:avLst/>
              <a:gdLst>
                <a:gd name="T0" fmla="*/ 9 w 10"/>
                <a:gd name="T1" fmla="*/ 9 h 13"/>
                <a:gd name="T2" fmla="*/ 2 w 10"/>
                <a:gd name="T3" fmla="*/ 13 h 13"/>
                <a:gd name="T4" fmla="*/ 2 w 10"/>
                <a:gd name="T5" fmla="*/ 5 h 13"/>
                <a:gd name="T6" fmla="*/ 8 w 10"/>
                <a:gd name="T7" fmla="*/ 1 h 13"/>
                <a:gd name="T8" fmla="*/ 9 w 10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9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9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1" name="Freeform 1690"/>
            <p:cNvSpPr>
              <a:spLocks/>
            </p:cNvSpPr>
            <p:nvPr userDrawn="1"/>
          </p:nvSpPr>
          <p:spPr bwMode="auto">
            <a:xfrm>
              <a:off x="7986713" y="4224338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5 h 8"/>
                <a:gd name="T4" fmla="*/ 2 w 7"/>
                <a:gd name="T5" fmla="*/ 0 h 8"/>
                <a:gd name="T6" fmla="*/ 7 w 7"/>
                <a:gd name="T7" fmla="*/ 3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2" name="Freeform 1691"/>
            <p:cNvSpPr>
              <a:spLocks/>
            </p:cNvSpPr>
            <p:nvPr userDrawn="1"/>
          </p:nvSpPr>
          <p:spPr bwMode="auto">
            <a:xfrm>
              <a:off x="8002588" y="4241800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3" name="Freeform 1692"/>
            <p:cNvSpPr>
              <a:spLocks/>
            </p:cNvSpPr>
            <p:nvPr userDrawn="1"/>
          </p:nvSpPr>
          <p:spPr bwMode="auto">
            <a:xfrm>
              <a:off x="8008938" y="4235450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4" name="Freeform 1693"/>
            <p:cNvSpPr>
              <a:spLocks/>
            </p:cNvSpPr>
            <p:nvPr userDrawn="1"/>
          </p:nvSpPr>
          <p:spPr bwMode="auto">
            <a:xfrm>
              <a:off x="7961313" y="4210050"/>
              <a:ext cx="66675" cy="33338"/>
            </a:xfrm>
            <a:custGeom>
              <a:avLst/>
              <a:gdLst>
                <a:gd name="T0" fmla="*/ 0 w 42"/>
                <a:gd name="T1" fmla="*/ 0 h 21"/>
                <a:gd name="T2" fmla="*/ 42 w 42"/>
                <a:gd name="T3" fmla="*/ 21 h 21"/>
                <a:gd name="T4" fmla="*/ 42 w 42"/>
                <a:gd name="T5" fmla="*/ 20 h 21"/>
                <a:gd name="T6" fmla="*/ 0 w 42"/>
                <a:gd name="T7" fmla="*/ 0 h 21"/>
                <a:gd name="T8" fmla="*/ 0 w 4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1">
                  <a:moveTo>
                    <a:pt x="0" y="0"/>
                  </a:moveTo>
                  <a:cubicBezTo>
                    <a:pt x="13" y="7"/>
                    <a:pt x="28" y="14"/>
                    <a:pt x="42" y="2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28" y="14"/>
                    <a:pt x="14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5" name="Freeform 1694"/>
            <p:cNvSpPr>
              <a:spLocks/>
            </p:cNvSpPr>
            <p:nvPr userDrawn="1"/>
          </p:nvSpPr>
          <p:spPr bwMode="auto">
            <a:xfrm>
              <a:off x="8027988" y="425450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6" name="Freeform 1695"/>
            <p:cNvSpPr>
              <a:spLocks/>
            </p:cNvSpPr>
            <p:nvPr userDrawn="1"/>
          </p:nvSpPr>
          <p:spPr bwMode="auto">
            <a:xfrm>
              <a:off x="8035926" y="4246563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3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7" name="Freeform 1696"/>
            <p:cNvSpPr>
              <a:spLocks/>
            </p:cNvSpPr>
            <p:nvPr userDrawn="1"/>
          </p:nvSpPr>
          <p:spPr bwMode="auto">
            <a:xfrm>
              <a:off x="8051801" y="4264025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8" name="Freeform 1697"/>
            <p:cNvSpPr>
              <a:spLocks/>
            </p:cNvSpPr>
            <p:nvPr userDrawn="1"/>
          </p:nvSpPr>
          <p:spPr bwMode="auto">
            <a:xfrm>
              <a:off x="8058151" y="4257675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3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9" name="Freeform 1698"/>
            <p:cNvSpPr>
              <a:spLocks/>
            </p:cNvSpPr>
            <p:nvPr userDrawn="1"/>
          </p:nvSpPr>
          <p:spPr bwMode="auto">
            <a:xfrm>
              <a:off x="8075613" y="427355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0" name="Freeform 1699"/>
            <p:cNvSpPr>
              <a:spLocks/>
            </p:cNvSpPr>
            <p:nvPr userDrawn="1"/>
          </p:nvSpPr>
          <p:spPr bwMode="auto">
            <a:xfrm>
              <a:off x="8081963" y="4267200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1" name="Freeform 1700"/>
            <p:cNvSpPr>
              <a:spLocks/>
            </p:cNvSpPr>
            <p:nvPr userDrawn="1"/>
          </p:nvSpPr>
          <p:spPr bwMode="auto">
            <a:xfrm>
              <a:off x="8031163" y="4243388"/>
              <a:ext cx="69850" cy="30163"/>
            </a:xfrm>
            <a:custGeom>
              <a:avLst/>
              <a:gdLst>
                <a:gd name="T0" fmla="*/ 0 w 44"/>
                <a:gd name="T1" fmla="*/ 1 h 19"/>
                <a:gd name="T2" fmla="*/ 44 w 44"/>
                <a:gd name="T3" fmla="*/ 19 h 19"/>
                <a:gd name="T4" fmla="*/ 44 w 44"/>
                <a:gd name="T5" fmla="*/ 18 h 19"/>
                <a:gd name="T6" fmla="*/ 1 w 44"/>
                <a:gd name="T7" fmla="*/ 0 h 19"/>
                <a:gd name="T8" fmla="*/ 0 w 44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0" y="1"/>
                  </a:moveTo>
                  <a:cubicBezTo>
                    <a:pt x="15" y="7"/>
                    <a:pt x="29" y="13"/>
                    <a:pt x="44" y="1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30" y="13"/>
                    <a:pt x="15" y="7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2" name="Freeform 1701"/>
            <p:cNvSpPr>
              <a:spLocks/>
            </p:cNvSpPr>
            <p:nvPr userDrawn="1"/>
          </p:nvSpPr>
          <p:spPr bwMode="auto">
            <a:xfrm>
              <a:off x="8102601" y="4284663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3" name="Freeform 1702"/>
            <p:cNvSpPr>
              <a:spLocks/>
            </p:cNvSpPr>
            <p:nvPr userDrawn="1"/>
          </p:nvSpPr>
          <p:spPr bwMode="auto">
            <a:xfrm>
              <a:off x="8108951" y="4278313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4" name="Freeform 1703"/>
            <p:cNvSpPr>
              <a:spLocks/>
            </p:cNvSpPr>
            <p:nvPr userDrawn="1"/>
          </p:nvSpPr>
          <p:spPr bwMode="auto">
            <a:xfrm>
              <a:off x="8126413" y="4294188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5" name="Freeform 1704"/>
            <p:cNvSpPr>
              <a:spLocks/>
            </p:cNvSpPr>
            <p:nvPr userDrawn="1"/>
          </p:nvSpPr>
          <p:spPr bwMode="auto">
            <a:xfrm>
              <a:off x="8132763" y="4286250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6" name="Freeform 1705"/>
            <p:cNvSpPr>
              <a:spLocks/>
            </p:cNvSpPr>
            <p:nvPr userDrawn="1"/>
          </p:nvSpPr>
          <p:spPr bwMode="auto">
            <a:xfrm>
              <a:off x="8150226" y="430212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7" name="Freeform 1706"/>
            <p:cNvSpPr>
              <a:spLocks/>
            </p:cNvSpPr>
            <p:nvPr userDrawn="1"/>
          </p:nvSpPr>
          <p:spPr bwMode="auto">
            <a:xfrm>
              <a:off x="8156576" y="429577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8" name="Freeform 1707"/>
            <p:cNvSpPr>
              <a:spLocks/>
            </p:cNvSpPr>
            <p:nvPr userDrawn="1"/>
          </p:nvSpPr>
          <p:spPr bwMode="auto">
            <a:xfrm>
              <a:off x="8104188" y="4273550"/>
              <a:ext cx="71438" cy="28575"/>
            </a:xfrm>
            <a:custGeom>
              <a:avLst/>
              <a:gdLst>
                <a:gd name="T0" fmla="*/ 0 w 45"/>
                <a:gd name="T1" fmla="*/ 1 h 18"/>
                <a:gd name="T2" fmla="*/ 22 w 45"/>
                <a:gd name="T3" fmla="*/ 10 h 18"/>
                <a:gd name="T4" fmla="*/ 44 w 45"/>
                <a:gd name="T5" fmla="*/ 18 h 18"/>
                <a:gd name="T6" fmla="*/ 45 w 45"/>
                <a:gd name="T7" fmla="*/ 17 h 18"/>
                <a:gd name="T8" fmla="*/ 23 w 45"/>
                <a:gd name="T9" fmla="*/ 9 h 18"/>
                <a:gd name="T10" fmla="*/ 1 w 45"/>
                <a:gd name="T11" fmla="*/ 0 h 18"/>
                <a:gd name="T12" fmla="*/ 0 w 45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">
                  <a:moveTo>
                    <a:pt x="0" y="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30" y="12"/>
                    <a:pt x="37" y="15"/>
                    <a:pt x="44" y="18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37" y="14"/>
                    <a:pt x="30" y="12"/>
                    <a:pt x="23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9" name="Freeform 1708"/>
            <p:cNvSpPr>
              <a:spLocks/>
            </p:cNvSpPr>
            <p:nvPr userDrawn="1"/>
          </p:nvSpPr>
          <p:spPr bwMode="auto">
            <a:xfrm>
              <a:off x="8177213" y="43116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0" name="Freeform 1709"/>
            <p:cNvSpPr>
              <a:spLocks/>
            </p:cNvSpPr>
            <p:nvPr userDrawn="1"/>
          </p:nvSpPr>
          <p:spPr bwMode="auto">
            <a:xfrm>
              <a:off x="8183563" y="430530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1" name="Freeform 1710"/>
            <p:cNvSpPr>
              <a:spLocks/>
            </p:cNvSpPr>
            <p:nvPr userDrawn="1"/>
          </p:nvSpPr>
          <p:spPr bwMode="auto">
            <a:xfrm>
              <a:off x="8201026" y="4321175"/>
              <a:ext cx="15875" cy="19050"/>
            </a:xfrm>
            <a:custGeom>
              <a:avLst/>
              <a:gdLst>
                <a:gd name="T0" fmla="*/ 9 w 10"/>
                <a:gd name="T1" fmla="*/ 7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0 h 12"/>
                <a:gd name="T8" fmla="*/ 9 w 10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2" name="Freeform 1711"/>
            <p:cNvSpPr>
              <a:spLocks/>
            </p:cNvSpPr>
            <p:nvPr userDrawn="1"/>
          </p:nvSpPr>
          <p:spPr bwMode="auto">
            <a:xfrm>
              <a:off x="8207376" y="43132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3" name="Freeform 1712"/>
            <p:cNvSpPr>
              <a:spLocks/>
            </p:cNvSpPr>
            <p:nvPr userDrawn="1"/>
          </p:nvSpPr>
          <p:spPr bwMode="auto">
            <a:xfrm>
              <a:off x="8226426" y="4329113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4" name="Freeform 1713"/>
            <p:cNvSpPr>
              <a:spLocks/>
            </p:cNvSpPr>
            <p:nvPr userDrawn="1"/>
          </p:nvSpPr>
          <p:spPr bwMode="auto">
            <a:xfrm>
              <a:off x="8231188" y="4321175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6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5" name="Freeform 1714"/>
            <p:cNvSpPr>
              <a:spLocks/>
            </p:cNvSpPr>
            <p:nvPr userDrawn="1"/>
          </p:nvSpPr>
          <p:spPr bwMode="auto">
            <a:xfrm>
              <a:off x="8178801" y="4302125"/>
              <a:ext cx="71438" cy="25400"/>
            </a:xfrm>
            <a:custGeom>
              <a:avLst/>
              <a:gdLst>
                <a:gd name="T0" fmla="*/ 0 w 45"/>
                <a:gd name="T1" fmla="*/ 1 h 16"/>
                <a:gd name="T2" fmla="*/ 22 w 45"/>
                <a:gd name="T3" fmla="*/ 8 h 16"/>
                <a:gd name="T4" fmla="*/ 45 w 45"/>
                <a:gd name="T5" fmla="*/ 16 h 16"/>
                <a:gd name="T6" fmla="*/ 45 w 45"/>
                <a:gd name="T7" fmla="*/ 15 h 16"/>
                <a:gd name="T8" fmla="*/ 23 w 45"/>
                <a:gd name="T9" fmla="*/ 8 h 16"/>
                <a:gd name="T10" fmla="*/ 0 w 45"/>
                <a:gd name="T11" fmla="*/ 0 h 16"/>
                <a:gd name="T12" fmla="*/ 0 w 45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0" y="1"/>
                  </a:moveTo>
                  <a:cubicBezTo>
                    <a:pt x="8" y="3"/>
                    <a:pt x="15" y="6"/>
                    <a:pt x="22" y="8"/>
                  </a:cubicBezTo>
                  <a:cubicBezTo>
                    <a:pt x="30" y="11"/>
                    <a:pt x="37" y="13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38" y="13"/>
                    <a:pt x="30" y="10"/>
                    <a:pt x="23" y="8"/>
                  </a:cubicBezTo>
                  <a:cubicBezTo>
                    <a:pt x="15" y="5"/>
                    <a:pt x="8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6" name="Freeform 1715"/>
            <p:cNvSpPr>
              <a:spLocks/>
            </p:cNvSpPr>
            <p:nvPr userDrawn="1"/>
          </p:nvSpPr>
          <p:spPr bwMode="auto">
            <a:xfrm>
              <a:off x="8253413" y="4337050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3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7" name="Freeform 1716"/>
            <p:cNvSpPr>
              <a:spLocks/>
            </p:cNvSpPr>
            <p:nvPr userDrawn="1"/>
          </p:nvSpPr>
          <p:spPr bwMode="auto">
            <a:xfrm>
              <a:off x="8258176" y="433070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8" name="Freeform 1717"/>
            <p:cNvSpPr>
              <a:spLocks/>
            </p:cNvSpPr>
            <p:nvPr userDrawn="1"/>
          </p:nvSpPr>
          <p:spPr bwMode="auto">
            <a:xfrm>
              <a:off x="8278813" y="434498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2 w 9"/>
                <a:gd name="T3" fmla="*/ 12 h 12"/>
                <a:gd name="T4" fmla="*/ 0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0" y="5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9" name="Freeform 1718"/>
            <p:cNvSpPr>
              <a:spLocks/>
            </p:cNvSpPr>
            <p:nvPr userDrawn="1"/>
          </p:nvSpPr>
          <p:spPr bwMode="auto">
            <a:xfrm>
              <a:off x="8283576" y="433705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0" name="Freeform 1719"/>
            <p:cNvSpPr>
              <a:spLocks/>
            </p:cNvSpPr>
            <p:nvPr userDrawn="1"/>
          </p:nvSpPr>
          <p:spPr bwMode="auto">
            <a:xfrm>
              <a:off x="8302626" y="43513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1" name="Freeform 1720"/>
            <p:cNvSpPr>
              <a:spLocks/>
            </p:cNvSpPr>
            <p:nvPr userDrawn="1"/>
          </p:nvSpPr>
          <p:spPr bwMode="auto">
            <a:xfrm>
              <a:off x="8307388" y="43449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2" name="Freeform 1721"/>
            <p:cNvSpPr>
              <a:spLocks/>
            </p:cNvSpPr>
            <p:nvPr userDrawn="1"/>
          </p:nvSpPr>
          <p:spPr bwMode="auto">
            <a:xfrm>
              <a:off x="8255001" y="4327525"/>
              <a:ext cx="71438" cy="22225"/>
            </a:xfrm>
            <a:custGeom>
              <a:avLst/>
              <a:gdLst>
                <a:gd name="T0" fmla="*/ 0 w 45"/>
                <a:gd name="T1" fmla="*/ 1 h 14"/>
                <a:gd name="T2" fmla="*/ 45 w 45"/>
                <a:gd name="T3" fmla="*/ 14 h 14"/>
                <a:gd name="T4" fmla="*/ 45 w 45"/>
                <a:gd name="T5" fmla="*/ 13 h 14"/>
                <a:gd name="T6" fmla="*/ 0 w 45"/>
                <a:gd name="T7" fmla="*/ 0 h 14"/>
                <a:gd name="T8" fmla="*/ 0 w 45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4">
                  <a:moveTo>
                    <a:pt x="0" y="1"/>
                  </a:moveTo>
                  <a:cubicBezTo>
                    <a:pt x="14" y="5"/>
                    <a:pt x="30" y="10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30" y="9"/>
                    <a:pt x="15" y="5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3" name="Freeform 1722"/>
            <p:cNvSpPr>
              <a:spLocks/>
            </p:cNvSpPr>
            <p:nvPr userDrawn="1"/>
          </p:nvSpPr>
          <p:spPr bwMode="auto">
            <a:xfrm>
              <a:off x="8329613" y="4359275"/>
              <a:ext cx="15875" cy="19050"/>
            </a:xfrm>
            <a:custGeom>
              <a:avLst/>
              <a:gdLst>
                <a:gd name="T0" fmla="*/ 9 w 10"/>
                <a:gd name="T1" fmla="*/ 7 h 12"/>
                <a:gd name="T2" fmla="*/ 3 w 10"/>
                <a:gd name="T3" fmla="*/ 12 h 12"/>
                <a:gd name="T4" fmla="*/ 1 w 10"/>
                <a:gd name="T5" fmla="*/ 6 h 12"/>
                <a:gd name="T6" fmla="*/ 7 w 10"/>
                <a:gd name="T7" fmla="*/ 0 h 12"/>
                <a:gd name="T8" fmla="*/ 9 w 10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4" name="Freeform 1723"/>
            <p:cNvSpPr>
              <a:spLocks/>
            </p:cNvSpPr>
            <p:nvPr userDrawn="1"/>
          </p:nvSpPr>
          <p:spPr bwMode="auto">
            <a:xfrm>
              <a:off x="8335963" y="435292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5" name="Freeform 1724"/>
            <p:cNvSpPr>
              <a:spLocks/>
            </p:cNvSpPr>
            <p:nvPr userDrawn="1"/>
          </p:nvSpPr>
          <p:spPr bwMode="auto">
            <a:xfrm>
              <a:off x="8355013" y="4365625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6" name="Freeform 1725"/>
            <p:cNvSpPr>
              <a:spLocks/>
            </p:cNvSpPr>
            <p:nvPr userDrawn="1"/>
          </p:nvSpPr>
          <p:spPr bwMode="auto">
            <a:xfrm>
              <a:off x="8359776" y="43592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7" name="Freeform 1726"/>
            <p:cNvSpPr>
              <a:spLocks/>
            </p:cNvSpPr>
            <p:nvPr userDrawn="1"/>
          </p:nvSpPr>
          <p:spPr bwMode="auto">
            <a:xfrm>
              <a:off x="8380413" y="437197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8" name="Freeform 1727"/>
            <p:cNvSpPr>
              <a:spLocks/>
            </p:cNvSpPr>
            <p:nvPr userDrawn="1"/>
          </p:nvSpPr>
          <p:spPr bwMode="auto">
            <a:xfrm>
              <a:off x="8385176" y="4365625"/>
              <a:ext cx="11113" cy="9525"/>
            </a:xfrm>
            <a:custGeom>
              <a:avLst/>
              <a:gdLst>
                <a:gd name="T0" fmla="*/ 5 w 7"/>
                <a:gd name="T1" fmla="*/ 6 h 6"/>
                <a:gd name="T2" fmla="*/ 0 w 7"/>
                <a:gd name="T3" fmla="*/ 5 h 6"/>
                <a:gd name="T4" fmla="*/ 1 w 7"/>
                <a:gd name="T5" fmla="*/ 0 h 6"/>
                <a:gd name="T6" fmla="*/ 7 w 7"/>
                <a:gd name="T7" fmla="*/ 1 h 6"/>
                <a:gd name="T8" fmla="*/ 5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9" name="Freeform 1728"/>
            <p:cNvSpPr>
              <a:spLocks/>
            </p:cNvSpPr>
            <p:nvPr userDrawn="1"/>
          </p:nvSpPr>
          <p:spPr bwMode="auto">
            <a:xfrm>
              <a:off x="8329613" y="4349750"/>
              <a:ext cx="73025" cy="19050"/>
            </a:xfrm>
            <a:custGeom>
              <a:avLst/>
              <a:gdLst>
                <a:gd name="T0" fmla="*/ 0 w 46"/>
                <a:gd name="T1" fmla="*/ 1 h 12"/>
                <a:gd name="T2" fmla="*/ 46 w 46"/>
                <a:gd name="T3" fmla="*/ 12 h 12"/>
                <a:gd name="T4" fmla="*/ 46 w 46"/>
                <a:gd name="T5" fmla="*/ 12 h 12"/>
                <a:gd name="T6" fmla="*/ 1 w 46"/>
                <a:gd name="T7" fmla="*/ 0 h 12"/>
                <a:gd name="T8" fmla="*/ 0 w 46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2">
                  <a:moveTo>
                    <a:pt x="0" y="1"/>
                  </a:moveTo>
                  <a:cubicBezTo>
                    <a:pt x="16" y="5"/>
                    <a:pt x="31" y="9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31" y="8"/>
                    <a:pt x="16" y="4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0" name="Freeform 1729"/>
            <p:cNvSpPr>
              <a:spLocks/>
            </p:cNvSpPr>
            <p:nvPr userDrawn="1"/>
          </p:nvSpPr>
          <p:spPr bwMode="auto">
            <a:xfrm>
              <a:off x="8407401" y="4378325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1" name="Freeform 1730"/>
            <p:cNvSpPr>
              <a:spLocks/>
            </p:cNvSpPr>
            <p:nvPr userDrawn="1"/>
          </p:nvSpPr>
          <p:spPr bwMode="auto">
            <a:xfrm>
              <a:off x="8412163" y="43719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2" name="Freeform 1731"/>
            <p:cNvSpPr>
              <a:spLocks/>
            </p:cNvSpPr>
            <p:nvPr userDrawn="1"/>
          </p:nvSpPr>
          <p:spPr bwMode="auto">
            <a:xfrm>
              <a:off x="8432801" y="4384675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3" name="Freeform 1732"/>
            <p:cNvSpPr>
              <a:spLocks/>
            </p:cNvSpPr>
            <p:nvPr userDrawn="1"/>
          </p:nvSpPr>
          <p:spPr bwMode="auto">
            <a:xfrm>
              <a:off x="8437563" y="43767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1733"/>
            <p:cNvSpPr>
              <a:spLocks/>
            </p:cNvSpPr>
            <p:nvPr userDrawn="1"/>
          </p:nvSpPr>
          <p:spPr bwMode="auto">
            <a:xfrm>
              <a:off x="8458201" y="438943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1734"/>
            <p:cNvSpPr>
              <a:spLocks/>
            </p:cNvSpPr>
            <p:nvPr userDrawn="1"/>
          </p:nvSpPr>
          <p:spPr bwMode="auto">
            <a:xfrm>
              <a:off x="8462963" y="438150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1 w 6"/>
                <a:gd name="T5" fmla="*/ 0 h 7"/>
                <a:gd name="T6" fmla="*/ 6 w 6"/>
                <a:gd name="T7" fmla="*/ 2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1735"/>
            <p:cNvSpPr>
              <a:spLocks/>
            </p:cNvSpPr>
            <p:nvPr userDrawn="1"/>
          </p:nvSpPr>
          <p:spPr bwMode="auto">
            <a:xfrm>
              <a:off x="8407401" y="4368800"/>
              <a:ext cx="73025" cy="17463"/>
            </a:xfrm>
            <a:custGeom>
              <a:avLst/>
              <a:gdLst>
                <a:gd name="T0" fmla="*/ 0 w 46"/>
                <a:gd name="T1" fmla="*/ 1 h 11"/>
                <a:gd name="T2" fmla="*/ 23 w 46"/>
                <a:gd name="T3" fmla="*/ 6 h 11"/>
                <a:gd name="T4" fmla="*/ 46 w 46"/>
                <a:gd name="T5" fmla="*/ 11 h 11"/>
                <a:gd name="T6" fmla="*/ 46 w 46"/>
                <a:gd name="T7" fmla="*/ 10 h 11"/>
                <a:gd name="T8" fmla="*/ 23 w 46"/>
                <a:gd name="T9" fmla="*/ 5 h 11"/>
                <a:gd name="T10" fmla="*/ 0 w 46"/>
                <a:gd name="T11" fmla="*/ 0 h 11"/>
                <a:gd name="T12" fmla="*/ 0 w 46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1">
                  <a:moveTo>
                    <a:pt x="0" y="1"/>
                  </a:moveTo>
                  <a:cubicBezTo>
                    <a:pt x="7" y="3"/>
                    <a:pt x="15" y="5"/>
                    <a:pt x="23" y="6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5" y="4"/>
                    <a:pt x="8" y="2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1736"/>
            <p:cNvSpPr>
              <a:spLocks/>
            </p:cNvSpPr>
            <p:nvPr userDrawn="1"/>
          </p:nvSpPr>
          <p:spPr bwMode="auto">
            <a:xfrm>
              <a:off x="8486776" y="4394200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7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1737"/>
            <p:cNvSpPr>
              <a:spLocks/>
            </p:cNvSpPr>
            <p:nvPr userDrawn="1"/>
          </p:nvSpPr>
          <p:spPr bwMode="auto">
            <a:xfrm>
              <a:off x="8489951" y="43878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5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1738"/>
            <p:cNvSpPr>
              <a:spLocks/>
            </p:cNvSpPr>
            <p:nvPr userDrawn="1"/>
          </p:nvSpPr>
          <p:spPr bwMode="auto">
            <a:xfrm>
              <a:off x="8512176" y="439896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1739"/>
            <p:cNvSpPr>
              <a:spLocks/>
            </p:cNvSpPr>
            <p:nvPr userDrawn="1"/>
          </p:nvSpPr>
          <p:spPr bwMode="auto">
            <a:xfrm>
              <a:off x="8515351" y="43926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1740"/>
            <p:cNvSpPr>
              <a:spLocks/>
            </p:cNvSpPr>
            <p:nvPr userDrawn="1"/>
          </p:nvSpPr>
          <p:spPr bwMode="auto">
            <a:xfrm>
              <a:off x="8537576" y="440372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1741"/>
            <p:cNvSpPr>
              <a:spLocks/>
            </p:cNvSpPr>
            <p:nvPr userDrawn="1"/>
          </p:nvSpPr>
          <p:spPr bwMode="auto">
            <a:xfrm>
              <a:off x="8540751" y="43973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5 h 6"/>
                <a:gd name="T4" fmla="*/ 1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1742"/>
            <p:cNvSpPr>
              <a:spLocks/>
            </p:cNvSpPr>
            <p:nvPr userDrawn="1"/>
          </p:nvSpPr>
          <p:spPr bwMode="auto">
            <a:xfrm>
              <a:off x="8485188" y="4386263"/>
              <a:ext cx="73025" cy="14288"/>
            </a:xfrm>
            <a:custGeom>
              <a:avLst/>
              <a:gdLst>
                <a:gd name="T0" fmla="*/ 0 w 46"/>
                <a:gd name="T1" fmla="*/ 0 h 9"/>
                <a:gd name="T2" fmla="*/ 46 w 46"/>
                <a:gd name="T3" fmla="*/ 9 h 9"/>
                <a:gd name="T4" fmla="*/ 46 w 46"/>
                <a:gd name="T5" fmla="*/ 8 h 9"/>
                <a:gd name="T6" fmla="*/ 0 w 46"/>
                <a:gd name="T7" fmla="*/ 0 h 9"/>
                <a:gd name="T8" fmla="*/ 0 w 4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">
                  <a:moveTo>
                    <a:pt x="0" y="0"/>
                  </a:moveTo>
                  <a:cubicBezTo>
                    <a:pt x="15" y="4"/>
                    <a:pt x="31" y="6"/>
                    <a:pt x="4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31" y="5"/>
                    <a:pt x="1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1743"/>
            <p:cNvSpPr>
              <a:spLocks/>
            </p:cNvSpPr>
            <p:nvPr userDrawn="1"/>
          </p:nvSpPr>
          <p:spPr bwMode="auto">
            <a:xfrm>
              <a:off x="8564563" y="4408488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4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0"/>
                    <a:pt x="9" y="3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1744"/>
            <p:cNvSpPr>
              <a:spLocks/>
            </p:cNvSpPr>
            <p:nvPr userDrawn="1"/>
          </p:nvSpPr>
          <p:spPr bwMode="auto">
            <a:xfrm>
              <a:off x="8569326" y="44005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1745"/>
            <p:cNvSpPr>
              <a:spLocks/>
            </p:cNvSpPr>
            <p:nvPr userDrawn="1"/>
          </p:nvSpPr>
          <p:spPr bwMode="auto">
            <a:xfrm>
              <a:off x="8589963" y="441166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1" y="3"/>
                    <a:pt x="3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1746"/>
            <p:cNvSpPr>
              <a:spLocks/>
            </p:cNvSpPr>
            <p:nvPr userDrawn="1"/>
          </p:nvSpPr>
          <p:spPr bwMode="auto">
            <a:xfrm>
              <a:off x="8594726" y="4405313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5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6" y="0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1747"/>
            <p:cNvSpPr>
              <a:spLocks/>
            </p:cNvSpPr>
            <p:nvPr userDrawn="1"/>
          </p:nvSpPr>
          <p:spPr bwMode="auto">
            <a:xfrm>
              <a:off x="8615363" y="4414838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1748"/>
            <p:cNvSpPr>
              <a:spLocks/>
            </p:cNvSpPr>
            <p:nvPr userDrawn="1"/>
          </p:nvSpPr>
          <p:spPr bwMode="auto">
            <a:xfrm>
              <a:off x="8618538" y="4408488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1749"/>
            <p:cNvSpPr>
              <a:spLocks/>
            </p:cNvSpPr>
            <p:nvPr userDrawn="1"/>
          </p:nvSpPr>
          <p:spPr bwMode="auto">
            <a:xfrm>
              <a:off x="8562976" y="4398963"/>
              <a:ext cx="74613" cy="11113"/>
            </a:xfrm>
            <a:custGeom>
              <a:avLst/>
              <a:gdLst>
                <a:gd name="T0" fmla="*/ 0 w 47"/>
                <a:gd name="T1" fmla="*/ 1 h 7"/>
                <a:gd name="T2" fmla="*/ 23 w 47"/>
                <a:gd name="T3" fmla="*/ 4 h 7"/>
                <a:gd name="T4" fmla="*/ 46 w 47"/>
                <a:gd name="T5" fmla="*/ 7 h 7"/>
                <a:gd name="T6" fmla="*/ 47 w 47"/>
                <a:gd name="T7" fmla="*/ 7 h 7"/>
                <a:gd name="T8" fmla="*/ 23 w 47"/>
                <a:gd name="T9" fmla="*/ 4 h 7"/>
                <a:gd name="T10" fmla="*/ 0 w 47"/>
                <a:gd name="T11" fmla="*/ 0 h 7"/>
                <a:gd name="T12" fmla="*/ 0 w 4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">
                  <a:moveTo>
                    <a:pt x="0" y="1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31" y="6"/>
                    <a:pt x="39" y="7"/>
                    <a:pt x="46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39" y="6"/>
                    <a:pt x="31" y="5"/>
                    <a:pt x="23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1750"/>
            <p:cNvSpPr>
              <a:spLocks/>
            </p:cNvSpPr>
            <p:nvPr userDrawn="1"/>
          </p:nvSpPr>
          <p:spPr bwMode="auto">
            <a:xfrm>
              <a:off x="8643938" y="441801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1751"/>
            <p:cNvSpPr>
              <a:spLocks/>
            </p:cNvSpPr>
            <p:nvPr userDrawn="1"/>
          </p:nvSpPr>
          <p:spPr bwMode="auto">
            <a:xfrm>
              <a:off x="8647113" y="441166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1752"/>
            <p:cNvSpPr>
              <a:spLocks/>
            </p:cNvSpPr>
            <p:nvPr userDrawn="1"/>
          </p:nvSpPr>
          <p:spPr bwMode="auto">
            <a:xfrm>
              <a:off x="8670926" y="4421188"/>
              <a:ext cx="12700" cy="19050"/>
            </a:xfrm>
            <a:custGeom>
              <a:avLst/>
              <a:gdLst>
                <a:gd name="T0" fmla="*/ 8 w 8"/>
                <a:gd name="T1" fmla="*/ 7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7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1753"/>
            <p:cNvSpPr>
              <a:spLocks/>
            </p:cNvSpPr>
            <p:nvPr userDrawn="1"/>
          </p:nvSpPr>
          <p:spPr bwMode="auto">
            <a:xfrm>
              <a:off x="8672513" y="44132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1754"/>
            <p:cNvSpPr>
              <a:spLocks/>
            </p:cNvSpPr>
            <p:nvPr userDrawn="1"/>
          </p:nvSpPr>
          <p:spPr bwMode="auto">
            <a:xfrm>
              <a:off x="8696326" y="442277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1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1755"/>
            <p:cNvSpPr>
              <a:spLocks/>
            </p:cNvSpPr>
            <p:nvPr userDrawn="1"/>
          </p:nvSpPr>
          <p:spPr bwMode="auto">
            <a:xfrm>
              <a:off x="8697913" y="4416425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1757"/>
            <p:cNvSpPr>
              <a:spLocks/>
            </p:cNvSpPr>
            <p:nvPr userDrawn="1"/>
          </p:nvSpPr>
          <p:spPr bwMode="auto">
            <a:xfrm>
              <a:off x="8640763" y="4410075"/>
              <a:ext cx="74613" cy="7938"/>
            </a:xfrm>
            <a:custGeom>
              <a:avLst/>
              <a:gdLst>
                <a:gd name="T0" fmla="*/ 0 w 47"/>
                <a:gd name="T1" fmla="*/ 1 h 5"/>
                <a:gd name="T2" fmla="*/ 24 w 47"/>
                <a:gd name="T3" fmla="*/ 3 h 5"/>
                <a:gd name="T4" fmla="*/ 47 w 47"/>
                <a:gd name="T5" fmla="*/ 5 h 5"/>
                <a:gd name="T6" fmla="*/ 47 w 47"/>
                <a:gd name="T7" fmla="*/ 4 h 5"/>
                <a:gd name="T8" fmla="*/ 24 w 47"/>
                <a:gd name="T9" fmla="*/ 2 h 5"/>
                <a:gd name="T10" fmla="*/ 0 w 47"/>
                <a:gd name="T11" fmla="*/ 0 h 5"/>
                <a:gd name="T12" fmla="*/ 0 w 47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">
                  <a:moveTo>
                    <a:pt x="0" y="1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31" y="4"/>
                    <a:pt x="39" y="4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39" y="4"/>
                    <a:pt x="32" y="3"/>
                    <a:pt x="2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1758"/>
            <p:cNvSpPr>
              <a:spLocks/>
            </p:cNvSpPr>
            <p:nvPr userDrawn="1"/>
          </p:nvSpPr>
          <p:spPr bwMode="auto">
            <a:xfrm>
              <a:off x="8724901" y="4425950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1759"/>
            <p:cNvSpPr>
              <a:spLocks/>
            </p:cNvSpPr>
            <p:nvPr userDrawn="1"/>
          </p:nvSpPr>
          <p:spPr bwMode="auto">
            <a:xfrm>
              <a:off x="8726488" y="4418013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1760"/>
            <p:cNvSpPr>
              <a:spLocks/>
            </p:cNvSpPr>
            <p:nvPr userDrawn="1"/>
          </p:nvSpPr>
          <p:spPr bwMode="auto">
            <a:xfrm>
              <a:off x="8750301" y="44275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1761"/>
            <p:cNvSpPr>
              <a:spLocks/>
            </p:cNvSpPr>
            <p:nvPr userDrawn="1"/>
          </p:nvSpPr>
          <p:spPr bwMode="auto">
            <a:xfrm>
              <a:off x="8751888" y="4419600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1762"/>
            <p:cNvSpPr>
              <a:spLocks/>
            </p:cNvSpPr>
            <p:nvPr userDrawn="1"/>
          </p:nvSpPr>
          <p:spPr bwMode="auto">
            <a:xfrm>
              <a:off x="8775701" y="442753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1763"/>
            <p:cNvSpPr>
              <a:spLocks/>
            </p:cNvSpPr>
            <p:nvPr userDrawn="1"/>
          </p:nvSpPr>
          <p:spPr bwMode="auto">
            <a:xfrm>
              <a:off x="8777288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1764"/>
            <p:cNvSpPr>
              <a:spLocks/>
            </p:cNvSpPr>
            <p:nvPr userDrawn="1"/>
          </p:nvSpPr>
          <p:spPr bwMode="auto">
            <a:xfrm>
              <a:off x="8720138" y="4416425"/>
              <a:ext cx="74613" cy="6350"/>
            </a:xfrm>
            <a:custGeom>
              <a:avLst/>
              <a:gdLst>
                <a:gd name="T0" fmla="*/ 0 w 47"/>
                <a:gd name="T1" fmla="*/ 1 h 4"/>
                <a:gd name="T2" fmla="*/ 23 w 47"/>
                <a:gd name="T3" fmla="*/ 3 h 4"/>
                <a:gd name="T4" fmla="*/ 47 w 47"/>
                <a:gd name="T5" fmla="*/ 4 h 4"/>
                <a:gd name="T6" fmla="*/ 47 w 47"/>
                <a:gd name="T7" fmla="*/ 3 h 4"/>
                <a:gd name="T8" fmla="*/ 23 w 47"/>
                <a:gd name="T9" fmla="*/ 2 h 4"/>
                <a:gd name="T10" fmla="*/ 0 w 47"/>
                <a:gd name="T11" fmla="*/ 0 h 4"/>
                <a:gd name="T12" fmla="*/ 0 w 47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">
                  <a:moveTo>
                    <a:pt x="0" y="1"/>
                  </a:moveTo>
                  <a:cubicBezTo>
                    <a:pt x="8" y="2"/>
                    <a:pt x="16" y="2"/>
                    <a:pt x="23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1765"/>
            <p:cNvSpPr>
              <a:spLocks/>
            </p:cNvSpPr>
            <p:nvPr userDrawn="1"/>
          </p:nvSpPr>
          <p:spPr bwMode="auto">
            <a:xfrm>
              <a:off x="88042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1766"/>
            <p:cNvSpPr>
              <a:spLocks/>
            </p:cNvSpPr>
            <p:nvPr userDrawn="1"/>
          </p:nvSpPr>
          <p:spPr bwMode="auto">
            <a:xfrm>
              <a:off x="8805863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1767"/>
            <p:cNvSpPr>
              <a:spLocks/>
            </p:cNvSpPr>
            <p:nvPr userDrawn="1"/>
          </p:nvSpPr>
          <p:spPr bwMode="auto">
            <a:xfrm>
              <a:off x="88296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Rectangle 1768"/>
            <p:cNvSpPr>
              <a:spLocks noChangeArrowheads="1"/>
            </p:cNvSpPr>
            <p:nvPr userDrawn="1"/>
          </p:nvSpPr>
          <p:spPr bwMode="auto">
            <a:xfrm>
              <a:off x="8831263" y="4422775"/>
              <a:ext cx="9525" cy="793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1769"/>
            <p:cNvSpPr>
              <a:spLocks/>
            </p:cNvSpPr>
            <p:nvPr userDrawn="1"/>
          </p:nvSpPr>
          <p:spPr bwMode="auto">
            <a:xfrm>
              <a:off x="88550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1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1" y="10"/>
                    <a:pt x="1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Rectangle 1770"/>
            <p:cNvSpPr>
              <a:spLocks noChangeArrowheads="1"/>
            </p:cNvSpPr>
            <p:nvPr userDrawn="1"/>
          </p:nvSpPr>
          <p:spPr bwMode="auto">
            <a:xfrm>
              <a:off x="8856663" y="4422775"/>
              <a:ext cx="9525" cy="793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1771"/>
            <p:cNvSpPr>
              <a:spLocks/>
            </p:cNvSpPr>
            <p:nvPr userDrawn="1"/>
          </p:nvSpPr>
          <p:spPr bwMode="auto">
            <a:xfrm>
              <a:off x="8799513" y="4421188"/>
              <a:ext cx="74613" cy="1588"/>
            </a:xfrm>
            <a:custGeom>
              <a:avLst/>
              <a:gdLst>
                <a:gd name="T0" fmla="*/ 0 w 47"/>
                <a:gd name="T1" fmla="*/ 1 h 1"/>
                <a:gd name="T2" fmla="*/ 19 w 47"/>
                <a:gd name="T3" fmla="*/ 1 h 1"/>
                <a:gd name="T4" fmla="*/ 46 w 47"/>
                <a:gd name="T5" fmla="*/ 1 h 1"/>
                <a:gd name="T6" fmla="*/ 47 w 47"/>
                <a:gd name="T7" fmla="*/ 1 h 1"/>
                <a:gd name="T8" fmla="*/ 47 w 47"/>
                <a:gd name="T9" fmla="*/ 0 h 1"/>
                <a:gd name="T10" fmla="*/ 46 w 47"/>
                <a:gd name="T11" fmla="*/ 0 h 1"/>
                <a:gd name="T12" fmla="*/ 19 w 47"/>
                <a:gd name="T13" fmla="*/ 0 h 1"/>
                <a:gd name="T14" fmla="*/ 0 w 47"/>
                <a:gd name="T15" fmla="*/ 0 h 1"/>
                <a:gd name="T16" fmla="*/ 0 w 47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">
                  <a:moveTo>
                    <a:pt x="0" y="1"/>
                  </a:moveTo>
                  <a:cubicBezTo>
                    <a:pt x="6" y="1"/>
                    <a:pt x="13" y="1"/>
                    <a:pt x="19" y="1"/>
                  </a:cubicBezTo>
                  <a:cubicBezTo>
                    <a:pt x="28" y="1"/>
                    <a:pt x="37" y="1"/>
                    <a:pt x="46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7" y="0"/>
                    <a:pt x="28" y="0"/>
                    <a:pt x="19" y="0"/>
                  </a:cubicBezTo>
                  <a:cubicBezTo>
                    <a:pt x="13" y="0"/>
                    <a:pt x="6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1772"/>
            <p:cNvSpPr>
              <a:spLocks/>
            </p:cNvSpPr>
            <p:nvPr userDrawn="1"/>
          </p:nvSpPr>
          <p:spPr bwMode="auto">
            <a:xfrm>
              <a:off x="8883651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1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1" y="9"/>
                    <a:pt x="1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1773"/>
            <p:cNvSpPr>
              <a:spLocks/>
            </p:cNvSpPr>
            <p:nvPr userDrawn="1"/>
          </p:nvSpPr>
          <p:spPr bwMode="auto">
            <a:xfrm>
              <a:off x="8885238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1774"/>
            <p:cNvSpPr>
              <a:spLocks/>
            </p:cNvSpPr>
            <p:nvPr userDrawn="1"/>
          </p:nvSpPr>
          <p:spPr bwMode="auto">
            <a:xfrm>
              <a:off x="8910638" y="4427538"/>
              <a:ext cx="12700" cy="19050"/>
            </a:xfrm>
            <a:custGeom>
              <a:avLst/>
              <a:gdLst>
                <a:gd name="T0" fmla="*/ 7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3 w 8"/>
                <a:gd name="T7" fmla="*/ 0 h 12"/>
                <a:gd name="T8" fmla="*/ 7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7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1775"/>
            <p:cNvSpPr>
              <a:spLocks/>
            </p:cNvSpPr>
            <p:nvPr userDrawn="1"/>
          </p:nvSpPr>
          <p:spPr bwMode="auto">
            <a:xfrm>
              <a:off x="8910638" y="4421188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6" name="Freeform 1776"/>
            <p:cNvSpPr>
              <a:spLocks/>
            </p:cNvSpPr>
            <p:nvPr userDrawn="1"/>
          </p:nvSpPr>
          <p:spPr bwMode="auto">
            <a:xfrm>
              <a:off x="8936038" y="4425950"/>
              <a:ext cx="12700" cy="20638"/>
            </a:xfrm>
            <a:custGeom>
              <a:avLst/>
              <a:gdLst>
                <a:gd name="T0" fmla="*/ 7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7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7" name="Freeform 1777"/>
            <p:cNvSpPr>
              <a:spLocks/>
            </p:cNvSpPr>
            <p:nvPr userDrawn="1"/>
          </p:nvSpPr>
          <p:spPr bwMode="auto">
            <a:xfrm>
              <a:off x="8936038" y="441960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Freeform 1778"/>
            <p:cNvSpPr>
              <a:spLocks/>
            </p:cNvSpPr>
            <p:nvPr userDrawn="1"/>
          </p:nvSpPr>
          <p:spPr bwMode="auto">
            <a:xfrm>
              <a:off x="8878888" y="4418013"/>
              <a:ext cx="74613" cy="4763"/>
            </a:xfrm>
            <a:custGeom>
              <a:avLst/>
              <a:gdLst>
                <a:gd name="T0" fmla="*/ 0 w 47"/>
                <a:gd name="T1" fmla="*/ 3 h 3"/>
                <a:gd name="T2" fmla="*/ 1 w 47"/>
                <a:gd name="T3" fmla="*/ 3 h 3"/>
                <a:gd name="T4" fmla="*/ 23 w 47"/>
                <a:gd name="T5" fmla="*/ 2 h 3"/>
                <a:gd name="T6" fmla="*/ 47 w 47"/>
                <a:gd name="T7" fmla="*/ 1 h 3"/>
                <a:gd name="T8" fmla="*/ 47 w 47"/>
                <a:gd name="T9" fmla="*/ 0 h 3"/>
                <a:gd name="T10" fmla="*/ 23 w 47"/>
                <a:gd name="T11" fmla="*/ 1 h 3"/>
                <a:gd name="T12" fmla="*/ 1 w 47"/>
                <a:gd name="T13" fmla="*/ 2 h 3"/>
                <a:gd name="T14" fmla="*/ 0 w 47"/>
                <a:gd name="T15" fmla="*/ 2 h 3"/>
                <a:gd name="T16" fmla="*/ 0 w 47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9" y="3"/>
                    <a:pt x="16" y="2"/>
                    <a:pt x="23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6" y="2"/>
                    <a:pt x="9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9" name="Freeform 1779"/>
            <p:cNvSpPr>
              <a:spLocks/>
            </p:cNvSpPr>
            <p:nvPr userDrawn="1"/>
          </p:nvSpPr>
          <p:spPr bwMode="auto">
            <a:xfrm>
              <a:off x="8964613" y="4424363"/>
              <a:ext cx="12700" cy="20638"/>
            </a:xfrm>
            <a:custGeom>
              <a:avLst/>
              <a:gdLst>
                <a:gd name="T0" fmla="*/ 7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7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0" name="Freeform 1780"/>
            <p:cNvSpPr>
              <a:spLocks/>
            </p:cNvSpPr>
            <p:nvPr userDrawn="1"/>
          </p:nvSpPr>
          <p:spPr bwMode="auto">
            <a:xfrm>
              <a:off x="8964613" y="4418013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1" name="Freeform 1781"/>
            <p:cNvSpPr>
              <a:spLocks/>
            </p:cNvSpPr>
            <p:nvPr userDrawn="1"/>
          </p:nvSpPr>
          <p:spPr bwMode="auto">
            <a:xfrm>
              <a:off x="8990013" y="442118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2" name="Freeform 1782"/>
            <p:cNvSpPr>
              <a:spLocks/>
            </p:cNvSpPr>
            <p:nvPr userDrawn="1"/>
          </p:nvSpPr>
          <p:spPr bwMode="auto">
            <a:xfrm>
              <a:off x="8990013" y="441483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1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3" name="Freeform 1783"/>
            <p:cNvSpPr>
              <a:spLocks/>
            </p:cNvSpPr>
            <p:nvPr userDrawn="1"/>
          </p:nvSpPr>
          <p:spPr bwMode="auto">
            <a:xfrm>
              <a:off x="9015413" y="441960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4" name="Freeform 1784"/>
            <p:cNvSpPr>
              <a:spLocks/>
            </p:cNvSpPr>
            <p:nvPr userDrawn="1"/>
          </p:nvSpPr>
          <p:spPr bwMode="auto">
            <a:xfrm>
              <a:off x="9015413" y="441325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5" name="Freeform 1785"/>
            <p:cNvSpPr>
              <a:spLocks/>
            </p:cNvSpPr>
            <p:nvPr userDrawn="1"/>
          </p:nvSpPr>
          <p:spPr bwMode="auto">
            <a:xfrm>
              <a:off x="8956676" y="4411663"/>
              <a:ext cx="74613" cy="7938"/>
            </a:xfrm>
            <a:custGeom>
              <a:avLst/>
              <a:gdLst>
                <a:gd name="T0" fmla="*/ 0 w 47"/>
                <a:gd name="T1" fmla="*/ 5 h 5"/>
                <a:gd name="T2" fmla="*/ 47 w 47"/>
                <a:gd name="T3" fmla="*/ 1 h 5"/>
                <a:gd name="T4" fmla="*/ 47 w 47"/>
                <a:gd name="T5" fmla="*/ 0 h 5"/>
                <a:gd name="T6" fmla="*/ 0 w 47"/>
                <a:gd name="T7" fmla="*/ 4 h 5"/>
                <a:gd name="T8" fmla="*/ 0 w 4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">
                  <a:moveTo>
                    <a:pt x="0" y="5"/>
                  </a:moveTo>
                  <a:cubicBezTo>
                    <a:pt x="16" y="4"/>
                    <a:pt x="32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2" y="1"/>
                    <a:pt x="16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6" name="Freeform 1786"/>
            <p:cNvSpPr>
              <a:spLocks/>
            </p:cNvSpPr>
            <p:nvPr userDrawn="1"/>
          </p:nvSpPr>
          <p:spPr bwMode="auto">
            <a:xfrm>
              <a:off x="9043988" y="44164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0 w 8"/>
                <a:gd name="T5" fmla="*/ 7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7" name="Freeform 1787"/>
            <p:cNvSpPr>
              <a:spLocks/>
            </p:cNvSpPr>
            <p:nvPr userDrawn="1"/>
          </p:nvSpPr>
          <p:spPr bwMode="auto">
            <a:xfrm>
              <a:off x="9043988" y="4408488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7 h 7"/>
                <a:gd name="T4" fmla="*/ 0 w 6"/>
                <a:gd name="T5" fmla="*/ 1 h 7"/>
                <a:gd name="T6" fmla="*/ 5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0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8" name="Freeform 1788"/>
            <p:cNvSpPr>
              <a:spLocks/>
            </p:cNvSpPr>
            <p:nvPr userDrawn="1"/>
          </p:nvSpPr>
          <p:spPr bwMode="auto">
            <a:xfrm>
              <a:off x="9067801" y="4413250"/>
              <a:ext cx="14288" cy="19050"/>
            </a:xfrm>
            <a:custGeom>
              <a:avLst/>
              <a:gdLst>
                <a:gd name="T0" fmla="*/ 9 w 9"/>
                <a:gd name="T1" fmla="*/ 6 h 12"/>
                <a:gd name="T2" fmla="*/ 6 w 9"/>
                <a:gd name="T3" fmla="*/ 12 h 12"/>
                <a:gd name="T4" fmla="*/ 1 w 9"/>
                <a:gd name="T5" fmla="*/ 7 h 12"/>
                <a:gd name="T6" fmla="*/ 4 w 9"/>
                <a:gd name="T7" fmla="*/ 0 h 12"/>
                <a:gd name="T8" fmla="*/ 9 w 9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9" y="9"/>
                    <a:pt x="6" y="12"/>
                    <a:pt x="6" y="12"/>
                  </a:cubicBezTo>
                  <a:cubicBezTo>
                    <a:pt x="6" y="12"/>
                    <a:pt x="1" y="10"/>
                    <a:pt x="1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9" name="Freeform 1789"/>
            <p:cNvSpPr>
              <a:spLocks/>
            </p:cNvSpPr>
            <p:nvPr userDrawn="1"/>
          </p:nvSpPr>
          <p:spPr bwMode="auto">
            <a:xfrm>
              <a:off x="9067801" y="44053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0" name="Freeform 1790"/>
            <p:cNvSpPr>
              <a:spLocks/>
            </p:cNvSpPr>
            <p:nvPr userDrawn="1"/>
          </p:nvSpPr>
          <p:spPr bwMode="auto">
            <a:xfrm>
              <a:off x="9093201" y="440848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4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2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1" name="Freeform 1791"/>
            <p:cNvSpPr>
              <a:spLocks/>
            </p:cNvSpPr>
            <p:nvPr userDrawn="1"/>
          </p:nvSpPr>
          <p:spPr bwMode="auto">
            <a:xfrm>
              <a:off x="9093201" y="4402138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1 w 7"/>
                <a:gd name="T3" fmla="*/ 6 h 6"/>
                <a:gd name="T4" fmla="*/ 0 w 7"/>
                <a:gd name="T5" fmla="*/ 1 h 6"/>
                <a:gd name="T6" fmla="*/ 6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lnTo>
                    <a:pt x="1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2" name="Freeform 1792"/>
            <p:cNvSpPr>
              <a:spLocks/>
            </p:cNvSpPr>
            <p:nvPr userDrawn="1"/>
          </p:nvSpPr>
          <p:spPr bwMode="auto">
            <a:xfrm>
              <a:off x="9036051" y="4400550"/>
              <a:ext cx="74613" cy="11113"/>
            </a:xfrm>
            <a:custGeom>
              <a:avLst/>
              <a:gdLst>
                <a:gd name="T0" fmla="*/ 0 w 47"/>
                <a:gd name="T1" fmla="*/ 7 h 7"/>
                <a:gd name="T2" fmla="*/ 47 w 47"/>
                <a:gd name="T3" fmla="*/ 1 h 7"/>
                <a:gd name="T4" fmla="*/ 46 w 47"/>
                <a:gd name="T5" fmla="*/ 0 h 7"/>
                <a:gd name="T6" fmla="*/ 0 w 47"/>
                <a:gd name="T7" fmla="*/ 6 h 7"/>
                <a:gd name="T8" fmla="*/ 0 w 4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">
                  <a:moveTo>
                    <a:pt x="0" y="7"/>
                  </a:moveTo>
                  <a:lnTo>
                    <a:pt x="47" y="1"/>
                  </a:lnTo>
                  <a:lnTo>
                    <a:pt x="46" y="0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3" name="Freeform 1793"/>
            <p:cNvSpPr>
              <a:spLocks/>
            </p:cNvSpPr>
            <p:nvPr userDrawn="1"/>
          </p:nvSpPr>
          <p:spPr bwMode="auto">
            <a:xfrm>
              <a:off x="9036051" y="4400550"/>
              <a:ext cx="74613" cy="11113"/>
            </a:xfrm>
            <a:custGeom>
              <a:avLst/>
              <a:gdLst>
                <a:gd name="T0" fmla="*/ 0 w 47"/>
                <a:gd name="T1" fmla="*/ 7 h 7"/>
                <a:gd name="T2" fmla="*/ 47 w 47"/>
                <a:gd name="T3" fmla="*/ 1 h 7"/>
                <a:gd name="T4" fmla="*/ 46 w 47"/>
                <a:gd name="T5" fmla="*/ 0 h 7"/>
                <a:gd name="T6" fmla="*/ 0 w 47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7">
                  <a:moveTo>
                    <a:pt x="0" y="7"/>
                  </a:moveTo>
                  <a:lnTo>
                    <a:pt x="47" y="1"/>
                  </a:lnTo>
                  <a:lnTo>
                    <a:pt x="46" y="0"/>
                  </a:lnTo>
                  <a:lnTo>
                    <a:pt x="0" y="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4" name="Freeform 1794"/>
            <p:cNvSpPr>
              <a:spLocks/>
            </p:cNvSpPr>
            <p:nvPr userDrawn="1"/>
          </p:nvSpPr>
          <p:spPr bwMode="auto">
            <a:xfrm>
              <a:off x="9121776" y="440372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5" name="Freeform 1795"/>
            <p:cNvSpPr>
              <a:spLocks/>
            </p:cNvSpPr>
            <p:nvPr userDrawn="1"/>
          </p:nvSpPr>
          <p:spPr bwMode="auto">
            <a:xfrm>
              <a:off x="9121776" y="439737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6" name="Freeform 1796"/>
            <p:cNvSpPr>
              <a:spLocks/>
            </p:cNvSpPr>
            <p:nvPr userDrawn="1"/>
          </p:nvSpPr>
          <p:spPr bwMode="auto">
            <a:xfrm>
              <a:off x="9147176" y="439896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7" name="Freeform 1797"/>
            <p:cNvSpPr>
              <a:spLocks/>
            </p:cNvSpPr>
            <p:nvPr userDrawn="1"/>
          </p:nvSpPr>
          <p:spPr bwMode="auto">
            <a:xfrm>
              <a:off x="9147176" y="4392613"/>
              <a:ext cx="9525" cy="11113"/>
            </a:xfrm>
            <a:custGeom>
              <a:avLst/>
              <a:gdLst>
                <a:gd name="T0" fmla="*/ 6 w 6"/>
                <a:gd name="T1" fmla="*/ 5 h 7"/>
                <a:gd name="T2" fmla="*/ 1 w 6"/>
                <a:gd name="T3" fmla="*/ 7 h 7"/>
                <a:gd name="T4" fmla="*/ 0 w 6"/>
                <a:gd name="T5" fmla="*/ 1 h 7"/>
                <a:gd name="T6" fmla="*/ 5 w 6"/>
                <a:gd name="T7" fmla="*/ 0 h 7"/>
                <a:gd name="T8" fmla="*/ 6 w 6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8" name="Freeform 1798"/>
            <p:cNvSpPr>
              <a:spLocks/>
            </p:cNvSpPr>
            <p:nvPr userDrawn="1"/>
          </p:nvSpPr>
          <p:spPr bwMode="auto">
            <a:xfrm>
              <a:off x="9170988" y="439420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0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9" name="Freeform 1799"/>
            <p:cNvSpPr>
              <a:spLocks/>
            </p:cNvSpPr>
            <p:nvPr userDrawn="1"/>
          </p:nvSpPr>
          <p:spPr bwMode="auto">
            <a:xfrm>
              <a:off x="9169401" y="438785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0" name="Freeform 1800"/>
            <p:cNvSpPr>
              <a:spLocks/>
            </p:cNvSpPr>
            <p:nvPr userDrawn="1"/>
          </p:nvSpPr>
          <p:spPr bwMode="auto">
            <a:xfrm>
              <a:off x="9113838" y="4384675"/>
              <a:ext cx="71438" cy="15875"/>
            </a:xfrm>
            <a:custGeom>
              <a:avLst/>
              <a:gdLst>
                <a:gd name="T0" fmla="*/ 0 w 46"/>
                <a:gd name="T1" fmla="*/ 10 h 10"/>
                <a:gd name="T2" fmla="*/ 46 w 46"/>
                <a:gd name="T3" fmla="*/ 1 h 10"/>
                <a:gd name="T4" fmla="*/ 46 w 46"/>
                <a:gd name="T5" fmla="*/ 0 h 10"/>
                <a:gd name="T6" fmla="*/ 0 w 46"/>
                <a:gd name="T7" fmla="*/ 9 h 10"/>
                <a:gd name="T8" fmla="*/ 0 w 4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0">
                  <a:moveTo>
                    <a:pt x="0" y="10"/>
                  </a:moveTo>
                  <a:cubicBezTo>
                    <a:pt x="16" y="7"/>
                    <a:pt x="31" y="4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1" y="4"/>
                    <a:pt x="16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1" name="Freeform 1801"/>
            <p:cNvSpPr>
              <a:spLocks/>
            </p:cNvSpPr>
            <p:nvPr userDrawn="1"/>
          </p:nvSpPr>
          <p:spPr bwMode="auto">
            <a:xfrm>
              <a:off x="9197976" y="4387850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2" name="Freeform 1802"/>
            <p:cNvSpPr>
              <a:spLocks/>
            </p:cNvSpPr>
            <p:nvPr userDrawn="1"/>
          </p:nvSpPr>
          <p:spPr bwMode="auto">
            <a:xfrm>
              <a:off x="9197976" y="438150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3" name="Freeform 1803"/>
            <p:cNvSpPr>
              <a:spLocks/>
            </p:cNvSpPr>
            <p:nvPr userDrawn="1"/>
          </p:nvSpPr>
          <p:spPr bwMode="auto">
            <a:xfrm>
              <a:off x="9223376" y="438150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4" name="Freeform 1804"/>
            <p:cNvSpPr>
              <a:spLocks/>
            </p:cNvSpPr>
            <p:nvPr userDrawn="1"/>
          </p:nvSpPr>
          <p:spPr bwMode="auto">
            <a:xfrm>
              <a:off x="9221788" y="437515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5" name="Freeform 1805"/>
            <p:cNvSpPr>
              <a:spLocks/>
            </p:cNvSpPr>
            <p:nvPr userDrawn="1"/>
          </p:nvSpPr>
          <p:spPr bwMode="auto">
            <a:xfrm>
              <a:off x="9248776" y="437515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7 w 8"/>
                <a:gd name="T3" fmla="*/ 11 h 13"/>
                <a:gd name="T4" fmla="*/ 6 w 8"/>
                <a:gd name="T5" fmla="*/ 13 h 13"/>
                <a:gd name="T6" fmla="*/ 0 w 8"/>
                <a:gd name="T7" fmla="*/ 8 h 13"/>
                <a:gd name="T8" fmla="*/ 3 w 8"/>
                <a:gd name="T9" fmla="*/ 1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8"/>
                    <a:pt x="8" y="9"/>
                    <a:pt x="7" y="11"/>
                  </a:cubicBezTo>
                  <a:cubicBezTo>
                    <a:pt x="7" y="12"/>
                    <a:pt x="6" y="13"/>
                    <a:pt x="6" y="13"/>
                  </a:cubicBezTo>
                  <a:cubicBezTo>
                    <a:pt x="6" y="13"/>
                    <a:pt x="1" y="11"/>
                    <a:pt x="0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6" name="Freeform 1806"/>
            <p:cNvSpPr>
              <a:spLocks/>
            </p:cNvSpPr>
            <p:nvPr userDrawn="1"/>
          </p:nvSpPr>
          <p:spPr bwMode="auto">
            <a:xfrm>
              <a:off x="9247188" y="436880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cubicBezTo>
                    <a:pt x="5" y="6"/>
                    <a:pt x="3" y="6"/>
                    <a:pt x="1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5" y="0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7" name="Freeform 1807"/>
            <p:cNvSpPr>
              <a:spLocks/>
            </p:cNvSpPr>
            <p:nvPr userDrawn="1"/>
          </p:nvSpPr>
          <p:spPr bwMode="auto">
            <a:xfrm>
              <a:off x="9190038" y="4365625"/>
              <a:ext cx="73025" cy="19050"/>
            </a:xfrm>
            <a:custGeom>
              <a:avLst/>
              <a:gdLst>
                <a:gd name="T0" fmla="*/ 0 w 46"/>
                <a:gd name="T1" fmla="*/ 12 h 12"/>
                <a:gd name="T2" fmla="*/ 23 w 46"/>
                <a:gd name="T3" fmla="*/ 7 h 12"/>
                <a:gd name="T4" fmla="*/ 34 w 46"/>
                <a:gd name="T5" fmla="*/ 4 h 12"/>
                <a:gd name="T6" fmla="*/ 46 w 46"/>
                <a:gd name="T7" fmla="*/ 1 h 12"/>
                <a:gd name="T8" fmla="*/ 46 w 46"/>
                <a:gd name="T9" fmla="*/ 0 h 12"/>
                <a:gd name="T10" fmla="*/ 34 w 46"/>
                <a:gd name="T11" fmla="*/ 3 h 12"/>
                <a:gd name="T12" fmla="*/ 23 w 46"/>
                <a:gd name="T13" fmla="*/ 6 h 12"/>
                <a:gd name="T14" fmla="*/ 0 w 46"/>
                <a:gd name="T15" fmla="*/ 12 h 12"/>
                <a:gd name="T16" fmla="*/ 0 w 46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2">
                  <a:moveTo>
                    <a:pt x="0" y="12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8" y="3"/>
                    <a:pt x="42" y="2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2" y="1"/>
                    <a:pt x="38" y="2"/>
                    <a:pt x="34" y="3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8" name="Freeform 1808"/>
            <p:cNvSpPr>
              <a:spLocks/>
            </p:cNvSpPr>
            <p:nvPr userDrawn="1"/>
          </p:nvSpPr>
          <p:spPr bwMode="auto">
            <a:xfrm>
              <a:off x="9275763" y="436721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9" name="Freeform 1809"/>
            <p:cNvSpPr>
              <a:spLocks/>
            </p:cNvSpPr>
            <p:nvPr userDrawn="1"/>
          </p:nvSpPr>
          <p:spPr bwMode="auto">
            <a:xfrm>
              <a:off x="9274176" y="43608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0" name="Freeform 1810"/>
            <p:cNvSpPr>
              <a:spLocks/>
            </p:cNvSpPr>
            <p:nvPr userDrawn="1"/>
          </p:nvSpPr>
          <p:spPr bwMode="auto">
            <a:xfrm>
              <a:off x="9299576" y="4360863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7 w 10"/>
                <a:gd name="T3" fmla="*/ 12 h 12"/>
                <a:gd name="T4" fmla="*/ 1 w 10"/>
                <a:gd name="T5" fmla="*/ 7 h 12"/>
                <a:gd name="T6" fmla="*/ 3 w 10"/>
                <a:gd name="T7" fmla="*/ 0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2" y="11"/>
                    <a:pt x="1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8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1" name="Freeform 1811"/>
            <p:cNvSpPr>
              <a:spLocks/>
            </p:cNvSpPr>
            <p:nvPr userDrawn="1"/>
          </p:nvSpPr>
          <p:spPr bwMode="auto">
            <a:xfrm>
              <a:off x="9297988" y="435292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2 w 7"/>
                <a:gd name="T3" fmla="*/ 7 h 7"/>
                <a:gd name="T4" fmla="*/ 0 w 7"/>
                <a:gd name="T5" fmla="*/ 2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2" name="Freeform 1812"/>
            <p:cNvSpPr>
              <a:spLocks/>
            </p:cNvSpPr>
            <p:nvPr userDrawn="1"/>
          </p:nvSpPr>
          <p:spPr bwMode="auto">
            <a:xfrm>
              <a:off x="9324976" y="435292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8 w 9"/>
                <a:gd name="T3" fmla="*/ 10 h 12"/>
                <a:gd name="T4" fmla="*/ 6 w 9"/>
                <a:gd name="T5" fmla="*/ 12 h 12"/>
                <a:gd name="T6" fmla="*/ 1 w 9"/>
                <a:gd name="T7" fmla="*/ 8 h 12"/>
                <a:gd name="T8" fmla="*/ 2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7"/>
                    <a:pt x="8" y="9"/>
                    <a:pt x="8" y="10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2"/>
                    <a:pt x="2" y="11"/>
                    <a:pt x="1" y="8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3" name="Freeform 1813"/>
            <p:cNvSpPr>
              <a:spLocks/>
            </p:cNvSpPr>
            <p:nvPr userDrawn="1"/>
          </p:nvSpPr>
          <p:spPr bwMode="auto">
            <a:xfrm>
              <a:off x="9321801" y="4346575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6"/>
                    <a:pt x="2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4" name="Freeform 1814"/>
            <p:cNvSpPr>
              <a:spLocks/>
            </p:cNvSpPr>
            <p:nvPr userDrawn="1"/>
          </p:nvSpPr>
          <p:spPr bwMode="auto">
            <a:xfrm>
              <a:off x="9266238" y="4343400"/>
              <a:ext cx="71438" cy="22225"/>
            </a:xfrm>
            <a:custGeom>
              <a:avLst/>
              <a:gdLst>
                <a:gd name="T0" fmla="*/ 0 w 45"/>
                <a:gd name="T1" fmla="*/ 14 h 14"/>
                <a:gd name="T2" fmla="*/ 23 w 45"/>
                <a:gd name="T3" fmla="*/ 7 h 14"/>
                <a:gd name="T4" fmla="*/ 34 w 45"/>
                <a:gd name="T5" fmla="*/ 4 h 14"/>
                <a:gd name="T6" fmla="*/ 40 w 45"/>
                <a:gd name="T7" fmla="*/ 2 h 14"/>
                <a:gd name="T8" fmla="*/ 40 w 45"/>
                <a:gd name="T9" fmla="*/ 2 h 14"/>
                <a:gd name="T10" fmla="*/ 45 w 45"/>
                <a:gd name="T11" fmla="*/ 0 h 14"/>
                <a:gd name="T12" fmla="*/ 45 w 45"/>
                <a:gd name="T13" fmla="*/ 0 h 14"/>
                <a:gd name="T14" fmla="*/ 40 w 45"/>
                <a:gd name="T15" fmla="*/ 2 h 14"/>
                <a:gd name="T16" fmla="*/ 40 w 45"/>
                <a:gd name="T17" fmla="*/ 2 h 14"/>
                <a:gd name="T18" fmla="*/ 40 w 45"/>
                <a:gd name="T19" fmla="*/ 2 h 14"/>
                <a:gd name="T20" fmla="*/ 34 w 45"/>
                <a:gd name="T21" fmla="*/ 3 h 14"/>
                <a:gd name="T22" fmla="*/ 23 w 45"/>
                <a:gd name="T23" fmla="*/ 7 h 14"/>
                <a:gd name="T24" fmla="*/ 0 w 45"/>
                <a:gd name="T25" fmla="*/ 13 h 14"/>
                <a:gd name="T26" fmla="*/ 0 w 45"/>
                <a:gd name="T27" fmla="*/ 14 h 14"/>
                <a:gd name="T28" fmla="*/ 0 w 45"/>
                <a:gd name="T2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4">
                  <a:moveTo>
                    <a:pt x="0" y="14"/>
                  </a:moveTo>
                  <a:lnTo>
                    <a:pt x="23" y="7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4" y="3"/>
                  </a:lnTo>
                  <a:lnTo>
                    <a:pt x="23" y="7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5" name="Freeform 1815"/>
            <p:cNvSpPr>
              <a:spLocks/>
            </p:cNvSpPr>
            <p:nvPr userDrawn="1"/>
          </p:nvSpPr>
          <p:spPr bwMode="auto">
            <a:xfrm>
              <a:off x="9351963" y="4343400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1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6" name="Freeform 1816"/>
            <p:cNvSpPr>
              <a:spLocks/>
            </p:cNvSpPr>
            <p:nvPr userDrawn="1"/>
          </p:nvSpPr>
          <p:spPr bwMode="auto">
            <a:xfrm>
              <a:off x="9348788" y="433705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7" name="Freeform 1817"/>
            <p:cNvSpPr>
              <a:spLocks/>
            </p:cNvSpPr>
            <p:nvPr userDrawn="1"/>
          </p:nvSpPr>
          <p:spPr bwMode="auto">
            <a:xfrm>
              <a:off x="9375776" y="43338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7 w 9"/>
                <a:gd name="T3" fmla="*/ 13 h 13"/>
                <a:gd name="T4" fmla="*/ 1 w 9"/>
                <a:gd name="T5" fmla="*/ 8 h 13"/>
                <a:gd name="T6" fmla="*/ 2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8" name="Freeform 1818"/>
            <p:cNvSpPr>
              <a:spLocks/>
            </p:cNvSpPr>
            <p:nvPr userDrawn="1"/>
          </p:nvSpPr>
          <p:spPr bwMode="auto">
            <a:xfrm>
              <a:off x="9372601" y="4327525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9" name="Freeform 1819"/>
            <p:cNvSpPr>
              <a:spLocks/>
            </p:cNvSpPr>
            <p:nvPr userDrawn="1"/>
          </p:nvSpPr>
          <p:spPr bwMode="auto">
            <a:xfrm>
              <a:off x="9399588" y="4325938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8 w 9"/>
                <a:gd name="T3" fmla="*/ 10 h 12"/>
                <a:gd name="T4" fmla="*/ 7 w 9"/>
                <a:gd name="T5" fmla="*/ 12 h 12"/>
                <a:gd name="T6" fmla="*/ 1 w 9"/>
                <a:gd name="T7" fmla="*/ 8 h 12"/>
                <a:gd name="T8" fmla="*/ 3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7"/>
                    <a:pt x="9" y="9"/>
                    <a:pt x="8" y="10"/>
                  </a:cubicBezTo>
                  <a:cubicBezTo>
                    <a:pt x="8" y="11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1820"/>
            <p:cNvSpPr>
              <a:spLocks/>
            </p:cNvSpPr>
            <p:nvPr userDrawn="1"/>
          </p:nvSpPr>
          <p:spPr bwMode="auto">
            <a:xfrm>
              <a:off x="9396413" y="4319588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6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1821"/>
            <p:cNvSpPr>
              <a:spLocks/>
            </p:cNvSpPr>
            <p:nvPr userDrawn="1"/>
          </p:nvSpPr>
          <p:spPr bwMode="auto">
            <a:xfrm>
              <a:off x="9342438" y="4314825"/>
              <a:ext cx="69850" cy="26988"/>
            </a:xfrm>
            <a:custGeom>
              <a:avLst/>
              <a:gdLst>
                <a:gd name="T0" fmla="*/ 0 w 44"/>
                <a:gd name="T1" fmla="*/ 17 h 17"/>
                <a:gd name="T2" fmla="*/ 22 w 44"/>
                <a:gd name="T3" fmla="*/ 9 h 17"/>
                <a:gd name="T4" fmla="*/ 33 w 44"/>
                <a:gd name="T5" fmla="*/ 5 h 17"/>
                <a:gd name="T6" fmla="*/ 39 w 44"/>
                <a:gd name="T7" fmla="*/ 3 h 17"/>
                <a:gd name="T8" fmla="*/ 39 w 44"/>
                <a:gd name="T9" fmla="*/ 3 h 17"/>
                <a:gd name="T10" fmla="*/ 44 w 44"/>
                <a:gd name="T11" fmla="*/ 1 h 17"/>
                <a:gd name="T12" fmla="*/ 44 w 44"/>
                <a:gd name="T13" fmla="*/ 0 h 17"/>
                <a:gd name="T14" fmla="*/ 38 w 44"/>
                <a:gd name="T15" fmla="*/ 3 h 17"/>
                <a:gd name="T16" fmla="*/ 39 w 44"/>
                <a:gd name="T17" fmla="*/ 3 h 17"/>
                <a:gd name="T18" fmla="*/ 38 w 44"/>
                <a:gd name="T19" fmla="*/ 3 h 17"/>
                <a:gd name="T20" fmla="*/ 33 w 44"/>
                <a:gd name="T21" fmla="*/ 5 h 17"/>
                <a:gd name="T22" fmla="*/ 22 w 44"/>
                <a:gd name="T23" fmla="*/ 9 h 17"/>
                <a:gd name="T24" fmla="*/ 0 w 44"/>
                <a:gd name="T25" fmla="*/ 17 h 17"/>
                <a:gd name="T26" fmla="*/ 0 w 44"/>
                <a:gd name="T27" fmla="*/ 17 h 17"/>
                <a:gd name="T28" fmla="*/ 0 w 4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17">
                  <a:moveTo>
                    <a:pt x="0" y="17"/>
                  </a:moveTo>
                  <a:lnTo>
                    <a:pt x="22" y="9"/>
                  </a:lnTo>
                  <a:lnTo>
                    <a:pt x="33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8" y="3"/>
                  </a:lnTo>
                  <a:lnTo>
                    <a:pt x="33" y="5"/>
                  </a:lnTo>
                  <a:lnTo>
                    <a:pt x="22" y="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1822"/>
            <p:cNvSpPr>
              <a:spLocks/>
            </p:cNvSpPr>
            <p:nvPr userDrawn="1"/>
          </p:nvSpPr>
          <p:spPr bwMode="auto">
            <a:xfrm>
              <a:off x="9426576" y="431482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1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1823"/>
            <p:cNvSpPr>
              <a:spLocks/>
            </p:cNvSpPr>
            <p:nvPr userDrawn="1"/>
          </p:nvSpPr>
          <p:spPr bwMode="auto">
            <a:xfrm>
              <a:off x="9423401" y="430847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1824"/>
            <p:cNvSpPr>
              <a:spLocks/>
            </p:cNvSpPr>
            <p:nvPr userDrawn="1"/>
          </p:nvSpPr>
          <p:spPr bwMode="auto">
            <a:xfrm>
              <a:off x="9448801" y="4305300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8 w 10"/>
                <a:gd name="T3" fmla="*/ 12 h 12"/>
                <a:gd name="T4" fmla="*/ 2 w 10"/>
                <a:gd name="T5" fmla="*/ 8 h 12"/>
                <a:gd name="T6" fmla="*/ 3 w 10"/>
                <a:gd name="T7" fmla="*/ 1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3" y="11"/>
                    <a:pt x="2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5" name="Freeform 1825"/>
            <p:cNvSpPr>
              <a:spLocks/>
            </p:cNvSpPr>
            <p:nvPr userDrawn="1"/>
          </p:nvSpPr>
          <p:spPr bwMode="auto">
            <a:xfrm>
              <a:off x="9445626" y="429736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1826"/>
            <p:cNvSpPr>
              <a:spLocks/>
            </p:cNvSpPr>
            <p:nvPr userDrawn="1"/>
          </p:nvSpPr>
          <p:spPr bwMode="auto">
            <a:xfrm>
              <a:off x="9472613" y="4294188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8" y="13"/>
                    <a:pt x="8" y="13"/>
                  </a:cubicBezTo>
                  <a:cubicBezTo>
                    <a:pt x="8" y="13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7" name="Freeform 1827"/>
            <p:cNvSpPr>
              <a:spLocks/>
            </p:cNvSpPr>
            <p:nvPr userDrawn="1"/>
          </p:nvSpPr>
          <p:spPr bwMode="auto">
            <a:xfrm>
              <a:off x="9469438" y="42878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2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1828"/>
            <p:cNvSpPr>
              <a:spLocks/>
            </p:cNvSpPr>
            <p:nvPr userDrawn="1"/>
          </p:nvSpPr>
          <p:spPr bwMode="auto">
            <a:xfrm>
              <a:off x="9415463" y="4284663"/>
              <a:ext cx="69850" cy="30163"/>
            </a:xfrm>
            <a:custGeom>
              <a:avLst/>
              <a:gdLst>
                <a:gd name="T0" fmla="*/ 1 w 44"/>
                <a:gd name="T1" fmla="*/ 19 h 19"/>
                <a:gd name="T2" fmla="*/ 44 w 44"/>
                <a:gd name="T3" fmla="*/ 0 h 19"/>
                <a:gd name="T4" fmla="*/ 43 w 44"/>
                <a:gd name="T5" fmla="*/ 0 h 19"/>
                <a:gd name="T6" fmla="*/ 0 w 44"/>
                <a:gd name="T7" fmla="*/ 18 h 19"/>
                <a:gd name="T8" fmla="*/ 1 w 4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1" y="19"/>
                  </a:moveTo>
                  <a:cubicBezTo>
                    <a:pt x="15" y="13"/>
                    <a:pt x="30" y="7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9" y="6"/>
                    <a:pt x="15" y="12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1829"/>
            <p:cNvSpPr>
              <a:spLocks/>
            </p:cNvSpPr>
            <p:nvPr userDrawn="1"/>
          </p:nvSpPr>
          <p:spPr bwMode="auto">
            <a:xfrm>
              <a:off x="9499601" y="4283075"/>
              <a:ext cx="14288" cy="19050"/>
            </a:xfrm>
            <a:custGeom>
              <a:avLst/>
              <a:gdLst>
                <a:gd name="T0" fmla="*/ 8 w 9"/>
                <a:gd name="T1" fmla="*/ 4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0 h 12"/>
                <a:gd name="T8" fmla="*/ 8 w 9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4"/>
                  </a:moveTo>
                  <a:cubicBezTo>
                    <a:pt x="9" y="7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1"/>
                    <a:pt x="2" y="0"/>
                  </a:cubicBezTo>
                  <a:cubicBezTo>
                    <a:pt x="4" y="0"/>
                    <a:pt x="6" y="1"/>
                    <a:pt x="8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1830"/>
            <p:cNvSpPr>
              <a:spLocks/>
            </p:cNvSpPr>
            <p:nvPr userDrawn="1"/>
          </p:nvSpPr>
          <p:spPr bwMode="auto">
            <a:xfrm>
              <a:off x="9494838" y="42751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1" name="Freeform 1831"/>
            <p:cNvSpPr>
              <a:spLocks/>
            </p:cNvSpPr>
            <p:nvPr userDrawn="1"/>
          </p:nvSpPr>
          <p:spPr bwMode="auto">
            <a:xfrm>
              <a:off x="9521826" y="4270375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8 w 10"/>
                <a:gd name="T3" fmla="*/ 12 h 12"/>
                <a:gd name="T4" fmla="*/ 1 w 10"/>
                <a:gd name="T5" fmla="*/ 9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3" y="12"/>
                    <a:pt x="1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1832"/>
            <p:cNvSpPr>
              <a:spLocks/>
            </p:cNvSpPr>
            <p:nvPr userDrawn="1"/>
          </p:nvSpPr>
          <p:spPr bwMode="auto">
            <a:xfrm>
              <a:off x="9518651" y="42640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1833"/>
            <p:cNvSpPr>
              <a:spLocks/>
            </p:cNvSpPr>
            <p:nvPr userDrawn="1"/>
          </p:nvSpPr>
          <p:spPr bwMode="auto">
            <a:xfrm>
              <a:off x="9544051" y="4259263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8 w 10"/>
                <a:gd name="T3" fmla="*/ 12 h 12"/>
                <a:gd name="T4" fmla="*/ 2 w 10"/>
                <a:gd name="T5" fmla="*/ 8 h 12"/>
                <a:gd name="T6" fmla="*/ 2 w 10"/>
                <a:gd name="T7" fmla="*/ 1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4" y="11"/>
                    <a:pt x="2" y="8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1834"/>
            <p:cNvSpPr>
              <a:spLocks/>
            </p:cNvSpPr>
            <p:nvPr userDrawn="1"/>
          </p:nvSpPr>
          <p:spPr bwMode="auto">
            <a:xfrm>
              <a:off x="9540876" y="425291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5" name="Freeform 1835"/>
            <p:cNvSpPr>
              <a:spLocks/>
            </p:cNvSpPr>
            <p:nvPr userDrawn="1"/>
          </p:nvSpPr>
          <p:spPr bwMode="auto">
            <a:xfrm>
              <a:off x="9488488" y="4249738"/>
              <a:ext cx="66675" cy="33338"/>
            </a:xfrm>
            <a:custGeom>
              <a:avLst/>
              <a:gdLst>
                <a:gd name="T0" fmla="*/ 0 w 42"/>
                <a:gd name="T1" fmla="*/ 21 h 21"/>
                <a:gd name="T2" fmla="*/ 42 w 42"/>
                <a:gd name="T3" fmla="*/ 0 h 21"/>
                <a:gd name="T4" fmla="*/ 42 w 42"/>
                <a:gd name="T5" fmla="*/ 0 h 21"/>
                <a:gd name="T6" fmla="*/ 0 w 42"/>
                <a:gd name="T7" fmla="*/ 20 h 21"/>
                <a:gd name="T8" fmla="*/ 0 w 42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1">
                  <a:moveTo>
                    <a:pt x="0" y="21"/>
                  </a:moveTo>
                  <a:lnTo>
                    <a:pt x="42" y="0"/>
                  </a:lnTo>
                  <a:lnTo>
                    <a:pt x="42" y="0"/>
                  </a:lnTo>
                  <a:lnTo>
                    <a:pt x="0" y="2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6" name="Freeform 1836"/>
            <p:cNvSpPr>
              <a:spLocks/>
            </p:cNvSpPr>
            <p:nvPr userDrawn="1"/>
          </p:nvSpPr>
          <p:spPr bwMode="auto">
            <a:xfrm>
              <a:off x="9488488" y="4249738"/>
              <a:ext cx="66675" cy="33338"/>
            </a:xfrm>
            <a:custGeom>
              <a:avLst/>
              <a:gdLst>
                <a:gd name="T0" fmla="*/ 0 w 42"/>
                <a:gd name="T1" fmla="*/ 21 h 21"/>
                <a:gd name="T2" fmla="*/ 42 w 42"/>
                <a:gd name="T3" fmla="*/ 0 h 21"/>
                <a:gd name="T4" fmla="*/ 42 w 42"/>
                <a:gd name="T5" fmla="*/ 0 h 21"/>
                <a:gd name="T6" fmla="*/ 0 w 42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1">
                  <a:moveTo>
                    <a:pt x="0" y="21"/>
                  </a:moveTo>
                  <a:lnTo>
                    <a:pt x="42" y="0"/>
                  </a:lnTo>
                  <a:lnTo>
                    <a:pt x="42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7" name="Freeform 1837"/>
            <p:cNvSpPr>
              <a:spLocks/>
            </p:cNvSpPr>
            <p:nvPr userDrawn="1"/>
          </p:nvSpPr>
          <p:spPr bwMode="auto">
            <a:xfrm>
              <a:off x="9569451" y="4246563"/>
              <a:ext cx="15875" cy="19050"/>
            </a:xfrm>
            <a:custGeom>
              <a:avLst/>
              <a:gdLst>
                <a:gd name="T0" fmla="*/ 9 w 10"/>
                <a:gd name="T1" fmla="*/ 4 h 12"/>
                <a:gd name="T2" fmla="*/ 8 w 10"/>
                <a:gd name="T3" fmla="*/ 12 h 12"/>
                <a:gd name="T4" fmla="*/ 2 w 10"/>
                <a:gd name="T5" fmla="*/ 8 h 12"/>
                <a:gd name="T6" fmla="*/ 2 w 10"/>
                <a:gd name="T7" fmla="*/ 1 h 12"/>
                <a:gd name="T8" fmla="*/ 9 w 10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8" name="Freeform 1838"/>
            <p:cNvSpPr>
              <a:spLocks/>
            </p:cNvSpPr>
            <p:nvPr userDrawn="1"/>
          </p:nvSpPr>
          <p:spPr bwMode="auto">
            <a:xfrm>
              <a:off x="9566276" y="42386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9" name="Freeform 1839"/>
            <p:cNvSpPr>
              <a:spLocks/>
            </p:cNvSpPr>
            <p:nvPr userDrawn="1"/>
          </p:nvSpPr>
          <p:spPr bwMode="auto">
            <a:xfrm>
              <a:off x="9591676" y="4233863"/>
              <a:ext cx="15875" cy="17463"/>
            </a:xfrm>
            <a:custGeom>
              <a:avLst/>
              <a:gdLst>
                <a:gd name="T0" fmla="*/ 9 w 10"/>
                <a:gd name="T1" fmla="*/ 4 h 11"/>
                <a:gd name="T2" fmla="*/ 8 w 10"/>
                <a:gd name="T3" fmla="*/ 11 h 11"/>
                <a:gd name="T4" fmla="*/ 2 w 10"/>
                <a:gd name="T5" fmla="*/ 8 h 11"/>
                <a:gd name="T6" fmla="*/ 2 w 10"/>
                <a:gd name="T7" fmla="*/ 1 h 11"/>
                <a:gd name="T8" fmla="*/ 9 w 1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10" y="7"/>
                    <a:pt x="8" y="11"/>
                    <a:pt x="8" y="11"/>
                  </a:cubicBezTo>
                  <a:cubicBezTo>
                    <a:pt x="8" y="11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0" name="Freeform 1840"/>
            <p:cNvSpPr>
              <a:spLocks/>
            </p:cNvSpPr>
            <p:nvPr userDrawn="1"/>
          </p:nvSpPr>
          <p:spPr bwMode="auto">
            <a:xfrm>
              <a:off x="9588501" y="42259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1" name="Freeform 1841"/>
            <p:cNvSpPr>
              <a:spLocks/>
            </p:cNvSpPr>
            <p:nvPr userDrawn="1"/>
          </p:nvSpPr>
          <p:spPr bwMode="auto">
            <a:xfrm>
              <a:off x="9613901" y="4221163"/>
              <a:ext cx="15875" cy="17463"/>
            </a:xfrm>
            <a:custGeom>
              <a:avLst/>
              <a:gdLst>
                <a:gd name="T0" fmla="*/ 9 w 10"/>
                <a:gd name="T1" fmla="*/ 4 h 11"/>
                <a:gd name="T2" fmla="*/ 8 w 10"/>
                <a:gd name="T3" fmla="*/ 11 h 11"/>
                <a:gd name="T4" fmla="*/ 2 w 10"/>
                <a:gd name="T5" fmla="*/ 8 h 11"/>
                <a:gd name="T6" fmla="*/ 2 w 10"/>
                <a:gd name="T7" fmla="*/ 1 h 11"/>
                <a:gd name="T8" fmla="*/ 9 w 1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10" y="7"/>
                    <a:pt x="8" y="11"/>
                    <a:pt x="8" y="11"/>
                  </a:cubicBezTo>
                  <a:cubicBezTo>
                    <a:pt x="8" y="11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2" name="Freeform 1842"/>
            <p:cNvSpPr>
              <a:spLocks/>
            </p:cNvSpPr>
            <p:nvPr userDrawn="1"/>
          </p:nvSpPr>
          <p:spPr bwMode="auto">
            <a:xfrm>
              <a:off x="9609138" y="4214813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3 w 8"/>
                <a:gd name="T3" fmla="*/ 7 h 7"/>
                <a:gd name="T4" fmla="*/ 0 w 8"/>
                <a:gd name="T5" fmla="*/ 2 h 7"/>
                <a:gd name="T6" fmla="*/ 5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3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3" name="Freeform 1843"/>
            <p:cNvSpPr>
              <a:spLocks/>
            </p:cNvSpPr>
            <p:nvPr userDrawn="1"/>
          </p:nvSpPr>
          <p:spPr bwMode="auto">
            <a:xfrm>
              <a:off x="9558338" y="4210050"/>
              <a:ext cx="66675" cy="38100"/>
            </a:xfrm>
            <a:custGeom>
              <a:avLst/>
              <a:gdLst>
                <a:gd name="T0" fmla="*/ 1 w 42"/>
                <a:gd name="T1" fmla="*/ 24 h 24"/>
                <a:gd name="T2" fmla="*/ 42 w 42"/>
                <a:gd name="T3" fmla="*/ 1 h 24"/>
                <a:gd name="T4" fmla="*/ 41 w 42"/>
                <a:gd name="T5" fmla="*/ 0 h 24"/>
                <a:gd name="T6" fmla="*/ 0 w 42"/>
                <a:gd name="T7" fmla="*/ 23 h 24"/>
                <a:gd name="T8" fmla="*/ 1 w 42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4">
                  <a:moveTo>
                    <a:pt x="1" y="24"/>
                  </a:moveTo>
                  <a:lnTo>
                    <a:pt x="42" y="1"/>
                  </a:lnTo>
                  <a:lnTo>
                    <a:pt x="41" y="0"/>
                  </a:lnTo>
                  <a:lnTo>
                    <a:pt x="0" y="23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4" name="Freeform 1844"/>
            <p:cNvSpPr>
              <a:spLocks/>
            </p:cNvSpPr>
            <p:nvPr userDrawn="1"/>
          </p:nvSpPr>
          <p:spPr bwMode="auto">
            <a:xfrm>
              <a:off x="9558338" y="4210050"/>
              <a:ext cx="66675" cy="38100"/>
            </a:xfrm>
            <a:custGeom>
              <a:avLst/>
              <a:gdLst>
                <a:gd name="T0" fmla="*/ 1 w 42"/>
                <a:gd name="T1" fmla="*/ 24 h 24"/>
                <a:gd name="T2" fmla="*/ 42 w 42"/>
                <a:gd name="T3" fmla="*/ 1 h 24"/>
                <a:gd name="T4" fmla="*/ 41 w 42"/>
                <a:gd name="T5" fmla="*/ 0 h 24"/>
                <a:gd name="T6" fmla="*/ 0 w 42"/>
                <a:gd name="T7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4">
                  <a:moveTo>
                    <a:pt x="1" y="24"/>
                  </a:moveTo>
                  <a:lnTo>
                    <a:pt x="42" y="1"/>
                  </a:lnTo>
                  <a:lnTo>
                    <a:pt x="41" y="0"/>
                  </a:lnTo>
                  <a:lnTo>
                    <a:pt x="0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5" name="Freeform 1845"/>
            <p:cNvSpPr>
              <a:spLocks/>
            </p:cNvSpPr>
            <p:nvPr userDrawn="1"/>
          </p:nvSpPr>
          <p:spPr bwMode="auto">
            <a:xfrm>
              <a:off x="8736013" y="4797425"/>
              <a:ext cx="273050" cy="273050"/>
            </a:xfrm>
            <a:custGeom>
              <a:avLst/>
              <a:gdLst>
                <a:gd name="T0" fmla="*/ 172 w 172"/>
                <a:gd name="T1" fmla="*/ 86 h 172"/>
                <a:gd name="T2" fmla="*/ 87 w 172"/>
                <a:gd name="T3" fmla="*/ 172 h 172"/>
                <a:gd name="T4" fmla="*/ 86 w 172"/>
                <a:gd name="T5" fmla="*/ 172 h 172"/>
                <a:gd name="T6" fmla="*/ 0 w 172"/>
                <a:gd name="T7" fmla="*/ 86 h 172"/>
                <a:gd name="T8" fmla="*/ 32 w 172"/>
                <a:gd name="T9" fmla="*/ 19 h 172"/>
                <a:gd name="T10" fmla="*/ 68 w 172"/>
                <a:gd name="T11" fmla="*/ 2 h 172"/>
                <a:gd name="T12" fmla="*/ 86 w 172"/>
                <a:gd name="T13" fmla="*/ 0 h 172"/>
                <a:gd name="T14" fmla="*/ 87 w 172"/>
                <a:gd name="T15" fmla="*/ 0 h 172"/>
                <a:gd name="T16" fmla="*/ 105 w 172"/>
                <a:gd name="T17" fmla="*/ 2 h 172"/>
                <a:gd name="T18" fmla="*/ 141 w 172"/>
                <a:gd name="T19" fmla="*/ 19 h 172"/>
                <a:gd name="T20" fmla="*/ 172 w 172"/>
                <a:gd name="T21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cubicBezTo>
                    <a:pt x="172" y="133"/>
                    <a:pt x="134" y="172"/>
                    <a:pt x="87" y="172"/>
                  </a:cubicBezTo>
                  <a:cubicBezTo>
                    <a:pt x="86" y="172"/>
                    <a:pt x="86" y="172"/>
                    <a:pt x="86" y="172"/>
                  </a:cubicBezTo>
                  <a:cubicBezTo>
                    <a:pt x="39" y="172"/>
                    <a:pt x="0" y="133"/>
                    <a:pt x="0" y="86"/>
                  </a:cubicBezTo>
                  <a:cubicBezTo>
                    <a:pt x="0" y="59"/>
                    <a:pt x="12" y="35"/>
                    <a:pt x="32" y="19"/>
                  </a:cubicBezTo>
                  <a:cubicBezTo>
                    <a:pt x="42" y="11"/>
                    <a:pt x="54" y="5"/>
                    <a:pt x="68" y="2"/>
                  </a:cubicBezTo>
                  <a:cubicBezTo>
                    <a:pt x="74" y="0"/>
                    <a:pt x="80" y="0"/>
                    <a:pt x="86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3" y="0"/>
                    <a:pt x="99" y="0"/>
                    <a:pt x="105" y="2"/>
                  </a:cubicBezTo>
                  <a:cubicBezTo>
                    <a:pt x="118" y="5"/>
                    <a:pt x="131" y="11"/>
                    <a:pt x="141" y="19"/>
                  </a:cubicBezTo>
                  <a:cubicBezTo>
                    <a:pt x="160" y="35"/>
                    <a:pt x="172" y="59"/>
                    <a:pt x="172" y="86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6" name="Freeform 1846"/>
            <p:cNvSpPr>
              <a:spLocks/>
            </p:cNvSpPr>
            <p:nvPr userDrawn="1"/>
          </p:nvSpPr>
          <p:spPr bwMode="auto">
            <a:xfrm>
              <a:off x="8791576" y="4645025"/>
              <a:ext cx="161925" cy="160338"/>
            </a:xfrm>
            <a:custGeom>
              <a:avLst/>
              <a:gdLst>
                <a:gd name="T0" fmla="*/ 102 w 102"/>
                <a:gd name="T1" fmla="*/ 50 h 101"/>
                <a:gd name="T2" fmla="*/ 87 w 102"/>
                <a:gd name="T3" fmla="*/ 86 h 101"/>
                <a:gd name="T4" fmla="*/ 70 w 102"/>
                <a:gd name="T5" fmla="*/ 98 h 101"/>
                <a:gd name="T6" fmla="*/ 52 w 102"/>
                <a:gd name="T7" fmla="*/ 101 h 101"/>
                <a:gd name="T8" fmla="*/ 51 w 102"/>
                <a:gd name="T9" fmla="*/ 101 h 101"/>
                <a:gd name="T10" fmla="*/ 33 w 102"/>
                <a:gd name="T11" fmla="*/ 98 h 101"/>
                <a:gd name="T12" fmla="*/ 15 w 102"/>
                <a:gd name="T13" fmla="*/ 86 h 101"/>
                <a:gd name="T14" fmla="*/ 0 w 102"/>
                <a:gd name="T15" fmla="*/ 50 h 101"/>
                <a:gd name="T16" fmla="*/ 23 w 102"/>
                <a:gd name="T17" fmla="*/ 8 h 101"/>
                <a:gd name="T18" fmla="*/ 51 w 102"/>
                <a:gd name="T19" fmla="*/ 0 h 101"/>
                <a:gd name="T20" fmla="*/ 52 w 102"/>
                <a:gd name="T21" fmla="*/ 0 h 101"/>
                <a:gd name="T22" fmla="*/ 79 w 102"/>
                <a:gd name="T23" fmla="*/ 8 h 101"/>
                <a:gd name="T24" fmla="*/ 102 w 102"/>
                <a:gd name="T25" fmla="*/ 5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01">
                  <a:moveTo>
                    <a:pt x="102" y="50"/>
                  </a:moveTo>
                  <a:cubicBezTo>
                    <a:pt x="102" y="65"/>
                    <a:pt x="96" y="77"/>
                    <a:pt x="87" y="86"/>
                  </a:cubicBezTo>
                  <a:cubicBezTo>
                    <a:pt x="82" y="91"/>
                    <a:pt x="76" y="95"/>
                    <a:pt x="70" y="98"/>
                  </a:cubicBezTo>
                  <a:cubicBezTo>
                    <a:pt x="64" y="100"/>
                    <a:pt x="58" y="101"/>
                    <a:pt x="52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45" y="101"/>
                    <a:pt x="38" y="100"/>
                    <a:pt x="33" y="98"/>
                  </a:cubicBezTo>
                  <a:cubicBezTo>
                    <a:pt x="26" y="95"/>
                    <a:pt x="20" y="91"/>
                    <a:pt x="15" y="86"/>
                  </a:cubicBezTo>
                  <a:cubicBezTo>
                    <a:pt x="6" y="77"/>
                    <a:pt x="0" y="65"/>
                    <a:pt x="0" y="50"/>
                  </a:cubicBezTo>
                  <a:cubicBezTo>
                    <a:pt x="0" y="33"/>
                    <a:pt x="10" y="17"/>
                    <a:pt x="23" y="8"/>
                  </a:cubicBezTo>
                  <a:cubicBezTo>
                    <a:pt x="31" y="3"/>
                    <a:pt x="41" y="0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2" y="0"/>
                    <a:pt x="71" y="3"/>
                    <a:pt x="79" y="8"/>
                  </a:cubicBezTo>
                  <a:cubicBezTo>
                    <a:pt x="93" y="17"/>
                    <a:pt x="102" y="33"/>
                    <a:pt x="102" y="5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7" name="Rectangle 1847"/>
            <p:cNvSpPr>
              <a:spLocks noChangeArrowheads="1"/>
            </p:cNvSpPr>
            <p:nvPr userDrawn="1"/>
          </p:nvSpPr>
          <p:spPr bwMode="auto">
            <a:xfrm>
              <a:off x="8807451" y="4630738"/>
              <a:ext cx="130175" cy="26988"/>
            </a:xfrm>
            <a:prstGeom prst="rect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8" name="Rectangle 1848"/>
            <p:cNvSpPr>
              <a:spLocks noChangeArrowheads="1"/>
            </p:cNvSpPr>
            <p:nvPr userDrawn="1"/>
          </p:nvSpPr>
          <p:spPr bwMode="auto">
            <a:xfrm>
              <a:off x="8807451" y="4630738"/>
              <a:ext cx="130175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9" name="Rectangle 1849"/>
            <p:cNvSpPr>
              <a:spLocks noChangeArrowheads="1"/>
            </p:cNvSpPr>
            <p:nvPr userDrawn="1"/>
          </p:nvSpPr>
          <p:spPr bwMode="auto">
            <a:xfrm>
              <a:off x="8831263" y="4529138"/>
              <a:ext cx="82550" cy="101600"/>
            </a:xfrm>
            <a:prstGeom prst="rect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0" name="Rectangle 1850"/>
            <p:cNvSpPr>
              <a:spLocks noChangeArrowheads="1"/>
            </p:cNvSpPr>
            <p:nvPr userDrawn="1"/>
          </p:nvSpPr>
          <p:spPr bwMode="auto">
            <a:xfrm>
              <a:off x="8831263" y="4529138"/>
              <a:ext cx="82550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1" name="Oval 1851"/>
            <p:cNvSpPr>
              <a:spLocks noChangeArrowheads="1"/>
            </p:cNvSpPr>
            <p:nvPr userDrawn="1"/>
          </p:nvSpPr>
          <p:spPr bwMode="auto">
            <a:xfrm>
              <a:off x="8828088" y="470217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2" name="Oval 1852"/>
            <p:cNvSpPr>
              <a:spLocks noChangeArrowheads="1"/>
            </p:cNvSpPr>
            <p:nvPr userDrawn="1"/>
          </p:nvSpPr>
          <p:spPr bwMode="auto">
            <a:xfrm>
              <a:off x="8893176" y="4702175"/>
              <a:ext cx="23813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3" name="Freeform 1853"/>
            <p:cNvSpPr>
              <a:spLocks/>
            </p:cNvSpPr>
            <p:nvPr userDrawn="1"/>
          </p:nvSpPr>
          <p:spPr bwMode="auto">
            <a:xfrm>
              <a:off x="8807451" y="4711700"/>
              <a:ext cx="80963" cy="34925"/>
            </a:xfrm>
            <a:custGeom>
              <a:avLst/>
              <a:gdLst>
                <a:gd name="T0" fmla="*/ 39 w 51"/>
                <a:gd name="T1" fmla="*/ 21 h 22"/>
                <a:gd name="T2" fmla="*/ 0 w 51"/>
                <a:gd name="T3" fmla="*/ 11 h 22"/>
                <a:gd name="T4" fmla="*/ 39 w 51"/>
                <a:gd name="T5" fmla="*/ 2 h 22"/>
                <a:gd name="T6" fmla="*/ 51 w 51"/>
                <a:gd name="T7" fmla="*/ 11 h 22"/>
                <a:gd name="T8" fmla="*/ 39 w 51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2">
                  <a:moveTo>
                    <a:pt x="39" y="2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5" y="0"/>
                    <a:pt x="51" y="5"/>
                    <a:pt x="51" y="11"/>
                  </a:cubicBezTo>
                  <a:cubicBezTo>
                    <a:pt x="51" y="17"/>
                    <a:pt x="45" y="22"/>
                    <a:pt x="39" y="21"/>
                  </a:cubicBezTo>
                </a:path>
              </a:pathLst>
            </a:custGeom>
            <a:solidFill>
              <a:srgbClr val="D27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4" name="Oval 1854"/>
            <p:cNvSpPr>
              <a:spLocks noChangeArrowheads="1"/>
            </p:cNvSpPr>
            <p:nvPr userDrawn="1"/>
          </p:nvSpPr>
          <p:spPr bwMode="auto">
            <a:xfrm>
              <a:off x="8924926" y="4745038"/>
              <a:ext cx="7938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5" name="Oval 1855"/>
            <p:cNvSpPr>
              <a:spLocks noChangeArrowheads="1"/>
            </p:cNvSpPr>
            <p:nvPr userDrawn="1"/>
          </p:nvSpPr>
          <p:spPr bwMode="auto">
            <a:xfrm>
              <a:off x="8899526" y="4757738"/>
              <a:ext cx="7938" cy="95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6" name="Oval 1856"/>
            <p:cNvSpPr>
              <a:spLocks noChangeArrowheads="1"/>
            </p:cNvSpPr>
            <p:nvPr userDrawn="1"/>
          </p:nvSpPr>
          <p:spPr bwMode="auto">
            <a:xfrm>
              <a:off x="8812213" y="4745038"/>
              <a:ext cx="9525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7" name="Oval 1857"/>
            <p:cNvSpPr>
              <a:spLocks noChangeArrowheads="1"/>
            </p:cNvSpPr>
            <p:nvPr userDrawn="1"/>
          </p:nvSpPr>
          <p:spPr bwMode="auto">
            <a:xfrm>
              <a:off x="8837613" y="4757738"/>
              <a:ext cx="9525" cy="95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8" name="Oval 1858"/>
            <p:cNvSpPr>
              <a:spLocks noChangeArrowheads="1"/>
            </p:cNvSpPr>
            <p:nvPr userDrawn="1"/>
          </p:nvSpPr>
          <p:spPr bwMode="auto">
            <a:xfrm>
              <a:off x="8869363" y="4767263"/>
              <a:ext cx="9525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9" name="Oval 1859"/>
            <p:cNvSpPr>
              <a:spLocks noChangeArrowheads="1"/>
            </p:cNvSpPr>
            <p:nvPr userDrawn="1"/>
          </p:nvSpPr>
          <p:spPr bwMode="auto">
            <a:xfrm>
              <a:off x="8861426" y="484822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0" name="Oval 1860"/>
            <p:cNvSpPr>
              <a:spLocks noChangeArrowheads="1"/>
            </p:cNvSpPr>
            <p:nvPr userDrawn="1"/>
          </p:nvSpPr>
          <p:spPr bwMode="auto">
            <a:xfrm>
              <a:off x="8861426" y="489267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1" name="Rectangle 1861"/>
            <p:cNvSpPr>
              <a:spLocks noChangeArrowheads="1"/>
            </p:cNvSpPr>
            <p:nvPr userDrawn="1"/>
          </p:nvSpPr>
          <p:spPr bwMode="auto">
            <a:xfrm>
              <a:off x="8786813" y="4781550"/>
              <a:ext cx="173038" cy="47625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2" name="Rectangle 1862"/>
            <p:cNvSpPr>
              <a:spLocks noChangeArrowheads="1"/>
            </p:cNvSpPr>
            <p:nvPr userDrawn="1"/>
          </p:nvSpPr>
          <p:spPr bwMode="auto">
            <a:xfrm>
              <a:off x="8786813" y="4781550"/>
              <a:ext cx="173038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3" name="Rectangle 1863"/>
            <p:cNvSpPr>
              <a:spLocks noChangeArrowheads="1"/>
            </p:cNvSpPr>
            <p:nvPr userDrawn="1"/>
          </p:nvSpPr>
          <p:spPr bwMode="auto">
            <a:xfrm>
              <a:off x="8874126" y="4827588"/>
              <a:ext cx="134938" cy="242888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4" name="Freeform 1864"/>
            <p:cNvSpPr>
              <a:spLocks noEditPoints="1"/>
            </p:cNvSpPr>
            <p:nvPr userDrawn="1"/>
          </p:nvSpPr>
          <p:spPr bwMode="auto">
            <a:xfrm>
              <a:off x="8874126" y="4657725"/>
              <a:ext cx="79375" cy="123825"/>
            </a:xfrm>
            <a:custGeom>
              <a:avLst/>
              <a:gdLst>
                <a:gd name="T0" fmla="*/ 19 w 50"/>
                <a:gd name="T1" fmla="*/ 69 h 78"/>
                <a:gd name="T2" fmla="*/ 16 w 50"/>
                <a:gd name="T3" fmla="*/ 66 h 78"/>
                <a:gd name="T4" fmla="*/ 19 w 50"/>
                <a:gd name="T5" fmla="*/ 63 h 78"/>
                <a:gd name="T6" fmla="*/ 21 w 50"/>
                <a:gd name="T7" fmla="*/ 66 h 78"/>
                <a:gd name="T8" fmla="*/ 19 w 50"/>
                <a:gd name="T9" fmla="*/ 69 h 78"/>
                <a:gd name="T10" fmla="*/ 35 w 50"/>
                <a:gd name="T11" fmla="*/ 60 h 78"/>
                <a:gd name="T12" fmla="*/ 32 w 50"/>
                <a:gd name="T13" fmla="*/ 58 h 78"/>
                <a:gd name="T14" fmla="*/ 35 w 50"/>
                <a:gd name="T15" fmla="*/ 55 h 78"/>
                <a:gd name="T16" fmla="*/ 37 w 50"/>
                <a:gd name="T17" fmla="*/ 58 h 78"/>
                <a:gd name="T18" fmla="*/ 35 w 50"/>
                <a:gd name="T19" fmla="*/ 60 h 78"/>
                <a:gd name="T20" fmla="*/ 19 w 50"/>
                <a:gd name="T21" fmla="*/ 42 h 78"/>
                <a:gd name="T22" fmla="*/ 12 w 50"/>
                <a:gd name="T23" fmla="*/ 35 h 78"/>
                <a:gd name="T24" fmla="*/ 19 w 50"/>
                <a:gd name="T25" fmla="*/ 28 h 78"/>
                <a:gd name="T26" fmla="*/ 27 w 50"/>
                <a:gd name="T27" fmla="*/ 35 h 78"/>
                <a:gd name="T28" fmla="*/ 19 w 50"/>
                <a:gd name="T29" fmla="*/ 42 h 78"/>
                <a:gd name="T30" fmla="*/ 27 w 50"/>
                <a:gd name="T31" fmla="*/ 0 h 78"/>
                <a:gd name="T32" fmla="*/ 0 w 50"/>
                <a:gd name="T33" fmla="*/ 0 h 78"/>
                <a:gd name="T34" fmla="*/ 0 w 50"/>
                <a:gd name="T35" fmla="*/ 35 h 78"/>
                <a:gd name="T36" fmla="*/ 9 w 50"/>
                <a:gd name="T37" fmla="*/ 45 h 78"/>
                <a:gd name="T38" fmla="*/ 0 w 50"/>
                <a:gd name="T39" fmla="*/ 55 h 78"/>
                <a:gd name="T40" fmla="*/ 0 w 50"/>
                <a:gd name="T41" fmla="*/ 69 h 78"/>
                <a:gd name="T42" fmla="*/ 3 w 50"/>
                <a:gd name="T43" fmla="*/ 71 h 78"/>
                <a:gd name="T44" fmla="*/ 0 w 50"/>
                <a:gd name="T45" fmla="*/ 74 h 78"/>
                <a:gd name="T46" fmla="*/ 0 w 50"/>
                <a:gd name="T47" fmla="*/ 78 h 78"/>
                <a:gd name="T48" fmla="*/ 35 w 50"/>
                <a:gd name="T49" fmla="*/ 78 h 78"/>
                <a:gd name="T50" fmla="*/ 35 w 50"/>
                <a:gd name="T51" fmla="*/ 78 h 78"/>
                <a:gd name="T52" fmla="*/ 50 w 50"/>
                <a:gd name="T53" fmla="*/ 42 h 78"/>
                <a:gd name="T54" fmla="*/ 27 w 50"/>
                <a:gd name="T55" fmla="*/ 0 h 78"/>
                <a:gd name="T56" fmla="*/ 27 w 50"/>
                <a:gd name="T5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78">
                  <a:moveTo>
                    <a:pt x="19" y="69"/>
                  </a:moveTo>
                  <a:cubicBezTo>
                    <a:pt x="17" y="69"/>
                    <a:pt x="16" y="67"/>
                    <a:pt x="16" y="66"/>
                  </a:cubicBezTo>
                  <a:cubicBezTo>
                    <a:pt x="16" y="64"/>
                    <a:pt x="17" y="63"/>
                    <a:pt x="19" y="63"/>
                  </a:cubicBezTo>
                  <a:cubicBezTo>
                    <a:pt x="20" y="63"/>
                    <a:pt x="21" y="64"/>
                    <a:pt x="21" y="66"/>
                  </a:cubicBezTo>
                  <a:cubicBezTo>
                    <a:pt x="21" y="67"/>
                    <a:pt x="20" y="69"/>
                    <a:pt x="19" y="69"/>
                  </a:cubicBezTo>
                  <a:moveTo>
                    <a:pt x="35" y="60"/>
                  </a:moveTo>
                  <a:cubicBezTo>
                    <a:pt x="33" y="60"/>
                    <a:pt x="32" y="59"/>
                    <a:pt x="32" y="58"/>
                  </a:cubicBezTo>
                  <a:cubicBezTo>
                    <a:pt x="32" y="56"/>
                    <a:pt x="33" y="55"/>
                    <a:pt x="35" y="55"/>
                  </a:cubicBezTo>
                  <a:cubicBezTo>
                    <a:pt x="36" y="55"/>
                    <a:pt x="37" y="56"/>
                    <a:pt x="37" y="58"/>
                  </a:cubicBezTo>
                  <a:cubicBezTo>
                    <a:pt x="37" y="59"/>
                    <a:pt x="36" y="60"/>
                    <a:pt x="35" y="60"/>
                  </a:cubicBezTo>
                  <a:moveTo>
                    <a:pt x="19" y="42"/>
                  </a:moveTo>
                  <a:cubicBezTo>
                    <a:pt x="16" y="42"/>
                    <a:pt x="12" y="39"/>
                    <a:pt x="12" y="35"/>
                  </a:cubicBezTo>
                  <a:cubicBezTo>
                    <a:pt x="12" y="31"/>
                    <a:pt x="16" y="28"/>
                    <a:pt x="19" y="28"/>
                  </a:cubicBezTo>
                  <a:cubicBezTo>
                    <a:pt x="23" y="28"/>
                    <a:pt x="27" y="31"/>
                    <a:pt x="27" y="35"/>
                  </a:cubicBezTo>
                  <a:cubicBezTo>
                    <a:pt x="27" y="39"/>
                    <a:pt x="23" y="42"/>
                    <a:pt x="19" y="42"/>
                  </a:cubicBezTo>
                  <a:moveTo>
                    <a:pt x="2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36"/>
                    <a:pt x="9" y="40"/>
                    <a:pt x="9" y="45"/>
                  </a:cubicBezTo>
                  <a:cubicBezTo>
                    <a:pt x="9" y="50"/>
                    <a:pt x="5" y="54"/>
                    <a:pt x="0" y="55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69"/>
                    <a:pt x="3" y="70"/>
                    <a:pt x="3" y="71"/>
                  </a:cubicBezTo>
                  <a:cubicBezTo>
                    <a:pt x="3" y="73"/>
                    <a:pt x="1" y="74"/>
                    <a:pt x="0" y="74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44" y="69"/>
                    <a:pt x="50" y="57"/>
                    <a:pt x="50" y="42"/>
                  </a:cubicBezTo>
                  <a:cubicBezTo>
                    <a:pt x="50" y="25"/>
                    <a:pt x="41" y="9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5" name="Freeform 1865"/>
            <p:cNvSpPr>
              <a:spLocks/>
            </p:cNvSpPr>
            <p:nvPr userDrawn="1"/>
          </p:nvSpPr>
          <p:spPr bwMode="auto">
            <a:xfrm>
              <a:off x="8874126" y="4630738"/>
              <a:ext cx="63500" cy="26988"/>
            </a:xfrm>
            <a:custGeom>
              <a:avLst/>
              <a:gdLst>
                <a:gd name="T0" fmla="*/ 40 w 40"/>
                <a:gd name="T1" fmla="*/ 0 h 17"/>
                <a:gd name="T2" fmla="*/ 0 w 40"/>
                <a:gd name="T3" fmla="*/ 0 h 17"/>
                <a:gd name="T4" fmla="*/ 0 w 40"/>
                <a:gd name="T5" fmla="*/ 17 h 17"/>
                <a:gd name="T6" fmla="*/ 27 w 40"/>
                <a:gd name="T7" fmla="*/ 17 h 17"/>
                <a:gd name="T8" fmla="*/ 27 w 40"/>
                <a:gd name="T9" fmla="*/ 17 h 17"/>
                <a:gd name="T10" fmla="*/ 40 w 40"/>
                <a:gd name="T11" fmla="*/ 17 h 17"/>
                <a:gd name="T12" fmla="*/ 40 w 4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7">
                  <a:moveTo>
                    <a:pt x="4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40" y="17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6" name="Freeform 1866"/>
            <p:cNvSpPr>
              <a:spLocks/>
            </p:cNvSpPr>
            <p:nvPr userDrawn="1"/>
          </p:nvSpPr>
          <p:spPr bwMode="auto">
            <a:xfrm>
              <a:off x="8874126" y="4630738"/>
              <a:ext cx="63500" cy="26988"/>
            </a:xfrm>
            <a:custGeom>
              <a:avLst/>
              <a:gdLst>
                <a:gd name="T0" fmla="*/ 40 w 40"/>
                <a:gd name="T1" fmla="*/ 0 h 17"/>
                <a:gd name="T2" fmla="*/ 0 w 40"/>
                <a:gd name="T3" fmla="*/ 0 h 17"/>
                <a:gd name="T4" fmla="*/ 0 w 40"/>
                <a:gd name="T5" fmla="*/ 17 h 17"/>
                <a:gd name="T6" fmla="*/ 27 w 40"/>
                <a:gd name="T7" fmla="*/ 17 h 17"/>
                <a:gd name="T8" fmla="*/ 27 w 40"/>
                <a:gd name="T9" fmla="*/ 17 h 17"/>
                <a:gd name="T10" fmla="*/ 40 w 40"/>
                <a:gd name="T11" fmla="*/ 17 h 17"/>
                <a:gd name="T12" fmla="*/ 40 w 4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7">
                  <a:moveTo>
                    <a:pt x="4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40" y="17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7" name="Rectangle 1867"/>
            <p:cNvSpPr>
              <a:spLocks noChangeArrowheads="1"/>
            </p:cNvSpPr>
            <p:nvPr userDrawn="1"/>
          </p:nvSpPr>
          <p:spPr bwMode="auto">
            <a:xfrm>
              <a:off x="8874126" y="4529138"/>
              <a:ext cx="39688" cy="101600"/>
            </a:xfrm>
            <a:prstGeom prst="rect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8" name="Rectangle 1868"/>
            <p:cNvSpPr>
              <a:spLocks noChangeArrowheads="1"/>
            </p:cNvSpPr>
            <p:nvPr userDrawn="1"/>
          </p:nvSpPr>
          <p:spPr bwMode="auto">
            <a:xfrm>
              <a:off x="8874126" y="4529138"/>
              <a:ext cx="39688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9" name="Oval 1869"/>
            <p:cNvSpPr>
              <a:spLocks noChangeArrowheads="1"/>
            </p:cNvSpPr>
            <p:nvPr userDrawn="1"/>
          </p:nvSpPr>
          <p:spPr bwMode="auto">
            <a:xfrm>
              <a:off x="8893176" y="4702175"/>
              <a:ext cx="23813" cy="22225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0" name="Freeform 1870"/>
            <p:cNvSpPr>
              <a:spLocks/>
            </p:cNvSpPr>
            <p:nvPr userDrawn="1"/>
          </p:nvSpPr>
          <p:spPr bwMode="auto">
            <a:xfrm>
              <a:off x="8874126" y="4713288"/>
              <a:ext cx="14288" cy="31750"/>
            </a:xfrm>
            <a:custGeom>
              <a:avLst/>
              <a:gdLst>
                <a:gd name="T0" fmla="*/ 0 w 9"/>
                <a:gd name="T1" fmla="*/ 0 h 20"/>
                <a:gd name="T2" fmla="*/ 0 w 9"/>
                <a:gd name="T3" fmla="*/ 20 h 20"/>
                <a:gd name="T4" fmla="*/ 9 w 9"/>
                <a:gd name="T5" fmla="*/ 10 h 20"/>
                <a:gd name="T6" fmla="*/ 0 w 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19"/>
                    <a:pt x="9" y="15"/>
                    <a:pt x="9" y="10"/>
                  </a:cubicBezTo>
                  <a:cubicBezTo>
                    <a:pt x="9" y="5"/>
                    <a:pt x="5" y="1"/>
                    <a:pt x="0" y="0"/>
                  </a:cubicBezTo>
                </a:path>
              </a:pathLst>
            </a:custGeom>
            <a:solidFill>
              <a:srgbClr val="A85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1" name="Oval 1871"/>
            <p:cNvSpPr>
              <a:spLocks noChangeArrowheads="1"/>
            </p:cNvSpPr>
            <p:nvPr userDrawn="1"/>
          </p:nvSpPr>
          <p:spPr bwMode="auto">
            <a:xfrm>
              <a:off x="8924926" y="4745038"/>
              <a:ext cx="7938" cy="7938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2" name="Oval 1872"/>
            <p:cNvSpPr>
              <a:spLocks noChangeArrowheads="1"/>
            </p:cNvSpPr>
            <p:nvPr userDrawn="1"/>
          </p:nvSpPr>
          <p:spPr bwMode="auto">
            <a:xfrm>
              <a:off x="8899526" y="4757738"/>
              <a:ext cx="7938" cy="9525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3" name="Freeform 1873"/>
            <p:cNvSpPr>
              <a:spLocks/>
            </p:cNvSpPr>
            <p:nvPr userDrawn="1"/>
          </p:nvSpPr>
          <p:spPr bwMode="auto">
            <a:xfrm>
              <a:off x="8874126" y="4767263"/>
              <a:ext cx="4763" cy="7938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5 h 5"/>
                <a:gd name="T4" fmla="*/ 3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3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4" name="Freeform 1874"/>
            <p:cNvSpPr>
              <a:spLocks/>
            </p:cNvSpPr>
            <p:nvPr userDrawn="1"/>
          </p:nvSpPr>
          <p:spPr bwMode="auto">
            <a:xfrm>
              <a:off x="8874126" y="4848225"/>
              <a:ext cx="9525" cy="22225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14 h 14"/>
                <a:gd name="T4" fmla="*/ 6 w 6"/>
                <a:gd name="T5" fmla="*/ 7 h 14"/>
                <a:gd name="T6" fmla="*/ 0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" y="13"/>
                    <a:pt x="6" y="10"/>
                    <a:pt x="6" y="7"/>
                  </a:cubicBezTo>
                  <a:cubicBezTo>
                    <a:pt x="6" y="3"/>
                    <a:pt x="4" y="0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5" name="Freeform 1875"/>
            <p:cNvSpPr>
              <a:spLocks/>
            </p:cNvSpPr>
            <p:nvPr userDrawn="1"/>
          </p:nvSpPr>
          <p:spPr bwMode="auto">
            <a:xfrm>
              <a:off x="8874126" y="4892675"/>
              <a:ext cx="9525" cy="22225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14 h 14"/>
                <a:gd name="T4" fmla="*/ 6 w 6"/>
                <a:gd name="T5" fmla="*/ 7 h 14"/>
                <a:gd name="T6" fmla="*/ 0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" y="14"/>
                    <a:pt x="6" y="11"/>
                    <a:pt x="6" y="7"/>
                  </a:cubicBezTo>
                  <a:cubicBezTo>
                    <a:pt x="6" y="4"/>
                    <a:pt x="4" y="1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6" name="Freeform 1876"/>
            <p:cNvSpPr>
              <a:spLocks/>
            </p:cNvSpPr>
            <p:nvPr userDrawn="1"/>
          </p:nvSpPr>
          <p:spPr bwMode="auto">
            <a:xfrm>
              <a:off x="8874126" y="4781550"/>
              <a:ext cx="85725" cy="47625"/>
            </a:xfrm>
            <a:custGeom>
              <a:avLst/>
              <a:gdLst>
                <a:gd name="T0" fmla="*/ 54 w 54"/>
                <a:gd name="T1" fmla="*/ 0 h 30"/>
                <a:gd name="T2" fmla="*/ 35 w 54"/>
                <a:gd name="T3" fmla="*/ 0 h 30"/>
                <a:gd name="T4" fmla="*/ 0 w 54"/>
                <a:gd name="T5" fmla="*/ 0 h 30"/>
                <a:gd name="T6" fmla="*/ 0 w 54"/>
                <a:gd name="T7" fmla="*/ 30 h 30"/>
                <a:gd name="T8" fmla="*/ 54 w 54"/>
                <a:gd name="T9" fmla="*/ 30 h 30"/>
                <a:gd name="T10" fmla="*/ 54 w 54"/>
                <a:gd name="T11" fmla="*/ 29 h 30"/>
                <a:gd name="T12" fmla="*/ 54 w 54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0">
                  <a:moveTo>
                    <a:pt x="54" y="0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4" y="30"/>
                  </a:lnTo>
                  <a:lnTo>
                    <a:pt x="54" y="2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7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7" name="Freeform 1877"/>
            <p:cNvSpPr>
              <a:spLocks/>
            </p:cNvSpPr>
            <p:nvPr userDrawn="1"/>
          </p:nvSpPr>
          <p:spPr bwMode="auto">
            <a:xfrm>
              <a:off x="8874126" y="4781550"/>
              <a:ext cx="85725" cy="47625"/>
            </a:xfrm>
            <a:custGeom>
              <a:avLst/>
              <a:gdLst>
                <a:gd name="T0" fmla="*/ 54 w 54"/>
                <a:gd name="T1" fmla="*/ 0 h 30"/>
                <a:gd name="T2" fmla="*/ 35 w 54"/>
                <a:gd name="T3" fmla="*/ 0 h 30"/>
                <a:gd name="T4" fmla="*/ 0 w 54"/>
                <a:gd name="T5" fmla="*/ 0 h 30"/>
                <a:gd name="T6" fmla="*/ 0 w 54"/>
                <a:gd name="T7" fmla="*/ 30 h 30"/>
                <a:gd name="T8" fmla="*/ 54 w 54"/>
                <a:gd name="T9" fmla="*/ 30 h 30"/>
                <a:gd name="T10" fmla="*/ 54 w 54"/>
                <a:gd name="T11" fmla="*/ 29 h 30"/>
                <a:gd name="T12" fmla="*/ 54 w 54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0">
                  <a:moveTo>
                    <a:pt x="54" y="0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4" y="30"/>
                  </a:lnTo>
                  <a:lnTo>
                    <a:pt x="54" y="29"/>
                  </a:lnTo>
                  <a:lnTo>
                    <a:pt x="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8" name="Freeform 1878"/>
            <p:cNvSpPr>
              <a:spLocks/>
            </p:cNvSpPr>
            <p:nvPr userDrawn="1"/>
          </p:nvSpPr>
          <p:spPr bwMode="auto">
            <a:xfrm>
              <a:off x="10564813" y="4622800"/>
              <a:ext cx="412750" cy="298450"/>
            </a:xfrm>
            <a:custGeom>
              <a:avLst/>
              <a:gdLst>
                <a:gd name="T0" fmla="*/ 260 w 260"/>
                <a:gd name="T1" fmla="*/ 188 h 188"/>
                <a:gd name="T2" fmla="*/ 0 w 260"/>
                <a:gd name="T3" fmla="*/ 188 h 188"/>
                <a:gd name="T4" fmla="*/ 76 w 260"/>
                <a:gd name="T5" fmla="*/ 77 h 188"/>
                <a:gd name="T6" fmla="*/ 130 w 260"/>
                <a:gd name="T7" fmla="*/ 0 h 188"/>
                <a:gd name="T8" fmla="*/ 183 w 260"/>
                <a:gd name="T9" fmla="*/ 77 h 188"/>
                <a:gd name="T10" fmla="*/ 260 w 260"/>
                <a:gd name="T11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0" h="188">
                  <a:moveTo>
                    <a:pt x="260" y="188"/>
                  </a:moveTo>
                  <a:lnTo>
                    <a:pt x="0" y="188"/>
                  </a:lnTo>
                  <a:lnTo>
                    <a:pt x="76" y="77"/>
                  </a:lnTo>
                  <a:lnTo>
                    <a:pt x="130" y="0"/>
                  </a:lnTo>
                  <a:lnTo>
                    <a:pt x="183" y="77"/>
                  </a:lnTo>
                  <a:lnTo>
                    <a:pt x="260" y="188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9" name="Freeform 1879"/>
            <p:cNvSpPr>
              <a:spLocks/>
            </p:cNvSpPr>
            <p:nvPr userDrawn="1"/>
          </p:nvSpPr>
          <p:spPr bwMode="auto">
            <a:xfrm>
              <a:off x="10564813" y="4622800"/>
              <a:ext cx="412750" cy="298450"/>
            </a:xfrm>
            <a:custGeom>
              <a:avLst/>
              <a:gdLst>
                <a:gd name="T0" fmla="*/ 260 w 260"/>
                <a:gd name="T1" fmla="*/ 188 h 188"/>
                <a:gd name="T2" fmla="*/ 0 w 260"/>
                <a:gd name="T3" fmla="*/ 188 h 188"/>
                <a:gd name="T4" fmla="*/ 76 w 260"/>
                <a:gd name="T5" fmla="*/ 77 h 188"/>
                <a:gd name="T6" fmla="*/ 130 w 260"/>
                <a:gd name="T7" fmla="*/ 0 h 188"/>
                <a:gd name="T8" fmla="*/ 183 w 260"/>
                <a:gd name="T9" fmla="*/ 77 h 188"/>
                <a:gd name="T10" fmla="*/ 260 w 260"/>
                <a:gd name="T11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0" h="188">
                  <a:moveTo>
                    <a:pt x="260" y="188"/>
                  </a:moveTo>
                  <a:lnTo>
                    <a:pt x="0" y="188"/>
                  </a:lnTo>
                  <a:lnTo>
                    <a:pt x="76" y="77"/>
                  </a:lnTo>
                  <a:lnTo>
                    <a:pt x="130" y="0"/>
                  </a:lnTo>
                  <a:lnTo>
                    <a:pt x="183" y="77"/>
                  </a:lnTo>
                  <a:lnTo>
                    <a:pt x="260" y="18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0" name="Freeform 1880"/>
            <p:cNvSpPr>
              <a:spLocks/>
            </p:cNvSpPr>
            <p:nvPr userDrawn="1"/>
          </p:nvSpPr>
          <p:spPr bwMode="auto">
            <a:xfrm>
              <a:off x="10601326" y="4498975"/>
              <a:ext cx="339725" cy="246063"/>
            </a:xfrm>
            <a:custGeom>
              <a:avLst/>
              <a:gdLst>
                <a:gd name="T0" fmla="*/ 214 w 214"/>
                <a:gd name="T1" fmla="*/ 155 h 155"/>
                <a:gd name="T2" fmla="*/ 0 w 214"/>
                <a:gd name="T3" fmla="*/ 155 h 155"/>
                <a:gd name="T4" fmla="*/ 64 w 214"/>
                <a:gd name="T5" fmla="*/ 62 h 155"/>
                <a:gd name="T6" fmla="*/ 107 w 214"/>
                <a:gd name="T7" fmla="*/ 0 h 155"/>
                <a:gd name="T8" fmla="*/ 149 w 214"/>
                <a:gd name="T9" fmla="*/ 62 h 155"/>
                <a:gd name="T10" fmla="*/ 214 w 214"/>
                <a:gd name="T1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155">
                  <a:moveTo>
                    <a:pt x="214" y="155"/>
                  </a:moveTo>
                  <a:lnTo>
                    <a:pt x="0" y="155"/>
                  </a:lnTo>
                  <a:lnTo>
                    <a:pt x="64" y="62"/>
                  </a:lnTo>
                  <a:lnTo>
                    <a:pt x="107" y="0"/>
                  </a:lnTo>
                  <a:lnTo>
                    <a:pt x="149" y="62"/>
                  </a:lnTo>
                  <a:lnTo>
                    <a:pt x="214" y="155"/>
                  </a:lnTo>
                  <a:close/>
                </a:path>
              </a:pathLst>
            </a:custGeom>
            <a:solidFill>
              <a:srgbClr val="E6EE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1" name="Freeform 1881"/>
            <p:cNvSpPr>
              <a:spLocks/>
            </p:cNvSpPr>
            <p:nvPr userDrawn="1"/>
          </p:nvSpPr>
          <p:spPr bwMode="auto">
            <a:xfrm>
              <a:off x="10601326" y="4498975"/>
              <a:ext cx="339725" cy="246063"/>
            </a:xfrm>
            <a:custGeom>
              <a:avLst/>
              <a:gdLst>
                <a:gd name="T0" fmla="*/ 214 w 214"/>
                <a:gd name="T1" fmla="*/ 155 h 155"/>
                <a:gd name="T2" fmla="*/ 0 w 214"/>
                <a:gd name="T3" fmla="*/ 155 h 155"/>
                <a:gd name="T4" fmla="*/ 64 w 214"/>
                <a:gd name="T5" fmla="*/ 62 h 155"/>
                <a:gd name="T6" fmla="*/ 107 w 214"/>
                <a:gd name="T7" fmla="*/ 0 h 155"/>
                <a:gd name="T8" fmla="*/ 149 w 214"/>
                <a:gd name="T9" fmla="*/ 62 h 155"/>
                <a:gd name="T10" fmla="*/ 214 w 214"/>
                <a:gd name="T1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155">
                  <a:moveTo>
                    <a:pt x="214" y="155"/>
                  </a:moveTo>
                  <a:lnTo>
                    <a:pt x="0" y="155"/>
                  </a:lnTo>
                  <a:lnTo>
                    <a:pt x="64" y="62"/>
                  </a:lnTo>
                  <a:lnTo>
                    <a:pt x="107" y="0"/>
                  </a:lnTo>
                  <a:lnTo>
                    <a:pt x="149" y="62"/>
                  </a:lnTo>
                  <a:lnTo>
                    <a:pt x="214" y="15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2" name="Freeform 1882"/>
            <p:cNvSpPr>
              <a:spLocks/>
            </p:cNvSpPr>
            <p:nvPr userDrawn="1"/>
          </p:nvSpPr>
          <p:spPr bwMode="auto">
            <a:xfrm>
              <a:off x="10636251" y="4400550"/>
              <a:ext cx="269875" cy="196850"/>
            </a:xfrm>
            <a:custGeom>
              <a:avLst/>
              <a:gdLst>
                <a:gd name="T0" fmla="*/ 170 w 170"/>
                <a:gd name="T1" fmla="*/ 124 h 124"/>
                <a:gd name="T2" fmla="*/ 0 w 170"/>
                <a:gd name="T3" fmla="*/ 124 h 124"/>
                <a:gd name="T4" fmla="*/ 85 w 170"/>
                <a:gd name="T5" fmla="*/ 0 h 124"/>
                <a:gd name="T6" fmla="*/ 170 w 170"/>
                <a:gd name="T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124">
                  <a:moveTo>
                    <a:pt x="170" y="124"/>
                  </a:moveTo>
                  <a:lnTo>
                    <a:pt x="0" y="124"/>
                  </a:lnTo>
                  <a:lnTo>
                    <a:pt x="85" y="0"/>
                  </a:lnTo>
                  <a:lnTo>
                    <a:pt x="170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3" name="Freeform 1883"/>
            <p:cNvSpPr>
              <a:spLocks/>
            </p:cNvSpPr>
            <p:nvPr userDrawn="1"/>
          </p:nvSpPr>
          <p:spPr bwMode="auto">
            <a:xfrm>
              <a:off x="10636251" y="4400550"/>
              <a:ext cx="269875" cy="196850"/>
            </a:xfrm>
            <a:custGeom>
              <a:avLst/>
              <a:gdLst>
                <a:gd name="T0" fmla="*/ 170 w 170"/>
                <a:gd name="T1" fmla="*/ 124 h 124"/>
                <a:gd name="T2" fmla="*/ 0 w 170"/>
                <a:gd name="T3" fmla="*/ 124 h 124"/>
                <a:gd name="T4" fmla="*/ 85 w 170"/>
                <a:gd name="T5" fmla="*/ 0 h 124"/>
                <a:gd name="T6" fmla="*/ 170 w 170"/>
                <a:gd name="T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124">
                  <a:moveTo>
                    <a:pt x="170" y="124"/>
                  </a:moveTo>
                  <a:lnTo>
                    <a:pt x="0" y="124"/>
                  </a:lnTo>
                  <a:lnTo>
                    <a:pt x="85" y="0"/>
                  </a:lnTo>
                  <a:lnTo>
                    <a:pt x="170" y="1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4" name="Rectangle 1884"/>
            <p:cNvSpPr>
              <a:spLocks noChangeArrowheads="1"/>
            </p:cNvSpPr>
            <p:nvPr userDrawn="1"/>
          </p:nvSpPr>
          <p:spPr bwMode="auto">
            <a:xfrm>
              <a:off x="10721976" y="4921250"/>
              <a:ext cx="98425" cy="141288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5" name="Rectangle 1885"/>
            <p:cNvSpPr>
              <a:spLocks noChangeArrowheads="1"/>
            </p:cNvSpPr>
            <p:nvPr userDrawn="1"/>
          </p:nvSpPr>
          <p:spPr bwMode="auto">
            <a:xfrm>
              <a:off x="10721976" y="4921250"/>
              <a:ext cx="98425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6" name="Line 1886"/>
            <p:cNvSpPr>
              <a:spLocks noChangeShapeType="1"/>
            </p:cNvSpPr>
            <p:nvPr userDrawn="1"/>
          </p:nvSpPr>
          <p:spPr bwMode="auto">
            <a:xfrm>
              <a:off x="10796588" y="44370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7" name="Line 1887"/>
            <p:cNvSpPr>
              <a:spLocks noChangeShapeType="1"/>
            </p:cNvSpPr>
            <p:nvPr userDrawn="1"/>
          </p:nvSpPr>
          <p:spPr bwMode="auto">
            <a:xfrm>
              <a:off x="10796588" y="44370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8" name="Freeform 1888"/>
            <p:cNvSpPr>
              <a:spLocks/>
            </p:cNvSpPr>
            <p:nvPr userDrawn="1"/>
          </p:nvSpPr>
          <p:spPr bwMode="auto">
            <a:xfrm>
              <a:off x="10771188" y="4745038"/>
              <a:ext cx="206375" cy="176213"/>
            </a:xfrm>
            <a:custGeom>
              <a:avLst/>
              <a:gdLst>
                <a:gd name="T0" fmla="*/ 53 w 130"/>
                <a:gd name="T1" fmla="*/ 0 h 111"/>
                <a:gd name="T2" fmla="*/ 0 w 130"/>
                <a:gd name="T3" fmla="*/ 0 h 111"/>
                <a:gd name="T4" fmla="*/ 0 w 130"/>
                <a:gd name="T5" fmla="*/ 111 h 111"/>
                <a:gd name="T6" fmla="*/ 31 w 130"/>
                <a:gd name="T7" fmla="*/ 111 h 111"/>
                <a:gd name="T8" fmla="*/ 130 w 130"/>
                <a:gd name="T9" fmla="*/ 111 h 111"/>
                <a:gd name="T10" fmla="*/ 53 w 130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111">
                  <a:moveTo>
                    <a:pt x="53" y="0"/>
                  </a:moveTo>
                  <a:lnTo>
                    <a:pt x="0" y="0"/>
                  </a:lnTo>
                  <a:lnTo>
                    <a:pt x="0" y="111"/>
                  </a:lnTo>
                  <a:lnTo>
                    <a:pt x="31" y="111"/>
                  </a:lnTo>
                  <a:lnTo>
                    <a:pt x="130" y="111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96A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9" name="Freeform 1889"/>
            <p:cNvSpPr>
              <a:spLocks/>
            </p:cNvSpPr>
            <p:nvPr userDrawn="1"/>
          </p:nvSpPr>
          <p:spPr bwMode="auto">
            <a:xfrm>
              <a:off x="10771188" y="4745038"/>
              <a:ext cx="206375" cy="176213"/>
            </a:xfrm>
            <a:custGeom>
              <a:avLst/>
              <a:gdLst>
                <a:gd name="T0" fmla="*/ 53 w 130"/>
                <a:gd name="T1" fmla="*/ 0 h 111"/>
                <a:gd name="T2" fmla="*/ 0 w 130"/>
                <a:gd name="T3" fmla="*/ 0 h 111"/>
                <a:gd name="T4" fmla="*/ 0 w 130"/>
                <a:gd name="T5" fmla="*/ 111 h 111"/>
                <a:gd name="T6" fmla="*/ 31 w 130"/>
                <a:gd name="T7" fmla="*/ 111 h 111"/>
                <a:gd name="T8" fmla="*/ 130 w 130"/>
                <a:gd name="T9" fmla="*/ 111 h 111"/>
                <a:gd name="T10" fmla="*/ 53 w 130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111">
                  <a:moveTo>
                    <a:pt x="53" y="0"/>
                  </a:moveTo>
                  <a:lnTo>
                    <a:pt x="0" y="0"/>
                  </a:lnTo>
                  <a:lnTo>
                    <a:pt x="0" y="111"/>
                  </a:lnTo>
                  <a:lnTo>
                    <a:pt x="31" y="111"/>
                  </a:lnTo>
                  <a:lnTo>
                    <a:pt x="130" y="111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0" name="Freeform 1890"/>
            <p:cNvSpPr>
              <a:spLocks/>
            </p:cNvSpPr>
            <p:nvPr userDrawn="1"/>
          </p:nvSpPr>
          <p:spPr bwMode="auto">
            <a:xfrm>
              <a:off x="10771188" y="4597400"/>
              <a:ext cx="169863" cy="147638"/>
            </a:xfrm>
            <a:custGeom>
              <a:avLst/>
              <a:gdLst>
                <a:gd name="T0" fmla="*/ 42 w 107"/>
                <a:gd name="T1" fmla="*/ 0 h 93"/>
                <a:gd name="T2" fmla="*/ 0 w 107"/>
                <a:gd name="T3" fmla="*/ 0 h 93"/>
                <a:gd name="T4" fmla="*/ 0 w 107"/>
                <a:gd name="T5" fmla="*/ 93 h 93"/>
                <a:gd name="T6" fmla="*/ 53 w 107"/>
                <a:gd name="T7" fmla="*/ 93 h 93"/>
                <a:gd name="T8" fmla="*/ 107 w 107"/>
                <a:gd name="T9" fmla="*/ 93 h 93"/>
                <a:gd name="T10" fmla="*/ 77 w 107"/>
                <a:gd name="T11" fmla="*/ 49 h 93"/>
                <a:gd name="T12" fmla="*/ 42 w 107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93">
                  <a:moveTo>
                    <a:pt x="42" y="0"/>
                  </a:moveTo>
                  <a:lnTo>
                    <a:pt x="0" y="0"/>
                  </a:lnTo>
                  <a:lnTo>
                    <a:pt x="0" y="93"/>
                  </a:lnTo>
                  <a:lnTo>
                    <a:pt x="53" y="93"/>
                  </a:lnTo>
                  <a:lnTo>
                    <a:pt x="107" y="93"/>
                  </a:lnTo>
                  <a:lnTo>
                    <a:pt x="77" y="49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8B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1" name="Freeform 1891"/>
            <p:cNvSpPr>
              <a:spLocks/>
            </p:cNvSpPr>
            <p:nvPr userDrawn="1"/>
          </p:nvSpPr>
          <p:spPr bwMode="auto">
            <a:xfrm>
              <a:off x="10771188" y="4597400"/>
              <a:ext cx="169863" cy="147638"/>
            </a:xfrm>
            <a:custGeom>
              <a:avLst/>
              <a:gdLst>
                <a:gd name="T0" fmla="*/ 42 w 107"/>
                <a:gd name="T1" fmla="*/ 0 h 93"/>
                <a:gd name="T2" fmla="*/ 0 w 107"/>
                <a:gd name="T3" fmla="*/ 0 h 93"/>
                <a:gd name="T4" fmla="*/ 0 w 107"/>
                <a:gd name="T5" fmla="*/ 93 h 93"/>
                <a:gd name="T6" fmla="*/ 53 w 107"/>
                <a:gd name="T7" fmla="*/ 93 h 93"/>
                <a:gd name="T8" fmla="*/ 107 w 107"/>
                <a:gd name="T9" fmla="*/ 93 h 93"/>
                <a:gd name="T10" fmla="*/ 77 w 107"/>
                <a:gd name="T11" fmla="*/ 49 h 93"/>
                <a:gd name="T12" fmla="*/ 42 w 107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93">
                  <a:moveTo>
                    <a:pt x="42" y="0"/>
                  </a:moveTo>
                  <a:lnTo>
                    <a:pt x="0" y="0"/>
                  </a:lnTo>
                  <a:lnTo>
                    <a:pt x="0" y="93"/>
                  </a:lnTo>
                  <a:lnTo>
                    <a:pt x="53" y="93"/>
                  </a:lnTo>
                  <a:lnTo>
                    <a:pt x="107" y="93"/>
                  </a:lnTo>
                  <a:lnTo>
                    <a:pt x="77" y="49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2" name="Freeform 1892"/>
            <p:cNvSpPr>
              <a:spLocks/>
            </p:cNvSpPr>
            <p:nvPr userDrawn="1"/>
          </p:nvSpPr>
          <p:spPr bwMode="auto">
            <a:xfrm>
              <a:off x="10771188" y="4400550"/>
              <a:ext cx="134938" cy="196850"/>
            </a:xfrm>
            <a:custGeom>
              <a:avLst/>
              <a:gdLst>
                <a:gd name="T0" fmla="*/ 0 w 85"/>
                <a:gd name="T1" fmla="*/ 0 h 124"/>
                <a:gd name="T2" fmla="*/ 0 w 85"/>
                <a:gd name="T3" fmla="*/ 124 h 124"/>
                <a:gd name="T4" fmla="*/ 42 w 85"/>
                <a:gd name="T5" fmla="*/ 124 h 124"/>
                <a:gd name="T6" fmla="*/ 85 w 85"/>
                <a:gd name="T7" fmla="*/ 124 h 124"/>
                <a:gd name="T8" fmla="*/ 42 w 85"/>
                <a:gd name="T9" fmla="*/ 61 h 124"/>
                <a:gd name="T10" fmla="*/ 25 w 85"/>
                <a:gd name="T11" fmla="*/ 37 h 124"/>
                <a:gd name="T12" fmla="*/ 16 w 85"/>
                <a:gd name="T13" fmla="*/ 23 h 124"/>
                <a:gd name="T14" fmla="*/ 10 w 85"/>
                <a:gd name="T15" fmla="*/ 15 h 124"/>
                <a:gd name="T16" fmla="*/ 10 w 85"/>
                <a:gd name="T17" fmla="*/ 15 h 124"/>
                <a:gd name="T18" fmla="*/ 0 w 85"/>
                <a:gd name="T1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lnTo>
                    <a:pt x="0" y="124"/>
                  </a:lnTo>
                  <a:lnTo>
                    <a:pt x="42" y="124"/>
                  </a:lnTo>
                  <a:lnTo>
                    <a:pt x="85" y="124"/>
                  </a:lnTo>
                  <a:lnTo>
                    <a:pt x="42" y="61"/>
                  </a:lnTo>
                  <a:lnTo>
                    <a:pt x="25" y="37"/>
                  </a:lnTo>
                  <a:lnTo>
                    <a:pt x="16" y="23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3" name="Freeform 1893"/>
            <p:cNvSpPr>
              <a:spLocks/>
            </p:cNvSpPr>
            <p:nvPr userDrawn="1"/>
          </p:nvSpPr>
          <p:spPr bwMode="auto">
            <a:xfrm>
              <a:off x="10771188" y="4400550"/>
              <a:ext cx="134938" cy="196850"/>
            </a:xfrm>
            <a:custGeom>
              <a:avLst/>
              <a:gdLst>
                <a:gd name="T0" fmla="*/ 0 w 85"/>
                <a:gd name="T1" fmla="*/ 0 h 124"/>
                <a:gd name="T2" fmla="*/ 0 w 85"/>
                <a:gd name="T3" fmla="*/ 124 h 124"/>
                <a:gd name="T4" fmla="*/ 42 w 85"/>
                <a:gd name="T5" fmla="*/ 124 h 124"/>
                <a:gd name="T6" fmla="*/ 85 w 85"/>
                <a:gd name="T7" fmla="*/ 124 h 124"/>
                <a:gd name="T8" fmla="*/ 42 w 85"/>
                <a:gd name="T9" fmla="*/ 61 h 124"/>
                <a:gd name="T10" fmla="*/ 25 w 85"/>
                <a:gd name="T11" fmla="*/ 37 h 124"/>
                <a:gd name="T12" fmla="*/ 16 w 85"/>
                <a:gd name="T13" fmla="*/ 23 h 124"/>
                <a:gd name="T14" fmla="*/ 10 w 85"/>
                <a:gd name="T15" fmla="*/ 15 h 124"/>
                <a:gd name="T16" fmla="*/ 10 w 85"/>
                <a:gd name="T17" fmla="*/ 15 h 124"/>
                <a:gd name="T18" fmla="*/ 0 w 85"/>
                <a:gd name="T1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lnTo>
                    <a:pt x="0" y="124"/>
                  </a:lnTo>
                  <a:lnTo>
                    <a:pt x="42" y="124"/>
                  </a:lnTo>
                  <a:lnTo>
                    <a:pt x="85" y="124"/>
                  </a:lnTo>
                  <a:lnTo>
                    <a:pt x="42" y="61"/>
                  </a:lnTo>
                  <a:lnTo>
                    <a:pt x="25" y="37"/>
                  </a:lnTo>
                  <a:lnTo>
                    <a:pt x="16" y="23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4" name="Rectangle 1894"/>
            <p:cNvSpPr>
              <a:spLocks noChangeArrowheads="1"/>
            </p:cNvSpPr>
            <p:nvPr userDrawn="1"/>
          </p:nvSpPr>
          <p:spPr bwMode="auto">
            <a:xfrm>
              <a:off x="10771188" y="4921250"/>
              <a:ext cx="49213" cy="141288"/>
            </a:xfrm>
            <a:prstGeom prst="rect">
              <a:avLst/>
            </a:pr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5" name="Rectangle 1895"/>
            <p:cNvSpPr>
              <a:spLocks noChangeArrowheads="1"/>
            </p:cNvSpPr>
            <p:nvPr userDrawn="1"/>
          </p:nvSpPr>
          <p:spPr bwMode="auto">
            <a:xfrm>
              <a:off x="10771188" y="4921250"/>
              <a:ext cx="49213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886" name="文本占位符 13"/>
          <p:cNvSpPr txBox="1">
            <a:spLocks/>
          </p:cNvSpPr>
          <p:nvPr/>
        </p:nvSpPr>
        <p:spPr>
          <a:xfrm>
            <a:off x="1017588" y="4673398"/>
            <a:ext cx="2435361" cy="296271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vert="horz" anchor="ctr">
            <a:noAutofit/>
          </a:bodyPr>
          <a:lstStyle>
            <a:lvl1pPr marL="0" indent="0" algn="l" defTabSz="91435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5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177" indent="0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53" indent="0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31" indent="0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09" indent="0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Speaker name and title</a:t>
            </a:r>
            <a:endParaRPr lang="en-US" altLang="zh-CN" dirty="0"/>
          </a:p>
        </p:txBody>
      </p:sp>
      <p:sp>
        <p:nvSpPr>
          <p:cNvPr id="1887" name="文本占位符 13"/>
          <p:cNvSpPr txBox="1">
            <a:spLocks/>
          </p:cNvSpPr>
          <p:nvPr/>
        </p:nvSpPr>
        <p:spPr>
          <a:xfrm>
            <a:off x="1017588" y="5127422"/>
            <a:ext cx="1599338" cy="296271"/>
          </a:xfrm>
          <a:prstGeom prst="roundRect">
            <a:avLst>
              <a:gd name="adj" fmla="val 50000"/>
            </a:avLst>
          </a:prstGeom>
          <a:ln w="28575">
            <a:solidFill>
              <a:schemeClr val="bg1"/>
            </a:solidFill>
          </a:ln>
        </p:spPr>
        <p:txBody>
          <a:bodyPr vert="horz" anchor="ctr">
            <a:noAutofit/>
          </a:bodyPr>
          <a:lstStyle>
            <a:lvl1pPr marL="0" indent="0" algn="l" defTabSz="91435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5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177" indent="0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53" indent="0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31" indent="0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09" indent="0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474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652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829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006" indent="-228589" algn="l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www.islide.cc</a:t>
            </a:r>
            <a:endParaRPr lang="en-US" altLang="en-US" dirty="0"/>
          </a:p>
        </p:txBody>
      </p:sp>
      <p:sp>
        <p:nvSpPr>
          <p:cNvPr id="5" name="副标题 4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altLang="zh-CN"/>
              <a:t>Subtitle here</a:t>
            </a:r>
            <a:endParaRPr lang="en-US" altLang="zh-CN" dirty="0"/>
          </a:p>
        </p:txBody>
      </p:sp>
      <p:sp>
        <p:nvSpPr>
          <p:cNvPr id="4" name="标题 3"/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zh-CN" altLang="en-US" sz="4400" dirty="0"/>
              <a:t>圣诞节商务卡通模板</a:t>
            </a:r>
          </a:p>
        </p:txBody>
      </p:sp>
    </p:spTree>
    <p:extLst>
      <p:ext uri="{BB962C8B-B14F-4D97-AF65-F5344CB8AC3E}">
        <p14:creationId xmlns:p14="http://schemas.microsoft.com/office/powerpoint/2010/main" val="2271741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10</a:t>
            </a:fld>
            <a:endParaRPr lang="zh-CN" altLang="en-US"/>
          </a:p>
        </p:txBody>
      </p:sp>
      <p:grpSp>
        <p:nvGrpSpPr>
          <p:cNvPr id="5" name="18306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14670EE2-D673-4BCF-986C-C1823B5D0B26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9925" y="1187879"/>
            <a:ext cx="11132439" cy="4080993"/>
            <a:chOff x="669925" y="1187879"/>
            <a:chExt cx="11132439" cy="4080993"/>
          </a:xfrm>
        </p:grpSpPr>
        <p:sp>
          <p:nvSpPr>
            <p:cNvPr id="6" name="işḻíde">
              <a:extLst>
                <a:ext uri="{FF2B5EF4-FFF2-40B4-BE49-F238E27FC236}">
                  <a16:creationId xmlns:a16="http://schemas.microsoft.com/office/drawing/2014/main" xmlns="" id="{CD2B9EC2-6138-484C-93C0-72B5637AA66F}"/>
                </a:ext>
              </a:extLst>
            </p:cNvPr>
            <p:cNvSpPr/>
            <p:nvPr/>
          </p:nvSpPr>
          <p:spPr bwMode="auto">
            <a:xfrm>
              <a:off x="669925" y="3454400"/>
              <a:ext cx="8915359" cy="4897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8100">
              <a:noFill/>
            </a:ln>
            <a:ex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zh-CN" altLang="en-US" sz="1600">
                <a:solidFill>
                  <a:schemeClr val="dk1"/>
                </a:solidFill>
              </a:endParaRPr>
            </a:p>
          </p:txBody>
        </p:sp>
        <p:sp>
          <p:nvSpPr>
            <p:cNvPr id="7" name="î$ḻïďé">
              <a:extLst>
                <a:ext uri="{FF2B5EF4-FFF2-40B4-BE49-F238E27FC236}">
                  <a16:creationId xmlns:a16="http://schemas.microsoft.com/office/drawing/2014/main" xmlns="" id="{EFEC217C-B6EF-4761-8A8C-FE4B078DC5D7}"/>
                </a:ext>
              </a:extLst>
            </p:cNvPr>
            <p:cNvSpPr/>
            <p:nvPr/>
          </p:nvSpPr>
          <p:spPr bwMode="auto">
            <a:xfrm>
              <a:off x="1141794" y="3256542"/>
              <a:ext cx="816590" cy="81659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571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rmAutofit/>
            </a:bodyPr>
            <a:lstStyle/>
            <a:p>
              <a:pPr algn="ctr"/>
              <a:r>
                <a:rPr lang="en-US" altLang="zh-CN" sz="1200" b="1" i="1" dirty="0">
                  <a:solidFill>
                    <a:schemeClr val="bg1"/>
                  </a:solidFill>
                </a:rPr>
                <a:t>2013</a:t>
              </a:r>
              <a:endParaRPr lang="zh-CN" altLang="en-US" sz="1200" b="1" i="1" dirty="0">
                <a:solidFill>
                  <a:schemeClr val="bg1"/>
                </a:solidFill>
              </a:endParaRPr>
            </a:p>
          </p:txBody>
        </p:sp>
        <p:sp>
          <p:nvSpPr>
            <p:cNvPr id="8" name="îś1ídé">
              <a:extLst>
                <a:ext uri="{FF2B5EF4-FFF2-40B4-BE49-F238E27FC236}">
                  <a16:creationId xmlns:a16="http://schemas.microsoft.com/office/drawing/2014/main" xmlns="" id="{B4F9953C-77F0-4B9C-AB61-CB3F703061D2}"/>
                </a:ext>
              </a:extLst>
            </p:cNvPr>
            <p:cNvSpPr/>
            <p:nvPr/>
          </p:nvSpPr>
          <p:spPr bwMode="auto">
            <a:xfrm>
              <a:off x="2959523" y="3256542"/>
              <a:ext cx="816590" cy="81659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571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rmAutofit/>
            </a:bodyPr>
            <a:lstStyle/>
            <a:p>
              <a:pPr algn="ctr"/>
              <a:r>
                <a:rPr lang="en-US" altLang="zh-CN" sz="1200" b="1" i="1" dirty="0">
                  <a:solidFill>
                    <a:schemeClr val="bg1"/>
                  </a:solidFill>
                </a:rPr>
                <a:t>2014</a:t>
              </a:r>
              <a:endParaRPr lang="zh-CN" altLang="en-US" sz="1200" b="1" i="1" dirty="0">
                <a:solidFill>
                  <a:schemeClr val="bg1"/>
                </a:solidFill>
              </a:endParaRPr>
            </a:p>
          </p:txBody>
        </p:sp>
        <p:sp>
          <p:nvSpPr>
            <p:cNvPr id="9" name="ïṥlídé">
              <a:extLst>
                <a:ext uri="{FF2B5EF4-FFF2-40B4-BE49-F238E27FC236}">
                  <a16:creationId xmlns:a16="http://schemas.microsoft.com/office/drawing/2014/main" xmlns="" id="{747B33DA-8CD2-495E-947C-E2E2EA7A8879}"/>
                </a:ext>
              </a:extLst>
            </p:cNvPr>
            <p:cNvSpPr/>
            <p:nvPr/>
          </p:nvSpPr>
          <p:spPr bwMode="auto">
            <a:xfrm flipH="1">
              <a:off x="9514837" y="2504761"/>
              <a:ext cx="2028268" cy="202893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zh-CN" altLang="en-US"/>
            </a:p>
          </p:txBody>
        </p:sp>
        <p:grpSp>
          <p:nvGrpSpPr>
            <p:cNvPr id="10" name="íşľïdé">
              <a:extLst>
                <a:ext uri="{FF2B5EF4-FFF2-40B4-BE49-F238E27FC236}">
                  <a16:creationId xmlns:a16="http://schemas.microsoft.com/office/drawing/2014/main" xmlns="" id="{762B39D8-B8DF-4100-9768-948BCFC1112A}"/>
                </a:ext>
              </a:extLst>
            </p:cNvPr>
            <p:cNvGrpSpPr/>
            <p:nvPr/>
          </p:nvGrpSpPr>
          <p:grpSpPr>
            <a:xfrm>
              <a:off x="9513495" y="2861704"/>
              <a:ext cx="2018875" cy="1371411"/>
              <a:chOff x="9513495" y="2861704"/>
              <a:chExt cx="2018875" cy="1371411"/>
            </a:xfrm>
          </p:grpSpPr>
          <p:sp>
            <p:nvSpPr>
              <p:cNvPr id="35" name="íŝḷíďê">
                <a:extLst>
                  <a:ext uri="{FF2B5EF4-FFF2-40B4-BE49-F238E27FC236}">
                    <a16:creationId xmlns:a16="http://schemas.microsoft.com/office/drawing/2014/main" xmlns="" id="{BC4A4467-96A3-4F07-9D38-89EE58E1920B}"/>
                  </a:ext>
                </a:extLst>
              </p:cNvPr>
              <p:cNvSpPr/>
              <p:nvPr/>
            </p:nvSpPr>
            <p:spPr bwMode="auto">
              <a:xfrm flipH="1">
                <a:off x="11017755" y="4168034"/>
                <a:ext cx="407935" cy="5434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zh-CN" altLang="en-US"/>
              </a:p>
            </p:txBody>
          </p:sp>
          <p:sp>
            <p:nvSpPr>
              <p:cNvPr id="36" name="íšlïḋe">
                <a:extLst>
                  <a:ext uri="{FF2B5EF4-FFF2-40B4-BE49-F238E27FC236}">
                    <a16:creationId xmlns:a16="http://schemas.microsoft.com/office/drawing/2014/main" xmlns="" id="{05422A11-449F-4F8E-B961-CBCB34312A5A}"/>
                  </a:ext>
                </a:extLst>
              </p:cNvPr>
              <p:cNvSpPr/>
              <p:nvPr/>
            </p:nvSpPr>
            <p:spPr bwMode="auto">
              <a:xfrm flipH="1">
                <a:off x="9819447" y="4152602"/>
                <a:ext cx="1296937" cy="80513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zh-CN" altLang="en-US"/>
              </a:p>
            </p:txBody>
          </p:sp>
          <p:sp>
            <p:nvSpPr>
              <p:cNvPr id="37" name="î$1íďê">
                <a:extLst>
                  <a:ext uri="{FF2B5EF4-FFF2-40B4-BE49-F238E27FC236}">
                    <a16:creationId xmlns:a16="http://schemas.microsoft.com/office/drawing/2014/main" xmlns="" id="{16CBAD48-F3B9-416C-813B-C75352C4802D}"/>
                  </a:ext>
                </a:extLst>
              </p:cNvPr>
              <p:cNvSpPr/>
              <p:nvPr/>
            </p:nvSpPr>
            <p:spPr bwMode="auto">
              <a:xfrm flipH="1">
                <a:off x="9513495" y="4168034"/>
                <a:ext cx="409277" cy="5434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zh-CN" altLang="en-US"/>
              </a:p>
            </p:txBody>
          </p:sp>
          <p:sp>
            <p:nvSpPr>
              <p:cNvPr id="38" name="iṩlidê">
                <a:extLst>
                  <a:ext uri="{FF2B5EF4-FFF2-40B4-BE49-F238E27FC236}">
                    <a16:creationId xmlns:a16="http://schemas.microsoft.com/office/drawing/2014/main" xmlns="" id="{FB2BD861-1434-4A08-B2F4-FAA5317E7AE2}"/>
                  </a:ext>
                </a:extLst>
              </p:cNvPr>
              <p:cNvSpPr/>
              <p:nvPr/>
            </p:nvSpPr>
            <p:spPr bwMode="auto">
              <a:xfrm flipH="1">
                <a:off x="10979510" y="3321972"/>
                <a:ext cx="524009" cy="652830"/>
              </a:xfrm>
              <a:custGeom>
                <a:avLst/>
                <a:gdLst>
                  <a:gd name="T0" fmla="*/ 319 w 781"/>
                  <a:gd name="T1" fmla="*/ 0 h 973"/>
                  <a:gd name="T2" fmla="*/ 142 w 781"/>
                  <a:gd name="T3" fmla="*/ 367 h 973"/>
                  <a:gd name="T4" fmla="*/ 0 w 781"/>
                  <a:gd name="T5" fmla="*/ 426 h 973"/>
                  <a:gd name="T6" fmla="*/ 0 w 781"/>
                  <a:gd name="T7" fmla="*/ 973 h 973"/>
                  <a:gd name="T8" fmla="*/ 196 w 781"/>
                  <a:gd name="T9" fmla="*/ 973 h 973"/>
                  <a:gd name="T10" fmla="*/ 385 w 781"/>
                  <a:gd name="T11" fmla="*/ 973 h 973"/>
                  <a:gd name="T12" fmla="*/ 781 w 781"/>
                  <a:gd name="T13" fmla="*/ 973 h 973"/>
                  <a:gd name="T14" fmla="*/ 781 w 781"/>
                  <a:gd name="T15" fmla="*/ 0 h 973"/>
                  <a:gd name="T16" fmla="*/ 319 w 781"/>
                  <a:gd name="T17" fmla="*/ 0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1" h="973">
                    <a:moveTo>
                      <a:pt x="319" y="0"/>
                    </a:moveTo>
                    <a:lnTo>
                      <a:pt x="142" y="367"/>
                    </a:lnTo>
                    <a:lnTo>
                      <a:pt x="0" y="426"/>
                    </a:lnTo>
                    <a:lnTo>
                      <a:pt x="0" y="973"/>
                    </a:lnTo>
                    <a:lnTo>
                      <a:pt x="196" y="973"/>
                    </a:lnTo>
                    <a:lnTo>
                      <a:pt x="385" y="973"/>
                    </a:lnTo>
                    <a:lnTo>
                      <a:pt x="781" y="973"/>
                    </a:lnTo>
                    <a:lnTo>
                      <a:pt x="781" y="0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zh-CN" altLang="en-US"/>
              </a:p>
            </p:txBody>
          </p:sp>
          <p:sp>
            <p:nvSpPr>
              <p:cNvPr id="39" name="iśļídé">
                <a:extLst>
                  <a:ext uri="{FF2B5EF4-FFF2-40B4-BE49-F238E27FC236}">
                    <a16:creationId xmlns:a16="http://schemas.microsoft.com/office/drawing/2014/main" xmlns="" id="{01A6744B-7AFF-491C-87B0-A0E24E6FCA8B}"/>
                  </a:ext>
                </a:extLst>
              </p:cNvPr>
              <p:cNvSpPr/>
              <p:nvPr/>
            </p:nvSpPr>
            <p:spPr bwMode="auto">
              <a:xfrm flipH="1">
                <a:off x="9516179" y="2861704"/>
                <a:ext cx="1463332" cy="111309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zh-CN" altLang="en-US"/>
              </a:p>
            </p:txBody>
          </p:sp>
          <p:sp>
            <p:nvSpPr>
              <p:cNvPr id="40" name="îṧḻíďè">
                <a:extLst>
                  <a:ext uri="{FF2B5EF4-FFF2-40B4-BE49-F238E27FC236}">
                    <a16:creationId xmlns:a16="http://schemas.microsoft.com/office/drawing/2014/main" xmlns="" id="{63635702-23F2-45B7-9891-54D1C752FB4C}"/>
                  </a:ext>
                </a:extLst>
              </p:cNvPr>
              <p:cNvSpPr/>
              <p:nvPr/>
            </p:nvSpPr>
            <p:spPr bwMode="auto">
              <a:xfrm flipH="1">
                <a:off x="9557777" y="2861704"/>
                <a:ext cx="1133227" cy="1111085"/>
              </a:xfrm>
              <a:custGeom>
                <a:avLst/>
                <a:gdLst>
                  <a:gd name="T0" fmla="*/ 554 w 1689"/>
                  <a:gd name="T1" fmla="*/ 1656 h 1656"/>
                  <a:gd name="T2" fmla="*/ 1689 w 1689"/>
                  <a:gd name="T3" fmla="*/ 0 h 1656"/>
                  <a:gd name="T4" fmla="*/ 1138 w 1689"/>
                  <a:gd name="T5" fmla="*/ 0 h 1656"/>
                  <a:gd name="T6" fmla="*/ 0 w 1689"/>
                  <a:gd name="T7" fmla="*/ 1656 h 1656"/>
                  <a:gd name="T8" fmla="*/ 554 w 1689"/>
                  <a:gd name="T9" fmla="*/ 1656 h 1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9" h="1656">
                    <a:moveTo>
                      <a:pt x="554" y="1656"/>
                    </a:moveTo>
                    <a:lnTo>
                      <a:pt x="1689" y="0"/>
                    </a:lnTo>
                    <a:lnTo>
                      <a:pt x="1138" y="0"/>
                    </a:lnTo>
                    <a:lnTo>
                      <a:pt x="0" y="1656"/>
                    </a:lnTo>
                    <a:lnTo>
                      <a:pt x="554" y="1656"/>
                    </a:lnTo>
                    <a:close/>
                  </a:path>
                </a:pathLst>
              </a:custGeom>
              <a:solidFill>
                <a:srgbClr val="D3DB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zh-CN" altLang="en-US"/>
              </a:p>
            </p:txBody>
          </p:sp>
          <p:sp>
            <p:nvSpPr>
              <p:cNvPr id="41" name="íśliḍe">
                <a:extLst>
                  <a:ext uri="{FF2B5EF4-FFF2-40B4-BE49-F238E27FC236}">
                    <a16:creationId xmlns:a16="http://schemas.microsoft.com/office/drawing/2014/main" xmlns="" id="{890CB107-F510-48FD-A05E-0E580E5BC6CB}"/>
                  </a:ext>
                </a:extLst>
              </p:cNvPr>
              <p:cNvSpPr/>
              <p:nvPr/>
            </p:nvSpPr>
            <p:spPr bwMode="auto">
              <a:xfrm flipH="1">
                <a:off x="9516179" y="3228711"/>
                <a:ext cx="509918" cy="744078"/>
              </a:xfrm>
              <a:custGeom>
                <a:avLst/>
                <a:gdLst>
                  <a:gd name="T0" fmla="*/ 62 w 760"/>
                  <a:gd name="T1" fmla="*/ 1109 h 1109"/>
                  <a:gd name="T2" fmla="*/ 760 w 760"/>
                  <a:gd name="T3" fmla="*/ 90 h 1109"/>
                  <a:gd name="T4" fmla="*/ 760 w 760"/>
                  <a:gd name="T5" fmla="*/ 0 h 1109"/>
                  <a:gd name="T6" fmla="*/ 0 w 760"/>
                  <a:gd name="T7" fmla="*/ 1109 h 1109"/>
                  <a:gd name="T8" fmla="*/ 62 w 760"/>
                  <a:gd name="T9" fmla="*/ 1109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0" h="1109">
                    <a:moveTo>
                      <a:pt x="62" y="1109"/>
                    </a:moveTo>
                    <a:lnTo>
                      <a:pt x="760" y="90"/>
                    </a:lnTo>
                    <a:lnTo>
                      <a:pt x="760" y="0"/>
                    </a:lnTo>
                    <a:lnTo>
                      <a:pt x="0" y="1109"/>
                    </a:lnTo>
                    <a:lnTo>
                      <a:pt x="62" y="1109"/>
                    </a:lnTo>
                    <a:close/>
                  </a:path>
                </a:pathLst>
              </a:custGeom>
              <a:solidFill>
                <a:srgbClr val="D3DB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zh-CN" altLang="en-US"/>
              </a:p>
            </p:txBody>
          </p:sp>
          <p:sp>
            <p:nvSpPr>
              <p:cNvPr id="42" name="íṣ1iḓê">
                <a:extLst>
                  <a:ext uri="{FF2B5EF4-FFF2-40B4-BE49-F238E27FC236}">
                    <a16:creationId xmlns:a16="http://schemas.microsoft.com/office/drawing/2014/main" xmlns="" id="{D3C9D22F-1BB2-4649-8A53-19A740E62214}"/>
                  </a:ext>
                </a:extLst>
              </p:cNvPr>
              <p:cNvSpPr/>
              <p:nvPr/>
            </p:nvSpPr>
            <p:spPr bwMode="auto">
              <a:xfrm flipH="1">
                <a:off x="10570234" y="2861704"/>
                <a:ext cx="409277" cy="595800"/>
              </a:xfrm>
              <a:custGeom>
                <a:avLst/>
                <a:gdLst>
                  <a:gd name="T0" fmla="*/ 548 w 610"/>
                  <a:gd name="T1" fmla="*/ 0 h 888"/>
                  <a:gd name="T2" fmla="*/ 0 w 610"/>
                  <a:gd name="T3" fmla="*/ 798 h 888"/>
                  <a:gd name="T4" fmla="*/ 0 w 610"/>
                  <a:gd name="T5" fmla="*/ 888 h 888"/>
                  <a:gd name="T6" fmla="*/ 610 w 610"/>
                  <a:gd name="T7" fmla="*/ 0 h 888"/>
                  <a:gd name="T8" fmla="*/ 548 w 610"/>
                  <a:gd name="T9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0" h="888">
                    <a:moveTo>
                      <a:pt x="548" y="0"/>
                    </a:moveTo>
                    <a:lnTo>
                      <a:pt x="0" y="798"/>
                    </a:lnTo>
                    <a:lnTo>
                      <a:pt x="0" y="888"/>
                    </a:lnTo>
                    <a:lnTo>
                      <a:pt x="610" y="0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D3DB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zh-CN" altLang="en-US"/>
              </a:p>
            </p:txBody>
          </p:sp>
          <p:sp>
            <p:nvSpPr>
              <p:cNvPr id="43" name="îṡḷîḋé">
                <a:extLst>
                  <a:ext uri="{FF2B5EF4-FFF2-40B4-BE49-F238E27FC236}">
                    <a16:creationId xmlns:a16="http://schemas.microsoft.com/office/drawing/2014/main" xmlns="" id="{AA465E1E-8BDF-4BFE-A77F-EEB3D6F35FFC}"/>
                  </a:ext>
                </a:extLst>
              </p:cNvPr>
              <p:cNvSpPr/>
              <p:nvPr/>
            </p:nvSpPr>
            <p:spPr bwMode="auto">
              <a:xfrm flipH="1">
                <a:off x="9516178" y="2861704"/>
                <a:ext cx="41599" cy="1113098"/>
              </a:xfrm>
              <a:prstGeom prst="rect">
                <a:avLst/>
              </a:prstGeom>
              <a:solidFill>
                <a:srgbClr val="BAC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zh-CN" altLang="en-US"/>
              </a:p>
            </p:txBody>
          </p:sp>
          <p:sp>
            <p:nvSpPr>
              <p:cNvPr id="44" name="í$ḷïḋé">
                <a:extLst>
                  <a:ext uri="{FF2B5EF4-FFF2-40B4-BE49-F238E27FC236}">
                    <a16:creationId xmlns:a16="http://schemas.microsoft.com/office/drawing/2014/main" xmlns="" id="{C48C2CEE-955D-4CA0-B60F-F1B67F1C7174}"/>
                  </a:ext>
                </a:extLst>
              </p:cNvPr>
              <p:cNvSpPr/>
              <p:nvPr/>
            </p:nvSpPr>
            <p:spPr bwMode="auto">
              <a:xfrm flipH="1">
                <a:off x="9976447" y="3147526"/>
                <a:ext cx="541453" cy="541453"/>
              </a:xfrm>
              <a:prstGeom prst="ellipse">
                <a:avLst/>
              </a:prstGeom>
              <a:solidFill>
                <a:srgbClr val="ED4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zh-CN" altLang="en-US"/>
              </a:p>
            </p:txBody>
          </p:sp>
          <p:sp>
            <p:nvSpPr>
              <p:cNvPr id="45" name="íSḻïdè">
                <a:extLst>
                  <a:ext uri="{FF2B5EF4-FFF2-40B4-BE49-F238E27FC236}">
                    <a16:creationId xmlns:a16="http://schemas.microsoft.com/office/drawing/2014/main" xmlns="" id="{1E17ECB4-D053-4A23-BA27-DE0AAF05F542}"/>
                  </a:ext>
                </a:extLst>
              </p:cNvPr>
              <p:cNvSpPr/>
              <p:nvPr/>
            </p:nvSpPr>
            <p:spPr bwMode="auto">
              <a:xfrm flipH="1">
                <a:off x="10214633" y="3295134"/>
                <a:ext cx="77830" cy="26502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77500" lnSpcReduction="20000"/>
              </a:bodyPr>
              <a:lstStyle/>
              <a:p>
                <a:endParaRPr lang="zh-CN" altLang="en-US"/>
              </a:p>
            </p:txBody>
          </p:sp>
          <p:sp>
            <p:nvSpPr>
              <p:cNvPr id="46" name="iśľïdé">
                <a:extLst>
                  <a:ext uri="{FF2B5EF4-FFF2-40B4-BE49-F238E27FC236}">
                    <a16:creationId xmlns:a16="http://schemas.microsoft.com/office/drawing/2014/main" xmlns="" id="{B136FA2C-EE35-411B-BDA0-E75DE1FC1BFA}"/>
                  </a:ext>
                </a:extLst>
              </p:cNvPr>
              <p:cNvSpPr/>
              <p:nvPr/>
            </p:nvSpPr>
            <p:spPr bwMode="auto">
              <a:xfrm flipH="1">
                <a:off x="10121372" y="3389067"/>
                <a:ext cx="265023" cy="7783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zh-CN" altLang="en-US"/>
              </a:p>
            </p:txBody>
          </p:sp>
          <p:sp>
            <p:nvSpPr>
              <p:cNvPr id="47" name="ís1iďè">
                <a:extLst>
                  <a:ext uri="{FF2B5EF4-FFF2-40B4-BE49-F238E27FC236}">
                    <a16:creationId xmlns:a16="http://schemas.microsoft.com/office/drawing/2014/main" xmlns="" id="{CF8E6F45-5EF7-4B67-BFAC-D14246032519}"/>
                  </a:ext>
                </a:extLst>
              </p:cNvPr>
              <p:cNvSpPr/>
              <p:nvPr/>
            </p:nvSpPr>
            <p:spPr bwMode="auto">
              <a:xfrm flipH="1">
                <a:off x="11044592" y="3372964"/>
                <a:ext cx="307964" cy="204638"/>
              </a:xfrm>
              <a:custGeom>
                <a:avLst/>
                <a:gdLst>
                  <a:gd name="T0" fmla="*/ 0 w 459"/>
                  <a:gd name="T1" fmla="*/ 305 h 305"/>
                  <a:gd name="T2" fmla="*/ 459 w 459"/>
                  <a:gd name="T3" fmla="*/ 305 h 305"/>
                  <a:gd name="T4" fmla="*/ 459 w 459"/>
                  <a:gd name="T5" fmla="*/ 0 h 305"/>
                  <a:gd name="T6" fmla="*/ 156 w 459"/>
                  <a:gd name="T7" fmla="*/ 0 h 305"/>
                  <a:gd name="T8" fmla="*/ 0 w 459"/>
                  <a:gd name="T9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9" h="305">
                    <a:moveTo>
                      <a:pt x="0" y="305"/>
                    </a:moveTo>
                    <a:lnTo>
                      <a:pt x="459" y="305"/>
                    </a:lnTo>
                    <a:lnTo>
                      <a:pt x="459" y="0"/>
                    </a:lnTo>
                    <a:lnTo>
                      <a:pt x="156" y="0"/>
                    </a:lnTo>
                    <a:lnTo>
                      <a:pt x="0" y="30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47500" lnSpcReduction="20000"/>
              </a:bodyPr>
              <a:lstStyle/>
              <a:p>
                <a:endParaRPr lang="zh-CN" altLang="en-US"/>
              </a:p>
            </p:txBody>
          </p:sp>
          <p:sp>
            <p:nvSpPr>
              <p:cNvPr id="48" name="ïsļîḓé">
                <a:extLst>
                  <a:ext uri="{FF2B5EF4-FFF2-40B4-BE49-F238E27FC236}">
                    <a16:creationId xmlns:a16="http://schemas.microsoft.com/office/drawing/2014/main" xmlns="" id="{7A2B715A-5EAE-45A5-8ABD-BC5BF0FEA8F0}"/>
                  </a:ext>
                </a:extLst>
              </p:cNvPr>
              <p:cNvSpPr/>
              <p:nvPr/>
            </p:nvSpPr>
            <p:spPr bwMode="auto">
              <a:xfrm flipH="1">
                <a:off x="9557778" y="3811091"/>
                <a:ext cx="1421733" cy="25496"/>
              </a:xfrm>
              <a:prstGeom prst="rect">
                <a:avLst/>
              </a:prstGeom>
              <a:solidFill>
                <a:srgbClr val="3024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zh-CN" altLang="en-US"/>
              </a:p>
            </p:txBody>
          </p:sp>
          <p:sp>
            <p:nvSpPr>
              <p:cNvPr id="49" name="ï$ļíďé">
                <a:extLst>
                  <a:ext uri="{FF2B5EF4-FFF2-40B4-BE49-F238E27FC236}">
                    <a16:creationId xmlns:a16="http://schemas.microsoft.com/office/drawing/2014/main" xmlns="" id="{B105F561-7B4C-40EF-974C-10B6C5633B39}"/>
                  </a:ext>
                </a:extLst>
              </p:cNvPr>
              <p:cNvSpPr/>
              <p:nvPr/>
            </p:nvSpPr>
            <p:spPr bwMode="auto">
              <a:xfrm flipH="1">
                <a:off x="10979511" y="3303185"/>
                <a:ext cx="309977" cy="25496"/>
              </a:xfrm>
              <a:prstGeom prst="rect">
                <a:avLst/>
              </a:prstGeom>
              <a:solidFill>
                <a:srgbClr val="3024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zh-CN" altLang="en-US"/>
              </a:p>
            </p:txBody>
          </p:sp>
          <p:sp>
            <p:nvSpPr>
              <p:cNvPr id="50" name="îṩ1îḑè">
                <a:extLst>
                  <a:ext uri="{FF2B5EF4-FFF2-40B4-BE49-F238E27FC236}">
                    <a16:creationId xmlns:a16="http://schemas.microsoft.com/office/drawing/2014/main" xmlns="" id="{AC3DBAF6-A39C-4E81-92D0-745619A8ADD6}"/>
                  </a:ext>
                </a:extLst>
              </p:cNvPr>
              <p:cNvSpPr/>
              <p:nvPr/>
            </p:nvSpPr>
            <p:spPr bwMode="auto">
              <a:xfrm flipH="1">
                <a:off x="11490772" y="3655432"/>
                <a:ext cx="25496" cy="133518"/>
              </a:xfrm>
              <a:prstGeom prst="rect">
                <a:avLst/>
              </a:prstGeom>
              <a:solidFill>
                <a:srgbClr val="3024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zh-CN" altLang="en-US"/>
              </a:p>
            </p:txBody>
          </p:sp>
          <p:sp>
            <p:nvSpPr>
              <p:cNvPr id="51" name="íṥľîḓé">
                <a:extLst>
                  <a:ext uri="{FF2B5EF4-FFF2-40B4-BE49-F238E27FC236}">
                    <a16:creationId xmlns:a16="http://schemas.microsoft.com/office/drawing/2014/main" xmlns="" id="{214F60F6-8123-4AE2-A373-12A826CE7D81}"/>
                  </a:ext>
                </a:extLst>
              </p:cNvPr>
              <p:cNvSpPr/>
              <p:nvPr/>
            </p:nvSpPr>
            <p:spPr bwMode="auto">
              <a:xfrm flipH="1">
                <a:off x="9557778" y="3913075"/>
                <a:ext cx="1421733" cy="24825"/>
              </a:xfrm>
              <a:prstGeom prst="rect">
                <a:avLst/>
              </a:prstGeom>
              <a:solidFill>
                <a:srgbClr val="3024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zh-CN" altLang="en-US"/>
              </a:p>
            </p:txBody>
          </p:sp>
          <p:sp>
            <p:nvSpPr>
              <p:cNvPr id="52" name="îšľide">
                <a:extLst>
                  <a:ext uri="{FF2B5EF4-FFF2-40B4-BE49-F238E27FC236}">
                    <a16:creationId xmlns:a16="http://schemas.microsoft.com/office/drawing/2014/main" xmlns="" id="{31CF2A99-59DB-4E2B-97D9-65F107201869}"/>
                  </a:ext>
                </a:extLst>
              </p:cNvPr>
              <p:cNvSpPr/>
              <p:nvPr/>
            </p:nvSpPr>
            <p:spPr bwMode="auto">
              <a:xfrm flipH="1">
                <a:off x="9536978" y="3974802"/>
                <a:ext cx="1990695" cy="103325"/>
              </a:xfrm>
              <a:prstGeom prst="rect">
                <a:avLst/>
              </a:prstGeom>
              <a:solidFill>
                <a:srgbClr val="BAC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zh-CN" altLang="en-US"/>
              </a:p>
            </p:txBody>
          </p:sp>
          <p:sp>
            <p:nvSpPr>
              <p:cNvPr id="53" name="íslíďe">
                <a:extLst>
                  <a:ext uri="{FF2B5EF4-FFF2-40B4-BE49-F238E27FC236}">
                    <a16:creationId xmlns:a16="http://schemas.microsoft.com/office/drawing/2014/main" xmlns="" id="{E17215DF-CFBE-4F6E-AAF4-1130A3A806C1}"/>
                  </a:ext>
                </a:extLst>
              </p:cNvPr>
              <p:cNvSpPr/>
              <p:nvPr/>
            </p:nvSpPr>
            <p:spPr bwMode="auto">
              <a:xfrm flipH="1">
                <a:off x="9536978" y="4065379"/>
                <a:ext cx="1995392" cy="2549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zh-CN" altLang="en-US"/>
              </a:p>
            </p:txBody>
          </p:sp>
          <p:sp>
            <p:nvSpPr>
              <p:cNvPr id="54" name="iṧliďê">
                <a:extLst>
                  <a:ext uri="{FF2B5EF4-FFF2-40B4-BE49-F238E27FC236}">
                    <a16:creationId xmlns:a16="http://schemas.microsoft.com/office/drawing/2014/main" xmlns="" id="{3F919F26-FEC1-448D-973B-9FD5F01734FC}"/>
                  </a:ext>
                </a:extLst>
              </p:cNvPr>
              <p:cNvSpPr/>
              <p:nvPr/>
            </p:nvSpPr>
            <p:spPr bwMode="auto">
              <a:xfrm flipH="1">
                <a:off x="9618162" y="3995601"/>
                <a:ext cx="201284" cy="201284"/>
              </a:xfrm>
              <a:prstGeom prst="ellipse">
                <a:avLst/>
              </a:prstGeom>
              <a:solidFill>
                <a:srgbClr val="D3DB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zh-CN" altLang="en-US"/>
              </a:p>
            </p:txBody>
          </p:sp>
          <p:sp>
            <p:nvSpPr>
              <p:cNvPr id="55" name="ïṧlîḋé">
                <a:extLst>
                  <a:ext uri="{FF2B5EF4-FFF2-40B4-BE49-F238E27FC236}">
                    <a16:creationId xmlns:a16="http://schemas.microsoft.com/office/drawing/2014/main" xmlns="" id="{E0ABD3C8-4A33-4BD1-AE9C-4AF7E36C0BE4}"/>
                  </a:ext>
                </a:extLst>
              </p:cNvPr>
              <p:cNvSpPr/>
              <p:nvPr/>
            </p:nvSpPr>
            <p:spPr bwMode="auto">
              <a:xfrm flipH="1">
                <a:off x="9659090" y="4036529"/>
                <a:ext cx="119428" cy="119428"/>
              </a:xfrm>
              <a:custGeom>
                <a:avLst/>
                <a:gdLst>
                  <a:gd name="T0" fmla="*/ 37 w 75"/>
                  <a:gd name="T1" fmla="*/ 75 h 75"/>
                  <a:gd name="T2" fmla="*/ 0 w 75"/>
                  <a:gd name="T3" fmla="*/ 38 h 75"/>
                  <a:gd name="T4" fmla="*/ 37 w 75"/>
                  <a:gd name="T5" fmla="*/ 0 h 75"/>
                  <a:gd name="T6" fmla="*/ 75 w 75"/>
                  <a:gd name="T7" fmla="*/ 38 h 75"/>
                  <a:gd name="T8" fmla="*/ 37 w 75"/>
                  <a:gd name="T9" fmla="*/ 75 h 75"/>
                  <a:gd name="T10" fmla="*/ 37 w 75"/>
                  <a:gd name="T11" fmla="*/ 16 h 75"/>
                  <a:gd name="T12" fmla="*/ 16 w 75"/>
                  <a:gd name="T13" fmla="*/ 38 h 75"/>
                  <a:gd name="T14" fmla="*/ 37 w 75"/>
                  <a:gd name="T15" fmla="*/ 59 h 75"/>
                  <a:gd name="T16" fmla="*/ 59 w 75"/>
                  <a:gd name="T17" fmla="*/ 38 h 75"/>
                  <a:gd name="T18" fmla="*/ 37 w 75"/>
                  <a:gd name="T19" fmla="*/ 1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75">
                    <a:moveTo>
                      <a:pt x="37" y="75"/>
                    </a:moveTo>
                    <a:cubicBezTo>
                      <a:pt x="17" y="75"/>
                      <a:pt x="0" y="58"/>
                      <a:pt x="0" y="38"/>
                    </a:cubicBezTo>
                    <a:cubicBezTo>
                      <a:pt x="0" y="17"/>
                      <a:pt x="17" y="0"/>
                      <a:pt x="37" y="0"/>
                    </a:cubicBezTo>
                    <a:cubicBezTo>
                      <a:pt x="58" y="0"/>
                      <a:pt x="75" y="17"/>
                      <a:pt x="75" y="38"/>
                    </a:cubicBezTo>
                    <a:cubicBezTo>
                      <a:pt x="75" y="58"/>
                      <a:pt x="58" y="75"/>
                      <a:pt x="37" y="75"/>
                    </a:cubicBezTo>
                    <a:close/>
                    <a:moveTo>
                      <a:pt x="37" y="16"/>
                    </a:moveTo>
                    <a:cubicBezTo>
                      <a:pt x="26" y="16"/>
                      <a:pt x="16" y="26"/>
                      <a:pt x="16" y="38"/>
                    </a:cubicBezTo>
                    <a:cubicBezTo>
                      <a:pt x="16" y="49"/>
                      <a:pt x="26" y="59"/>
                      <a:pt x="37" y="59"/>
                    </a:cubicBezTo>
                    <a:cubicBezTo>
                      <a:pt x="49" y="59"/>
                      <a:pt x="59" y="49"/>
                      <a:pt x="59" y="38"/>
                    </a:cubicBezTo>
                    <a:cubicBezTo>
                      <a:pt x="59" y="26"/>
                      <a:pt x="49" y="16"/>
                      <a:pt x="37" y="16"/>
                    </a:cubicBezTo>
                    <a:close/>
                  </a:path>
                </a:pathLst>
              </a:custGeom>
              <a:solidFill>
                <a:srgbClr val="3024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zh-CN" altLang="en-US"/>
              </a:p>
            </p:txBody>
          </p:sp>
          <p:sp>
            <p:nvSpPr>
              <p:cNvPr id="56" name="îŝļïďè">
                <a:extLst>
                  <a:ext uri="{FF2B5EF4-FFF2-40B4-BE49-F238E27FC236}">
                    <a16:creationId xmlns:a16="http://schemas.microsoft.com/office/drawing/2014/main" xmlns="" id="{581E8359-C9B2-4BC3-8B9D-83F5E3FA125D}"/>
                  </a:ext>
                </a:extLst>
              </p:cNvPr>
              <p:cNvSpPr/>
              <p:nvPr/>
            </p:nvSpPr>
            <p:spPr bwMode="auto">
              <a:xfrm flipH="1">
                <a:off x="11032516" y="3564854"/>
                <a:ext cx="317357" cy="373045"/>
              </a:xfrm>
              <a:custGeom>
                <a:avLst/>
                <a:gdLst>
                  <a:gd name="T0" fmla="*/ 113 w 200"/>
                  <a:gd name="T1" fmla="*/ 235 h 235"/>
                  <a:gd name="T2" fmla="*/ 0 w 200"/>
                  <a:gd name="T3" fmla="*/ 235 h 235"/>
                  <a:gd name="T4" fmla="*/ 0 w 200"/>
                  <a:gd name="T5" fmla="*/ 219 h 235"/>
                  <a:gd name="T6" fmla="*/ 97 w 200"/>
                  <a:gd name="T7" fmla="*/ 219 h 235"/>
                  <a:gd name="T8" fmla="*/ 184 w 200"/>
                  <a:gd name="T9" fmla="*/ 131 h 235"/>
                  <a:gd name="T10" fmla="*/ 184 w 200"/>
                  <a:gd name="T11" fmla="*/ 16 h 235"/>
                  <a:gd name="T12" fmla="*/ 0 w 200"/>
                  <a:gd name="T13" fmla="*/ 16 h 235"/>
                  <a:gd name="T14" fmla="*/ 0 w 200"/>
                  <a:gd name="T15" fmla="*/ 0 h 235"/>
                  <a:gd name="T16" fmla="*/ 200 w 200"/>
                  <a:gd name="T17" fmla="*/ 0 h 235"/>
                  <a:gd name="T18" fmla="*/ 200 w 200"/>
                  <a:gd name="T19" fmla="*/ 147 h 235"/>
                  <a:gd name="T20" fmla="*/ 192 w 200"/>
                  <a:gd name="T21" fmla="*/ 147 h 235"/>
                  <a:gd name="T22" fmla="*/ 113 w 200"/>
                  <a:gd name="T23" fmla="*/ 227 h 235"/>
                  <a:gd name="T24" fmla="*/ 113 w 200"/>
                  <a:gd name="T25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235">
                    <a:moveTo>
                      <a:pt x="113" y="235"/>
                    </a:moveTo>
                    <a:cubicBezTo>
                      <a:pt x="0" y="235"/>
                      <a:pt x="0" y="235"/>
                      <a:pt x="0" y="235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97" y="219"/>
                      <a:pt x="97" y="219"/>
                      <a:pt x="97" y="219"/>
                    </a:cubicBezTo>
                    <a:cubicBezTo>
                      <a:pt x="101" y="172"/>
                      <a:pt x="137" y="135"/>
                      <a:pt x="184" y="131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200" y="147"/>
                      <a:pt x="200" y="147"/>
                      <a:pt x="200" y="147"/>
                    </a:cubicBezTo>
                    <a:cubicBezTo>
                      <a:pt x="192" y="147"/>
                      <a:pt x="192" y="147"/>
                      <a:pt x="192" y="147"/>
                    </a:cubicBezTo>
                    <a:cubicBezTo>
                      <a:pt x="148" y="147"/>
                      <a:pt x="113" y="182"/>
                      <a:pt x="113" y="227"/>
                    </a:cubicBezTo>
                    <a:lnTo>
                      <a:pt x="113" y="23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zh-CN" altLang="en-US"/>
              </a:p>
            </p:txBody>
          </p:sp>
          <p:sp>
            <p:nvSpPr>
              <p:cNvPr id="57" name="ïṡlïdê">
                <a:extLst>
                  <a:ext uri="{FF2B5EF4-FFF2-40B4-BE49-F238E27FC236}">
                    <a16:creationId xmlns:a16="http://schemas.microsoft.com/office/drawing/2014/main" xmlns="" id="{56846E22-D856-4516-8A53-2C79E267EB61}"/>
                  </a:ext>
                </a:extLst>
              </p:cNvPr>
              <p:cNvSpPr/>
              <p:nvPr/>
            </p:nvSpPr>
            <p:spPr bwMode="auto">
              <a:xfrm flipH="1">
                <a:off x="11192200" y="3995601"/>
                <a:ext cx="200613" cy="201284"/>
              </a:xfrm>
              <a:prstGeom prst="ellipse">
                <a:avLst/>
              </a:prstGeom>
              <a:solidFill>
                <a:srgbClr val="D3DB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zh-CN" altLang="en-US"/>
              </a:p>
            </p:txBody>
          </p:sp>
          <p:sp>
            <p:nvSpPr>
              <p:cNvPr id="58" name="iṧlîďê">
                <a:extLst>
                  <a:ext uri="{FF2B5EF4-FFF2-40B4-BE49-F238E27FC236}">
                    <a16:creationId xmlns:a16="http://schemas.microsoft.com/office/drawing/2014/main" xmlns="" id="{8579BB6C-B5EA-4580-9D92-E6AD6475FF5E}"/>
                  </a:ext>
                </a:extLst>
              </p:cNvPr>
              <p:cNvSpPr/>
              <p:nvPr/>
            </p:nvSpPr>
            <p:spPr bwMode="auto">
              <a:xfrm flipH="1">
                <a:off x="11233799" y="4036529"/>
                <a:ext cx="118757" cy="119428"/>
              </a:xfrm>
              <a:custGeom>
                <a:avLst/>
                <a:gdLst>
                  <a:gd name="T0" fmla="*/ 38 w 75"/>
                  <a:gd name="T1" fmla="*/ 75 h 75"/>
                  <a:gd name="T2" fmla="*/ 0 w 75"/>
                  <a:gd name="T3" fmla="*/ 38 h 75"/>
                  <a:gd name="T4" fmla="*/ 38 w 75"/>
                  <a:gd name="T5" fmla="*/ 0 h 75"/>
                  <a:gd name="T6" fmla="*/ 75 w 75"/>
                  <a:gd name="T7" fmla="*/ 38 h 75"/>
                  <a:gd name="T8" fmla="*/ 38 w 75"/>
                  <a:gd name="T9" fmla="*/ 75 h 75"/>
                  <a:gd name="T10" fmla="*/ 38 w 75"/>
                  <a:gd name="T11" fmla="*/ 16 h 75"/>
                  <a:gd name="T12" fmla="*/ 16 w 75"/>
                  <a:gd name="T13" fmla="*/ 38 h 75"/>
                  <a:gd name="T14" fmla="*/ 38 w 75"/>
                  <a:gd name="T15" fmla="*/ 59 h 75"/>
                  <a:gd name="T16" fmla="*/ 59 w 75"/>
                  <a:gd name="T17" fmla="*/ 38 h 75"/>
                  <a:gd name="T18" fmla="*/ 38 w 75"/>
                  <a:gd name="T19" fmla="*/ 1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75">
                    <a:moveTo>
                      <a:pt x="38" y="75"/>
                    </a:moveTo>
                    <a:cubicBezTo>
                      <a:pt x="17" y="75"/>
                      <a:pt x="0" y="58"/>
                      <a:pt x="0" y="38"/>
                    </a:cubicBezTo>
                    <a:cubicBezTo>
                      <a:pt x="0" y="17"/>
                      <a:pt x="17" y="0"/>
                      <a:pt x="38" y="0"/>
                    </a:cubicBezTo>
                    <a:cubicBezTo>
                      <a:pt x="58" y="0"/>
                      <a:pt x="75" y="17"/>
                      <a:pt x="75" y="38"/>
                    </a:cubicBezTo>
                    <a:cubicBezTo>
                      <a:pt x="75" y="58"/>
                      <a:pt x="58" y="75"/>
                      <a:pt x="38" y="75"/>
                    </a:cubicBezTo>
                    <a:close/>
                    <a:moveTo>
                      <a:pt x="38" y="16"/>
                    </a:moveTo>
                    <a:cubicBezTo>
                      <a:pt x="26" y="16"/>
                      <a:pt x="16" y="26"/>
                      <a:pt x="16" y="38"/>
                    </a:cubicBezTo>
                    <a:cubicBezTo>
                      <a:pt x="16" y="49"/>
                      <a:pt x="26" y="59"/>
                      <a:pt x="38" y="59"/>
                    </a:cubicBezTo>
                    <a:cubicBezTo>
                      <a:pt x="50" y="59"/>
                      <a:pt x="59" y="49"/>
                      <a:pt x="59" y="38"/>
                    </a:cubicBezTo>
                    <a:cubicBezTo>
                      <a:pt x="59" y="26"/>
                      <a:pt x="50" y="16"/>
                      <a:pt x="38" y="16"/>
                    </a:cubicBezTo>
                    <a:close/>
                  </a:path>
                </a:pathLst>
              </a:custGeom>
              <a:solidFill>
                <a:srgbClr val="3024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" name="íśľïḑê">
              <a:extLst>
                <a:ext uri="{FF2B5EF4-FFF2-40B4-BE49-F238E27FC236}">
                  <a16:creationId xmlns:a16="http://schemas.microsoft.com/office/drawing/2014/main" xmlns="" id="{30212775-C578-4E9A-8CA1-D84AC22D91B6}"/>
                </a:ext>
              </a:extLst>
            </p:cNvPr>
            <p:cNvSpPr/>
            <p:nvPr/>
          </p:nvSpPr>
          <p:spPr bwMode="auto">
            <a:xfrm>
              <a:off x="11457758" y="2550112"/>
              <a:ext cx="344606" cy="344606"/>
            </a:xfrm>
            <a:prstGeom prst="ellipse">
              <a:avLst/>
            </a:prstGeom>
            <a:solidFill>
              <a:schemeClr val="accent1"/>
            </a:solidFill>
            <a:ln w="38100">
              <a:noFill/>
            </a:ln>
            <a:ex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91440" tIns="45720" rIns="91440" bIns="45720" rtlCol="0" anchor="ctr">
              <a:normAutofit fontScale="62500" lnSpcReduction="20000"/>
            </a:bodyPr>
            <a:lstStyle/>
            <a:p>
              <a:pPr algn="ctr"/>
              <a:endParaRPr lang="zh-CN" altLang="en-US">
                <a:solidFill>
                  <a:schemeClr val="dk1"/>
                </a:solidFill>
              </a:endParaRPr>
            </a:p>
          </p:txBody>
        </p:sp>
        <p:sp>
          <p:nvSpPr>
            <p:cNvPr id="12" name="iSļîḑe">
              <a:extLst>
                <a:ext uri="{FF2B5EF4-FFF2-40B4-BE49-F238E27FC236}">
                  <a16:creationId xmlns:a16="http://schemas.microsoft.com/office/drawing/2014/main" xmlns="" id="{DB2278F9-38C6-486B-903D-A056B78AF027}"/>
                </a:ext>
              </a:extLst>
            </p:cNvPr>
            <p:cNvSpPr/>
            <p:nvPr/>
          </p:nvSpPr>
          <p:spPr bwMode="auto">
            <a:xfrm>
              <a:off x="11099850" y="2408448"/>
              <a:ext cx="141664" cy="141664"/>
            </a:xfrm>
            <a:prstGeom prst="ellipse">
              <a:avLst/>
            </a:prstGeom>
            <a:solidFill>
              <a:schemeClr val="accent1"/>
            </a:solidFill>
            <a:ln w="38100">
              <a:noFill/>
            </a:ln>
            <a:ex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91440" tIns="45720" rIns="91440" bIns="45720" rtlCol="0" anchor="ctr">
              <a:normAutofit fontScale="25000" lnSpcReduction="20000"/>
            </a:bodyPr>
            <a:lstStyle/>
            <a:p>
              <a:pPr algn="ctr"/>
              <a:endParaRPr lang="zh-CN" altLang="en-US">
                <a:solidFill>
                  <a:schemeClr val="dk1"/>
                </a:solidFill>
              </a:endParaRPr>
            </a:p>
          </p:txBody>
        </p:sp>
        <p:grpSp>
          <p:nvGrpSpPr>
            <p:cNvPr id="13" name="iṩḷîḍê">
              <a:extLst>
                <a:ext uri="{FF2B5EF4-FFF2-40B4-BE49-F238E27FC236}">
                  <a16:creationId xmlns:a16="http://schemas.microsoft.com/office/drawing/2014/main" xmlns="" id="{5730065A-6AE6-44C0-89B4-9E9B82F36C05}"/>
                </a:ext>
              </a:extLst>
            </p:cNvPr>
            <p:cNvGrpSpPr/>
            <p:nvPr/>
          </p:nvGrpSpPr>
          <p:grpSpPr>
            <a:xfrm>
              <a:off x="673100" y="4312287"/>
              <a:ext cx="1753979" cy="956585"/>
              <a:chOff x="817694" y="2274621"/>
              <a:chExt cx="2129146" cy="1143954"/>
            </a:xfrm>
          </p:grpSpPr>
          <p:sp>
            <p:nvSpPr>
              <p:cNvPr id="33" name="išļïḑè">
                <a:extLst>
                  <a:ext uri="{FF2B5EF4-FFF2-40B4-BE49-F238E27FC236}">
                    <a16:creationId xmlns:a16="http://schemas.microsoft.com/office/drawing/2014/main" xmlns="" id="{7541A94C-2371-4A51-A44F-30C8C0AD5063}"/>
                  </a:ext>
                </a:extLst>
              </p:cNvPr>
              <p:cNvSpPr/>
              <p:nvPr/>
            </p:nvSpPr>
            <p:spPr bwMode="auto">
              <a:xfrm>
                <a:off x="817694" y="2716427"/>
                <a:ext cx="2129146" cy="7021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 </a:t>
                </a:r>
              </a:p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34" name="îṣlïḍé">
                <a:extLst>
                  <a:ext uri="{FF2B5EF4-FFF2-40B4-BE49-F238E27FC236}">
                    <a16:creationId xmlns:a16="http://schemas.microsoft.com/office/drawing/2014/main" xmlns="" id="{9A345158-71BA-4F24-99B0-CFE5D89E17A6}"/>
                  </a:ext>
                </a:extLst>
              </p:cNvPr>
              <p:cNvSpPr txBox="1"/>
              <p:nvPr/>
            </p:nvSpPr>
            <p:spPr bwMode="auto">
              <a:xfrm>
                <a:off x="817694" y="2274621"/>
                <a:ext cx="2129146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1600" b="1" dirty="0"/>
                  <a:t>Text here</a:t>
                </a:r>
              </a:p>
            </p:txBody>
          </p:sp>
        </p:grpSp>
        <p:grpSp>
          <p:nvGrpSpPr>
            <p:cNvPr id="14" name="ïŝḷïḓè">
              <a:extLst>
                <a:ext uri="{FF2B5EF4-FFF2-40B4-BE49-F238E27FC236}">
                  <a16:creationId xmlns:a16="http://schemas.microsoft.com/office/drawing/2014/main" xmlns="" id="{51D7CC18-B327-4667-BBC5-AC6EBA371C61}"/>
                </a:ext>
              </a:extLst>
            </p:cNvPr>
            <p:cNvGrpSpPr/>
            <p:nvPr/>
          </p:nvGrpSpPr>
          <p:grpSpPr>
            <a:xfrm>
              <a:off x="2490829" y="4312287"/>
              <a:ext cx="1753979" cy="956585"/>
              <a:chOff x="817694" y="2274621"/>
              <a:chExt cx="2129146" cy="1143954"/>
            </a:xfrm>
          </p:grpSpPr>
          <p:sp>
            <p:nvSpPr>
              <p:cNvPr id="31" name="ïsḷíďe">
                <a:extLst>
                  <a:ext uri="{FF2B5EF4-FFF2-40B4-BE49-F238E27FC236}">
                    <a16:creationId xmlns:a16="http://schemas.microsoft.com/office/drawing/2014/main" xmlns="" id="{F4EC7641-4431-421F-A59B-561F0EC86307}"/>
                  </a:ext>
                </a:extLst>
              </p:cNvPr>
              <p:cNvSpPr/>
              <p:nvPr/>
            </p:nvSpPr>
            <p:spPr bwMode="auto">
              <a:xfrm>
                <a:off x="817694" y="2716427"/>
                <a:ext cx="2129146" cy="7021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 </a:t>
                </a:r>
              </a:p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32" name="îśḷîḋê">
                <a:extLst>
                  <a:ext uri="{FF2B5EF4-FFF2-40B4-BE49-F238E27FC236}">
                    <a16:creationId xmlns:a16="http://schemas.microsoft.com/office/drawing/2014/main" xmlns="" id="{331C8320-4EAB-4269-B0FE-36476663CB53}"/>
                  </a:ext>
                </a:extLst>
              </p:cNvPr>
              <p:cNvSpPr txBox="1"/>
              <p:nvPr/>
            </p:nvSpPr>
            <p:spPr bwMode="auto">
              <a:xfrm>
                <a:off x="817694" y="2274621"/>
                <a:ext cx="2129146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1600" b="1" dirty="0"/>
                  <a:t>Text here</a:t>
                </a:r>
              </a:p>
            </p:txBody>
          </p:sp>
        </p:grpSp>
        <p:grpSp>
          <p:nvGrpSpPr>
            <p:cNvPr id="15" name="îšliḓé">
              <a:extLst>
                <a:ext uri="{FF2B5EF4-FFF2-40B4-BE49-F238E27FC236}">
                  <a16:creationId xmlns:a16="http://schemas.microsoft.com/office/drawing/2014/main" xmlns="" id="{006E5C6A-F08E-4F7B-B764-3CF33FBD6AD1}"/>
                </a:ext>
              </a:extLst>
            </p:cNvPr>
            <p:cNvGrpSpPr/>
            <p:nvPr/>
          </p:nvGrpSpPr>
          <p:grpSpPr>
            <a:xfrm>
              <a:off x="4308558" y="4312287"/>
              <a:ext cx="1753979" cy="956585"/>
              <a:chOff x="817694" y="2274621"/>
              <a:chExt cx="2129146" cy="1143954"/>
            </a:xfrm>
          </p:grpSpPr>
          <p:sp>
            <p:nvSpPr>
              <p:cNvPr id="29" name="iṥ1îḓê">
                <a:extLst>
                  <a:ext uri="{FF2B5EF4-FFF2-40B4-BE49-F238E27FC236}">
                    <a16:creationId xmlns:a16="http://schemas.microsoft.com/office/drawing/2014/main" xmlns="" id="{7A558E6F-1C97-407B-93E0-A259AD84257E}"/>
                  </a:ext>
                </a:extLst>
              </p:cNvPr>
              <p:cNvSpPr/>
              <p:nvPr/>
            </p:nvSpPr>
            <p:spPr bwMode="auto">
              <a:xfrm>
                <a:off x="817694" y="2716427"/>
                <a:ext cx="2129146" cy="7021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 </a:t>
                </a:r>
              </a:p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30" name="ïṡḷíḓe">
                <a:extLst>
                  <a:ext uri="{FF2B5EF4-FFF2-40B4-BE49-F238E27FC236}">
                    <a16:creationId xmlns:a16="http://schemas.microsoft.com/office/drawing/2014/main" xmlns="" id="{78DBF752-5A16-400D-B408-523C6E891660}"/>
                  </a:ext>
                </a:extLst>
              </p:cNvPr>
              <p:cNvSpPr txBox="1"/>
              <p:nvPr/>
            </p:nvSpPr>
            <p:spPr bwMode="auto">
              <a:xfrm>
                <a:off x="817694" y="2274621"/>
                <a:ext cx="2129146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1600" b="1" dirty="0"/>
                  <a:t>Text here</a:t>
                </a:r>
              </a:p>
            </p:txBody>
          </p:sp>
        </p:grpSp>
        <p:grpSp>
          <p:nvGrpSpPr>
            <p:cNvPr id="16" name="íṩľídè">
              <a:extLst>
                <a:ext uri="{FF2B5EF4-FFF2-40B4-BE49-F238E27FC236}">
                  <a16:creationId xmlns:a16="http://schemas.microsoft.com/office/drawing/2014/main" xmlns="" id="{6C673C65-70CE-4A3F-BC1B-DCF5270A14BC}"/>
                </a:ext>
              </a:extLst>
            </p:cNvPr>
            <p:cNvGrpSpPr/>
            <p:nvPr/>
          </p:nvGrpSpPr>
          <p:grpSpPr>
            <a:xfrm>
              <a:off x="6126287" y="4312287"/>
              <a:ext cx="1753979" cy="956585"/>
              <a:chOff x="817694" y="2274621"/>
              <a:chExt cx="2129146" cy="1143954"/>
            </a:xfrm>
          </p:grpSpPr>
          <p:sp>
            <p:nvSpPr>
              <p:cNvPr id="27" name="íṩlïďè">
                <a:extLst>
                  <a:ext uri="{FF2B5EF4-FFF2-40B4-BE49-F238E27FC236}">
                    <a16:creationId xmlns:a16="http://schemas.microsoft.com/office/drawing/2014/main" xmlns="" id="{DD17A8B4-18EF-4FBD-A073-B38E0181ADE5}"/>
                  </a:ext>
                </a:extLst>
              </p:cNvPr>
              <p:cNvSpPr/>
              <p:nvPr/>
            </p:nvSpPr>
            <p:spPr bwMode="auto">
              <a:xfrm>
                <a:off x="817694" y="2716427"/>
                <a:ext cx="2129146" cy="7021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 </a:t>
                </a:r>
              </a:p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8" name="íṩḻïḋé">
                <a:extLst>
                  <a:ext uri="{FF2B5EF4-FFF2-40B4-BE49-F238E27FC236}">
                    <a16:creationId xmlns:a16="http://schemas.microsoft.com/office/drawing/2014/main" xmlns="" id="{A800E507-43A0-4CEF-9EB5-452ACBD91746}"/>
                  </a:ext>
                </a:extLst>
              </p:cNvPr>
              <p:cNvSpPr txBox="1"/>
              <p:nvPr/>
            </p:nvSpPr>
            <p:spPr bwMode="auto">
              <a:xfrm>
                <a:off x="817694" y="2274621"/>
                <a:ext cx="2129146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1600" b="1" dirty="0"/>
                  <a:t>Text here</a:t>
                </a:r>
              </a:p>
            </p:txBody>
          </p:sp>
        </p:grpSp>
        <p:grpSp>
          <p:nvGrpSpPr>
            <p:cNvPr id="17" name="îŝľiḋe">
              <a:extLst>
                <a:ext uri="{FF2B5EF4-FFF2-40B4-BE49-F238E27FC236}">
                  <a16:creationId xmlns:a16="http://schemas.microsoft.com/office/drawing/2014/main" xmlns="" id="{279EF462-C271-4382-9B6E-73A231ED2BE8}"/>
                </a:ext>
              </a:extLst>
            </p:cNvPr>
            <p:cNvGrpSpPr/>
            <p:nvPr/>
          </p:nvGrpSpPr>
          <p:grpSpPr>
            <a:xfrm>
              <a:off x="7944016" y="4312287"/>
              <a:ext cx="1753979" cy="956585"/>
              <a:chOff x="817694" y="2274621"/>
              <a:chExt cx="2129146" cy="1143954"/>
            </a:xfrm>
          </p:grpSpPr>
          <p:sp>
            <p:nvSpPr>
              <p:cNvPr id="25" name="iṧ1íḓè">
                <a:extLst>
                  <a:ext uri="{FF2B5EF4-FFF2-40B4-BE49-F238E27FC236}">
                    <a16:creationId xmlns:a16="http://schemas.microsoft.com/office/drawing/2014/main" xmlns="" id="{924190B1-A5D4-4BB3-B8B8-71C15BA63B3B}"/>
                  </a:ext>
                </a:extLst>
              </p:cNvPr>
              <p:cNvSpPr/>
              <p:nvPr/>
            </p:nvSpPr>
            <p:spPr bwMode="auto">
              <a:xfrm>
                <a:off x="817694" y="2716427"/>
                <a:ext cx="2129146" cy="7021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 </a:t>
                </a:r>
              </a:p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6" name="iŝļîḑê">
                <a:extLst>
                  <a:ext uri="{FF2B5EF4-FFF2-40B4-BE49-F238E27FC236}">
                    <a16:creationId xmlns:a16="http://schemas.microsoft.com/office/drawing/2014/main" xmlns="" id="{616E7206-904D-48F8-B576-136B68B1B018}"/>
                  </a:ext>
                </a:extLst>
              </p:cNvPr>
              <p:cNvSpPr txBox="1"/>
              <p:nvPr/>
            </p:nvSpPr>
            <p:spPr bwMode="auto">
              <a:xfrm>
                <a:off x="817694" y="2274621"/>
                <a:ext cx="2129146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1600" b="1" dirty="0"/>
                  <a:t>Text here</a:t>
                </a:r>
              </a:p>
            </p:txBody>
          </p:sp>
        </p:grpSp>
        <p:grpSp>
          <p:nvGrpSpPr>
            <p:cNvPr id="18" name="í$lîḋe">
              <a:extLst>
                <a:ext uri="{FF2B5EF4-FFF2-40B4-BE49-F238E27FC236}">
                  <a16:creationId xmlns:a16="http://schemas.microsoft.com/office/drawing/2014/main" xmlns="" id="{4D5A4E08-97BD-4F49-A5CB-D6BFFB06AD4C}"/>
                </a:ext>
              </a:extLst>
            </p:cNvPr>
            <p:cNvGrpSpPr/>
            <p:nvPr/>
          </p:nvGrpSpPr>
          <p:grpSpPr>
            <a:xfrm>
              <a:off x="9780940" y="1187879"/>
              <a:ext cx="1753979" cy="956585"/>
              <a:chOff x="817694" y="2274621"/>
              <a:chExt cx="2129146" cy="1143954"/>
            </a:xfrm>
          </p:grpSpPr>
          <p:sp>
            <p:nvSpPr>
              <p:cNvPr id="23" name="íšḻîde">
                <a:extLst>
                  <a:ext uri="{FF2B5EF4-FFF2-40B4-BE49-F238E27FC236}">
                    <a16:creationId xmlns:a16="http://schemas.microsoft.com/office/drawing/2014/main" xmlns="" id="{B75F3D02-DA9A-412A-AB71-C3CAD81CACD8}"/>
                  </a:ext>
                </a:extLst>
              </p:cNvPr>
              <p:cNvSpPr/>
              <p:nvPr/>
            </p:nvSpPr>
            <p:spPr bwMode="auto">
              <a:xfrm>
                <a:off x="817694" y="2716427"/>
                <a:ext cx="2129146" cy="7021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 </a:t>
                </a:r>
              </a:p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4" name="ïṩľîdé">
                <a:extLst>
                  <a:ext uri="{FF2B5EF4-FFF2-40B4-BE49-F238E27FC236}">
                    <a16:creationId xmlns:a16="http://schemas.microsoft.com/office/drawing/2014/main" xmlns="" id="{90859FEB-DAD0-4F04-B388-772CD102DCA4}"/>
                  </a:ext>
                </a:extLst>
              </p:cNvPr>
              <p:cNvSpPr txBox="1"/>
              <p:nvPr/>
            </p:nvSpPr>
            <p:spPr bwMode="auto">
              <a:xfrm>
                <a:off x="817694" y="2274621"/>
                <a:ext cx="2129146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1600" b="1" dirty="0"/>
                  <a:t>Text here</a:t>
                </a:r>
              </a:p>
            </p:txBody>
          </p:sp>
        </p:grpSp>
        <p:sp>
          <p:nvSpPr>
            <p:cNvPr id="19" name="ïşľîdê">
              <a:extLst>
                <a:ext uri="{FF2B5EF4-FFF2-40B4-BE49-F238E27FC236}">
                  <a16:creationId xmlns:a16="http://schemas.microsoft.com/office/drawing/2014/main" xmlns="" id="{C2ECDBAC-C996-446E-893E-D303B831E1F7}"/>
                </a:ext>
              </a:extLst>
            </p:cNvPr>
            <p:cNvSpPr/>
            <p:nvPr/>
          </p:nvSpPr>
          <p:spPr bwMode="auto">
            <a:xfrm>
              <a:off x="4777252" y="3256542"/>
              <a:ext cx="816590" cy="81659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571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rmAutofit/>
            </a:bodyPr>
            <a:lstStyle/>
            <a:p>
              <a:pPr algn="ctr"/>
              <a:r>
                <a:rPr lang="en-US" altLang="zh-CN" sz="1200" b="1" i="1" dirty="0">
                  <a:solidFill>
                    <a:schemeClr val="bg1"/>
                  </a:solidFill>
                </a:rPr>
                <a:t>2015</a:t>
              </a:r>
              <a:endParaRPr lang="zh-CN" altLang="en-US" sz="1200" b="1" i="1" dirty="0">
                <a:solidFill>
                  <a:schemeClr val="bg1"/>
                </a:solidFill>
              </a:endParaRPr>
            </a:p>
          </p:txBody>
        </p:sp>
        <p:sp>
          <p:nvSpPr>
            <p:cNvPr id="20" name="iśľíḑê">
              <a:extLst>
                <a:ext uri="{FF2B5EF4-FFF2-40B4-BE49-F238E27FC236}">
                  <a16:creationId xmlns:a16="http://schemas.microsoft.com/office/drawing/2014/main" xmlns="" id="{87A91013-31AB-4AB8-A97C-B89792475CE2}"/>
                </a:ext>
              </a:extLst>
            </p:cNvPr>
            <p:cNvSpPr/>
            <p:nvPr/>
          </p:nvSpPr>
          <p:spPr bwMode="auto">
            <a:xfrm>
              <a:off x="6594981" y="3256542"/>
              <a:ext cx="816590" cy="81659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571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rmAutofit/>
            </a:bodyPr>
            <a:lstStyle/>
            <a:p>
              <a:pPr algn="ctr"/>
              <a:r>
                <a:rPr lang="en-US" altLang="zh-CN" sz="1200" b="1" i="1" dirty="0">
                  <a:solidFill>
                    <a:schemeClr val="bg1"/>
                  </a:solidFill>
                </a:rPr>
                <a:t>2016</a:t>
              </a:r>
              <a:endParaRPr lang="zh-CN" altLang="en-US" sz="1200" b="1" i="1" dirty="0">
                <a:solidFill>
                  <a:schemeClr val="bg1"/>
                </a:solidFill>
              </a:endParaRPr>
            </a:p>
          </p:txBody>
        </p:sp>
        <p:sp>
          <p:nvSpPr>
            <p:cNvPr id="21" name="îṩļíde">
              <a:extLst>
                <a:ext uri="{FF2B5EF4-FFF2-40B4-BE49-F238E27FC236}">
                  <a16:creationId xmlns:a16="http://schemas.microsoft.com/office/drawing/2014/main" xmlns="" id="{24FF7C97-62DE-4A5B-9EA9-C2EA9B4556A0}"/>
                </a:ext>
              </a:extLst>
            </p:cNvPr>
            <p:cNvSpPr/>
            <p:nvPr/>
          </p:nvSpPr>
          <p:spPr bwMode="auto">
            <a:xfrm>
              <a:off x="8412710" y="3256542"/>
              <a:ext cx="816590" cy="81659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571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rmAutofit/>
            </a:bodyPr>
            <a:lstStyle/>
            <a:p>
              <a:pPr algn="ctr"/>
              <a:r>
                <a:rPr lang="en-US" altLang="zh-CN" sz="1200" b="1" i="1" dirty="0">
                  <a:solidFill>
                    <a:schemeClr val="bg1"/>
                  </a:solidFill>
                </a:rPr>
                <a:t>2017</a:t>
              </a:r>
              <a:endParaRPr lang="zh-CN" altLang="en-US" sz="1200" b="1" i="1" dirty="0">
                <a:solidFill>
                  <a:schemeClr val="bg1"/>
                </a:solidFill>
              </a:endParaRPr>
            </a:p>
          </p:txBody>
        </p:sp>
        <p:sp>
          <p:nvSpPr>
            <p:cNvPr id="22" name="íṥḻíḍe">
              <a:extLst>
                <a:ext uri="{FF2B5EF4-FFF2-40B4-BE49-F238E27FC236}">
                  <a16:creationId xmlns:a16="http://schemas.microsoft.com/office/drawing/2014/main" xmlns="" id="{1E020E48-9D05-4E18-A696-8EA41C61838B}"/>
                </a:ext>
              </a:extLst>
            </p:cNvPr>
            <p:cNvSpPr txBox="1"/>
            <p:nvPr/>
          </p:nvSpPr>
          <p:spPr bwMode="auto">
            <a:xfrm>
              <a:off x="9804820" y="4684070"/>
              <a:ext cx="1530828" cy="351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>
              <a:normAutofit lnSpcReduction="10000"/>
            </a:bodyPr>
            <a:lstStyle/>
            <a:p>
              <a:pPr algn="ctr">
                <a:spcBef>
                  <a:spcPct val="0"/>
                </a:spcBef>
              </a:pPr>
              <a:r>
                <a:rPr lang="en-US" altLang="zh-CN" b="1" i="1" dirty="0">
                  <a:solidFill>
                    <a:schemeClr val="accent1"/>
                  </a:solidFill>
                </a:rPr>
                <a:t>2018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983648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11</a:t>
            </a:fld>
            <a:endParaRPr lang="zh-CN" altLang="en-US"/>
          </a:p>
        </p:txBody>
      </p:sp>
      <p:grpSp>
        <p:nvGrpSpPr>
          <p:cNvPr id="5" name="21131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E2B2CD40-4BAE-4AF8-A334-7FE2FE1446D7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100" y="1924924"/>
            <a:ext cx="10845800" cy="4221879"/>
            <a:chOff x="673100" y="1924927"/>
            <a:chExt cx="10845800" cy="4221879"/>
          </a:xfrm>
        </p:grpSpPr>
        <p:grpSp>
          <p:nvGrpSpPr>
            <p:cNvPr id="6" name="ïŝļîḍe">
              <a:extLst>
                <a:ext uri="{FF2B5EF4-FFF2-40B4-BE49-F238E27FC236}">
                  <a16:creationId xmlns:a16="http://schemas.microsoft.com/office/drawing/2014/main" xmlns="" id="{48086265-CDBD-4AFD-BD0A-787521563B00}"/>
                </a:ext>
              </a:extLst>
            </p:cNvPr>
            <p:cNvGrpSpPr/>
            <p:nvPr/>
          </p:nvGrpSpPr>
          <p:grpSpPr>
            <a:xfrm>
              <a:off x="4421485" y="2165350"/>
              <a:ext cx="3349031" cy="3981456"/>
              <a:chOff x="4421485" y="2165350"/>
              <a:chExt cx="3349031" cy="3981456"/>
            </a:xfrm>
          </p:grpSpPr>
          <p:sp>
            <p:nvSpPr>
              <p:cNvPr id="39" name="is1ïḍè">
                <a:extLst>
                  <a:ext uri="{FF2B5EF4-FFF2-40B4-BE49-F238E27FC236}">
                    <a16:creationId xmlns:a16="http://schemas.microsoft.com/office/drawing/2014/main" xmlns="" id="{5EEE6F41-042F-5F47-AE40-9A46066DFD24}"/>
                  </a:ext>
                </a:extLst>
              </p:cNvPr>
              <p:cNvSpPr/>
              <p:nvPr/>
            </p:nvSpPr>
            <p:spPr bwMode="auto">
              <a:xfrm>
                <a:off x="6080475" y="2220798"/>
                <a:ext cx="1690041" cy="1680061"/>
              </a:xfrm>
              <a:custGeom>
                <a:avLst/>
                <a:gdLst>
                  <a:gd name="T0" fmla="*/ 644 w 644"/>
                  <a:gd name="T1" fmla="*/ 599 h 640"/>
                  <a:gd name="T2" fmla="*/ 619 w 644"/>
                  <a:gd name="T3" fmla="*/ 600 h 640"/>
                  <a:gd name="T4" fmla="*/ 6 w 644"/>
                  <a:gd name="T5" fmla="*/ 0 h 640"/>
                  <a:gd name="T6" fmla="*/ 0 w 644"/>
                  <a:gd name="T7" fmla="*/ 0 h 640"/>
                  <a:gd name="T8" fmla="*/ 0 w 644"/>
                  <a:gd name="T9" fmla="*/ 38 h 640"/>
                  <a:gd name="T10" fmla="*/ 6 w 644"/>
                  <a:gd name="T11" fmla="*/ 38 h 640"/>
                  <a:gd name="T12" fmla="*/ 581 w 644"/>
                  <a:gd name="T13" fmla="*/ 601 h 640"/>
                  <a:gd name="T14" fmla="*/ 556 w 644"/>
                  <a:gd name="T15" fmla="*/ 601 h 640"/>
                  <a:gd name="T16" fmla="*/ 599 w 644"/>
                  <a:gd name="T17" fmla="*/ 640 h 640"/>
                  <a:gd name="T18" fmla="*/ 599 w 644"/>
                  <a:gd name="T19" fmla="*/ 640 h 640"/>
                  <a:gd name="T20" fmla="*/ 599 w 644"/>
                  <a:gd name="T21" fmla="*/ 640 h 640"/>
                  <a:gd name="T22" fmla="*/ 644 w 644"/>
                  <a:gd name="T23" fmla="*/ 599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4" h="640">
                    <a:moveTo>
                      <a:pt x="644" y="599"/>
                    </a:moveTo>
                    <a:cubicBezTo>
                      <a:pt x="619" y="600"/>
                      <a:pt x="619" y="600"/>
                      <a:pt x="619" y="600"/>
                    </a:cubicBezTo>
                    <a:cubicBezTo>
                      <a:pt x="612" y="268"/>
                      <a:pt x="340" y="0"/>
                      <a:pt x="6" y="0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2" y="38"/>
                      <a:pt x="4" y="38"/>
                      <a:pt x="6" y="38"/>
                    </a:cubicBezTo>
                    <a:cubicBezTo>
                      <a:pt x="319" y="38"/>
                      <a:pt x="574" y="289"/>
                      <a:pt x="581" y="601"/>
                    </a:cubicBezTo>
                    <a:cubicBezTo>
                      <a:pt x="556" y="601"/>
                      <a:pt x="556" y="601"/>
                      <a:pt x="556" y="601"/>
                    </a:cubicBezTo>
                    <a:cubicBezTo>
                      <a:pt x="599" y="640"/>
                      <a:pt x="599" y="640"/>
                      <a:pt x="599" y="640"/>
                    </a:cubicBezTo>
                    <a:cubicBezTo>
                      <a:pt x="599" y="640"/>
                      <a:pt x="599" y="640"/>
                      <a:pt x="599" y="640"/>
                    </a:cubicBezTo>
                    <a:cubicBezTo>
                      <a:pt x="599" y="640"/>
                      <a:pt x="599" y="640"/>
                      <a:pt x="599" y="640"/>
                    </a:cubicBezTo>
                    <a:lnTo>
                      <a:pt x="644" y="599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/>
              </a:p>
            </p:txBody>
          </p:sp>
          <p:sp>
            <p:nvSpPr>
              <p:cNvPr id="40" name="íṣḻíḓé">
                <a:extLst>
                  <a:ext uri="{FF2B5EF4-FFF2-40B4-BE49-F238E27FC236}">
                    <a16:creationId xmlns:a16="http://schemas.microsoft.com/office/drawing/2014/main" xmlns="" id="{7E089CCB-0A40-B943-8775-5A49FB6DBA2A}"/>
                  </a:ext>
                </a:extLst>
              </p:cNvPr>
              <p:cNvSpPr/>
              <p:nvPr/>
            </p:nvSpPr>
            <p:spPr bwMode="auto">
              <a:xfrm>
                <a:off x="4492457" y="2165350"/>
                <a:ext cx="1530352" cy="1541443"/>
              </a:xfrm>
              <a:custGeom>
                <a:avLst/>
                <a:gdLst>
                  <a:gd name="T0" fmla="*/ 583 w 583"/>
                  <a:gd name="T1" fmla="*/ 41 h 587"/>
                  <a:gd name="T2" fmla="*/ 538 w 583"/>
                  <a:gd name="T3" fmla="*/ 0 h 587"/>
                  <a:gd name="T4" fmla="*/ 541 w 583"/>
                  <a:gd name="T5" fmla="*/ 25 h 587"/>
                  <a:gd name="T6" fmla="*/ 0 w 583"/>
                  <a:gd name="T7" fmla="*/ 584 h 587"/>
                  <a:gd name="T8" fmla="*/ 38 w 583"/>
                  <a:gd name="T9" fmla="*/ 587 h 587"/>
                  <a:gd name="T10" fmla="*/ 546 w 583"/>
                  <a:gd name="T11" fmla="*/ 63 h 587"/>
                  <a:gd name="T12" fmla="*/ 548 w 583"/>
                  <a:gd name="T13" fmla="*/ 88 h 587"/>
                  <a:gd name="T14" fmla="*/ 583 w 583"/>
                  <a:gd name="T15" fmla="*/ 41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3" h="587">
                    <a:moveTo>
                      <a:pt x="583" y="41"/>
                    </a:moveTo>
                    <a:cubicBezTo>
                      <a:pt x="538" y="0"/>
                      <a:pt x="538" y="0"/>
                      <a:pt x="538" y="0"/>
                    </a:cubicBezTo>
                    <a:cubicBezTo>
                      <a:pt x="541" y="25"/>
                      <a:pt x="541" y="25"/>
                      <a:pt x="541" y="25"/>
                    </a:cubicBezTo>
                    <a:cubicBezTo>
                      <a:pt x="252" y="58"/>
                      <a:pt x="24" y="292"/>
                      <a:pt x="0" y="584"/>
                    </a:cubicBezTo>
                    <a:cubicBezTo>
                      <a:pt x="38" y="587"/>
                      <a:pt x="38" y="587"/>
                      <a:pt x="38" y="587"/>
                    </a:cubicBezTo>
                    <a:cubicBezTo>
                      <a:pt x="61" y="313"/>
                      <a:pt x="275" y="94"/>
                      <a:pt x="546" y="63"/>
                    </a:cubicBezTo>
                    <a:cubicBezTo>
                      <a:pt x="548" y="88"/>
                      <a:pt x="548" y="88"/>
                      <a:pt x="548" y="88"/>
                    </a:cubicBezTo>
                    <a:lnTo>
                      <a:pt x="583" y="4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/>
              </a:p>
            </p:txBody>
          </p:sp>
          <p:sp>
            <p:nvSpPr>
              <p:cNvPr id="41" name="ï$1ïḍé">
                <a:extLst>
                  <a:ext uri="{FF2B5EF4-FFF2-40B4-BE49-F238E27FC236}">
                    <a16:creationId xmlns:a16="http://schemas.microsoft.com/office/drawing/2014/main" xmlns="" id="{FB8FA705-F607-AE42-BB8B-5A43B411F9B4}"/>
                  </a:ext>
                </a:extLst>
              </p:cNvPr>
              <p:cNvSpPr/>
              <p:nvPr/>
            </p:nvSpPr>
            <p:spPr bwMode="auto">
              <a:xfrm>
                <a:off x="4421485" y="3758913"/>
                <a:ext cx="1690041" cy="1681170"/>
              </a:xfrm>
              <a:custGeom>
                <a:avLst/>
                <a:gdLst>
                  <a:gd name="T0" fmla="*/ 644 w 644"/>
                  <a:gd name="T1" fmla="*/ 602 h 640"/>
                  <a:gd name="T2" fmla="*/ 638 w 644"/>
                  <a:gd name="T3" fmla="*/ 602 h 640"/>
                  <a:gd name="T4" fmla="*/ 64 w 644"/>
                  <a:gd name="T5" fmla="*/ 39 h 640"/>
                  <a:gd name="T6" fmla="*/ 89 w 644"/>
                  <a:gd name="T7" fmla="*/ 39 h 640"/>
                  <a:gd name="T8" fmla="*/ 45 w 644"/>
                  <a:gd name="T9" fmla="*/ 0 h 640"/>
                  <a:gd name="T10" fmla="*/ 0 w 644"/>
                  <a:gd name="T11" fmla="*/ 41 h 640"/>
                  <a:gd name="T12" fmla="*/ 25 w 644"/>
                  <a:gd name="T13" fmla="*/ 40 h 640"/>
                  <a:gd name="T14" fmla="*/ 638 w 644"/>
                  <a:gd name="T15" fmla="*/ 640 h 640"/>
                  <a:gd name="T16" fmla="*/ 644 w 644"/>
                  <a:gd name="T17" fmla="*/ 640 h 640"/>
                  <a:gd name="T18" fmla="*/ 644 w 644"/>
                  <a:gd name="T19" fmla="*/ 602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4" h="640">
                    <a:moveTo>
                      <a:pt x="644" y="602"/>
                    </a:moveTo>
                    <a:cubicBezTo>
                      <a:pt x="642" y="602"/>
                      <a:pt x="640" y="602"/>
                      <a:pt x="638" y="602"/>
                    </a:cubicBezTo>
                    <a:cubicBezTo>
                      <a:pt x="325" y="602"/>
                      <a:pt x="70" y="351"/>
                      <a:pt x="64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32" y="372"/>
                      <a:pt x="304" y="640"/>
                      <a:pt x="638" y="640"/>
                    </a:cubicBezTo>
                    <a:cubicBezTo>
                      <a:pt x="640" y="640"/>
                      <a:pt x="642" y="640"/>
                      <a:pt x="644" y="640"/>
                    </a:cubicBezTo>
                    <a:lnTo>
                      <a:pt x="644" y="602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/>
              </a:p>
            </p:txBody>
          </p:sp>
          <p:sp>
            <p:nvSpPr>
              <p:cNvPr id="42" name="íšlíďé">
                <a:extLst>
                  <a:ext uri="{FF2B5EF4-FFF2-40B4-BE49-F238E27FC236}">
                    <a16:creationId xmlns:a16="http://schemas.microsoft.com/office/drawing/2014/main" xmlns="" id="{CE3DEA6B-6AE0-9E4F-9DEA-3013EE5FFD4D}"/>
                  </a:ext>
                </a:extLst>
              </p:cNvPr>
              <p:cNvSpPr/>
              <p:nvPr/>
            </p:nvSpPr>
            <p:spPr bwMode="auto">
              <a:xfrm>
                <a:off x="6170300" y="3954088"/>
                <a:ext cx="1530352" cy="1541443"/>
              </a:xfrm>
              <a:custGeom>
                <a:avLst/>
                <a:gdLst>
                  <a:gd name="T0" fmla="*/ 583 w 583"/>
                  <a:gd name="T1" fmla="*/ 3 h 587"/>
                  <a:gd name="T2" fmla="*/ 545 w 583"/>
                  <a:gd name="T3" fmla="*/ 0 h 587"/>
                  <a:gd name="T4" fmla="*/ 38 w 583"/>
                  <a:gd name="T5" fmla="*/ 524 h 587"/>
                  <a:gd name="T6" fmla="*/ 35 w 583"/>
                  <a:gd name="T7" fmla="*/ 499 h 587"/>
                  <a:gd name="T8" fmla="*/ 0 w 583"/>
                  <a:gd name="T9" fmla="*/ 546 h 587"/>
                  <a:gd name="T10" fmla="*/ 45 w 583"/>
                  <a:gd name="T11" fmla="*/ 587 h 587"/>
                  <a:gd name="T12" fmla="*/ 42 w 583"/>
                  <a:gd name="T13" fmla="*/ 562 h 587"/>
                  <a:gd name="T14" fmla="*/ 583 w 583"/>
                  <a:gd name="T15" fmla="*/ 3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3" h="587">
                    <a:moveTo>
                      <a:pt x="583" y="3"/>
                    </a:moveTo>
                    <a:cubicBezTo>
                      <a:pt x="545" y="0"/>
                      <a:pt x="545" y="0"/>
                      <a:pt x="545" y="0"/>
                    </a:cubicBezTo>
                    <a:cubicBezTo>
                      <a:pt x="523" y="273"/>
                      <a:pt x="308" y="493"/>
                      <a:pt x="38" y="524"/>
                    </a:cubicBezTo>
                    <a:cubicBezTo>
                      <a:pt x="35" y="499"/>
                      <a:pt x="35" y="499"/>
                      <a:pt x="35" y="499"/>
                    </a:cubicBezTo>
                    <a:cubicBezTo>
                      <a:pt x="0" y="546"/>
                      <a:pt x="0" y="546"/>
                      <a:pt x="0" y="546"/>
                    </a:cubicBezTo>
                    <a:cubicBezTo>
                      <a:pt x="45" y="587"/>
                      <a:pt x="45" y="587"/>
                      <a:pt x="45" y="587"/>
                    </a:cubicBezTo>
                    <a:cubicBezTo>
                      <a:pt x="42" y="562"/>
                      <a:pt x="42" y="562"/>
                      <a:pt x="42" y="562"/>
                    </a:cubicBezTo>
                    <a:cubicBezTo>
                      <a:pt x="331" y="529"/>
                      <a:pt x="559" y="295"/>
                      <a:pt x="583" y="3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/>
              </a:p>
            </p:txBody>
          </p:sp>
          <p:sp>
            <p:nvSpPr>
              <p:cNvPr id="43" name="íṧļîḑé">
                <a:extLst>
                  <a:ext uri="{FF2B5EF4-FFF2-40B4-BE49-F238E27FC236}">
                    <a16:creationId xmlns:a16="http://schemas.microsoft.com/office/drawing/2014/main" xmlns="" id="{7D9FD7BF-5566-0543-8F43-C4664237F0CA}"/>
                  </a:ext>
                </a:extLst>
              </p:cNvPr>
              <p:cNvSpPr/>
              <p:nvPr/>
            </p:nvSpPr>
            <p:spPr>
              <a:xfrm>
                <a:off x="4711536" y="2445976"/>
                <a:ext cx="2768927" cy="2768928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 lang="en-US" sz="1013"/>
              </a:p>
            </p:txBody>
          </p:sp>
          <p:grpSp>
            <p:nvGrpSpPr>
              <p:cNvPr id="44" name="ïṩḻiḍe">
                <a:extLst>
                  <a:ext uri="{FF2B5EF4-FFF2-40B4-BE49-F238E27FC236}">
                    <a16:creationId xmlns:a16="http://schemas.microsoft.com/office/drawing/2014/main" xmlns="" id="{3C8C8488-7F1F-40D5-980F-6D237C4207B0}"/>
                  </a:ext>
                </a:extLst>
              </p:cNvPr>
              <p:cNvGrpSpPr/>
              <p:nvPr/>
            </p:nvGrpSpPr>
            <p:grpSpPr>
              <a:xfrm>
                <a:off x="5540766" y="5200970"/>
                <a:ext cx="1110468" cy="945836"/>
                <a:chOff x="5438551" y="4875797"/>
                <a:chExt cx="1314898" cy="1119956"/>
              </a:xfrm>
            </p:grpSpPr>
            <p:sp>
              <p:nvSpPr>
                <p:cNvPr id="51" name="işļiďé">
                  <a:extLst>
                    <a:ext uri="{FF2B5EF4-FFF2-40B4-BE49-F238E27FC236}">
                      <a16:creationId xmlns:a16="http://schemas.microsoft.com/office/drawing/2014/main" xmlns="" id="{ED5FEF69-0D60-E24F-ADB0-B9579F20B12B}"/>
                    </a:ext>
                  </a:extLst>
                </p:cNvPr>
                <p:cNvSpPr/>
                <p:nvPr/>
              </p:nvSpPr>
              <p:spPr bwMode="auto">
                <a:xfrm>
                  <a:off x="5551311" y="4881531"/>
                  <a:ext cx="1089378" cy="949860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/>
                </a:p>
              </p:txBody>
            </p:sp>
            <p:sp>
              <p:nvSpPr>
                <p:cNvPr id="52" name="îṣ1iďé">
                  <a:extLst>
                    <a:ext uri="{FF2B5EF4-FFF2-40B4-BE49-F238E27FC236}">
                      <a16:creationId xmlns:a16="http://schemas.microsoft.com/office/drawing/2014/main" xmlns="" id="{2724E2BD-EE8D-D542-A9D6-CFA475587ACE}"/>
                    </a:ext>
                  </a:extLst>
                </p:cNvPr>
                <p:cNvSpPr/>
                <p:nvPr/>
              </p:nvSpPr>
              <p:spPr bwMode="auto">
                <a:xfrm>
                  <a:off x="5551311" y="5831391"/>
                  <a:ext cx="1089378" cy="118494"/>
                </a:xfrm>
                <a:custGeom>
                  <a:avLst/>
                  <a:gdLst>
                    <a:gd name="T0" fmla="*/ 0 w 570"/>
                    <a:gd name="T1" fmla="*/ 0 h 62"/>
                    <a:gd name="T2" fmla="*/ 570 w 570"/>
                    <a:gd name="T3" fmla="*/ 0 h 62"/>
                    <a:gd name="T4" fmla="*/ 527 w 570"/>
                    <a:gd name="T5" fmla="*/ 62 h 62"/>
                    <a:gd name="T6" fmla="*/ 43 w 570"/>
                    <a:gd name="T7" fmla="*/ 62 h 62"/>
                    <a:gd name="T8" fmla="*/ 0 w 570"/>
                    <a:gd name="T9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0" h="62">
                      <a:moveTo>
                        <a:pt x="0" y="0"/>
                      </a:moveTo>
                      <a:lnTo>
                        <a:pt x="570" y="0"/>
                      </a:lnTo>
                      <a:lnTo>
                        <a:pt x="527" y="62"/>
                      </a:lnTo>
                      <a:lnTo>
                        <a:pt x="43" y="6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/>
                </a:p>
              </p:txBody>
            </p:sp>
            <p:sp>
              <p:nvSpPr>
                <p:cNvPr id="53" name="î$ḻïḋê">
                  <a:extLst>
                    <a:ext uri="{FF2B5EF4-FFF2-40B4-BE49-F238E27FC236}">
                      <a16:creationId xmlns:a16="http://schemas.microsoft.com/office/drawing/2014/main" xmlns="" id="{D5E937C2-168D-C449-BE17-E38C1995C4BA}"/>
                    </a:ext>
                  </a:extLst>
                </p:cNvPr>
                <p:cNvSpPr/>
                <p:nvPr/>
              </p:nvSpPr>
              <p:spPr bwMode="auto">
                <a:xfrm>
                  <a:off x="5438551" y="4875797"/>
                  <a:ext cx="1314898" cy="240810"/>
                </a:xfrm>
                <a:custGeom>
                  <a:avLst/>
                  <a:gdLst>
                    <a:gd name="T0" fmla="*/ 290 w 290"/>
                    <a:gd name="T1" fmla="*/ 20 h 53"/>
                    <a:gd name="T2" fmla="*/ 267 w 290"/>
                    <a:gd name="T3" fmla="*/ 41 h 53"/>
                    <a:gd name="T4" fmla="*/ 23 w 290"/>
                    <a:gd name="T5" fmla="*/ 52 h 53"/>
                    <a:gd name="T6" fmla="*/ 0 w 290"/>
                    <a:gd name="T7" fmla="*/ 33 h 53"/>
                    <a:gd name="T8" fmla="*/ 0 w 290"/>
                    <a:gd name="T9" fmla="*/ 33 h 53"/>
                    <a:gd name="T10" fmla="*/ 23 w 290"/>
                    <a:gd name="T11" fmla="*/ 12 h 53"/>
                    <a:gd name="T12" fmla="*/ 267 w 290"/>
                    <a:gd name="T13" fmla="*/ 1 h 53"/>
                    <a:gd name="T14" fmla="*/ 290 w 290"/>
                    <a:gd name="T15" fmla="*/ 2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0" h="53">
                      <a:moveTo>
                        <a:pt x="290" y="20"/>
                      </a:moveTo>
                      <a:cubicBezTo>
                        <a:pt x="290" y="31"/>
                        <a:pt x="280" y="40"/>
                        <a:pt x="267" y="4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10" y="53"/>
                        <a:pt x="0" y="44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10" y="13"/>
                        <a:pt x="23" y="12"/>
                      </a:cubicBezTo>
                      <a:cubicBezTo>
                        <a:pt x="267" y="1"/>
                        <a:pt x="267" y="1"/>
                        <a:pt x="267" y="1"/>
                      </a:cubicBezTo>
                      <a:cubicBezTo>
                        <a:pt x="280" y="0"/>
                        <a:pt x="290" y="9"/>
                        <a:pt x="290" y="2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925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/>
                </a:p>
              </p:txBody>
            </p:sp>
            <p:sp>
              <p:nvSpPr>
                <p:cNvPr id="54" name="ïṣḷîḍè">
                  <a:extLst>
                    <a:ext uri="{FF2B5EF4-FFF2-40B4-BE49-F238E27FC236}">
                      <a16:creationId xmlns:a16="http://schemas.microsoft.com/office/drawing/2014/main" xmlns="" id="{884DA1FE-33B4-3740-B726-36F4F8516A9A}"/>
                    </a:ext>
                  </a:extLst>
                </p:cNvPr>
                <p:cNvSpPr/>
                <p:nvPr/>
              </p:nvSpPr>
              <p:spPr bwMode="auto">
                <a:xfrm>
                  <a:off x="5438551" y="5116607"/>
                  <a:ext cx="1314898" cy="235075"/>
                </a:xfrm>
                <a:custGeom>
                  <a:avLst/>
                  <a:gdLst>
                    <a:gd name="T0" fmla="*/ 290 w 290"/>
                    <a:gd name="T1" fmla="*/ 19 h 52"/>
                    <a:gd name="T2" fmla="*/ 267 w 290"/>
                    <a:gd name="T3" fmla="*/ 40 h 52"/>
                    <a:gd name="T4" fmla="*/ 23 w 290"/>
                    <a:gd name="T5" fmla="*/ 52 h 52"/>
                    <a:gd name="T6" fmla="*/ 0 w 290"/>
                    <a:gd name="T7" fmla="*/ 33 h 52"/>
                    <a:gd name="T8" fmla="*/ 0 w 290"/>
                    <a:gd name="T9" fmla="*/ 33 h 52"/>
                    <a:gd name="T10" fmla="*/ 23 w 290"/>
                    <a:gd name="T11" fmla="*/ 12 h 52"/>
                    <a:gd name="T12" fmla="*/ 267 w 290"/>
                    <a:gd name="T13" fmla="*/ 0 h 52"/>
                    <a:gd name="T14" fmla="*/ 290 w 290"/>
                    <a:gd name="T15" fmla="*/ 19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0" h="52">
                      <a:moveTo>
                        <a:pt x="290" y="19"/>
                      </a:moveTo>
                      <a:cubicBezTo>
                        <a:pt x="290" y="30"/>
                        <a:pt x="280" y="40"/>
                        <a:pt x="267" y="40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10" y="52"/>
                        <a:pt x="0" y="44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10" y="12"/>
                        <a:pt x="23" y="12"/>
                      </a:cubicBezTo>
                      <a:cubicBezTo>
                        <a:pt x="267" y="0"/>
                        <a:pt x="267" y="0"/>
                        <a:pt x="267" y="0"/>
                      </a:cubicBezTo>
                      <a:cubicBezTo>
                        <a:pt x="280" y="0"/>
                        <a:pt x="290" y="8"/>
                        <a:pt x="290" y="19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775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/>
                </a:p>
              </p:txBody>
            </p:sp>
            <p:sp>
              <p:nvSpPr>
                <p:cNvPr id="55" name="ïšlíḍé">
                  <a:extLst>
                    <a:ext uri="{FF2B5EF4-FFF2-40B4-BE49-F238E27FC236}">
                      <a16:creationId xmlns:a16="http://schemas.microsoft.com/office/drawing/2014/main" xmlns="" id="{77231876-2CED-8F46-A7F1-A47B8F069A13}"/>
                    </a:ext>
                  </a:extLst>
                </p:cNvPr>
                <p:cNvSpPr/>
                <p:nvPr/>
              </p:nvSpPr>
              <p:spPr bwMode="auto">
                <a:xfrm>
                  <a:off x="5438551" y="5351683"/>
                  <a:ext cx="1314898" cy="240810"/>
                </a:xfrm>
                <a:custGeom>
                  <a:avLst/>
                  <a:gdLst>
                    <a:gd name="T0" fmla="*/ 290 w 290"/>
                    <a:gd name="T1" fmla="*/ 20 h 53"/>
                    <a:gd name="T2" fmla="*/ 267 w 290"/>
                    <a:gd name="T3" fmla="*/ 41 h 53"/>
                    <a:gd name="T4" fmla="*/ 23 w 290"/>
                    <a:gd name="T5" fmla="*/ 52 h 53"/>
                    <a:gd name="T6" fmla="*/ 0 w 290"/>
                    <a:gd name="T7" fmla="*/ 33 h 53"/>
                    <a:gd name="T8" fmla="*/ 0 w 290"/>
                    <a:gd name="T9" fmla="*/ 33 h 53"/>
                    <a:gd name="T10" fmla="*/ 23 w 290"/>
                    <a:gd name="T11" fmla="*/ 12 h 53"/>
                    <a:gd name="T12" fmla="*/ 267 w 290"/>
                    <a:gd name="T13" fmla="*/ 1 h 53"/>
                    <a:gd name="T14" fmla="*/ 290 w 290"/>
                    <a:gd name="T15" fmla="*/ 2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0" h="53">
                      <a:moveTo>
                        <a:pt x="290" y="20"/>
                      </a:moveTo>
                      <a:cubicBezTo>
                        <a:pt x="290" y="31"/>
                        <a:pt x="280" y="40"/>
                        <a:pt x="267" y="4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10" y="53"/>
                        <a:pt x="0" y="44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10" y="13"/>
                        <a:pt x="23" y="12"/>
                      </a:cubicBezTo>
                      <a:cubicBezTo>
                        <a:pt x="267" y="1"/>
                        <a:pt x="267" y="1"/>
                        <a:pt x="267" y="1"/>
                      </a:cubicBezTo>
                      <a:cubicBezTo>
                        <a:pt x="280" y="0"/>
                        <a:pt x="290" y="9"/>
                        <a:pt x="290" y="2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925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/>
                </a:p>
              </p:txBody>
            </p:sp>
            <p:sp>
              <p:nvSpPr>
                <p:cNvPr id="56" name="ïṧ1íḍê">
                  <a:extLst>
                    <a:ext uri="{FF2B5EF4-FFF2-40B4-BE49-F238E27FC236}">
                      <a16:creationId xmlns:a16="http://schemas.microsoft.com/office/drawing/2014/main" xmlns="" id="{7F8E7D15-33C8-1F47-98EB-38EE0CE6176E}"/>
                    </a:ext>
                  </a:extLst>
                </p:cNvPr>
                <p:cNvSpPr/>
                <p:nvPr/>
              </p:nvSpPr>
              <p:spPr bwMode="auto">
                <a:xfrm>
                  <a:off x="5438551" y="5592493"/>
                  <a:ext cx="1314898" cy="238898"/>
                </a:xfrm>
                <a:custGeom>
                  <a:avLst/>
                  <a:gdLst>
                    <a:gd name="T0" fmla="*/ 290 w 290"/>
                    <a:gd name="T1" fmla="*/ 20 h 53"/>
                    <a:gd name="T2" fmla="*/ 267 w 290"/>
                    <a:gd name="T3" fmla="*/ 41 h 53"/>
                    <a:gd name="T4" fmla="*/ 23 w 290"/>
                    <a:gd name="T5" fmla="*/ 52 h 53"/>
                    <a:gd name="T6" fmla="*/ 0 w 290"/>
                    <a:gd name="T7" fmla="*/ 33 h 53"/>
                    <a:gd name="T8" fmla="*/ 0 w 290"/>
                    <a:gd name="T9" fmla="*/ 33 h 53"/>
                    <a:gd name="T10" fmla="*/ 23 w 290"/>
                    <a:gd name="T11" fmla="*/ 12 h 53"/>
                    <a:gd name="T12" fmla="*/ 267 w 290"/>
                    <a:gd name="T13" fmla="*/ 1 h 53"/>
                    <a:gd name="T14" fmla="*/ 290 w 290"/>
                    <a:gd name="T15" fmla="*/ 2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0" h="53">
                      <a:moveTo>
                        <a:pt x="290" y="20"/>
                      </a:moveTo>
                      <a:cubicBezTo>
                        <a:pt x="290" y="31"/>
                        <a:pt x="280" y="40"/>
                        <a:pt x="267" y="4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10" y="53"/>
                        <a:pt x="0" y="44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10" y="13"/>
                        <a:pt x="23" y="12"/>
                      </a:cubicBezTo>
                      <a:cubicBezTo>
                        <a:pt x="267" y="1"/>
                        <a:pt x="267" y="1"/>
                        <a:pt x="267" y="1"/>
                      </a:cubicBezTo>
                      <a:cubicBezTo>
                        <a:pt x="280" y="0"/>
                        <a:pt x="290" y="9"/>
                        <a:pt x="290" y="2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925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/>
                </a:p>
              </p:txBody>
            </p:sp>
            <p:sp>
              <p:nvSpPr>
                <p:cNvPr id="57" name="išlíḋê">
                  <a:extLst>
                    <a:ext uri="{FF2B5EF4-FFF2-40B4-BE49-F238E27FC236}">
                      <a16:creationId xmlns:a16="http://schemas.microsoft.com/office/drawing/2014/main" xmlns="" id="{B32E1455-3A27-1B42-88B2-67125AD039EB}"/>
                    </a:ext>
                  </a:extLst>
                </p:cNvPr>
                <p:cNvSpPr/>
                <p:nvPr/>
              </p:nvSpPr>
              <p:spPr bwMode="auto">
                <a:xfrm>
                  <a:off x="6027197" y="4875797"/>
                  <a:ext cx="726252" cy="214053"/>
                </a:xfrm>
                <a:custGeom>
                  <a:avLst/>
                  <a:gdLst>
                    <a:gd name="T0" fmla="*/ 137 w 160"/>
                    <a:gd name="T1" fmla="*/ 1 h 47"/>
                    <a:gd name="T2" fmla="*/ 0 w 160"/>
                    <a:gd name="T3" fmla="*/ 7 h 47"/>
                    <a:gd name="T4" fmla="*/ 15 w 160"/>
                    <a:gd name="T5" fmla="*/ 26 h 47"/>
                    <a:gd name="T6" fmla="*/ 0 w 160"/>
                    <a:gd name="T7" fmla="*/ 47 h 47"/>
                    <a:gd name="T8" fmla="*/ 137 w 160"/>
                    <a:gd name="T9" fmla="*/ 41 h 47"/>
                    <a:gd name="T10" fmla="*/ 160 w 160"/>
                    <a:gd name="T11" fmla="*/ 20 h 47"/>
                    <a:gd name="T12" fmla="*/ 137 w 160"/>
                    <a:gd name="T1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0" h="47">
                      <a:moveTo>
                        <a:pt x="137" y="1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8" y="7"/>
                        <a:pt x="15" y="15"/>
                        <a:pt x="15" y="26"/>
                      </a:cubicBezTo>
                      <a:cubicBezTo>
                        <a:pt x="15" y="37"/>
                        <a:pt x="8" y="47"/>
                        <a:pt x="0" y="47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50" y="40"/>
                        <a:pt x="160" y="31"/>
                        <a:pt x="160" y="20"/>
                      </a:cubicBezTo>
                      <a:cubicBezTo>
                        <a:pt x="160" y="9"/>
                        <a:pt x="150" y="0"/>
                        <a:pt x="137" y="1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700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/>
                </a:p>
              </p:txBody>
            </p:sp>
            <p:sp>
              <p:nvSpPr>
                <p:cNvPr id="58" name="í$ḻîḓé">
                  <a:extLst>
                    <a:ext uri="{FF2B5EF4-FFF2-40B4-BE49-F238E27FC236}">
                      <a16:creationId xmlns:a16="http://schemas.microsoft.com/office/drawing/2014/main" xmlns="" id="{7A7EF67B-830F-6742-80BA-70A8EFA2841D}"/>
                    </a:ext>
                  </a:extLst>
                </p:cNvPr>
                <p:cNvSpPr/>
                <p:nvPr/>
              </p:nvSpPr>
              <p:spPr bwMode="auto">
                <a:xfrm>
                  <a:off x="6027197" y="5116607"/>
                  <a:ext cx="726252" cy="212141"/>
                </a:xfrm>
                <a:custGeom>
                  <a:avLst/>
                  <a:gdLst>
                    <a:gd name="T0" fmla="*/ 137 w 160"/>
                    <a:gd name="T1" fmla="*/ 0 h 47"/>
                    <a:gd name="T2" fmla="*/ 0 w 160"/>
                    <a:gd name="T3" fmla="*/ 7 h 47"/>
                    <a:gd name="T4" fmla="*/ 15 w 160"/>
                    <a:gd name="T5" fmla="*/ 26 h 47"/>
                    <a:gd name="T6" fmla="*/ 0 w 160"/>
                    <a:gd name="T7" fmla="*/ 47 h 47"/>
                    <a:gd name="T8" fmla="*/ 137 w 160"/>
                    <a:gd name="T9" fmla="*/ 40 h 47"/>
                    <a:gd name="T10" fmla="*/ 160 w 160"/>
                    <a:gd name="T11" fmla="*/ 19 h 47"/>
                    <a:gd name="T12" fmla="*/ 137 w 160"/>
                    <a:gd name="T1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0" h="47">
                      <a:moveTo>
                        <a:pt x="137" y="0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8" y="6"/>
                        <a:pt x="15" y="15"/>
                        <a:pt x="15" y="26"/>
                      </a:cubicBezTo>
                      <a:cubicBezTo>
                        <a:pt x="15" y="37"/>
                        <a:pt x="8" y="46"/>
                        <a:pt x="0" y="47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50" y="40"/>
                        <a:pt x="160" y="30"/>
                        <a:pt x="160" y="19"/>
                      </a:cubicBezTo>
                      <a:cubicBezTo>
                        <a:pt x="160" y="8"/>
                        <a:pt x="150" y="0"/>
                        <a:pt x="137" y="0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700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/>
                </a:p>
              </p:txBody>
            </p:sp>
            <p:sp>
              <p:nvSpPr>
                <p:cNvPr id="59" name="ïṩľîḑê">
                  <a:extLst>
                    <a:ext uri="{FF2B5EF4-FFF2-40B4-BE49-F238E27FC236}">
                      <a16:creationId xmlns:a16="http://schemas.microsoft.com/office/drawing/2014/main" xmlns="" id="{F0E542C7-C293-1A4C-BA58-D02822D1B188}"/>
                    </a:ext>
                  </a:extLst>
                </p:cNvPr>
                <p:cNvSpPr/>
                <p:nvPr/>
              </p:nvSpPr>
              <p:spPr bwMode="auto">
                <a:xfrm>
                  <a:off x="6027197" y="5351683"/>
                  <a:ext cx="726252" cy="212141"/>
                </a:xfrm>
                <a:custGeom>
                  <a:avLst/>
                  <a:gdLst>
                    <a:gd name="T0" fmla="*/ 137 w 160"/>
                    <a:gd name="T1" fmla="*/ 1 h 47"/>
                    <a:gd name="T2" fmla="*/ 0 w 160"/>
                    <a:gd name="T3" fmla="*/ 7 h 47"/>
                    <a:gd name="T4" fmla="*/ 15 w 160"/>
                    <a:gd name="T5" fmla="*/ 27 h 47"/>
                    <a:gd name="T6" fmla="*/ 0 w 160"/>
                    <a:gd name="T7" fmla="*/ 47 h 47"/>
                    <a:gd name="T8" fmla="*/ 137 w 160"/>
                    <a:gd name="T9" fmla="*/ 41 h 47"/>
                    <a:gd name="T10" fmla="*/ 160 w 160"/>
                    <a:gd name="T11" fmla="*/ 20 h 47"/>
                    <a:gd name="T12" fmla="*/ 137 w 160"/>
                    <a:gd name="T1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0" h="47">
                      <a:moveTo>
                        <a:pt x="137" y="1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8" y="7"/>
                        <a:pt x="15" y="16"/>
                        <a:pt x="15" y="27"/>
                      </a:cubicBezTo>
                      <a:cubicBezTo>
                        <a:pt x="15" y="38"/>
                        <a:pt x="8" y="47"/>
                        <a:pt x="0" y="47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50" y="40"/>
                        <a:pt x="160" y="31"/>
                        <a:pt x="160" y="20"/>
                      </a:cubicBezTo>
                      <a:cubicBezTo>
                        <a:pt x="160" y="9"/>
                        <a:pt x="150" y="0"/>
                        <a:pt x="137" y="1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700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/>
                </a:p>
              </p:txBody>
            </p:sp>
            <p:sp>
              <p:nvSpPr>
                <p:cNvPr id="60" name="ïṡļide">
                  <a:extLst>
                    <a:ext uri="{FF2B5EF4-FFF2-40B4-BE49-F238E27FC236}">
                      <a16:creationId xmlns:a16="http://schemas.microsoft.com/office/drawing/2014/main" xmlns="" id="{DF78E329-AD39-A347-B06D-F561D60ECF4C}"/>
                    </a:ext>
                  </a:extLst>
                </p:cNvPr>
                <p:cNvSpPr/>
                <p:nvPr/>
              </p:nvSpPr>
              <p:spPr bwMode="auto">
                <a:xfrm>
                  <a:off x="6027197" y="5592493"/>
                  <a:ext cx="726252" cy="212141"/>
                </a:xfrm>
                <a:custGeom>
                  <a:avLst/>
                  <a:gdLst>
                    <a:gd name="T0" fmla="*/ 137 w 160"/>
                    <a:gd name="T1" fmla="*/ 1 h 47"/>
                    <a:gd name="T2" fmla="*/ 0 w 160"/>
                    <a:gd name="T3" fmla="*/ 7 h 47"/>
                    <a:gd name="T4" fmla="*/ 15 w 160"/>
                    <a:gd name="T5" fmla="*/ 26 h 47"/>
                    <a:gd name="T6" fmla="*/ 0 w 160"/>
                    <a:gd name="T7" fmla="*/ 47 h 47"/>
                    <a:gd name="T8" fmla="*/ 137 w 160"/>
                    <a:gd name="T9" fmla="*/ 41 h 47"/>
                    <a:gd name="T10" fmla="*/ 160 w 160"/>
                    <a:gd name="T11" fmla="*/ 20 h 47"/>
                    <a:gd name="T12" fmla="*/ 137 w 160"/>
                    <a:gd name="T1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0" h="47">
                      <a:moveTo>
                        <a:pt x="137" y="1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8" y="7"/>
                        <a:pt x="15" y="15"/>
                        <a:pt x="15" y="26"/>
                      </a:cubicBezTo>
                      <a:cubicBezTo>
                        <a:pt x="15" y="37"/>
                        <a:pt x="8" y="47"/>
                        <a:pt x="0" y="47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50" y="40"/>
                        <a:pt x="160" y="31"/>
                        <a:pt x="160" y="20"/>
                      </a:cubicBezTo>
                      <a:cubicBezTo>
                        <a:pt x="160" y="9"/>
                        <a:pt x="150" y="0"/>
                        <a:pt x="137" y="1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700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/>
                </a:p>
              </p:txBody>
            </p:sp>
            <p:sp>
              <p:nvSpPr>
                <p:cNvPr id="61" name="íślíḋe">
                  <a:extLst>
                    <a:ext uri="{FF2B5EF4-FFF2-40B4-BE49-F238E27FC236}">
                      <a16:creationId xmlns:a16="http://schemas.microsoft.com/office/drawing/2014/main" xmlns="" id="{3377A337-16DD-9543-B52C-66B7AFE1A8E6}"/>
                    </a:ext>
                  </a:extLst>
                </p:cNvPr>
                <p:cNvSpPr/>
                <p:nvPr/>
              </p:nvSpPr>
              <p:spPr bwMode="auto">
                <a:xfrm>
                  <a:off x="6027197" y="5777878"/>
                  <a:ext cx="613492" cy="53513"/>
                </a:xfrm>
                <a:custGeom>
                  <a:avLst/>
                  <a:gdLst>
                    <a:gd name="T0" fmla="*/ 0 w 321"/>
                    <a:gd name="T1" fmla="*/ 28 h 28"/>
                    <a:gd name="T2" fmla="*/ 321 w 321"/>
                    <a:gd name="T3" fmla="*/ 28 h 28"/>
                    <a:gd name="T4" fmla="*/ 321 w 321"/>
                    <a:gd name="T5" fmla="*/ 0 h 28"/>
                    <a:gd name="T6" fmla="*/ 0 w 321"/>
                    <a:gd name="T7" fmla="*/ 14 h 28"/>
                    <a:gd name="T8" fmla="*/ 0 w 321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1" h="28">
                      <a:moveTo>
                        <a:pt x="0" y="28"/>
                      </a:moveTo>
                      <a:lnTo>
                        <a:pt x="321" y="28"/>
                      </a:lnTo>
                      <a:lnTo>
                        <a:pt x="321" y="0"/>
                      </a:lnTo>
                      <a:lnTo>
                        <a:pt x="0" y="14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/>
                </a:p>
              </p:txBody>
            </p:sp>
            <p:sp>
              <p:nvSpPr>
                <p:cNvPr id="62" name="í$ḻiďè">
                  <a:extLst>
                    <a:ext uri="{FF2B5EF4-FFF2-40B4-BE49-F238E27FC236}">
                      <a16:creationId xmlns:a16="http://schemas.microsoft.com/office/drawing/2014/main" xmlns="" id="{1D2357F1-4B95-3443-B49D-2780C9F511EF}"/>
                    </a:ext>
                  </a:extLst>
                </p:cNvPr>
                <p:cNvSpPr/>
                <p:nvPr/>
              </p:nvSpPr>
              <p:spPr bwMode="auto">
                <a:xfrm>
                  <a:off x="6027197" y="5537068"/>
                  <a:ext cx="613492" cy="86003"/>
                </a:xfrm>
                <a:custGeom>
                  <a:avLst/>
                  <a:gdLst>
                    <a:gd name="T0" fmla="*/ 0 w 321"/>
                    <a:gd name="T1" fmla="*/ 45 h 45"/>
                    <a:gd name="T2" fmla="*/ 321 w 321"/>
                    <a:gd name="T3" fmla="*/ 31 h 45"/>
                    <a:gd name="T4" fmla="*/ 321 w 321"/>
                    <a:gd name="T5" fmla="*/ 0 h 45"/>
                    <a:gd name="T6" fmla="*/ 0 w 321"/>
                    <a:gd name="T7" fmla="*/ 17 h 45"/>
                    <a:gd name="T8" fmla="*/ 0 w 321"/>
                    <a:gd name="T9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1" h="45">
                      <a:moveTo>
                        <a:pt x="0" y="45"/>
                      </a:moveTo>
                      <a:lnTo>
                        <a:pt x="321" y="31"/>
                      </a:lnTo>
                      <a:lnTo>
                        <a:pt x="321" y="0"/>
                      </a:lnTo>
                      <a:lnTo>
                        <a:pt x="0" y="17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/>
                </a:p>
              </p:txBody>
            </p:sp>
            <p:sp>
              <p:nvSpPr>
                <p:cNvPr id="63" name="îṥľïḋe">
                  <a:extLst>
                    <a:ext uri="{FF2B5EF4-FFF2-40B4-BE49-F238E27FC236}">
                      <a16:creationId xmlns:a16="http://schemas.microsoft.com/office/drawing/2014/main" xmlns="" id="{5735B4DB-6923-804D-8505-53268E857177}"/>
                    </a:ext>
                  </a:extLst>
                </p:cNvPr>
                <p:cNvSpPr/>
                <p:nvPr/>
              </p:nvSpPr>
              <p:spPr bwMode="auto">
                <a:xfrm>
                  <a:off x="6027197" y="5061183"/>
                  <a:ext cx="613492" cy="86003"/>
                </a:xfrm>
                <a:custGeom>
                  <a:avLst/>
                  <a:gdLst>
                    <a:gd name="T0" fmla="*/ 0 w 321"/>
                    <a:gd name="T1" fmla="*/ 15 h 45"/>
                    <a:gd name="T2" fmla="*/ 0 w 321"/>
                    <a:gd name="T3" fmla="*/ 45 h 45"/>
                    <a:gd name="T4" fmla="*/ 321 w 321"/>
                    <a:gd name="T5" fmla="*/ 29 h 45"/>
                    <a:gd name="T6" fmla="*/ 321 w 321"/>
                    <a:gd name="T7" fmla="*/ 0 h 45"/>
                    <a:gd name="T8" fmla="*/ 0 w 321"/>
                    <a:gd name="T9" fmla="*/ 1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1" h="45">
                      <a:moveTo>
                        <a:pt x="0" y="15"/>
                      </a:moveTo>
                      <a:lnTo>
                        <a:pt x="0" y="45"/>
                      </a:lnTo>
                      <a:lnTo>
                        <a:pt x="321" y="29"/>
                      </a:lnTo>
                      <a:lnTo>
                        <a:pt x="321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/>
                </a:p>
              </p:txBody>
            </p:sp>
            <p:sp>
              <p:nvSpPr>
                <p:cNvPr id="64" name="î$1îḑê">
                  <a:extLst>
                    <a:ext uri="{FF2B5EF4-FFF2-40B4-BE49-F238E27FC236}">
                      <a16:creationId xmlns:a16="http://schemas.microsoft.com/office/drawing/2014/main" xmlns="" id="{835BD0AF-0F0B-564C-81AD-5F7AB3AD70A8}"/>
                    </a:ext>
                  </a:extLst>
                </p:cNvPr>
                <p:cNvSpPr/>
                <p:nvPr/>
              </p:nvSpPr>
              <p:spPr bwMode="auto">
                <a:xfrm>
                  <a:off x="6027197" y="5301992"/>
                  <a:ext cx="613492" cy="82180"/>
                </a:xfrm>
                <a:custGeom>
                  <a:avLst/>
                  <a:gdLst>
                    <a:gd name="T0" fmla="*/ 0 w 321"/>
                    <a:gd name="T1" fmla="*/ 43 h 43"/>
                    <a:gd name="T2" fmla="*/ 321 w 321"/>
                    <a:gd name="T3" fmla="*/ 28 h 43"/>
                    <a:gd name="T4" fmla="*/ 321 w 321"/>
                    <a:gd name="T5" fmla="*/ 0 h 43"/>
                    <a:gd name="T6" fmla="*/ 0 w 321"/>
                    <a:gd name="T7" fmla="*/ 14 h 43"/>
                    <a:gd name="T8" fmla="*/ 0 w 32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1" h="43">
                      <a:moveTo>
                        <a:pt x="0" y="43"/>
                      </a:moveTo>
                      <a:lnTo>
                        <a:pt x="321" y="28"/>
                      </a:lnTo>
                      <a:lnTo>
                        <a:pt x="321" y="0"/>
                      </a:lnTo>
                      <a:lnTo>
                        <a:pt x="0" y="1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/>
                </a:p>
              </p:txBody>
            </p:sp>
            <p:sp>
              <p:nvSpPr>
                <p:cNvPr id="65" name="i$1iḑê">
                  <a:extLst>
                    <a:ext uri="{FF2B5EF4-FFF2-40B4-BE49-F238E27FC236}">
                      <a16:creationId xmlns:a16="http://schemas.microsoft.com/office/drawing/2014/main" xmlns="" id="{0326688A-4664-C84A-9611-DE061CA4022A}"/>
                    </a:ext>
                  </a:extLst>
                </p:cNvPr>
                <p:cNvSpPr/>
                <p:nvPr/>
              </p:nvSpPr>
              <p:spPr bwMode="auto">
                <a:xfrm>
                  <a:off x="5673627" y="5949884"/>
                  <a:ext cx="839013" cy="45869"/>
                </a:xfrm>
                <a:custGeom>
                  <a:avLst/>
                  <a:gdLst>
                    <a:gd name="T0" fmla="*/ 0 w 185"/>
                    <a:gd name="T1" fmla="*/ 0 h 10"/>
                    <a:gd name="T2" fmla="*/ 0 w 185"/>
                    <a:gd name="T3" fmla="*/ 0 h 10"/>
                    <a:gd name="T4" fmla="*/ 46 w 185"/>
                    <a:gd name="T5" fmla="*/ 10 h 10"/>
                    <a:gd name="T6" fmla="*/ 140 w 185"/>
                    <a:gd name="T7" fmla="*/ 10 h 10"/>
                    <a:gd name="T8" fmla="*/ 185 w 185"/>
                    <a:gd name="T9" fmla="*/ 0 h 10"/>
                    <a:gd name="T10" fmla="*/ 185 w 185"/>
                    <a:gd name="T11" fmla="*/ 0 h 10"/>
                    <a:gd name="T12" fmla="*/ 0 w 185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5" h="1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5"/>
                        <a:pt x="21" y="10"/>
                        <a:pt x="46" y="10"/>
                      </a:cubicBezTo>
                      <a:cubicBezTo>
                        <a:pt x="140" y="10"/>
                        <a:pt x="140" y="10"/>
                        <a:pt x="140" y="10"/>
                      </a:cubicBezTo>
                      <a:cubicBezTo>
                        <a:pt x="165" y="10"/>
                        <a:pt x="185" y="5"/>
                        <a:pt x="185" y="0"/>
                      </a:cubicBezTo>
                      <a:cubicBezTo>
                        <a:pt x="185" y="0"/>
                        <a:pt x="185" y="0"/>
                        <a:pt x="18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/>
                </a:p>
              </p:txBody>
            </p:sp>
            <p:sp>
              <p:nvSpPr>
                <p:cNvPr id="66" name="išḷidê">
                  <a:extLst>
                    <a:ext uri="{FF2B5EF4-FFF2-40B4-BE49-F238E27FC236}">
                      <a16:creationId xmlns:a16="http://schemas.microsoft.com/office/drawing/2014/main" xmlns="" id="{9FBA3FBC-FC40-6A42-855B-BC2F6A337898}"/>
                    </a:ext>
                  </a:extLst>
                </p:cNvPr>
                <p:cNvSpPr/>
                <p:nvPr/>
              </p:nvSpPr>
              <p:spPr bwMode="auto">
                <a:xfrm>
                  <a:off x="6027197" y="5831391"/>
                  <a:ext cx="613492" cy="118494"/>
                </a:xfrm>
                <a:custGeom>
                  <a:avLst/>
                  <a:gdLst>
                    <a:gd name="T0" fmla="*/ 0 w 321"/>
                    <a:gd name="T1" fmla="*/ 62 h 62"/>
                    <a:gd name="T2" fmla="*/ 278 w 321"/>
                    <a:gd name="T3" fmla="*/ 62 h 62"/>
                    <a:gd name="T4" fmla="*/ 321 w 321"/>
                    <a:gd name="T5" fmla="*/ 0 h 62"/>
                    <a:gd name="T6" fmla="*/ 0 w 321"/>
                    <a:gd name="T7" fmla="*/ 0 h 62"/>
                    <a:gd name="T8" fmla="*/ 0 w 321"/>
                    <a:gd name="T9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1" h="62">
                      <a:moveTo>
                        <a:pt x="0" y="62"/>
                      </a:moveTo>
                      <a:lnTo>
                        <a:pt x="278" y="62"/>
                      </a:lnTo>
                      <a:lnTo>
                        <a:pt x="321" y="0"/>
                      </a:lnTo>
                      <a:lnTo>
                        <a:pt x="0" y="0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/>
                </a:p>
              </p:txBody>
            </p:sp>
          </p:grpSp>
          <p:sp>
            <p:nvSpPr>
              <p:cNvPr id="45" name="îSḻîḋè">
                <a:extLst>
                  <a:ext uri="{FF2B5EF4-FFF2-40B4-BE49-F238E27FC236}">
                    <a16:creationId xmlns:a16="http://schemas.microsoft.com/office/drawing/2014/main" xmlns="" id="{7006857C-F3A2-B143-B0B3-3E8568B436DA}"/>
                  </a:ext>
                </a:extLst>
              </p:cNvPr>
              <p:cNvSpPr/>
              <p:nvPr/>
            </p:nvSpPr>
            <p:spPr bwMode="auto">
              <a:xfrm>
                <a:off x="6165938" y="3333446"/>
                <a:ext cx="1443988" cy="967840"/>
              </a:xfrm>
              <a:custGeom>
                <a:avLst/>
                <a:gdLst>
                  <a:gd name="T0" fmla="*/ 184 w 431"/>
                  <a:gd name="T1" fmla="*/ 258 h 289"/>
                  <a:gd name="T2" fmla="*/ 258 w 431"/>
                  <a:gd name="T3" fmla="*/ 266 h 289"/>
                  <a:gd name="T4" fmla="*/ 268 w 431"/>
                  <a:gd name="T5" fmla="*/ 265 h 289"/>
                  <a:gd name="T6" fmla="*/ 329 w 431"/>
                  <a:gd name="T7" fmla="*/ 237 h 289"/>
                  <a:gd name="T8" fmla="*/ 356 w 431"/>
                  <a:gd name="T9" fmla="*/ 215 h 289"/>
                  <a:gd name="T10" fmla="*/ 321 w 431"/>
                  <a:gd name="T11" fmla="*/ 221 h 289"/>
                  <a:gd name="T12" fmla="*/ 403 w 431"/>
                  <a:gd name="T13" fmla="*/ 131 h 289"/>
                  <a:gd name="T14" fmla="*/ 431 w 431"/>
                  <a:gd name="T15" fmla="*/ 6 h 289"/>
                  <a:gd name="T16" fmla="*/ 365 w 431"/>
                  <a:gd name="T17" fmla="*/ 36 h 289"/>
                  <a:gd name="T18" fmla="*/ 130 w 431"/>
                  <a:gd name="T19" fmla="*/ 49 h 289"/>
                  <a:gd name="T20" fmla="*/ 71 w 431"/>
                  <a:gd name="T21" fmla="*/ 102 h 289"/>
                  <a:gd name="T22" fmla="*/ 73 w 431"/>
                  <a:gd name="T23" fmla="*/ 84 h 289"/>
                  <a:gd name="T24" fmla="*/ 3 w 431"/>
                  <a:gd name="T25" fmla="*/ 286 h 289"/>
                  <a:gd name="T26" fmla="*/ 81 w 431"/>
                  <a:gd name="T27" fmla="*/ 172 h 289"/>
                  <a:gd name="T28" fmla="*/ 279 w 431"/>
                  <a:gd name="T29" fmla="*/ 104 h 289"/>
                  <a:gd name="T30" fmla="*/ 89 w 431"/>
                  <a:gd name="T31" fmla="*/ 180 h 289"/>
                  <a:gd name="T32" fmla="*/ 20 w 431"/>
                  <a:gd name="T33" fmla="*/ 289 h 289"/>
                  <a:gd name="T34" fmla="*/ 63 w 431"/>
                  <a:gd name="T35" fmla="*/ 265 h 289"/>
                  <a:gd name="T36" fmla="*/ 223 w 431"/>
                  <a:gd name="T37" fmla="*/ 279 h 289"/>
                  <a:gd name="T38" fmla="*/ 184 w 431"/>
                  <a:gd name="T39" fmla="*/ 25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31" h="289">
                    <a:moveTo>
                      <a:pt x="184" y="258"/>
                    </a:moveTo>
                    <a:cubicBezTo>
                      <a:pt x="184" y="258"/>
                      <a:pt x="225" y="270"/>
                      <a:pt x="258" y="266"/>
                    </a:cubicBezTo>
                    <a:cubicBezTo>
                      <a:pt x="261" y="266"/>
                      <a:pt x="265" y="265"/>
                      <a:pt x="268" y="265"/>
                    </a:cubicBezTo>
                    <a:cubicBezTo>
                      <a:pt x="289" y="259"/>
                      <a:pt x="309" y="251"/>
                      <a:pt x="329" y="237"/>
                    </a:cubicBezTo>
                    <a:cubicBezTo>
                      <a:pt x="339" y="231"/>
                      <a:pt x="348" y="223"/>
                      <a:pt x="356" y="215"/>
                    </a:cubicBezTo>
                    <a:cubicBezTo>
                      <a:pt x="336" y="219"/>
                      <a:pt x="321" y="221"/>
                      <a:pt x="321" y="221"/>
                    </a:cubicBezTo>
                    <a:cubicBezTo>
                      <a:pt x="321" y="221"/>
                      <a:pt x="362" y="212"/>
                      <a:pt x="403" y="131"/>
                    </a:cubicBezTo>
                    <a:cubicBezTo>
                      <a:pt x="429" y="81"/>
                      <a:pt x="431" y="6"/>
                      <a:pt x="431" y="6"/>
                    </a:cubicBezTo>
                    <a:cubicBezTo>
                      <a:pt x="431" y="6"/>
                      <a:pt x="419" y="29"/>
                      <a:pt x="365" y="36"/>
                    </a:cubicBezTo>
                    <a:cubicBezTo>
                      <a:pt x="320" y="42"/>
                      <a:pt x="223" y="0"/>
                      <a:pt x="130" y="49"/>
                    </a:cubicBezTo>
                    <a:cubicBezTo>
                      <a:pt x="87" y="72"/>
                      <a:pt x="71" y="102"/>
                      <a:pt x="71" y="102"/>
                    </a:cubicBezTo>
                    <a:cubicBezTo>
                      <a:pt x="71" y="102"/>
                      <a:pt x="68" y="97"/>
                      <a:pt x="73" y="84"/>
                    </a:cubicBezTo>
                    <a:cubicBezTo>
                      <a:pt x="0" y="154"/>
                      <a:pt x="3" y="286"/>
                      <a:pt x="3" y="286"/>
                    </a:cubicBezTo>
                    <a:cubicBezTo>
                      <a:pt x="3" y="286"/>
                      <a:pt x="9" y="238"/>
                      <a:pt x="81" y="172"/>
                    </a:cubicBezTo>
                    <a:cubicBezTo>
                      <a:pt x="159" y="101"/>
                      <a:pt x="279" y="104"/>
                      <a:pt x="279" y="104"/>
                    </a:cubicBezTo>
                    <a:cubicBezTo>
                      <a:pt x="279" y="104"/>
                      <a:pt x="158" y="111"/>
                      <a:pt x="89" y="180"/>
                    </a:cubicBezTo>
                    <a:cubicBezTo>
                      <a:pt x="42" y="226"/>
                      <a:pt x="25" y="272"/>
                      <a:pt x="20" y="289"/>
                    </a:cubicBezTo>
                    <a:cubicBezTo>
                      <a:pt x="24" y="282"/>
                      <a:pt x="34" y="271"/>
                      <a:pt x="63" y="265"/>
                    </a:cubicBezTo>
                    <a:cubicBezTo>
                      <a:pt x="106" y="255"/>
                      <a:pt x="159" y="281"/>
                      <a:pt x="223" y="279"/>
                    </a:cubicBezTo>
                    <a:cubicBezTo>
                      <a:pt x="200" y="270"/>
                      <a:pt x="184" y="258"/>
                      <a:pt x="184" y="25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/>
              </a:p>
            </p:txBody>
          </p:sp>
          <p:sp>
            <p:nvSpPr>
              <p:cNvPr id="46" name="ïṣļiďe">
                <a:extLst>
                  <a:ext uri="{FF2B5EF4-FFF2-40B4-BE49-F238E27FC236}">
                    <a16:creationId xmlns:a16="http://schemas.microsoft.com/office/drawing/2014/main" xmlns="" id="{B90151DB-2A53-9140-96BA-011EB04E0927}"/>
                  </a:ext>
                </a:extLst>
              </p:cNvPr>
              <p:cNvSpPr/>
              <p:nvPr/>
            </p:nvSpPr>
            <p:spPr bwMode="auto">
              <a:xfrm>
                <a:off x="6199849" y="4359215"/>
                <a:ext cx="1085110" cy="603310"/>
              </a:xfrm>
              <a:custGeom>
                <a:avLst/>
                <a:gdLst>
                  <a:gd name="T0" fmla="*/ 122 w 324"/>
                  <a:gd name="T1" fmla="*/ 160 h 180"/>
                  <a:gd name="T2" fmla="*/ 169 w 324"/>
                  <a:gd name="T3" fmla="*/ 178 h 180"/>
                  <a:gd name="T4" fmla="*/ 175 w 324"/>
                  <a:gd name="T5" fmla="*/ 179 h 180"/>
                  <a:gd name="T6" fmla="*/ 220 w 324"/>
                  <a:gd name="T7" fmla="*/ 171 h 180"/>
                  <a:gd name="T8" fmla="*/ 240 w 324"/>
                  <a:gd name="T9" fmla="*/ 161 h 180"/>
                  <a:gd name="T10" fmla="*/ 217 w 324"/>
                  <a:gd name="T11" fmla="*/ 159 h 180"/>
                  <a:gd name="T12" fmla="*/ 285 w 324"/>
                  <a:gd name="T13" fmla="*/ 115 h 180"/>
                  <a:gd name="T14" fmla="*/ 324 w 324"/>
                  <a:gd name="T15" fmla="*/ 38 h 180"/>
                  <a:gd name="T16" fmla="*/ 276 w 324"/>
                  <a:gd name="T17" fmla="*/ 47 h 180"/>
                  <a:gd name="T18" fmla="*/ 122 w 324"/>
                  <a:gd name="T19" fmla="*/ 16 h 180"/>
                  <a:gd name="T20" fmla="*/ 75 w 324"/>
                  <a:gd name="T21" fmla="*/ 40 h 180"/>
                  <a:gd name="T22" fmla="*/ 79 w 324"/>
                  <a:gd name="T23" fmla="*/ 29 h 180"/>
                  <a:gd name="T24" fmla="*/ 0 w 324"/>
                  <a:gd name="T25" fmla="*/ 148 h 180"/>
                  <a:gd name="T26" fmla="*/ 70 w 324"/>
                  <a:gd name="T27" fmla="*/ 87 h 180"/>
                  <a:gd name="T28" fmla="*/ 209 w 324"/>
                  <a:gd name="T29" fmla="*/ 76 h 180"/>
                  <a:gd name="T30" fmla="*/ 73 w 324"/>
                  <a:gd name="T31" fmla="*/ 93 h 180"/>
                  <a:gd name="T32" fmla="*/ 11 w 324"/>
                  <a:gd name="T33" fmla="*/ 153 h 180"/>
                  <a:gd name="T34" fmla="*/ 42 w 324"/>
                  <a:gd name="T35" fmla="*/ 144 h 180"/>
                  <a:gd name="T36" fmla="*/ 143 w 324"/>
                  <a:gd name="T37" fmla="*/ 180 h 180"/>
                  <a:gd name="T38" fmla="*/ 122 w 324"/>
                  <a:gd name="T39" fmla="*/ 16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4" h="180">
                    <a:moveTo>
                      <a:pt x="122" y="160"/>
                    </a:moveTo>
                    <a:cubicBezTo>
                      <a:pt x="122" y="160"/>
                      <a:pt x="146" y="175"/>
                      <a:pt x="169" y="178"/>
                    </a:cubicBezTo>
                    <a:cubicBezTo>
                      <a:pt x="171" y="178"/>
                      <a:pt x="173" y="178"/>
                      <a:pt x="175" y="179"/>
                    </a:cubicBezTo>
                    <a:cubicBezTo>
                      <a:pt x="190" y="179"/>
                      <a:pt x="204" y="176"/>
                      <a:pt x="220" y="171"/>
                    </a:cubicBezTo>
                    <a:cubicBezTo>
                      <a:pt x="227" y="168"/>
                      <a:pt x="234" y="165"/>
                      <a:pt x="240" y="161"/>
                    </a:cubicBezTo>
                    <a:cubicBezTo>
                      <a:pt x="227" y="161"/>
                      <a:pt x="217" y="159"/>
                      <a:pt x="217" y="159"/>
                    </a:cubicBezTo>
                    <a:cubicBezTo>
                      <a:pt x="217" y="159"/>
                      <a:pt x="245" y="160"/>
                      <a:pt x="285" y="115"/>
                    </a:cubicBezTo>
                    <a:cubicBezTo>
                      <a:pt x="310" y="86"/>
                      <a:pt x="324" y="38"/>
                      <a:pt x="324" y="38"/>
                    </a:cubicBezTo>
                    <a:cubicBezTo>
                      <a:pt x="324" y="38"/>
                      <a:pt x="312" y="51"/>
                      <a:pt x="276" y="47"/>
                    </a:cubicBezTo>
                    <a:cubicBezTo>
                      <a:pt x="246" y="43"/>
                      <a:pt x="190" y="0"/>
                      <a:pt x="122" y="16"/>
                    </a:cubicBezTo>
                    <a:cubicBezTo>
                      <a:pt x="90" y="23"/>
                      <a:pt x="75" y="40"/>
                      <a:pt x="75" y="40"/>
                    </a:cubicBezTo>
                    <a:cubicBezTo>
                      <a:pt x="75" y="40"/>
                      <a:pt x="74" y="37"/>
                      <a:pt x="79" y="29"/>
                    </a:cubicBezTo>
                    <a:cubicBezTo>
                      <a:pt x="20" y="62"/>
                      <a:pt x="0" y="148"/>
                      <a:pt x="0" y="148"/>
                    </a:cubicBezTo>
                    <a:cubicBezTo>
                      <a:pt x="0" y="148"/>
                      <a:pt x="12" y="118"/>
                      <a:pt x="70" y="87"/>
                    </a:cubicBezTo>
                    <a:cubicBezTo>
                      <a:pt x="132" y="54"/>
                      <a:pt x="209" y="76"/>
                      <a:pt x="209" y="76"/>
                    </a:cubicBezTo>
                    <a:cubicBezTo>
                      <a:pt x="209" y="76"/>
                      <a:pt x="130" y="61"/>
                      <a:pt x="73" y="93"/>
                    </a:cubicBezTo>
                    <a:cubicBezTo>
                      <a:pt x="35" y="116"/>
                      <a:pt x="17" y="143"/>
                      <a:pt x="11" y="153"/>
                    </a:cubicBezTo>
                    <a:cubicBezTo>
                      <a:pt x="14" y="149"/>
                      <a:pt x="23" y="143"/>
                      <a:pt x="42" y="144"/>
                    </a:cubicBezTo>
                    <a:cubicBezTo>
                      <a:pt x="72" y="145"/>
                      <a:pt x="102" y="171"/>
                      <a:pt x="143" y="180"/>
                    </a:cubicBezTo>
                    <a:cubicBezTo>
                      <a:pt x="130" y="170"/>
                      <a:pt x="122" y="160"/>
                      <a:pt x="122" y="16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/>
              </a:p>
            </p:txBody>
          </p:sp>
          <p:sp>
            <p:nvSpPr>
              <p:cNvPr id="47" name="îš1íḑê">
                <a:extLst>
                  <a:ext uri="{FF2B5EF4-FFF2-40B4-BE49-F238E27FC236}">
                    <a16:creationId xmlns:a16="http://schemas.microsoft.com/office/drawing/2014/main" xmlns="" id="{B61FED28-9D96-9C4B-BB13-95B022F4611C}"/>
                  </a:ext>
                </a:extLst>
              </p:cNvPr>
              <p:cNvSpPr/>
              <p:nvPr/>
            </p:nvSpPr>
            <p:spPr bwMode="auto">
              <a:xfrm>
                <a:off x="4929649" y="4371930"/>
                <a:ext cx="1085110" cy="590595"/>
              </a:xfrm>
              <a:custGeom>
                <a:avLst/>
                <a:gdLst>
                  <a:gd name="T0" fmla="*/ 202 w 324"/>
                  <a:gd name="T1" fmla="*/ 156 h 176"/>
                  <a:gd name="T2" fmla="*/ 156 w 324"/>
                  <a:gd name="T3" fmla="*/ 174 h 176"/>
                  <a:gd name="T4" fmla="*/ 149 w 324"/>
                  <a:gd name="T5" fmla="*/ 175 h 176"/>
                  <a:gd name="T6" fmla="*/ 105 w 324"/>
                  <a:gd name="T7" fmla="*/ 167 h 176"/>
                  <a:gd name="T8" fmla="*/ 84 w 324"/>
                  <a:gd name="T9" fmla="*/ 157 h 176"/>
                  <a:gd name="T10" fmla="*/ 108 w 324"/>
                  <a:gd name="T11" fmla="*/ 155 h 176"/>
                  <a:gd name="T12" fmla="*/ 39 w 324"/>
                  <a:gd name="T13" fmla="*/ 111 h 176"/>
                  <a:gd name="T14" fmla="*/ 0 w 324"/>
                  <a:gd name="T15" fmla="*/ 34 h 176"/>
                  <a:gd name="T16" fmla="*/ 48 w 324"/>
                  <a:gd name="T17" fmla="*/ 43 h 176"/>
                  <a:gd name="T18" fmla="*/ 202 w 324"/>
                  <a:gd name="T19" fmla="*/ 12 h 176"/>
                  <a:gd name="T20" fmla="*/ 324 w 324"/>
                  <a:gd name="T21" fmla="*/ 144 h 176"/>
                  <a:gd name="T22" fmla="*/ 255 w 324"/>
                  <a:gd name="T23" fmla="*/ 83 h 176"/>
                  <a:gd name="T24" fmla="*/ 115 w 324"/>
                  <a:gd name="T25" fmla="*/ 72 h 176"/>
                  <a:gd name="T26" fmla="*/ 251 w 324"/>
                  <a:gd name="T27" fmla="*/ 89 h 176"/>
                  <a:gd name="T28" fmla="*/ 314 w 324"/>
                  <a:gd name="T29" fmla="*/ 149 h 176"/>
                  <a:gd name="T30" fmla="*/ 282 w 324"/>
                  <a:gd name="T31" fmla="*/ 140 h 176"/>
                  <a:gd name="T32" fmla="*/ 181 w 324"/>
                  <a:gd name="T33" fmla="*/ 176 h 176"/>
                  <a:gd name="T34" fmla="*/ 202 w 324"/>
                  <a:gd name="T35" fmla="*/ 15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4" h="176">
                    <a:moveTo>
                      <a:pt x="202" y="156"/>
                    </a:moveTo>
                    <a:cubicBezTo>
                      <a:pt x="202" y="156"/>
                      <a:pt x="178" y="171"/>
                      <a:pt x="156" y="174"/>
                    </a:cubicBezTo>
                    <a:cubicBezTo>
                      <a:pt x="154" y="174"/>
                      <a:pt x="151" y="174"/>
                      <a:pt x="149" y="175"/>
                    </a:cubicBezTo>
                    <a:cubicBezTo>
                      <a:pt x="135" y="175"/>
                      <a:pt x="120" y="172"/>
                      <a:pt x="105" y="167"/>
                    </a:cubicBezTo>
                    <a:cubicBezTo>
                      <a:pt x="98" y="164"/>
                      <a:pt x="91" y="161"/>
                      <a:pt x="84" y="157"/>
                    </a:cubicBezTo>
                    <a:cubicBezTo>
                      <a:pt x="97" y="157"/>
                      <a:pt x="108" y="155"/>
                      <a:pt x="108" y="155"/>
                    </a:cubicBezTo>
                    <a:cubicBezTo>
                      <a:pt x="108" y="155"/>
                      <a:pt x="80" y="156"/>
                      <a:pt x="39" y="111"/>
                    </a:cubicBezTo>
                    <a:cubicBezTo>
                      <a:pt x="14" y="82"/>
                      <a:pt x="0" y="34"/>
                      <a:pt x="0" y="34"/>
                    </a:cubicBezTo>
                    <a:cubicBezTo>
                      <a:pt x="0" y="34"/>
                      <a:pt x="12" y="47"/>
                      <a:pt x="48" y="43"/>
                    </a:cubicBezTo>
                    <a:cubicBezTo>
                      <a:pt x="78" y="39"/>
                      <a:pt x="133" y="0"/>
                      <a:pt x="202" y="12"/>
                    </a:cubicBezTo>
                    <a:cubicBezTo>
                      <a:pt x="306" y="30"/>
                      <a:pt x="324" y="144"/>
                      <a:pt x="324" y="144"/>
                    </a:cubicBezTo>
                    <a:cubicBezTo>
                      <a:pt x="324" y="144"/>
                      <a:pt x="313" y="114"/>
                      <a:pt x="255" y="83"/>
                    </a:cubicBezTo>
                    <a:cubicBezTo>
                      <a:pt x="192" y="50"/>
                      <a:pt x="115" y="72"/>
                      <a:pt x="115" y="72"/>
                    </a:cubicBezTo>
                    <a:cubicBezTo>
                      <a:pt x="115" y="72"/>
                      <a:pt x="195" y="57"/>
                      <a:pt x="251" y="89"/>
                    </a:cubicBezTo>
                    <a:cubicBezTo>
                      <a:pt x="289" y="112"/>
                      <a:pt x="307" y="139"/>
                      <a:pt x="314" y="149"/>
                    </a:cubicBezTo>
                    <a:cubicBezTo>
                      <a:pt x="310" y="145"/>
                      <a:pt x="302" y="139"/>
                      <a:pt x="282" y="140"/>
                    </a:cubicBezTo>
                    <a:cubicBezTo>
                      <a:pt x="253" y="141"/>
                      <a:pt x="223" y="167"/>
                      <a:pt x="181" y="176"/>
                    </a:cubicBezTo>
                    <a:cubicBezTo>
                      <a:pt x="194" y="166"/>
                      <a:pt x="202" y="156"/>
                      <a:pt x="202" y="156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/>
              </a:p>
            </p:txBody>
          </p:sp>
          <p:sp>
            <p:nvSpPr>
              <p:cNvPr id="48" name="ïṧḷíḋe">
                <a:extLst>
                  <a:ext uri="{FF2B5EF4-FFF2-40B4-BE49-F238E27FC236}">
                    <a16:creationId xmlns:a16="http://schemas.microsoft.com/office/drawing/2014/main" xmlns="" id="{1CFF4E73-7893-C043-9286-3F0E1AA2C70E}"/>
                  </a:ext>
                </a:extLst>
              </p:cNvPr>
              <p:cNvSpPr/>
              <p:nvPr/>
            </p:nvSpPr>
            <p:spPr bwMode="auto">
              <a:xfrm>
                <a:off x="6119312" y="2451793"/>
                <a:ext cx="847742" cy="1062505"/>
              </a:xfrm>
              <a:custGeom>
                <a:avLst/>
                <a:gdLst>
                  <a:gd name="T0" fmla="*/ 196 w 253"/>
                  <a:gd name="T1" fmla="*/ 236 h 317"/>
                  <a:gd name="T2" fmla="*/ 237 w 253"/>
                  <a:gd name="T3" fmla="*/ 196 h 317"/>
                  <a:gd name="T4" fmla="*/ 252 w 253"/>
                  <a:gd name="T5" fmla="*/ 139 h 317"/>
                  <a:gd name="T6" fmla="*/ 236 w 253"/>
                  <a:gd name="T7" fmla="*/ 154 h 317"/>
                  <a:gd name="T8" fmla="*/ 239 w 253"/>
                  <a:gd name="T9" fmla="*/ 81 h 317"/>
                  <a:gd name="T10" fmla="*/ 215 w 253"/>
                  <a:gd name="T11" fmla="*/ 23 h 317"/>
                  <a:gd name="T12" fmla="*/ 198 w 253"/>
                  <a:gd name="T13" fmla="*/ 0 h 317"/>
                  <a:gd name="T14" fmla="*/ 184 w 253"/>
                  <a:gd name="T15" fmla="*/ 44 h 317"/>
                  <a:gd name="T16" fmla="*/ 64 w 253"/>
                  <a:gd name="T17" fmla="*/ 116 h 317"/>
                  <a:gd name="T18" fmla="*/ 23 w 253"/>
                  <a:gd name="T19" fmla="*/ 270 h 317"/>
                  <a:gd name="T20" fmla="*/ 31 w 253"/>
                  <a:gd name="T21" fmla="*/ 317 h 317"/>
                  <a:gd name="T22" fmla="*/ 55 w 253"/>
                  <a:gd name="T23" fmla="*/ 225 h 317"/>
                  <a:gd name="T24" fmla="*/ 141 w 253"/>
                  <a:gd name="T25" fmla="*/ 153 h 317"/>
                  <a:gd name="T26" fmla="*/ 65 w 253"/>
                  <a:gd name="T27" fmla="*/ 240 h 317"/>
                  <a:gd name="T28" fmla="*/ 51 w 253"/>
                  <a:gd name="T29" fmla="*/ 317 h 317"/>
                  <a:gd name="T30" fmla="*/ 152 w 253"/>
                  <a:gd name="T31" fmla="*/ 278 h 317"/>
                  <a:gd name="T32" fmla="*/ 224 w 253"/>
                  <a:gd name="T33" fmla="*/ 233 h 317"/>
                  <a:gd name="T34" fmla="*/ 196 w 253"/>
                  <a:gd name="T35" fmla="*/ 236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3" h="317">
                    <a:moveTo>
                      <a:pt x="196" y="236"/>
                    </a:moveTo>
                    <a:cubicBezTo>
                      <a:pt x="196" y="236"/>
                      <a:pt x="221" y="224"/>
                      <a:pt x="237" y="196"/>
                    </a:cubicBezTo>
                    <a:cubicBezTo>
                      <a:pt x="253" y="167"/>
                      <a:pt x="252" y="139"/>
                      <a:pt x="252" y="139"/>
                    </a:cubicBezTo>
                    <a:cubicBezTo>
                      <a:pt x="236" y="154"/>
                      <a:pt x="236" y="154"/>
                      <a:pt x="236" y="154"/>
                    </a:cubicBezTo>
                    <a:cubicBezTo>
                      <a:pt x="236" y="154"/>
                      <a:pt x="248" y="131"/>
                      <a:pt x="239" y="81"/>
                    </a:cubicBezTo>
                    <a:cubicBezTo>
                      <a:pt x="235" y="58"/>
                      <a:pt x="225" y="37"/>
                      <a:pt x="215" y="23"/>
                    </a:cubicBezTo>
                    <a:cubicBezTo>
                      <a:pt x="206" y="9"/>
                      <a:pt x="198" y="0"/>
                      <a:pt x="198" y="0"/>
                    </a:cubicBezTo>
                    <a:cubicBezTo>
                      <a:pt x="198" y="0"/>
                      <a:pt x="204" y="18"/>
                      <a:pt x="184" y="44"/>
                    </a:cubicBezTo>
                    <a:cubicBezTo>
                      <a:pt x="152" y="86"/>
                      <a:pt x="123" y="74"/>
                      <a:pt x="64" y="116"/>
                    </a:cubicBezTo>
                    <a:cubicBezTo>
                      <a:pt x="0" y="161"/>
                      <a:pt x="13" y="236"/>
                      <a:pt x="23" y="270"/>
                    </a:cubicBezTo>
                    <a:cubicBezTo>
                      <a:pt x="30" y="295"/>
                      <a:pt x="31" y="311"/>
                      <a:pt x="31" y="317"/>
                    </a:cubicBezTo>
                    <a:cubicBezTo>
                      <a:pt x="32" y="306"/>
                      <a:pt x="36" y="269"/>
                      <a:pt x="55" y="225"/>
                    </a:cubicBezTo>
                    <a:cubicBezTo>
                      <a:pt x="78" y="172"/>
                      <a:pt x="141" y="153"/>
                      <a:pt x="141" y="153"/>
                    </a:cubicBezTo>
                    <a:cubicBezTo>
                      <a:pt x="141" y="153"/>
                      <a:pt x="84" y="176"/>
                      <a:pt x="65" y="240"/>
                    </a:cubicBezTo>
                    <a:cubicBezTo>
                      <a:pt x="54" y="279"/>
                      <a:pt x="51" y="317"/>
                      <a:pt x="51" y="317"/>
                    </a:cubicBezTo>
                    <a:cubicBezTo>
                      <a:pt x="51" y="317"/>
                      <a:pt x="74" y="297"/>
                      <a:pt x="152" y="278"/>
                    </a:cubicBezTo>
                    <a:cubicBezTo>
                      <a:pt x="177" y="271"/>
                      <a:pt x="204" y="255"/>
                      <a:pt x="224" y="233"/>
                    </a:cubicBezTo>
                    <a:cubicBezTo>
                      <a:pt x="202" y="241"/>
                      <a:pt x="196" y="236"/>
                      <a:pt x="196" y="236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/>
              </a:p>
            </p:txBody>
          </p:sp>
          <p:sp>
            <p:nvSpPr>
              <p:cNvPr id="49" name="i$ļïďê">
                <a:extLst>
                  <a:ext uri="{FF2B5EF4-FFF2-40B4-BE49-F238E27FC236}">
                    <a16:creationId xmlns:a16="http://schemas.microsoft.com/office/drawing/2014/main" xmlns="" id="{D524E3D7-870E-8049-8A17-36C059025ECF}"/>
                  </a:ext>
                </a:extLst>
              </p:cNvPr>
              <p:cNvSpPr/>
              <p:nvPr/>
            </p:nvSpPr>
            <p:spPr bwMode="auto">
              <a:xfrm>
                <a:off x="5174081" y="2595910"/>
                <a:ext cx="847742" cy="918388"/>
              </a:xfrm>
              <a:custGeom>
                <a:avLst/>
                <a:gdLst>
                  <a:gd name="T0" fmla="*/ 108 w 253"/>
                  <a:gd name="T1" fmla="*/ 47 h 274"/>
                  <a:gd name="T2" fmla="*/ 124 w 253"/>
                  <a:gd name="T3" fmla="*/ 66 h 274"/>
                  <a:gd name="T4" fmla="*/ 94 w 253"/>
                  <a:gd name="T5" fmla="*/ 58 h 274"/>
                  <a:gd name="T6" fmla="*/ 34 w 253"/>
                  <a:gd name="T7" fmla="*/ 0 h 274"/>
                  <a:gd name="T8" fmla="*/ 21 w 253"/>
                  <a:gd name="T9" fmla="*/ 138 h 274"/>
                  <a:gd name="T10" fmla="*/ 65 w 253"/>
                  <a:gd name="T11" fmla="*/ 211 h 274"/>
                  <a:gd name="T12" fmla="*/ 52 w 253"/>
                  <a:gd name="T13" fmla="*/ 210 h 274"/>
                  <a:gd name="T14" fmla="*/ 149 w 253"/>
                  <a:gd name="T15" fmla="*/ 250 h 274"/>
                  <a:gd name="T16" fmla="*/ 238 w 253"/>
                  <a:gd name="T17" fmla="*/ 274 h 274"/>
                  <a:gd name="T18" fmla="*/ 239 w 253"/>
                  <a:gd name="T19" fmla="*/ 273 h 274"/>
                  <a:gd name="T20" fmla="*/ 222 w 253"/>
                  <a:gd name="T21" fmla="*/ 224 h 274"/>
                  <a:gd name="T22" fmla="*/ 131 w 253"/>
                  <a:gd name="T23" fmla="*/ 135 h 274"/>
                  <a:gd name="T24" fmla="*/ 213 w 253"/>
                  <a:gd name="T25" fmla="*/ 184 h 274"/>
                  <a:gd name="T26" fmla="*/ 249 w 253"/>
                  <a:gd name="T27" fmla="*/ 238 h 274"/>
                  <a:gd name="T28" fmla="*/ 240 w 253"/>
                  <a:gd name="T29" fmla="*/ 153 h 274"/>
                  <a:gd name="T30" fmla="*/ 237 w 253"/>
                  <a:gd name="T31" fmla="*/ 144 h 274"/>
                  <a:gd name="T32" fmla="*/ 108 w 253"/>
                  <a:gd name="T33" fmla="*/ 47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3" h="274">
                    <a:moveTo>
                      <a:pt x="108" y="47"/>
                    </a:moveTo>
                    <a:cubicBezTo>
                      <a:pt x="124" y="66"/>
                      <a:pt x="124" y="66"/>
                      <a:pt x="124" y="66"/>
                    </a:cubicBezTo>
                    <a:cubicBezTo>
                      <a:pt x="113" y="63"/>
                      <a:pt x="102" y="61"/>
                      <a:pt x="94" y="58"/>
                    </a:cubicBezTo>
                    <a:cubicBezTo>
                      <a:pt x="55" y="47"/>
                      <a:pt x="34" y="0"/>
                      <a:pt x="34" y="0"/>
                    </a:cubicBezTo>
                    <a:cubicBezTo>
                      <a:pt x="34" y="0"/>
                      <a:pt x="0" y="69"/>
                      <a:pt x="21" y="138"/>
                    </a:cubicBezTo>
                    <a:cubicBezTo>
                      <a:pt x="31" y="168"/>
                      <a:pt x="46" y="192"/>
                      <a:pt x="65" y="211"/>
                    </a:cubicBezTo>
                    <a:cubicBezTo>
                      <a:pt x="61" y="211"/>
                      <a:pt x="57" y="210"/>
                      <a:pt x="52" y="210"/>
                    </a:cubicBezTo>
                    <a:cubicBezTo>
                      <a:pt x="77" y="239"/>
                      <a:pt x="116" y="247"/>
                      <a:pt x="149" y="250"/>
                    </a:cubicBezTo>
                    <a:cubicBezTo>
                      <a:pt x="209" y="254"/>
                      <a:pt x="238" y="274"/>
                      <a:pt x="238" y="274"/>
                    </a:cubicBezTo>
                    <a:cubicBezTo>
                      <a:pt x="238" y="274"/>
                      <a:pt x="239" y="274"/>
                      <a:pt x="239" y="273"/>
                    </a:cubicBezTo>
                    <a:cubicBezTo>
                      <a:pt x="235" y="259"/>
                      <a:pt x="230" y="243"/>
                      <a:pt x="222" y="224"/>
                    </a:cubicBezTo>
                    <a:cubicBezTo>
                      <a:pt x="194" y="161"/>
                      <a:pt x="131" y="135"/>
                      <a:pt x="131" y="135"/>
                    </a:cubicBezTo>
                    <a:cubicBezTo>
                      <a:pt x="131" y="135"/>
                      <a:pt x="176" y="149"/>
                      <a:pt x="213" y="184"/>
                    </a:cubicBezTo>
                    <a:cubicBezTo>
                      <a:pt x="227" y="197"/>
                      <a:pt x="239" y="217"/>
                      <a:pt x="249" y="238"/>
                    </a:cubicBezTo>
                    <a:cubicBezTo>
                      <a:pt x="253" y="216"/>
                      <a:pt x="253" y="186"/>
                      <a:pt x="240" y="153"/>
                    </a:cubicBezTo>
                    <a:cubicBezTo>
                      <a:pt x="239" y="150"/>
                      <a:pt x="238" y="147"/>
                      <a:pt x="237" y="144"/>
                    </a:cubicBezTo>
                    <a:cubicBezTo>
                      <a:pt x="209" y="82"/>
                      <a:pt x="146" y="58"/>
                      <a:pt x="108" y="47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/>
              </a:p>
            </p:txBody>
          </p:sp>
          <p:sp>
            <p:nvSpPr>
              <p:cNvPr id="50" name="îṩľíḍe">
                <a:extLst>
                  <a:ext uri="{FF2B5EF4-FFF2-40B4-BE49-F238E27FC236}">
                    <a16:creationId xmlns:a16="http://schemas.microsoft.com/office/drawing/2014/main" xmlns="" id="{EC9C1D30-7C00-2648-B43A-9D514C5AC8CA}"/>
                  </a:ext>
                </a:extLst>
              </p:cNvPr>
              <p:cNvSpPr/>
              <p:nvPr/>
            </p:nvSpPr>
            <p:spPr bwMode="auto">
              <a:xfrm>
                <a:off x="4582074" y="3353227"/>
                <a:ext cx="1443988" cy="948059"/>
              </a:xfrm>
              <a:custGeom>
                <a:avLst/>
                <a:gdLst>
                  <a:gd name="T0" fmla="*/ 350 w 431"/>
                  <a:gd name="T1" fmla="*/ 166 h 283"/>
                  <a:gd name="T2" fmla="*/ 428 w 431"/>
                  <a:gd name="T3" fmla="*/ 280 h 283"/>
                  <a:gd name="T4" fmla="*/ 358 w 431"/>
                  <a:gd name="T5" fmla="*/ 78 h 283"/>
                  <a:gd name="T6" fmla="*/ 360 w 431"/>
                  <a:gd name="T7" fmla="*/ 96 h 283"/>
                  <a:gd name="T8" fmla="*/ 288 w 431"/>
                  <a:gd name="T9" fmla="*/ 35 h 283"/>
                  <a:gd name="T10" fmla="*/ 148 w 431"/>
                  <a:gd name="T11" fmla="*/ 13 h 283"/>
                  <a:gd name="T12" fmla="*/ 165 w 431"/>
                  <a:gd name="T13" fmla="*/ 24 h 283"/>
                  <a:gd name="T14" fmla="*/ 66 w 431"/>
                  <a:gd name="T15" fmla="*/ 30 h 283"/>
                  <a:gd name="T16" fmla="*/ 0 w 431"/>
                  <a:gd name="T17" fmla="*/ 0 h 283"/>
                  <a:gd name="T18" fmla="*/ 28 w 431"/>
                  <a:gd name="T19" fmla="*/ 125 h 283"/>
                  <a:gd name="T20" fmla="*/ 111 w 431"/>
                  <a:gd name="T21" fmla="*/ 215 h 283"/>
                  <a:gd name="T22" fmla="*/ 76 w 431"/>
                  <a:gd name="T23" fmla="*/ 209 h 283"/>
                  <a:gd name="T24" fmla="*/ 102 w 431"/>
                  <a:gd name="T25" fmla="*/ 231 h 283"/>
                  <a:gd name="T26" fmla="*/ 209 w 431"/>
                  <a:gd name="T27" fmla="*/ 273 h 283"/>
                  <a:gd name="T28" fmla="*/ 369 w 431"/>
                  <a:gd name="T29" fmla="*/ 259 h 283"/>
                  <a:gd name="T30" fmla="*/ 411 w 431"/>
                  <a:gd name="T31" fmla="*/ 283 h 283"/>
                  <a:gd name="T32" fmla="*/ 343 w 431"/>
                  <a:gd name="T33" fmla="*/ 174 h 283"/>
                  <a:gd name="T34" fmla="*/ 152 w 431"/>
                  <a:gd name="T35" fmla="*/ 98 h 283"/>
                  <a:gd name="T36" fmla="*/ 350 w 431"/>
                  <a:gd name="T37" fmla="*/ 166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1" h="283">
                    <a:moveTo>
                      <a:pt x="350" y="166"/>
                    </a:moveTo>
                    <a:cubicBezTo>
                      <a:pt x="423" y="232"/>
                      <a:pt x="428" y="280"/>
                      <a:pt x="428" y="280"/>
                    </a:cubicBezTo>
                    <a:cubicBezTo>
                      <a:pt x="428" y="280"/>
                      <a:pt x="431" y="148"/>
                      <a:pt x="358" y="78"/>
                    </a:cubicBezTo>
                    <a:cubicBezTo>
                      <a:pt x="363" y="91"/>
                      <a:pt x="360" y="96"/>
                      <a:pt x="360" y="96"/>
                    </a:cubicBezTo>
                    <a:cubicBezTo>
                      <a:pt x="360" y="96"/>
                      <a:pt x="331" y="54"/>
                      <a:pt x="288" y="35"/>
                    </a:cubicBezTo>
                    <a:cubicBezTo>
                      <a:pt x="211" y="1"/>
                      <a:pt x="148" y="13"/>
                      <a:pt x="148" y="13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34" y="29"/>
                      <a:pt x="103" y="34"/>
                      <a:pt x="66" y="30"/>
                    </a:cubicBezTo>
                    <a:cubicBezTo>
                      <a:pt x="12" y="24"/>
                      <a:pt x="0" y="0"/>
                      <a:pt x="0" y="0"/>
                    </a:cubicBezTo>
                    <a:cubicBezTo>
                      <a:pt x="0" y="0"/>
                      <a:pt x="2" y="75"/>
                      <a:pt x="28" y="125"/>
                    </a:cubicBezTo>
                    <a:cubicBezTo>
                      <a:pt x="70" y="206"/>
                      <a:pt x="111" y="215"/>
                      <a:pt x="111" y="215"/>
                    </a:cubicBezTo>
                    <a:cubicBezTo>
                      <a:pt x="111" y="215"/>
                      <a:pt x="95" y="213"/>
                      <a:pt x="76" y="209"/>
                    </a:cubicBezTo>
                    <a:cubicBezTo>
                      <a:pt x="83" y="217"/>
                      <a:pt x="92" y="225"/>
                      <a:pt x="102" y="231"/>
                    </a:cubicBezTo>
                    <a:cubicBezTo>
                      <a:pt x="122" y="245"/>
                      <a:pt x="175" y="271"/>
                      <a:pt x="209" y="273"/>
                    </a:cubicBezTo>
                    <a:cubicBezTo>
                      <a:pt x="266" y="278"/>
                      <a:pt x="325" y="249"/>
                      <a:pt x="369" y="259"/>
                    </a:cubicBezTo>
                    <a:cubicBezTo>
                      <a:pt x="397" y="265"/>
                      <a:pt x="407" y="276"/>
                      <a:pt x="411" y="283"/>
                    </a:cubicBezTo>
                    <a:cubicBezTo>
                      <a:pt x="406" y="266"/>
                      <a:pt x="390" y="220"/>
                      <a:pt x="343" y="174"/>
                    </a:cubicBezTo>
                    <a:cubicBezTo>
                      <a:pt x="273" y="105"/>
                      <a:pt x="152" y="98"/>
                      <a:pt x="152" y="98"/>
                    </a:cubicBezTo>
                    <a:cubicBezTo>
                      <a:pt x="152" y="98"/>
                      <a:pt x="272" y="95"/>
                      <a:pt x="350" y="1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/>
              </a:p>
            </p:txBody>
          </p:sp>
        </p:grpSp>
        <p:grpSp>
          <p:nvGrpSpPr>
            <p:cNvPr id="7" name="ïṧļíḋe">
              <a:extLst>
                <a:ext uri="{FF2B5EF4-FFF2-40B4-BE49-F238E27FC236}">
                  <a16:creationId xmlns:a16="http://schemas.microsoft.com/office/drawing/2014/main" xmlns="" id="{255978B7-A820-4CB4-B521-0661055E0F52}"/>
                </a:ext>
              </a:extLst>
            </p:cNvPr>
            <p:cNvGrpSpPr/>
            <p:nvPr/>
          </p:nvGrpSpPr>
          <p:grpSpPr>
            <a:xfrm>
              <a:off x="673100" y="1924927"/>
              <a:ext cx="3370676" cy="3427246"/>
              <a:chOff x="673100" y="1924927"/>
              <a:chExt cx="3370676" cy="3427246"/>
            </a:xfrm>
          </p:grpSpPr>
          <p:grpSp>
            <p:nvGrpSpPr>
              <p:cNvPr id="24" name="î$ḷïḍê">
                <a:extLst>
                  <a:ext uri="{FF2B5EF4-FFF2-40B4-BE49-F238E27FC236}">
                    <a16:creationId xmlns:a16="http://schemas.microsoft.com/office/drawing/2014/main" xmlns="" id="{4BB3C8AD-6994-4CA6-9B66-97427AEF557A}"/>
                  </a:ext>
                </a:extLst>
              </p:cNvPr>
              <p:cNvGrpSpPr/>
              <p:nvPr/>
            </p:nvGrpSpPr>
            <p:grpSpPr>
              <a:xfrm>
                <a:off x="673100" y="1924927"/>
                <a:ext cx="3370676" cy="1139313"/>
                <a:chOff x="673100" y="2008976"/>
                <a:chExt cx="3370676" cy="1139313"/>
              </a:xfrm>
            </p:grpSpPr>
            <p:sp>
              <p:nvSpPr>
                <p:cNvPr id="35" name="íšḻîḓê">
                  <a:extLst>
                    <a:ext uri="{FF2B5EF4-FFF2-40B4-BE49-F238E27FC236}">
                      <a16:creationId xmlns:a16="http://schemas.microsoft.com/office/drawing/2014/main" xmlns="" id="{A5A0FCF0-FFAA-46A1-A6C6-19CB890B663D}"/>
                    </a:ext>
                  </a:extLst>
                </p:cNvPr>
                <p:cNvSpPr txBox="1"/>
                <p:nvPr/>
              </p:nvSpPr>
              <p:spPr>
                <a:xfrm>
                  <a:off x="673100" y="2516807"/>
                  <a:ext cx="3370676" cy="631482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Copy paste fonts. Choose the only option to retain text……</a:t>
                  </a:r>
                </a:p>
              </p:txBody>
            </p:sp>
            <p:sp>
              <p:nvSpPr>
                <p:cNvPr id="36" name="í$liḓé">
                  <a:extLst>
                    <a:ext uri="{FF2B5EF4-FFF2-40B4-BE49-F238E27FC236}">
                      <a16:creationId xmlns:a16="http://schemas.microsoft.com/office/drawing/2014/main" xmlns="" id="{7D633CA8-493B-4D53-8FFA-F7C9D238674F}"/>
                    </a:ext>
                  </a:extLst>
                </p:cNvPr>
                <p:cNvSpPr/>
                <p:nvPr/>
              </p:nvSpPr>
              <p:spPr>
                <a:xfrm>
                  <a:off x="673100" y="2008976"/>
                  <a:ext cx="3370676" cy="507831"/>
                </a:xfrm>
                <a:prstGeom prst="rect">
                  <a:avLst/>
                </a:prstGeom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r>
                    <a:rPr lang="en-US" altLang="zh-CN" b="1" dirty="0"/>
                    <a:t>Text here</a:t>
                  </a:r>
                  <a:endParaRPr lang="zh-CN" altLang="en-US" b="1" dirty="0"/>
                </a:p>
              </p:txBody>
            </p:sp>
            <p:cxnSp>
              <p:nvCxnSpPr>
                <p:cNvPr id="37" name="直接连接符 36">
                  <a:extLst>
                    <a:ext uri="{FF2B5EF4-FFF2-40B4-BE49-F238E27FC236}">
                      <a16:creationId xmlns:a16="http://schemas.microsoft.com/office/drawing/2014/main" xmlns="" id="{BC8294AA-8E00-47DA-BDA0-8473555196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3100" y="2516807"/>
                  <a:ext cx="3370676" cy="0"/>
                </a:xfrm>
                <a:prstGeom prst="line">
                  <a:avLst/>
                </a:prstGeom>
                <a:ln>
                  <a:solidFill>
                    <a:schemeClr val="tx1">
                      <a:lumMod val="20000"/>
                      <a:lumOff val="8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" name="ïšlïḋe">
                  <a:extLst>
                    <a:ext uri="{FF2B5EF4-FFF2-40B4-BE49-F238E27FC236}">
                      <a16:creationId xmlns:a16="http://schemas.microsoft.com/office/drawing/2014/main" xmlns="" id="{2E3E33D7-32DF-4675-9D89-45E8F40E7F47}"/>
                    </a:ext>
                  </a:extLst>
                </p:cNvPr>
                <p:cNvSpPr/>
                <p:nvPr/>
              </p:nvSpPr>
              <p:spPr bwMode="auto">
                <a:xfrm>
                  <a:off x="3746851" y="2187467"/>
                  <a:ext cx="296925" cy="274705"/>
                </a:xfrm>
                <a:custGeom>
                  <a:avLst/>
                  <a:gdLst/>
                  <a:ahLst/>
                  <a:cxnLst>
                    <a:cxn ang="0">
                      <a:pos x="39" y="36"/>
                    </a:cxn>
                    <a:cxn ang="0">
                      <a:pos x="41" y="44"/>
                    </a:cxn>
                    <a:cxn ang="0">
                      <a:pos x="35" y="50"/>
                    </a:cxn>
                    <a:cxn ang="0">
                      <a:pos x="27" y="53"/>
                    </a:cxn>
                    <a:cxn ang="0">
                      <a:pos x="18" y="53"/>
                    </a:cxn>
                    <a:cxn ang="0">
                      <a:pos x="11" y="50"/>
                    </a:cxn>
                    <a:cxn ang="0">
                      <a:pos x="4" y="44"/>
                    </a:cxn>
                    <a:cxn ang="0">
                      <a:pos x="6" y="36"/>
                    </a:cxn>
                    <a:cxn ang="0">
                      <a:pos x="0" y="28"/>
                    </a:cxn>
                    <a:cxn ang="0">
                      <a:pos x="7" y="23"/>
                    </a:cxn>
                    <a:cxn ang="0">
                      <a:pos x="4" y="18"/>
                    </a:cxn>
                    <a:cxn ang="0">
                      <a:pos x="15" y="16"/>
                    </a:cxn>
                    <a:cxn ang="0">
                      <a:pos x="19" y="8"/>
                    </a:cxn>
                    <a:cxn ang="0">
                      <a:pos x="28" y="15"/>
                    </a:cxn>
                    <a:cxn ang="0">
                      <a:pos x="35" y="12"/>
                    </a:cxn>
                    <a:cxn ang="0">
                      <a:pos x="41" y="19"/>
                    </a:cxn>
                    <a:cxn ang="0">
                      <a:pos x="45" y="27"/>
                    </a:cxn>
                    <a:cxn ang="0">
                      <a:pos x="23" y="22"/>
                    </a:cxn>
                    <a:cxn ang="0">
                      <a:pos x="32" y="31"/>
                    </a:cxn>
                    <a:cxn ang="0">
                      <a:pos x="63" y="16"/>
                    </a:cxn>
                    <a:cxn ang="0">
                      <a:pos x="64" y="24"/>
                    </a:cxn>
                    <a:cxn ang="0">
                      <a:pos x="55" y="22"/>
                    </a:cxn>
                    <a:cxn ang="0">
                      <a:pos x="46" y="24"/>
                    </a:cxn>
                    <a:cxn ang="0">
                      <a:pos x="46" y="16"/>
                    </a:cxn>
                    <a:cxn ang="0">
                      <a:pos x="46" y="9"/>
                    </a:cxn>
                    <a:cxn ang="0">
                      <a:pos x="46" y="2"/>
                    </a:cxn>
                    <a:cxn ang="0">
                      <a:pos x="55" y="4"/>
                    </a:cxn>
                    <a:cxn ang="0">
                      <a:pos x="59" y="0"/>
                    </a:cxn>
                    <a:cxn ang="0">
                      <a:pos x="62" y="7"/>
                    </a:cxn>
                    <a:cxn ang="0">
                      <a:pos x="68" y="15"/>
                    </a:cxn>
                    <a:cxn ang="0">
                      <a:pos x="62" y="55"/>
                    </a:cxn>
                    <a:cxn ang="0">
                      <a:pos x="59" y="63"/>
                    </a:cxn>
                    <a:cxn ang="0">
                      <a:pos x="54" y="59"/>
                    </a:cxn>
                    <a:cxn ang="0">
                      <a:pos x="45" y="60"/>
                    </a:cxn>
                    <a:cxn ang="0">
                      <a:pos x="41" y="52"/>
                    </a:cxn>
                    <a:cxn ang="0">
                      <a:pos x="47" y="44"/>
                    </a:cxn>
                    <a:cxn ang="0">
                      <a:pos x="50" y="36"/>
                    </a:cxn>
                    <a:cxn ang="0">
                      <a:pos x="56" y="40"/>
                    </a:cxn>
                    <a:cxn ang="0">
                      <a:pos x="64" y="39"/>
                    </a:cxn>
                    <a:cxn ang="0">
                      <a:pos x="63" y="46"/>
                    </a:cxn>
                    <a:cxn ang="0">
                      <a:pos x="55" y="8"/>
                    </a:cxn>
                    <a:cxn ang="0">
                      <a:pos x="59" y="13"/>
                    </a:cxn>
                    <a:cxn ang="0">
                      <a:pos x="50" y="49"/>
                    </a:cxn>
                    <a:cxn ang="0">
                      <a:pos x="55" y="45"/>
                    </a:cxn>
                  </a:cxnLst>
                  <a:rect l="0" t="0" r="r" b="b"/>
                  <a:pathLst>
                    <a:path w="68" h="63">
                      <a:moveTo>
                        <a:pt x="45" y="35"/>
                      </a:move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7"/>
                        <a:pt x="38" y="38"/>
                        <a:pt x="38" y="39"/>
                      </a:cubicBezTo>
                      <a:cubicBezTo>
                        <a:pt x="39" y="41"/>
                        <a:pt x="40" y="42"/>
                        <a:pt x="41" y="43"/>
                      </a:cubicBezTo>
                      <a:cubicBezTo>
                        <a:pt x="41" y="43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5"/>
                      </a:cubicBezTo>
                      <a:cubicBezTo>
                        <a:pt x="40" y="46"/>
                        <a:pt x="36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0" y="47"/>
                        <a:pt x="29" y="47"/>
                        <a:pt x="28" y="48"/>
                      </a:cubicBezTo>
                      <a:cubicBezTo>
                        <a:pt x="28" y="49"/>
                        <a:pt x="27" y="51"/>
                        <a:pt x="27" y="53"/>
                      </a:cubicBezTo>
                      <a:cubicBezTo>
                        <a:pt x="27" y="54"/>
                        <a:pt x="26" y="54"/>
                        <a:pt x="2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8" y="54"/>
                        <a:pt x="18" y="53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6" y="47"/>
                        <a:pt x="16" y="47"/>
                        <a:pt x="15" y="47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9" y="50"/>
                        <a:pt x="9" y="50"/>
                      </a:cubicBezTo>
                      <a:cubicBezTo>
                        <a:pt x="8" y="49"/>
                        <a:pt x="4" y="45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2"/>
                        <a:pt x="6" y="41"/>
                        <a:pt x="7" y="39"/>
                      </a:cubicBezTo>
                      <a:cubicBezTo>
                        <a:pt x="7" y="38"/>
                        <a:pt x="6" y="37"/>
                        <a:pt x="6" y="36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0" y="35"/>
                        <a:pt x="0" y="35"/>
                        <a:pt x="0" y="34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7"/>
                        <a:pt x="0" y="27"/>
                        <a:pt x="1" y="27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5"/>
                        <a:pt x="7" y="24"/>
                        <a:pt x="7" y="23"/>
                      </a:cubicBezTo>
                      <a:cubicBezTo>
                        <a:pt x="6" y="22"/>
                        <a:pt x="5" y="20"/>
                        <a:pt x="4" y="19"/>
                      </a:cubicBezTo>
                      <a:cubicBezTo>
                        <a:pt x="4" y="19"/>
                        <a:pt x="4" y="19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7"/>
                        <a:pt x="9" y="12"/>
                        <a:pt x="10" y="12"/>
                      </a:cubicBezTo>
                      <a:cubicBezTo>
                        <a:pt x="10" y="12"/>
                        <a:pt x="10" y="12"/>
                        <a:pt x="11" y="13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5"/>
                        <a:pt x="16" y="15"/>
                        <a:pt x="17" y="15"/>
                      </a:cubicBezTo>
                      <a:cubicBezTo>
                        <a:pt x="18" y="13"/>
                        <a:pt x="18" y="11"/>
                        <a:pt x="18" y="9"/>
                      </a:cubicBezTo>
                      <a:cubicBezTo>
                        <a:pt x="18" y="9"/>
                        <a:pt x="19" y="8"/>
                        <a:pt x="19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9"/>
                        <a:pt x="27" y="9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30" y="15"/>
                        <a:pt x="31" y="16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6" y="12"/>
                        <a:pt x="36" y="12"/>
                        <a:pt x="36" y="13"/>
                      </a:cubicBezTo>
                      <a:cubicBezTo>
                        <a:pt x="37" y="13"/>
                        <a:pt x="41" y="17"/>
                        <a:pt x="41" y="18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20"/>
                        <a:pt x="39" y="22"/>
                        <a:pt x="38" y="23"/>
                      </a:cubicBezTo>
                      <a:cubicBezTo>
                        <a:pt x="38" y="24"/>
                        <a:pt x="39" y="25"/>
                        <a:pt x="39" y="26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lnTo>
                        <a:pt x="45" y="35"/>
                      </a:lnTo>
                      <a:close/>
                      <a:moveTo>
                        <a:pt x="23" y="22"/>
                      </a:moveTo>
                      <a:cubicBezTo>
                        <a:pt x="18" y="22"/>
                        <a:pt x="13" y="26"/>
                        <a:pt x="13" y="31"/>
                      </a:cubicBezTo>
                      <a:cubicBezTo>
                        <a:pt x="13" y="36"/>
                        <a:pt x="18" y="40"/>
                        <a:pt x="23" y="40"/>
                      </a:cubicBezTo>
                      <a:cubicBezTo>
                        <a:pt x="28" y="40"/>
                        <a:pt x="32" y="36"/>
                        <a:pt x="32" y="31"/>
                      </a:cubicBezTo>
                      <a:cubicBezTo>
                        <a:pt x="32" y="26"/>
                        <a:pt x="28" y="22"/>
                        <a:pt x="23" y="22"/>
                      </a:cubicBezTo>
                      <a:close/>
                      <a:moveTo>
                        <a:pt x="68" y="15"/>
                      </a:moveTo>
                      <a:cubicBezTo>
                        <a:pt x="68" y="16"/>
                        <a:pt x="64" y="16"/>
                        <a:pt x="63" y="16"/>
                      </a:cubicBezTo>
                      <a:cubicBezTo>
                        <a:pt x="63" y="17"/>
                        <a:pt x="62" y="18"/>
                        <a:pt x="62" y="18"/>
                      </a:cubicBezTo>
                      <a:cubicBezTo>
                        <a:pt x="62" y="19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4" y="24"/>
                      </a:cubicBezTo>
                      <a:cubicBezTo>
                        <a:pt x="63" y="24"/>
                        <a:pt x="59" y="26"/>
                        <a:pt x="59" y="26"/>
                      </a:cubicBezTo>
                      <a:cubicBezTo>
                        <a:pt x="59" y="26"/>
                        <a:pt x="56" y="22"/>
                        <a:pt x="56" y="22"/>
                      </a:cubicBezTo>
                      <a:cubicBezTo>
                        <a:pt x="55" y="22"/>
                        <a:pt x="55" y="22"/>
                        <a:pt x="55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3" y="22"/>
                        <a:pt x="50" y="26"/>
                        <a:pt x="50" y="26"/>
                      </a:cubicBezTo>
                      <a:cubicBezTo>
                        <a:pt x="50" y="26"/>
                        <a:pt x="46" y="24"/>
                        <a:pt x="46" y="24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7" y="19"/>
                        <a:pt x="47" y="18"/>
                      </a:cubicBezTo>
                      <a:cubicBezTo>
                        <a:pt x="47" y="18"/>
                        <a:pt x="46" y="17"/>
                        <a:pt x="46" y="16"/>
                      </a:cubicBezTo>
                      <a:cubicBezTo>
                        <a:pt x="45" y="16"/>
                        <a:pt x="41" y="16"/>
                        <a:pt x="41" y="15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5" y="9"/>
                        <a:pt x="46" y="9"/>
                      </a:cubicBezTo>
                      <a:cubicBezTo>
                        <a:pt x="46" y="9"/>
                        <a:pt x="47" y="8"/>
                        <a:pt x="47" y="7"/>
                      </a:cubicBezTo>
                      <a:cubicBezTo>
                        <a:pt x="47" y="7"/>
                        <a:pt x="45" y="3"/>
                        <a:pt x="45" y="2"/>
                      </a:cubicBezTo>
                      <a:cubicBezTo>
                        <a:pt x="45" y="2"/>
                        <a:pt x="45" y="2"/>
                        <a:pt x="46" y="2"/>
                      </a:cubicBezTo>
                      <a:cubicBezTo>
                        <a:pt x="46" y="2"/>
                        <a:pt x="50" y="0"/>
                        <a:pt x="50" y="0"/>
                      </a:cubicBezTo>
                      <a:cubicBezTo>
                        <a:pt x="50" y="0"/>
                        <a:pt x="53" y="3"/>
                        <a:pt x="54" y="4"/>
                      </a:cubicBezTo>
                      <a:cubicBezTo>
                        <a:pt x="54" y="4"/>
                        <a:pt x="54" y="4"/>
                        <a:pt x="55" y="4"/>
                      </a:cubicBezTo>
                      <a:cubicBezTo>
                        <a:pt x="55" y="4"/>
                        <a:pt x="55" y="4"/>
                        <a:pt x="56" y="4"/>
                      </a:cubicBezTo>
                      <a:cubicBezTo>
                        <a:pt x="57" y="2"/>
                        <a:pt x="58" y="1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63" y="2"/>
                        <a:pt x="64" y="2"/>
                      </a:cubicBezTo>
                      <a:cubicBezTo>
                        <a:pt x="64" y="2"/>
                        <a:pt x="64" y="2"/>
                        <a:pt x="64" y="2"/>
                      </a:cubicBezTo>
                      <a:cubicBezTo>
                        <a:pt x="64" y="3"/>
                        <a:pt x="62" y="7"/>
                        <a:pt x="62" y="7"/>
                      </a:cubicBezTo>
                      <a:cubicBezTo>
                        <a:pt x="62" y="8"/>
                        <a:pt x="63" y="9"/>
                        <a:pt x="63" y="9"/>
                      </a:cubicBezTo>
                      <a:cubicBezTo>
                        <a:pt x="64" y="9"/>
                        <a:pt x="68" y="10"/>
                        <a:pt x="68" y="10"/>
                      </a:cubicBezTo>
                      <a:lnTo>
                        <a:pt x="68" y="15"/>
                      </a:lnTo>
                      <a:close/>
                      <a:moveTo>
                        <a:pt x="68" y="52"/>
                      </a:moveTo>
                      <a:cubicBezTo>
                        <a:pt x="68" y="52"/>
                        <a:pt x="64" y="53"/>
                        <a:pt x="63" y="53"/>
                      </a:cubicBezTo>
                      <a:cubicBezTo>
                        <a:pt x="63" y="54"/>
                        <a:pt x="62" y="54"/>
                        <a:pt x="62" y="55"/>
                      </a:cubicBezTo>
                      <a:cubicBezTo>
                        <a:pt x="62" y="56"/>
                        <a:pt x="64" y="59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3" y="60"/>
                        <a:pt x="59" y="63"/>
                        <a:pt x="59" y="63"/>
                      </a:cubicBezTo>
                      <a:cubicBezTo>
                        <a:pt x="59" y="63"/>
                        <a:pt x="56" y="59"/>
                        <a:pt x="56" y="59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3" y="59"/>
                        <a:pt x="50" y="63"/>
                        <a:pt x="50" y="63"/>
                      </a:cubicBezTo>
                      <a:cubicBezTo>
                        <a:pt x="50" y="63"/>
                        <a:pt x="46" y="60"/>
                        <a:pt x="46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59"/>
                        <a:pt x="47" y="56"/>
                        <a:pt x="47" y="55"/>
                      </a:cubicBezTo>
                      <a:cubicBezTo>
                        <a:pt x="47" y="54"/>
                        <a:pt x="46" y="54"/>
                        <a:pt x="46" y="53"/>
                      </a:cubicBezTo>
                      <a:cubicBezTo>
                        <a:pt x="45" y="53"/>
                        <a:pt x="41" y="52"/>
                        <a:pt x="41" y="52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6"/>
                        <a:pt x="45" y="46"/>
                        <a:pt x="46" y="46"/>
                      </a:cubicBezTo>
                      <a:cubicBezTo>
                        <a:pt x="46" y="45"/>
                        <a:pt x="47" y="45"/>
                        <a:pt x="47" y="44"/>
                      </a:cubicBezTo>
                      <a:cubicBezTo>
                        <a:pt x="47" y="43"/>
                        <a:pt x="45" y="40"/>
                        <a:pt x="45" y="39"/>
                      </a:cubicBezTo>
                      <a:cubicBezTo>
                        <a:pt x="45" y="39"/>
                        <a:pt x="45" y="39"/>
                        <a:pt x="46" y="39"/>
                      </a:cubicBezTo>
                      <a:cubicBezTo>
                        <a:pt x="46" y="39"/>
                        <a:pt x="50" y="36"/>
                        <a:pt x="50" y="36"/>
                      </a:cubicBezTo>
                      <a:cubicBezTo>
                        <a:pt x="50" y="36"/>
                        <a:pt x="53" y="40"/>
                        <a:pt x="54" y="40"/>
                      </a:cubicBezTo>
                      <a:cubicBezTo>
                        <a:pt x="54" y="40"/>
                        <a:pt x="54" y="40"/>
                        <a:pt x="55" y="40"/>
                      </a:cubicBezTo>
                      <a:cubicBezTo>
                        <a:pt x="55" y="40"/>
                        <a:pt x="55" y="40"/>
                        <a:pt x="56" y="40"/>
                      </a:cubicBezTo>
                      <a:cubicBezTo>
                        <a:pt x="57" y="39"/>
                        <a:pt x="58" y="38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63" y="39"/>
                        <a:pt x="64" y="39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4" y="40"/>
                        <a:pt x="62" y="43"/>
                        <a:pt x="62" y="44"/>
                      </a:cubicBezTo>
                      <a:cubicBezTo>
                        <a:pt x="62" y="45"/>
                        <a:pt x="63" y="45"/>
                        <a:pt x="63" y="46"/>
                      </a:cubicBezTo>
                      <a:cubicBezTo>
                        <a:pt x="64" y="46"/>
                        <a:pt x="68" y="46"/>
                        <a:pt x="68" y="47"/>
                      </a:cubicBezTo>
                      <a:lnTo>
                        <a:pt x="68" y="52"/>
                      </a:lnTo>
                      <a:close/>
                      <a:moveTo>
                        <a:pt x="55" y="8"/>
                      </a:moveTo>
                      <a:cubicBezTo>
                        <a:pt x="52" y="8"/>
                        <a:pt x="50" y="10"/>
                        <a:pt x="50" y="13"/>
                      </a:cubicBezTo>
                      <a:cubicBezTo>
                        <a:pt x="50" y="15"/>
                        <a:pt x="52" y="17"/>
                        <a:pt x="55" y="17"/>
                      </a:cubicBezTo>
                      <a:cubicBezTo>
                        <a:pt x="57" y="17"/>
                        <a:pt x="59" y="15"/>
                        <a:pt x="59" y="13"/>
                      </a:cubicBezTo>
                      <a:cubicBezTo>
                        <a:pt x="59" y="10"/>
                        <a:pt x="57" y="8"/>
                        <a:pt x="55" y="8"/>
                      </a:cubicBezTo>
                      <a:close/>
                      <a:moveTo>
                        <a:pt x="55" y="45"/>
                      </a:moveTo>
                      <a:cubicBezTo>
                        <a:pt x="52" y="45"/>
                        <a:pt x="50" y="47"/>
                        <a:pt x="50" y="49"/>
                      </a:cubicBezTo>
                      <a:cubicBezTo>
                        <a:pt x="50" y="52"/>
                        <a:pt x="52" y="54"/>
                        <a:pt x="55" y="54"/>
                      </a:cubicBezTo>
                      <a:cubicBezTo>
                        <a:pt x="57" y="54"/>
                        <a:pt x="59" y="52"/>
                        <a:pt x="59" y="49"/>
                      </a:cubicBezTo>
                      <a:cubicBezTo>
                        <a:pt x="59" y="47"/>
                        <a:pt x="57" y="45"/>
                        <a:pt x="55" y="4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square" lIns="91440" tIns="45720" rIns="91440" bIns="45720" anchor="ctr">
                  <a:normAutofit fontScale="85000" lnSpcReduction="2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endParaRPr/>
                </a:p>
              </p:txBody>
            </p:sp>
          </p:grpSp>
          <p:grpSp>
            <p:nvGrpSpPr>
              <p:cNvPr id="25" name="ïṣ1ïḑê">
                <a:extLst>
                  <a:ext uri="{FF2B5EF4-FFF2-40B4-BE49-F238E27FC236}">
                    <a16:creationId xmlns:a16="http://schemas.microsoft.com/office/drawing/2014/main" xmlns="" id="{4BB3C8AD-6994-4CA6-9B66-97427AEF557A}"/>
                  </a:ext>
                </a:extLst>
              </p:cNvPr>
              <p:cNvGrpSpPr/>
              <p:nvPr/>
            </p:nvGrpSpPr>
            <p:grpSpPr>
              <a:xfrm>
                <a:off x="673100" y="3068894"/>
                <a:ext cx="3370676" cy="1139313"/>
                <a:chOff x="673100" y="2008976"/>
                <a:chExt cx="3370676" cy="1139313"/>
              </a:xfrm>
            </p:grpSpPr>
            <p:sp>
              <p:nvSpPr>
                <p:cNvPr id="31" name="i$ḷïḑe">
                  <a:extLst>
                    <a:ext uri="{FF2B5EF4-FFF2-40B4-BE49-F238E27FC236}">
                      <a16:creationId xmlns:a16="http://schemas.microsoft.com/office/drawing/2014/main" xmlns="" id="{A5A0FCF0-FFAA-46A1-A6C6-19CB890B663D}"/>
                    </a:ext>
                  </a:extLst>
                </p:cNvPr>
                <p:cNvSpPr txBox="1"/>
                <p:nvPr/>
              </p:nvSpPr>
              <p:spPr>
                <a:xfrm>
                  <a:off x="673100" y="2516807"/>
                  <a:ext cx="3370676" cy="631482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Copy paste fonts. Choose the only option to retain text……</a:t>
                  </a:r>
                </a:p>
              </p:txBody>
            </p:sp>
            <p:sp>
              <p:nvSpPr>
                <p:cNvPr id="32" name="ïşḷîḍé">
                  <a:extLst>
                    <a:ext uri="{FF2B5EF4-FFF2-40B4-BE49-F238E27FC236}">
                      <a16:creationId xmlns:a16="http://schemas.microsoft.com/office/drawing/2014/main" xmlns="" id="{7D633CA8-493B-4D53-8FFA-F7C9D238674F}"/>
                    </a:ext>
                  </a:extLst>
                </p:cNvPr>
                <p:cNvSpPr/>
                <p:nvPr/>
              </p:nvSpPr>
              <p:spPr>
                <a:xfrm>
                  <a:off x="673100" y="2008976"/>
                  <a:ext cx="3370676" cy="507831"/>
                </a:xfrm>
                <a:prstGeom prst="rect">
                  <a:avLst/>
                </a:prstGeom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r>
                    <a:rPr lang="en-US" altLang="zh-CN" b="1" dirty="0"/>
                    <a:t>Text here</a:t>
                  </a:r>
                  <a:endParaRPr lang="zh-CN" altLang="en-US" b="1" dirty="0"/>
                </a:p>
              </p:txBody>
            </p:sp>
            <p:cxnSp>
              <p:nvCxnSpPr>
                <p:cNvPr id="33" name="直接连接符 32">
                  <a:extLst>
                    <a:ext uri="{FF2B5EF4-FFF2-40B4-BE49-F238E27FC236}">
                      <a16:creationId xmlns:a16="http://schemas.microsoft.com/office/drawing/2014/main" xmlns="" id="{BC8294AA-8E00-47DA-BDA0-8473555196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3100" y="2516807"/>
                  <a:ext cx="3370676" cy="0"/>
                </a:xfrm>
                <a:prstGeom prst="line">
                  <a:avLst/>
                </a:prstGeom>
                <a:ln>
                  <a:solidFill>
                    <a:schemeClr val="tx1">
                      <a:lumMod val="20000"/>
                      <a:lumOff val="8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" name="îSļïdé">
                  <a:extLst>
                    <a:ext uri="{FF2B5EF4-FFF2-40B4-BE49-F238E27FC236}">
                      <a16:creationId xmlns:a16="http://schemas.microsoft.com/office/drawing/2014/main" xmlns="" id="{2E3E33D7-32DF-4675-9D89-45E8F40E7F47}"/>
                    </a:ext>
                  </a:extLst>
                </p:cNvPr>
                <p:cNvSpPr/>
                <p:nvPr/>
              </p:nvSpPr>
              <p:spPr bwMode="auto">
                <a:xfrm>
                  <a:off x="3746851" y="2187467"/>
                  <a:ext cx="296925" cy="274705"/>
                </a:xfrm>
                <a:custGeom>
                  <a:avLst/>
                  <a:gdLst/>
                  <a:ahLst/>
                  <a:cxnLst>
                    <a:cxn ang="0">
                      <a:pos x="39" y="36"/>
                    </a:cxn>
                    <a:cxn ang="0">
                      <a:pos x="41" y="44"/>
                    </a:cxn>
                    <a:cxn ang="0">
                      <a:pos x="35" y="50"/>
                    </a:cxn>
                    <a:cxn ang="0">
                      <a:pos x="27" y="53"/>
                    </a:cxn>
                    <a:cxn ang="0">
                      <a:pos x="18" y="53"/>
                    </a:cxn>
                    <a:cxn ang="0">
                      <a:pos x="11" y="50"/>
                    </a:cxn>
                    <a:cxn ang="0">
                      <a:pos x="4" y="44"/>
                    </a:cxn>
                    <a:cxn ang="0">
                      <a:pos x="6" y="36"/>
                    </a:cxn>
                    <a:cxn ang="0">
                      <a:pos x="0" y="28"/>
                    </a:cxn>
                    <a:cxn ang="0">
                      <a:pos x="7" y="23"/>
                    </a:cxn>
                    <a:cxn ang="0">
                      <a:pos x="4" y="18"/>
                    </a:cxn>
                    <a:cxn ang="0">
                      <a:pos x="15" y="16"/>
                    </a:cxn>
                    <a:cxn ang="0">
                      <a:pos x="19" y="8"/>
                    </a:cxn>
                    <a:cxn ang="0">
                      <a:pos x="28" y="15"/>
                    </a:cxn>
                    <a:cxn ang="0">
                      <a:pos x="35" y="12"/>
                    </a:cxn>
                    <a:cxn ang="0">
                      <a:pos x="41" y="19"/>
                    </a:cxn>
                    <a:cxn ang="0">
                      <a:pos x="45" y="27"/>
                    </a:cxn>
                    <a:cxn ang="0">
                      <a:pos x="23" y="22"/>
                    </a:cxn>
                    <a:cxn ang="0">
                      <a:pos x="32" y="31"/>
                    </a:cxn>
                    <a:cxn ang="0">
                      <a:pos x="63" y="16"/>
                    </a:cxn>
                    <a:cxn ang="0">
                      <a:pos x="64" y="24"/>
                    </a:cxn>
                    <a:cxn ang="0">
                      <a:pos x="55" y="22"/>
                    </a:cxn>
                    <a:cxn ang="0">
                      <a:pos x="46" y="24"/>
                    </a:cxn>
                    <a:cxn ang="0">
                      <a:pos x="46" y="16"/>
                    </a:cxn>
                    <a:cxn ang="0">
                      <a:pos x="46" y="9"/>
                    </a:cxn>
                    <a:cxn ang="0">
                      <a:pos x="46" y="2"/>
                    </a:cxn>
                    <a:cxn ang="0">
                      <a:pos x="55" y="4"/>
                    </a:cxn>
                    <a:cxn ang="0">
                      <a:pos x="59" y="0"/>
                    </a:cxn>
                    <a:cxn ang="0">
                      <a:pos x="62" y="7"/>
                    </a:cxn>
                    <a:cxn ang="0">
                      <a:pos x="68" y="15"/>
                    </a:cxn>
                    <a:cxn ang="0">
                      <a:pos x="62" y="55"/>
                    </a:cxn>
                    <a:cxn ang="0">
                      <a:pos x="59" y="63"/>
                    </a:cxn>
                    <a:cxn ang="0">
                      <a:pos x="54" y="59"/>
                    </a:cxn>
                    <a:cxn ang="0">
                      <a:pos x="45" y="60"/>
                    </a:cxn>
                    <a:cxn ang="0">
                      <a:pos x="41" y="52"/>
                    </a:cxn>
                    <a:cxn ang="0">
                      <a:pos x="47" y="44"/>
                    </a:cxn>
                    <a:cxn ang="0">
                      <a:pos x="50" y="36"/>
                    </a:cxn>
                    <a:cxn ang="0">
                      <a:pos x="56" y="40"/>
                    </a:cxn>
                    <a:cxn ang="0">
                      <a:pos x="64" y="39"/>
                    </a:cxn>
                    <a:cxn ang="0">
                      <a:pos x="63" y="46"/>
                    </a:cxn>
                    <a:cxn ang="0">
                      <a:pos x="55" y="8"/>
                    </a:cxn>
                    <a:cxn ang="0">
                      <a:pos x="59" y="13"/>
                    </a:cxn>
                    <a:cxn ang="0">
                      <a:pos x="50" y="49"/>
                    </a:cxn>
                    <a:cxn ang="0">
                      <a:pos x="55" y="45"/>
                    </a:cxn>
                  </a:cxnLst>
                  <a:rect l="0" t="0" r="r" b="b"/>
                  <a:pathLst>
                    <a:path w="68" h="63">
                      <a:moveTo>
                        <a:pt x="45" y="35"/>
                      </a:move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7"/>
                        <a:pt x="38" y="38"/>
                        <a:pt x="38" y="39"/>
                      </a:cubicBezTo>
                      <a:cubicBezTo>
                        <a:pt x="39" y="41"/>
                        <a:pt x="40" y="42"/>
                        <a:pt x="41" y="43"/>
                      </a:cubicBezTo>
                      <a:cubicBezTo>
                        <a:pt x="41" y="43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5"/>
                      </a:cubicBezTo>
                      <a:cubicBezTo>
                        <a:pt x="40" y="46"/>
                        <a:pt x="36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0" y="47"/>
                        <a:pt x="29" y="47"/>
                        <a:pt x="28" y="48"/>
                      </a:cubicBezTo>
                      <a:cubicBezTo>
                        <a:pt x="28" y="49"/>
                        <a:pt x="27" y="51"/>
                        <a:pt x="27" y="53"/>
                      </a:cubicBezTo>
                      <a:cubicBezTo>
                        <a:pt x="27" y="54"/>
                        <a:pt x="26" y="54"/>
                        <a:pt x="2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8" y="54"/>
                        <a:pt x="18" y="53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6" y="47"/>
                        <a:pt x="16" y="47"/>
                        <a:pt x="15" y="47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9" y="50"/>
                        <a:pt x="9" y="50"/>
                      </a:cubicBezTo>
                      <a:cubicBezTo>
                        <a:pt x="8" y="49"/>
                        <a:pt x="4" y="45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2"/>
                        <a:pt x="6" y="41"/>
                        <a:pt x="7" y="39"/>
                      </a:cubicBezTo>
                      <a:cubicBezTo>
                        <a:pt x="7" y="38"/>
                        <a:pt x="6" y="37"/>
                        <a:pt x="6" y="36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0" y="35"/>
                        <a:pt x="0" y="35"/>
                        <a:pt x="0" y="34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7"/>
                        <a:pt x="0" y="27"/>
                        <a:pt x="1" y="27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5"/>
                        <a:pt x="7" y="24"/>
                        <a:pt x="7" y="23"/>
                      </a:cubicBezTo>
                      <a:cubicBezTo>
                        <a:pt x="6" y="22"/>
                        <a:pt x="5" y="20"/>
                        <a:pt x="4" y="19"/>
                      </a:cubicBezTo>
                      <a:cubicBezTo>
                        <a:pt x="4" y="19"/>
                        <a:pt x="4" y="19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7"/>
                        <a:pt x="9" y="12"/>
                        <a:pt x="10" y="12"/>
                      </a:cubicBezTo>
                      <a:cubicBezTo>
                        <a:pt x="10" y="12"/>
                        <a:pt x="10" y="12"/>
                        <a:pt x="11" y="13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5"/>
                        <a:pt x="16" y="15"/>
                        <a:pt x="17" y="15"/>
                      </a:cubicBezTo>
                      <a:cubicBezTo>
                        <a:pt x="18" y="13"/>
                        <a:pt x="18" y="11"/>
                        <a:pt x="18" y="9"/>
                      </a:cubicBezTo>
                      <a:cubicBezTo>
                        <a:pt x="18" y="9"/>
                        <a:pt x="19" y="8"/>
                        <a:pt x="19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9"/>
                        <a:pt x="27" y="9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30" y="15"/>
                        <a:pt x="31" y="16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6" y="12"/>
                        <a:pt x="36" y="12"/>
                        <a:pt x="36" y="13"/>
                      </a:cubicBezTo>
                      <a:cubicBezTo>
                        <a:pt x="37" y="13"/>
                        <a:pt x="41" y="17"/>
                        <a:pt x="41" y="18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20"/>
                        <a:pt x="39" y="22"/>
                        <a:pt x="38" y="23"/>
                      </a:cubicBezTo>
                      <a:cubicBezTo>
                        <a:pt x="38" y="24"/>
                        <a:pt x="39" y="25"/>
                        <a:pt x="39" y="26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lnTo>
                        <a:pt x="45" y="35"/>
                      </a:lnTo>
                      <a:close/>
                      <a:moveTo>
                        <a:pt x="23" y="22"/>
                      </a:moveTo>
                      <a:cubicBezTo>
                        <a:pt x="18" y="22"/>
                        <a:pt x="13" y="26"/>
                        <a:pt x="13" y="31"/>
                      </a:cubicBezTo>
                      <a:cubicBezTo>
                        <a:pt x="13" y="36"/>
                        <a:pt x="18" y="40"/>
                        <a:pt x="23" y="40"/>
                      </a:cubicBezTo>
                      <a:cubicBezTo>
                        <a:pt x="28" y="40"/>
                        <a:pt x="32" y="36"/>
                        <a:pt x="32" y="31"/>
                      </a:cubicBezTo>
                      <a:cubicBezTo>
                        <a:pt x="32" y="26"/>
                        <a:pt x="28" y="22"/>
                        <a:pt x="23" y="22"/>
                      </a:cubicBezTo>
                      <a:close/>
                      <a:moveTo>
                        <a:pt x="68" y="15"/>
                      </a:moveTo>
                      <a:cubicBezTo>
                        <a:pt x="68" y="16"/>
                        <a:pt x="64" y="16"/>
                        <a:pt x="63" y="16"/>
                      </a:cubicBezTo>
                      <a:cubicBezTo>
                        <a:pt x="63" y="17"/>
                        <a:pt x="62" y="18"/>
                        <a:pt x="62" y="18"/>
                      </a:cubicBezTo>
                      <a:cubicBezTo>
                        <a:pt x="62" y="19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4" y="24"/>
                      </a:cubicBezTo>
                      <a:cubicBezTo>
                        <a:pt x="63" y="24"/>
                        <a:pt x="59" y="26"/>
                        <a:pt x="59" y="26"/>
                      </a:cubicBezTo>
                      <a:cubicBezTo>
                        <a:pt x="59" y="26"/>
                        <a:pt x="56" y="22"/>
                        <a:pt x="56" y="22"/>
                      </a:cubicBezTo>
                      <a:cubicBezTo>
                        <a:pt x="55" y="22"/>
                        <a:pt x="55" y="22"/>
                        <a:pt x="55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3" y="22"/>
                        <a:pt x="50" y="26"/>
                        <a:pt x="50" y="26"/>
                      </a:cubicBezTo>
                      <a:cubicBezTo>
                        <a:pt x="50" y="26"/>
                        <a:pt x="46" y="24"/>
                        <a:pt x="46" y="24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7" y="19"/>
                        <a:pt x="47" y="18"/>
                      </a:cubicBezTo>
                      <a:cubicBezTo>
                        <a:pt x="47" y="18"/>
                        <a:pt x="46" y="17"/>
                        <a:pt x="46" y="16"/>
                      </a:cubicBezTo>
                      <a:cubicBezTo>
                        <a:pt x="45" y="16"/>
                        <a:pt x="41" y="16"/>
                        <a:pt x="41" y="15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5" y="9"/>
                        <a:pt x="46" y="9"/>
                      </a:cubicBezTo>
                      <a:cubicBezTo>
                        <a:pt x="46" y="9"/>
                        <a:pt x="47" y="8"/>
                        <a:pt x="47" y="7"/>
                      </a:cubicBezTo>
                      <a:cubicBezTo>
                        <a:pt x="47" y="7"/>
                        <a:pt x="45" y="3"/>
                        <a:pt x="45" y="2"/>
                      </a:cubicBezTo>
                      <a:cubicBezTo>
                        <a:pt x="45" y="2"/>
                        <a:pt x="45" y="2"/>
                        <a:pt x="46" y="2"/>
                      </a:cubicBezTo>
                      <a:cubicBezTo>
                        <a:pt x="46" y="2"/>
                        <a:pt x="50" y="0"/>
                        <a:pt x="50" y="0"/>
                      </a:cubicBezTo>
                      <a:cubicBezTo>
                        <a:pt x="50" y="0"/>
                        <a:pt x="53" y="3"/>
                        <a:pt x="54" y="4"/>
                      </a:cubicBezTo>
                      <a:cubicBezTo>
                        <a:pt x="54" y="4"/>
                        <a:pt x="54" y="4"/>
                        <a:pt x="55" y="4"/>
                      </a:cubicBezTo>
                      <a:cubicBezTo>
                        <a:pt x="55" y="4"/>
                        <a:pt x="55" y="4"/>
                        <a:pt x="56" y="4"/>
                      </a:cubicBezTo>
                      <a:cubicBezTo>
                        <a:pt x="57" y="2"/>
                        <a:pt x="58" y="1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63" y="2"/>
                        <a:pt x="64" y="2"/>
                      </a:cubicBezTo>
                      <a:cubicBezTo>
                        <a:pt x="64" y="2"/>
                        <a:pt x="64" y="2"/>
                        <a:pt x="64" y="2"/>
                      </a:cubicBezTo>
                      <a:cubicBezTo>
                        <a:pt x="64" y="3"/>
                        <a:pt x="62" y="7"/>
                        <a:pt x="62" y="7"/>
                      </a:cubicBezTo>
                      <a:cubicBezTo>
                        <a:pt x="62" y="8"/>
                        <a:pt x="63" y="9"/>
                        <a:pt x="63" y="9"/>
                      </a:cubicBezTo>
                      <a:cubicBezTo>
                        <a:pt x="64" y="9"/>
                        <a:pt x="68" y="10"/>
                        <a:pt x="68" y="10"/>
                      </a:cubicBezTo>
                      <a:lnTo>
                        <a:pt x="68" y="15"/>
                      </a:lnTo>
                      <a:close/>
                      <a:moveTo>
                        <a:pt x="68" y="52"/>
                      </a:moveTo>
                      <a:cubicBezTo>
                        <a:pt x="68" y="52"/>
                        <a:pt x="64" y="53"/>
                        <a:pt x="63" y="53"/>
                      </a:cubicBezTo>
                      <a:cubicBezTo>
                        <a:pt x="63" y="54"/>
                        <a:pt x="62" y="54"/>
                        <a:pt x="62" y="55"/>
                      </a:cubicBezTo>
                      <a:cubicBezTo>
                        <a:pt x="62" y="56"/>
                        <a:pt x="64" y="59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3" y="60"/>
                        <a:pt x="59" y="63"/>
                        <a:pt x="59" y="63"/>
                      </a:cubicBezTo>
                      <a:cubicBezTo>
                        <a:pt x="59" y="63"/>
                        <a:pt x="56" y="59"/>
                        <a:pt x="56" y="59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3" y="59"/>
                        <a:pt x="50" y="63"/>
                        <a:pt x="50" y="63"/>
                      </a:cubicBezTo>
                      <a:cubicBezTo>
                        <a:pt x="50" y="63"/>
                        <a:pt x="46" y="60"/>
                        <a:pt x="46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59"/>
                        <a:pt x="47" y="56"/>
                        <a:pt x="47" y="55"/>
                      </a:cubicBezTo>
                      <a:cubicBezTo>
                        <a:pt x="47" y="54"/>
                        <a:pt x="46" y="54"/>
                        <a:pt x="46" y="53"/>
                      </a:cubicBezTo>
                      <a:cubicBezTo>
                        <a:pt x="45" y="53"/>
                        <a:pt x="41" y="52"/>
                        <a:pt x="41" y="52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6"/>
                        <a:pt x="45" y="46"/>
                        <a:pt x="46" y="46"/>
                      </a:cubicBezTo>
                      <a:cubicBezTo>
                        <a:pt x="46" y="45"/>
                        <a:pt x="47" y="45"/>
                        <a:pt x="47" y="44"/>
                      </a:cubicBezTo>
                      <a:cubicBezTo>
                        <a:pt x="47" y="43"/>
                        <a:pt x="45" y="40"/>
                        <a:pt x="45" y="39"/>
                      </a:cubicBezTo>
                      <a:cubicBezTo>
                        <a:pt x="45" y="39"/>
                        <a:pt x="45" y="39"/>
                        <a:pt x="46" y="39"/>
                      </a:cubicBezTo>
                      <a:cubicBezTo>
                        <a:pt x="46" y="39"/>
                        <a:pt x="50" y="36"/>
                        <a:pt x="50" y="36"/>
                      </a:cubicBezTo>
                      <a:cubicBezTo>
                        <a:pt x="50" y="36"/>
                        <a:pt x="53" y="40"/>
                        <a:pt x="54" y="40"/>
                      </a:cubicBezTo>
                      <a:cubicBezTo>
                        <a:pt x="54" y="40"/>
                        <a:pt x="54" y="40"/>
                        <a:pt x="55" y="40"/>
                      </a:cubicBezTo>
                      <a:cubicBezTo>
                        <a:pt x="55" y="40"/>
                        <a:pt x="55" y="40"/>
                        <a:pt x="56" y="40"/>
                      </a:cubicBezTo>
                      <a:cubicBezTo>
                        <a:pt x="57" y="39"/>
                        <a:pt x="58" y="38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63" y="39"/>
                        <a:pt x="64" y="39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4" y="40"/>
                        <a:pt x="62" y="43"/>
                        <a:pt x="62" y="44"/>
                      </a:cubicBezTo>
                      <a:cubicBezTo>
                        <a:pt x="62" y="45"/>
                        <a:pt x="63" y="45"/>
                        <a:pt x="63" y="46"/>
                      </a:cubicBezTo>
                      <a:cubicBezTo>
                        <a:pt x="64" y="46"/>
                        <a:pt x="68" y="46"/>
                        <a:pt x="68" y="47"/>
                      </a:cubicBezTo>
                      <a:lnTo>
                        <a:pt x="68" y="52"/>
                      </a:lnTo>
                      <a:close/>
                      <a:moveTo>
                        <a:pt x="55" y="8"/>
                      </a:moveTo>
                      <a:cubicBezTo>
                        <a:pt x="52" y="8"/>
                        <a:pt x="50" y="10"/>
                        <a:pt x="50" y="13"/>
                      </a:cubicBezTo>
                      <a:cubicBezTo>
                        <a:pt x="50" y="15"/>
                        <a:pt x="52" y="17"/>
                        <a:pt x="55" y="17"/>
                      </a:cubicBezTo>
                      <a:cubicBezTo>
                        <a:pt x="57" y="17"/>
                        <a:pt x="59" y="15"/>
                        <a:pt x="59" y="13"/>
                      </a:cubicBezTo>
                      <a:cubicBezTo>
                        <a:pt x="59" y="10"/>
                        <a:pt x="57" y="8"/>
                        <a:pt x="55" y="8"/>
                      </a:cubicBezTo>
                      <a:close/>
                      <a:moveTo>
                        <a:pt x="55" y="45"/>
                      </a:moveTo>
                      <a:cubicBezTo>
                        <a:pt x="52" y="45"/>
                        <a:pt x="50" y="47"/>
                        <a:pt x="50" y="49"/>
                      </a:cubicBezTo>
                      <a:cubicBezTo>
                        <a:pt x="50" y="52"/>
                        <a:pt x="52" y="54"/>
                        <a:pt x="55" y="54"/>
                      </a:cubicBezTo>
                      <a:cubicBezTo>
                        <a:pt x="57" y="54"/>
                        <a:pt x="59" y="52"/>
                        <a:pt x="59" y="49"/>
                      </a:cubicBezTo>
                      <a:cubicBezTo>
                        <a:pt x="59" y="47"/>
                        <a:pt x="57" y="45"/>
                        <a:pt x="55" y="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square" lIns="91440" tIns="45720" rIns="91440" bIns="45720" anchor="ctr">
                  <a:normAutofit fontScale="85000" lnSpcReduction="2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endParaRPr/>
                </a:p>
              </p:txBody>
            </p:sp>
          </p:grpSp>
          <p:grpSp>
            <p:nvGrpSpPr>
              <p:cNvPr id="26" name="iśľïḍê">
                <a:extLst>
                  <a:ext uri="{FF2B5EF4-FFF2-40B4-BE49-F238E27FC236}">
                    <a16:creationId xmlns:a16="http://schemas.microsoft.com/office/drawing/2014/main" xmlns="" id="{4BB3C8AD-6994-4CA6-9B66-97427AEF557A}"/>
                  </a:ext>
                </a:extLst>
              </p:cNvPr>
              <p:cNvGrpSpPr/>
              <p:nvPr/>
            </p:nvGrpSpPr>
            <p:grpSpPr>
              <a:xfrm>
                <a:off x="673100" y="4212860"/>
                <a:ext cx="3370676" cy="1139313"/>
                <a:chOff x="673100" y="2008976"/>
                <a:chExt cx="3370676" cy="1139313"/>
              </a:xfrm>
            </p:grpSpPr>
            <p:sp>
              <p:nvSpPr>
                <p:cNvPr id="27" name="ï$ḻïde">
                  <a:extLst>
                    <a:ext uri="{FF2B5EF4-FFF2-40B4-BE49-F238E27FC236}">
                      <a16:creationId xmlns:a16="http://schemas.microsoft.com/office/drawing/2014/main" xmlns="" id="{A5A0FCF0-FFAA-46A1-A6C6-19CB890B663D}"/>
                    </a:ext>
                  </a:extLst>
                </p:cNvPr>
                <p:cNvSpPr txBox="1"/>
                <p:nvPr/>
              </p:nvSpPr>
              <p:spPr>
                <a:xfrm>
                  <a:off x="673100" y="2516807"/>
                  <a:ext cx="3370676" cy="631482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Copy paste fonts. Choose the only option to retain text……</a:t>
                  </a:r>
                </a:p>
              </p:txBody>
            </p:sp>
            <p:sp>
              <p:nvSpPr>
                <p:cNvPr id="28" name="ïSļïďe">
                  <a:extLst>
                    <a:ext uri="{FF2B5EF4-FFF2-40B4-BE49-F238E27FC236}">
                      <a16:creationId xmlns:a16="http://schemas.microsoft.com/office/drawing/2014/main" xmlns="" id="{7D633CA8-493B-4D53-8FFA-F7C9D238674F}"/>
                    </a:ext>
                  </a:extLst>
                </p:cNvPr>
                <p:cNvSpPr/>
                <p:nvPr/>
              </p:nvSpPr>
              <p:spPr>
                <a:xfrm>
                  <a:off x="673100" y="2008976"/>
                  <a:ext cx="3370676" cy="507831"/>
                </a:xfrm>
                <a:prstGeom prst="rect">
                  <a:avLst/>
                </a:prstGeom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r>
                    <a:rPr lang="en-US" altLang="zh-CN" b="1" dirty="0"/>
                    <a:t>Text here</a:t>
                  </a:r>
                  <a:endParaRPr lang="zh-CN" altLang="en-US" b="1" dirty="0"/>
                </a:p>
              </p:txBody>
            </p:sp>
            <p:cxnSp>
              <p:nvCxnSpPr>
                <p:cNvPr id="29" name="直接连接符 28">
                  <a:extLst>
                    <a:ext uri="{FF2B5EF4-FFF2-40B4-BE49-F238E27FC236}">
                      <a16:creationId xmlns:a16="http://schemas.microsoft.com/office/drawing/2014/main" xmlns="" id="{BC8294AA-8E00-47DA-BDA0-8473555196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3100" y="2516807"/>
                  <a:ext cx="3370676" cy="0"/>
                </a:xfrm>
                <a:prstGeom prst="line">
                  <a:avLst/>
                </a:prstGeom>
                <a:ln>
                  <a:solidFill>
                    <a:schemeClr val="tx1">
                      <a:lumMod val="20000"/>
                      <a:lumOff val="8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0" name="îŝ1iḋe">
                  <a:extLst>
                    <a:ext uri="{FF2B5EF4-FFF2-40B4-BE49-F238E27FC236}">
                      <a16:creationId xmlns:a16="http://schemas.microsoft.com/office/drawing/2014/main" xmlns="" id="{2E3E33D7-32DF-4675-9D89-45E8F40E7F47}"/>
                    </a:ext>
                  </a:extLst>
                </p:cNvPr>
                <p:cNvSpPr/>
                <p:nvPr/>
              </p:nvSpPr>
              <p:spPr bwMode="auto">
                <a:xfrm>
                  <a:off x="3746851" y="2187467"/>
                  <a:ext cx="296925" cy="274705"/>
                </a:xfrm>
                <a:custGeom>
                  <a:avLst/>
                  <a:gdLst/>
                  <a:ahLst/>
                  <a:cxnLst>
                    <a:cxn ang="0">
                      <a:pos x="39" y="36"/>
                    </a:cxn>
                    <a:cxn ang="0">
                      <a:pos x="41" y="44"/>
                    </a:cxn>
                    <a:cxn ang="0">
                      <a:pos x="35" y="50"/>
                    </a:cxn>
                    <a:cxn ang="0">
                      <a:pos x="27" y="53"/>
                    </a:cxn>
                    <a:cxn ang="0">
                      <a:pos x="18" y="53"/>
                    </a:cxn>
                    <a:cxn ang="0">
                      <a:pos x="11" y="50"/>
                    </a:cxn>
                    <a:cxn ang="0">
                      <a:pos x="4" y="44"/>
                    </a:cxn>
                    <a:cxn ang="0">
                      <a:pos x="6" y="36"/>
                    </a:cxn>
                    <a:cxn ang="0">
                      <a:pos x="0" y="28"/>
                    </a:cxn>
                    <a:cxn ang="0">
                      <a:pos x="7" y="23"/>
                    </a:cxn>
                    <a:cxn ang="0">
                      <a:pos x="4" y="18"/>
                    </a:cxn>
                    <a:cxn ang="0">
                      <a:pos x="15" y="16"/>
                    </a:cxn>
                    <a:cxn ang="0">
                      <a:pos x="19" y="8"/>
                    </a:cxn>
                    <a:cxn ang="0">
                      <a:pos x="28" y="15"/>
                    </a:cxn>
                    <a:cxn ang="0">
                      <a:pos x="35" y="12"/>
                    </a:cxn>
                    <a:cxn ang="0">
                      <a:pos x="41" y="19"/>
                    </a:cxn>
                    <a:cxn ang="0">
                      <a:pos x="45" y="27"/>
                    </a:cxn>
                    <a:cxn ang="0">
                      <a:pos x="23" y="22"/>
                    </a:cxn>
                    <a:cxn ang="0">
                      <a:pos x="32" y="31"/>
                    </a:cxn>
                    <a:cxn ang="0">
                      <a:pos x="63" y="16"/>
                    </a:cxn>
                    <a:cxn ang="0">
                      <a:pos x="64" y="24"/>
                    </a:cxn>
                    <a:cxn ang="0">
                      <a:pos x="55" y="22"/>
                    </a:cxn>
                    <a:cxn ang="0">
                      <a:pos x="46" y="24"/>
                    </a:cxn>
                    <a:cxn ang="0">
                      <a:pos x="46" y="16"/>
                    </a:cxn>
                    <a:cxn ang="0">
                      <a:pos x="46" y="9"/>
                    </a:cxn>
                    <a:cxn ang="0">
                      <a:pos x="46" y="2"/>
                    </a:cxn>
                    <a:cxn ang="0">
                      <a:pos x="55" y="4"/>
                    </a:cxn>
                    <a:cxn ang="0">
                      <a:pos x="59" y="0"/>
                    </a:cxn>
                    <a:cxn ang="0">
                      <a:pos x="62" y="7"/>
                    </a:cxn>
                    <a:cxn ang="0">
                      <a:pos x="68" y="15"/>
                    </a:cxn>
                    <a:cxn ang="0">
                      <a:pos x="62" y="55"/>
                    </a:cxn>
                    <a:cxn ang="0">
                      <a:pos x="59" y="63"/>
                    </a:cxn>
                    <a:cxn ang="0">
                      <a:pos x="54" y="59"/>
                    </a:cxn>
                    <a:cxn ang="0">
                      <a:pos x="45" y="60"/>
                    </a:cxn>
                    <a:cxn ang="0">
                      <a:pos x="41" y="52"/>
                    </a:cxn>
                    <a:cxn ang="0">
                      <a:pos x="47" y="44"/>
                    </a:cxn>
                    <a:cxn ang="0">
                      <a:pos x="50" y="36"/>
                    </a:cxn>
                    <a:cxn ang="0">
                      <a:pos x="56" y="40"/>
                    </a:cxn>
                    <a:cxn ang="0">
                      <a:pos x="64" y="39"/>
                    </a:cxn>
                    <a:cxn ang="0">
                      <a:pos x="63" y="46"/>
                    </a:cxn>
                    <a:cxn ang="0">
                      <a:pos x="55" y="8"/>
                    </a:cxn>
                    <a:cxn ang="0">
                      <a:pos x="59" y="13"/>
                    </a:cxn>
                    <a:cxn ang="0">
                      <a:pos x="50" y="49"/>
                    </a:cxn>
                    <a:cxn ang="0">
                      <a:pos x="55" y="45"/>
                    </a:cxn>
                  </a:cxnLst>
                  <a:rect l="0" t="0" r="r" b="b"/>
                  <a:pathLst>
                    <a:path w="68" h="63">
                      <a:moveTo>
                        <a:pt x="45" y="35"/>
                      </a:move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7"/>
                        <a:pt x="38" y="38"/>
                        <a:pt x="38" y="39"/>
                      </a:cubicBezTo>
                      <a:cubicBezTo>
                        <a:pt x="39" y="41"/>
                        <a:pt x="40" y="42"/>
                        <a:pt x="41" y="43"/>
                      </a:cubicBezTo>
                      <a:cubicBezTo>
                        <a:pt x="41" y="43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5"/>
                      </a:cubicBezTo>
                      <a:cubicBezTo>
                        <a:pt x="40" y="46"/>
                        <a:pt x="36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0" y="47"/>
                        <a:pt x="29" y="47"/>
                        <a:pt x="28" y="48"/>
                      </a:cubicBezTo>
                      <a:cubicBezTo>
                        <a:pt x="28" y="49"/>
                        <a:pt x="27" y="51"/>
                        <a:pt x="27" y="53"/>
                      </a:cubicBezTo>
                      <a:cubicBezTo>
                        <a:pt x="27" y="54"/>
                        <a:pt x="26" y="54"/>
                        <a:pt x="2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8" y="54"/>
                        <a:pt x="18" y="53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6" y="47"/>
                        <a:pt x="16" y="47"/>
                        <a:pt x="15" y="47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9" y="50"/>
                        <a:pt x="9" y="50"/>
                      </a:cubicBezTo>
                      <a:cubicBezTo>
                        <a:pt x="8" y="49"/>
                        <a:pt x="4" y="45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2"/>
                        <a:pt x="6" y="41"/>
                        <a:pt x="7" y="39"/>
                      </a:cubicBezTo>
                      <a:cubicBezTo>
                        <a:pt x="7" y="38"/>
                        <a:pt x="6" y="37"/>
                        <a:pt x="6" y="36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0" y="35"/>
                        <a:pt x="0" y="35"/>
                        <a:pt x="0" y="34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7"/>
                        <a:pt x="0" y="27"/>
                        <a:pt x="1" y="27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5"/>
                        <a:pt x="7" y="24"/>
                        <a:pt x="7" y="23"/>
                      </a:cubicBezTo>
                      <a:cubicBezTo>
                        <a:pt x="6" y="22"/>
                        <a:pt x="5" y="20"/>
                        <a:pt x="4" y="19"/>
                      </a:cubicBezTo>
                      <a:cubicBezTo>
                        <a:pt x="4" y="19"/>
                        <a:pt x="4" y="19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7"/>
                        <a:pt x="9" y="12"/>
                        <a:pt x="10" y="12"/>
                      </a:cubicBezTo>
                      <a:cubicBezTo>
                        <a:pt x="10" y="12"/>
                        <a:pt x="10" y="12"/>
                        <a:pt x="11" y="13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5"/>
                        <a:pt x="16" y="15"/>
                        <a:pt x="17" y="15"/>
                      </a:cubicBezTo>
                      <a:cubicBezTo>
                        <a:pt x="18" y="13"/>
                        <a:pt x="18" y="11"/>
                        <a:pt x="18" y="9"/>
                      </a:cubicBezTo>
                      <a:cubicBezTo>
                        <a:pt x="18" y="9"/>
                        <a:pt x="19" y="8"/>
                        <a:pt x="19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9"/>
                        <a:pt x="27" y="9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30" y="15"/>
                        <a:pt x="31" y="16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6" y="12"/>
                        <a:pt x="36" y="12"/>
                        <a:pt x="36" y="13"/>
                      </a:cubicBezTo>
                      <a:cubicBezTo>
                        <a:pt x="37" y="13"/>
                        <a:pt x="41" y="17"/>
                        <a:pt x="41" y="18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20"/>
                        <a:pt x="39" y="22"/>
                        <a:pt x="38" y="23"/>
                      </a:cubicBezTo>
                      <a:cubicBezTo>
                        <a:pt x="38" y="24"/>
                        <a:pt x="39" y="25"/>
                        <a:pt x="39" y="26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lnTo>
                        <a:pt x="45" y="35"/>
                      </a:lnTo>
                      <a:close/>
                      <a:moveTo>
                        <a:pt x="23" y="22"/>
                      </a:moveTo>
                      <a:cubicBezTo>
                        <a:pt x="18" y="22"/>
                        <a:pt x="13" y="26"/>
                        <a:pt x="13" y="31"/>
                      </a:cubicBezTo>
                      <a:cubicBezTo>
                        <a:pt x="13" y="36"/>
                        <a:pt x="18" y="40"/>
                        <a:pt x="23" y="40"/>
                      </a:cubicBezTo>
                      <a:cubicBezTo>
                        <a:pt x="28" y="40"/>
                        <a:pt x="32" y="36"/>
                        <a:pt x="32" y="31"/>
                      </a:cubicBezTo>
                      <a:cubicBezTo>
                        <a:pt x="32" y="26"/>
                        <a:pt x="28" y="22"/>
                        <a:pt x="23" y="22"/>
                      </a:cubicBezTo>
                      <a:close/>
                      <a:moveTo>
                        <a:pt x="68" y="15"/>
                      </a:moveTo>
                      <a:cubicBezTo>
                        <a:pt x="68" y="16"/>
                        <a:pt x="64" y="16"/>
                        <a:pt x="63" y="16"/>
                      </a:cubicBezTo>
                      <a:cubicBezTo>
                        <a:pt x="63" y="17"/>
                        <a:pt x="62" y="18"/>
                        <a:pt x="62" y="18"/>
                      </a:cubicBezTo>
                      <a:cubicBezTo>
                        <a:pt x="62" y="19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4" y="24"/>
                      </a:cubicBezTo>
                      <a:cubicBezTo>
                        <a:pt x="63" y="24"/>
                        <a:pt x="59" y="26"/>
                        <a:pt x="59" y="26"/>
                      </a:cubicBezTo>
                      <a:cubicBezTo>
                        <a:pt x="59" y="26"/>
                        <a:pt x="56" y="22"/>
                        <a:pt x="56" y="22"/>
                      </a:cubicBezTo>
                      <a:cubicBezTo>
                        <a:pt x="55" y="22"/>
                        <a:pt x="55" y="22"/>
                        <a:pt x="55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3" y="22"/>
                        <a:pt x="50" y="26"/>
                        <a:pt x="50" y="26"/>
                      </a:cubicBezTo>
                      <a:cubicBezTo>
                        <a:pt x="50" y="26"/>
                        <a:pt x="46" y="24"/>
                        <a:pt x="46" y="24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7" y="19"/>
                        <a:pt x="47" y="18"/>
                      </a:cubicBezTo>
                      <a:cubicBezTo>
                        <a:pt x="47" y="18"/>
                        <a:pt x="46" y="17"/>
                        <a:pt x="46" y="16"/>
                      </a:cubicBezTo>
                      <a:cubicBezTo>
                        <a:pt x="45" y="16"/>
                        <a:pt x="41" y="16"/>
                        <a:pt x="41" y="15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5" y="9"/>
                        <a:pt x="46" y="9"/>
                      </a:cubicBezTo>
                      <a:cubicBezTo>
                        <a:pt x="46" y="9"/>
                        <a:pt x="47" y="8"/>
                        <a:pt x="47" y="7"/>
                      </a:cubicBezTo>
                      <a:cubicBezTo>
                        <a:pt x="47" y="7"/>
                        <a:pt x="45" y="3"/>
                        <a:pt x="45" y="2"/>
                      </a:cubicBezTo>
                      <a:cubicBezTo>
                        <a:pt x="45" y="2"/>
                        <a:pt x="45" y="2"/>
                        <a:pt x="46" y="2"/>
                      </a:cubicBezTo>
                      <a:cubicBezTo>
                        <a:pt x="46" y="2"/>
                        <a:pt x="50" y="0"/>
                        <a:pt x="50" y="0"/>
                      </a:cubicBezTo>
                      <a:cubicBezTo>
                        <a:pt x="50" y="0"/>
                        <a:pt x="53" y="3"/>
                        <a:pt x="54" y="4"/>
                      </a:cubicBezTo>
                      <a:cubicBezTo>
                        <a:pt x="54" y="4"/>
                        <a:pt x="54" y="4"/>
                        <a:pt x="55" y="4"/>
                      </a:cubicBezTo>
                      <a:cubicBezTo>
                        <a:pt x="55" y="4"/>
                        <a:pt x="55" y="4"/>
                        <a:pt x="56" y="4"/>
                      </a:cubicBezTo>
                      <a:cubicBezTo>
                        <a:pt x="57" y="2"/>
                        <a:pt x="58" y="1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63" y="2"/>
                        <a:pt x="64" y="2"/>
                      </a:cubicBezTo>
                      <a:cubicBezTo>
                        <a:pt x="64" y="2"/>
                        <a:pt x="64" y="2"/>
                        <a:pt x="64" y="2"/>
                      </a:cubicBezTo>
                      <a:cubicBezTo>
                        <a:pt x="64" y="3"/>
                        <a:pt x="62" y="7"/>
                        <a:pt x="62" y="7"/>
                      </a:cubicBezTo>
                      <a:cubicBezTo>
                        <a:pt x="62" y="8"/>
                        <a:pt x="63" y="9"/>
                        <a:pt x="63" y="9"/>
                      </a:cubicBezTo>
                      <a:cubicBezTo>
                        <a:pt x="64" y="9"/>
                        <a:pt x="68" y="10"/>
                        <a:pt x="68" y="10"/>
                      </a:cubicBezTo>
                      <a:lnTo>
                        <a:pt x="68" y="15"/>
                      </a:lnTo>
                      <a:close/>
                      <a:moveTo>
                        <a:pt x="68" y="52"/>
                      </a:moveTo>
                      <a:cubicBezTo>
                        <a:pt x="68" y="52"/>
                        <a:pt x="64" y="53"/>
                        <a:pt x="63" y="53"/>
                      </a:cubicBezTo>
                      <a:cubicBezTo>
                        <a:pt x="63" y="54"/>
                        <a:pt x="62" y="54"/>
                        <a:pt x="62" y="55"/>
                      </a:cubicBezTo>
                      <a:cubicBezTo>
                        <a:pt x="62" y="56"/>
                        <a:pt x="64" y="59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3" y="60"/>
                        <a:pt x="59" y="63"/>
                        <a:pt x="59" y="63"/>
                      </a:cubicBezTo>
                      <a:cubicBezTo>
                        <a:pt x="59" y="63"/>
                        <a:pt x="56" y="59"/>
                        <a:pt x="56" y="59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3" y="59"/>
                        <a:pt x="50" y="63"/>
                        <a:pt x="50" y="63"/>
                      </a:cubicBezTo>
                      <a:cubicBezTo>
                        <a:pt x="50" y="63"/>
                        <a:pt x="46" y="60"/>
                        <a:pt x="46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59"/>
                        <a:pt x="47" y="56"/>
                        <a:pt x="47" y="55"/>
                      </a:cubicBezTo>
                      <a:cubicBezTo>
                        <a:pt x="47" y="54"/>
                        <a:pt x="46" y="54"/>
                        <a:pt x="46" y="53"/>
                      </a:cubicBezTo>
                      <a:cubicBezTo>
                        <a:pt x="45" y="53"/>
                        <a:pt x="41" y="52"/>
                        <a:pt x="41" y="52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6"/>
                        <a:pt x="45" y="46"/>
                        <a:pt x="46" y="46"/>
                      </a:cubicBezTo>
                      <a:cubicBezTo>
                        <a:pt x="46" y="45"/>
                        <a:pt x="47" y="45"/>
                        <a:pt x="47" y="44"/>
                      </a:cubicBezTo>
                      <a:cubicBezTo>
                        <a:pt x="47" y="43"/>
                        <a:pt x="45" y="40"/>
                        <a:pt x="45" y="39"/>
                      </a:cubicBezTo>
                      <a:cubicBezTo>
                        <a:pt x="45" y="39"/>
                        <a:pt x="45" y="39"/>
                        <a:pt x="46" y="39"/>
                      </a:cubicBezTo>
                      <a:cubicBezTo>
                        <a:pt x="46" y="39"/>
                        <a:pt x="50" y="36"/>
                        <a:pt x="50" y="36"/>
                      </a:cubicBezTo>
                      <a:cubicBezTo>
                        <a:pt x="50" y="36"/>
                        <a:pt x="53" y="40"/>
                        <a:pt x="54" y="40"/>
                      </a:cubicBezTo>
                      <a:cubicBezTo>
                        <a:pt x="54" y="40"/>
                        <a:pt x="54" y="40"/>
                        <a:pt x="55" y="40"/>
                      </a:cubicBezTo>
                      <a:cubicBezTo>
                        <a:pt x="55" y="40"/>
                        <a:pt x="55" y="40"/>
                        <a:pt x="56" y="40"/>
                      </a:cubicBezTo>
                      <a:cubicBezTo>
                        <a:pt x="57" y="39"/>
                        <a:pt x="58" y="38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63" y="39"/>
                        <a:pt x="64" y="39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4" y="40"/>
                        <a:pt x="62" y="43"/>
                        <a:pt x="62" y="44"/>
                      </a:cubicBezTo>
                      <a:cubicBezTo>
                        <a:pt x="62" y="45"/>
                        <a:pt x="63" y="45"/>
                        <a:pt x="63" y="46"/>
                      </a:cubicBezTo>
                      <a:cubicBezTo>
                        <a:pt x="64" y="46"/>
                        <a:pt x="68" y="46"/>
                        <a:pt x="68" y="47"/>
                      </a:cubicBezTo>
                      <a:lnTo>
                        <a:pt x="68" y="52"/>
                      </a:lnTo>
                      <a:close/>
                      <a:moveTo>
                        <a:pt x="55" y="8"/>
                      </a:moveTo>
                      <a:cubicBezTo>
                        <a:pt x="52" y="8"/>
                        <a:pt x="50" y="10"/>
                        <a:pt x="50" y="13"/>
                      </a:cubicBezTo>
                      <a:cubicBezTo>
                        <a:pt x="50" y="15"/>
                        <a:pt x="52" y="17"/>
                        <a:pt x="55" y="17"/>
                      </a:cubicBezTo>
                      <a:cubicBezTo>
                        <a:pt x="57" y="17"/>
                        <a:pt x="59" y="15"/>
                        <a:pt x="59" y="13"/>
                      </a:cubicBezTo>
                      <a:cubicBezTo>
                        <a:pt x="59" y="10"/>
                        <a:pt x="57" y="8"/>
                        <a:pt x="55" y="8"/>
                      </a:cubicBezTo>
                      <a:close/>
                      <a:moveTo>
                        <a:pt x="55" y="45"/>
                      </a:moveTo>
                      <a:cubicBezTo>
                        <a:pt x="52" y="45"/>
                        <a:pt x="50" y="47"/>
                        <a:pt x="50" y="49"/>
                      </a:cubicBezTo>
                      <a:cubicBezTo>
                        <a:pt x="50" y="52"/>
                        <a:pt x="52" y="54"/>
                        <a:pt x="55" y="54"/>
                      </a:cubicBezTo>
                      <a:cubicBezTo>
                        <a:pt x="57" y="54"/>
                        <a:pt x="59" y="52"/>
                        <a:pt x="59" y="49"/>
                      </a:cubicBezTo>
                      <a:cubicBezTo>
                        <a:pt x="59" y="47"/>
                        <a:pt x="57" y="45"/>
                        <a:pt x="55" y="4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square" lIns="91440" tIns="45720" rIns="91440" bIns="45720" anchor="ctr">
                  <a:normAutofit fontScale="85000" lnSpcReduction="2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endParaRPr/>
                </a:p>
              </p:txBody>
            </p:sp>
          </p:grpSp>
        </p:grpSp>
        <p:grpSp>
          <p:nvGrpSpPr>
            <p:cNvPr id="8" name="ïŝļíde">
              <a:extLst>
                <a:ext uri="{FF2B5EF4-FFF2-40B4-BE49-F238E27FC236}">
                  <a16:creationId xmlns:a16="http://schemas.microsoft.com/office/drawing/2014/main" xmlns="" id="{41538FF2-5C99-4831-991C-358CC81C7A0A}"/>
                </a:ext>
              </a:extLst>
            </p:cNvPr>
            <p:cNvGrpSpPr/>
            <p:nvPr/>
          </p:nvGrpSpPr>
          <p:grpSpPr>
            <a:xfrm>
              <a:off x="8148224" y="1924927"/>
              <a:ext cx="3370676" cy="3427246"/>
              <a:chOff x="8148224" y="1924927"/>
              <a:chExt cx="3370676" cy="3427246"/>
            </a:xfrm>
          </p:grpSpPr>
          <p:grpSp>
            <p:nvGrpSpPr>
              <p:cNvPr id="9" name="ísļîdê">
                <a:extLst>
                  <a:ext uri="{FF2B5EF4-FFF2-40B4-BE49-F238E27FC236}">
                    <a16:creationId xmlns:a16="http://schemas.microsoft.com/office/drawing/2014/main" xmlns="" id="{8660C58F-F516-47D5-9904-1F045F20CB56}"/>
                  </a:ext>
                </a:extLst>
              </p:cNvPr>
              <p:cNvGrpSpPr/>
              <p:nvPr/>
            </p:nvGrpSpPr>
            <p:grpSpPr>
              <a:xfrm>
                <a:off x="8148224" y="1924927"/>
                <a:ext cx="3370676" cy="1139313"/>
                <a:chOff x="8148224" y="1924927"/>
                <a:chExt cx="3370676" cy="1139313"/>
              </a:xfrm>
            </p:grpSpPr>
            <p:sp>
              <p:nvSpPr>
                <p:cNvPr id="20" name="íṥlïďê">
                  <a:extLst>
                    <a:ext uri="{FF2B5EF4-FFF2-40B4-BE49-F238E27FC236}">
                      <a16:creationId xmlns:a16="http://schemas.microsoft.com/office/drawing/2014/main" xmlns="" id="{A5A0FCF0-FFAA-46A1-A6C6-19CB890B663D}"/>
                    </a:ext>
                  </a:extLst>
                </p:cNvPr>
                <p:cNvSpPr txBox="1"/>
                <p:nvPr/>
              </p:nvSpPr>
              <p:spPr>
                <a:xfrm>
                  <a:off x="8148224" y="2432758"/>
                  <a:ext cx="3370676" cy="631482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>
                    <a:lnSpc>
                      <a:spcPct val="120000"/>
                    </a:lnSpc>
                  </a:pPr>
                  <a:r>
                    <a:rPr lang="en-US" altLang="zh-CN" sz="1100" dirty="0"/>
                    <a:t>Copy paste fonts. Choose the only option to retain text……</a:t>
                  </a:r>
                </a:p>
              </p:txBody>
            </p:sp>
            <p:sp>
              <p:nvSpPr>
                <p:cNvPr id="21" name="iŝḷïḍé">
                  <a:extLst>
                    <a:ext uri="{FF2B5EF4-FFF2-40B4-BE49-F238E27FC236}">
                      <a16:creationId xmlns:a16="http://schemas.microsoft.com/office/drawing/2014/main" xmlns="" id="{7D633CA8-493B-4D53-8FFA-F7C9D238674F}"/>
                    </a:ext>
                  </a:extLst>
                </p:cNvPr>
                <p:cNvSpPr/>
                <p:nvPr/>
              </p:nvSpPr>
              <p:spPr>
                <a:xfrm>
                  <a:off x="8148224" y="1924927"/>
                  <a:ext cx="3370676" cy="507831"/>
                </a:xfrm>
                <a:prstGeom prst="rect">
                  <a:avLst/>
                </a:prstGeom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/>
                  <a:r>
                    <a:rPr lang="en-US" altLang="zh-CN" b="1" dirty="0"/>
                    <a:t>Text here</a:t>
                  </a:r>
                  <a:endParaRPr lang="zh-CN" altLang="en-US" b="1" dirty="0"/>
                </a:p>
              </p:txBody>
            </p:sp>
            <p:cxnSp>
              <p:nvCxnSpPr>
                <p:cNvPr id="22" name="直接连接符 21">
                  <a:extLst>
                    <a:ext uri="{FF2B5EF4-FFF2-40B4-BE49-F238E27FC236}">
                      <a16:creationId xmlns:a16="http://schemas.microsoft.com/office/drawing/2014/main" xmlns="" id="{BC8294AA-8E00-47DA-BDA0-8473555196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148224" y="2432758"/>
                  <a:ext cx="3370676" cy="0"/>
                </a:xfrm>
                <a:prstGeom prst="line">
                  <a:avLst/>
                </a:prstGeom>
                <a:ln>
                  <a:solidFill>
                    <a:schemeClr val="tx1">
                      <a:lumMod val="20000"/>
                      <a:lumOff val="8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" name="iSḻîde">
                  <a:extLst>
                    <a:ext uri="{FF2B5EF4-FFF2-40B4-BE49-F238E27FC236}">
                      <a16:creationId xmlns:a16="http://schemas.microsoft.com/office/drawing/2014/main" xmlns="" id="{2E3E33D7-32DF-4675-9D89-45E8F40E7F47}"/>
                    </a:ext>
                  </a:extLst>
                </p:cNvPr>
                <p:cNvSpPr/>
                <p:nvPr/>
              </p:nvSpPr>
              <p:spPr bwMode="auto">
                <a:xfrm>
                  <a:off x="8148224" y="2103418"/>
                  <a:ext cx="296925" cy="274705"/>
                </a:xfrm>
                <a:custGeom>
                  <a:avLst/>
                  <a:gdLst/>
                  <a:ahLst/>
                  <a:cxnLst>
                    <a:cxn ang="0">
                      <a:pos x="39" y="36"/>
                    </a:cxn>
                    <a:cxn ang="0">
                      <a:pos x="41" y="44"/>
                    </a:cxn>
                    <a:cxn ang="0">
                      <a:pos x="35" y="50"/>
                    </a:cxn>
                    <a:cxn ang="0">
                      <a:pos x="27" y="53"/>
                    </a:cxn>
                    <a:cxn ang="0">
                      <a:pos x="18" y="53"/>
                    </a:cxn>
                    <a:cxn ang="0">
                      <a:pos x="11" y="50"/>
                    </a:cxn>
                    <a:cxn ang="0">
                      <a:pos x="4" y="44"/>
                    </a:cxn>
                    <a:cxn ang="0">
                      <a:pos x="6" y="36"/>
                    </a:cxn>
                    <a:cxn ang="0">
                      <a:pos x="0" y="28"/>
                    </a:cxn>
                    <a:cxn ang="0">
                      <a:pos x="7" y="23"/>
                    </a:cxn>
                    <a:cxn ang="0">
                      <a:pos x="4" y="18"/>
                    </a:cxn>
                    <a:cxn ang="0">
                      <a:pos x="15" y="16"/>
                    </a:cxn>
                    <a:cxn ang="0">
                      <a:pos x="19" y="8"/>
                    </a:cxn>
                    <a:cxn ang="0">
                      <a:pos x="28" y="15"/>
                    </a:cxn>
                    <a:cxn ang="0">
                      <a:pos x="35" y="12"/>
                    </a:cxn>
                    <a:cxn ang="0">
                      <a:pos x="41" y="19"/>
                    </a:cxn>
                    <a:cxn ang="0">
                      <a:pos x="45" y="27"/>
                    </a:cxn>
                    <a:cxn ang="0">
                      <a:pos x="23" y="22"/>
                    </a:cxn>
                    <a:cxn ang="0">
                      <a:pos x="32" y="31"/>
                    </a:cxn>
                    <a:cxn ang="0">
                      <a:pos x="63" y="16"/>
                    </a:cxn>
                    <a:cxn ang="0">
                      <a:pos x="64" y="24"/>
                    </a:cxn>
                    <a:cxn ang="0">
                      <a:pos x="55" y="22"/>
                    </a:cxn>
                    <a:cxn ang="0">
                      <a:pos x="46" y="24"/>
                    </a:cxn>
                    <a:cxn ang="0">
                      <a:pos x="46" y="16"/>
                    </a:cxn>
                    <a:cxn ang="0">
                      <a:pos x="46" y="9"/>
                    </a:cxn>
                    <a:cxn ang="0">
                      <a:pos x="46" y="2"/>
                    </a:cxn>
                    <a:cxn ang="0">
                      <a:pos x="55" y="4"/>
                    </a:cxn>
                    <a:cxn ang="0">
                      <a:pos x="59" y="0"/>
                    </a:cxn>
                    <a:cxn ang="0">
                      <a:pos x="62" y="7"/>
                    </a:cxn>
                    <a:cxn ang="0">
                      <a:pos x="68" y="15"/>
                    </a:cxn>
                    <a:cxn ang="0">
                      <a:pos x="62" y="55"/>
                    </a:cxn>
                    <a:cxn ang="0">
                      <a:pos x="59" y="63"/>
                    </a:cxn>
                    <a:cxn ang="0">
                      <a:pos x="54" y="59"/>
                    </a:cxn>
                    <a:cxn ang="0">
                      <a:pos x="45" y="60"/>
                    </a:cxn>
                    <a:cxn ang="0">
                      <a:pos x="41" y="52"/>
                    </a:cxn>
                    <a:cxn ang="0">
                      <a:pos x="47" y="44"/>
                    </a:cxn>
                    <a:cxn ang="0">
                      <a:pos x="50" y="36"/>
                    </a:cxn>
                    <a:cxn ang="0">
                      <a:pos x="56" y="40"/>
                    </a:cxn>
                    <a:cxn ang="0">
                      <a:pos x="64" y="39"/>
                    </a:cxn>
                    <a:cxn ang="0">
                      <a:pos x="63" y="46"/>
                    </a:cxn>
                    <a:cxn ang="0">
                      <a:pos x="55" y="8"/>
                    </a:cxn>
                    <a:cxn ang="0">
                      <a:pos x="59" y="13"/>
                    </a:cxn>
                    <a:cxn ang="0">
                      <a:pos x="50" y="49"/>
                    </a:cxn>
                    <a:cxn ang="0">
                      <a:pos x="55" y="45"/>
                    </a:cxn>
                  </a:cxnLst>
                  <a:rect l="0" t="0" r="r" b="b"/>
                  <a:pathLst>
                    <a:path w="68" h="63">
                      <a:moveTo>
                        <a:pt x="45" y="35"/>
                      </a:move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7"/>
                        <a:pt x="38" y="38"/>
                        <a:pt x="38" y="39"/>
                      </a:cubicBezTo>
                      <a:cubicBezTo>
                        <a:pt x="39" y="41"/>
                        <a:pt x="40" y="42"/>
                        <a:pt x="41" y="43"/>
                      </a:cubicBezTo>
                      <a:cubicBezTo>
                        <a:pt x="41" y="43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5"/>
                      </a:cubicBezTo>
                      <a:cubicBezTo>
                        <a:pt x="40" y="46"/>
                        <a:pt x="36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0" y="47"/>
                        <a:pt x="29" y="47"/>
                        <a:pt x="28" y="48"/>
                      </a:cubicBezTo>
                      <a:cubicBezTo>
                        <a:pt x="28" y="49"/>
                        <a:pt x="27" y="51"/>
                        <a:pt x="27" y="53"/>
                      </a:cubicBezTo>
                      <a:cubicBezTo>
                        <a:pt x="27" y="54"/>
                        <a:pt x="26" y="54"/>
                        <a:pt x="2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8" y="54"/>
                        <a:pt x="18" y="53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6" y="47"/>
                        <a:pt x="16" y="47"/>
                        <a:pt x="15" y="47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9" y="50"/>
                        <a:pt x="9" y="50"/>
                      </a:cubicBezTo>
                      <a:cubicBezTo>
                        <a:pt x="8" y="49"/>
                        <a:pt x="4" y="45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2"/>
                        <a:pt x="6" y="41"/>
                        <a:pt x="7" y="39"/>
                      </a:cubicBezTo>
                      <a:cubicBezTo>
                        <a:pt x="7" y="38"/>
                        <a:pt x="6" y="37"/>
                        <a:pt x="6" y="36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0" y="35"/>
                        <a:pt x="0" y="35"/>
                        <a:pt x="0" y="34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7"/>
                        <a:pt x="0" y="27"/>
                        <a:pt x="1" y="27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5"/>
                        <a:pt x="7" y="24"/>
                        <a:pt x="7" y="23"/>
                      </a:cubicBezTo>
                      <a:cubicBezTo>
                        <a:pt x="6" y="22"/>
                        <a:pt x="5" y="20"/>
                        <a:pt x="4" y="19"/>
                      </a:cubicBezTo>
                      <a:cubicBezTo>
                        <a:pt x="4" y="19"/>
                        <a:pt x="4" y="19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7"/>
                        <a:pt x="9" y="12"/>
                        <a:pt x="10" y="12"/>
                      </a:cubicBezTo>
                      <a:cubicBezTo>
                        <a:pt x="10" y="12"/>
                        <a:pt x="10" y="12"/>
                        <a:pt x="11" y="13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5"/>
                        <a:pt x="16" y="15"/>
                        <a:pt x="17" y="15"/>
                      </a:cubicBezTo>
                      <a:cubicBezTo>
                        <a:pt x="18" y="13"/>
                        <a:pt x="18" y="11"/>
                        <a:pt x="18" y="9"/>
                      </a:cubicBezTo>
                      <a:cubicBezTo>
                        <a:pt x="18" y="9"/>
                        <a:pt x="19" y="8"/>
                        <a:pt x="19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9"/>
                        <a:pt x="27" y="9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30" y="15"/>
                        <a:pt x="31" y="16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6" y="12"/>
                        <a:pt x="36" y="12"/>
                        <a:pt x="36" y="13"/>
                      </a:cubicBezTo>
                      <a:cubicBezTo>
                        <a:pt x="37" y="13"/>
                        <a:pt x="41" y="17"/>
                        <a:pt x="41" y="18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20"/>
                        <a:pt x="39" y="22"/>
                        <a:pt x="38" y="23"/>
                      </a:cubicBezTo>
                      <a:cubicBezTo>
                        <a:pt x="38" y="24"/>
                        <a:pt x="39" y="25"/>
                        <a:pt x="39" y="26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lnTo>
                        <a:pt x="45" y="35"/>
                      </a:lnTo>
                      <a:close/>
                      <a:moveTo>
                        <a:pt x="23" y="22"/>
                      </a:moveTo>
                      <a:cubicBezTo>
                        <a:pt x="18" y="22"/>
                        <a:pt x="13" y="26"/>
                        <a:pt x="13" y="31"/>
                      </a:cubicBezTo>
                      <a:cubicBezTo>
                        <a:pt x="13" y="36"/>
                        <a:pt x="18" y="40"/>
                        <a:pt x="23" y="40"/>
                      </a:cubicBezTo>
                      <a:cubicBezTo>
                        <a:pt x="28" y="40"/>
                        <a:pt x="32" y="36"/>
                        <a:pt x="32" y="31"/>
                      </a:cubicBezTo>
                      <a:cubicBezTo>
                        <a:pt x="32" y="26"/>
                        <a:pt x="28" y="22"/>
                        <a:pt x="23" y="22"/>
                      </a:cubicBezTo>
                      <a:close/>
                      <a:moveTo>
                        <a:pt x="68" y="15"/>
                      </a:moveTo>
                      <a:cubicBezTo>
                        <a:pt x="68" y="16"/>
                        <a:pt x="64" y="16"/>
                        <a:pt x="63" y="16"/>
                      </a:cubicBezTo>
                      <a:cubicBezTo>
                        <a:pt x="63" y="17"/>
                        <a:pt x="62" y="18"/>
                        <a:pt x="62" y="18"/>
                      </a:cubicBezTo>
                      <a:cubicBezTo>
                        <a:pt x="62" y="19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4" y="24"/>
                      </a:cubicBezTo>
                      <a:cubicBezTo>
                        <a:pt x="63" y="24"/>
                        <a:pt x="59" y="26"/>
                        <a:pt x="59" y="26"/>
                      </a:cubicBezTo>
                      <a:cubicBezTo>
                        <a:pt x="59" y="26"/>
                        <a:pt x="56" y="22"/>
                        <a:pt x="56" y="22"/>
                      </a:cubicBezTo>
                      <a:cubicBezTo>
                        <a:pt x="55" y="22"/>
                        <a:pt x="55" y="22"/>
                        <a:pt x="55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3" y="22"/>
                        <a:pt x="50" y="26"/>
                        <a:pt x="50" y="26"/>
                      </a:cubicBezTo>
                      <a:cubicBezTo>
                        <a:pt x="50" y="26"/>
                        <a:pt x="46" y="24"/>
                        <a:pt x="46" y="24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7" y="19"/>
                        <a:pt x="47" y="18"/>
                      </a:cubicBezTo>
                      <a:cubicBezTo>
                        <a:pt x="47" y="18"/>
                        <a:pt x="46" y="17"/>
                        <a:pt x="46" y="16"/>
                      </a:cubicBezTo>
                      <a:cubicBezTo>
                        <a:pt x="45" y="16"/>
                        <a:pt x="41" y="16"/>
                        <a:pt x="41" y="15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5" y="9"/>
                        <a:pt x="46" y="9"/>
                      </a:cubicBezTo>
                      <a:cubicBezTo>
                        <a:pt x="46" y="9"/>
                        <a:pt x="47" y="8"/>
                        <a:pt x="47" y="7"/>
                      </a:cubicBezTo>
                      <a:cubicBezTo>
                        <a:pt x="47" y="7"/>
                        <a:pt x="45" y="3"/>
                        <a:pt x="45" y="2"/>
                      </a:cubicBezTo>
                      <a:cubicBezTo>
                        <a:pt x="45" y="2"/>
                        <a:pt x="45" y="2"/>
                        <a:pt x="46" y="2"/>
                      </a:cubicBezTo>
                      <a:cubicBezTo>
                        <a:pt x="46" y="2"/>
                        <a:pt x="50" y="0"/>
                        <a:pt x="50" y="0"/>
                      </a:cubicBezTo>
                      <a:cubicBezTo>
                        <a:pt x="50" y="0"/>
                        <a:pt x="53" y="3"/>
                        <a:pt x="54" y="4"/>
                      </a:cubicBezTo>
                      <a:cubicBezTo>
                        <a:pt x="54" y="4"/>
                        <a:pt x="54" y="4"/>
                        <a:pt x="55" y="4"/>
                      </a:cubicBezTo>
                      <a:cubicBezTo>
                        <a:pt x="55" y="4"/>
                        <a:pt x="55" y="4"/>
                        <a:pt x="56" y="4"/>
                      </a:cubicBezTo>
                      <a:cubicBezTo>
                        <a:pt x="57" y="2"/>
                        <a:pt x="58" y="1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63" y="2"/>
                        <a:pt x="64" y="2"/>
                      </a:cubicBezTo>
                      <a:cubicBezTo>
                        <a:pt x="64" y="2"/>
                        <a:pt x="64" y="2"/>
                        <a:pt x="64" y="2"/>
                      </a:cubicBezTo>
                      <a:cubicBezTo>
                        <a:pt x="64" y="3"/>
                        <a:pt x="62" y="7"/>
                        <a:pt x="62" y="7"/>
                      </a:cubicBezTo>
                      <a:cubicBezTo>
                        <a:pt x="62" y="8"/>
                        <a:pt x="63" y="9"/>
                        <a:pt x="63" y="9"/>
                      </a:cubicBezTo>
                      <a:cubicBezTo>
                        <a:pt x="64" y="9"/>
                        <a:pt x="68" y="10"/>
                        <a:pt x="68" y="10"/>
                      </a:cubicBezTo>
                      <a:lnTo>
                        <a:pt x="68" y="15"/>
                      </a:lnTo>
                      <a:close/>
                      <a:moveTo>
                        <a:pt x="68" y="52"/>
                      </a:moveTo>
                      <a:cubicBezTo>
                        <a:pt x="68" y="52"/>
                        <a:pt x="64" y="53"/>
                        <a:pt x="63" y="53"/>
                      </a:cubicBezTo>
                      <a:cubicBezTo>
                        <a:pt x="63" y="54"/>
                        <a:pt x="62" y="54"/>
                        <a:pt x="62" y="55"/>
                      </a:cubicBezTo>
                      <a:cubicBezTo>
                        <a:pt x="62" y="56"/>
                        <a:pt x="64" y="59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3" y="60"/>
                        <a:pt x="59" y="63"/>
                        <a:pt x="59" y="63"/>
                      </a:cubicBezTo>
                      <a:cubicBezTo>
                        <a:pt x="59" y="63"/>
                        <a:pt x="56" y="59"/>
                        <a:pt x="56" y="59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3" y="59"/>
                        <a:pt x="50" y="63"/>
                        <a:pt x="50" y="63"/>
                      </a:cubicBezTo>
                      <a:cubicBezTo>
                        <a:pt x="50" y="63"/>
                        <a:pt x="46" y="60"/>
                        <a:pt x="46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59"/>
                        <a:pt x="47" y="56"/>
                        <a:pt x="47" y="55"/>
                      </a:cubicBezTo>
                      <a:cubicBezTo>
                        <a:pt x="47" y="54"/>
                        <a:pt x="46" y="54"/>
                        <a:pt x="46" y="53"/>
                      </a:cubicBezTo>
                      <a:cubicBezTo>
                        <a:pt x="45" y="53"/>
                        <a:pt x="41" y="52"/>
                        <a:pt x="41" y="52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6"/>
                        <a:pt x="45" y="46"/>
                        <a:pt x="46" y="46"/>
                      </a:cubicBezTo>
                      <a:cubicBezTo>
                        <a:pt x="46" y="45"/>
                        <a:pt x="47" y="45"/>
                        <a:pt x="47" y="44"/>
                      </a:cubicBezTo>
                      <a:cubicBezTo>
                        <a:pt x="47" y="43"/>
                        <a:pt x="45" y="40"/>
                        <a:pt x="45" y="39"/>
                      </a:cubicBezTo>
                      <a:cubicBezTo>
                        <a:pt x="45" y="39"/>
                        <a:pt x="45" y="39"/>
                        <a:pt x="46" y="39"/>
                      </a:cubicBezTo>
                      <a:cubicBezTo>
                        <a:pt x="46" y="39"/>
                        <a:pt x="50" y="36"/>
                        <a:pt x="50" y="36"/>
                      </a:cubicBezTo>
                      <a:cubicBezTo>
                        <a:pt x="50" y="36"/>
                        <a:pt x="53" y="40"/>
                        <a:pt x="54" y="40"/>
                      </a:cubicBezTo>
                      <a:cubicBezTo>
                        <a:pt x="54" y="40"/>
                        <a:pt x="54" y="40"/>
                        <a:pt x="55" y="40"/>
                      </a:cubicBezTo>
                      <a:cubicBezTo>
                        <a:pt x="55" y="40"/>
                        <a:pt x="55" y="40"/>
                        <a:pt x="56" y="40"/>
                      </a:cubicBezTo>
                      <a:cubicBezTo>
                        <a:pt x="57" y="39"/>
                        <a:pt x="58" y="38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63" y="39"/>
                        <a:pt x="64" y="39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4" y="40"/>
                        <a:pt x="62" y="43"/>
                        <a:pt x="62" y="44"/>
                      </a:cubicBezTo>
                      <a:cubicBezTo>
                        <a:pt x="62" y="45"/>
                        <a:pt x="63" y="45"/>
                        <a:pt x="63" y="46"/>
                      </a:cubicBezTo>
                      <a:cubicBezTo>
                        <a:pt x="64" y="46"/>
                        <a:pt x="68" y="46"/>
                        <a:pt x="68" y="47"/>
                      </a:cubicBezTo>
                      <a:lnTo>
                        <a:pt x="68" y="52"/>
                      </a:lnTo>
                      <a:close/>
                      <a:moveTo>
                        <a:pt x="55" y="8"/>
                      </a:moveTo>
                      <a:cubicBezTo>
                        <a:pt x="52" y="8"/>
                        <a:pt x="50" y="10"/>
                        <a:pt x="50" y="13"/>
                      </a:cubicBezTo>
                      <a:cubicBezTo>
                        <a:pt x="50" y="15"/>
                        <a:pt x="52" y="17"/>
                        <a:pt x="55" y="17"/>
                      </a:cubicBezTo>
                      <a:cubicBezTo>
                        <a:pt x="57" y="17"/>
                        <a:pt x="59" y="15"/>
                        <a:pt x="59" y="13"/>
                      </a:cubicBezTo>
                      <a:cubicBezTo>
                        <a:pt x="59" y="10"/>
                        <a:pt x="57" y="8"/>
                        <a:pt x="55" y="8"/>
                      </a:cubicBezTo>
                      <a:close/>
                      <a:moveTo>
                        <a:pt x="55" y="45"/>
                      </a:moveTo>
                      <a:cubicBezTo>
                        <a:pt x="52" y="45"/>
                        <a:pt x="50" y="47"/>
                        <a:pt x="50" y="49"/>
                      </a:cubicBezTo>
                      <a:cubicBezTo>
                        <a:pt x="50" y="52"/>
                        <a:pt x="52" y="54"/>
                        <a:pt x="55" y="54"/>
                      </a:cubicBezTo>
                      <a:cubicBezTo>
                        <a:pt x="57" y="54"/>
                        <a:pt x="59" y="52"/>
                        <a:pt x="59" y="49"/>
                      </a:cubicBezTo>
                      <a:cubicBezTo>
                        <a:pt x="59" y="47"/>
                        <a:pt x="57" y="45"/>
                        <a:pt x="55" y="4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square" lIns="91440" tIns="45720" rIns="91440" bIns="45720" anchor="ctr">
                  <a:normAutofit fontScale="85000" lnSpcReduction="2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endParaRPr/>
                </a:p>
              </p:txBody>
            </p:sp>
          </p:grpSp>
          <p:grpSp>
            <p:nvGrpSpPr>
              <p:cNvPr id="10" name="íŝḷîḍê">
                <a:extLst>
                  <a:ext uri="{FF2B5EF4-FFF2-40B4-BE49-F238E27FC236}">
                    <a16:creationId xmlns:a16="http://schemas.microsoft.com/office/drawing/2014/main" xmlns="" id="{E63BD6EB-6F73-41F9-BDAD-A1EA45825E22}"/>
                  </a:ext>
                </a:extLst>
              </p:cNvPr>
              <p:cNvGrpSpPr/>
              <p:nvPr/>
            </p:nvGrpSpPr>
            <p:grpSpPr>
              <a:xfrm>
                <a:off x="8148224" y="3068894"/>
                <a:ext cx="3370676" cy="1139313"/>
                <a:chOff x="8148224" y="3068894"/>
                <a:chExt cx="3370676" cy="1139313"/>
              </a:xfrm>
            </p:grpSpPr>
            <p:sp>
              <p:nvSpPr>
                <p:cNvPr id="16" name="íṩlîďé">
                  <a:extLst>
                    <a:ext uri="{FF2B5EF4-FFF2-40B4-BE49-F238E27FC236}">
                      <a16:creationId xmlns:a16="http://schemas.microsoft.com/office/drawing/2014/main" xmlns="" id="{A5A0FCF0-FFAA-46A1-A6C6-19CB890B663D}"/>
                    </a:ext>
                  </a:extLst>
                </p:cNvPr>
                <p:cNvSpPr txBox="1"/>
                <p:nvPr/>
              </p:nvSpPr>
              <p:spPr>
                <a:xfrm>
                  <a:off x="8148224" y="3576725"/>
                  <a:ext cx="3370676" cy="631482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>
                    <a:lnSpc>
                      <a:spcPct val="120000"/>
                    </a:lnSpc>
                  </a:pPr>
                  <a:r>
                    <a:rPr lang="en-US" altLang="zh-CN" sz="1100" dirty="0"/>
                    <a:t>Copy paste fonts. Choose the only option to retain text……</a:t>
                  </a:r>
                </a:p>
              </p:txBody>
            </p:sp>
            <p:sp>
              <p:nvSpPr>
                <p:cNvPr id="17" name="íṧḻîďé">
                  <a:extLst>
                    <a:ext uri="{FF2B5EF4-FFF2-40B4-BE49-F238E27FC236}">
                      <a16:creationId xmlns:a16="http://schemas.microsoft.com/office/drawing/2014/main" xmlns="" id="{7D633CA8-493B-4D53-8FFA-F7C9D238674F}"/>
                    </a:ext>
                  </a:extLst>
                </p:cNvPr>
                <p:cNvSpPr/>
                <p:nvPr/>
              </p:nvSpPr>
              <p:spPr>
                <a:xfrm>
                  <a:off x="8148224" y="3068894"/>
                  <a:ext cx="3370676" cy="507831"/>
                </a:xfrm>
                <a:prstGeom prst="rect">
                  <a:avLst/>
                </a:prstGeom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/>
                  <a:r>
                    <a:rPr lang="en-US" altLang="zh-CN" b="1" dirty="0"/>
                    <a:t>Text here</a:t>
                  </a:r>
                  <a:endParaRPr lang="zh-CN" altLang="en-US" b="1" dirty="0"/>
                </a:p>
              </p:txBody>
            </p:sp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xmlns="" id="{BC8294AA-8E00-47DA-BDA0-8473555196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148224" y="3576725"/>
                  <a:ext cx="3370676" cy="0"/>
                </a:xfrm>
                <a:prstGeom prst="line">
                  <a:avLst/>
                </a:prstGeom>
                <a:ln>
                  <a:solidFill>
                    <a:schemeClr val="tx1">
                      <a:lumMod val="20000"/>
                      <a:lumOff val="8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íṡḷíḍè">
                  <a:extLst>
                    <a:ext uri="{FF2B5EF4-FFF2-40B4-BE49-F238E27FC236}">
                      <a16:creationId xmlns:a16="http://schemas.microsoft.com/office/drawing/2014/main" xmlns="" id="{2E3E33D7-32DF-4675-9D89-45E8F40E7F47}"/>
                    </a:ext>
                  </a:extLst>
                </p:cNvPr>
                <p:cNvSpPr/>
                <p:nvPr/>
              </p:nvSpPr>
              <p:spPr bwMode="auto">
                <a:xfrm>
                  <a:off x="8148224" y="3247385"/>
                  <a:ext cx="296925" cy="274705"/>
                </a:xfrm>
                <a:custGeom>
                  <a:avLst/>
                  <a:gdLst/>
                  <a:ahLst/>
                  <a:cxnLst>
                    <a:cxn ang="0">
                      <a:pos x="39" y="36"/>
                    </a:cxn>
                    <a:cxn ang="0">
                      <a:pos x="41" y="44"/>
                    </a:cxn>
                    <a:cxn ang="0">
                      <a:pos x="35" y="50"/>
                    </a:cxn>
                    <a:cxn ang="0">
                      <a:pos x="27" y="53"/>
                    </a:cxn>
                    <a:cxn ang="0">
                      <a:pos x="18" y="53"/>
                    </a:cxn>
                    <a:cxn ang="0">
                      <a:pos x="11" y="50"/>
                    </a:cxn>
                    <a:cxn ang="0">
                      <a:pos x="4" y="44"/>
                    </a:cxn>
                    <a:cxn ang="0">
                      <a:pos x="6" y="36"/>
                    </a:cxn>
                    <a:cxn ang="0">
                      <a:pos x="0" y="28"/>
                    </a:cxn>
                    <a:cxn ang="0">
                      <a:pos x="7" y="23"/>
                    </a:cxn>
                    <a:cxn ang="0">
                      <a:pos x="4" y="18"/>
                    </a:cxn>
                    <a:cxn ang="0">
                      <a:pos x="15" y="16"/>
                    </a:cxn>
                    <a:cxn ang="0">
                      <a:pos x="19" y="8"/>
                    </a:cxn>
                    <a:cxn ang="0">
                      <a:pos x="28" y="15"/>
                    </a:cxn>
                    <a:cxn ang="0">
                      <a:pos x="35" y="12"/>
                    </a:cxn>
                    <a:cxn ang="0">
                      <a:pos x="41" y="19"/>
                    </a:cxn>
                    <a:cxn ang="0">
                      <a:pos x="45" y="27"/>
                    </a:cxn>
                    <a:cxn ang="0">
                      <a:pos x="23" y="22"/>
                    </a:cxn>
                    <a:cxn ang="0">
                      <a:pos x="32" y="31"/>
                    </a:cxn>
                    <a:cxn ang="0">
                      <a:pos x="63" y="16"/>
                    </a:cxn>
                    <a:cxn ang="0">
                      <a:pos x="64" y="24"/>
                    </a:cxn>
                    <a:cxn ang="0">
                      <a:pos x="55" y="22"/>
                    </a:cxn>
                    <a:cxn ang="0">
                      <a:pos x="46" y="24"/>
                    </a:cxn>
                    <a:cxn ang="0">
                      <a:pos x="46" y="16"/>
                    </a:cxn>
                    <a:cxn ang="0">
                      <a:pos x="46" y="9"/>
                    </a:cxn>
                    <a:cxn ang="0">
                      <a:pos x="46" y="2"/>
                    </a:cxn>
                    <a:cxn ang="0">
                      <a:pos x="55" y="4"/>
                    </a:cxn>
                    <a:cxn ang="0">
                      <a:pos x="59" y="0"/>
                    </a:cxn>
                    <a:cxn ang="0">
                      <a:pos x="62" y="7"/>
                    </a:cxn>
                    <a:cxn ang="0">
                      <a:pos x="68" y="15"/>
                    </a:cxn>
                    <a:cxn ang="0">
                      <a:pos x="62" y="55"/>
                    </a:cxn>
                    <a:cxn ang="0">
                      <a:pos x="59" y="63"/>
                    </a:cxn>
                    <a:cxn ang="0">
                      <a:pos x="54" y="59"/>
                    </a:cxn>
                    <a:cxn ang="0">
                      <a:pos x="45" y="60"/>
                    </a:cxn>
                    <a:cxn ang="0">
                      <a:pos x="41" y="52"/>
                    </a:cxn>
                    <a:cxn ang="0">
                      <a:pos x="47" y="44"/>
                    </a:cxn>
                    <a:cxn ang="0">
                      <a:pos x="50" y="36"/>
                    </a:cxn>
                    <a:cxn ang="0">
                      <a:pos x="56" y="40"/>
                    </a:cxn>
                    <a:cxn ang="0">
                      <a:pos x="64" y="39"/>
                    </a:cxn>
                    <a:cxn ang="0">
                      <a:pos x="63" y="46"/>
                    </a:cxn>
                    <a:cxn ang="0">
                      <a:pos x="55" y="8"/>
                    </a:cxn>
                    <a:cxn ang="0">
                      <a:pos x="59" y="13"/>
                    </a:cxn>
                    <a:cxn ang="0">
                      <a:pos x="50" y="49"/>
                    </a:cxn>
                    <a:cxn ang="0">
                      <a:pos x="55" y="45"/>
                    </a:cxn>
                  </a:cxnLst>
                  <a:rect l="0" t="0" r="r" b="b"/>
                  <a:pathLst>
                    <a:path w="68" h="63">
                      <a:moveTo>
                        <a:pt x="45" y="35"/>
                      </a:move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7"/>
                        <a:pt x="38" y="38"/>
                        <a:pt x="38" y="39"/>
                      </a:cubicBezTo>
                      <a:cubicBezTo>
                        <a:pt x="39" y="41"/>
                        <a:pt x="40" y="42"/>
                        <a:pt x="41" y="43"/>
                      </a:cubicBezTo>
                      <a:cubicBezTo>
                        <a:pt x="41" y="43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5"/>
                      </a:cubicBezTo>
                      <a:cubicBezTo>
                        <a:pt x="40" y="46"/>
                        <a:pt x="36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0" y="47"/>
                        <a:pt x="29" y="47"/>
                        <a:pt x="28" y="48"/>
                      </a:cubicBezTo>
                      <a:cubicBezTo>
                        <a:pt x="28" y="49"/>
                        <a:pt x="27" y="51"/>
                        <a:pt x="27" y="53"/>
                      </a:cubicBezTo>
                      <a:cubicBezTo>
                        <a:pt x="27" y="54"/>
                        <a:pt x="26" y="54"/>
                        <a:pt x="2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8" y="54"/>
                        <a:pt x="18" y="53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6" y="47"/>
                        <a:pt x="16" y="47"/>
                        <a:pt x="15" y="47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9" y="50"/>
                        <a:pt x="9" y="50"/>
                      </a:cubicBezTo>
                      <a:cubicBezTo>
                        <a:pt x="8" y="49"/>
                        <a:pt x="4" y="45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2"/>
                        <a:pt x="6" y="41"/>
                        <a:pt x="7" y="39"/>
                      </a:cubicBezTo>
                      <a:cubicBezTo>
                        <a:pt x="7" y="38"/>
                        <a:pt x="6" y="37"/>
                        <a:pt x="6" y="36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0" y="35"/>
                        <a:pt x="0" y="35"/>
                        <a:pt x="0" y="34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7"/>
                        <a:pt x="0" y="27"/>
                        <a:pt x="1" y="27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5"/>
                        <a:pt x="7" y="24"/>
                        <a:pt x="7" y="23"/>
                      </a:cubicBezTo>
                      <a:cubicBezTo>
                        <a:pt x="6" y="22"/>
                        <a:pt x="5" y="20"/>
                        <a:pt x="4" y="19"/>
                      </a:cubicBezTo>
                      <a:cubicBezTo>
                        <a:pt x="4" y="19"/>
                        <a:pt x="4" y="19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7"/>
                        <a:pt x="9" y="12"/>
                        <a:pt x="10" y="12"/>
                      </a:cubicBezTo>
                      <a:cubicBezTo>
                        <a:pt x="10" y="12"/>
                        <a:pt x="10" y="12"/>
                        <a:pt x="11" y="13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5"/>
                        <a:pt x="16" y="15"/>
                        <a:pt x="17" y="15"/>
                      </a:cubicBezTo>
                      <a:cubicBezTo>
                        <a:pt x="18" y="13"/>
                        <a:pt x="18" y="11"/>
                        <a:pt x="18" y="9"/>
                      </a:cubicBezTo>
                      <a:cubicBezTo>
                        <a:pt x="18" y="9"/>
                        <a:pt x="19" y="8"/>
                        <a:pt x="19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9"/>
                        <a:pt x="27" y="9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30" y="15"/>
                        <a:pt x="31" y="16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6" y="12"/>
                        <a:pt x="36" y="12"/>
                        <a:pt x="36" y="13"/>
                      </a:cubicBezTo>
                      <a:cubicBezTo>
                        <a:pt x="37" y="13"/>
                        <a:pt x="41" y="17"/>
                        <a:pt x="41" y="18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20"/>
                        <a:pt x="39" y="22"/>
                        <a:pt x="38" y="23"/>
                      </a:cubicBezTo>
                      <a:cubicBezTo>
                        <a:pt x="38" y="24"/>
                        <a:pt x="39" y="25"/>
                        <a:pt x="39" y="26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lnTo>
                        <a:pt x="45" y="35"/>
                      </a:lnTo>
                      <a:close/>
                      <a:moveTo>
                        <a:pt x="23" y="22"/>
                      </a:moveTo>
                      <a:cubicBezTo>
                        <a:pt x="18" y="22"/>
                        <a:pt x="13" y="26"/>
                        <a:pt x="13" y="31"/>
                      </a:cubicBezTo>
                      <a:cubicBezTo>
                        <a:pt x="13" y="36"/>
                        <a:pt x="18" y="40"/>
                        <a:pt x="23" y="40"/>
                      </a:cubicBezTo>
                      <a:cubicBezTo>
                        <a:pt x="28" y="40"/>
                        <a:pt x="32" y="36"/>
                        <a:pt x="32" y="31"/>
                      </a:cubicBezTo>
                      <a:cubicBezTo>
                        <a:pt x="32" y="26"/>
                        <a:pt x="28" y="22"/>
                        <a:pt x="23" y="22"/>
                      </a:cubicBezTo>
                      <a:close/>
                      <a:moveTo>
                        <a:pt x="68" y="15"/>
                      </a:moveTo>
                      <a:cubicBezTo>
                        <a:pt x="68" y="16"/>
                        <a:pt x="64" y="16"/>
                        <a:pt x="63" y="16"/>
                      </a:cubicBezTo>
                      <a:cubicBezTo>
                        <a:pt x="63" y="17"/>
                        <a:pt x="62" y="18"/>
                        <a:pt x="62" y="18"/>
                      </a:cubicBezTo>
                      <a:cubicBezTo>
                        <a:pt x="62" y="19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4" y="24"/>
                      </a:cubicBezTo>
                      <a:cubicBezTo>
                        <a:pt x="63" y="24"/>
                        <a:pt x="59" y="26"/>
                        <a:pt x="59" y="26"/>
                      </a:cubicBezTo>
                      <a:cubicBezTo>
                        <a:pt x="59" y="26"/>
                        <a:pt x="56" y="22"/>
                        <a:pt x="56" y="22"/>
                      </a:cubicBezTo>
                      <a:cubicBezTo>
                        <a:pt x="55" y="22"/>
                        <a:pt x="55" y="22"/>
                        <a:pt x="55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3" y="22"/>
                        <a:pt x="50" y="26"/>
                        <a:pt x="50" y="26"/>
                      </a:cubicBezTo>
                      <a:cubicBezTo>
                        <a:pt x="50" y="26"/>
                        <a:pt x="46" y="24"/>
                        <a:pt x="46" y="24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7" y="19"/>
                        <a:pt x="47" y="18"/>
                      </a:cubicBezTo>
                      <a:cubicBezTo>
                        <a:pt x="47" y="18"/>
                        <a:pt x="46" y="17"/>
                        <a:pt x="46" y="16"/>
                      </a:cubicBezTo>
                      <a:cubicBezTo>
                        <a:pt x="45" y="16"/>
                        <a:pt x="41" y="16"/>
                        <a:pt x="41" y="15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5" y="9"/>
                        <a:pt x="46" y="9"/>
                      </a:cubicBezTo>
                      <a:cubicBezTo>
                        <a:pt x="46" y="9"/>
                        <a:pt x="47" y="8"/>
                        <a:pt x="47" y="7"/>
                      </a:cubicBezTo>
                      <a:cubicBezTo>
                        <a:pt x="47" y="7"/>
                        <a:pt x="45" y="3"/>
                        <a:pt x="45" y="2"/>
                      </a:cubicBezTo>
                      <a:cubicBezTo>
                        <a:pt x="45" y="2"/>
                        <a:pt x="45" y="2"/>
                        <a:pt x="46" y="2"/>
                      </a:cubicBezTo>
                      <a:cubicBezTo>
                        <a:pt x="46" y="2"/>
                        <a:pt x="50" y="0"/>
                        <a:pt x="50" y="0"/>
                      </a:cubicBezTo>
                      <a:cubicBezTo>
                        <a:pt x="50" y="0"/>
                        <a:pt x="53" y="3"/>
                        <a:pt x="54" y="4"/>
                      </a:cubicBezTo>
                      <a:cubicBezTo>
                        <a:pt x="54" y="4"/>
                        <a:pt x="54" y="4"/>
                        <a:pt x="55" y="4"/>
                      </a:cubicBezTo>
                      <a:cubicBezTo>
                        <a:pt x="55" y="4"/>
                        <a:pt x="55" y="4"/>
                        <a:pt x="56" y="4"/>
                      </a:cubicBezTo>
                      <a:cubicBezTo>
                        <a:pt x="57" y="2"/>
                        <a:pt x="58" y="1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63" y="2"/>
                        <a:pt x="64" y="2"/>
                      </a:cubicBezTo>
                      <a:cubicBezTo>
                        <a:pt x="64" y="2"/>
                        <a:pt x="64" y="2"/>
                        <a:pt x="64" y="2"/>
                      </a:cubicBezTo>
                      <a:cubicBezTo>
                        <a:pt x="64" y="3"/>
                        <a:pt x="62" y="7"/>
                        <a:pt x="62" y="7"/>
                      </a:cubicBezTo>
                      <a:cubicBezTo>
                        <a:pt x="62" y="8"/>
                        <a:pt x="63" y="9"/>
                        <a:pt x="63" y="9"/>
                      </a:cubicBezTo>
                      <a:cubicBezTo>
                        <a:pt x="64" y="9"/>
                        <a:pt x="68" y="10"/>
                        <a:pt x="68" y="10"/>
                      </a:cubicBezTo>
                      <a:lnTo>
                        <a:pt x="68" y="15"/>
                      </a:lnTo>
                      <a:close/>
                      <a:moveTo>
                        <a:pt x="68" y="52"/>
                      </a:moveTo>
                      <a:cubicBezTo>
                        <a:pt x="68" y="52"/>
                        <a:pt x="64" y="53"/>
                        <a:pt x="63" y="53"/>
                      </a:cubicBezTo>
                      <a:cubicBezTo>
                        <a:pt x="63" y="54"/>
                        <a:pt x="62" y="54"/>
                        <a:pt x="62" y="55"/>
                      </a:cubicBezTo>
                      <a:cubicBezTo>
                        <a:pt x="62" y="56"/>
                        <a:pt x="64" y="59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3" y="60"/>
                        <a:pt x="59" y="63"/>
                        <a:pt x="59" y="63"/>
                      </a:cubicBezTo>
                      <a:cubicBezTo>
                        <a:pt x="59" y="63"/>
                        <a:pt x="56" y="59"/>
                        <a:pt x="56" y="59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3" y="59"/>
                        <a:pt x="50" y="63"/>
                        <a:pt x="50" y="63"/>
                      </a:cubicBezTo>
                      <a:cubicBezTo>
                        <a:pt x="50" y="63"/>
                        <a:pt x="46" y="60"/>
                        <a:pt x="46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59"/>
                        <a:pt x="47" y="56"/>
                        <a:pt x="47" y="55"/>
                      </a:cubicBezTo>
                      <a:cubicBezTo>
                        <a:pt x="47" y="54"/>
                        <a:pt x="46" y="54"/>
                        <a:pt x="46" y="53"/>
                      </a:cubicBezTo>
                      <a:cubicBezTo>
                        <a:pt x="45" y="53"/>
                        <a:pt x="41" y="52"/>
                        <a:pt x="41" y="52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6"/>
                        <a:pt x="45" y="46"/>
                        <a:pt x="46" y="46"/>
                      </a:cubicBezTo>
                      <a:cubicBezTo>
                        <a:pt x="46" y="45"/>
                        <a:pt x="47" y="45"/>
                        <a:pt x="47" y="44"/>
                      </a:cubicBezTo>
                      <a:cubicBezTo>
                        <a:pt x="47" y="43"/>
                        <a:pt x="45" y="40"/>
                        <a:pt x="45" y="39"/>
                      </a:cubicBezTo>
                      <a:cubicBezTo>
                        <a:pt x="45" y="39"/>
                        <a:pt x="45" y="39"/>
                        <a:pt x="46" y="39"/>
                      </a:cubicBezTo>
                      <a:cubicBezTo>
                        <a:pt x="46" y="39"/>
                        <a:pt x="50" y="36"/>
                        <a:pt x="50" y="36"/>
                      </a:cubicBezTo>
                      <a:cubicBezTo>
                        <a:pt x="50" y="36"/>
                        <a:pt x="53" y="40"/>
                        <a:pt x="54" y="40"/>
                      </a:cubicBezTo>
                      <a:cubicBezTo>
                        <a:pt x="54" y="40"/>
                        <a:pt x="54" y="40"/>
                        <a:pt x="55" y="40"/>
                      </a:cubicBezTo>
                      <a:cubicBezTo>
                        <a:pt x="55" y="40"/>
                        <a:pt x="55" y="40"/>
                        <a:pt x="56" y="40"/>
                      </a:cubicBezTo>
                      <a:cubicBezTo>
                        <a:pt x="57" y="39"/>
                        <a:pt x="58" y="38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63" y="39"/>
                        <a:pt x="64" y="39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4" y="40"/>
                        <a:pt x="62" y="43"/>
                        <a:pt x="62" y="44"/>
                      </a:cubicBezTo>
                      <a:cubicBezTo>
                        <a:pt x="62" y="45"/>
                        <a:pt x="63" y="45"/>
                        <a:pt x="63" y="46"/>
                      </a:cubicBezTo>
                      <a:cubicBezTo>
                        <a:pt x="64" y="46"/>
                        <a:pt x="68" y="46"/>
                        <a:pt x="68" y="47"/>
                      </a:cubicBezTo>
                      <a:lnTo>
                        <a:pt x="68" y="52"/>
                      </a:lnTo>
                      <a:close/>
                      <a:moveTo>
                        <a:pt x="55" y="8"/>
                      </a:moveTo>
                      <a:cubicBezTo>
                        <a:pt x="52" y="8"/>
                        <a:pt x="50" y="10"/>
                        <a:pt x="50" y="13"/>
                      </a:cubicBezTo>
                      <a:cubicBezTo>
                        <a:pt x="50" y="15"/>
                        <a:pt x="52" y="17"/>
                        <a:pt x="55" y="17"/>
                      </a:cubicBezTo>
                      <a:cubicBezTo>
                        <a:pt x="57" y="17"/>
                        <a:pt x="59" y="15"/>
                        <a:pt x="59" y="13"/>
                      </a:cubicBezTo>
                      <a:cubicBezTo>
                        <a:pt x="59" y="10"/>
                        <a:pt x="57" y="8"/>
                        <a:pt x="55" y="8"/>
                      </a:cubicBezTo>
                      <a:close/>
                      <a:moveTo>
                        <a:pt x="55" y="45"/>
                      </a:moveTo>
                      <a:cubicBezTo>
                        <a:pt x="52" y="45"/>
                        <a:pt x="50" y="47"/>
                        <a:pt x="50" y="49"/>
                      </a:cubicBezTo>
                      <a:cubicBezTo>
                        <a:pt x="50" y="52"/>
                        <a:pt x="52" y="54"/>
                        <a:pt x="55" y="54"/>
                      </a:cubicBezTo>
                      <a:cubicBezTo>
                        <a:pt x="57" y="54"/>
                        <a:pt x="59" y="52"/>
                        <a:pt x="59" y="49"/>
                      </a:cubicBezTo>
                      <a:cubicBezTo>
                        <a:pt x="59" y="47"/>
                        <a:pt x="57" y="45"/>
                        <a:pt x="55" y="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square" lIns="91440" tIns="45720" rIns="91440" bIns="45720" anchor="ctr">
                  <a:normAutofit fontScale="85000" lnSpcReduction="2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endParaRPr/>
                </a:p>
              </p:txBody>
            </p:sp>
          </p:grpSp>
          <p:grpSp>
            <p:nvGrpSpPr>
              <p:cNvPr id="11" name="iSlîḓê">
                <a:extLst>
                  <a:ext uri="{FF2B5EF4-FFF2-40B4-BE49-F238E27FC236}">
                    <a16:creationId xmlns:a16="http://schemas.microsoft.com/office/drawing/2014/main" xmlns="" id="{EE24949F-9798-4B25-8891-ACC176DD05D3}"/>
                  </a:ext>
                </a:extLst>
              </p:cNvPr>
              <p:cNvGrpSpPr/>
              <p:nvPr/>
            </p:nvGrpSpPr>
            <p:grpSpPr>
              <a:xfrm>
                <a:off x="8148224" y="4212860"/>
                <a:ext cx="3370676" cy="1139313"/>
                <a:chOff x="8148224" y="4212860"/>
                <a:chExt cx="3370676" cy="1139313"/>
              </a:xfrm>
            </p:grpSpPr>
            <p:sp>
              <p:nvSpPr>
                <p:cNvPr id="12" name="íşľiḑè">
                  <a:extLst>
                    <a:ext uri="{FF2B5EF4-FFF2-40B4-BE49-F238E27FC236}">
                      <a16:creationId xmlns:a16="http://schemas.microsoft.com/office/drawing/2014/main" xmlns="" id="{A5A0FCF0-FFAA-46A1-A6C6-19CB890B663D}"/>
                    </a:ext>
                  </a:extLst>
                </p:cNvPr>
                <p:cNvSpPr txBox="1"/>
                <p:nvPr/>
              </p:nvSpPr>
              <p:spPr>
                <a:xfrm>
                  <a:off x="8148224" y="4720691"/>
                  <a:ext cx="3370676" cy="631482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>
                    <a:lnSpc>
                      <a:spcPct val="120000"/>
                    </a:lnSpc>
                  </a:pPr>
                  <a:r>
                    <a:rPr lang="en-US" altLang="zh-CN" sz="1100" dirty="0"/>
                    <a:t>Copy paste fonts. Choose the only option to retain text……</a:t>
                  </a:r>
                </a:p>
              </p:txBody>
            </p:sp>
            <p:sp>
              <p:nvSpPr>
                <p:cNvPr id="13" name="íSļïḓê">
                  <a:extLst>
                    <a:ext uri="{FF2B5EF4-FFF2-40B4-BE49-F238E27FC236}">
                      <a16:creationId xmlns:a16="http://schemas.microsoft.com/office/drawing/2014/main" xmlns="" id="{7D633CA8-493B-4D53-8FFA-F7C9D238674F}"/>
                    </a:ext>
                  </a:extLst>
                </p:cNvPr>
                <p:cNvSpPr/>
                <p:nvPr/>
              </p:nvSpPr>
              <p:spPr>
                <a:xfrm>
                  <a:off x="8148224" y="4212860"/>
                  <a:ext cx="3370676" cy="507831"/>
                </a:xfrm>
                <a:prstGeom prst="rect">
                  <a:avLst/>
                </a:prstGeom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/>
                  <a:r>
                    <a:rPr lang="en-US" altLang="zh-CN" b="1" dirty="0"/>
                    <a:t>Text here</a:t>
                  </a:r>
                  <a:endParaRPr lang="zh-CN" altLang="en-US" b="1" dirty="0"/>
                </a:p>
              </p:txBody>
            </p:sp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xmlns="" id="{BC8294AA-8E00-47DA-BDA0-8473555196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148224" y="4720691"/>
                  <a:ext cx="3370676" cy="0"/>
                </a:xfrm>
                <a:prstGeom prst="line">
                  <a:avLst/>
                </a:prstGeom>
                <a:ln>
                  <a:solidFill>
                    <a:schemeClr val="tx1">
                      <a:lumMod val="20000"/>
                      <a:lumOff val="8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iSļiďê">
                  <a:extLst>
                    <a:ext uri="{FF2B5EF4-FFF2-40B4-BE49-F238E27FC236}">
                      <a16:creationId xmlns:a16="http://schemas.microsoft.com/office/drawing/2014/main" xmlns="" id="{2E3E33D7-32DF-4675-9D89-45E8F40E7F47}"/>
                    </a:ext>
                  </a:extLst>
                </p:cNvPr>
                <p:cNvSpPr/>
                <p:nvPr/>
              </p:nvSpPr>
              <p:spPr bwMode="auto">
                <a:xfrm>
                  <a:off x="8148224" y="4391351"/>
                  <a:ext cx="296925" cy="274705"/>
                </a:xfrm>
                <a:custGeom>
                  <a:avLst/>
                  <a:gdLst/>
                  <a:ahLst/>
                  <a:cxnLst>
                    <a:cxn ang="0">
                      <a:pos x="39" y="36"/>
                    </a:cxn>
                    <a:cxn ang="0">
                      <a:pos x="41" y="44"/>
                    </a:cxn>
                    <a:cxn ang="0">
                      <a:pos x="35" y="50"/>
                    </a:cxn>
                    <a:cxn ang="0">
                      <a:pos x="27" y="53"/>
                    </a:cxn>
                    <a:cxn ang="0">
                      <a:pos x="18" y="53"/>
                    </a:cxn>
                    <a:cxn ang="0">
                      <a:pos x="11" y="50"/>
                    </a:cxn>
                    <a:cxn ang="0">
                      <a:pos x="4" y="44"/>
                    </a:cxn>
                    <a:cxn ang="0">
                      <a:pos x="6" y="36"/>
                    </a:cxn>
                    <a:cxn ang="0">
                      <a:pos x="0" y="28"/>
                    </a:cxn>
                    <a:cxn ang="0">
                      <a:pos x="7" y="23"/>
                    </a:cxn>
                    <a:cxn ang="0">
                      <a:pos x="4" y="18"/>
                    </a:cxn>
                    <a:cxn ang="0">
                      <a:pos x="15" y="16"/>
                    </a:cxn>
                    <a:cxn ang="0">
                      <a:pos x="19" y="8"/>
                    </a:cxn>
                    <a:cxn ang="0">
                      <a:pos x="28" y="15"/>
                    </a:cxn>
                    <a:cxn ang="0">
                      <a:pos x="35" y="12"/>
                    </a:cxn>
                    <a:cxn ang="0">
                      <a:pos x="41" y="19"/>
                    </a:cxn>
                    <a:cxn ang="0">
                      <a:pos x="45" y="27"/>
                    </a:cxn>
                    <a:cxn ang="0">
                      <a:pos x="23" y="22"/>
                    </a:cxn>
                    <a:cxn ang="0">
                      <a:pos x="32" y="31"/>
                    </a:cxn>
                    <a:cxn ang="0">
                      <a:pos x="63" y="16"/>
                    </a:cxn>
                    <a:cxn ang="0">
                      <a:pos x="64" y="24"/>
                    </a:cxn>
                    <a:cxn ang="0">
                      <a:pos x="55" y="22"/>
                    </a:cxn>
                    <a:cxn ang="0">
                      <a:pos x="46" y="24"/>
                    </a:cxn>
                    <a:cxn ang="0">
                      <a:pos x="46" y="16"/>
                    </a:cxn>
                    <a:cxn ang="0">
                      <a:pos x="46" y="9"/>
                    </a:cxn>
                    <a:cxn ang="0">
                      <a:pos x="46" y="2"/>
                    </a:cxn>
                    <a:cxn ang="0">
                      <a:pos x="55" y="4"/>
                    </a:cxn>
                    <a:cxn ang="0">
                      <a:pos x="59" y="0"/>
                    </a:cxn>
                    <a:cxn ang="0">
                      <a:pos x="62" y="7"/>
                    </a:cxn>
                    <a:cxn ang="0">
                      <a:pos x="68" y="15"/>
                    </a:cxn>
                    <a:cxn ang="0">
                      <a:pos x="62" y="55"/>
                    </a:cxn>
                    <a:cxn ang="0">
                      <a:pos x="59" y="63"/>
                    </a:cxn>
                    <a:cxn ang="0">
                      <a:pos x="54" y="59"/>
                    </a:cxn>
                    <a:cxn ang="0">
                      <a:pos x="45" y="60"/>
                    </a:cxn>
                    <a:cxn ang="0">
                      <a:pos x="41" y="52"/>
                    </a:cxn>
                    <a:cxn ang="0">
                      <a:pos x="47" y="44"/>
                    </a:cxn>
                    <a:cxn ang="0">
                      <a:pos x="50" y="36"/>
                    </a:cxn>
                    <a:cxn ang="0">
                      <a:pos x="56" y="40"/>
                    </a:cxn>
                    <a:cxn ang="0">
                      <a:pos x="64" y="39"/>
                    </a:cxn>
                    <a:cxn ang="0">
                      <a:pos x="63" y="46"/>
                    </a:cxn>
                    <a:cxn ang="0">
                      <a:pos x="55" y="8"/>
                    </a:cxn>
                    <a:cxn ang="0">
                      <a:pos x="59" y="13"/>
                    </a:cxn>
                    <a:cxn ang="0">
                      <a:pos x="50" y="49"/>
                    </a:cxn>
                    <a:cxn ang="0">
                      <a:pos x="55" y="45"/>
                    </a:cxn>
                  </a:cxnLst>
                  <a:rect l="0" t="0" r="r" b="b"/>
                  <a:pathLst>
                    <a:path w="68" h="63">
                      <a:moveTo>
                        <a:pt x="45" y="35"/>
                      </a:move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7"/>
                        <a:pt x="38" y="38"/>
                        <a:pt x="38" y="39"/>
                      </a:cubicBezTo>
                      <a:cubicBezTo>
                        <a:pt x="39" y="41"/>
                        <a:pt x="40" y="42"/>
                        <a:pt x="41" y="43"/>
                      </a:cubicBezTo>
                      <a:cubicBezTo>
                        <a:pt x="41" y="43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5"/>
                      </a:cubicBezTo>
                      <a:cubicBezTo>
                        <a:pt x="40" y="46"/>
                        <a:pt x="36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0" y="47"/>
                        <a:pt x="29" y="47"/>
                        <a:pt x="28" y="48"/>
                      </a:cubicBezTo>
                      <a:cubicBezTo>
                        <a:pt x="28" y="49"/>
                        <a:pt x="27" y="51"/>
                        <a:pt x="27" y="53"/>
                      </a:cubicBezTo>
                      <a:cubicBezTo>
                        <a:pt x="27" y="54"/>
                        <a:pt x="26" y="54"/>
                        <a:pt x="2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8" y="54"/>
                        <a:pt x="18" y="53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6" y="47"/>
                        <a:pt x="16" y="47"/>
                        <a:pt x="15" y="47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9" y="50"/>
                        <a:pt x="9" y="50"/>
                      </a:cubicBezTo>
                      <a:cubicBezTo>
                        <a:pt x="8" y="49"/>
                        <a:pt x="4" y="45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2"/>
                        <a:pt x="6" y="41"/>
                        <a:pt x="7" y="39"/>
                      </a:cubicBezTo>
                      <a:cubicBezTo>
                        <a:pt x="7" y="38"/>
                        <a:pt x="6" y="37"/>
                        <a:pt x="6" y="36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0" y="35"/>
                        <a:pt x="0" y="35"/>
                        <a:pt x="0" y="34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7"/>
                        <a:pt x="0" y="27"/>
                        <a:pt x="1" y="27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5"/>
                        <a:pt x="7" y="24"/>
                        <a:pt x="7" y="23"/>
                      </a:cubicBezTo>
                      <a:cubicBezTo>
                        <a:pt x="6" y="22"/>
                        <a:pt x="5" y="20"/>
                        <a:pt x="4" y="19"/>
                      </a:cubicBezTo>
                      <a:cubicBezTo>
                        <a:pt x="4" y="19"/>
                        <a:pt x="4" y="19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7"/>
                        <a:pt x="9" y="12"/>
                        <a:pt x="10" y="12"/>
                      </a:cubicBezTo>
                      <a:cubicBezTo>
                        <a:pt x="10" y="12"/>
                        <a:pt x="10" y="12"/>
                        <a:pt x="11" y="13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5"/>
                        <a:pt x="16" y="15"/>
                        <a:pt x="17" y="15"/>
                      </a:cubicBezTo>
                      <a:cubicBezTo>
                        <a:pt x="18" y="13"/>
                        <a:pt x="18" y="11"/>
                        <a:pt x="18" y="9"/>
                      </a:cubicBezTo>
                      <a:cubicBezTo>
                        <a:pt x="18" y="9"/>
                        <a:pt x="19" y="8"/>
                        <a:pt x="19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9"/>
                        <a:pt x="27" y="9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30" y="15"/>
                        <a:pt x="31" y="16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6" y="12"/>
                        <a:pt x="36" y="12"/>
                        <a:pt x="36" y="13"/>
                      </a:cubicBezTo>
                      <a:cubicBezTo>
                        <a:pt x="37" y="13"/>
                        <a:pt x="41" y="17"/>
                        <a:pt x="41" y="18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20"/>
                        <a:pt x="39" y="22"/>
                        <a:pt x="38" y="23"/>
                      </a:cubicBezTo>
                      <a:cubicBezTo>
                        <a:pt x="38" y="24"/>
                        <a:pt x="39" y="25"/>
                        <a:pt x="39" y="26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lnTo>
                        <a:pt x="45" y="35"/>
                      </a:lnTo>
                      <a:close/>
                      <a:moveTo>
                        <a:pt x="23" y="22"/>
                      </a:moveTo>
                      <a:cubicBezTo>
                        <a:pt x="18" y="22"/>
                        <a:pt x="13" y="26"/>
                        <a:pt x="13" y="31"/>
                      </a:cubicBezTo>
                      <a:cubicBezTo>
                        <a:pt x="13" y="36"/>
                        <a:pt x="18" y="40"/>
                        <a:pt x="23" y="40"/>
                      </a:cubicBezTo>
                      <a:cubicBezTo>
                        <a:pt x="28" y="40"/>
                        <a:pt x="32" y="36"/>
                        <a:pt x="32" y="31"/>
                      </a:cubicBezTo>
                      <a:cubicBezTo>
                        <a:pt x="32" y="26"/>
                        <a:pt x="28" y="22"/>
                        <a:pt x="23" y="22"/>
                      </a:cubicBezTo>
                      <a:close/>
                      <a:moveTo>
                        <a:pt x="68" y="15"/>
                      </a:moveTo>
                      <a:cubicBezTo>
                        <a:pt x="68" y="16"/>
                        <a:pt x="64" y="16"/>
                        <a:pt x="63" y="16"/>
                      </a:cubicBezTo>
                      <a:cubicBezTo>
                        <a:pt x="63" y="17"/>
                        <a:pt x="62" y="18"/>
                        <a:pt x="62" y="18"/>
                      </a:cubicBezTo>
                      <a:cubicBezTo>
                        <a:pt x="62" y="19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4" y="24"/>
                      </a:cubicBezTo>
                      <a:cubicBezTo>
                        <a:pt x="63" y="24"/>
                        <a:pt x="59" y="26"/>
                        <a:pt x="59" y="26"/>
                      </a:cubicBezTo>
                      <a:cubicBezTo>
                        <a:pt x="59" y="26"/>
                        <a:pt x="56" y="22"/>
                        <a:pt x="56" y="22"/>
                      </a:cubicBezTo>
                      <a:cubicBezTo>
                        <a:pt x="55" y="22"/>
                        <a:pt x="55" y="22"/>
                        <a:pt x="55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3" y="22"/>
                        <a:pt x="50" y="26"/>
                        <a:pt x="50" y="26"/>
                      </a:cubicBezTo>
                      <a:cubicBezTo>
                        <a:pt x="50" y="26"/>
                        <a:pt x="46" y="24"/>
                        <a:pt x="46" y="24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7" y="19"/>
                        <a:pt x="47" y="18"/>
                      </a:cubicBezTo>
                      <a:cubicBezTo>
                        <a:pt x="47" y="18"/>
                        <a:pt x="46" y="17"/>
                        <a:pt x="46" y="16"/>
                      </a:cubicBezTo>
                      <a:cubicBezTo>
                        <a:pt x="45" y="16"/>
                        <a:pt x="41" y="16"/>
                        <a:pt x="41" y="15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5" y="9"/>
                        <a:pt x="46" y="9"/>
                      </a:cubicBezTo>
                      <a:cubicBezTo>
                        <a:pt x="46" y="9"/>
                        <a:pt x="47" y="8"/>
                        <a:pt x="47" y="7"/>
                      </a:cubicBezTo>
                      <a:cubicBezTo>
                        <a:pt x="47" y="7"/>
                        <a:pt x="45" y="3"/>
                        <a:pt x="45" y="2"/>
                      </a:cubicBezTo>
                      <a:cubicBezTo>
                        <a:pt x="45" y="2"/>
                        <a:pt x="45" y="2"/>
                        <a:pt x="46" y="2"/>
                      </a:cubicBezTo>
                      <a:cubicBezTo>
                        <a:pt x="46" y="2"/>
                        <a:pt x="50" y="0"/>
                        <a:pt x="50" y="0"/>
                      </a:cubicBezTo>
                      <a:cubicBezTo>
                        <a:pt x="50" y="0"/>
                        <a:pt x="53" y="3"/>
                        <a:pt x="54" y="4"/>
                      </a:cubicBezTo>
                      <a:cubicBezTo>
                        <a:pt x="54" y="4"/>
                        <a:pt x="54" y="4"/>
                        <a:pt x="55" y="4"/>
                      </a:cubicBezTo>
                      <a:cubicBezTo>
                        <a:pt x="55" y="4"/>
                        <a:pt x="55" y="4"/>
                        <a:pt x="56" y="4"/>
                      </a:cubicBezTo>
                      <a:cubicBezTo>
                        <a:pt x="57" y="2"/>
                        <a:pt x="58" y="1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63" y="2"/>
                        <a:pt x="64" y="2"/>
                      </a:cubicBezTo>
                      <a:cubicBezTo>
                        <a:pt x="64" y="2"/>
                        <a:pt x="64" y="2"/>
                        <a:pt x="64" y="2"/>
                      </a:cubicBezTo>
                      <a:cubicBezTo>
                        <a:pt x="64" y="3"/>
                        <a:pt x="62" y="7"/>
                        <a:pt x="62" y="7"/>
                      </a:cubicBezTo>
                      <a:cubicBezTo>
                        <a:pt x="62" y="8"/>
                        <a:pt x="63" y="9"/>
                        <a:pt x="63" y="9"/>
                      </a:cubicBezTo>
                      <a:cubicBezTo>
                        <a:pt x="64" y="9"/>
                        <a:pt x="68" y="10"/>
                        <a:pt x="68" y="10"/>
                      </a:cubicBezTo>
                      <a:lnTo>
                        <a:pt x="68" y="15"/>
                      </a:lnTo>
                      <a:close/>
                      <a:moveTo>
                        <a:pt x="68" y="52"/>
                      </a:moveTo>
                      <a:cubicBezTo>
                        <a:pt x="68" y="52"/>
                        <a:pt x="64" y="53"/>
                        <a:pt x="63" y="53"/>
                      </a:cubicBezTo>
                      <a:cubicBezTo>
                        <a:pt x="63" y="54"/>
                        <a:pt x="62" y="54"/>
                        <a:pt x="62" y="55"/>
                      </a:cubicBezTo>
                      <a:cubicBezTo>
                        <a:pt x="62" y="56"/>
                        <a:pt x="64" y="59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3" y="60"/>
                        <a:pt x="59" y="63"/>
                        <a:pt x="59" y="63"/>
                      </a:cubicBezTo>
                      <a:cubicBezTo>
                        <a:pt x="59" y="63"/>
                        <a:pt x="56" y="59"/>
                        <a:pt x="56" y="59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3" y="59"/>
                        <a:pt x="50" y="63"/>
                        <a:pt x="50" y="63"/>
                      </a:cubicBezTo>
                      <a:cubicBezTo>
                        <a:pt x="50" y="63"/>
                        <a:pt x="46" y="60"/>
                        <a:pt x="46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59"/>
                        <a:pt x="47" y="56"/>
                        <a:pt x="47" y="55"/>
                      </a:cubicBezTo>
                      <a:cubicBezTo>
                        <a:pt x="47" y="54"/>
                        <a:pt x="46" y="54"/>
                        <a:pt x="46" y="53"/>
                      </a:cubicBezTo>
                      <a:cubicBezTo>
                        <a:pt x="45" y="53"/>
                        <a:pt x="41" y="52"/>
                        <a:pt x="41" y="52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6"/>
                        <a:pt x="45" y="46"/>
                        <a:pt x="46" y="46"/>
                      </a:cubicBezTo>
                      <a:cubicBezTo>
                        <a:pt x="46" y="45"/>
                        <a:pt x="47" y="45"/>
                        <a:pt x="47" y="44"/>
                      </a:cubicBezTo>
                      <a:cubicBezTo>
                        <a:pt x="47" y="43"/>
                        <a:pt x="45" y="40"/>
                        <a:pt x="45" y="39"/>
                      </a:cubicBezTo>
                      <a:cubicBezTo>
                        <a:pt x="45" y="39"/>
                        <a:pt x="45" y="39"/>
                        <a:pt x="46" y="39"/>
                      </a:cubicBezTo>
                      <a:cubicBezTo>
                        <a:pt x="46" y="39"/>
                        <a:pt x="50" y="36"/>
                        <a:pt x="50" y="36"/>
                      </a:cubicBezTo>
                      <a:cubicBezTo>
                        <a:pt x="50" y="36"/>
                        <a:pt x="53" y="40"/>
                        <a:pt x="54" y="40"/>
                      </a:cubicBezTo>
                      <a:cubicBezTo>
                        <a:pt x="54" y="40"/>
                        <a:pt x="54" y="40"/>
                        <a:pt x="55" y="40"/>
                      </a:cubicBezTo>
                      <a:cubicBezTo>
                        <a:pt x="55" y="40"/>
                        <a:pt x="55" y="40"/>
                        <a:pt x="56" y="40"/>
                      </a:cubicBezTo>
                      <a:cubicBezTo>
                        <a:pt x="57" y="39"/>
                        <a:pt x="58" y="38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63" y="39"/>
                        <a:pt x="64" y="39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4" y="40"/>
                        <a:pt x="62" y="43"/>
                        <a:pt x="62" y="44"/>
                      </a:cubicBezTo>
                      <a:cubicBezTo>
                        <a:pt x="62" y="45"/>
                        <a:pt x="63" y="45"/>
                        <a:pt x="63" y="46"/>
                      </a:cubicBezTo>
                      <a:cubicBezTo>
                        <a:pt x="64" y="46"/>
                        <a:pt x="68" y="46"/>
                        <a:pt x="68" y="47"/>
                      </a:cubicBezTo>
                      <a:lnTo>
                        <a:pt x="68" y="52"/>
                      </a:lnTo>
                      <a:close/>
                      <a:moveTo>
                        <a:pt x="55" y="8"/>
                      </a:moveTo>
                      <a:cubicBezTo>
                        <a:pt x="52" y="8"/>
                        <a:pt x="50" y="10"/>
                        <a:pt x="50" y="13"/>
                      </a:cubicBezTo>
                      <a:cubicBezTo>
                        <a:pt x="50" y="15"/>
                        <a:pt x="52" y="17"/>
                        <a:pt x="55" y="17"/>
                      </a:cubicBezTo>
                      <a:cubicBezTo>
                        <a:pt x="57" y="17"/>
                        <a:pt x="59" y="15"/>
                        <a:pt x="59" y="13"/>
                      </a:cubicBezTo>
                      <a:cubicBezTo>
                        <a:pt x="59" y="10"/>
                        <a:pt x="57" y="8"/>
                        <a:pt x="55" y="8"/>
                      </a:cubicBezTo>
                      <a:close/>
                      <a:moveTo>
                        <a:pt x="55" y="45"/>
                      </a:moveTo>
                      <a:cubicBezTo>
                        <a:pt x="52" y="45"/>
                        <a:pt x="50" y="47"/>
                        <a:pt x="50" y="49"/>
                      </a:cubicBezTo>
                      <a:cubicBezTo>
                        <a:pt x="50" y="52"/>
                        <a:pt x="52" y="54"/>
                        <a:pt x="55" y="54"/>
                      </a:cubicBezTo>
                      <a:cubicBezTo>
                        <a:pt x="57" y="54"/>
                        <a:pt x="59" y="52"/>
                        <a:pt x="59" y="49"/>
                      </a:cubicBezTo>
                      <a:cubicBezTo>
                        <a:pt x="59" y="47"/>
                        <a:pt x="57" y="45"/>
                        <a:pt x="55" y="4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square" lIns="91440" tIns="45720" rIns="91440" bIns="45720" anchor="ctr">
                  <a:normAutofit fontScale="85000" lnSpcReduction="2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7447823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12</a:t>
            </a:fld>
            <a:endParaRPr lang="zh-CN" altLang="en-US"/>
          </a:p>
        </p:txBody>
      </p:sp>
      <p:grpSp>
        <p:nvGrpSpPr>
          <p:cNvPr id="34" name="29b811e0-805b-4036-9e6d-3dea07ca288e" descr="WhMAAB+LCAAAAAAABADllk1vozAQhv+Lu3tDK/NVEm6hhFUO3VZKtHuocnDBDd6CicCsUkX897UJJLgm7fayIvSWDDPj9/UMj9iDL+xli4ELlinKmU/QJkfpguEUaGARAZeWSaIBj9CI0M33PCu3BXAf9sey7pNfhMU3WZLlP1FSYtGAEkZQcvjrKkVS7n1OuIKXOnYul6cpve6enkiIVzFOcZuzIpTNaLSMUcQz4DfIDeRkEzOKi6IJ3D3+xiHrlLl6nVYWMW96FQQOnPmWI7rV58Cq0sAShxmN/pfKyT+onE8Cc27IKs9dd3vTt4SStEybtPrgW7TrhHR4CJIoSnA3bUEZzv8cB6qLWP17yXJ+QJDlKWL8wD2svp5uweZ5QteCRnjHq1qxQJp/I1KsXu+GiQfHBavX7VR0j/jSYq6tx7Vad8rWwIxuEp5sOLW/9hKPjflwtvgHzxaSGqsipIO17KIVxHtjylR/lXZW2Arv2MesiIquib7bf9ODaNC10EiQxL+ru93jj86gq5y/FgVmszDk5zYLfng767jy0h6k6W9681D4rIyndzKgWvfYGwHJrmVE+I5v6oMDmSwy8OaOPx02xywoccwYAceMy+eYMWKOKeP5XBybSoiwvann24PjmC2J9IO5E9gD55gtccwcAcfMy+eYOWKOKeP5XBybyJ86wQ2EcHAcey0ysPzrYXPMnEocs0bAMevyOWaNmGPKeM5ybF39BfBWmlJaEwAA">
            <a:extLst>
              <a:ext uri="{FF2B5EF4-FFF2-40B4-BE49-F238E27FC236}">
                <a16:creationId xmlns:a16="http://schemas.microsoft.com/office/drawing/2014/main" xmlns="" id="{ACFEED54-F81E-42AC-AC90-B2220E18B58A}"/>
              </a:ext>
            </a:extLst>
          </p:cNvPr>
          <p:cNvGrpSpPr>
            <a:grpSpLocks noChangeAspect="1"/>
          </p:cNvGrpSpPr>
          <p:nvPr/>
        </p:nvGrpSpPr>
        <p:grpSpPr>
          <a:xfrm>
            <a:off x="3193333" y="1623811"/>
            <a:ext cx="5805334" cy="3610379"/>
            <a:chOff x="3193333" y="1623811"/>
            <a:chExt cx="5805334" cy="3610379"/>
          </a:xfrm>
        </p:grpSpPr>
        <p:sp>
          <p:nvSpPr>
            <p:cNvPr id="35" name="ValueBack1">
              <a:extLst>
                <a:ext uri="{FF2B5EF4-FFF2-40B4-BE49-F238E27FC236}">
                  <a16:creationId xmlns:a16="http://schemas.microsoft.com/office/drawing/2014/main" xmlns="" id="{1778F76D-BFC6-4486-B2C9-BF51BA2DF81C}"/>
                </a:ext>
              </a:extLst>
            </p:cNvPr>
            <p:cNvSpPr/>
            <p:nvPr/>
          </p:nvSpPr>
          <p:spPr>
            <a:xfrm>
              <a:off x="3193333" y="2936072"/>
              <a:ext cx="1255496" cy="1255496"/>
            </a:xfrm>
            <a:prstGeom prst="ellipse">
              <a:avLst/>
            </a:prstGeom>
            <a:noFill/>
            <a:ln w="44450">
              <a:solidFill>
                <a:schemeClr val="accent6">
                  <a:lumMod val="100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ExtraShape">
              <a:extLst>
                <a:ext uri="{FF2B5EF4-FFF2-40B4-BE49-F238E27FC236}">
                  <a16:creationId xmlns:a16="http://schemas.microsoft.com/office/drawing/2014/main" xmlns="" id="{FA7C0647-4873-4FD9-BCEB-70AE7EF71A21}"/>
                </a:ext>
              </a:extLst>
            </p:cNvPr>
            <p:cNvSpPr/>
            <p:nvPr/>
          </p:nvSpPr>
          <p:spPr bwMode="auto">
            <a:xfrm>
              <a:off x="3658973" y="2645571"/>
              <a:ext cx="324217" cy="378481"/>
            </a:xfrm>
            <a:custGeom>
              <a:avLst/>
              <a:gdLst>
                <a:gd name="T0" fmla="*/ 637 w 6877"/>
                <a:gd name="T1" fmla="*/ 4343 h 8040"/>
                <a:gd name="T2" fmla="*/ 0 w 6877"/>
                <a:gd name="T3" fmla="*/ 4980 h 8040"/>
                <a:gd name="T4" fmla="*/ 0 w 6877"/>
                <a:gd name="T5" fmla="*/ 8040 h 8040"/>
                <a:gd name="T6" fmla="*/ 1745 w 6877"/>
                <a:gd name="T7" fmla="*/ 8040 h 8040"/>
                <a:gd name="T8" fmla="*/ 2191 w 6877"/>
                <a:gd name="T9" fmla="*/ 7403 h 8040"/>
                <a:gd name="T10" fmla="*/ 2606 w 6877"/>
                <a:gd name="T11" fmla="*/ 8040 h 8040"/>
                <a:gd name="T12" fmla="*/ 4311 w 6877"/>
                <a:gd name="T13" fmla="*/ 8040 h 8040"/>
                <a:gd name="T14" fmla="*/ 4677 w 6877"/>
                <a:gd name="T15" fmla="*/ 7467 h 8040"/>
                <a:gd name="T16" fmla="*/ 5132 w 6877"/>
                <a:gd name="T17" fmla="*/ 8040 h 8040"/>
                <a:gd name="T18" fmla="*/ 6877 w 6877"/>
                <a:gd name="T19" fmla="*/ 8040 h 8040"/>
                <a:gd name="T20" fmla="*/ 6877 w 6877"/>
                <a:gd name="T21" fmla="*/ 5108 h 8040"/>
                <a:gd name="T22" fmla="*/ 6239 w 6877"/>
                <a:gd name="T23" fmla="*/ 4343 h 8040"/>
                <a:gd name="T24" fmla="*/ 5092 w 6877"/>
                <a:gd name="T25" fmla="*/ 4343 h 8040"/>
                <a:gd name="T26" fmla="*/ 4343 w 6877"/>
                <a:gd name="T27" fmla="*/ 1952 h 8040"/>
                <a:gd name="T28" fmla="*/ 4741 w 6877"/>
                <a:gd name="T29" fmla="*/ 1455 h 8040"/>
                <a:gd name="T30" fmla="*/ 4816 w 6877"/>
                <a:gd name="T31" fmla="*/ 1275 h 8040"/>
                <a:gd name="T32" fmla="*/ 3438 w 6877"/>
                <a:gd name="T33" fmla="*/ 0 h 8040"/>
                <a:gd name="T34" fmla="*/ 2037 w 6877"/>
                <a:gd name="T35" fmla="*/ 1275 h 8040"/>
                <a:gd name="T36" fmla="*/ 2112 w 6877"/>
                <a:gd name="T37" fmla="*/ 1455 h 8040"/>
                <a:gd name="T38" fmla="*/ 2510 w 6877"/>
                <a:gd name="T39" fmla="*/ 1952 h 8040"/>
                <a:gd name="T40" fmla="*/ 1785 w 6877"/>
                <a:gd name="T41" fmla="*/ 4343 h 8040"/>
                <a:gd name="T42" fmla="*/ 637 w 6877"/>
                <a:gd name="T43" fmla="*/ 4343 h 8040"/>
                <a:gd name="T44" fmla="*/ 3044 w 6877"/>
                <a:gd name="T45" fmla="*/ 1964 h 8040"/>
                <a:gd name="T46" fmla="*/ 2982 w 6877"/>
                <a:gd name="T47" fmla="*/ 1703 h 8040"/>
                <a:gd name="T48" fmla="*/ 2553 w 6877"/>
                <a:gd name="T49" fmla="*/ 1176 h 8040"/>
                <a:gd name="T50" fmla="*/ 3438 w 6877"/>
                <a:gd name="T51" fmla="*/ 510 h 8040"/>
                <a:gd name="T52" fmla="*/ 4299 w 6877"/>
                <a:gd name="T53" fmla="*/ 1176 h 8040"/>
                <a:gd name="T54" fmla="*/ 3870 w 6877"/>
                <a:gd name="T55" fmla="*/ 1703 h 8040"/>
                <a:gd name="T56" fmla="*/ 3809 w 6877"/>
                <a:gd name="T57" fmla="*/ 1964 h 8040"/>
                <a:gd name="T58" fmla="*/ 4576 w 6877"/>
                <a:gd name="T59" fmla="*/ 4343 h 8040"/>
                <a:gd name="T60" fmla="*/ 2295 w 6877"/>
                <a:gd name="T61" fmla="*/ 4343 h 8040"/>
                <a:gd name="T62" fmla="*/ 3044 w 6877"/>
                <a:gd name="T63" fmla="*/ 1964 h 8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877" h="8040">
                  <a:moveTo>
                    <a:pt x="637" y="4343"/>
                  </a:moveTo>
                  <a:cubicBezTo>
                    <a:pt x="235" y="4343"/>
                    <a:pt x="0" y="4590"/>
                    <a:pt x="0" y="4980"/>
                  </a:cubicBezTo>
                  <a:lnTo>
                    <a:pt x="0" y="8040"/>
                  </a:lnTo>
                  <a:lnTo>
                    <a:pt x="1745" y="8040"/>
                  </a:lnTo>
                  <a:cubicBezTo>
                    <a:pt x="1745" y="8040"/>
                    <a:pt x="1745" y="7403"/>
                    <a:pt x="2191" y="7403"/>
                  </a:cubicBezTo>
                  <a:lnTo>
                    <a:pt x="2606" y="8040"/>
                  </a:lnTo>
                  <a:lnTo>
                    <a:pt x="4311" y="8040"/>
                  </a:lnTo>
                  <a:lnTo>
                    <a:pt x="4677" y="7467"/>
                  </a:lnTo>
                  <a:cubicBezTo>
                    <a:pt x="5124" y="7467"/>
                    <a:pt x="5132" y="8040"/>
                    <a:pt x="5132" y="8040"/>
                  </a:cubicBezTo>
                  <a:lnTo>
                    <a:pt x="6877" y="8040"/>
                  </a:lnTo>
                  <a:lnTo>
                    <a:pt x="6877" y="5108"/>
                  </a:lnTo>
                  <a:cubicBezTo>
                    <a:pt x="6877" y="4741"/>
                    <a:pt x="6626" y="4343"/>
                    <a:pt x="6239" y="4343"/>
                  </a:cubicBezTo>
                  <a:lnTo>
                    <a:pt x="5092" y="4343"/>
                  </a:lnTo>
                  <a:lnTo>
                    <a:pt x="4343" y="1952"/>
                  </a:lnTo>
                  <a:lnTo>
                    <a:pt x="4741" y="1455"/>
                  </a:lnTo>
                  <a:cubicBezTo>
                    <a:pt x="4789" y="1407"/>
                    <a:pt x="4816" y="1343"/>
                    <a:pt x="4816" y="1275"/>
                  </a:cubicBezTo>
                  <a:cubicBezTo>
                    <a:pt x="4816" y="572"/>
                    <a:pt x="4141" y="0"/>
                    <a:pt x="3438" y="0"/>
                  </a:cubicBezTo>
                  <a:cubicBezTo>
                    <a:pt x="2735" y="0"/>
                    <a:pt x="2037" y="572"/>
                    <a:pt x="2037" y="1275"/>
                  </a:cubicBezTo>
                  <a:cubicBezTo>
                    <a:pt x="2037" y="1343"/>
                    <a:pt x="2064" y="1407"/>
                    <a:pt x="2112" y="1455"/>
                  </a:cubicBezTo>
                  <a:lnTo>
                    <a:pt x="2510" y="1952"/>
                  </a:lnTo>
                  <a:lnTo>
                    <a:pt x="1785" y="4343"/>
                  </a:lnTo>
                  <a:lnTo>
                    <a:pt x="637" y="4343"/>
                  </a:lnTo>
                  <a:close/>
                  <a:moveTo>
                    <a:pt x="3044" y="1964"/>
                  </a:moveTo>
                  <a:cubicBezTo>
                    <a:pt x="3074" y="1873"/>
                    <a:pt x="3050" y="1772"/>
                    <a:pt x="2982" y="1703"/>
                  </a:cubicBezTo>
                  <a:lnTo>
                    <a:pt x="2553" y="1176"/>
                  </a:lnTo>
                  <a:cubicBezTo>
                    <a:pt x="2602" y="801"/>
                    <a:pt x="3050" y="510"/>
                    <a:pt x="3438" y="510"/>
                  </a:cubicBezTo>
                  <a:cubicBezTo>
                    <a:pt x="3826" y="510"/>
                    <a:pt x="4251" y="801"/>
                    <a:pt x="4299" y="1176"/>
                  </a:cubicBezTo>
                  <a:lnTo>
                    <a:pt x="3870" y="1703"/>
                  </a:lnTo>
                  <a:cubicBezTo>
                    <a:pt x="3802" y="1772"/>
                    <a:pt x="3778" y="1873"/>
                    <a:pt x="3809" y="1964"/>
                  </a:cubicBezTo>
                  <a:lnTo>
                    <a:pt x="4576" y="4343"/>
                  </a:lnTo>
                  <a:lnTo>
                    <a:pt x="2295" y="4343"/>
                  </a:lnTo>
                  <a:lnTo>
                    <a:pt x="3044" y="196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cxnSp>
          <p:nvCxnSpPr>
            <p:cNvPr id="37" name="ExtraShape">
              <a:extLst>
                <a:ext uri="{FF2B5EF4-FFF2-40B4-BE49-F238E27FC236}">
                  <a16:creationId xmlns:a16="http://schemas.microsoft.com/office/drawing/2014/main" xmlns="" id="{E7CC7DE2-781A-4421-95B1-15D3249DAD60}"/>
                </a:ext>
              </a:extLst>
            </p:cNvPr>
            <p:cNvCxnSpPr>
              <a:cxnSpLocks/>
            </p:cNvCxnSpPr>
            <p:nvPr/>
          </p:nvCxnSpPr>
          <p:spPr>
            <a:xfrm>
              <a:off x="3821081" y="1623811"/>
              <a:ext cx="0" cy="1021760"/>
            </a:xfrm>
            <a:prstGeom prst="line">
              <a:avLst/>
            </a:prstGeom>
            <a:ln w="31750">
              <a:solidFill>
                <a:schemeClr val="accent3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ValueShape1">
              <a:extLst>
                <a:ext uri="{FF2B5EF4-FFF2-40B4-BE49-F238E27FC236}">
                  <a16:creationId xmlns:a16="http://schemas.microsoft.com/office/drawing/2014/main" xmlns="" id="{78CF7585-CB47-4BB8-8F60-CCE947F013A7}"/>
                </a:ext>
              </a:extLst>
            </p:cNvPr>
            <p:cNvSpPr/>
            <p:nvPr/>
          </p:nvSpPr>
          <p:spPr bwMode="auto">
            <a:xfrm>
              <a:off x="3482894" y="3213478"/>
              <a:ext cx="676372" cy="440240"/>
            </a:xfrm>
            <a:custGeom>
              <a:avLst/>
              <a:gdLst>
                <a:gd name="connsiteX0" fmla="*/ 0 w 605169"/>
                <a:gd name="connsiteY0" fmla="*/ 60333 h 393896"/>
                <a:gd name="connsiteX1" fmla="*/ 124371 w 605169"/>
                <a:gd name="connsiteY1" fmla="*/ 146783 h 393896"/>
                <a:gd name="connsiteX2" fmla="*/ 302584 w 605169"/>
                <a:gd name="connsiteY2" fmla="*/ 272032 h 393896"/>
                <a:gd name="connsiteX3" fmla="*/ 480798 w 605169"/>
                <a:gd name="connsiteY3" fmla="*/ 146783 h 393896"/>
                <a:gd name="connsiteX4" fmla="*/ 605169 w 605169"/>
                <a:gd name="connsiteY4" fmla="*/ 60333 h 393896"/>
                <a:gd name="connsiteX5" fmla="*/ 605169 w 605169"/>
                <a:gd name="connsiteY5" fmla="*/ 393896 h 393896"/>
                <a:gd name="connsiteX6" fmla="*/ 0 w 605169"/>
                <a:gd name="connsiteY6" fmla="*/ 393896 h 393896"/>
                <a:gd name="connsiteX7" fmla="*/ 0 w 605169"/>
                <a:gd name="connsiteY7" fmla="*/ 0 h 393896"/>
                <a:gd name="connsiteX8" fmla="*/ 605169 w 605169"/>
                <a:gd name="connsiteY8" fmla="*/ 0 h 393896"/>
                <a:gd name="connsiteX9" fmla="*/ 605169 w 605169"/>
                <a:gd name="connsiteY9" fmla="*/ 19653 h 393896"/>
                <a:gd name="connsiteX10" fmla="*/ 302584 w 605169"/>
                <a:gd name="connsiteY10" fmla="*/ 230114 h 393896"/>
                <a:gd name="connsiteX11" fmla="*/ 0 w 605169"/>
                <a:gd name="connsiteY11" fmla="*/ 19653 h 39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5169" h="393896">
                  <a:moveTo>
                    <a:pt x="0" y="60333"/>
                  </a:moveTo>
                  <a:lnTo>
                    <a:pt x="124371" y="146783"/>
                  </a:lnTo>
                  <a:lnTo>
                    <a:pt x="302584" y="272032"/>
                  </a:lnTo>
                  <a:lnTo>
                    <a:pt x="480798" y="146783"/>
                  </a:lnTo>
                  <a:lnTo>
                    <a:pt x="605169" y="60333"/>
                  </a:lnTo>
                  <a:lnTo>
                    <a:pt x="605169" y="393896"/>
                  </a:lnTo>
                  <a:lnTo>
                    <a:pt x="0" y="393896"/>
                  </a:lnTo>
                  <a:close/>
                  <a:moveTo>
                    <a:pt x="0" y="0"/>
                  </a:moveTo>
                  <a:lnTo>
                    <a:pt x="605169" y="0"/>
                  </a:lnTo>
                  <a:lnTo>
                    <a:pt x="605169" y="19653"/>
                  </a:lnTo>
                  <a:lnTo>
                    <a:pt x="302584" y="230114"/>
                  </a:lnTo>
                  <a:lnTo>
                    <a:pt x="0" y="1965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100000"/>
                  </a:schemeClr>
                </a:gs>
                <a:gs pos="100000">
                  <a:schemeClr val="accent6">
                    <a:lumMod val="20000"/>
                    <a:lumOff val="80000"/>
                  </a:schemeClr>
                </a:gs>
                <a:gs pos="51000">
                  <a:schemeClr val="accent6">
                    <a:lumMod val="100000"/>
                  </a:schemeClr>
                </a:gs>
                <a:gs pos="51100">
                  <a:schemeClr val="accent6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</p:sp>
        <p:sp>
          <p:nvSpPr>
            <p:cNvPr id="39" name="ValueText1">
              <a:extLst>
                <a:ext uri="{FF2B5EF4-FFF2-40B4-BE49-F238E27FC236}">
                  <a16:creationId xmlns:a16="http://schemas.microsoft.com/office/drawing/2014/main" xmlns="" id="{5E0D2882-46FA-457D-8A73-6B5D983ED851}"/>
                </a:ext>
              </a:extLst>
            </p:cNvPr>
            <p:cNvSpPr txBox="1"/>
            <p:nvPr/>
          </p:nvSpPr>
          <p:spPr>
            <a:xfrm>
              <a:off x="3681399" y="3752477"/>
              <a:ext cx="279364" cy="241852"/>
            </a:xfrm>
            <a:prstGeom prst="rect">
              <a:avLst/>
            </a:prstGeom>
            <a:noFill/>
          </p:spPr>
          <p:txBody>
            <a:bodyPr wrap="none" numCol="1" anchor="ctr" anchorCtr="0">
              <a:prstTxWarp prst="textPlain">
                <a:avLst/>
              </a:prstTxWarp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r>
                <a:rPr lang="en-US" altLang="zh-CN" sz="6000">
                  <a:solidFill>
                    <a:schemeClr val="tx1">
                      <a:lumMod val="75000"/>
                      <a:lumOff val="25000"/>
                    </a:schemeClr>
                  </a:solidFill>
                  <a:latin typeface="Impact" panose="020B0806030902050204" pitchFamily="34" charset="0"/>
                </a:rPr>
                <a:t>51%</a:t>
              </a:r>
              <a:endParaRPr lang="en-US" sz="6000" dirty="0">
                <a:solidFill>
                  <a:schemeClr val="tx1">
                    <a:lumMod val="75000"/>
                    <a:lumOff val="25000"/>
                  </a:schemeClr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40" name="ValueBack2">
              <a:extLst>
                <a:ext uri="{FF2B5EF4-FFF2-40B4-BE49-F238E27FC236}">
                  <a16:creationId xmlns:a16="http://schemas.microsoft.com/office/drawing/2014/main" xmlns="" id="{F8F3A6D7-6B17-4B16-8768-BADF6A445EAA}"/>
                </a:ext>
              </a:extLst>
            </p:cNvPr>
            <p:cNvSpPr/>
            <p:nvPr/>
          </p:nvSpPr>
          <p:spPr>
            <a:xfrm>
              <a:off x="4709946" y="2363671"/>
              <a:ext cx="1255496" cy="1255496"/>
            </a:xfrm>
            <a:prstGeom prst="ellipse">
              <a:avLst/>
            </a:prstGeom>
            <a:noFill/>
            <a:ln w="44450">
              <a:solidFill>
                <a:schemeClr val="accent2">
                  <a:lumMod val="100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ExtraShape">
              <a:extLst>
                <a:ext uri="{FF2B5EF4-FFF2-40B4-BE49-F238E27FC236}">
                  <a16:creationId xmlns:a16="http://schemas.microsoft.com/office/drawing/2014/main" xmlns="" id="{907DDE4C-1C59-470F-80DD-88D7489EDCF4}"/>
                </a:ext>
              </a:extLst>
            </p:cNvPr>
            <p:cNvSpPr/>
            <p:nvPr/>
          </p:nvSpPr>
          <p:spPr bwMode="auto">
            <a:xfrm>
              <a:off x="5175586" y="2073170"/>
              <a:ext cx="324217" cy="378481"/>
            </a:xfrm>
            <a:custGeom>
              <a:avLst/>
              <a:gdLst>
                <a:gd name="T0" fmla="*/ 637 w 6877"/>
                <a:gd name="T1" fmla="*/ 4343 h 8040"/>
                <a:gd name="T2" fmla="*/ 0 w 6877"/>
                <a:gd name="T3" fmla="*/ 4980 h 8040"/>
                <a:gd name="T4" fmla="*/ 0 w 6877"/>
                <a:gd name="T5" fmla="*/ 8040 h 8040"/>
                <a:gd name="T6" fmla="*/ 1745 w 6877"/>
                <a:gd name="T7" fmla="*/ 8040 h 8040"/>
                <a:gd name="T8" fmla="*/ 2191 w 6877"/>
                <a:gd name="T9" fmla="*/ 7403 h 8040"/>
                <a:gd name="T10" fmla="*/ 2606 w 6877"/>
                <a:gd name="T11" fmla="*/ 8040 h 8040"/>
                <a:gd name="T12" fmla="*/ 4311 w 6877"/>
                <a:gd name="T13" fmla="*/ 8040 h 8040"/>
                <a:gd name="T14" fmla="*/ 4677 w 6877"/>
                <a:gd name="T15" fmla="*/ 7467 h 8040"/>
                <a:gd name="T16" fmla="*/ 5132 w 6877"/>
                <a:gd name="T17" fmla="*/ 8040 h 8040"/>
                <a:gd name="T18" fmla="*/ 6877 w 6877"/>
                <a:gd name="T19" fmla="*/ 8040 h 8040"/>
                <a:gd name="T20" fmla="*/ 6877 w 6877"/>
                <a:gd name="T21" fmla="*/ 5108 h 8040"/>
                <a:gd name="T22" fmla="*/ 6239 w 6877"/>
                <a:gd name="T23" fmla="*/ 4343 h 8040"/>
                <a:gd name="T24" fmla="*/ 5092 w 6877"/>
                <a:gd name="T25" fmla="*/ 4343 h 8040"/>
                <a:gd name="T26" fmla="*/ 4343 w 6877"/>
                <a:gd name="T27" fmla="*/ 1952 h 8040"/>
                <a:gd name="T28" fmla="*/ 4741 w 6877"/>
                <a:gd name="T29" fmla="*/ 1455 h 8040"/>
                <a:gd name="T30" fmla="*/ 4816 w 6877"/>
                <a:gd name="T31" fmla="*/ 1275 h 8040"/>
                <a:gd name="T32" fmla="*/ 3438 w 6877"/>
                <a:gd name="T33" fmla="*/ 0 h 8040"/>
                <a:gd name="T34" fmla="*/ 2037 w 6877"/>
                <a:gd name="T35" fmla="*/ 1275 h 8040"/>
                <a:gd name="T36" fmla="*/ 2112 w 6877"/>
                <a:gd name="T37" fmla="*/ 1455 h 8040"/>
                <a:gd name="T38" fmla="*/ 2510 w 6877"/>
                <a:gd name="T39" fmla="*/ 1952 h 8040"/>
                <a:gd name="T40" fmla="*/ 1785 w 6877"/>
                <a:gd name="T41" fmla="*/ 4343 h 8040"/>
                <a:gd name="T42" fmla="*/ 637 w 6877"/>
                <a:gd name="T43" fmla="*/ 4343 h 8040"/>
                <a:gd name="T44" fmla="*/ 3044 w 6877"/>
                <a:gd name="T45" fmla="*/ 1964 h 8040"/>
                <a:gd name="T46" fmla="*/ 2982 w 6877"/>
                <a:gd name="T47" fmla="*/ 1703 h 8040"/>
                <a:gd name="T48" fmla="*/ 2553 w 6877"/>
                <a:gd name="T49" fmla="*/ 1176 h 8040"/>
                <a:gd name="T50" fmla="*/ 3438 w 6877"/>
                <a:gd name="T51" fmla="*/ 510 h 8040"/>
                <a:gd name="T52" fmla="*/ 4299 w 6877"/>
                <a:gd name="T53" fmla="*/ 1176 h 8040"/>
                <a:gd name="T54" fmla="*/ 3870 w 6877"/>
                <a:gd name="T55" fmla="*/ 1703 h 8040"/>
                <a:gd name="T56" fmla="*/ 3809 w 6877"/>
                <a:gd name="T57" fmla="*/ 1964 h 8040"/>
                <a:gd name="T58" fmla="*/ 4576 w 6877"/>
                <a:gd name="T59" fmla="*/ 4343 h 8040"/>
                <a:gd name="T60" fmla="*/ 2295 w 6877"/>
                <a:gd name="T61" fmla="*/ 4343 h 8040"/>
                <a:gd name="T62" fmla="*/ 3044 w 6877"/>
                <a:gd name="T63" fmla="*/ 1964 h 8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877" h="8040">
                  <a:moveTo>
                    <a:pt x="637" y="4343"/>
                  </a:moveTo>
                  <a:cubicBezTo>
                    <a:pt x="235" y="4343"/>
                    <a:pt x="0" y="4590"/>
                    <a:pt x="0" y="4980"/>
                  </a:cubicBezTo>
                  <a:lnTo>
                    <a:pt x="0" y="8040"/>
                  </a:lnTo>
                  <a:lnTo>
                    <a:pt x="1745" y="8040"/>
                  </a:lnTo>
                  <a:cubicBezTo>
                    <a:pt x="1745" y="8040"/>
                    <a:pt x="1745" y="7403"/>
                    <a:pt x="2191" y="7403"/>
                  </a:cubicBezTo>
                  <a:lnTo>
                    <a:pt x="2606" y="8040"/>
                  </a:lnTo>
                  <a:lnTo>
                    <a:pt x="4311" y="8040"/>
                  </a:lnTo>
                  <a:lnTo>
                    <a:pt x="4677" y="7467"/>
                  </a:lnTo>
                  <a:cubicBezTo>
                    <a:pt x="5124" y="7467"/>
                    <a:pt x="5132" y="8040"/>
                    <a:pt x="5132" y="8040"/>
                  </a:cubicBezTo>
                  <a:lnTo>
                    <a:pt x="6877" y="8040"/>
                  </a:lnTo>
                  <a:lnTo>
                    <a:pt x="6877" y="5108"/>
                  </a:lnTo>
                  <a:cubicBezTo>
                    <a:pt x="6877" y="4741"/>
                    <a:pt x="6626" y="4343"/>
                    <a:pt x="6239" y="4343"/>
                  </a:cubicBezTo>
                  <a:lnTo>
                    <a:pt x="5092" y="4343"/>
                  </a:lnTo>
                  <a:lnTo>
                    <a:pt x="4343" y="1952"/>
                  </a:lnTo>
                  <a:lnTo>
                    <a:pt x="4741" y="1455"/>
                  </a:lnTo>
                  <a:cubicBezTo>
                    <a:pt x="4789" y="1407"/>
                    <a:pt x="4816" y="1343"/>
                    <a:pt x="4816" y="1275"/>
                  </a:cubicBezTo>
                  <a:cubicBezTo>
                    <a:pt x="4816" y="572"/>
                    <a:pt x="4141" y="0"/>
                    <a:pt x="3438" y="0"/>
                  </a:cubicBezTo>
                  <a:cubicBezTo>
                    <a:pt x="2735" y="0"/>
                    <a:pt x="2037" y="572"/>
                    <a:pt x="2037" y="1275"/>
                  </a:cubicBezTo>
                  <a:cubicBezTo>
                    <a:pt x="2037" y="1343"/>
                    <a:pt x="2064" y="1407"/>
                    <a:pt x="2112" y="1455"/>
                  </a:cubicBezTo>
                  <a:lnTo>
                    <a:pt x="2510" y="1952"/>
                  </a:lnTo>
                  <a:lnTo>
                    <a:pt x="1785" y="4343"/>
                  </a:lnTo>
                  <a:lnTo>
                    <a:pt x="637" y="4343"/>
                  </a:lnTo>
                  <a:close/>
                  <a:moveTo>
                    <a:pt x="3044" y="1964"/>
                  </a:moveTo>
                  <a:cubicBezTo>
                    <a:pt x="3074" y="1873"/>
                    <a:pt x="3050" y="1772"/>
                    <a:pt x="2982" y="1703"/>
                  </a:cubicBezTo>
                  <a:lnTo>
                    <a:pt x="2553" y="1176"/>
                  </a:lnTo>
                  <a:cubicBezTo>
                    <a:pt x="2602" y="801"/>
                    <a:pt x="3050" y="510"/>
                    <a:pt x="3438" y="510"/>
                  </a:cubicBezTo>
                  <a:cubicBezTo>
                    <a:pt x="3826" y="510"/>
                    <a:pt x="4251" y="801"/>
                    <a:pt x="4299" y="1176"/>
                  </a:cubicBezTo>
                  <a:lnTo>
                    <a:pt x="3870" y="1703"/>
                  </a:lnTo>
                  <a:cubicBezTo>
                    <a:pt x="3802" y="1772"/>
                    <a:pt x="3778" y="1873"/>
                    <a:pt x="3809" y="1964"/>
                  </a:cubicBezTo>
                  <a:lnTo>
                    <a:pt x="4576" y="4343"/>
                  </a:lnTo>
                  <a:lnTo>
                    <a:pt x="2295" y="4343"/>
                  </a:lnTo>
                  <a:lnTo>
                    <a:pt x="3044" y="196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cxnSp>
          <p:nvCxnSpPr>
            <p:cNvPr id="42" name="ExtraShape">
              <a:extLst>
                <a:ext uri="{FF2B5EF4-FFF2-40B4-BE49-F238E27FC236}">
                  <a16:creationId xmlns:a16="http://schemas.microsoft.com/office/drawing/2014/main" xmlns="" id="{69407A7F-D7B3-4E42-8145-EE088473FC78}"/>
                </a:ext>
              </a:extLst>
            </p:cNvPr>
            <p:cNvCxnSpPr>
              <a:cxnSpLocks/>
            </p:cNvCxnSpPr>
            <p:nvPr/>
          </p:nvCxnSpPr>
          <p:spPr>
            <a:xfrm>
              <a:off x="5337694" y="1623811"/>
              <a:ext cx="0" cy="467471"/>
            </a:xfrm>
            <a:prstGeom prst="line">
              <a:avLst/>
            </a:prstGeom>
            <a:ln w="31750">
              <a:solidFill>
                <a:schemeClr val="accent3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ValueShape2">
              <a:extLst>
                <a:ext uri="{FF2B5EF4-FFF2-40B4-BE49-F238E27FC236}">
                  <a16:creationId xmlns:a16="http://schemas.microsoft.com/office/drawing/2014/main" xmlns="" id="{31D17E8A-55C8-43C8-80FC-793D833D8D39}"/>
                </a:ext>
              </a:extLst>
            </p:cNvPr>
            <p:cNvSpPr/>
            <p:nvPr/>
          </p:nvSpPr>
          <p:spPr bwMode="auto">
            <a:xfrm>
              <a:off x="5083646" y="2523011"/>
              <a:ext cx="508098" cy="676373"/>
            </a:xfrm>
            <a:custGeom>
              <a:avLst/>
              <a:gdLst>
                <a:gd name="connsiteX0" fmla="*/ 250200 w 456895"/>
                <a:gd name="connsiteY0" fmla="*/ 282631 h 608211"/>
                <a:gd name="connsiteX1" fmla="*/ 139337 w 456895"/>
                <a:gd name="connsiteY1" fmla="*/ 361608 h 608211"/>
                <a:gd name="connsiteX2" fmla="*/ 110275 w 456895"/>
                <a:gd name="connsiteY2" fmla="*/ 361608 h 608211"/>
                <a:gd name="connsiteX3" fmla="*/ 94119 w 456895"/>
                <a:gd name="connsiteY3" fmla="*/ 377644 h 608211"/>
                <a:gd name="connsiteX4" fmla="*/ 110275 w 456895"/>
                <a:gd name="connsiteY4" fmla="*/ 393681 h 608211"/>
                <a:gd name="connsiteX5" fmla="*/ 133116 w 456895"/>
                <a:gd name="connsiteY5" fmla="*/ 393681 h 608211"/>
                <a:gd name="connsiteX6" fmla="*/ 132930 w 456895"/>
                <a:gd name="connsiteY6" fmla="*/ 399706 h 608211"/>
                <a:gd name="connsiteX7" fmla="*/ 133116 w 456895"/>
                <a:gd name="connsiteY7" fmla="*/ 405638 h 608211"/>
                <a:gd name="connsiteX8" fmla="*/ 110275 w 456895"/>
                <a:gd name="connsiteY8" fmla="*/ 405638 h 608211"/>
                <a:gd name="connsiteX9" fmla="*/ 94119 w 456895"/>
                <a:gd name="connsiteY9" fmla="*/ 421768 h 608211"/>
                <a:gd name="connsiteX10" fmla="*/ 110275 w 456895"/>
                <a:gd name="connsiteY10" fmla="*/ 437804 h 608211"/>
                <a:gd name="connsiteX11" fmla="*/ 139337 w 456895"/>
                <a:gd name="connsiteY11" fmla="*/ 437804 h 608211"/>
                <a:gd name="connsiteX12" fmla="*/ 250200 w 456895"/>
                <a:gd name="connsiteY12" fmla="*/ 516688 h 608211"/>
                <a:gd name="connsiteX13" fmla="*/ 304981 w 456895"/>
                <a:gd name="connsiteY13" fmla="*/ 503155 h 608211"/>
                <a:gd name="connsiteX14" fmla="*/ 311666 w 456895"/>
                <a:gd name="connsiteY14" fmla="*/ 481464 h 608211"/>
                <a:gd name="connsiteX15" fmla="*/ 289939 w 456895"/>
                <a:gd name="connsiteY15" fmla="*/ 474790 h 608211"/>
                <a:gd name="connsiteX16" fmla="*/ 250200 w 456895"/>
                <a:gd name="connsiteY16" fmla="*/ 484615 h 608211"/>
                <a:gd name="connsiteX17" fmla="*/ 174155 w 456895"/>
                <a:gd name="connsiteY17" fmla="*/ 437804 h 608211"/>
                <a:gd name="connsiteX18" fmla="*/ 254935 w 456895"/>
                <a:gd name="connsiteY18" fmla="*/ 437804 h 608211"/>
                <a:gd name="connsiteX19" fmla="*/ 271091 w 456895"/>
                <a:gd name="connsiteY19" fmla="*/ 421768 h 608211"/>
                <a:gd name="connsiteX20" fmla="*/ 254935 w 456895"/>
                <a:gd name="connsiteY20" fmla="*/ 405638 h 608211"/>
                <a:gd name="connsiteX21" fmla="*/ 165335 w 456895"/>
                <a:gd name="connsiteY21" fmla="*/ 405638 h 608211"/>
                <a:gd name="connsiteX22" fmla="*/ 165056 w 456895"/>
                <a:gd name="connsiteY22" fmla="*/ 399706 h 608211"/>
                <a:gd name="connsiteX23" fmla="*/ 165335 w 456895"/>
                <a:gd name="connsiteY23" fmla="*/ 393681 h 608211"/>
                <a:gd name="connsiteX24" fmla="*/ 254935 w 456895"/>
                <a:gd name="connsiteY24" fmla="*/ 393681 h 608211"/>
                <a:gd name="connsiteX25" fmla="*/ 271091 w 456895"/>
                <a:gd name="connsiteY25" fmla="*/ 377644 h 608211"/>
                <a:gd name="connsiteX26" fmla="*/ 254935 w 456895"/>
                <a:gd name="connsiteY26" fmla="*/ 361608 h 608211"/>
                <a:gd name="connsiteX27" fmla="*/ 174155 w 456895"/>
                <a:gd name="connsiteY27" fmla="*/ 361608 h 608211"/>
                <a:gd name="connsiteX28" fmla="*/ 250200 w 456895"/>
                <a:gd name="connsiteY28" fmla="*/ 314704 h 608211"/>
                <a:gd name="connsiteX29" fmla="*/ 289939 w 456895"/>
                <a:gd name="connsiteY29" fmla="*/ 324529 h 608211"/>
                <a:gd name="connsiteX30" fmla="*/ 311666 w 456895"/>
                <a:gd name="connsiteY30" fmla="*/ 317948 h 608211"/>
                <a:gd name="connsiteX31" fmla="*/ 304981 w 456895"/>
                <a:gd name="connsiteY31" fmla="*/ 296164 h 608211"/>
                <a:gd name="connsiteX32" fmla="*/ 250200 w 456895"/>
                <a:gd name="connsiteY32" fmla="*/ 282631 h 608211"/>
                <a:gd name="connsiteX33" fmla="*/ 80284 w 456895"/>
                <a:gd name="connsiteY33" fmla="*/ 143031 h 608211"/>
                <a:gd name="connsiteX34" fmla="*/ 126152 w 456895"/>
                <a:gd name="connsiteY34" fmla="*/ 166205 h 608211"/>
                <a:gd name="connsiteX35" fmla="*/ 174805 w 456895"/>
                <a:gd name="connsiteY35" fmla="*/ 193550 h 608211"/>
                <a:gd name="connsiteX36" fmla="*/ 206096 w 456895"/>
                <a:gd name="connsiteY36" fmla="*/ 192345 h 608211"/>
                <a:gd name="connsiteX37" fmla="*/ 234229 w 456895"/>
                <a:gd name="connsiteY37" fmla="*/ 186134 h 608211"/>
                <a:gd name="connsiteX38" fmla="*/ 264963 w 456895"/>
                <a:gd name="connsiteY38" fmla="*/ 192252 h 608211"/>
                <a:gd name="connsiteX39" fmla="*/ 302288 w 456895"/>
                <a:gd name="connsiteY39" fmla="*/ 199019 h 608211"/>
                <a:gd name="connsiteX40" fmla="*/ 331350 w 456895"/>
                <a:gd name="connsiteY40" fmla="*/ 224974 h 608211"/>
                <a:gd name="connsiteX41" fmla="*/ 425222 w 456895"/>
                <a:gd name="connsiteY41" fmla="*/ 338248 h 608211"/>
                <a:gd name="connsiteX42" fmla="*/ 449177 w 456895"/>
                <a:gd name="connsiteY42" fmla="*/ 498705 h 608211"/>
                <a:gd name="connsiteX43" fmla="*/ 364219 w 456895"/>
                <a:gd name="connsiteY43" fmla="*/ 585098 h 608211"/>
                <a:gd name="connsiteX44" fmla="*/ 228751 w 456895"/>
                <a:gd name="connsiteY44" fmla="*/ 607901 h 608211"/>
                <a:gd name="connsiteX45" fmla="*/ 103218 w 456895"/>
                <a:gd name="connsiteY45" fmla="*/ 577868 h 608211"/>
                <a:gd name="connsiteX46" fmla="*/ 48251 w 456895"/>
                <a:gd name="connsiteY46" fmla="*/ 532910 h 608211"/>
                <a:gd name="connsiteX47" fmla="*/ 6283 w 456895"/>
                <a:gd name="connsiteY47" fmla="*/ 462925 h 608211"/>
                <a:gd name="connsiteX48" fmla="*/ 25967 w 456895"/>
                <a:gd name="connsiteY48" fmla="*/ 331852 h 608211"/>
                <a:gd name="connsiteX49" fmla="*/ 131259 w 456895"/>
                <a:gd name="connsiteY49" fmla="*/ 215333 h 608211"/>
                <a:gd name="connsiteX50" fmla="*/ 122809 w 456895"/>
                <a:gd name="connsiteY50" fmla="*/ 214685 h 608211"/>
                <a:gd name="connsiteX51" fmla="*/ 69792 w 456895"/>
                <a:gd name="connsiteY51" fmla="*/ 228589 h 608211"/>
                <a:gd name="connsiteX52" fmla="*/ 62828 w 456895"/>
                <a:gd name="connsiteY52" fmla="*/ 203746 h 608211"/>
                <a:gd name="connsiteX53" fmla="*/ 114546 w 456895"/>
                <a:gd name="connsiteY53" fmla="*/ 189564 h 608211"/>
                <a:gd name="connsiteX54" fmla="*/ 114453 w 456895"/>
                <a:gd name="connsiteY54" fmla="*/ 189471 h 608211"/>
                <a:gd name="connsiteX55" fmla="*/ 73413 w 456895"/>
                <a:gd name="connsiteY55" fmla="*/ 167873 h 608211"/>
                <a:gd name="connsiteX56" fmla="*/ 80284 w 456895"/>
                <a:gd name="connsiteY56" fmla="*/ 143031 h 608211"/>
                <a:gd name="connsiteX57" fmla="*/ 193924 w 456895"/>
                <a:gd name="connsiteY57" fmla="*/ 0 h 608211"/>
                <a:gd name="connsiteX58" fmla="*/ 204415 w 456895"/>
                <a:gd name="connsiteY58" fmla="*/ 1669 h 608211"/>
                <a:gd name="connsiteX59" fmla="*/ 238485 w 456895"/>
                <a:gd name="connsiteY59" fmla="*/ 20582 h 608211"/>
                <a:gd name="connsiteX60" fmla="*/ 258815 w 456895"/>
                <a:gd name="connsiteY60" fmla="*/ 33654 h 608211"/>
                <a:gd name="connsiteX61" fmla="*/ 306532 w 456895"/>
                <a:gd name="connsiteY61" fmla="*/ 42925 h 608211"/>
                <a:gd name="connsiteX62" fmla="*/ 337909 w 456895"/>
                <a:gd name="connsiteY62" fmla="*/ 42091 h 608211"/>
                <a:gd name="connsiteX63" fmla="*/ 372722 w 456895"/>
                <a:gd name="connsiteY63" fmla="*/ 57666 h 608211"/>
                <a:gd name="connsiteX64" fmla="*/ 372351 w 456895"/>
                <a:gd name="connsiteY64" fmla="*/ 87612 h 608211"/>
                <a:gd name="connsiteX65" fmla="*/ 353505 w 456895"/>
                <a:gd name="connsiteY65" fmla="*/ 126365 h 608211"/>
                <a:gd name="connsiteX66" fmla="*/ 291400 w 456895"/>
                <a:gd name="connsiteY66" fmla="*/ 176522 h 608211"/>
                <a:gd name="connsiteX67" fmla="*/ 286944 w 456895"/>
                <a:gd name="connsiteY67" fmla="*/ 176986 h 608211"/>
                <a:gd name="connsiteX68" fmla="*/ 271812 w 456895"/>
                <a:gd name="connsiteY68" fmla="*/ 172350 h 608211"/>
                <a:gd name="connsiteX69" fmla="*/ 238392 w 456895"/>
                <a:gd name="connsiteY69" fmla="*/ 164933 h 608211"/>
                <a:gd name="connsiteX70" fmla="*/ 238020 w 456895"/>
                <a:gd name="connsiteY70" fmla="*/ 164933 h 608211"/>
                <a:gd name="connsiteX71" fmla="*/ 214626 w 456895"/>
                <a:gd name="connsiteY71" fmla="*/ 169847 h 608211"/>
                <a:gd name="connsiteX72" fmla="*/ 187797 w 456895"/>
                <a:gd name="connsiteY72" fmla="*/ 175224 h 608211"/>
                <a:gd name="connsiteX73" fmla="*/ 179535 w 456895"/>
                <a:gd name="connsiteY73" fmla="*/ 174483 h 608211"/>
                <a:gd name="connsiteX74" fmla="*/ 165610 w 456895"/>
                <a:gd name="connsiteY74" fmla="*/ 168086 h 608211"/>
                <a:gd name="connsiteX75" fmla="*/ 147508 w 456895"/>
                <a:gd name="connsiteY75" fmla="*/ 133504 h 608211"/>
                <a:gd name="connsiteX76" fmla="*/ 135625 w 456895"/>
                <a:gd name="connsiteY76" fmla="*/ 85480 h 608211"/>
                <a:gd name="connsiteX77" fmla="*/ 150478 w 456895"/>
                <a:gd name="connsiteY77" fmla="*/ 35601 h 608211"/>
                <a:gd name="connsiteX78" fmla="*/ 193924 w 456895"/>
                <a:gd name="connsiteY78" fmla="*/ 0 h 60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56895" h="608211">
                  <a:moveTo>
                    <a:pt x="250200" y="282631"/>
                  </a:moveTo>
                  <a:cubicBezTo>
                    <a:pt x="198854" y="282631"/>
                    <a:pt x="155214" y="315723"/>
                    <a:pt x="139337" y="361608"/>
                  </a:cubicBezTo>
                  <a:lnTo>
                    <a:pt x="110275" y="361608"/>
                  </a:lnTo>
                  <a:cubicBezTo>
                    <a:pt x="101361" y="361608"/>
                    <a:pt x="94119" y="368745"/>
                    <a:pt x="94119" y="377644"/>
                  </a:cubicBezTo>
                  <a:cubicBezTo>
                    <a:pt x="94119" y="386450"/>
                    <a:pt x="101361" y="393681"/>
                    <a:pt x="110275" y="393681"/>
                  </a:cubicBezTo>
                  <a:lnTo>
                    <a:pt x="133116" y="393681"/>
                  </a:lnTo>
                  <a:cubicBezTo>
                    <a:pt x="132930" y="395627"/>
                    <a:pt x="132930" y="397667"/>
                    <a:pt x="132930" y="399706"/>
                  </a:cubicBezTo>
                  <a:cubicBezTo>
                    <a:pt x="132930" y="401653"/>
                    <a:pt x="132930" y="403692"/>
                    <a:pt x="133116" y="405638"/>
                  </a:cubicBezTo>
                  <a:lnTo>
                    <a:pt x="110275" y="405638"/>
                  </a:lnTo>
                  <a:cubicBezTo>
                    <a:pt x="101361" y="405638"/>
                    <a:pt x="94119" y="412869"/>
                    <a:pt x="94119" y="421768"/>
                  </a:cubicBezTo>
                  <a:cubicBezTo>
                    <a:pt x="94119" y="430574"/>
                    <a:pt x="101361" y="437804"/>
                    <a:pt x="110275" y="437804"/>
                  </a:cubicBezTo>
                  <a:lnTo>
                    <a:pt x="139337" y="437804"/>
                  </a:lnTo>
                  <a:cubicBezTo>
                    <a:pt x="155214" y="483689"/>
                    <a:pt x="198854" y="516688"/>
                    <a:pt x="250200" y="516688"/>
                  </a:cubicBezTo>
                  <a:cubicBezTo>
                    <a:pt x="269234" y="516688"/>
                    <a:pt x="288268" y="512054"/>
                    <a:pt x="304981" y="503155"/>
                  </a:cubicBezTo>
                  <a:cubicBezTo>
                    <a:pt x="312873" y="498983"/>
                    <a:pt x="315845" y="489250"/>
                    <a:pt x="311666" y="481464"/>
                  </a:cubicBezTo>
                  <a:cubicBezTo>
                    <a:pt x="307488" y="473585"/>
                    <a:pt x="297832" y="470618"/>
                    <a:pt x="289939" y="474790"/>
                  </a:cubicBezTo>
                  <a:cubicBezTo>
                    <a:pt x="277590" y="481278"/>
                    <a:pt x="264220" y="484615"/>
                    <a:pt x="250200" y="484615"/>
                  </a:cubicBezTo>
                  <a:cubicBezTo>
                    <a:pt x="216959" y="484615"/>
                    <a:pt x="188176" y="465520"/>
                    <a:pt x="174155" y="437804"/>
                  </a:cubicBezTo>
                  <a:lnTo>
                    <a:pt x="254935" y="437804"/>
                  </a:lnTo>
                  <a:cubicBezTo>
                    <a:pt x="263849" y="437804"/>
                    <a:pt x="271091" y="430574"/>
                    <a:pt x="271091" y="421768"/>
                  </a:cubicBezTo>
                  <a:cubicBezTo>
                    <a:pt x="271091" y="412869"/>
                    <a:pt x="263849" y="405638"/>
                    <a:pt x="254935" y="405638"/>
                  </a:cubicBezTo>
                  <a:lnTo>
                    <a:pt x="165335" y="405638"/>
                  </a:lnTo>
                  <a:cubicBezTo>
                    <a:pt x="165149" y="403692"/>
                    <a:pt x="165056" y="401653"/>
                    <a:pt x="165056" y="399706"/>
                  </a:cubicBezTo>
                  <a:cubicBezTo>
                    <a:pt x="165056" y="397667"/>
                    <a:pt x="165149" y="395627"/>
                    <a:pt x="165335" y="393681"/>
                  </a:cubicBezTo>
                  <a:lnTo>
                    <a:pt x="254935" y="393681"/>
                  </a:lnTo>
                  <a:cubicBezTo>
                    <a:pt x="263849" y="393681"/>
                    <a:pt x="271091" y="386450"/>
                    <a:pt x="271091" y="377644"/>
                  </a:cubicBezTo>
                  <a:cubicBezTo>
                    <a:pt x="271091" y="368745"/>
                    <a:pt x="263849" y="361608"/>
                    <a:pt x="254935" y="361608"/>
                  </a:cubicBezTo>
                  <a:lnTo>
                    <a:pt x="174155" y="361608"/>
                  </a:lnTo>
                  <a:cubicBezTo>
                    <a:pt x="188176" y="333799"/>
                    <a:pt x="216959" y="314704"/>
                    <a:pt x="250200" y="314704"/>
                  </a:cubicBezTo>
                  <a:cubicBezTo>
                    <a:pt x="264220" y="314704"/>
                    <a:pt x="277590" y="318041"/>
                    <a:pt x="289939" y="324529"/>
                  </a:cubicBezTo>
                  <a:cubicBezTo>
                    <a:pt x="297832" y="328701"/>
                    <a:pt x="307488" y="325734"/>
                    <a:pt x="311666" y="317948"/>
                  </a:cubicBezTo>
                  <a:cubicBezTo>
                    <a:pt x="315845" y="310069"/>
                    <a:pt x="312873" y="300336"/>
                    <a:pt x="304981" y="296164"/>
                  </a:cubicBezTo>
                  <a:cubicBezTo>
                    <a:pt x="288268" y="287358"/>
                    <a:pt x="269234" y="282631"/>
                    <a:pt x="250200" y="282631"/>
                  </a:cubicBezTo>
                  <a:close/>
                  <a:moveTo>
                    <a:pt x="80284" y="143031"/>
                  </a:moveTo>
                  <a:cubicBezTo>
                    <a:pt x="97368" y="146738"/>
                    <a:pt x="112224" y="155915"/>
                    <a:pt x="126152" y="166205"/>
                  </a:cubicBezTo>
                  <a:cubicBezTo>
                    <a:pt x="160321" y="191511"/>
                    <a:pt x="174805" y="193550"/>
                    <a:pt x="174805" y="193550"/>
                  </a:cubicBezTo>
                  <a:cubicBezTo>
                    <a:pt x="185483" y="195589"/>
                    <a:pt x="195604" y="194848"/>
                    <a:pt x="206096" y="192345"/>
                  </a:cubicBezTo>
                  <a:cubicBezTo>
                    <a:pt x="215474" y="190120"/>
                    <a:pt x="224480" y="186690"/>
                    <a:pt x="234229" y="186134"/>
                  </a:cubicBezTo>
                  <a:cubicBezTo>
                    <a:pt x="244721" y="185393"/>
                    <a:pt x="255121" y="189008"/>
                    <a:pt x="264963" y="192252"/>
                  </a:cubicBezTo>
                  <a:cubicBezTo>
                    <a:pt x="275640" y="195775"/>
                    <a:pt x="293561" y="195867"/>
                    <a:pt x="302288" y="199019"/>
                  </a:cubicBezTo>
                  <a:cubicBezTo>
                    <a:pt x="312038" y="207176"/>
                    <a:pt x="321323" y="215519"/>
                    <a:pt x="331350" y="224974"/>
                  </a:cubicBezTo>
                  <a:cubicBezTo>
                    <a:pt x="367469" y="258993"/>
                    <a:pt x="401267" y="294496"/>
                    <a:pt x="425222" y="338248"/>
                  </a:cubicBezTo>
                  <a:cubicBezTo>
                    <a:pt x="451406" y="385894"/>
                    <a:pt x="467190" y="445312"/>
                    <a:pt x="449177" y="498705"/>
                  </a:cubicBezTo>
                  <a:cubicBezTo>
                    <a:pt x="435528" y="539121"/>
                    <a:pt x="402752" y="568320"/>
                    <a:pt x="364219" y="585098"/>
                  </a:cubicBezTo>
                  <a:cubicBezTo>
                    <a:pt x="321973" y="603452"/>
                    <a:pt x="274619" y="609755"/>
                    <a:pt x="228751" y="607901"/>
                  </a:cubicBezTo>
                  <a:cubicBezTo>
                    <a:pt x="185947" y="606140"/>
                    <a:pt x="141379" y="597983"/>
                    <a:pt x="103218" y="577868"/>
                  </a:cubicBezTo>
                  <a:cubicBezTo>
                    <a:pt x="82048" y="566651"/>
                    <a:pt x="64221" y="550615"/>
                    <a:pt x="48251" y="532910"/>
                  </a:cubicBezTo>
                  <a:cubicBezTo>
                    <a:pt x="30052" y="512517"/>
                    <a:pt x="14453" y="489250"/>
                    <a:pt x="6283" y="462925"/>
                  </a:cubicBezTo>
                  <a:cubicBezTo>
                    <a:pt x="-7645" y="418060"/>
                    <a:pt x="2754" y="371712"/>
                    <a:pt x="25967" y="331852"/>
                  </a:cubicBezTo>
                  <a:cubicBezTo>
                    <a:pt x="52800" y="285782"/>
                    <a:pt x="90498" y="248889"/>
                    <a:pt x="131259" y="215333"/>
                  </a:cubicBezTo>
                  <a:cubicBezTo>
                    <a:pt x="128473" y="214870"/>
                    <a:pt x="125688" y="214499"/>
                    <a:pt x="122809" y="214685"/>
                  </a:cubicBezTo>
                  <a:cubicBezTo>
                    <a:pt x="104518" y="215519"/>
                    <a:pt x="87248" y="223862"/>
                    <a:pt x="69792" y="228589"/>
                  </a:cubicBezTo>
                  <a:cubicBezTo>
                    <a:pt x="53636" y="233038"/>
                    <a:pt x="46765" y="208103"/>
                    <a:pt x="62828" y="203746"/>
                  </a:cubicBezTo>
                  <a:cubicBezTo>
                    <a:pt x="80098" y="199019"/>
                    <a:pt x="96718" y="191881"/>
                    <a:pt x="114546" y="189564"/>
                  </a:cubicBezTo>
                  <a:cubicBezTo>
                    <a:pt x="114546" y="189564"/>
                    <a:pt x="114546" y="189564"/>
                    <a:pt x="114453" y="189471"/>
                  </a:cubicBezTo>
                  <a:cubicBezTo>
                    <a:pt x="101825" y="180202"/>
                    <a:pt x="89012" y="171303"/>
                    <a:pt x="73413" y="167873"/>
                  </a:cubicBezTo>
                  <a:cubicBezTo>
                    <a:pt x="57072" y="164351"/>
                    <a:pt x="64035" y="139508"/>
                    <a:pt x="80284" y="143031"/>
                  </a:cubicBezTo>
                  <a:close/>
                  <a:moveTo>
                    <a:pt x="193924" y="0"/>
                  </a:moveTo>
                  <a:cubicBezTo>
                    <a:pt x="197359" y="0"/>
                    <a:pt x="200887" y="556"/>
                    <a:pt x="204415" y="1669"/>
                  </a:cubicBezTo>
                  <a:cubicBezTo>
                    <a:pt x="217133" y="5563"/>
                    <a:pt x="227994" y="13258"/>
                    <a:pt x="238485" y="20582"/>
                  </a:cubicBezTo>
                  <a:cubicBezTo>
                    <a:pt x="245354" y="25495"/>
                    <a:pt x="251853" y="30131"/>
                    <a:pt x="258815" y="33654"/>
                  </a:cubicBezTo>
                  <a:cubicBezTo>
                    <a:pt x="274875" y="41813"/>
                    <a:pt x="291957" y="42925"/>
                    <a:pt x="306532" y="42925"/>
                  </a:cubicBezTo>
                  <a:cubicBezTo>
                    <a:pt x="312380" y="42925"/>
                    <a:pt x="334289" y="42091"/>
                    <a:pt x="337909" y="42091"/>
                  </a:cubicBezTo>
                  <a:cubicBezTo>
                    <a:pt x="349792" y="42091"/>
                    <a:pt x="366502" y="43667"/>
                    <a:pt x="372722" y="57666"/>
                  </a:cubicBezTo>
                  <a:cubicBezTo>
                    <a:pt x="377642" y="68421"/>
                    <a:pt x="374857" y="79917"/>
                    <a:pt x="372351" y="87612"/>
                  </a:cubicBezTo>
                  <a:cubicBezTo>
                    <a:pt x="366966" y="104207"/>
                    <a:pt x="360746" y="116909"/>
                    <a:pt x="353505" y="126365"/>
                  </a:cubicBezTo>
                  <a:cubicBezTo>
                    <a:pt x="338838" y="145279"/>
                    <a:pt x="316836" y="163079"/>
                    <a:pt x="291400" y="176522"/>
                  </a:cubicBezTo>
                  <a:cubicBezTo>
                    <a:pt x="290471" y="176986"/>
                    <a:pt x="289079" y="177542"/>
                    <a:pt x="286944" y="176986"/>
                  </a:cubicBezTo>
                  <a:cubicBezTo>
                    <a:pt x="281745" y="175688"/>
                    <a:pt x="276732" y="173926"/>
                    <a:pt x="271812" y="172350"/>
                  </a:cubicBezTo>
                  <a:cubicBezTo>
                    <a:pt x="260486" y="168642"/>
                    <a:pt x="249810" y="165026"/>
                    <a:pt x="238392" y="164933"/>
                  </a:cubicBezTo>
                  <a:lnTo>
                    <a:pt x="238020" y="164933"/>
                  </a:lnTo>
                  <a:cubicBezTo>
                    <a:pt x="230315" y="164933"/>
                    <a:pt x="222703" y="167344"/>
                    <a:pt x="214626" y="169847"/>
                  </a:cubicBezTo>
                  <a:cubicBezTo>
                    <a:pt x="206086" y="172536"/>
                    <a:pt x="197174" y="175224"/>
                    <a:pt x="187797" y="175224"/>
                  </a:cubicBezTo>
                  <a:cubicBezTo>
                    <a:pt x="184920" y="175224"/>
                    <a:pt x="182135" y="174946"/>
                    <a:pt x="179535" y="174483"/>
                  </a:cubicBezTo>
                  <a:cubicBezTo>
                    <a:pt x="168117" y="172350"/>
                    <a:pt x="166260" y="169291"/>
                    <a:pt x="165610" y="168086"/>
                  </a:cubicBezTo>
                  <a:cubicBezTo>
                    <a:pt x="159112" y="156960"/>
                    <a:pt x="152892" y="145928"/>
                    <a:pt x="147508" y="133504"/>
                  </a:cubicBezTo>
                  <a:cubicBezTo>
                    <a:pt x="141938" y="120710"/>
                    <a:pt x="135532" y="103651"/>
                    <a:pt x="135625" y="85480"/>
                  </a:cubicBezTo>
                  <a:cubicBezTo>
                    <a:pt x="135718" y="65454"/>
                    <a:pt x="143609" y="48302"/>
                    <a:pt x="150478" y="35601"/>
                  </a:cubicBezTo>
                  <a:cubicBezTo>
                    <a:pt x="155213" y="26793"/>
                    <a:pt x="169788" y="0"/>
                    <a:pt x="193924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100000"/>
                  </a:schemeClr>
                </a:gs>
                <a:gs pos="100000">
                  <a:schemeClr val="accent2">
                    <a:lumMod val="20000"/>
                    <a:lumOff val="80000"/>
                  </a:schemeClr>
                </a:gs>
                <a:gs pos="40000">
                  <a:schemeClr val="accent2">
                    <a:lumMod val="100000"/>
                  </a:schemeClr>
                </a:gs>
                <a:gs pos="40100">
                  <a:schemeClr val="accent2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" name="ValueText2">
              <a:extLst>
                <a:ext uri="{FF2B5EF4-FFF2-40B4-BE49-F238E27FC236}">
                  <a16:creationId xmlns:a16="http://schemas.microsoft.com/office/drawing/2014/main" xmlns="" id="{B1A0913B-D0EC-4A21-9A23-CDF331902260}"/>
                </a:ext>
              </a:extLst>
            </p:cNvPr>
            <p:cNvSpPr txBox="1"/>
            <p:nvPr/>
          </p:nvSpPr>
          <p:spPr>
            <a:xfrm>
              <a:off x="5198012" y="3248032"/>
              <a:ext cx="279364" cy="241852"/>
            </a:xfrm>
            <a:prstGeom prst="rect">
              <a:avLst/>
            </a:prstGeom>
            <a:noFill/>
          </p:spPr>
          <p:txBody>
            <a:bodyPr wrap="none" numCol="1" anchor="ctr" anchorCtr="0">
              <a:prstTxWarp prst="textPlain">
                <a:avLst/>
              </a:prstTxWarp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r>
                <a:rPr lang="en-US" altLang="zh-CN" sz="6000">
                  <a:solidFill>
                    <a:schemeClr val="tx1">
                      <a:lumMod val="75000"/>
                      <a:lumOff val="25000"/>
                    </a:schemeClr>
                  </a:solidFill>
                  <a:latin typeface="Impact" panose="020B0806030902050204" pitchFamily="34" charset="0"/>
                </a:rPr>
                <a:t>40%</a:t>
              </a:r>
              <a:endParaRPr lang="en-US" sz="6000" dirty="0">
                <a:solidFill>
                  <a:schemeClr val="tx1">
                    <a:lumMod val="75000"/>
                    <a:lumOff val="25000"/>
                  </a:schemeClr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45" name="ValueBack3">
              <a:extLst>
                <a:ext uri="{FF2B5EF4-FFF2-40B4-BE49-F238E27FC236}">
                  <a16:creationId xmlns:a16="http://schemas.microsoft.com/office/drawing/2014/main" xmlns="" id="{56351E10-24EC-4280-B390-B7E0378D9828}"/>
                </a:ext>
              </a:extLst>
            </p:cNvPr>
            <p:cNvSpPr/>
            <p:nvPr/>
          </p:nvSpPr>
          <p:spPr>
            <a:xfrm>
              <a:off x="6226559" y="3593497"/>
              <a:ext cx="1255496" cy="1255496"/>
            </a:xfrm>
            <a:prstGeom prst="ellipse">
              <a:avLst/>
            </a:prstGeom>
            <a:noFill/>
            <a:ln w="44450">
              <a:solidFill>
                <a:schemeClr val="accent5">
                  <a:lumMod val="100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ExtraShape">
              <a:extLst>
                <a:ext uri="{FF2B5EF4-FFF2-40B4-BE49-F238E27FC236}">
                  <a16:creationId xmlns:a16="http://schemas.microsoft.com/office/drawing/2014/main" xmlns="" id="{A89CFDA1-9652-4687-AA3C-1754FAC4500E}"/>
                </a:ext>
              </a:extLst>
            </p:cNvPr>
            <p:cNvSpPr/>
            <p:nvPr/>
          </p:nvSpPr>
          <p:spPr bwMode="auto">
            <a:xfrm>
              <a:off x="6692199" y="3302996"/>
              <a:ext cx="324217" cy="378481"/>
            </a:xfrm>
            <a:custGeom>
              <a:avLst/>
              <a:gdLst>
                <a:gd name="T0" fmla="*/ 637 w 6877"/>
                <a:gd name="T1" fmla="*/ 4343 h 8040"/>
                <a:gd name="T2" fmla="*/ 0 w 6877"/>
                <a:gd name="T3" fmla="*/ 4980 h 8040"/>
                <a:gd name="T4" fmla="*/ 0 w 6877"/>
                <a:gd name="T5" fmla="*/ 8040 h 8040"/>
                <a:gd name="T6" fmla="*/ 1745 w 6877"/>
                <a:gd name="T7" fmla="*/ 8040 h 8040"/>
                <a:gd name="T8" fmla="*/ 2191 w 6877"/>
                <a:gd name="T9" fmla="*/ 7403 h 8040"/>
                <a:gd name="T10" fmla="*/ 2606 w 6877"/>
                <a:gd name="T11" fmla="*/ 8040 h 8040"/>
                <a:gd name="T12" fmla="*/ 4311 w 6877"/>
                <a:gd name="T13" fmla="*/ 8040 h 8040"/>
                <a:gd name="T14" fmla="*/ 4677 w 6877"/>
                <a:gd name="T15" fmla="*/ 7467 h 8040"/>
                <a:gd name="T16" fmla="*/ 5132 w 6877"/>
                <a:gd name="T17" fmla="*/ 8040 h 8040"/>
                <a:gd name="T18" fmla="*/ 6877 w 6877"/>
                <a:gd name="T19" fmla="*/ 8040 h 8040"/>
                <a:gd name="T20" fmla="*/ 6877 w 6877"/>
                <a:gd name="T21" fmla="*/ 5108 h 8040"/>
                <a:gd name="T22" fmla="*/ 6239 w 6877"/>
                <a:gd name="T23" fmla="*/ 4343 h 8040"/>
                <a:gd name="T24" fmla="*/ 5092 w 6877"/>
                <a:gd name="T25" fmla="*/ 4343 h 8040"/>
                <a:gd name="T26" fmla="*/ 4343 w 6877"/>
                <a:gd name="T27" fmla="*/ 1952 h 8040"/>
                <a:gd name="T28" fmla="*/ 4741 w 6877"/>
                <a:gd name="T29" fmla="*/ 1455 h 8040"/>
                <a:gd name="T30" fmla="*/ 4816 w 6877"/>
                <a:gd name="T31" fmla="*/ 1275 h 8040"/>
                <a:gd name="T32" fmla="*/ 3438 w 6877"/>
                <a:gd name="T33" fmla="*/ 0 h 8040"/>
                <a:gd name="T34" fmla="*/ 2037 w 6877"/>
                <a:gd name="T35" fmla="*/ 1275 h 8040"/>
                <a:gd name="T36" fmla="*/ 2112 w 6877"/>
                <a:gd name="T37" fmla="*/ 1455 h 8040"/>
                <a:gd name="T38" fmla="*/ 2510 w 6877"/>
                <a:gd name="T39" fmla="*/ 1952 h 8040"/>
                <a:gd name="T40" fmla="*/ 1785 w 6877"/>
                <a:gd name="T41" fmla="*/ 4343 h 8040"/>
                <a:gd name="T42" fmla="*/ 637 w 6877"/>
                <a:gd name="T43" fmla="*/ 4343 h 8040"/>
                <a:gd name="T44" fmla="*/ 3044 w 6877"/>
                <a:gd name="T45" fmla="*/ 1964 h 8040"/>
                <a:gd name="T46" fmla="*/ 2982 w 6877"/>
                <a:gd name="T47" fmla="*/ 1703 h 8040"/>
                <a:gd name="T48" fmla="*/ 2553 w 6877"/>
                <a:gd name="T49" fmla="*/ 1176 h 8040"/>
                <a:gd name="T50" fmla="*/ 3438 w 6877"/>
                <a:gd name="T51" fmla="*/ 510 h 8040"/>
                <a:gd name="T52" fmla="*/ 4299 w 6877"/>
                <a:gd name="T53" fmla="*/ 1176 h 8040"/>
                <a:gd name="T54" fmla="*/ 3870 w 6877"/>
                <a:gd name="T55" fmla="*/ 1703 h 8040"/>
                <a:gd name="T56" fmla="*/ 3809 w 6877"/>
                <a:gd name="T57" fmla="*/ 1964 h 8040"/>
                <a:gd name="T58" fmla="*/ 4576 w 6877"/>
                <a:gd name="T59" fmla="*/ 4343 h 8040"/>
                <a:gd name="T60" fmla="*/ 2295 w 6877"/>
                <a:gd name="T61" fmla="*/ 4343 h 8040"/>
                <a:gd name="T62" fmla="*/ 3044 w 6877"/>
                <a:gd name="T63" fmla="*/ 1964 h 8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877" h="8040">
                  <a:moveTo>
                    <a:pt x="637" y="4343"/>
                  </a:moveTo>
                  <a:cubicBezTo>
                    <a:pt x="235" y="4343"/>
                    <a:pt x="0" y="4590"/>
                    <a:pt x="0" y="4980"/>
                  </a:cubicBezTo>
                  <a:lnTo>
                    <a:pt x="0" y="8040"/>
                  </a:lnTo>
                  <a:lnTo>
                    <a:pt x="1745" y="8040"/>
                  </a:lnTo>
                  <a:cubicBezTo>
                    <a:pt x="1745" y="8040"/>
                    <a:pt x="1745" y="7403"/>
                    <a:pt x="2191" y="7403"/>
                  </a:cubicBezTo>
                  <a:lnTo>
                    <a:pt x="2606" y="8040"/>
                  </a:lnTo>
                  <a:lnTo>
                    <a:pt x="4311" y="8040"/>
                  </a:lnTo>
                  <a:lnTo>
                    <a:pt x="4677" y="7467"/>
                  </a:lnTo>
                  <a:cubicBezTo>
                    <a:pt x="5124" y="7467"/>
                    <a:pt x="5132" y="8040"/>
                    <a:pt x="5132" y="8040"/>
                  </a:cubicBezTo>
                  <a:lnTo>
                    <a:pt x="6877" y="8040"/>
                  </a:lnTo>
                  <a:lnTo>
                    <a:pt x="6877" y="5108"/>
                  </a:lnTo>
                  <a:cubicBezTo>
                    <a:pt x="6877" y="4741"/>
                    <a:pt x="6626" y="4343"/>
                    <a:pt x="6239" y="4343"/>
                  </a:cubicBezTo>
                  <a:lnTo>
                    <a:pt x="5092" y="4343"/>
                  </a:lnTo>
                  <a:lnTo>
                    <a:pt x="4343" y="1952"/>
                  </a:lnTo>
                  <a:lnTo>
                    <a:pt x="4741" y="1455"/>
                  </a:lnTo>
                  <a:cubicBezTo>
                    <a:pt x="4789" y="1407"/>
                    <a:pt x="4816" y="1343"/>
                    <a:pt x="4816" y="1275"/>
                  </a:cubicBezTo>
                  <a:cubicBezTo>
                    <a:pt x="4816" y="572"/>
                    <a:pt x="4141" y="0"/>
                    <a:pt x="3438" y="0"/>
                  </a:cubicBezTo>
                  <a:cubicBezTo>
                    <a:pt x="2735" y="0"/>
                    <a:pt x="2037" y="572"/>
                    <a:pt x="2037" y="1275"/>
                  </a:cubicBezTo>
                  <a:cubicBezTo>
                    <a:pt x="2037" y="1343"/>
                    <a:pt x="2064" y="1407"/>
                    <a:pt x="2112" y="1455"/>
                  </a:cubicBezTo>
                  <a:lnTo>
                    <a:pt x="2510" y="1952"/>
                  </a:lnTo>
                  <a:lnTo>
                    <a:pt x="1785" y="4343"/>
                  </a:lnTo>
                  <a:lnTo>
                    <a:pt x="637" y="4343"/>
                  </a:lnTo>
                  <a:close/>
                  <a:moveTo>
                    <a:pt x="3044" y="1964"/>
                  </a:moveTo>
                  <a:cubicBezTo>
                    <a:pt x="3074" y="1873"/>
                    <a:pt x="3050" y="1772"/>
                    <a:pt x="2982" y="1703"/>
                  </a:cubicBezTo>
                  <a:lnTo>
                    <a:pt x="2553" y="1176"/>
                  </a:lnTo>
                  <a:cubicBezTo>
                    <a:pt x="2602" y="801"/>
                    <a:pt x="3050" y="510"/>
                    <a:pt x="3438" y="510"/>
                  </a:cubicBezTo>
                  <a:cubicBezTo>
                    <a:pt x="3826" y="510"/>
                    <a:pt x="4251" y="801"/>
                    <a:pt x="4299" y="1176"/>
                  </a:cubicBezTo>
                  <a:lnTo>
                    <a:pt x="3870" y="1703"/>
                  </a:lnTo>
                  <a:cubicBezTo>
                    <a:pt x="3802" y="1772"/>
                    <a:pt x="3778" y="1873"/>
                    <a:pt x="3809" y="1964"/>
                  </a:cubicBezTo>
                  <a:lnTo>
                    <a:pt x="4576" y="4343"/>
                  </a:lnTo>
                  <a:lnTo>
                    <a:pt x="2295" y="4343"/>
                  </a:lnTo>
                  <a:lnTo>
                    <a:pt x="3044" y="196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cxnSp>
          <p:nvCxnSpPr>
            <p:cNvPr id="47" name="ExtraShape">
              <a:extLst>
                <a:ext uri="{FF2B5EF4-FFF2-40B4-BE49-F238E27FC236}">
                  <a16:creationId xmlns:a16="http://schemas.microsoft.com/office/drawing/2014/main" xmlns="" id="{14B6BD46-E6AC-45D0-9271-DD43D22E18C4}"/>
                </a:ext>
              </a:extLst>
            </p:cNvPr>
            <p:cNvCxnSpPr>
              <a:cxnSpLocks/>
            </p:cNvCxnSpPr>
            <p:nvPr/>
          </p:nvCxnSpPr>
          <p:spPr>
            <a:xfrm>
              <a:off x="6854307" y="1623811"/>
              <a:ext cx="0" cy="1679185"/>
            </a:xfrm>
            <a:prstGeom prst="line">
              <a:avLst/>
            </a:prstGeom>
            <a:ln w="31750">
              <a:solidFill>
                <a:schemeClr val="accent3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ValueShape3">
              <a:extLst>
                <a:ext uri="{FF2B5EF4-FFF2-40B4-BE49-F238E27FC236}">
                  <a16:creationId xmlns:a16="http://schemas.microsoft.com/office/drawing/2014/main" xmlns="" id="{F88742C2-6CBC-4BAA-ABA6-C6123636A33A}"/>
                </a:ext>
              </a:extLst>
            </p:cNvPr>
            <p:cNvSpPr/>
            <p:nvPr/>
          </p:nvSpPr>
          <p:spPr bwMode="auto">
            <a:xfrm>
              <a:off x="6534966" y="3752837"/>
              <a:ext cx="638682" cy="676373"/>
            </a:xfrm>
            <a:custGeom>
              <a:avLst/>
              <a:gdLst>
                <a:gd name="connsiteX0" fmla="*/ 435703 w 572779"/>
                <a:gd name="connsiteY0" fmla="*/ 160183 h 606580"/>
                <a:gd name="connsiteX1" fmla="*/ 479697 w 572779"/>
                <a:gd name="connsiteY1" fmla="*/ 160183 h 606580"/>
                <a:gd name="connsiteX2" fmla="*/ 479581 w 572779"/>
                <a:gd name="connsiteY2" fmla="*/ 160472 h 606580"/>
                <a:gd name="connsiteX3" fmla="*/ 479812 w 572779"/>
                <a:gd name="connsiteY3" fmla="*/ 160472 h 606580"/>
                <a:gd name="connsiteX4" fmla="*/ 478713 w 572779"/>
                <a:gd name="connsiteY4" fmla="*/ 162726 h 606580"/>
                <a:gd name="connsiteX5" fmla="*/ 469682 w 572779"/>
                <a:gd name="connsiteY5" fmla="*/ 187227 h 606580"/>
                <a:gd name="connsiteX6" fmla="*/ 474776 w 572779"/>
                <a:gd name="connsiteY6" fmla="*/ 242470 h 606580"/>
                <a:gd name="connsiteX7" fmla="*/ 494284 w 572779"/>
                <a:gd name="connsiteY7" fmla="*/ 242470 h 606580"/>
                <a:gd name="connsiteX8" fmla="*/ 510840 w 572779"/>
                <a:gd name="connsiteY8" fmla="*/ 160183 h 606580"/>
                <a:gd name="connsiteX9" fmla="*/ 527338 w 572779"/>
                <a:gd name="connsiteY9" fmla="*/ 160183 h 606580"/>
                <a:gd name="connsiteX10" fmla="*/ 572779 w 572779"/>
                <a:gd name="connsiteY10" fmla="*/ 205430 h 606580"/>
                <a:gd name="connsiteX11" fmla="*/ 572779 w 572779"/>
                <a:gd name="connsiteY11" fmla="*/ 337413 h 606580"/>
                <a:gd name="connsiteX12" fmla="*/ 527396 w 572779"/>
                <a:gd name="connsiteY12" fmla="*/ 382717 h 606580"/>
                <a:gd name="connsiteX13" fmla="*/ 521607 w 572779"/>
                <a:gd name="connsiteY13" fmla="*/ 382717 h 606580"/>
                <a:gd name="connsiteX14" fmla="*/ 521607 w 572779"/>
                <a:gd name="connsiteY14" fmla="*/ 574624 h 606580"/>
                <a:gd name="connsiteX15" fmla="*/ 489595 w 572779"/>
                <a:gd name="connsiteY15" fmla="*/ 606580 h 606580"/>
                <a:gd name="connsiteX16" fmla="*/ 457815 w 572779"/>
                <a:gd name="connsiteY16" fmla="*/ 578149 h 606580"/>
                <a:gd name="connsiteX17" fmla="*/ 425978 w 572779"/>
                <a:gd name="connsiteY17" fmla="*/ 606580 h 606580"/>
                <a:gd name="connsiteX18" fmla="*/ 393966 w 572779"/>
                <a:gd name="connsiteY18" fmla="*/ 574624 h 606580"/>
                <a:gd name="connsiteX19" fmla="*/ 393966 w 572779"/>
                <a:gd name="connsiteY19" fmla="*/ 392541 h 606580"/>
                <a:gd name="connsiteX20" fmla="*/ 422967 w 572779"/>
                <a:gd name="connsiteY20" fmla="*/ 337528 h 606580"/>
                <a:gd name="connsiteX21" fmla="*/ 422967 w 572779"/>
                <a:gd name="connsiteY21" fmla="*/ 242528 h 606580"/>
                <a:gd name="connsiteX22" fmla="*/ 440739 w 572779"/>
                <a:gd name="connsiteY22" fmla="*/ 242528 h 606580"/>
                <a:gd name="connsiteX23" fmla="*/ 445833 w 572779"/>
                <a:gd name="connsiteY23" fmla="*/ 186996 h 606580"/>
                <a:gd name="connsiteX24" fmla="*/ 445196 w 572779"/>
                <a:gd name="connsiteY24" fmla="*/ 183991 h 606580"/>
                <a:gd name="connsiteX25" fmla="*/ 436860 w 572779"/>
                <a:gd name="connsiteY25" fmla="*/ 162726 h 606580"/>
                <a:gd name="connsiteX26" fmla="*/ 435818 w 572779"/>
                <a:gd name="connsiteY26" fmla="*/ 160472 h 606580"/>
                <a:gd name="connsiteX27" fmla="*/ 435876 w 572779"/>
                <a:gd name="connsiteY27" fmla="*/ 160472 h 606580"/>
                <a:gd name="connsiteX28" fmla="*/ 435703 w 572779"/>
                <a:gd name="connsiteY28" fmla="*/ 160183 h 606580"/>
                <a:gd name="connsiteX29" fmla="*/ 264349 w 572779"/>
                <a:gd name="connsiteY29" fmla="*/ 160183 h 606580"/>
                <a:gd name="connsiteX30" fmla="*/ 308327 w 572779"/>
                <a:gd name="connsiteY30" fmla="*/ 160183 h 606580"/>
                <a:gd name="connsiteX31" fmla="*/ 308154 w 572779"/>
                <a:gd name="connsiteY31" fmla="*/ 160472 h 606580"/>
                <a:gd name="connsiteX32" fmla="*/ 308385 w 572779"/>
                <a:gd name="connsiteY32" fmla="*/ 160472 h 606580"/>
                <a:gd name="connsiteX33" fmla="*/ 307344 w 572779"/>
                <a:gd name="connsiteY33" fmla="*/ 162726 h 606580"/>
                <a:gd name="connsiteX34" fmla="*/ 298316 w 572779"/>
                <a:gd name="connsiteY34" fmla="*/ 187227 h 606580"/>
                <a:gd name="connsiteX35" fmla="*/ 303409 w 572779"/>
                <a:gd name="connsiteY35" fmla="*/ 242470 h 606580"/>
                <a:gd name="connsiteX36" fmla="*/ 322910 w 572779"/>
                <a:gd name="connsiteY36" fmla="*/ 242470 h 606580"/>
                <a:gd name="connsiteX37" fmla="*/ 339401 w 572779"/>
                <a:gd name="connsiteY37" fmla="*/ 160183 h 606580"/>
                <a:gd name="connsiteX38" fmla="*/ 355951 w 572779"/>
                <a:gd name="connsiteY38" fmla="*/ 160183 h 606580"/>
                <a:gd name="connsiteX39" fmla="*/ 401376 w 572779"/>
                <a:gd name="connsiteY39" fmla="*/ 205430 h 606580"/>
                <a:gd name="connsiteX40" fmla="*/ 401376 w 572779"/>
                <a:gd name="connsiteY40" fmla="*/ 337413 h 606580"/>
                <a:gd name="connsiteX41" fmla="*/ 356009 w 572779"/>
                <a:gd name="connsiteY41" fmla="*/ 382717 h 606580"/>
                <a:gd name="connsiteX42" fmla="*/ 350222 w 572779"/>
                <a:gd name="connsiteY42" fmla="*/ 382717 h 606580"/>
                <a:gd name="connsiteX43" fmla="*/ 350222 w 572779"/>
                <a:gd name="connsiteY43" fmla="*/ 574624 h 606580"/>
                <a:gd name="connsiteX44" fmla="*/ 318222 w 572779"/>
                <a:gd name="connsiteY44" fmla="*/ 606580 h 606580"/>
                <a:gd name="connsiteX45" fmla="*/ 286396 w 572779"/>
                <a:gd name="connsiteY45" fmla="*/ 578149 h 606580"/>
                <a:gd name="connsiteX46" fmla="*/ 254628 w 572779"/>
                <a:gd name="connsiteY46" fmla="*/ 606580 h 606580"/>
                <a:gd name="connsiteX47" fmla="*/ 222628 w 572779"/>
                <a:gd name="connsiteY47" fmla="*/ 574624 h 606580"/>
                <a:gd name="connsiteX48" fmla="*/ 222628 w 572779"/>
                <a:gd name="connsiteY48" fmla="*/ 382833 h 606580"/>
                <a:gd name="connsiteX49" fmla="*/ 216841 w 572779"/>
                <a:gd name="connsiteY49" fmla="*/ 382833 h 606580"/>
                <a:gd name="connsiteX50" fmla="*/ 171474 w 572779"/>
                <a:gd name="connsiteY50" fmla="*/ 337528 h 606580"/>
                <a:gd name="connsiteX51" fmla="*/ 171474 w 572779"/>
                <a:gd name="connsiteY51" fmla="*/ 205545 h 606580"/>
                <a:gd name="connsiteX52" fmla="*/ 216841 w 572779"/>
                <a:gd name="connsiteY52" fmla="*/ 160241 h 606580"/>
                <a:gd name="connsiteX53" fmla="*/ 233333 w 572779"/>
                <a:gd name="connsiteY53" fmla="*/ 160241 h 606580"/>
                <a:gd name="connsiteX54" fmla="*/ 249825 w 572779"/>
                <a:gd name="connsiteY54" fmla="*/ 242528 h 606580"/>
                <a:gd name="connsiteX55" fmla="*/ 269383 w 572779"/>
                <a:gd name="connsiteY55" fmla="*/ 242528 h 606580"/>
                <a:gd name="connsiteX56" fmla="*/ 274476 w 572779"/>
                <a:gd name="connsiteY56" fmla="*/ 186996 h 606580"/>
                <a:gd name="connsiteX57" fmla="*/ 273839 w 572779"/>
                <a:gd name="connsiteY57" fmla="*/ 183991 h 606580"/>
                <a:gd name="connsiteX58" fmla="*/ 265506 w 572779"/>
                <a:gd name="connsiteY58" fmla="*/ 162726 h 606580"/>
                <a:gd name="connsiteX59" fmla="*/ 264407 w 572779"/>
                <a:gd name="connsiteY59" fmla="*/ 160472 h 606580"/>
                <a:gd name="connsiteX60" fmla="*/ 264523 w 572779"/>
                <a:gd name="connsiteY60" fmla="*/ 160472 h 606580"/>
                <a:gd name="connsiteX61" fmla="*/ 264349 w 572779"/>
                <a:gd name="connsiteY61" fmla="*/ 160183 h 606580"/>
                <a:gd name="connsiteX62" fmla="*/ 92987 w 572779"/>
                <a:gd name="connsiteY62" fmla="*/ 160183 h 606580"/>
                <a:gd name="connsiteX63" fmla="*/ 136964 w 572779"/>
                <a:gd name="connsiteY63" fmla="*/ 160183 h 606580"/>
                <a:gd name="connsiteX64" fmla="*/ 136791 w 572779"/>
                <a:gd name="connsiteY64" fmla="*/ 160472 h 606580"/>
                <a:gd name="connsiteX65" fmla="*/ 137022 w 572779"/>
                <a:gd name="connsiteY65" fmla="*/ 160472 h 606580"/>
                <a:gd name="connsiteX66" fmla="*/ 135923 w 572779"/>
                <a:gd name="connsiteY66" fmla="*/ 162726 h 606580"/>
                <a:gd name="connsiteX67" fmla="*/ 126896 w 572779"/>
                <a:gd name="connsiteY67" fmla="*/ 187227 h 606580"/>
                <a:gd name="connsiteX68" fmla="*/ 131988 w 572779"/>
                <a:gd name="connsiteY68" fmla="*/ 242470 h 606580"/>
                <a:gd name="connsiteX69" fmla="*/ 149752 w 572779"/>
                <a:gd name="connsiteY69" fmla="*/ 242470 h 606580"/>
                <a:gd name="connsiteX70" fmla="*/ 149752 w 572779"/>
                <a:gd name="connsiteY70" fmla="*/ 337471 h 606580"/>
                <a:gd name="connsiteX71" fmla="*/ 178742 w 572779"/>
                <a:gd name="connsiteY71" fmla="*/ 392483 h 606580"/>
                <a:gd name="connsiteX72" fmla="*/ 178742 w 572779"/>
                <a:gd name="connsiteY72" fmla="*/ 574624 h 606580"/>
                <a:gd name="connsiteX73" fmla="*/ 146743 w 572779"/>
                <a:gd name="connsiteY73" fmla="*/ 606580 h 606580"/>
                <a:gd name="connsiteX74" fmla="*/ 114976 w 572779"/>
                <a:gd name="connsiteY74" fmla="*/ 578149 h 606580"/>
                <a:gd name="connsiteX75" fmla="*/ 83151 w 572779"/>
                <a:gd name="connsiteY75" fmla="*/ 606580 h 606580"/>
                <a:gd name="connsiteX76" fmla="*/ 51152 w 572779"/>
                <a:gd name="connsiteY76" fmla="*/ 574624 h 606580"/>
                <a:gd name="connsiteX77" fmla="*/ 51152 w 572779"/>
                <a:gd name="connsiteY77" fmla="*/ 382833 h 606580"/>
                <a:gd name="connsiteX78" fmla="*/ 45365 w 572779"/>
                <a:gd name="connsiteY78" fmla="*/ 382833 h 606580"/>
                <a:gd name="connsiteX79" fmla="*/ 0 w 572779"/>
                <a:gd name="connsiteY79" fmla="*/ 337528 h 606580"/>
                <a:gd name="connsiteX80" fmla="*/ 0 w 572779"/>
                <a:gd name="connsiteY80" fmla="*/ 205545 h 606580"/>
                <a:gd name="connsiteX81" fmla="*/ 45365 w 572779"/>
                <a:gd name="connsiteY81" fmla="*/ 160241 h 606580"/>
                <a:gd name="connsiteX82" fmla="*/ 61972 w 572779"/>
                <a:gd name="connsiteY82" fmla="*/ 160241 h 606580"/>
                <a:gd name="connsiteX83" fmla="*/ 78464 w 572779"/>
                <a:gd name="connsiteY83" fmla="*/ 242528 h 606580"/>
                <a:gd name="connsiteX84" fmla="*/ 97964 w 572779"/>
                <a:gd name="connsiteY84" fmla="*/ 242528 h 606580"/>
                <a:gd name="connsiteX85" fmla="*/ 103056 w 572779"/>
                <a:gd name="connsiteY85" fmla="*/ 186996 h 606580"/>
                <a:gd name="connsiteX86" fmla="*/ 102477 w 572779"/>
                <a:gd name="connsiteY86" fmla="*/ 183991 h 606580"/>
                <a:gd name="connsiteX87" fmla="*/ 94145 w 572779"/>
                <a:gd name="connsiteY87" fmla="*/ 162726 h 606580"/>
                <a:gd name="connsiteX88" fmla="*/ 93045 w 572779"/>
                <a:gd name="connsiteY88" fmla="*/ 160472 h 606580"/>
                <a:gd name="connsiteX89" fmla="*/ 93103 w 572779"/>
                <a:gd name="connsiteY89" fmla="*/ 160472 h 606580"/>
                <a:gd name="connsiteX90" fmla="*/ 92987 w 572779"/>
                <a:gd name="connsiteY90" fmla="*/ 160183 h 606580"/>
                <a:gd name="connsiteX91" fmla="*/ 457411 w 572779"/>
                <a:gd name="connsiteY91" fmla="*/ 751 h 606580"/>
                <a:gd name="connsiteX92" fmla="*/ 458047 w 572779"/>
                <a:gd name="connsiteY92" fmla="*/ 751 h 606580"/>
                <a:gd name="connsiteX93" fmla="*/ 521621 w 572779"/>
                <a:gd name="connsiteY93" fmla="*/ 49915 h 606580"/>
                <a:gd name="connsiteX94" fmla="*/ 523761 w 572779"/>
                <a:gd name="connsiteY94" fmla="*/ 66553 h 606580"/>
                <a:gd name="connsiteX95" fmla="*/ 458105 w 572779"/>
                <a:gd name="connsiteY95" fmla="*/ 132124 h 606580"/>
                <a:gd name="connsiteX96" fmla="*/ 457469 w 572779"/>
                <a:gd name="connsiteY96" fmla="*/ 132124 h 606580"/>
                <a:gd name="connsiteX97" fmla="*/ 393895 w 572779"/>
                <a:gd name="connsiteY97" fmla="*/ 82960 h 606580"/>
                <a:gd name="connsiteX98" fmla="*/ 391755 w 572779"/>
                <a:gd name="connsiteY98" fmla="*/ 66322 h 606580"/>
                <a:gd name="connsiteX99" fmla="*/ 457411 w 572779"/>
                <a:gd name="connsiteY99" fmla="*/ 751 h 606580"/>
                <a:gd name="connsiteX100" fmla="*/ 285868 w 572779"/>
                <a:gd name="connsiteY100" fmla="*/ 751 h 606580"/>
                <a:gd name="connsiteX101" fmla="*/ 286621 w 572779"/>
                <a:gd name="connsiteY101" fmla="*/ 751 h 606580"/>
                <a:gd name="connsiteX102" fmla="*/ 350227 w 572779"/>
                <a:gd name="connsiteY102" fmla="*/ 49915 h 606580"/>
                <a:gd name="connsiteX103" fmla="*/ 352369 w 572779"/>
                <a:gd name="connsiteY103" fmla="*/ 66553 h 606580"/>
                <a:gd name="connsiteX104" fmla="*/ 286736 w 572779"/>
                <a:gd name="connsiteY104" fmla="*/ 132124 h 606580"/>
                <a:gd name="connsiteX105" fmla="*/ 286100 w 572779"/>
                <a:gd name="connsiteY105" fmla="*/ 132124 h 606580"/>
                <a:gd name="connsiteX106" fmla="*/ 222493 w 572779"/>
                <a:gd name="connsiteY106" fmla="*/ 82845 h 606580"/>
                <a:gd name="connsiteX107" fmla="*/ 220351 w 572779"/>
                <a:gd name="connsiteY107" fmla="*/ 66264 h 606580"/>
                <a:gd name="connsiteX108" fmla="*/ 285868 w 572779"/>
                <a:gd name="connsiteY108" fmla="*/ 751 h 606580"/>
                <a:gd name="connsiteX109" fmla="*/ 114639 w 572779"/>
                <a:gd name="connsiteY109" fmla="*/ 751 h 606580"/>
                <a:gd name="connsiteX110" fmla="*/ 115275 w 572779"/>
                <a:gd name="connsiteY110" fmla="*/ 751 h 606580"/>
                <a:gd name="connsiteX111" fmla="*/ 178882 w 572779"/>
                <a:gd name="connsiteY111" fmla="*/ 49915 h 606580"/>
                <a:gd name="connsiteX112" fmla="*/ 181024 w 572779"/>
                <a:gd name="connsiteY112" fmla="*/ 66553 h 606580"/>
                <a:gd name="connsiteX113" fmla="*/ 115333 w 572779"/>
                <a:gd name="connsiteY113" fmla="*/ 132124 h 606580"/>
                <a:gd name="connsiteX114" fmla="*/ 114754 w 572779"/>
                <a:gd name="connsiteY114" fmla="*/ 132124 h 606580"/>
                <a:gd name="connsiteX115" fmla="*/ 51148 w 572779"/>
                <a:gd name="connsiteY115" fmla="*/ 82960 h 606580"/>
                <a:gd name="connsiteX116" fmla="*/ 49006 w 572779"/>
                <a:gd name="connsiteY116" fmla="*/ 66322 h 606580"/>
                <a:gd name="connsiteX117" fmla="*/ 114639 w 572779"/>
                <a:gd name="connsiteY117" fmla="*/ 751 h 606580"/>
                <a:gd name="connsiteX118" fmla="*/ 457410 w 572779"/>
                <a:gd name="connsiteY118" fmla="*/ 423 h 606580"/>
                <a:gd name="connsiteX119" fmla="*/ 391355 w 572779"/>
                <a:gd name="connsiteY119" fmla="*/ 66356 h 606580"/>
                <a:gd name="connsiteX120" fmla="*/ 393497 w 572779"/>
                <a:gd name="connsiteY120" fmla="*/ 83056 h 606580"/>
                <a:gd name="connsiteX121" fmla="*/ 457468 w 572779"/>
                <a:gd name="connsiteY121" fmla="*/ 132521 h 606580"/>
                <a:gd name="connsiteX122" fmla="*/ 457815 w 572779"/>
                <a:gd name="connsiteY122" fmla="*/ 132521 h 606580"/>
                <a:gd name="connsiteX123" fmla="*/ 458104 w 572779"/>
                <a:gd name="connsiteY123" fmla="*/ 132521 h 606580"/>
                <a:gd name="connsiteX124" fmla="*/ 524159 w 572779"/>
                <a:gd name="connsiteY124" fmla="*/ 66587 h 606580"/>
                <a:gd name="connsiteX125" fmla="*/ 522017 w 572779"/>
                <a:gd name="connsiteY125" fmla="*/ 49887 h 606580"/>
                <a:gd name="connsiteX126" fmla="*/ 458046 w 572779"/>
                <a:gd name="connsiteY126" fmla="*/ 423 h 606580"/>
                <a:gd name="connsiteX127" fmla="*/ 457699 w 572779"/>
                <a:gd name="connsiteY127" fmla="*/ 423 h 606580"/>
                <a:gd name="connsiteX128" fmla="*/ 114646 w 572779"/>
                <a:gd name="connsiteY128" fmla="*/ 423 h 606580"/>
                <a:gd name="connsiteX129" fmla="*/ 48620 w 572779"/>
                <a:gd name="connsiteY129" fmla="*/ 66356 h 606580"/>
                <a:gd name="connsiteX130" fmla="*/ 50761 w 572779"/>
                <a:gd name="connsiteY130" fmla="*/ 83056 h 606580"/>
                <a:gd name="connsiteX131" fmla="*/ 114762 w 572779"/>
                <a:gd name="connsiteY131" fmla="*/ 132521 h 606580"/>
                <a:gd name="connsiteX132" fmla="*/ 115051 w 572779"/>
                <a:gd name="connsiteY132" fmla="*/ 132521 h 606580"/>
                <a:gd name="connsiteX133" fmla="*/ 115340 w 572779"/>
                <a:gd name="connsiteY133" fmla="*/ 132521 h 606580"/>
                <a:gd name="connsiteX134" fmla="*/ 181424 w 572779"/>
                <a:gd name="connsiteY134" fmla="*/ 66587 h 606580"/>
                <a:gd name="connsiteX135" fmla="*/ 179225 w 572779"/>
                <a:gd name="connsiteY135" fmla="*/ 49887 h 606580"/>
                <a:gd name="connsiteX136" fmla="*/ 115282 w 572779"/>
                <a:gd name="connsiteY136" fmla="*/ 423 h 606580"/>
                <a:gd name="connsiteX137" fmla="*/ 114993 w 572779"/>
                <a:gd name="connsiteY137" fmla="*/ 423 h 606580"/>
                <a:gd name="connsiteX138" fmla="*/ 286036 w 572779"/>
                <a:gd name="connsiteY138" fmla="*/ 397 h 606580"/>
                <a:gd name="connsiteX139" fmla="*/ 219952 w 572779"/>
                <a:gd name="connsiteY139" fmla="*/ 66286 h 606580"/>
                <a:gd name="connsiteX140" fmla="*/ 222151 w 572779"/>
                <a:gd name="connsiteY140" fmla="*/ 82990 h 606580"/>
                <a:gd name="connsiteX141" fmla="*/ 286094 w 572779"/>
                <a:gd name="connsiteY141" fmla="*/ 132522 h 606580"/>
                <a:gd name="connsiteX142" fmla="*/ 286383 w 572779"/>
                <a:gd name="connsiteY142" fmla="*/ 132522 h 606580"/>
                <a:gd name="connsiteX143" fmla="*/ 286730 w 572779"/>
                <a:gd name="connsiteY143" fmla="*/ 132522 h 606580"/>
                <a:gd name="connsiteX144" fmla="*/ 352756 w 572779"/>
                <a:gd name="connsiteY144" fmla="*/ 66575 h 606580"/>
                <a:gd name="connsiteX145" fmla="*/ 350615 w 572779"/>
                <a:gd name="connsiteY145" fmla="*/ 49872 h 606580"/>
                <a:gd name="connsiteX146" fmla="*/ 286614 w 572779"/>
                <a:gd name="connsiteY146" fmla="*/ 397 h 606580"/>
                <a:gd name="connsiteX147" fmla="*/ 286325 w 572779"/>
                <a:gd name="connsiteY147" fmla="*/ 397 h 606580"/>
                <a:gd name="connsiteX148" fmla="*/ 457411 w 572779"/>
                <a:gd name="connsiteY148" fmla="*/ 0 h 606580"/>
                <a:gd name="connsiteX149" fmla="*/ 458047 w 572779"/>
                <a:gd name="connsiteY149" fmla="*/ 0 h 606580"/>
                <a:gd name="connsiteX150" fmla="*/ 522315 w 572779"/>
                <a:gd name="connsiteY150" fmla="*/ 49741 h 606580"/>
                <a:gd name="connsiteX151" fmla="*/ 524513 w 572779"/>
                <a:gd name="connsiteY151" fmla="*/ 66553 h 606580"/>
                <a:gd name="connsiteX152" fmla="*/ 458105 w 572779"/>
                <a:gd name="connsiteY152" fmla="*/ 132875 h 606580"/>
                <a:gd name="connsiteX153" fmla="*/ 457469 w 572779"/>
                <a:gd name="connsiteY153" fmla="*/ 132875 h 606580"/>
                <a:gd name="connsiteX154" fmla="*/ 393201 w 572779"/>
                <a:gd name="connsiteY154" fmla="*/ 83133 h 606580"/>
                <a:gd name="connsiteX155" fmla="*/ 391003 w 572779"/>
                <a:gd name="connsiteY155" fmla="*/ 66322 h 606580"/>
                <a:gd name="connsiteX156" fmla="*/ 457411 w 572779"/>
                <a:gd name="connsiteY156" fmla="*/ 0 h 606580"/>
                <a:gd name="connsiteX157" fmla="*/ 285868 w 572779"/>
                <a:gd name="connsiteY157" fmla="*/ 0 h 606580"/>
                <a:gd name="connsiteX158" fmla="*/ 286621 w 572779"/>
                <a:gd name="connsiteY158" fmla="*/ 0 h 606580"/>
                <a:gd name="connsiteX159" fmla="*/ 350980 w 572779"/>
                <a:gd name="connsiteY159" fmla="*/ 49741 h 606580"/>
                <a:gd name="connsiteX160" fmla="*/ 353179 w 572779"/>
                <a:gd name="connsiteY160" fmla="*/ 66553 h 606580"/>
                <a:gd name="connsiteX161" fmla="*/ 286736 w 572779"/>
                <a:gd name="connsiteY161" fmla="*/ 132875 h 606580"/>
                <a:gd name="connsiteX162" fmla="*/ 286100 w 572779"/>
                <a:gd name="connsiteY162" fmla="*/ 132875 h 606580"/>
                <a:gd name="connsiteX163" fmla="*/ 221740 w 572779"/>
                <a:gd name="connsiteY163" fmla="*/ 83076 h 606580"/>
                <a:gd name="connsiteX164" fmla="*/ 219599 w 572779"/>
                <a:gd name="connsiteY164" fmla="*/ 66264 h 606580"/>
                <a:gd name="connsiteX165" fmla="*/ 285868 w 572779"/>
                <a:gd name="connsiteY165" fmla="*/ 0 h 606580"/>
                <a:gd name="connsiteX166" fmla="*/ 114639 w 572779"/>
                <a:gd name="connsiteY166" fmla="*/ 0 h 606580"/>
                <a:gd name="connsiteX167" fmla="*/ 115275 w 572779"/>
                <a:gd name="connsiteY167" fmla="*/ 0 h 606580"/>
                <a:gd name="connsiteX168" fmla="*/ 179635 w 572779"/>
                <a:gd name="connsiteY168" fmla="*/ 49741 h 606580"/>
                <a:gd name="connsiteX169" fmla="*/ 181776 w 572779"/>
                <a:gd name="connsiteY169" fmla="*/ 66553 h 606580"/>
                <a:gd name="connsiteX170" fmla="*/ 115333 w 572779"/>
                <a:gd name="connsiteY170" fmla="*/ 132875 h 606580"/>
                <a:gd name="connsiteX171" fmla="*/ 114754 w 572779"/>
                <a:gd name="connsiteY171" fmla="*/ 132875 h 606580"/>
                <a:gd name="connsiteX172" fmla="*/ 50395 w 572779"/>
                <a:gd name="connsiteY172" fmla="*/ 83133 h 606580"/>
                <a:gd name="connsiteX173" fmla="*/ 48196 w 572779"/>
                <a:gd name="connsiteY173" fmla="*/ 66322 h 606580"/>
                <a:gd name="connsiteX174" fmla="*/ 114639 w 572779"/>
                <a:gd name="connsiteY174" fmla="*/ 0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572779" h="606580">
                  <a:moveTo>
                    <a:pt x="435703" y="160183"/>
                  </a:moveTo>
                  <a:lnTo>
                    <a:pt x="479697" y="160183"/>
                  </a:lnTo>
                  <a:cubicBezTo>
                    <a:pt x="479639" y="160241"/>
                    <a:pt x="479639" y="160414"/>
                    <a:pt x="479581" y="160472"/>
                  </a:cubicBezTo>
                  <a:lnTo>
                    <a:pt x="479812" y="160472"/>
                  </a:lnTo>
                  <a:cubicBezTo>
                    <a:pt x="479407" y="161281"/>
                    <a:pt x="478713" y="162726"/>
                    <a:pt x="478713" y="162726"/>
                  </a:cubicBezTo>
                  <a:cubicBezTo>
                    <a:pt x="474834" y="170989"/>
                    <a:pt x="471245" y="178848"/>
                    <a:pt x="469682" y="187227"/>
                  </a:cubicBezTo>
                  <a:lnTo>
                    <a:pt x="474776" y="242470"/>
                  </a:lnTo>
                  <a:lnTo>
                    <a:pt x="494284" y="242470"/>
                  </a:lnTo>
                  <a:lnTo>
                    <a:pt x="510840" y="160183"/>
                  </a:lnTo>
                  <a:lnTo>
                    <a:pt x="527338" y="160183"/>
                  </a:lnTo>
                  <a:cubicBezTo>
                    <a:pt x="552345" y="160183"/>
                    <a:pt x="572663" y="180466"/>
                    <a:pt x="572779" y="205430"/>
                  </a:cubicBezTo>
                  <a:lnTo>
                    <a:pt x="572779" y="337413"/>
                  </a:lnTo>
                  <a:cubicBezTo>
                    <a:pt x="572779" y="362434"/>
                    <a:pt x="552519" y="382717"/>
                    <a:pt x="527396" y="382717"/>
                  </a:cubicBezTo>
                  <a:lnTo>
                    <a:pt x="521607" y="382717"/>
                  </a:lnTo>
                  <a:lnTo>
                    <a:pt x="521607" y="574624"/>
                  </a:lnTo>
                  <a:cubicBezTo>
                    <a:pt x="521607" y="592249"/>
                    <a:pt x="507251" y="606580"/>
                    <a:pt x="489595" y="606580"/>
                  </a:cubicBezTo>
                  <a:cubicBezTo>
                    <a:pt x="473155" y="606580"/>
                    <a:pt x="459552" y="594098"/>
                    <a:pt x="457815" y="578149"/>
                  </a:cubicBezTo>
                  <a:cubicBezTo>
                    <a:pt x="456021" y="594214"/>
                    <a:pt x="442417" y="606580"/>
                    <a:pt x="425978" y="606580"/>
                  </a:cubicBezTo>
                  <a:cubicBezTo>
                    <a:pt x="408322" y="606580"/>
                    <a:pt x="393966" y="592249"/>
                    <a:pt x="393966" y="574624"/>
                  </a:cubicBezTo>
                  <a:lnTo>
                    <a:pt x="393966" y="392541"/>
                  </a:lnTo>
                  <a:cubicBezTo>
                    <a:pt x="411506" y="380521"/>
                    <a:pt x="422967" y="360354"/>
                    <a:pt x="422967" y="337528"/>
                  </a:cubicBezTo>
                  <a:lnTo>
                    <a:pt x="422967" y="242528"/>
                  </a:lnTo>
                  <a:lnTo>
                    <a:pt x="440739" y="242528"/>
                  </a:lnTo>
                  <a:lnTo>
                    <a:pt x="445833" y="186996"/>
                  </a:lnTo>
                  <a:cubicBezTo>
                    <a:pt x="445659" y="186013"/>
                    <a:pt x="445428" y="184973"/>
                    <a:pt x="445196" y="183991"/>
                  </a:cubicBezTo>
                  <a:cubicBezTo>
                    <a:pt x="443459" y="176768"/>
                    <a:pt x="440276" y="169891"/>
                    <a:pt x="436860" y="162726"/>
                  </a:cubicBezTo>
                  <a:cubicBezTo>
                    <a:pt x="436860" y="162726"/>
                    <a:pt x="436166" y="161281"/>
                    <a:pt x="435818" y="160472"/>
                  </a:cubicBezTo>
                  <a:lnTo>
                    <a:pt x="435876" y="160472"/>
                  </a:lnTo>
                  <a:cubicBezTo>
                    <a:pt x="435818" y="160356"/>
                    <a:pt x="435818" y="160241"/>
                    <a:pt x="435703" y="160183"/>
                  </a:cubicBezTo>
                  <a:close/>
                  <a:moveTo>
                    <a:pt x="264349" y="160183"/>
                  </a:moveTo>
                  <a:lnTo>
                    <a:pt x="308327" y="160183"/>
                  </a:lnTo>
                  <a:cubicBezTo>
                    <a:pt x="308269" y="160241"/>
                    <a:pt x="308269" y="160414"/>
                    <a:pt x="308154" y="160472"/>
                  </a:cubicBezTo>
                  <a:lnTo>
                    <a:pt x="308385" y="160472"/>
                  </a:lnTo>
                  <a:cubicBezTo>
                    <a:pt x="308038" y="161281"/>
                    <a:pt x="307344" y="162726"/>
                    <a:pt x="307344" y="162726"/>
                  </a:cubicBezTo>
                  <a:cubicBezTo>
                    <a:pt x="303467" y="170989"/>
                    <a:pt x="299821" y="178848"/>
                    <a:pt x="298316" y="187227"/>
                  </a:cubicBezTo>
                  <a:lnTo>
                    <a:pt x="303409" y="242470"/>
                  </a:lnTo>
                  <a:lnTo>
                    <a:pt x="322910" y="242470"/>
                  </a:lnTo>
                  <a:lnTo>
                    <a:pt x="339401" y="160183"/>
                  </a:lnTo>
                  <a:lnTo>
                    <a:pt x="355951" y="160183"/>
                  </a:lnTo>
                  <a:cubicBezTo>
                    <a:pt x="380949" y="160183"/>
                    <a:pt x="401202" y="180466"/>
                    <a:pt x="401376" y="205430"/>
                  </a:cubicBezTo>
                  <a:lnTo>
                    <a:pt x="401376" y="337413"/>
                  </a:lnTo>
                  <a:cubicBezTo>
                    <a:pt x="401376" y="362434"/>
                    <a:pt x="381065" y="382717"/>
                    <a:pt x="356009" y="382717"/>
                  </a:cubicBezTo>
                  <a:lnTo>
                    <a:pt x="350222" y="382717"/>
                  </a:lnTo>
                  <a:lnTo>
                    <a:pt x="350222" y="574624"/>
                  </a:lnTo>
                  <a:cubicBezTo>
                    <a:pt x="350222" y="592249"/>
                    <a:pt x="335872" y="606580"/>
                    <a:pt x="318222" y="606580"/>
                  </a:cubicBezTo>
                  <a:cubicBezTo>
                    <a:pt x="301788" y="606580"/>
                    <a:pt x="288190" y="594098"/>
                    <a:pt x="286396" y="578149"/>
                  </a:cubicBezTo>
                  <a:cubicBezTo>
                    <a:pt x="284660" y="594214"/>
                    <a:pt x="271062" y="606580"/>
                    <a:pt x="254628" y="606580"/>
                  </a:cubicBezTo>
                  <a:cubicBezTo>
                    <a:pt x="236978" y="606580"/>
                    <a:pt x="222628" y="592249"/>
                    <a:pt x="222628" y="574624"/>
                  </a:cubicBezTo>
                  <a:lnTo>
                    <a:pt x="222628" y="382833"/>
                  </a:lnTo>
                  <a:lnTo>
                    <a:pt x="216841" y="382833"/>
                  </a:lnTo>
                  <a:cubicBezTo>
                    <a:pt x="191727" y="382833"/>
                    <a:pt x="171474" y="362608"/>
                    <a:pt x="171474" y="337528"/>
                  </a:cubicBezTo>
                  <a:lnTo>
                    <a:pt x="171474" y="205545"/>
                  </a:lnTo>
                  <a:cubicBezTo>
                    <a:pt x="171474" y="180524"/>
                    <a:pt x="191727" y="160241"/>
                    <a:pt x="216841" y="160241"/>
                  </a:cubicBezTo>
                  <a:lnTo>
                    <a:pt x="233333" y="160241"/>
                  </a:lnTo>
                  <a:lnTo>
                    <a:pt x="249825" y="242528"/>
                  </a:lnTo>
                  <a:lnTo>
                    <a:pt x="269383" y="242528"/>
                  </a:lnTo>
                  <a:lnTo>
                    <a:pt x="274476" y="186996"/>
                  </a:lnTo>
                  <a:cubicBezTo>
                    <a:pt x="274302" y="186013"/>
                    <a:pt x="274071" y="184973"/>
                    <a:pt x="273839" y="183991"/>
                  </a:cubicBezTo>
                  <a:cubicBezTo>
                    <a:pt x="272045" y="176768"/>
                    <a:pt x="268921" y="169891"/>
                    <a:pt x="265506" y="162726"/>
                  </a:cubicBezTo>
                  <a:cubicBezTo>
                    <a:pt x="265506" y="162726"/>
                    <a:pt x="264812" y="161281"/>
                    <a:pt x="264407" y="160472"/>
                  </a:cubicBezTo>
                  <a:lnTo>
                    <a:pt x="264523" y="160472"/>
                  </a:lnTo>
                  <a:cubicBezTo>
                    <a:pt x="264407" y="160356"/>
                    <a:pt x="264407" y="160241"/>
                    <a:pt x="264349" y="160183"/>
                  </a:cubicBezTo>
                  <a:close/>
                  <a:moveTo>
                    <a:pt x="92987" y="160183"/>
                  </a:moveTo>
                  <a:lnTo>
                    <a:pt x="136964" y="160183"/>
                  </a:lnTo>
                  <a:cubicBezTo>
                    <a:pt x="136848" y="160241"/>
                    <a:pt x="136848" y="160414"/>
                    <a:pt x="136791" y="160472"/>
                  </a:cubicBezTo>
                  <a:lnTo>
                    <a:pt x="137022" y="160472"/>
                  </a:lnTo>
                  <a:cubicBezTo>
                    <a:pt x="136617" y="161281"/>
                    <a:pt x="135923" y="162726"/>
                    <a:pt x="135923" y="162726"/>
                  </a:cubicBezTo>
                  <a:cubicBezTo>
                    <a:pt x="132104" y="170989"/>
                    <a:pt x="128458" y="178848"/>
                    <a:pt x="126896" y="187227"/>
                  </a:cubicBezTo>
                  <a:lnTo>
                    <a:pt x="131988" y="242470"/>
                  </a:lnTo>
                  <a:lnTo>
                    <a:pt x="149752" y="242470"/>
                  </a:lnTo>
                  <a:lnTo>
                    <a:pt x="149752" y="337471"/>
                  </a:lnTo>
                  <a:cubicBezTo>
                    <a:pt x="149752" y="360296"/>
                    <a:pt x="161267" y="380406"/>
                    <a:pt x="178742" y="392483"/>
                  </a:cubicBezTo>
                  <a:lnTo>
                    <a:pt x="178742" y="574624"/>
                  </a:lnTo>
                  <a:cubicBezTo>
                    <a:pt x="178742" y="592249"/>
                    <a:pt x="164392" y="606580"/>
                    <a:pt x="146743" y="606580"/>
                  </a:cubicBezTo>
                  <a:cubicBezTo>
                    <a:pt x="130310" y="606580"/>
                    <a:pt x="116712" y="594098"/>
                    <a:pt x="114976" y="578149"/>
                  </a:cubicBezTo>
                  <a:cubicBezTo>
                    <a:pt x="113182" y="594214"/>
                    <a:pt x="99584" y="606580"/>
                    <a:pt x="83151" y="606580"/>
                  </a:cubicBezTo>
                  <a:cubicBezTo>
                    <a:pt x="65502" y="606580"/>
                    <a:pt x="51152" y="592249"/>
                    <a:pt x="51152" y="574624"/>
                  </a:cubicBezTo>
                  <a:lnTo>
                    <a:pt x="51152" y="382833"/>
                  </a:lnTo>
                  <a:lnTo>
                    <a:pt x="45365" y="382833"/>
                  </a:lnTo>
                  <a:cubicBezTo>
                    <a:pt x="20310" y="382833"/>
                    <a:pt x="0" y="362608"/>
                    <a:pt x="0" y="337528"/>
                  </a:cubicBezTo>
                  <a:lnTo>
                    <a:pt x="0" y="205545"/>
                  </a:lnTo>
                  <a:cubicBezTo>
                    <a:pt x="0" y="180524"/>
                    <a:pt x="20310" y="160241"/>
                    <a:pt x="45365" y="160241"/>
                  </a:cubicBezTo>
                  <a:lnTo>
                    <a:pt x="61972" y="160241"/>
                  </a:lnTo>
                  <a:lnTo>
                    <a:pt x="78464" y="242528"/>
                  </a:lnTo>
                  <a:lnTo>
                    <a:pt x="97964" y="242528"/>
                  </a:lnTo>
                  <a:lnTo>
                    <a:pt x="103056" y="186996"/>
                  </a:lnTo>
                  <a:cubicBezTo>
                    <a:pt x="102940" y="186013"/>
                    <a:pt x="102709" y="184973"/>
                    <a:pt x="102477" y="183991"/>
                  </a:cubicBezTo>
                  <a:cubicBezTo>
                    <a:pt x="100683" y="176768"/>
                    <a:pt x="97501" y="169891"/>
                    <a:pt x="94145" y="162726"/>
                  </a:cubicBezTo>
                  <a:cubicBezTo>
                    <a:pt x="94145" y="162726"/>
                    <a:pt x="93450" y="161281"/>
                    <a:pt x="93045" y="160472"/>
                  </a:cubicBezTo>
                  <a:lnTo>
                    <a:pt x="93103" y="160472"/>
                  </a:lnTo>
                  <a:cubicBezTo>
                    <a:pt x="93045" y="160356"/>
                    <a:pt x="93045" y="160241"/>
                    <a:pt x="92987" y="160183"/>
                  </a:cubicBezTo>
                  <a:close/>
                  <a:moveTo>
                    <a:pt x="457411" y="751"/>
                  </a:moveTo>
                  <a:lnTo>
                    <a:pt x="458047" y="751"/>
                  </a:lnTo>
                  <a:cubicBezTo>
                    <a:pt x="488012" y="751"/>
                    <a:pt x="514158" y="20971"/>
                    <a:pt x="521621" y="49915"/>
                  </a:cubicBezTo>
                  <a:cubicBezTo>
                    <a:pt x="523009" y="55403"/>
                    <a:pt x="523761" y="61007"/>
                    <a:pt x="523761" y="66553"/>
                  </a:cubicBezTo>
                  <a:cubicBezTo>
                    <a:pt x="523761" y="102718"/>
                    <a:pt x="494317" y="132124"/>
                    <a:pt x="458105" y="132124"/>
                  </a:cubicBezTo>
                  <a:lnTo>
                    <a:pt x="457469" y="132124"/>
                  </a:lnTo>
                  <a:cubicBezTo>
                    <a:pt x="427504" y="132124"/>
                    <a:pt x="401358" y="111904"/>
                    <a:pt x="393895" y="82960"/>
                  </a:cubicBezTo>
                  <a:cubicBezTo>
                    <a:pt x="392507" y="77472"/>
                    <a:pt x="391755" y="71868"/>
                    <a:pt x="391755" y="66322"/>
                  </a:cubicBezTo>
                  <a:cubicBezTo>
                    <a:pt x="391755" y="30157"/>
                    <a:pt x="421199" y="751"/>
                    <a:pt x="457411" y="751"/>
                  </a:cubicBezTo>
                  <a:close/>
                  <a:moveTo>
                    <a:pt x="285868" y="751"/>
                  </a:moveTo>
                  <a:lnTo>
                    <a:pt x="286621" y="751"/>
                  </a:lnTo>
                  <a:cubicBezTo>
                    <a:pt x="316601" y="751"/>
                    <a:pt x="342761" y="20971"/>
                    <a:pt x="350227" y="49915"/>
                  </a:cubicBezTo>
                  <a:cubicBezTo>
                    <a:pt x="351674" y="55403"/>
                    <a:pt x="352369" y="61007"/>
                    <a:pt x="352369" y="66553"/>
                  </a:cubicBezTo>
                  <a:cubicBezTo>
                    <a:pt x="352369" y="102718"/>
                    <a:pt x="322909" y="132124"/>
                    <a:pt x="286736" y="132124"/>
                  </a:cubicBezTo>
                  <a:lnTo>
                    <a:pt x="286100" y="132124"/>
                  </a:lnTo>
                  <a:cubicBezTo>
                    <a:pt x="256119" y="132124"/>
                    <a:pt x="229959" y="111846"/>
                    <a:pt x="222493" y="82845"/>
                  </a:cubicBezTo>
                  <a:cubicBezTo>
                    <a:pt x="221046" y="77414"/>
                    <a:pt x="220351" y="71810"/>
                    <a:pt x="220351" y="66264"/>
                  </a:cubicBezTo>
                  <a:cubicBezTo>
                    <a:pt x="220351" y="30157"/>
                    <a:pt x="249753" y="751"/>
                    <a:pt x="285868" y="751"/>
                  </a:cubicBezTo>
                  <a:close/>
                  <a:moveTo>
                    <a:pt x="114639" y="751"/>
                  </a:moveTo>
                  <a:lnTo>
                    <a:pt x="115275" y="751"/>
                  </a:lnTo>
                  <a:cubicBezTo>
                    <a:pt x="145256" y="751"/>
                    <a:pt x="171416" y="20971"/>
                    <a:pt x="178882" y="49915"/>
                  </a:cubicBezTo>
                  <a:cubicBezTo>
                    <a:pt x="180329" y="55403"/>
                    <a:pt x="181024" y="61007"/>
                    <a:pt x="181024" y="66553"/>
                  </a:cubicBezTo>
                  <a:cubicBezTo>
                    <a:pt x="181024" y="102718"/>
                    <a:pt x="151564" y="132124"/>
                    <a:pt x="115333" y="132124"/>
                  </a:cubicBezTo>
                  <a:lnTo>
                    <a:pt x="114754" y="132124"/>
                  </a:lnTo>
                  <a:cubicBezTo>
                    <a:pt x="84774" y="132124"/>
                    <a:pt x="58614" y="111904"/>
                    <a:pt x="51148" y="82960"/>
                  </a:cubicBezTo>
                  <a:cubicBezTo>
                    <a:pt x="49701" y="77472"/>
                    <a:pt x="49006" y="71868"/>
                    <a:pt x="49006" y="66322"/>
                  </a:cubicBezTo>
                  <a:cubicBezTo>
                    <a:pt x="49006" y="30157"/>
                    <a:pt x="78466" y="751"/>
                    <a:pt x="114639" y="751"/>
                  </a:cubicBezTo>
                  <a:close/>
                  <a:moveTo>
                    <a:pt x="457410" y="423"/>
                  </a:moveTo>
                  <a:cubicBezTo>
                    <a:pt x="420880" y="423"/>
                    <a:pt x="391355" y="29894"/>
                    <a:pt x="391355" y="66356"/>
                  </a:cubicBezTo>
                  <a:cubicBezTo>
                    <a:pt x="391355" y="72135"/>
                    <a:pt x="392108" y="77740"/>
                    <a:pt x="393497" y="83056"/>
                  </a:cubicBezTo>
                  <a:cubicBezTo>
                    <a:pt x="400849" y="111487"/>
                    <a:pt x="426669" y="132521"/>
                    <a:pt x="457468" y="132521"/>
                  </a:cubicBezTo>
                  <a:lnTo>
                    <a:pt x="457815" y="132521"/>
                  </a:lnTo>
                  <a:lnTo>
                    <a:pt x="458104" y="132521"/>
                  </a:lnTo>
                  <a:cubicBezTo>
                    <a:pt x="494634" y="132521"/>
                    <a:pt x="524159" y="103050"/>
                    <a:pt x="524159" y="66587"/>
                  </a:cubicBezTo>
                  <a:cubicBezTo>
                    <a:pt x="524159" y="60809"/>
                    <a:pt x="523406" y="55204"/>
                    <a:pt x="522017" y="49887"/>
                  </a:cubicBezTo>
                  <a:cubicBezTo>
                    <a:pt x="514665" y="21457"/>
                    <a:pt x="488845" y="423"/>
                    <a:pt x="458046" y="423"/>
                  </a:cubicBezTo>
                  <a:lnTo>
                    <a:pt x="457699" y="423"/>
                  </a:lnTo>
                  <a:close/>
                  <a:moveTo>
                    <a:pt x="114646" y="423"/>
                  </a:moveTo>
                  <a:cubicBezTo>
                    <a:pt x="78190" y="423"/>
                    <a:pt x="48620" y="29894"/>
                    <a:pt x="48620" y="66356"/>
                  </a:cubicBezTo>
                  <a:cubicBezTo>
                    <a:pt x="48620" y="72135"/>
                    <a:pt x="49372" y="77740"/>
                    <a:pt x="50761" y="83056"/>
                  </a:cubicBezTo>
                  <a:cubicBezTo>
                    <a:pt x="58110" y="111487"/>
                    <a:pt x="83977" y="132521"/>
                    <a:pt x="114762" y="132521"/>
                  </a:cubicBezTo>
                  <a:lnTo>
                    <a:pt x="115051" y="132521"/>
                  </a:lnTo>
                  <a:lnTo>
                    <a:pt x="115340" y="132521"/>
                  </a:lnTo>
                  <a:cubicBezTo>
                    <a:pt x="151854" y="132521"/>
                    <a:pt x="181424" y="103050"/>
                    <a:pt x="181424" y="66587"/>
                  </a:cubicBezTo>
                  <a:cubicBezTo>
                    <a:pt x="181424" y="60809"/>
                    <a:pt x="180614" y="55204"/>
                    <a:pt x="179225" y="49887"/>
                  </a:cubicBezTo>
                  <a:cubicBezTo>
                    <a:pt x="171934" y="21457"/>
                    <a:pt x="146067" y="423"/>
                    <a:pt x="115282" y="423"/>
                  </a:cubicBezTo>
                  <a:lnTo>
                    <a:pt x="114993" y="423"/>
                  </a:lnTo>
                  <a:close/>
                  <a:moveTo>
                    <a:pt x="286036" y="397"/>
                  </a:moveTo>
                  <a:cubicBezTo>
                    <a:pt x="249522" y="282"/>
                    <a:pt x="219952" y="29874"/>
                    <a:pt x="219952" y="66286"/>
                  </a:cubicBezTo>
                  <a:cubicBezTo>
                    <a:pt x="219952" y="72066"/>
                    <a:pt x="220762" y="77672"/>
                    <a:pt x="222151" y="82990"/>
                  </a:cubicBezTo>
                  <a:cubicBezTo>
                    <a:pt x="229442" y="111484"/>
                    <a:pt x="255309" y="132522"/>
                    <a:pt x="286094" y="132522"/>
                  </a:cubicBezTo>
                  <a:lnTo>
                    <a:pt x="286383" y="132522"/>
                  </a:lnTo>
                  <a:lnTo>
                    <a:pt x="286730" y="132522"/>
                  </a:lnTo>
                  <a:cubicBezTo>
                    <a:pt x="323186" y="132522"/>
                    <a:pt x="352756" y="103045"/>
                    <a:pt x="352756" y="66575"/>
                  </a:cubicBezTo>
                  <a:cubicBezTo>
                    <a:pt x="352756" y="60796"/>
                    <a:pt x="352004" y="55189"/>
                    <a:pt x="350615" y="49872"/>
                  </a:cubicBezTo>
                  <a:cubicBezTo>
                    <a:pt x="343266" y="21436"/>
                    <a:pt x="317399" y="397"/>
                    <a:pt x="286614" y="397"/>
                  </a:cubicBezTo>
                  <a:lnTo>
                    <a:pt x="286325" y="397"/>
                  </a:lnTo>
                  <a:close/>
                  <a:moveTo>
                    <a:pt x="457411" y="0"/>
                  </a:moveTo>
                  <a:lnTo>
                    <a:pt x="458047" y="0"/>
                  </a:lnTo>
                  <a:cubicBezTo>
                    <a:pt x="488359" y="0"/>
                    <a:pt x="514795" y="20451"/>
                    <a:pt x="522315" y="49741"/>
                  </a:cubicBezTo>
                  <a:cubicBezTo>
                    <a:pt x="523761" y="55230"/>
                    <a:pt x="524513" y="60891"/>
                    <a:pt x="524513" y="66553"/>
                  </a:cubicBezTo>
                  <a:cubicBezTo>
                    <a:pt x="524513" y="103122"/>
                    <a:pt x="494722" y="132875"/>
                    <a:pt x="458105" y="132875"/>
                  </a:cubicBezTo>
                  <a:lnTo>
                    <a:pt x="457469" y="132875"/>
                  </a:lnTo>
                  <a:cubicBezTo>
                    <a:pt x="427157" y="132875"/>
                    <a:pt x="400721" y="112424"/>
                    <a:pt x="393201" y="83133"/>
                  </a:cubicBezTo>
                  <a:cubicBezTo>
                    <a:pt x="391755" y="77645"/>
                    <a:pt x="391003" y="71983"/>
                    <a:pt x="391003" y="66322"/>
                  </a:cubicBezTo>
                  <a:cubicBezTo>
                    <a:pt x="391003" y="29752"/>
                    <a:pt x="420794" y="0"/>
                    <a:pt x="457411" y="0"/>
                  </a:cubicBezTo>
                  <a:close/>
                  <a:moveTo>
                    <a:pt x="285868" y="0"/>
                  </a:moveTo>
                  <a:lnTo>
                    <a:pt x="286621" y="0"/>
                  </a:lnTo>
                  <a:cubicBezTo>
                    <a:pt x="316948" y="0"/>
                    <a:pt x="343456" y="20451"/>
                    <a:pt x="350980" y="49741"/>
                  </a:cubicBezTo>
                  <a:cubicBezTo>
                    <a:pt x="352427" y="55287"/>
                    <a:pt x="353179" y="60891"/>
                    <a:pt x="353179" y="66553"/>
                  </a:cubicBezTo>
                  <a:cubicBezTo>
                    <a:pt x="353179" y="103122"/>
                    <a:pt x="323372" y="132875"/>
                    <a:pt x="286736" y="132875"/>
                  </a:cubicBezTo>
                  <a:lnTo>
                    <a:pt x="286100" y="132875"/>
                  </a:lnTo>
                  <a:cubicBezTo>
                    <a:pt x="255772" y="132875"/>
                    <a:pt x="229322" y="112366"/>
                    <a:pt x="221740" y="83076"/>
                  </a:cubicBezTo>
                  <a:cubicBezTo>
                    <a:pt x="220294" y="77530"/>
                    <a:pt x="219599" y="71868"/>
                    <a:pt x="219599" y="66264"/>
                  </a:cubicBezTo>
                  <a:cubicBezTo>
                    <a:pt x="219599" y="29695"/>
                    <a:pt x="249348" y="0"/>
                    <a:pt x="285868" y="0"/>
                  </a:cubicBezTo>
                  <a:close/>
                  <a:moveTo>
                    <a:pt x="114639" y="0"/>
                  </a:moveTo>
                  <a:lnTo>
                    <a:pt x="115275" y="0"/>
                  </a:lnTo>
                  <a:cubicBezTo>
                    <a:pt x="145603" y="0"/>
                    <a:pt x="172053" y="20451"/>
                    <a:pt x="179635" y="49741"/>
                  </a:cubicBezTo>
                  <a:cubicBezTo>
                    <a:pt x="181081" y="55230"/>
                    <a:pt x="181776" y="60891"/>
                    <a:pt x="181776" y="66553"/>
                  </a:cubicBezTo>
                  <a:cubicBezTo>
                    <a:pt x="181776" y="103122"/>
                    <a:pt x="151969" y="132875"/>
                    <a:pt x="115333" y="132875"/>
                  </a:cubicBezTo>
                  <a:lnTo>
                    <a:pt x="114754" y="132875"/>
                  </a:lnTo>
                  <a:cubicBezTo>
                    <a:pt x="84427" y="132875"/>
                    <a:pt x="57919" y="112424"/>
                    <a:pt x="50395" y="83133"/>
                  </a:cubicBezTo>
                  <a:cubicBezTo>
                    <a:pt x="48948" y="77645"/>
                    <a:pt x="48196" y="71983"/>
                    <a:pt x="48196" y="66322"/>
                  </a:cubicBezTo>
                  <a:cubicBezTo>
                    <a:pt x="48196" y="29752"/>
                    <a:pt x="78003" y="0"/>
                    <a:pt x="114639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10000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  <a:gs pos="45000">
                  <a:schemeClr val="accent5">
                    <a:lumMod val="100000"/>
                  </a:schemeClr>
                </a:gs>
                <a:gs pos="45100">
                  <a:schemeClr val="accent1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" name="ValueText3">
              <a:extLst>
                <a:ext uri="{FF2B5EF4-FFF2-40B4-BE49-F238E27FC236}">
                  <a16:creationId xmlns:a16="http://schemas.microsoft.com/office/drawing/2014/main" xmlns="" id="{D2007E4F-0F0A-4E74-92C1-72607CFF0F95}"/>
                </a:ext>
              </a:extLst>
            </p:cNvPr>
            <p:cNvSpPr txBox="1"/>
            <p:nvPr/>
          </p:nvSpPr>
          <p:spPr>
            <a:xfrm>
              <a:off x="6714625" y="4467622"/>
              <a:ext cx="279364" cy="241852"/>
            </a:xfrm>
            <a:prstGeom prst="rect">
              <a:avLst/>
            </a:prstGeom>
            <a:noFill/>
          </p:spPr>
          <p:txBody>
            <a:bodyPr wrap="none" numCol="1" anchor="ctr" anchorCtr="0">
              <a:prstTxWarp prst="textPlain">
                <a:avLst/>
              </a:prstTxWarp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r>
                <a:rPr lang="en-US" altLang="zh-CN" sz="6000">
                  <a:solidFill>
                    <a:schemeClr val="tx1">
                      <a:lumMod val="75000"/>
                      <a:lumOff val="25000"/>
                    </a:schemeClr>
                  </a:solidFill>
                  <a:latin typeface="Impact" panose="020B0806030902050204" pitchFamily="34" charset="0"/>
                </a:rPr>
                <a:t>45%</a:t>
              </a:r>
              <a:endParaRPr lang="en-US" sz="6000" dirty="0">
                <a:solidFill>
                  <a:schemeClr val="tx1">
                    <a:lumMod val="75000"/>
                    <a:lumOff val="25000"/>
                  </a:schemeClr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50" name="ValueBack4">
              <a:extLst>
                <a:ext uri="{FF2B5EF4-FFF2-40B4-BE49-F238E27FC236}">
                  <a16:creationId xmlns:a16="http://schemas.microsoft.com/office/drawing/2014/main" xmlns="" id="{63B0C6A7-4253-427A-8D9E-852605DA288A}"/>
                </a:ext>
              </a:extLst>
            </p:cNvPr>
            <p:cNvSpPr/>
            <p:nvPr/>
          </p:nvSpPr>
          <p:spPr>
            <a:xfrm>
              <a:off x="7743171" y="2936072"/>
              <a:ext cx="1255496" cy="1255496"/>
            </a:xfrm>
            <a:prstGeom prst="ellipse">
              <a:avLst/>
            </a:prstGeom>
            <a:noFill/>
            <a:ln w="44450">
              <a:solidFill>
                <a:schemeClr val="accent4">
                  <a:lumMod val="100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ExtraShape">
              <a:extLst>
                <a:ext uri="{FF2B5EF4-FFF2-40B4-BE49-F238E27FC236}">
                  <a16:creationId xmlns:a16="http://schemas.microsoft.com/office/drawing/2014/main" xmlns="" id="{F874855A-D06D-4D0B-9339-0507AD39D6FB}"/>
                </a:ext>
              </a:extLst>
            </p:cNvPr>
            <p:cNvSpPr/>
            <p:nvPr/>
          </p:nvSpPr>
          <p:spPr bwMode="auto">
            <a:xfrm>
              <a:off x="8208811" y="2645571"/>
              <a:ext cx="324217" cy="378481"/>
            </a:xfrm>
            <a:custGeom>
              <a:avLst/>
              <a:gdLst>
                <a:gd name="T0" fmla="*/ 637 w 6877"/>
                <a:gd name="T1" fmla="*/ 4343 h 8040"/>
                <a:gd name="T2" fmla="*/ 0 w 6877"/>
                <a:gd name="T3" fmla="*/ 4980 h 8040"/>
                <a:gd name="T4" fmla="*/ 0 w 6877"/>
                <a:gd name="T5" fmla="*/ 8040 h 8040"/>
                <a:gd name="T6" fmla="*/ 1745 w 6877"/>
                <a:gd name="T7" fmla="*/ 8040 h 8040"/>
                <a:gd name="T8" fmla="*/ 2191 w 6877"/>
                <a:gd name="T9" fmla="*/ 7403 h 8040"/>
                <a:gd name="T10" fmla="*/ 2606 w 6877"/>
                <a:gd name="T11" fmla="*/ 8040 h 8040"/>
                <a:gd name="T12" fmla="*/ 4311 w 6877"/>
                <a:gd name="T13" fmla="*/ 8040 h 8040"/>
                <a:gd name="T14" fmla="*/ 4677 w 6877"/>
                <a:gd name="T15" fmla="*/ 7467 h 8040"/>
                <a:gd name="T16" fmla="*/ 5132 w 6877"/>
                <a:gd name="T17" fmla="*/ 8040 h 8040"/>
                <a:gd name="T18" fmla="*/ 6877 w 6877"/>
                <a:gd name="T19" fmla="*/ 8040 h 8040"/>
                <a:gd name="T20" fmla="*/ 6877 w 6877"/>
                <a:gd name="T21" fmla="*/ 5108 h 8040"/>
                <a:gd name="T22" fmla="*/ 6239 w 6877"/>
                <a:gd name="T23" fmla="*/ 4343 h 8040"/>
                <a:gd name="T24" fmla="*/ 5092 w 6877"/>
                <a:gd name="T25" fmla="*/ 4343 h 8040"/>
                <a:gd name="T26" fmla="*/ 4343 w 6877"/>
                <a:gd name="T27" fmla="*/ 1952 h 8040"/>
                <a:gd name="T28" fmla="*/ 4741 w 6877"/>
                <a:gd name="T29" fmla="*/ 1455 h 8040"/>
                <a:gd name="T30" fmla="*/ 4816 w 6877"/>
                <a:gd name="T31" fmla="*/ 1275 h 8040"/>
                <a:gd name="T32" fmla="*/ 3438 w 6877"/>
                <a:gd name="T33" fmla="*/ 0 h 8040"/>
                <a:gd name="T34" fmla="*/ 2037 w 6877"/>
                <a:gd name="T35" fmla="*/ 1275 h 8040"/>
                <a:gd name="T36" fmla="*/ 2112 w 6877"/>
                <a:gd name="T37" fmla="*/ 1455 h 8040"/>
                <a:gd name="T38" fmla="*/ 2510 w 6877"/>
                <a:gd name="T39" fmla="*/ 1952 h 8040"/>
                <a:gd name="T40" fmla="*/ 1785 w 6877"/>
                <a:gd name="T41" fmla="*/ 4343 h 8040"/>
                <a:gd name="T42" fmla="*/ 637 w 6877"/>
                <a:gd name="T43" fmla="*/ 4343 h 8040"/>
                <a:gd name="T44" fmla="*/ 3044 w 6877"/>
                <a:gd name="T45" fmla="*/ 1964 h 8040"/>
                <a:gd name="T46" fmla="*/ 2982 w 6877"/>
                <a:gd name="T47" fmla="*/ 1703 h 8040"/>
                <a:gd name="T48" fmla="*/ 2553 w 6877"/>
                <a:gd name="T49" fmla="*/ 1176 h 8040"/>
                <a:gd name="T50" fmla="*/ 3438 w 6877"/>
                <a:gd name="T51" fmla="*/ 510 h 8040"/>
                <a:gd name="T52" fmla="*/ 4299 w 6877"/>
                <a:gd name="T53" fmla="*/ 1176 h 8040"/>
                <a:gd name="T54" fmla="*/ 3870 w 6877"/>
                <a:gd name="T55" fmla="*/ 1703 h 8040"/>
                <a:gd name="T56" fmla="*/ 3809 w 6877"/>
                <a:gd name="T57" fmla="*/ 1964 h 8040"/>
                <a:gd name="T58" fmla="*/ 4576 w 6877"/>
                <a:gd name="T59" fmla="*/ 4343 h 8040"/>
                <a:gd name="T60" fmla="*/ 2295 w 6877"/>
                <a:gd name="T61" fmla="*/ 4343 h 8040"/>
                <a:gd name="T62" fmla="*/ 3044 w 6877"/>
                <a:gd name="T63" fmla="*/ 1964 h 8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877" h="8040">
                  <a:moveTo>
                    <a:pt x="637" y="4343"/>
                  </a:moveTo>
                  <a:cubicBezTo>
                    <a:pt x="235" y="4343"/>
                    <a:pt x="0" y="4590"/>
                    <a:pt x="0" y="4980"/>
                  </a:cubicBezTo>
                  <a:lnTo>
                    <a:pt x="0" y="8040"/>
                  </a:lnTo>
                  <a:lnTo>
                    <a:pt x="1745" y="8040"/>
                  </a:lnTo>
                  <a:cubicBezTo>
                    <a:pt x="1745" y="8040"/>
                    <a:pt x="1745" y="7403"/>
                    <a:pt x="2191" y="7403"/>
                  </a:cubicBezTo>
                  <a:lnTo>
                    <a:pt x="2606" y="8040"/>
                  </a:lnTo>
                  <a:lnTo>
                    <a:pt x="4311" y="8040"/>
                  </a:lnTo>
                  <a:lnTo>
                    <a:pt x="4677" y="7467"/>
                  </a:lnTo>
                  <a:cubicBezTo>
                    <a:pt x="5124" y="7467"/>
                    <a:pt x="5132" y="8040"/>
                    <a:pt x="5132" y="8040"/>
                  </a:cubicBezTo>
                  <a:lnTo>
                    <a:pt x="6877" y="8040"/>
                  </a:lnTo>
                  <a:lnTo>
                    <a:pt x="6877" y="5108"/>
                  </a:lnTo>
                  <a:cubicBezTo>
                    <a:pt x="6877" y="4741"/>
                    <a:pt x="6626" y="4343"/>
                    <a:pt x="6239" y="4343"/>
                  </a:cubicBezTo>
                  <a:lnTo>
                    <a:pt x="5092" y="4343"/>
                  </a:lnTo>
                  <a:lnTo>
                    <a:pt x="4343" y="1952"/>
                  </a:lnTo>
                  <a:lnTo>
                    <a:pt x="4741" y="1455"/>
                  </a:lnTo>
                  <a:cubicBezTo>
                    <a:pt x="4789" y="1407"/>
                    <a:pt x="4816" y="1343"/>
                    <a:pt x="4816" y="1275"/>
                  </a:cubicBezTo>
                  <a:cubicBezTo>
                    <a:pt x="4816" y="572"/>
                    <a:pt x="4141" y="0"/>
                    <a:pt x="3438" y="0"/>
                  </a:cubicBezTo>
                  <a:cubicBezTo>
                    <a:pt x="2735" y="0"/>
                    <a:pt x="2037" y="572"/>
                    <a:pt x="2037" y="1275"/>
                  </a:cubicBezTo>
                  <a:cubicBezTo>
                    <a:pt x="2037" y="1343"/>
                    <a:pt x="2064" y="1407"/>
                    <a:pt x="2112" y="1455"/>
                  </a:cubicBezTo>
                  <a:lnTo>
                    <a:pt x="2510" y="1952"/>
                  </a:lnTo>
                  <a:lnTo>
                    <a:pt x="1785" y="4343"/>
                  </a:lnTo>
                  <a:lnTo>
                    <a:pt x="637" y="4343"/>
                  </a:lnTo>
                  <a:close/>
                  <a:moveTo>
                    <a:pt x="3044" y="1964"/>
                  </a:moveTo>
                  <a:cubicBezTo>
                    <a:pt x="3074" y="1873"/>
                    <a:pt x="3050" y="1772"/>
                    <a:pt x="2982" y="1703"/>
                  </a:cubicBezTo>
                  <a:lnTo>
                    <a:pt x="2553" y="1176"/>
                  </a:lnTo>
                  <a:cubicBezTo>
                    <a:pt x="2602" y="801"/>
                    <a:pt x="3050" y="510"/>
                    <a:pt x="3438" y="510"/>
                  </a:cubicBezTo>
                  <a:cubicBezTo>
                    <a:pt x="3826" y="510"/>
                    <a:pt x="4251" y="801"/>
                    <a:pt x="4299" y="1176"/>
                  </a:cubicBezTo>
                  <a:lnTo>
                    <a:pt x="3870" y="1703"/>
                  </a:lnTo>
                  <a:cubicBezTo>
                    <a:pt x="3802" y="1772"/>
                    <a:pt x="3778" y="1873"/>
                    <a:pt x="3809" y="1964"/>
                  </a:cubicBezTo>
                  <a:lnTo>
                    <a:pt x="4576" y="4343"/>
                  </a:lnTo>
                  <a:lnTo>
                    <a:pt x="2295" y="4343"/>
                  </a:lnTo>
                  <a:lnTo>
                    <a:pt x="3044" y="196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cxnSp>
          <p:nvCxnSpPr>
            <p:cNvPr id="52" name="ExtraShape">
              <a:extLst>
                <a:ext uri="{FF2B5EF4-FFF2-40B4-BE49-F238E27FC236}">
                  <a16:creationId xmlns:a16="http://schemas.microsoft.com/office/drawing/2014/main" xmlns="" id="{36A838DB-3DC2-4366-A60B-40644B257E7D}"/>
                </a:ext>
              </a:extLst>
            </p:cNvPr>
            <p:cNvCxnSpPr>
              <a:cxnSpLocks/>
            </p:cNvCxnSpPr>
            <p:nvPr/>
          </p:nvCxnSpPr>
          <p:spPr>
            <a:xfrm>
              <a:off x="8370919" y="1623811"/>
              <a:ext cx="0" cy="1021760"/>
            </a:xfrm>
            <a:prstGeom prst="line">
              <a:avLst/>
            </a:prstGeom>
            <a:ln w="31750">
              <a:solidFill>
                <a:schemeClr val="accent3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" name="ValueShape4">
              <a:extLst>
                <a:ext uri="{FF2B5EF4-FFF2-40B4-BE49-F238E27FC236}">
                  <a16:creationId xmlns:a16="http://schemas.microsoft.com/office/drawing/2014/main" xmlns="" id="{36A86A0B-8C12-4D63-9430-CCA0E2C90B8A}"/>
                </a:ext>
              </a:extLst>
            </p:cNvPr>
            <p:cNvSpPr/>
            <p:nvPr/>
          </p:nvSpPr>
          <p:spPr bwMode="auto">
            <a:xfrm>
              <a:off x="8032731" y="3103765"/>
              <a:ext cx="676372" cy="675429"/>
            </a:xfrm>
            <a:custGeom>
              <a:avLst/>
              <a:gdLst>
                <a:gd name="connsiteX0" fmla="*/ 64421 w 606933"/>
                <a:gd name="connsiteY0" fmla="*/ 368927 h 606087"/>
                <a:gd name="connsiteX1" fmla="*/ 64421 w 606933"/>
                <a:gd name="connsiteY1" fmla="*/ 408886 h 606087"/>
                <a:gd name="connsiteX2" fmla="*/ 218970 w 606933"/>
                <a:gd name="connsiteY2" fmla="*/ 408886 h 606087"/>
                <a:gd name="connsiteX3" fmla="*/ 218970 w 606933"/>
                <a:gd name="connsiteY3" fmla="*/ 368927 h 606087"/>
                <a:gd name="connsiteX4" fmla="*/ 387986 w 606933"/>
                <a:gd name="connsiteY4" fmla="*/ 368912 h 606087"/>
                <a:gd name="connsiteX5" fmla="*/ 387986 w 606933"/>
                <a:gd name="connsiteY5" fmla="*/ 408874 h 606087"/>
                <a:gd name="connsiteX6" fmla="*/ 542419 w 606933"/>
                <a:gd name="connsiteY6" fmla="*/ 408874 h 606087"/>
                <a:gd name="connsiteX7" fmla="*/ 542419 w 606933"/>
                <a:gd name="connsiteY7" fmla="*/ 368912 h 606087"/>
                <a:gd name="connsiteX8" fmla="*/ 64421 w 606933"/>
                <a:gd name="connsiteY8" fmla="*/ 271725 h 606087"/>
                <a:gd name="connsiteX9" fmla="*/ 64421 w 606933"/>
                <a:gd name="connsiteY9" fmla="*/ 311685 h 606087"/>
                <a:gd name="connsiteX10" fmla="*/ 218970 w 606933"/>
                <a:gd name="connsiteY10" fmla="*/ 311685 h 606087"/>
                <a:gd name="connsiteX11" fmla="*/ 218970 w 606933"/>
                <a:gd name="connsiteY11" fmla="*/ 271725 h 606087"/>
                <a:gd name="connsiteX12" fmla="*/ 387986 w 606933"/>
                <a:gd name="connsiteY12" fmla="*/ 271704 h 606087"/>
                <a:gd name="connsiteX13" fmla="*/ 387986 w 606933"/>
                <a:gd name="connsiteY13" fmla="*/ 311666 h 606087"/>
                <a:gd name="connsiteX14" fmla="*/ 542419 w 606933"/>
                <a:gd name="connsiteY14" fmla="*/ 311666 h 606087"/>
                <a:gd name="connsiteX15" fmla="*/ 542419 w 606933"/>
                <a:gd name="connsiteY15" fmla="*/ 271704 h 606087"/>
                <a:gd name="connsiteX16" fmla="*/ 64421 w 606933"/>
                <a:gd name="connsiteY16" fmla="*/ 174524 h 606087"/>
                <a:gd name="connsiteX17" fmla="*/ 64421 w 606933"/>
                <a:gd name="connsiteY17" fmla="*/ 214483 h 606087"/>
                <a:gd name="connsiteX18" fmla="*/ 218970 w 606933"/>
                <a:gd name="connsiteY18" fmla="*/ 214483 h 606087"/>
                <a:gd name="connsiteX19" fmla="*/ 218970 w 606933"/>
                <a:gd name="connsiteY19" fmla="*/ 174524 h 606087"/>
                <a:gd name="connsiteX20" fmla="*/ 387986 w 606933"/>
                <a:gd name="connsiteY20" fmla="*/ 174496 h 606087"/>
                <a:gd name="connsiteX21" fmla="*/ 387986 w 606933"/>
                <a:gd name="connsiteY21" fmla="*/ 214458 h 606087"/>
                <a:gd name="connsiteX22" fmla="*/ 542419 w 606933"/>
                <a:gd name="connsiteY22" fmla="*/ 214458 h 606087"/>
                <a:gd name="connsiteX23" fmla="*/ 542419 w 606933"/>
                <a:gd name="connsiteY23" fmla="*/ 174496 h 606087"/>
                <a:gd name="connsiteX24" fmla="*/ 323472 w 606933"/>
                <a:gd name="connsiteY24" fmla="*/ 97169 h 606087"/>
                <a:gd name="connsiteX25" fmla="*/ 606933 w 606933"/>
                <a:gd name="connsiteY25" fmla="*/ 97169 h 606087"/>
                <a:gd name="connsiteX26" fmla="*/ 606933 w 606933"/>
                <a:gd name="connsiteY26" fmla="*/ 606087 h 606087"/>
                <a:gd name="connsiteX27" fmla="*/ 485207 w 606933"/>
                <a:gd name="connsiteY27" fmla="*/ 606087 h 606087"/>
                <a:gd name="connsiteX28" fmla="*/ 485207 w 606933"/>
                <a:gd name="connsiteY28" fmla="*/ 513974 h 606087"/>
                <a:gd name="connsiteX29" fmla="*/ 445198 w 606933"/>
                <a:gd name="connsiteY29" fmla="*/ 513974 h 606087"/>
                <a:gd name="connsiteX30" fmla="*/ 445198 w 606933"/>
                <a:gd name="connsiteY30" fmla="*/ 606087 h 606087"/>
                <a:gd name="connsiteX31" fmla="*/ 323472 w 606933"/>
                <a:gd name="connsiteY31" fmla="*/ 606087 h 606087"/>
                <a:gd name="connsiteX32" fmla="*/ 64421 w 606933"/>
                <a:gd name="connsiteY32" fmla="*/ 77222 h 606087"/>
                <a:gd name="connsiteX33" fmla="*/ 64421 w 606933"/>
                <a:gd name="connsiteY33" fmla="*/ 117181 h 606087"/>
                <a:gd name="connsiteX34" fmla="*/ 218970 w 606933"/>
                <a:gd name="connsiteY34" fmla="*/ 117181 h 606087"/>
                <a:gd name="connsiteX35" fmla="*/ 218970 w 606933"/>
                <a:gd name="connsiteY35" fmla="*/ 77222 h 606087"/>
                <a:gd name="connsiteX36" fmla="*/ 0 w 606933"/>
                <a:gd name="connsiteY36" fmla="*/ 0 h 606087"/>
                <a:gd name="connsiteX37" fmla="*/ 283391 w 606933"/>
                <a:gd name="connsiteY37" fmla="*/ 0 h 606087"/>
                <a:gd name="connsiteX38" fmla="*/ 283391 w 606933"/>
                <a:gd name="connsiteY38" fmla="*/ 606087 h 606087"/>
                <a:gd name="connsiteX39" fmla="*/ 161752 w 606933"/>
                <a:gd name="connsiteY39" fmla="*/ 606087 h 606087"/>
                <a:gd name="connsiteX40" fmla="*/ 161752 w 606933"/>
                <a:gd name="connsiteY40" fmla="*/ 513980 h 606087"/>
                <a:gd name="connsiteX41" fmla="*/ 121739 w 606933"/>
                <a:gd name="connsiteY41" fmla="*/ 513980 h 606087"/>
                <a:gd name="connsiteX42" fmla="*/ 121739 w 606933"/>
                <a:gd name="connsiteY42" fmla="*/ 606087 h 606087"/>
                <a:gd name="connsiteX43" fmla="*/ 0 w 606933"/>
                <a:gd name="connsiteY43" fmla="*/ 606087 h 606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06933" h="606087">
                  <a:moveTo>
                    <a:pt x="64421" y="368927"/>
                  </a:moveTo>
                  <a:lnTo>
                    <a:pt x="64421" y="408886"/>
                  </a:lnTo>
                  <a:lnTo>
                    <a:pt x="218970" y="408886"/>
                  </a:lnTo>
                  <a:lnTo>
                    <a:pt x="218970" y="368927"/>
                  </a:lnTo>
                  <a:close/>
                  <a:moveTo>
                    <a:pt x="387986" y="368912"/>
                  </a:moveTo>
                  <a:lnTo>
                    <a:pt x="387986" y="408874"/>
                  </a:lnTo>
                  <a:lnTo>
                    <a:pt x="542419" y="408874"/>
                  </a:lnTo>
                  <a:lnTo>
                    <a:pt x="542419" y="368912"/>
                  </a:lnTo>
                  <a:close/>
                  <a:moveTo>
                    <a:pt x="64421" y="271725"/>
                  </a:moveTo>
                  <a:lnTo>
                    <a:pt x="64421" y="311685"/>
                  </a:lnTo>
                  <a:lnTo>
                    <a:pt x="218970" y="311685"/>
                  </a:lnTo>
                  <a:lnTo>
                    <a:pt x="218970" y="271725"/>
                  </a:lnTo>
                  <a:close/>
                  <a:moveTo>
                    <a:pt x="387986" y="271704"/>
                  </a:moveTo>
                  <a:lnTo>
                    <a:pt x="387986" y="311666"/>
                  </a:lnTo>
                  <a:lnTo>
                    <a:pt x="542419" y="311666"/>
                  </a:lnTo>
                  <a:lnTo>
                    <a:pt x="542419" y="271704"/>
                  </a:lnTo>
                  <a:close/>
                  <a:moveTo>
                    <a:pt x="64421" y="174524"/>
                  </a:moveTo>
                  <a:lnTo>
                    <a:pt x="64421" y="214483"/>
                  </a:lnTo>
                  <a:lnTo>
                    <a:pt x="218970" y="214483"/>
                  </a:lnTo>
                  <a:lnTo>
                    <a:pt x="218970" y="174524"/>
                  </a:lnTo>
                  <a:close/>
                  <a:moveTo>
                    <a:pt x="387986" y="174496"/>
                  </a:moveTo>
                  <a:lnTo>
                    <a:pt x="387986" y="214458"/>
                  </a:lnTo>
                  <a:lnTo>
                    <a:pt x="542419" y="214458"/>
                  </a:lnTo>
                  <a:lnTo>
                    <a:pt x="542419" y="174496"/>
                  </a:lnTo>
                  <a:close/>
                  <a:moveTo>
                    <a:pt x="323472" y="97169"/>
                  </a:moveTo>
                  <a:lnTo>
                    <a:pt x="606933" y="97169"/>
                  </a:lnTo>
                  <a:lnTo>
                    <a:pt x="606933" y="606087"/>
                  </a:lnTo>
                  <a:lnTo>
                    <a:pt x="485207" y="606087"/>
                  </a:lnTo>
                  <a:lnTo>
                    <a:pt x="485207" y="513974"/>
                  </a:lnTo>
                  <a:lnTo>
                    <a:pt x="445198" y="513974"/>
                  </a:lnTo>
                  <a:lnTo>
                    <a:pt x="445198" y="606087"/>
                  </a:lnTo>
                  <a:lnTo>
                    <a:pt x="323472" y="606087"/>
                  </a:lnTo>
                  <a:close/>
                  <a:moveTo>
                    <a:pt x="64421" y="77222"/>
                  </a:moveTo>
                  <a:lnTo>
                    <a:pt x="64421" y="117181"/>
                  </a:lnTo>
                  <a:lnTo>
                    <a:pt x="218970" y="117181"/>
                  </a:lnTo>
                  <a:lnTo>
                    <a:pt x="218970" y="77222"/>
                  </a:lnTo>
                  <a:close/>
                  <a:moveTo>
                    <a:pt x="0" y="0"/>
                  </a:moveTo>
                  <a:lnTo>
                    <a:pt x="283391" y="0"/>
                  </a:lnTo>
                  <a:lnTo>
                    <a:pt x="283391" y="606087"/>
                  </a:lnTo>
                  <a:lnTo>
                    <a:pt x="161752" y="606087"/>
                  </a:lnTo>
                  <a:lnTo>
                    <a:pt x="161752" y="513980"/>
                  </a:lnTo>
                  <a:lnTo>
                    <a:pt x="121739" y="513980"/>
                  </a:lnTo>
                  <a:lnTo>
                    <a:pt x="121739" y="606087"/>
                  </a:lnTo>
                  <a:lnTo>
                    <a:pt x="0" y="60608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100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100000"/>
                  </a:schemeClr>
                </a:gs>
                <a:gs pos="39100">
                  <a:schemeClr val="accent4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" name="ValueText4">
              <a:extLst>
                <a:ext uri="{FF2B5EF4-FFF2-40B4-BE49-F238E27FC236}">
                  <a16:creationId xmlns:a16="http://schemas.microsoft.com/office/drawing/2014/main" xmlns="" id="{7D0C1569-5103-4CA1-9B8E-18720C84BF73}"/>
                </a:ext>
              </a:extLst>
            </p:cNvPr>
            <p:cNvSpPr txBox="1"/>
            <p:nvPr/>
          </p:nvSpPr>
          <p:spPr>
            <a:xfrm>
              <a:off x="8231235" y="3819962"/>
              <a:ext cx="279364" cy="241852"/>
            </a:xfrm>
            <a:prstGeom prst="rect">
              <a:avLst/>
            </a:prstGeom>
            <a:noFill/>
          </p:spPr>
          <p:txBody>
            <a:bodyPr wrap="none" numCol="1" anchor="ctr" anchorCtr="0">
              <a:prstTxWarp prst="textPlain">
                <a:avLst/>
              </a:prstTxWarp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r>
                <a:rPr lang="en-US" altLang="zh-CN" sz="6000">
                  <a:solidFill>
                    <a:schemeClr val="tx1">
                      <a:lumMod val="75000"/>
                      <a:lumOff val="25000"/>
                    </a:schemeClr>
                  </a:solidFill>
                  <a:latin typeface="Impact" panose="020B0806030902050204" pitchFamily="34" charset="0"/>
                </a:rPr>
                <a:t>39%</a:t>
              </a:r>
              <a:endParaRPr lang="en-US" sz="6000" dirty="0">
                <a:solidFill>
                  <a:schemeClr val="tx1">
                    <a:lumMod val="75000"/>
                    <a:lumOff val="25000"/>
                  </a:schemeClr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55" name="CustomText1">
              <a:extLst>
                <a:ext uri="{FF2B5EF4-FFF2-40B4-BE49-F238E27FC236}">
                  <a16:creationId xmlns:a16="http://schemas.microsoft.com/office/drawing/2014/main" xmlns="" id="{A7EF019D-26C8-43F8-AF02-A62A837968AC}"/>
                </a:ext>
              </a:extLst>
            </p:cNvPr>
            <p:cNvSpPr/>
            <p:nvPr/>
          </p:nvSpPr>
          <p:spPr>
            <a:xfrm>
              <a:off x="3193333" y="4873013"/>
              <a:ext cx="2212220" cy="361177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rmAutofit lnSpcReduction="10000"/>
            </a:bodyPr>
            <a:lstStyle/>
            <a:p>
              <a:pPr marL="0" marR="0" lvl="0" indent="0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i="0" u="none" strike="noStrike" kern="1200" cap="none" spc="0" normalizeH="0" baseline="0" noProof="0" dirty="0">
                  <a:ln>
                    <a:noFill/>
                  </a:ln>
                  <a:solidFill>
                    <a:srgbClr val="565B64"/>
                  </a:solidFill>
                  <a:effectLst/>
                  <a:uLnTx/>
                  <a:uFillTx/>
                </a:rPr>
                <a:t>Supporting text here</a:t>
              </a:r>
            </a:p>
          </p:txBody>
        </p:sp>
        <p:sp>
          <p:nvSpPr>
            <p:cNvPr id="56" name="CustomText2">
              <a:extLst>
                <a:ext uri="{FF2B5EF4-FFF2-40B4-BE49-F238E27FC236}">
                  <a16:creationId xmlns:a16="http://schemas.microsoft.com/office/drawing/2014/main" xmlns="" id="{C9553DC5-B4BD-40E5-B056-344565386BA0}"/>
                </a:ext>
              </a:extLst>
            </p:cNvPr>
            <p:cNvSpPr/>
            <p:nvPr/>
          </p:nvSpPr>
          <p:spPr>
            <a:xfrm>
              <a:off x="3193333" y="4493900"/>
              <a:ext cx="2212220" cy="437958"/>
            </a:xfrm>
            <a:prstGeom prst="rect">
              <a:avLst/>
            </a:prstGeom>
            <a:noFill/>
          </p:spPr>
          <p:txBody>
            <a:bodyPr wrap="none" lIns="90000" rIns="90000" anchor="ctr">
              <a:normAutofit fontScale="92500" lnSpcReduction="20000"/>
            </a:bodyPr>
            <a:lstStyle/>
            <a:p>
              <a:pPr marL="0" marR="0" lvl="0" indent="0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80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</a:rPr>
                <a:t>TEXT HERE</a:t>
              </a:r>
            </a:p>
          </p:txBody>
        </p:sp>
        <p:cxnSp>
          <p:nvCxnSpPr>
            <p:cNvPr id="57" name="ExtraShape">
              <a:extLst>
                <a:ext uri="{FF2B5EF4-FFF2-40B4-BE49-F238E27FC236}">
                  <a16:creationId xmlns:a16="http://schemas.microsoft.com/office/drawing/2014/main" xmlns="" id="{45284650-97CF-44AA-BB54-B3466E1D5231}"/>
                </a:ext>
              </a:extLst>
            </p:cNvPr>
            <p:cNvCxnSpPr/>
            <p:nvPr/>
          </p:nvCxnSpPr>
          <p:spPr>
            <a:xfrm>
              <a:off x="3292779" y="1623811"/>
              <a:ext cx="561914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023751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Section Header Here</a:t>
            </a:r>
            <a:endParaRPr lang="zh-CN" altLang="en-US" dirty="0"/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>
          <a:xfrm>
            <a:off x="4803318" y="3518400"/>
            <a:ext cx="5419185" cy="1015623"/>
          </a:xfrm>
        </p:spPr>
        <p:txBody>
          <a:bodyPr/>
          <a:lstStyle/>
          <a:p>
            <a:pPr lvl="0"/>
            <a:r>
              <a:rPr lang="en-US" altLang="zh-CN"/>
              <a:t>Supporting text here.</a:t>
            </a:r>
          </a:p>
          <a:p>
            <a:pPr lvl="0"/>
            <a:r>
              <a:rPr lang="en-US" altLang="zh-CN"/>
              <a:t>When you copy &amp; paste, choose "keep text only" option.</a:t>
            </a:r>
            <a:endParaRPr lang="zh-CN" altLang="en-US" dirty="0"/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xmlns="" id="{04F69230-F3A6-4586-9371-A858F4763E9F}"/>
              </a:ext>
            </a:extLst>
          </p:cNvPr>
          <p:cNvSpPr txBox="1"/>
          <p:nvPr/>
        </p:nvSpPr>
        <p:spPr>
          <a:xfrm>
            <a:off x="3256985" y="3154612"/>
            <a:ext cx="1029773" cy="895350"/>
          </a:xfrm>
          <a:prstGeom prst="rect">
            <a:avLst/>
          </a:prstGeom>
          <a:noFill/>
          <a:ln w="117475">
            <a:noFill/>
          </a:ln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solidFill>
                  <a:schemeClr val="accent1"/>
                </a:solidFill>
                <a:latin typeface="Impact" panose="020B0806030902050204" pitchFamily="34" charset="0"/>
                <a:cs typeface="Arial" panose="020B0604020202020204" pitchFamily="34" charset="0"/>
              </a:rPr>
              <a:t>/03</a:t>
            </a:r>
            <a:endParaRPr lang="zh-CN" altLang="en-US" spc="100" dirty="0">
              <a:solidFill>
                <a:schemeClr val="accent1"/>
              </a:soli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  <p:cxnSp>
        <p:nvCxnSpPr>
          <p:cNvPr id="3" name="直接连接符 2">
            <a:extLst>
              <a:ext uri="{FF2B5EF4-FFF2-40B4-BE49-F238E27FC236}">
                <a16:creationId xmlns:a16="http://schemas.microsoft.com/office/drawing/2014/main" xmlns="" id="{2B348A3C-4B31-4928-83F9-2CC5FCFF8264}"/>
              </a:ext>
            </a:extLst>
          </p:cNvPr>
          <p:cNvCxnSpPr/>
          <p:nvPr/>
        </p:nvCxnSpPr>
        <p:spPr>
          <a:xfrm>
            <a:off x="4591050" y="3070725"/>
            <a:ext cx="0" cy="10631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组合 6"/>
          <p:cNvGrpSpPr/>
          <p:nvPr/>
        </p:nvGrpSpPr>
        <p:grpSpPr>
          <a:xfrm>
            <a:off x="6609345" y="2775074"/>
            <a:ext cx="5582655" cy="4082926"/>
            <a:chOff x="5837238" y="679450"/>
            <a:chExt cx="6003926" cy="4391026"/>
          </a:xfrm>
        </p:grpSpPr>
        <p:sp>
          <p:nvSpPr>
            <p:cNvPr id="8" name="Oval 955"/>
            <p:cNvSpPr>
              <a:spLocks noChangeArrowheads="1"/>
            </p:cNvSpPr>
            <p:nvPr userDrawn="1"/>
          </p:nvSpPr>
          <p:spPr bwMode="auto">
            <a:xfrm>
              <a:off x="6016626" y="33686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Oval 956"/>
            <p:cNvSpPr>
              <a:spLocks noChangeArrowheads="1"/>
            </p:cNvSpPr>
            <p:nvPr userDrawn="1"/>
          </p:nvSpPr>
          <p:spPr bwMode="auto">
            <a:xfrm>
              <a:off x="11534776" y="33686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Oval 957"/>
            <p:cNvSpPr>
              <a:spLocks noChangeArrowheads="1"/>
            </p:cNvSpPr>
            <p:nvPr userDrawn="1"/>
          </p:nvSpPr>
          <p:spPr bwMode="auto">
            <a:xfrm>
              <a:off x="6016626" y="2495550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Oval 958"/>
            <p:cNvSpPr>
              <a:spLocks noChangeArrowheads="1"/>
            </p:cNvSpPr>
            <p:nvPr userDrawn="1"/>
          </p:nvSpPr>
          <p:spPr bwMode="auto">
            <a:xfrm>
              <a:off x="6016626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Oval 959"/>
            <p:cNvSpPr>
              <a:spLocks noChangeArrowheads="1"/>
            </p:cNvSpPr>
            <p:nvPr userDrawn="1"/>
          </p:nvSpPr>
          <p:spPr bwMode="auto">
            <a:xfrm>
              <a:off x="6483351" y="21621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Oval 960"/>
            <p:cNvSpPr>
              <a:spLocks noChangeArrowheads="1"/>
            </p:cNvSpPr>
            <p:nvPr userDrawn="1"/>
          </p:nvSpPr>
          <p:spPr bwMode="auto">
            <a:xfrm>
              <a:off x="6935789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961"/>
            <p:cNvSpPr>
              <a:spLocks noChangeArrowheads="1"/>
            </p:cNvSpPr>
            <p:nvPr userDrawn="1"/>
          </p:nvSpPr>
          <p:spPr bwMode="auto">
            <a:xfrm>
              <a:off x="10615614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Oval 962"/>
            <p:cNvSpPr>
              <a:spLocks noChangeArrowheads="1"/>
            </p:cNvSpPr>
            <p:nvPr userDrawn="1"/>
          </p:nvSpPr>
          <p:spPr bwMode="auto">
            <a:xfrm>
              <a:off x="11082339" y="21621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Oval 963"/>
            <p:cNvSpPr>
              <a:spLocks noChangeArrowheads="1"/>
            </p:cNvSpPr>
            <p:nvPr userDrawn="1"/>
          </p:nvSpPr>
          <p:spPr bwMode="auto">
            <a:xfrm>
              <a:off x="6483351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Oval 964"/>
            <p:cNvSpPr>
              <a:spLocks noChangeArrowheads="1"/>
            </p:cNvSpPr>
            <p:nvPr userDrawn="1"/>
          </p:nvSpPr>
          <p:spPr bwMode="auto">
            <a:xfrm>
              <a:off x="7404101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Oval 965"/>
            <p:cNvSpPr>
              <a:spLocks noChangeArrowheads="1"/>
            </p:cNvSpPr>
            <p:nvPr userDrawn="1"/>
          </p:nvSpPr>
          <p:spPr bwMode="auto">
            <a:xfrm>
              <a:off x="10163176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Oval 966"/>
            <p:cNvSpPr>
              <a:spLocks noChangeArrowheads="1"/>
            </p:cNvSpPr>
            <p:nvPr userDrawn="1"/>
          </p:nvSpPr>
          <p:spPr bwMode="auto">
            <a:xfrm>
              <a:off x="11082339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Oval 967"/>
            <p:cNvSpPr>
              <a:spLocks noChangeArrowheads="1"/>
            </p:cNvSpPr>
            <p:nvPr userDrawn="1"/>
          </p:nvSpPr>
          <p:spPr bwMode="auto">
            <a:xfrm>
              <a:off x="11534776" y="2495550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Oval 968"/>
            <p:cNvSpPr>
              <a:spLocks noChangeArrowheads="1"/>
            </p:cNvSpPr>
            <p:nvPr userDrawn="1"/>
          </p:nvSpPr>
          <p:spPr bwMode="auto">
            <a:xfrm>
              <a:off x="11534776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969"/>
            <p:cNvSpPr>
              <a:spLocks noEditPoints="1"/>
            </p:cNvSpPr>
            <p:nvPr userDrawn="1"/>
          </p:nvSpPr>
          <p:spPr bwMode="auto">
            <a:xfrm>
              <a:off x="6002339" y="1276350"/>
              <a:ext cx="5602288" cy="3779838"/>
            </a:xfrm>
            <a:custGeom>
              <a:avLst/>
              <a:gdLst>
                <a:gd name="T0" fmla="*/ 62 w 3530"/>
                <a:gd name="T1" fmla="*/ 2233 h 2381"/>
                <a:gd name="T2" fmla="*/ 67 w 3530"/>
                <a:gd name="T3" fmla="*/ 2233 h 2381"/>
                <a:gd name="T4" fmla="*/ 173 w 3530"/>
                <a:gd name="T5" fmla="*/ 2233 h 2381"/>
                <a:gd name="T6" fmla="*/ 176 w 3530"/>
                <a:gd name="T7" fmla="*/ 2377 h 2381"/>
                <a:gd name="T8" fmla="*/ 28 w 3530"/>
                <a:gd name="T9" fmla="*/ 2042 h 2381"/>
                <a:gd name="T10" fmla="*/ 23 w 3530"/>
                <a:gd name="T11" fmla="*/ 2050 h 2381"/>
                <a:gd name="T12" fmla="*/ 47 w 3530"/>
                <a:gd name="T13" fmla="*/ 1881 h 2381"/>
                <a:gd name="T14" fmla="*/ 8 w 3530"/>
                <a:gd name="T15" fmla="*/ 1937 h 2381"/>
                <a:gd name="T16" fmla="*/ 28 w 3530"/>
                <a:gd name="T17" fmla="*/ 1775 h 2381"/>
                <a:gd name="T18" fmla="*/ 28 w 3530"/>
                <a:gd name="T19" fmla="*/ 1737 h 2381"/>
                <a:gd name="T20" fmla="*/ 28 w 3530"/>
                <a:gd name="T21" fmla="*/ 1775 h 2381"/>
                <a:gd name="T22" fmla="*/ 303 w 3530"/>
                <a:gd name="T23" fmla="*/ 1048 h 2381"/>
                <a:gd name="T24" fmla="*/ 341 w 3530"/>
                <a:gd name="T25" fmla="*/ 1048 h 2381"/>
                <a:gd name="T26" fmla="*/ 3220 w 3530"/>
                <a:gd name="T27" fmla="*/ 1067 h 2381"/>
                <a:gd name="T28" fmla="*/ 3220 w 3530"/>
                <a:gd name="T29" fmla="*/ 1029 h 2381"/>
                <a:gd name="T30" fmla="*/ 3220 w 3530"/>
                <a:gd name="T31" fmla="*/ 1067 h 2381"/>
                <a:gd name="T32" fmla="*/ 1462 w 3530"/>
                <a:gd name="T33" fmla="*/ 80 h 2381"/>
                <a:gd name="T34" fmla="*/ 1500 w 3530"/>
                <a:gd name="T35" fmla="*/ 80 h 2381"/>
                <a:gd name="T36" fmla="*/ 2061 w 3530"/>
                <a:gd name="T37" fmla="*/ 99 h 2381"/>
                <a:gd name="T38" fmla="*/ 2061 w 3530"/>
                <a:gd name="T39" fmla="*/ 60 h 2381"/>
                <a:gd name="T40" fmla="*/ 2061 w 3530"/>
                <a:gd name="T41" fmla="*/ 99 h 2381"/>
                <a:gd name="T42" fmla="*/ 0 w 3530"/>
                <a:gd name="T43" fmla="*/ 1767 h 2381"/>
                <a:gd name="T44" fmla="*/ 120 w 3530"/>
                <a:gd name="T45" fmla="*/ 1669 h 2381"/>
                <a:gd name="T46" fmla="*/ 203 w 3530"/>
                <a:gd name="T47" fmla="*/ 1734 h 2381"/>
                <a:gd name="T48" fmla="*/ 126 w 3530"/>
                <a:gd name="T49" fmla="*/ 1674 h 2381"/>
                <a:gd name="T50" fmla="*/ 244 w 3530"/>
                <a:gd name="T51" fmla="*/ 1466 h 2381"/>
                <a:gd name="T52" fmla="*/ 300 w 3530"/>
                <a:gd name="T53" fmla="*/ 1285 h 2381"/>
                <a:gd name="T54" fmla="*/ 588 w 3530"/>
                <a:gd name="T55" fmla="*/ 787 h 2381"/>
                <a:gd name="T56" fmla="*/ 618 w 3530"/>
                <a:gd name="T57" fmla="*/ 771 h 2381"/>
                <a:gd name="T58" fmla="*/ 1168 w 3530"/>
                <a:gd name="T59" fmla="*/ 368 h 2381"/>
                <a:gd name="T60" fmla="*/ 1206 w 3530"/>
                <a:gd name="T61" fmla="*/ 368 h 2381"/>
                <a:gd name="T62" fmla="*/ 1767 w 3530"/>
                <a:gd name="T63" fmla="*/ 270 h 2381"/>
                <a:gd name="T64" fmla="*/ 2327 w 3530"/>
                <a:gd name="T65" fmla="*/ 368 h 2381"/>
                <a:gd name="T66" fmla="*/ 2365 w 3530"/>
                <a:gd name="T67" fmla="*/ 368 h 2381"/>
                <a:gd name="T68" fmla="*/ 2915 w 3530"/>
                <a:gd name="T69" fmla="*/ 771 h 2381"/>
                <a:gd name="T70" fmla="*/ 2945 w 3530"/>
                <a:gd name="T71" fmla="*/ 787 h 2381"/>
                <a:gd name="T72" fmla="*/ 3274 w 3530"/>
                <a:gd name="T73" fmla="*/ 1410 h 2381"/>
                <a:gd name="T74" fmla="*/ 3323 w 3530"/>
                <a:gd name="T75" fmla="*/ 1559 h 2381"/>
                <a:gd name="T76" fmla="*/ 3530 w 3530"/>
                <a:gd name="T77" fmla="*/ 1664 h 2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30" h="2381">
                  <a:moveTo>
                    <a:pt x="67" y="2233"/>
                  </a:moveTo>
                  <a:cubicBezTo>
                    <a:pt x="62" y="2233"/>
                    <a:pt x="62" y="2233"/>
                    <a:pt x="62" y="2233"/>
                  </a:cubicBezTo>
                  <a:cubicBezTo>
                    <a:pt x="64" y="2239"/>
                    <a:pt x="66" y="2245"/>
                    <a:pt x="67" y="2251"/>
                  </a:cubicBezTo>
                  <a:cubicBezTo>
                    <a:pt x="67" y="2233"/>
                    <a:pt x="67" y="2233"/>
                    <a:pt x="67" y="2233"/>
                  </a:cubicBezTo>
                  <a:moveTo>
                    <a:pt x="176" y="2233"/>
                  </a:moveTo>
                  <a:cubicBezTo>
                    <a:pt x="173" y="2233"/>
                    <a:pt x="173" y="2233"/>
                    <a:pt x="173" y="2233"/>
                  </a:cubicBezTo>
                  <a:cubicBezTo>
                    <a:pt x="173" y="2381"/>
                    <a:pt x="173" y="2381"/>
                    <a:pt x="173" y="2381"/>
                  </a:cubicBezTo>
                  <a:cubicBezTo>
                    <a:pt x="176" y="2377"/>
                    <a:pt x="176" y="2377"/>
                    <a:pt x="176" y="2377"/>
                  </a:cubicBezTo>
                  <a:cubicBezTo>
                    <a:pt x="176" y="2233"/>
                    <a:pt x="176" y="2233"/>
                    <a:pt x="176" y="2233"/>
                  </a:cubicBezTo>
                  <a:moveTo>
                    <a:pt x="28" y="2042"/>
                  </a:moveTo>
                  <a:cubicBezTo>
                    <a:pt x="22" y="2042"/>
                    <a:pt x="22" y="2042"/>
                    <a:pt x="22" y="2042"/>
                  </a:cubicBezTo>
                  <a:cubicBezTo>
                    <a:pt x="22" y="2045"/>
                    <a:pt x="22" y="2047"/>
                    <a:pt x="23" y="2050"/>
                  </a:cubicBezTo>
                  <a:cubicBezTo>
                    <a:pt x="28" y="2042"/>
                    <a:pt x="28" y="2042"/>
                    <a:pt x="28" y="2042"/>
                  </a:cubicBezTo>
                  <a:moveTo>
                    <a:pt x="47" y="1881"/>
                  </a:moveTo>
                  <a:cubicBezTo>
                    <a:pt x="4" y="1881"/>
                    <a:pt x="4" y="1881"/>
                    <a:pt x="4" y="1881"/>
                  </a:cubicBezTo>
                  <a:cubicBezTo>
                    <a:pt x="5" y="1900"/>
                    <a:pt x="7" y="1918"/>
                    <a:pt x="8" y="1937"/>
                  </a:cubicBezTo>
                  <a:cubicBezTo>
                    <a:pt x="47" y="1881"/>
                    <a:pt x="47" y="1881"/>
                    <a:pt x="47" y="1881"/>
                  </a:cubicBezTo>
                  <a:moveTo>
                    <a:pt x="28" y="1775"/>
                  </a:moveTo>
                  <a:cubicBezTo>
                    <a:pt x="17" y="1775"/>
                    <a:pt x="9" y="1766"/>
                    <a:pt x="9" y="1756"/>
                  </a:cubicBezTo>
                  <a:cubicBezTo>
                    <a:pt x="9" y="1745"/>
                    <a:pt x="17" y="1737"/>
                    <a:pt x="28" y="1737"/>
                  </a:cubicBezTo>
                  <a:cubicBezTo>
                    <a:pt x="38" y="1737"/>
                    <a:pt x="47" y="1745"/>
                    <a:pt x="47" y="1756"/>
                  </a:cubicBezTo>
                  <a:cubicBezTo>
                    <a:pt x="47" y="1766"/>
                    <a:pt x="38" y="1775"/>
                    <a:pt x="28" y="1775"/>
                  </a:cubicBezTo>
                  <a:moveTo>
                    <a:pt x="322" y="1067"/>
                  </a:moveTo>
                  <a:cubicBezTo>
                    <a:pt x="312" y="1067"/>
                    <a:pt x="303" y="1059"/>
                    <a:pt x="303" y="1048"/>
                  </a:cubicBezTo>
                  <a:cubicBezTo>
                    <a:pt x="303" y="1038"/>
                    <a:pt x="312" y="1029"/>
                    <a:pt x="322" y="1029"/>
                  </a:cubicBezTo>
                  <a:cubicBezTo>
                    <a:pt x="333" y="1029"/>
                    <a:pt x="341" y="1038"/>
                    <a:pt x="341" y="1048"/>
                  </a:cubicBezTo>
                  <a:cubicBezTo>
                    <a:pt x="341" y="1059"/>
                    <a:pt x="333" y="1067"/>
                    <a:pt x="322" y="1067"/>
                  </a:cubicBezTo>
                  <a:moveTo>
                    <a:pt x="3220" y="1067"/>
                  </a:moveTo>
                  <a:cubicBezTo>
                    <a:pt x="3210" y="1067"/>
                    <a:pt x="3201" y="1059"/>
                    <a:pt x="3201" y="1048"/>
                  </a:cubicBezTo>
                  <a:cubicBezTo>
                    <a:pt x="3201" y="1038"/>
                    <a:pt x="3210" y="1029"/>
                    <a:pt x="3220" y="1029"/>
                  </a:cubicBezTo>
                  <a:cubicBezTo>
                    <a:pt x="3231" y="1029"/>
                    <a:pt x="3239" y="1038"/>
                    <a:pt x="3239" y="1048"/>
                  </a:cubicBezTo>
                  <a:cubicBezTo>
                    <a:pt x="3239" y="1059"/>
                    <a:pt x="3231" y="1067"/>
                    <a:pt x="3220" y="1067"/>
                  </a:cubicBezTo>
                  <a:moveTo>
                    <a:pt x="1481" y="99"/>
                  </a:moveTo>
                  <a:cubicBezTo>
                    <a:pt x="1471" y="99"/>
                    <a:pt x="1462" y="90"/>
                    <a:pt x="1462" y="80"/>
                  </a:cubicBezTo>
                  <a:cubicBezTo>
                    <a:pt x="1462" y="69"/>
                    <a:pt x="1471" y="60"/>
                    <a:pt x="1481" y="60"/>
                  </a:cubicBezTo>
                  <a:cubicBezTo>
                    <a:pt x="1492" y="60"/>
                    <a:pt x="1500" y="69"/>
                    <a:pt x="1500" y="80"/>
                  </a:cubicBezTo>
                  <a:cubicBezTo>
                    <a:pt x="1500" y="90"/>
                    <a:pt x="1492" y="99"/>
                    <a:pt x="1481" y="99"/>
                  </a:cubicBezTo>
                  <a:moveTo>
                    <a:pt x="2061" y="99"/>
                  </a:moveTo>
                  <a:cubicBezTo>
                    <a:pt x="2050" y="99"/>
                    <a:pt x="2042" y="90"/>
                    <a:pt x="2042" y="80"/>
                  </a:cubicBezTo>
                  <a:cubicBezTo>
                    <a:pt x="2042" y="69"/>
                    <a:pt x="2050" y="60"/>
                    <a:pt x="2061" y="60"/>
                  </a:cubicBezTo>
                  <a:cubicBezTo>
                    <a:pt x="2071" y="60"/>
                    <a:pt x="2080" y="69"/>
                    <a:pt x="2080" y="80"/>
                  </a:cubicBezTo>
                  <a:cubicBezTo>
                    <a:pt x="2080" y="90"/>
                    <a:pt x="2071" y="99"/>
                    <a:pt x="2061" y="99"/>
                  </a:cubicBezTo>
                  <a:moveTo>
                    <a:pt x="1767" y="0"/>
                  </a:moveTo>
                  <a:cubicBezTo>
                    <a:pt x="791" y="0"/>
                    <a:pt x="0" y="791"/>
                    <a:pt x="0" y="1767"/>
                  </a:cubicBezTo>
                  <a:cubicBezTo>
                    <a:pt x="0" y="1791"/>
                    <a:pt x="1" y="1816"/>
                    <a:pt x="2" y="1841"/>
                  </a:cubicBezTo>
                  <a:cubicBezTo>
                    <a:pt x="120" y="1669"/>
                    <a:pt x="120" y="1669"/>
                    <a:pt x="120" y="1669"/>
                  </a:cubicBezTo>
                  <a:cubicBezTo>
                    <a:pt x="184" y="1762"/>
                    <a:pt x="184" y="1762"/>
                    <a:pt x="184" y="1762"/>
                  </a:cubicBezTo>
                  <a:cubicBezTo>
                    <a:pt x="203" y="1734"/>
                    <a:pt x="203" y="1734"/>
                    <a:pt x="203" y="1734"/>
                  </a:cubicBezTo>
                  <a:cubicBezTo>
                    <a:pt x="205" y="1714"/>
                    <a:pt x="206" y="1694"/>
                    <a:pt x="208" y="1674"/>
                  </a:cubicBezTo>
                  <a:cubicBezTo>
                    <a:pt x="126" y="1674"/>
                    <a:pt x="126" y="1674"/>
                    <a:pt x="126" y="1674"/>
                  </a:cubicBezTo>
                  <a:cubicBezTo>
                    <a:pt x="232" y="1520"/>
                    <a:pt x="232" y="1520"/>
                    <a:pt x="232" y="1520"/>
                  </a:cubicBezTo>
                  <a:cubicBezTo>
                    <a:pt x="236" y="1502"/>
                    <a:pt x="240" y="1484"/>
                    <a:pt x="244" y="1466"/>
                  </a:cubicBezTo>
                  <a:cubicBezTo>
                    <a:pt x="175" y="1466"/>
                    <a:pt x="175" y="1466"/>
                    <a:pt x="175" y="1466"/>
                  </a:cubicBezTo>
                  <a:cubicBezTo>
                    <a:pt x="300" y="1285"/>
                    <a:pt x="300" y="1285"/>
                    <a:pt x="300" y="1285"/>
                  </a:cubicBezTo>
                  <a:cubicBezTo>
                    <a:pt x="368" y="1105"/>
                    <a:pt x="468" y="941"/>
                    <a:pt x="593" y="799"/>
                  </a:cubicBezTo>
                  <a:cubicBezTo>
                    <a:pt x="590" y="796"/>
                    <a:pt x="588" y="792"/>
                    <a:pt x="588" y="787"/>
                  </a:cubicBezTo>
                  <a:cubicBezTo>
                    <a:pt x="588" y="776"/>
                    <a:pt x="597" y="768"/>
                    <a:pt x="607" y="768"/>
                  </a:cubicBezTo>
                  <a:cubicBezTo>
                    <a:pt x="612" y="768"/>
                    <a:pt x="615" y="769"/>
                    <a:pt x="618" y="771"/>
                  </a:cubicBezTo>
                  <a:cubicBezTo>
                    <a:pt x="773" y="604"/>
                    <a:pt x="964" y="471"/>
                    <a:pt x="1178" y="385"/>
                  </a:cubicBezTo>
                  <a:cubicBezTo>
                    <a:pt x="1172" y="381"/>
                    <a:pt x="1168" y="375"/>
                    <a:pt x="1168" y="368"/>
                  </a:cubicBezTo>
                  <a:cubicBezTo>
                    <a:pt x="1168" y="357"/>
                    <a:pt x="1177" y="349"/>
                    <a:pt x="1187" y="349"/>
                  </a:cubicBezTo>
                  <a:cubicBezTo>
                    <a:pt x="1198" y="349"/>
                    <a:pt x="1206" y="357"/>
                    <a:pt x="1206" y="368"/>
                  </a:cubicBezTo>
                  <a:cubicBezTo>
                    <a:pt x="1206" y="370"/>
                    <a:pt x="1206" y="372"/>
                    <a:pt x="1205" y="374"/>
                  </a:cubicBezTo>
                  <a:cubicBezTo>
                    <a:pt x="1379" y="307"/>
                    <a:pt x="1569" y="270"/>
                    <a:pt x="1767" y="270"/>
                  </a:cubicBezTo>
                  <a:cubicBezTo>
                    <a:pt x="1965" y="270"/>
                    <a:pt x="2154" y="307"/>
                    <a:pt x="2328" y="374"/>
                  </a:cubicBezTo>
                  <a:cubicBezTo>
                    <a:pt x="2328" y="372"/>
                    <a:pt x="2327" y="370"/>
                    <a:pt x="2327" y="368"/>
                  </a:cubicBezTo>
                  <a:cubicBezTo>
                    <a:pt x="2327" y="357"/>
                    <a:pt x="2336" y="349"/>
                    <a:pt x="2346" y="349"/>
                  </a:cubicBezTo>
                  <a:cubicBezTo>
                    <a:pt x="2357" y="349"/>
                    <a:pt x="2365" y="357"/>
                    <a:pt x="2365" y="368"/>
                  </a:cubicBezTo>
                  <a:cubicBezTo>
                    <a:pt x="2365" y="375"/>
                    <a:pt x="2361" y="381"/>
                    <a:pt x="2355" y="385"/>
                  </a:cubicBezTo>
                  <a:cubicBezTo>
                    <a:pt x="2569" y="471"/>
                    <a:pt x="2760" y="604"/>
                    <a:pt x="2915" y="771"/>
                  </a:cubicBezTo>
                  <a:cubicBezTo>
                    <a:pt x="2918" y="769"/>
                    <a:pt x="2922" y="768"/>
                    <a:pt x="2926" y="768"/>
                  </a:cubicBezTo>
                  <a:cubicBezTo>
                    <a:pt x="2936" y="768"/>
                    <a:pt x="2945" y="776"/>
                    <a:pt x="2945" y="787"/>
                  </a:cubicBezTo>
                  <a:cubicBezTo>
                    <a:pt x="2945" y="792"/>
                    <a:pt x="2943" y="796"/>
                    <a:pt x="2940" y="799"/>
                  </a:cubicBezTo>
                  <a:cubicBezTo>
                    <a:pt x="3094" y="973"/>
                    <a:pt x="3210" y="1181"/>
                    <a:pt x="3274" y="1410"/>
                  </a:cubicBezTo>
                  <a:cubicBezTo>
                    <a:pt x="3323" y="1410"/>
                    <a:pt x="3323" y="1410"/>
                    <a:pt x="3323" y="1410"/>
                  </a:cubicBezTo>
                  <a:cubicBezTo>
                    <a:pt x="3323" y="1559"/>
                    <a:pt x="3323" y="1559"/>
                    <a:pt x="3323" y="1559"/>
                  </a:cubicBezTo>
                  <a:cubicBezTo>
                    <a:pt x="3390" y="1462"/>
                    <a:pt x="3390" y="1462"/>
                    <a:pt x="3390" y="1462"/>
                  </a:cubicBezTo>
                  <a:cubicBezTo>
                    <a:pt x="3530" y="1664"/>
                    <a:pt x="3530" y="1664"/>
                    <a:pt x="3530" y="1664"/>
                  </a:cubicBezTo>
                  <a:cubicBezTo>
                    <a:pt x="3477" y="736"/>
                    <a:pt x="2708" y="0"/>
                    <a:pt x="1767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Oval 970"/>
            <p:cNvSpPr>
              <a:spLocks noChangeArrowheads="1"/>
            </p:cNvSpPr>
            <p:nvPr userDrawn="1"/>
          </p:nvSpPr>
          <p:spPr bwMode="auto">
            <a:xfrm>
              <a:off x="6016626" y="403383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Oval 971"/>
            <p:cNvSpPr>
              <a:spLocks noChangeArrowheads="1"/>
            </p:cNvSpPr>
            <p:nvPr userDrawn="1"/>
          </p:nvSpPr>
          <p:spPr bwMode="auto">
            <a:xfrm>
              <a:off x="6483351" y="290988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972"/>
            <p:cNvSpPr>
              <a:spLocks noChangeArrowheads="1"/>
            </p:cNvSpPr>
            <p:nvPr userDrawn="1"/>
          </p:nvSpPr>
          <p:spPr bwMode="auto">
            <a:xfrm>
              <a:off x="11082339" y="290988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973"/>
            <p:cNvSpPr>
              <a:spLocks/>
            </p:cNvSpPr>
            <p:nvPr userDrawn="1"/>
          </p:nvSpPr>
          <p:spPr bwMode="auto">
            <a:xfrm>
              <a:off x="6935789" y="2495550"/>
              <a:ext cx="47625" cy="49213"/>
            </a:xfrm>
            <a:custGeom>
              <a:avLst/>
              <a:gdLst>
                <a:gd name="T0" fmla="*/ 19 w 30"/>
                <a:gd name="T1" fmla="*/ 0 h 31"/>
                <a:gd name="T2" fmla="*/ 0 w 30"/>
                <a:gd name="T3" fmla="*/ 19 h 31"/>
                <a:gd name="T4" fmla="*/ 5 w 30"/>
                <a:gd name="T5" fmla="*/ 31 h 31"/>
                <a:gd name="T6" fmla="*/ 30 w 30"/>
                <a:gd name="T7" fmla="*/ 3 h 31"/>
                <a:gd name="T8" fmla="*/ 19 w 3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4"/>
                    <a:pt x="2" y="28"/>
                    <a:pt x="5" y="31"/>
                  </a:cubicBezTo>
                  <a:cubicBezTo>
                    <a:pt x="13" y="22"/>
                    <a:pt x="22" y="12"/>
                    <a:pt x="30" y="3"/>
                  </a:cubicBezTo>
                  <a:cubicBezTo>
                    <a:pt x="27" y="1"/>
                    <a:pt x="24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974"/>
            <p:cNvSpPr>
              <a:spLocks/>
            </p:cNvSpPr>
            <p:nvPr userDrawn="1"/>
          </p:nvSpPr>
          <p:spPr bwMode="auto">
            <a:xfrm>
              <a:off x="7856539" y="1830388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0 w 38"/>
                <a:gd name="T3" fmla="*/ 19 h 36"/>
                <a:gd name="T4" fmla="*/ 10 w 38"/>
                <a:gd name="T5" fmla="*/ 36 h 36"/>
                <a:gd name="T6" fmla="*/ 37 w 38"/>
                <a:gd name="T7" fmla="*/ 25 h 36"/>
                <a:gd name="T8" fmla="*/ 38 w 38"/>
                <a:gd name="T9" fmla="*/ 19 h 36"/>
                <a:gd name="T10" fmla="*/ 19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6"/>
                    <a:pt x="4" y="32"/>
                    <a:pt x="10" y="36"/>
                  </a:cubicBezTo>
                  <a:cubicBezTo>
                    <a:pt x="19" y="32"/>
                    <a:pt x="28" y="28"/>
                    <a:pt x="37" y="25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975"/>
            <p:cNvSpPr>
              <a:spLocks/>
            </p:cNvSpPr>
            <p:nvPr userDrawn="1"/>
          </p:nvSpPr>
          <p:spPr bwMode="auto">
            <a:xfrm>
              <a:off x="9694864" y="1830388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0 w 38"/>
                <a:gd name="T3" fmla="*/ 19 h 36"/>
                <a:gd name="T4" fmla="*/ 1 w 38"/>
                <a:gd name="T5" fmla="*/ 25 h 36"/>
                <a:gd name="T6" fmla="*/ 28 w 38"/>
                <a:gd name="T7" fmla="*/ 36 h 36"/>
                <a:gd name="T8" fmla="*/ 38 w 38"/>
                <a:gd name="T9" fmla="*/ 19 h 36"/>
                <a:gd name="T10" fmla="*/ 19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10" y="28"/>
                    <a:pt x="19" y="32"/>
                    <a:pt x="28" y="36"/>
                  </a:cubicBezTo>
                  <a:cubicBezTo>
                    <a:pt x="34" y="32"/>
                    <a:pt x="38" y="26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976"/>
            <p:cNvSpPr>
              <a:spLocks/>
            </p:cNvSpPr>
            <p:nvPr userDrawn="1"/>
          </p:nvSpPr>
          <p:spPr bwMode="auto">
            <a:xfrm>
              <a:off x="10628314" y="2495550"/>
              <a:ext cx="47625" cy="49213"/>
            </a:xfrm>
            <a:custGeom>
              <a:avLst/>
              <a:gdLst>
                <a:gd name="T0" fmla="*/ 11 w 30"/>
                <a:gd name="T1" fmla="*/ 0 h 31"/>
                <a:gd name="T2" fmla="*/ 0 w 30"/>
                <a:gd name="T3" fmla="*/ 3 h 31"/>
                <a:gd name="T4" fmla="*/ 25 w 30"/>
                <a:gd name="T5" fmla="*/ 31 h 31"/>
                <a:gd name="T6" fmla="*/ 30 w 30"/>
                <a:gd name="T7" fmla="*/ 19 h 31"/>
                <a:gd name="T8" fmla="*/ 11 w 3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1" y="0"/>
                  </a:moveTo>
                  <a:cubicBezTo>
                    <a:pt x="7" y="0"/>
                    <a:pt x="3" y="1"/>
                    <a:pt x="0" y="3"/>
                  </a:cubicBezTo>
                  <a:cubicBezTo>
                    <a:pt x="8" y="12"/>
                    <a:pt x="17" y="22"/>
                    <a:pt x="25" y="31"/>
                  </a:cubicBezTo>
                  <a:cubicBezTo>
                    <a:pt x="28" y="28"/>
                    <a:pt x="30" y="24"/>
                    <a:pt x="30" y="19"/>
                  </a:cubicBezTo>
                  <a:cubicBezTo>
                    <a:pt x="30" y="8"/>
                    <a:pt x="21" y="0"/>
                    <a:pt x="11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Oval 977"/>
            <p:cNvSpPr>
              <a:spLocks noChangeArrowheads="1"/>
            </p:cNvSpPr>
            <p:nvPr userDrawn="1"/>
          </p:nvSpPr>
          <p:spPr bwMode="auto">
            <a:xfrm>
              <a:off x="8323264" y="1371600"/>
              <a:ext cx="60325" cy="61913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978"/>
            <p:cNvSpPr>
              <a:spLocks/>
            </p:cNvSpPr>
            <p:nvPr userDrawn="1"/>
          </p:nvSpPr>
          <p:spPr bwMode="auto">
            <a:xfrm>
              <a:off x="11533189" y="4030663"/>
              <a:ext cx="76200" cy="109538"/>
            </a:xfrm>
            <a:custGeom>
              <a:avLst/>
              <a:gdLst>
                <a:gd name="T0" fmla="*/ 48 w 48"/>
                <a:gd name="T1" fmla="*/ 0 h 69"/>
                <a:gd name="T2" fmla="*/ 0 w 48"/>
                <a:gd name="T3" fmla="*/ 0 h 69"/>
                <a:gd name="T4" fmla="*/ 6 w 48"/>
                <a:gd name="T5" fmla="*/ 9 h 69"/>
                <a:gd name="T6" fmla="*/ 20 w 48"/>
                <a:gd name="T7" fmla="*/ 2 h 69"/>
                <a:gd name="T8" fmla="*/ 39 w 48"/>
                <a:gd name="T9" fmla="*/ 21 h 69"/>
                <a:gd name="T10" fmla="*/ 26 w 48"/>
                <a:gd name="T11" fmla="*/ 39 h 69"/>
                <a:gd name="T12" fmla="*/ 48 w 48"/>
                <a:gd name="T13" fmla="*/ 69 h 69"/>
                <a:gd name="T14" fmla="*/ 48 w 48"/>
                <a:gd name="T15" fmla="*/ 32 h 69"/>
                <a:gd name="T16" fmla="*/ 48 w 48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69">
                  <a:moveTo>
                    <a:pt x="4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9" y="4"/>
                    <a:pt x="14" y="2"/>
                    <a:pt x="20" y="2"/>
                  </a:cubicBezTo>
                  <a:cubicBezTo>
                    <a:pt x="31" y="2"/>
                    <a:pt x="39" y="10"/>
                    <a:pt x="39" y="21"/>
                  </a:cubicBezTo>
                  <a:cubicBezTo>
                    <a:pt x="39" y="29"/>
                    <a:pt x="34" y="36"/>
                    <a:pt x="26" y="39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8" y="57"/>
                    <a:pt x="48" y="44"/>
                    <a:pt x="48" y="32"/>
                  </a:cubicBezTo>
                  <a:cubicBezTo>
                    <a:pt x="48" y="21"/>
                    <a:pt x="48" y="10"/>
                    <a:pt x="48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979"/>
            <p:cNvSpPr>
              <a:spLocks/>
            </p:cNvSpPr>
            <p:nvPr userDrawn="1"/>
          </p:nvSpPr>
          <p:spPr bwMode="auto">
            <a:xfrm>
              <a:off x="11542714" y="4033838"/>
              <a:ext cx="52388" cy="58738"/>
            </a:xfrm>
            <a:custGeom>
              <a:avLst/>
              <a:gdLst>
                <a:gd name="T0" fmla="*/ 14 w 33"/>
                <a:gd name="T1" fmla="*/ 0 h 37"/>
                <a:gd name="T2" fmla="*/ 0 w 33"/>
                <a:gd name="T3" fmla="*/ 7 h 37"/>
                <a:gd name="T4" fmla="*/ 20 w 33"/>
                <a:gd name="T5" fmla="*/ 37 h 37"/>
                <a:gd name="T6" fmla="*/ 33 w 33"/>
                <a:gd name="T7" fmla="*/ 19 h 37"/>
                <a:gd name="T8" fmla="*/ 14 w 33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7">
                  <a:moveTo>
                    <a:pt x="14" y="0"/>
                  </a:moveTo>
                  <a:cubicBezTo>
                    <a:pt x="8" y="0"/>
                    <a:pt x="3" y="2"/>
                    <a:pt x="0" y="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8" y="34"/>
                    <a:pt x="33" y="27"/>
                    <a:pt x="33" y="19"/>
                  </a:cubicBezTo>
                  <a:cubicBezTo>
                    <a:pt x="33" y="8"/>
                    <a:pt x="25" y="0"/>
                    <a:pt x="14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980"/>
            <p:cNvSpPr>
              <a:spLocks noEditPoints="1"/>
            </p:cNvSpPr>
            <p:nvPr userDrawn="1"/>
          </p:nvSpPr>
          <p:spPr bwMode="auto">
            <a:xfrm>
              <a:off x="11490326" y="4359275"/>
              <a:ext cx="104775" cy="530225"/>
            </a:xfrm>
            <a:custGeom>
              <a:avLst/>
              <a:gdLst>
                <a:gd name="T0" fmla="*/ 5 w 66"/>
                <a:gd name="T1" fmla="*/ 318 h 334"/>
                <a:gd name="T2" fmla="*/ 0 w 66"/>
                <a:gd name="T3" fmla="*/ 318 h 334"/>
                <a:gd name="T4" fmla="*/ 0 w 66"/>
                <a:gd name="T5" fmla="*/ 334 h 334"/>
                <a:gd name="T6" fmla="*/ 5 w 66"/>
                <a:gd name="T7" fmla="*/ 318 h 334"/>
                <a:gd name="T8" fmla="*/ 24 w 66"/>
                <a:gd name="T9" fmla="*/ 246 h 334"/>
                <a:gd name="T10" fmla="*/ 9 w 66"/>
                <a:gd name="T11" fmla="*/ 246 h 334"/>
                <a:gd name="T12" fmla="*/ 20 w 66"/>
                <a:gd name="T13" fmla="*/ 263 h 334"/>
                <a:gd name="T14" fmla="*/ 24 w 66"/>
                <a:gd name="T15" fmla="*/ 246 h 334"/>
                <a:gd name="T16" fmla="*/ 66 w 66"/>
                <a:gd name="T17" fmla="*/ 0 h 334"/>
                <a:gd name="T18" fmla="*/ 51 w 66"/>
                <a:gd name="T19" fmla="*/ 0 h 334"/>
                <a:gd name="T20" fmla="*/ 64 w 66"/>
                <a:gd name="T21" fmla="*/ 20 h 334"/>
                <a:gd name="T22" fmla="*/ 66 w 66"/>
                <a:gd name="T23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334">
                  <a:moveTo>
                    <a:pt x="5" y="318"/>
                  </a:moveTo>
                  <a:cubicBezTo>
                    <a:pt x="0" y="318"/>
                    <a:pt x="0" y="318"/>
                    <a:pt x="0" y="318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2" y="329"/>
                    <a:pt x="4" y="323"/>
                    <a:pt x="5" y="318"/>
                  </a:cubicBezTo>
                  <a:moveTo>
                    <a:pt x="24" y="246"/>
                  </a:moveTo>
                  <a:cubicBezTo>
                    <a:pt x="9" y="246"/>
                    <a:pt x="9" y="246"/>
                    <a:pt x="9" y="246"/>
                  </a:cubicBezTo>
                  <a:cubicBezTo>
                    <a:pt x="20" y="263"/>
                    <a:pt x="20" y="263"/>
                    <a:pt x="20" y="263"/>
                  </a:cubicBezTo>
                  <a:cubicBezTo>
                    <a:pt x="22" y="257"/>
                    <a:pt x="23" y="252"/>
                    <a:pt x="24" y="246"/>
                  </a:cubicBezTo>
                  <a:moveTo>
                    <a:pt x="66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13"/>
                    <a:pt x="66" y="7"/>
                    <a:pt x="66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Oval 981"/>
            <p:cNvSpPr>
              <a:spLocks noChangeArrowheads="1"/>
            </p:cNvSpPr>
            <p:nvPr userDrawn="1"/>
          </p:nvSpPr>
          <p:spPr bwMode="auto">
            <a:xfrm>
              <a:off x="9242426" y="1371600"/>
              <a:ext cx="60325" cy="61913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982"/>
            <p:cNvSpPr>
              <a:spLocks noEditPoints="1"/>
            </p:cNvSpPr>
            <p:nvPr userDrawn="1"/>
          </p:nvSpPr>
          <p:spPr bwMode="auto">
            <a:xfrm>
              <a:off x="6478589" y="1704975"/>
              <a:ext cx="4719638" cy="1809750"/>
            </a:xfrm>
            <a:custGeom>
              <a:avLst/>
              <a:gdLst>
                <a:gd name="T0" fmla="*/ 602 w 2974"/>
                <a:gd name="T1" fmla="*/ 326 h 1140"/>
                <a:gd name="T2" fmla="*/ 583 w 2974"/>
                <a:gd name="T3" fmla="*/ 307 h 1140"/>
                <a:gd name="T4" fmla="*/ 602 w 2974"/>
                <a:gd name="T5" fmla="*/ 288 h 1140"/>
                <a:gd name="T6" fmla="*/ 621 w 2974"/>
                <a:gd name="T7" fmla="*/ 307 h 1140"/>
                <a:gd name="T8" fmla="*/ 602 w 2974"/>
                <a:gd name="T9" fmla="*/ 326 h 1140"/>
                <a:gd name="T10" fmla="*/ 2341 w 2974"/>
                <a:gd name="T11" fmla="*/ 326 h 1140"/>
                <a:gd name="T12" fmla="*/ 2322 w 2974"/>
                <a:gd name="T13" fmla="*/ 307 h 1140"/>
                <a:gd name="T14" fmla="*/ 2341 w 2974"/>
                <a:gd name="T15" fmla="*/ 288 h 1140"/>
                <a:gd name="T16" fmla="*/ 2360 w 2974"/>
                <a:gd name="T17" fmla="*/ 307 h 1140"/>
                <a:gd name="T18" fmla="*/ 2341 w 2974"/>
                <a:gd name="T19" fmla="*/ 326 h 1140"/>
                <a:gd name="T20" fmla="*/ 1467 w 2974"/>
                <a:gd name="T21" fmla="*/ 117 h 1140"/>
                <a:gd name="T22" fmla="*/ 1448 w 2974"/>
                <a:gd name="T23" fmla="*/ 98 h 1140"/>
                <a:gd name="T24" fmla="*/ 1467 w 2974"/>
                <a:gd name="T25" fmla="*/ 79 h 1140"/>
                <a:gd name="T26" fmla="*/ 1486 w 2974"/>
                <a:gd name="T27" fmla="*/ 98 h 1140"/>
                <a:gd name="T28" fmla="*/ 1467 w 2974"/>
                <a:gd name="T29" fmla="*/ 117 h 1140"/>
                <a:gd name="T30" fmla="*/ 1467 w 2974"/>
                <a:gd name="T31" fmla="*/ 0 h 1140"/>
                <a:gd name="T32" fmla="*/ 905 w 2974"/>
                <a:gd name="T33" fmla="*/ 104 h 1140"/>
                <a:gd name="T34" fmla="*/ 887 w 2974"/>
                <a:gd name="T35" fmla="*/ 117 h 1140"/>
                <a:gd name="T36" fmla="*/ 878 w 2974"/>
                <a:gd name="T37" fmla="*/ 115 h 1140"/>
                <a:gd name="T38" fmla="*/ 318 w 2974"/>
                <a:gd name="T39" fmla="*/ 501 h 1140"/>
                <a:gd name="T40" fmla="*/ 326 w 2974"/>
                <a:gd name="T41" fmla="*/ 517 h 1140"/>
                <a:gd name="T42" fmla="*/ 307 w 2974"/>
                <a:gd name="T43" fmla="*/ 536 h 1140"/>
                <a:gd name="T44" fmla="*/ 293 w 2974"/>
                <a:gd name="T45" fmla="*/ 529 h 1140"/>
                <a:gd name="T46" fmla="*/ 0 w 2974"/>
                <a:gd name="T47" fmla="*/ 1015 h 1140"/>
                <a:gd name="T48" fmla="*/ 64 w 2974"/>
                <a:gd name="T49" fmla="*/ 923 h 1140"/>
                <a:gd name="T50" fmla="*/ 157 w 2974"/>
                <a:gd name="T51" fmla="*/ 1059 h 1140"/>
                <a:gd name="T52" fmla="*/ 1458 w 2974"/>
                <a:gd name="T53" fmla="*/ 195 h 1140"/>
                <a:gd name="T54" fmla="*/ 1512 w 2974"/>
                <a:gd name="T55" fmla="*/ 112 h 1140"/>
                <a:gd name="T56" fmla="*/ 1634 w 2974"/>
                <a:gd name="T57" fmla="*/ 45 h 1140"/>
                <a:gd name="T58" fmla="*/ 1639 w 2974"/>
                <a:gd name="T59" fmla="*/ 45 h 1140"/>
                <a:gd name="T60" fmla="*/ 1639 w 2974"/>
                <a:gd name="T61" fmla="*/ 45 h 1140"/>
                <a:gd name="T62" fmla="*/ 1644 w 2974"/>
                <a:gd name="T63" fmla="*/ 45 h 1140"/>
                <a:gd name="T64" fmla="*/ 1767 w 2974"/>
                <a:gd name="T65" fmla="*/ 112 h 1140"/>
                <a:gd name="T66" fmla="*/ 1855 w 2974"/>
                <a:gd name="T67" fmla="*/ 248 h 1140"/>
                <a:gd name="T68" fmla="*/ 2808 w 2974"/>
                <a:gd name="T69" fmla="*/ 1140 h 1140"/>
                <a:gd name="T70" fmla="*/ 2974 w 2974"/>
                <a:gd name="T71" fmla="*/ 1140 h 1140"/>
                <a:gd name="T72" fmla="*/ 2640 w 2974"/>
                <a:gd name="T73" fmla="*/ 529 h 1140"/>
                <a:gd name="T74" fmla="*/ 2626 w 2974"/>
                <a:gd name="T75" fmla="*/ 536 h 1140"/>
                <a:gd name="T76" fmla="*/ 2607 w 2974"/>
                <a:gd name="T77" fmla="*/ 517 h 1140"/>
                <a:gd name="T78" fmla="*/ 2615 w 2974"/>
                <a:gd name="T79" fmla="*/ 501 h 1140"/>
                <a:gd name="T80" fmla="*/ 2055 w 2974"/>
                <a:gd name="T81" fmla="*/ 115 h 1140"/>
                <a:gd name="T82" fmla="*/ 2046 w 2974"/>
                <a:gd name="T83" fmla="*/ 117 h 1140"/>
                <a:gd name="T84" fmla="*/ 2028 w 2974"/>
                <a:gd name="T85" fmla="*/ 104 h 1140"/>
                <a:gd name="T86" fmla="*/ 1467 w 2974"/>
                <a:gd name="T87" fmla="*/ 0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74" h="1140">
                  <a:moveTo>
                    <a:pt x="602" y="326"/>
                  </a:moveTo>
                  <a:cubicBezTo>
                    <a:pt x="591" y="326"/>
                    <a:pt x="583" y="318"/>
                    <a:pt x="583" y="307"/>
                  </a:cubicBezTo>
                  <a:cubicBezTo>
                    <a:pt x="583" y="297"/>
                    <a:pt x="591" y="288"/>
                    <a:pt x="602" y="288"/>
                  </a:cubicBezTo>
                  <a:cubicBezTo>
                    <a:pt x="612" y="288"/>
                    <a:pt x="621" y="297"/>
                    <a:pt x="621" y="307"/>
                  </a:cubicBezTo>
                  <a:cubicBezTo>
                    <a:pt x="621" y="318"/>
                    <a:pt x="612" y="326"/>
                    <a:pt x="602" y="326"/>
                  </a:cubicBezTo>
                  <a:moveTo>
                    <a:pt x="2341" y="326"/>
                  </a:moveTo>
                  <a:cubicBezTo>
                    <a:pt x="2330" y="326"/>
                    <a:pt x="2322" y="318"/>
                    <a:pt x="2322" y="307"/>
                  </a:cubicBezTo>
                  <a:cubicBezTo>
                    <a:pt x="2322" y="297"/>
                    <a:pt x="2330" y="288"/>
                    <a:pt x="2341" y="288"/>
                  </a:cubicBezTo>
                  <a:cubicBezTo>
                    <a:pt x="2351" y="288"/>
                    <a:pt x="2360" y="297"/>
                    <a:pt x="2360" y="307"/>
                  </a:cubicBezTo>
                  <a:cubicBezTo>
                    <a:pt x="2360" y="318"/>
                    <a:pt x="2351" y="326"/>
                    <a:pt x="2341" y="326"/>
                  </a:cubicBezTo>
                  <a:moveTo>
                    <a:pt x="1467" y="117"/>
                  </a:moveTo>
                  <a:cubicBezTo>
                    <a:pt x="1456" y="117"/>
                    <a:pt x="1448" y="108"/>
                    <a:pt x="1448" y="98"/>
                  </a:cubicBezTo>
                  <a:cubicBezTo>
                    <a:pt x="1448" y="87"/>
                    <a:pt x="1456" y="79"/>
                    <a:pt x="1467" y="79"/>
                  </a:cubicBezTo>
                  <a:cubicBezTo>
                    <a:pt x="1477" y="79"/>
                    <a:pt x="1486" y="87"/>
                    <a:pt x="1486" y="98"/>
                  </a:cubicBezTo>
                  <a:cubicBezTo>
                    <a:pt x="1486" y="108"/>
                    <a:pt x="1477" y="117"/>
                    <a:pt x="1467" y="117"/>
                  </a:cubicBezTo>
                  <a:moveTo>
                    <a:pt x="1467" y="0"/>
                  </a:moveTo>
                  <a:cubicBezTo>
                    <a:pt x="1269" y="0"/>
                    <a:pt x="1079" y="37"/>
                    <a:pt x="905" y="104"/>
                  </a:cubicBezTo>
                  <a:cubicBezTo>
                    <a:pt x="902" y="111"/>
                    <a:pt x="895" y="117"/>
                    <a:pt x="887" y="117"/>
                  </a:cubicBezTo>
                  <a:cubicBezTo>
                    <a:pt x="884" y="117"/>
                    <a:pt x="881" y="116"/>
                    <a:pt x="878" y="115"/>
                  </a:cubicBezTo>
                  <a:cubicBezTo>
                    <a:pt x="664" y="201"/>
                    <a:pt x="473" y="334"/>
                    <a:pt x="318" y="501"/>
                  </a:cubicBezTo>
                  <a:cubicBezTo>
                    <a:pt x="323" y="505"/>
                    <a:pt x="326" y="510"/>
                    <a:pt x="326" y="517"/>
                  </a:cubicBezTo>
                  <a:cubicBezTo>
                    <a:pt x="326" y="527"/>
                    <a:pt x="318" y="536"/>
                    <a:pt x="307" y="536"/>
                  </a:cubicBezTo>
                  <a:cubicBezTo>
                    <a:pt x="302" y="536"/>
                    <a:pt x="296" y="533"/>
                    <a:pt x="293" y="529"/>
                  </a:cubicBezTo>
                  <a:cubicBezTo>
                    <a:pt x="168" y="671"/>
                    <a:pt x="68" y="835"/>
                    <a:pt x="0" y="1015"/>
                  </a:cubicBezTo>
                  <a:cubicBezTo>
                    <a:pt x="64" y="923"/>
                    <a:pt x="64" y="923"/>
                    <a:pt x="64" y="923"/>
                  </a:cubicBezTo>
                  <a:cubicBezTo>
                    <a:pt x="157" y="1059"/>
                    <a:pt x="157" y="1059"/>
                    <a:pt x="157" y="1059"/>
                  </a:cubicBezTo>
                  <a:cubicBezTo>
                    <a:pt x="373" y="553"/>
                    <a:pt x="874" y="198"/>
                    <a:pt x="1458" y="195"/>
                  </a:cubicBezTo>
                  <a:cubicBezTo>
                    <a:pt x="1512" y="112"/>
                    <a:pt x="1512" y="112"/>
                    <a:pt x="1512" y="112"/>
                  </a:cubicBezTo>
                  <a:cubicBezTo>
                    <a:pt x="1540" y="67"/>
                    <a:pt x="1587" y="45"/>
                    <a:pt x="1634" y="45"/>
                  </a:cubicBezTo>
                  <a:cubicBezTo>
                    <a:pt x="1636" y="45"/>
                    <a:pt x="1637" y="45"/>
                    <a:pt x="1639" y="45"/>
                  </a:cubicBezTo>
                  <a:cubicBezTo>
                    <a:pt x="1639" y="45"/>
                    <a:pt x="1639" y="45"/>
                    <a:pt x="1639" y="45"/>
                  </a:cubicBezTo>
                  <a:cubicBezTo>
                    <a:pt x="1641" y="45"/>
                    <a:pt x="1642" y="45"/>
                    <a:pt x="1644" y="45"/>
                  </a:cubicBezTo>
                  <a:cubicBezTo>
                    <a:pt x="1691" y="45"/>
                    <a:pt x="1738" y="67"/>
                    <a:pt x="1767" y="112"/>
                  </a:cubicBezTo>
                  <a:cubicBezTo>
                    <a:pt x="1855" y="248"/>
                    <a:pt x="1855" y="248"/>
                    <a:pt x="1855" y="248"/>
                  </a:cubicBezTo>
                  <a:cubicBezTo>
                    <a:pt x="2298" y="374"/>
                    <a:pt x="2654" y="709"/>
                    <a:pt x="2808" y="1140"/>
                  </a:cubicBezTo>
                  <a:cubicBezTo>
                    <a:pt x="2974" y="1140"/>
                    <a:pt x="2974" y="1140"/>
                    <a:pt x="2974" y="1140"/>
                  </a:cubicBezTo>
                  <a:cubicBezTo>
                    <a:pt x="2910" y="911"/>
                    <a:pt x="2794" y="703"/>
                    <a:pt x="2640" y="529"/>
                  </a:cubicBezTo>
                  <a:cubicBezTo>
                    <a:pt x="2637" y="533"/>
                    <a:pt x="2632" y="536"/>
                    <a:pt x="2626" y="536"/>
                  </a:cubicBezTo>
                  <a:cubicBezTo>
                    <a:pt x="2615" y="536"/>
                    <a:pt x="2607" y="527"/>
                    <a:pt x="2607" y="517"/>
                  </a:cubicBezTo>
                  <a:cubicBezTo>
                    <a:pt x="2607" y="510"/>
                    <a:pt x="2610" y="505"/>
                    <a:pt x="2615" y="501"/>
                  </a:cubicBezTo>
                  <a:cubicBezTo>
                    <a:pt x="2460" y="334"/>
                    <a:pt x="2269" y="201"/>
                    <a:pt x="2055" y="115"/>
                  </a:cubicBezTo>
                  <a:cubicBezTo>
                    <a:pt x="2052" y="116"/>
                    <a:pt x="2049" y="117"/>
                    <a:pt x="2046" y="117"/>
                  </a:cubicBezTo>
                  <a:cubicBezTo>
                    <a:pt x="2038" y="117"/>
                    <a:pt x="2031" y="111"/>
                    <a:pt x="2028" y="104"/>
                  </a:cubicBezTo>
                  <a:cubicBezTo>
                    <a:pt x="1854" y="37"/>
                    <a:pt x="1665" y="0"/>
                    <a:pt x="1467" y="0"/>
                  </a:cubicBezTo>
                </a:path>
              </a:pathLst>
            </a:custGeom>
            <a:solidFill>
              <a:srgbClr val="607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983"/>
            <p:cNvSpPr>
              <a:spLocks/>
            </p:cNvSpPr>
            <p:nvPr userDrawn="1"/>
          </p:nvSpPr>
          <p:spPr bwMode="auto">
            <a:xfrm>
              <a:off x="6943726" y="2500313"/>
              <a:ext cx="52388" cy="55563"/>
            </a:xfrm>
            <a:custGeom>
              <a:avLst/>
              <a:gdLst>
                <a:gd name="T0" fmla="*/ 25 w 33"/>
                <a:gd name="T1" fmla="*/ 0 h 35"/>
                <a:gd name="T2" fmla="*/ 0 w 33"/>
                <a:gd name="T3" fmla="*/ 28 h 35"/>
                <a:gd name="T4" fmla="*/ 14 w 33"/>
                <a:gd name="T5" fmla="*/ 35 h 35"/>
                <a:gd name="T6" fmla="*/ 33 w 33"/>
                <a:gd name="T7" fmla="*/ 16 h 35"/>
                <a:gd name="T8" fmla="*/ 25 w 33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25" y="0"/>
                  </a:moveTo>
                  <a:cubicBezTo>
                    <a:pt x="17" y="9"/>
                    <a:pt x="8" y="19"/>
                    <a:pt x="0" y="28"/>
                  </a:cubicBezTo>
                  <a:cubicBezTo>
                    <a:pt x="3" y="32"/>
                    <a:pt x="9" y="35"/>
                    <a:pt x="14" y="35"/>
                  </a:cubicBezTo>
                  <a:cubicBezTo>
                    <a:pt x="25" y="35"/>
                    <a:pt x="33" y="26"/>
                    <a:pt x="33" y="16"/>
                  </a:cubicBezTo>
                  <a:cubicBezTo>
                    <a:pt x="33" y="9"/>
                    <a:pt x="30" y="4"/>
                    <a:pt x="25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Oval 984"/>
            <p:cNvSpPr>
              <a:spLocks noChangeArrowheads="1"/>
            </p:cNvSpPr>
            <p:nvPr userDrawn="1"/>
          </p:nvSpPr>
          <p:spPr bwMode="auto">
            <a:xfrm>
              <a:off x="7404101" y="2162175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985"/>
            <p:cNvSpPr>
              <a:spLocks/>
            </p:cNvSpPr>
            <p:nvPr userDrawn="1"/>
          </p:nvSpPr>
          <p:spPr bwMode="auto">
            <a:xfrm>
              <a:off x="7872414" y="1870075"/>
              <a:ext cx="42863" cy="20638"/>
            </a:xfrm>
            <a:custGeom>
              <a:avLst/>
              <a:gdLst>
                <a:gd name="T0" fmla="*/ 27 w 27"/>
                <a:gd name="T1" fmla="*/ 0 h 13"/>
                <a:gd name="T2" fmla="*/ 0 w 27"/>
                <a:gd name="T3" fmla="*/ 11 h 13"/>
                <a:gd name="T4" fmla="*/ 9 w 27"/>
                <a:gd name="T5" fmla="*/ 13 h 13"/>
                <a:gd name="T6" fmla="*/ 27 w 2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18" y="3"/>
                    <a:pt x="9" y="7"/>
                    <a:pt x="0" y="11"/>
                  </a:cubicBezTo>
                  <a:cubicBezTo>
                    <a:pt x="3" y="12"/>
                    <a:pt x="6" y="13"/>
                    <a:pt x="9" y="13"/>
                  </a:cubicBezTo>
                  <a:cubicBezTo>
                    <a:pt x="17" y="13"/>
                    <a:pt x="24" y="7"/>
                    <a:pt x="27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Oval 986"/>
            <p:cNvSpPr>
              <a:spLocks noChangeArrowheads="1"/>
            </p:cNvSpPr>
            <p:nvPr userDrawn="1"/>
          </p:nvSpPr>
          <p:spPr bwMode="auto">
            <a:xfrm>
              <a:off x="8777289" y="1830388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987"/>
            <p:cNvSpPr>
              <a:spLocks/>
            </p:cNvSpPr>
            <p:nvPr userDrawn="1"/>
          </p:nvSpPr>
          <p:spPr bwMode="auto">
            <a:xfrm>
              <a:off x="9696451" y="1870075"/>
              <a:ext cx="42863" cy="20638"/>
            </a:xfrm>
            <a:custGeom>
              <a:avLst/>
              <a:gdLst>
                <a:gd name="T0" fmla="*/ 0 w 27"/>
                <a:gd name="T1" fmla="*/ 0 h 13"/>
                <a:gd name="T2" fmla="*/ 18 w 27"/>
                <a:gd name="T3" fmla="*/ 13 h 13"/>
                <a:gd name="T4" fmla="*/ 27 w 27"/>
                <a:gd name="T5" fmla="*/ 11 h 13"/>
                <a:gd name="T6" fmla="*/ 0 w 2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3">
                  <a:moveTo>
                    <a:pt x="0" y="0"/>
                  </a:moveTo>
                  <a:cubicBezTo>
                    <a:pt x="3" y="7"/>
                    <a:pt x="10" y="13"/>
                    <a:pt x="18" y="13"/>
                  </a:cubicBezTo>
                  <a:cubicBezTo>
                    <a:pt x="21" y="13"/>
                    <a:pt x="24" y="12"/>
                    <a:pt x="27" y="11"/>
                  </a:cubicBezTo>
                  <a:cubicBezTo>
                    <a:pt x="18" y="7"/>
                    <a:pt x="9" y="3"/>
                    <a:pt x="0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Oval 988"/>
            <p:cNvSpPr>
              <a:spLocks noChangeArrowheads="1"/>
            </p:cNvSpPr>
            <p:nvPr userDrawn="1"/>
          </p:nvSpPr>
          <p:spPr bwMode="auto">
            <a:xfrm>
              <a:off x="10163176" y="2162175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989"/>
            <p:cNvSpPr>
              <a:spLocks/>
            </p:cNvSpPr>
            <p:nvPr userDrawn="1"/>
          </p:nvSpPr>
          <p:spPr bwMode="auto">
            <a:xfrm>
              <a:off x="10615614" y="2500313"/>
              <a:ext cx="52388" cy="55563"/>
            </a:xfrm>
            <a:custGeom>
              <a:avLst/>
              <a:gdLst>
                <a:gd name="T0" fmla="*/ 8 w 33"/>
                <a:gd name="T1" fmla="*/ 0 h 35"/>
                <a:gd name="T2" fmla="*/ 0 w 33"/>
                <a:gd name="T3" fmla="*/ 16 h 35"/>
                <a:gd name="T4" fmla="*/ 19 w 33"/>
                <a:gd name="T5" fmla="*/ 35 h 35"/>
                <a:gd name="T6" fmla="*/ 33 w 33"/>
                <a:gd name="T7" fmla="*/ 28 h 35"/>
                <a:gd name="T8" fmla="*/ 8 w 33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8" y="0"/>
                  </a:moveTo>
                  <a:cubicBezTo>
                    <a:pt x="3" y="4"/>
                    <a:pt x="0" y="9"/>
                    <a:pt x="0" y="16"/>
                  </a:cubicBezTo>
                  <a:cubicBezTo>
                    <a:pt x="0" y="26"/>
                    <a:pt x="8" y="35"/>
                    <a:pt x="19" y="35"/>
                  </a:cubicBezTo>
                  <a:cubicBezTo>
                    <a:pt x="25" y="35"/>
                    <a:pt x="30" y="32"/>
                    <a:pt x="33" y="28"/>
                  </a:cubicBezTo>
                  <a:cubicBezTo>
                    <a:pt x="25" y="19"/>
                    <a:pt x="16" y="9"/>
                    <a:pt x="8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990"/>
            <p:cNvSpPr>
              <a:spLocks noEditPoints="1"/>
            </p:cNvSpPr>
            <p:nvPr userDrawn="1"/>
          </p:nvSpPr>
          <p:spPr bwMode="auto">
            <a:xfrm>
              <a:off x="6324601" y="3603625"/>
              <a:ext cx="104775" cy="425450"/>
            </a:xfrm>
            <a:custGeom>
              <a:avLst/>
              <a:gdLst>
                <a:gd name="T0" fmla="*/ 42 w 66"/>
                <a:gd name="T1" fmla="*/ 208 h 268"/>
                <a:gd name="T2" fmla="*/ 5 w 66"/>
                <a:gd name="T3" fmla="*/ 208 h 268"/>
                <a:gd name="T4" fmla="*/ 0 w 66"/>
                <a:gd name="T5" fmla="*/ 268 h 268"/>
                <a:gd name="T6" fmla="*/ 42 w 66"/>
                <a:gd name="T7" fmla="*/ 208 h 268"/>
                <a:gd name="T8" fmla="*/ 66 w 66"/>
                <a:gd name="T9" fmla="*/ 0 h 268"/>
                <a:gd name="T10" fmla="*/ 41 w 66"/>
                <a:gd name="T11" fmla="*/ 0 h 268"/>
                <a:gd name="T12" fmla="*/ 29 w 66"/>
                <a:gd name="T13" fmla="*/ 54 h 268"/>
                <a:gd name="T14" fmla="*/ 66 w 66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268">
                  <a:moveTo>
                    <a:pt x="42" y="208"/>
                  </a:moveTo>
                  <a:cubicBezTo>
                    <a:pt x="5" y="208"/>
                    <a:pt x="5" y="208"/>
                    <a:pt x="5" y="208"/>
                  </a:cubicBezTo>
                  <a:cubicBezTo>
                    <a:pt x="3" y="228"/>
                    <a:pt x="2" y="248"/>
                    <a:pt x="0" y="268"/>
                  </a:cubicBezTo>
                  <a:cubicBezTo>
                    <a:pt x="42" y="208"/>
                    <a:pt x="42" y="208"/>
                    <a:pt x="42" y="208"/>
                  </a:cubicBezTo>
                  <a:moveTo>
                    <a:pt x="66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7" y="18"/>
                    <a:pt x="33" y="36"/>
                    <a:pt x="29" y="54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07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991"/>
            <p:cNvSpPr>
              <a:spLocks noEditPoints="1"/>
            </p:cNvSpPr>
            <p:nvPr userDrawn="1"/>
          </p:nvSpPr>
          <p:spPr bwMode="auto">
            <a:xfrm>
              <a:off x="6727826" y="2014538"/>
              <a:ext cx="2065338" cy="1765300"/>
            </a:xfrm>
            <a:custGeom>
              <a:avLst/>
              <a:gdLst>
                <a:gd name="T0" fmla="*/ 150 w 1301"/>
                <a:gd name="T1" fmla="*/ 891 h 1112"/>
                <a:gd name="T2" fmla="*/ 131 w 1301"/>
                <a:gd name="T3" fmla="*/ 872 h 1112"/>
                <a:gd name="T4" fmla="*/ 150 w 1301"/>
                <a:gd name="T5" fmla="*/ 853 h 1112"/>
                <a:gd name="T6" fmla="*/ 169 w 1301"/>
                <a:gd name="T7" fmla="*/ 872 h 1112"/>
                <a:gd name="T8" fmla="*/ 150 w 1301"/>
                <a:gd name="T9" fmla="*/ 891 h 1112"/>
                <a:gd name="T10" fmla="*/ 445 w 1301"/>
                <a:gd name="T11" fmla="*/ 602 h 1112"/>
                <a:gd name="T12" fmla="*/ 426 w 1301"/>
                <a:gd name="T13" fmla="*/ 583 h 1112"/>
                <a:gd name="T14" fmla="*/ 445 w 1301"/>
                <a:gd name="T15" fmla="*/ 564 h 1112"/>
                <a:gd name="T16" fmla="*/ 464 w 1301"/>
                <a:gd name="T17" fmla="*/ 583 h 1112"/>
                <a:gd name="T18" fmla="*/ 445 w 1301"/>
                <a:gd name="T19" fmla="*/ 602 h 1112"/>
                <a:gd name="T20" fmla="*/ 730 w 1301"/>
                <a:gd name="T21" fmla="*/ 341 h 1112"/>
                <a:gd name="T22" fmla="*/ 711 w 1301"/>
                <a:gd name="T23" fmla="*/ 322 h 1112"/>
                <a:gd name="T24" fmla="*/ 730 w 1301"/>
                <a:gd name="T25" fmla="*/ 303 h 1112"/>
                <a:gd name="T26" fmla="*/ 749 w 1301"/>
                <a:gd name="T27" fmla="*/ 322 h 1112"/>
                <a:gd name="T28" fmla="*/ 730 w 1301"/>
                <a:gd name="T29" fmla="*/ 341 h 1112"/>
                <a:gd name="T30" fmla="*/ 1024 w 1301"/>
                <a:gd name="T31" fmla="*/ 131 h 1112"/>
                <a:gd name="T32" fmla="*/ 1005 w 1301"/>
                <a:gd name="T33" fmla="*/ 112 h 1112"/>
                <a:gd name="T34" fmla="*/ 1024 w 1301"/>
                <a:gd name="T35" fmla="*/ 93 h 1112"/>
                <a:gd name="T36" fmla="*/ 1043 w 1301"/>
                <a:gd name="T37" fmla="*/ 112 h 1112"/>
                <a:gd name="T38" fmla="*/ 1024 w 1301"/>
                <a:gd name="T39" fmla="*/ 131 h 1112"/>
                <a:gd name="T40" fmla="*/ 1301 w 1301"/>
                <a:gd name="T41" fmla="*/ 0 h 1112"/>
                <a:gd name="T42" fmla="*/ 0 w 1301"/>
                <a:gd name="T43" fmla="*/ 864 h 1112"/>
                <a:gd name="T44" fmla="*/ 95 w 1301"/>
                <a:gd name="T45" fmla="*/ 1001 h 1112"/>
                <a:gd name="T46" fmla="*/ 1 w 1301"/>
                <a:gd name="T47" fmla="*/ 1001 h 1112"/>
                <a:gd name="T48" fmla="*/ 77 w 1301"/>
                <a:gd name="T49" fmla="*/ 1112 h 1112"/>
                <a:gd name="T50" fmla="*/ 237 w 1301"/>
                <a:gd name="T51" fmla="*/ 1112 h 1112"/>
                <a:gd name="T52" fmla="*/ 426 w 1301"/>
                <a:gd name="T53" fmla="*/ 818 h 1112"/>
                <a:gd name="T54" fmla="*/ 426 w 1301"/>
                <a:gd name="T55" fmla="*/ 818 h 1112"/>
                <a:gd name="T56" fmla="*/ 657 w 1301"/>
                <a:gd name="T57" fmla="*/ 461 h 1112"/>
                <a:gd name="T58" fmla="*/ 747 w 1301"/>
                <a:gd name="T59" fmla="*/ 413 h 1112"/>
                <a:gd name="T60" fmla="*/ 750 w 1301"/>
                <a:gd name="T61" fmla="*/ 413 h 1112"/>
                <a:gd name="T62" fmla="*/ 750 w 1301"/>
                <a:gd name="T63" fmla="*/ 413 h 1112"/>
                <a:gd name="T64" fmla="*/ 754 w 1301"/>
                <a:gd name="T65" fmla="*/ 413 h 1112"/>
                <a:gd name="T66" fmla="*/ 843 w 1301"/>
                <a:gd name="T67" fmla="*/ 461 h 1112"/>
                <a:gd name="T68" fmla="*/ 923 w 1301"/>
                <a:gd name="T69" fmla="*/ 584 h 1112"/>
                <a:gd name="T70" fmla="*/ 1038 w 1301"/>
                <a:gd name="T71" fmla="*/ 407 h 1112"/>
                <a:gd name="T72" fmla="*/ 1038 w 1301"/>
                <a:gd name="T73" fmla="*/ 407 h 1112"/>
                <a:gd name="T74" fmla="*/ 1301 w 1301"/>
                <a:gd name="T75" fmla="*/ 0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01" h="1112">
                  <a:moveTo>
                    <a:pt x="150" y="891"/>
                  </a:moveTo>
                  <a:cubicBezTo>
                    <a:pt x="140" y="891"/>
                    <a:pt x="131" y="882"/>
                    <a:pt x="131" y="872"/>
                  </a:cubicBezTo>
                  <a:cubicBezTo>
                    <a:pt x="131" y="861"/>
                    <a:pt x="140" y="853"/>
                    <a:pt x="150" y="853"/>
                  </a:cubicBezTo>
                  <a:cubicBezTo>
                    <a:pt x="161" y="853"/>
                    <a:pt x="169" y="861"/>
                    <a:pt x="169" y="872"/>
                  </a:cubicBezTo>
                  <a:cubicBezTo>
                    <a:pt x="169" y="882"/>
                    <a:pt x="161" y="891"/>
                    <a:pt x="150" y="891"/>
                  </a:cubicBezTo>
                  <a:moveTo>
                    <a:pt x="445" y="602"/>
                  </a:moveTo>
                  <a:cubicBezTo>
                    <a:pt x="434" y="602"/>
                    <a:pt x="426" y="594"/>
                    <a:pt x="426" y="583"/>
                  </a:cubicBezTo>
                  <a:cubicBezTo>
                    <a:pt x="426" y="573"/>
                    <a:pt x="434" y="564"/>
                    <a:pt x="445" y="564"/>
                  </a:cubicBezTo>
                  <a:cubicBezTo>
                    <a:pt x="455" y="564"/>
                    <a:pt x="464" y="573"/>
                    <a:pt x="464" y="583"/>
                  </a:cubicBezTo>
                  <a:cubicBezTo>
                    <a:pt x="464" y="594"/>
                    <a:pt x="455" y="602"/>
                    <a:pt x="445" y="602"/>
                  </a:cubicBezTo>
                  <a:moveTo>
                    <a:pt x="730" y="341"/>
                  </a:moveTo>
                  <a:cubicBezTo>
                    <a:pt x="720" y="341"/>
                    <a:pt x="711" y="332"/>
                    <a:pt x="711" y="322"/>
                  </a:cubicBezTo>
                  <a:cubicBezTo>
                    <a:pt x="711" y="311"/>
                    <a:pt x="720" y="303"/>
                    <a:pt x="730" y="303"/>
                  </a:cubicBezTo>
                  <a:cubicBezTo>
                    <a:pt x="741" y="303"/>
                    <a:pt x="749" y="311"/>
                    <a:pt x="749" y="322"/>
                  </a:cubicBezTo>
                  <a:cubicBezTo>
                    <a:pt x="749" y="332"/>
                    <a:pt x="741" y="341"/>
                    <a:pt x="730" y="341"/>
                  </a:cubicBezTo>
                  <a:moveTo>
                    <a:pt x="1024" y="131"/>
                  </a:moveTo>
                  <a:cubicBezTo>
                    <a:pt x="1014" y="131"/>
                    <a:pt x="1005" y="123"/>
                    <a:pt x="1005" y="112"/>
                  </a:cubicBezTo>
                  <a:cubicBezTo>
                    <a:pt x="1005" y="102"/>
                    <a:pt x="1014" y="93"/>
                    <a:pt x="1024" y="93"/>
                  </a:cubicBezTo>
                  <a:cubicBezTo>
                    <a:pt x="1035" y="93"/>
                    <a:pt x="1043" y="102"/>
                    <a:pt x="1043" y="112"/>
                  </a:cubicBezTo>
                  <a:cubicBezTo>
                    <a:pt x="1043" y="123"/>
                    <a:pt x="1035" y="131"/>
                    <a:pt x="1024" y="131"/>
                  </a:cubicBezTo>
                  <a:moveTo>
                    <a:pt x="1301" y="0"/>
                  </a:moveTo>
                  <a:cubicBezTo>
                    <a:pt x="717" y="3"/>
                    <a:pt x="216" y="358"/>
                    <a:pt x="0" y="864"/>
                  </a:cubicBezTo>
                  <a:cubicBezTo>
                    <a:pt x="95" y="1001"/>
                    <a:pt x="95" y="1001"/>
                    <a:pt x="95" y="1001"/>
                  </a:cubicBezTo>
                  <a:cubicBezTo>
                    <a:pt x="1" y="1001"/>
                    <a:pt x="1" y="1001"/>
                    <a:pt x="1" y="1001"/>
                  </a:cubicBezTo>
                  <a:cubicBezTo>
                    <a:pt x="77" y="1112"/>
                    <a:pt x="77" y="1112"/>
                    <a:pt x="77" y="1112"/>
                  </a:cubicBezTo>
                  <a:cubicBezTo>
                    <a:pt x="237" y="1112"/>
                    <a:pt x="237" y="1112"/>
                    <a:pt x="237" y="1112"/>
                  </a:cubicBezTo>
                  <a:cubicBezTo>
                    <a:pt x="426" y="818"/>
                    <a:pt x="426" y="818"/>
                    <a:pt x="426" y="818"/>
                  </a:cubicBezTo>
                  <a:cubicBezTo>
                    <a:pt x="426" y="818"/>
                    <a:pt x="426" y="818"/>
                    <a:pt x="426" y="818"/>
                  </a:cubicBezTo>
                  <a:cubicBezTo>
                    <a:pt x="657" y="461"/>
                    <a:pt x="657" y="461"/>
                    <a:pt x="657" y="461"/>
                  </a:cubicBezTo>
                  <a:cubicBezTo>
                    <a:pt x="678" y="429"/>
                    <a:pt x="712" y="413"/>
                    <a:pt x="747" y="413"/>
                  </a:cubicBezTo>
                  <a:cubicBezTo>
                    <a:pt x="748" y="413"/>
                    <a:pt x="749" y="413"/>
                    <a:pt x="750" y="413"/>
                  </a:cubicBezTo>
                  <a:cubicBezTo>
                    <a:pt x="750" y="413"/>
                    <a:pt x="750" y="413"/>
                    <a:pt x="750" y="413"/>
                  </a:cubicBezTo>
                  <a:cubicBezTo>
                    <a:pt x="751" y="413"/>
                    <a:pt x="753" y="413"/>
                    <a:pt x="754" y="413"/>
                  </a:cubicBezTo>
                  <a:cubicBezTo>
                    <a:pt x="788" y="413"/>
                    <a:pt x="822" y="429"/>
                    <a:pt x="843" y="461"/>
                  </a:cubicBezTo>
                  <a:cubicBezTo>
                    <a:pt x="923" y="584"/>
                    <a:pt x="923" y="584"/>
                    <a:pt x="923" y="584"/>
                  </a:cubicBezTo>
                  <a:cubicBezTo>
                    <a:pt x="1038" y="407"/>
                    <a:pt x="1038" y="407"/>
                    <a:pt x="1038" y="407"/>
                  </a:cubicBezTo>
                  <a:cubicBezTo>
                    <a:pt x="1038" y="407"/>
                    <a:pt x="1038" y="407"/>
                    <a:pt x="1038" y="407"/>
                  </a:cubicBezTo>
                  <a:cubicBezTo>
                    <a:pt x="1301" y="0"/>
                    <a:pt x="1301" y="0"/>
                    <a:pt x="1301" y="0"/>
                  </a:cubicBezTo>
                </a:path>
              </a:pathLst>
            </a:custGeom>
            <a:solidFill>
              <a:srgbClr val="687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Oval 992"/>
            <p:cNvSpPr>
              <a:spLocks noChangeArrowheads="1"/>
            </p:cNvSpPr>
            <p:nvPr userDrawn="1"/>
          </p:nvSpPr>
          <p:spPr bwMode="auto">
            <a:xfrm>
              <a:off x="6935789" y="33686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993"/>
            <p:cNvSpPr>
              <a:spLocks noChangeArrowheads="1"/>
            </p:cNvSpPr>
            <p:nvPr userDrawn="1"/>
          </p:nvSpPr>
          <p:spPr bwMode="auto">
            <a:xfrm>
              <a:off x="7404101" y="2909888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Oval 994"/>
            <p:cNvSpPr>
              <a:spLocks noChangeArrowheads="1"/>
            </p:cNvSpPr>
            <p:nvPr userDrawn="1"/>
          </p:nvSpPr>
          <p:spPr bwMode="auto">
            <a:xfrm>
              <a:off x="7856539" y="2495550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Oval 995"/>
            <p:cNvSpPr>
              <a:spLocks noChangeArrowheads="1"/>
            </p:cNvSpPr>
            <p:nvPr userDrawn="1"/>
          </p:nvSpPr>
          <p:spPr bwMode="auto">
            <a:xfrm>
              <a:off x="8323264" y="21621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996"/>
            <p:cNvSpPr>
              <a:spLocks noEditPoints="1"/>
            </p:cNvSpPr>
            <p:nvPr userDrawn="1"/>
          </p:nvSpPr>
          <p:spPr bwMode="auto">
            <a:xfrm>
              <a:off x="9421814" y="2098675"/>
              <a:ext cx="1512888" cy="1416050"/>
            </a:xfrm>
            <a:custGeom>
              <a:avLst/>
              <a:gdLst>
                <a:gd name="T0" fmla="*/ 771 w 953"/>
                <a:gd name="T1" fmla="*/ 838 h 892"/>
                <a:gd name="T2" fmla="*/ 752 w 953"/>
                <a:gd name="T3" fmla="*/ 819 h 892"/>
                <a:gd name="T4" fmla="*/ 771 w 953"/>
                <a:gd name="T5" fmla="*/ 800 h 892"/>
                <a:gd name="T6" fmla="*/ 790 w 953"/>
                <a:gd name="T7" fmla="*/ 819 h 892"/>
                <a:gd name="T8" fmla="*/ 771 w 953"/>
                <a:gd name="T9" fmla="*/ 838 h 892"/>
                <a:gd name="T10" fmla="*/ 486 w 953"/>
                <a:gd name="T11" fmla="*/ 549 h 892"/>
                <a:gd name="T12" fmla="*/ 467 w 953"/>
                <a:gd name="T13" fmla="*/ 530 h 892"/>
                <a:gd name="T14" fmla="*/ 486 w 953"/>
                <a:gd name="T15" fmla="*/ 511 h 892"/>
                <a:gd name="T16" fmla="*/ 505 w 953"/>
                <a:gd name="T17" fmla="*/ 530 h 892"/>
                <a:gd name="T18" fmla="*/ 486 w 953"/>
                <a:gd name="T19" fmla="*/ 549 h 892"/>
                <a:gd name="T20" fmla="*/ 0 w 953"/>
                <a:gd name="T21" fmla="*/ 0 h 892"/>
                <a:gd name="T22" fmla="*/ 172 w 953"/>
                <a:gd name="T23" fmla="*/ 267 h 892"/>
                <a:gd name="T24" fmla="*/ 191 w 953"/>
                <a:gd name="T25" fmla="*/ 250 h 892"/>
                <a:gd name="T26" fmla="*/ 210 w 953"/>
                <a:gd name="T27" fmla="*/ 269 h 892"/>
                <a:gd name="T28" fmla="*/ 191 w 953"/>
                <a:gd name="T29" fmla="*/ 288 h 892"/>
                <a:gd name="T30" fmla="*/ 185 w 953"/>
                <a:gd name="T31" fmla="*/ 287 h 892"/>
                <a:gd name="T32" fmla="*/ 229 w 953"/>
                <a:gd name="T33" fmla="*/ 354 h 892"/>
                <a:gd name="T34" fmla="*/ 229 w 953"/>
                <a:gd name="T35" fmla="*/ 354 h 892"/>
                <a:gd name="T36" fmla="*/ 215 w 953"/>
                <a:gd name="T37" fmla="*/ 343 h 892"/>
                <a:gd name="T38" fmla="*/ 572 w 953"/>
                <a:gd name="T39" fmla="*/ 892 h 892"/>
                <a:gd name="T40" fmla="*/ 953 w 953"/>
                <a:gd name="T41" fmla="*/ 892 h 892"/>
                <a:gd name="T42" fmla="*/ 0 w 953"/>
                <a:gd name="T43" fmla="*/ 0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3" h="892">
                  <a:moveTo>
                    <a:pt x="771" y="838"/>
                  </a:moveTo>
                  <a:cubicBezTo>
                    <a:pt x="760" y="838"/>
                    <a:pt x="752" y="829"/>
                    <a:pt x="752" y="819"/>
                  </a:cubicBezTo>
                  <a:cubicBezTo>
                    <a:pt x="752" y="808"/>
                    <a:pt x="760" y="800"/>
                    <a:pt x="771" y="800"/>
                  </a:cubicBezTo>
                  <a:cubicBezTo>
                    <a:pt x="781" y="800"/>
                    <a:pt x="790" y="808"/>
                    <a:pt x="790" y="819"/>
                  </a:cubicBezTo>
                  <a:cubicBezTo>
                    <a:pt x="790" y="829"/>
                    <a:pt x="781" y="838"/>
                    <a:pt x="771" y="838"/>
                  </a:cubicBezTo>
                  <a:moveTo>
                    <a:pt x="486" y="549"/>
                  </a:moveTo>
                  <a:cubicBezTo>
                    <a:pt x="475" y="549"/>
                    <a:pt x="467" y="541"/>
                    <a:pt x="467" y="530"/>
                  </a:cubicBezTo>
                  <a:cubicBezTo>
                    <a:pt x="467" y="520"/>
                    <a:pt x="475" y="511"/>
                    <a:pt x="486" y="511"/>
                  </a:cubicBezTo>
                  <a:cubicBezTo>
                    <a:pt x="496" y="511"/>
                    <a:pt x="505" y="520"/>
                    <a:pt x="505" y="530"/>
                  </a:cubicBezTo>
                  <a:cubicBezTo>
                    <a:pt x="505" y="541"/>
                    <a:pt x="496" y="549"/>
                    <a:pt x="486" y="549"/>
                  </a:cubicBezTo>
                  <a:moveTo>
                    <a:pt x="0" y="0"/>
                  </a:moveTo>
                  <a:cubicBezTo>
                    <a:pt x="172" y="267"/>
                    <a:pt x="172" y="267"/>
                    <a:pt x="172" y="267"/>
                  </a:cubicBezTo>
                  <a:cubicBezTo>
                    <a:pt x="173" y="257"/>
                    <a:pt x="181" y="250"/>
                    <a:pt x="191" y="250"/>
                  </a:cubicBezTo>
                  <a:cubicBezTo>
                    <a:pt x="202" y="250"/>
                    <a:pt x="210" y="258"/>
                    <a:pt x="210" y="269"/>
                  </a:cubicBezTo>
                  <a:cubicBezTo>
                    <a:pt x="210" y="279"/>
                    <a:pt x="202" y="288"/>
                    <a:pt x="191" y="288"/>
                  </a:cubicBezTo>
                  <a:cubicBezTo>
                    <a:pt x="189" y="288"/>
                    <a:pt x="187" y="288"/>
                    <a:pt x="185" y="287"/>
                  </a:cubicBezTo>
                  <a:cubicBezTo>
                    <a:pt x="229" y="354"/>
                    <a:pt x="229" y="354"/>
                    <a:pt x="229" y="354"/>
                  </a:cubicBezTo>
                  <a:cubicBezTo>
                    <a:pt x="229" y="354"/>
                    <a:pt x="229" y="354"/>
                    <a:pt x="229" y="354"/>
                  </a:cubicBezTo>
                  <a:cubicBezTo>
                    <a:pt x="215" y="343"/>
                    <a:pt x="215" y="343"/>
                    <a:pt x="215" y="343"/>
                  </a:cubicBezTo>
                  <a:cubicBezTo>
                    <a:pt x="572" y="892"/>
                    <a:pt x="572" y="892"/>
                    <a:pt x="572" y="892"/>
                  </a:cubicBezTo>
                  <a:cubicBezTo>
                    <a:pt x="953" y="892"/>
                    <a:pt x="953" y="892"/>
                    <a:pt x="953" y="892"/>
                  </a:cubicBezTo>
                  <a:cubicBezTo>
                    <a:pt x="799" y="461"/>
                    <a:pt x="443" y="126"/>
                    <a:pt x="0" y="0"/>
                  </a:cubicBezTo>
                </a:path>
              </a:pathLst>
            </a:custGeom>
            <a:solidFill>
              <a:srgbClr val="687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Oval 997"/>
            <p:cNvSpPr>
              <a:spLocks noChangeArrowheads="1"/>
            </p:cNvSpPr>
            <p:nvPr userDrawn="1"/>
          </p:nvSpPr>
          <p:spPr bwMode="auto">
            <a:xfrm>
              <a:off x="10615614" y="33686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Oval 998"/>
            <p:cNvSpPr>
              <a:spLocks noChangeArrowheads="1"/>
            </p:cNvSpPr>
            <p:nvPr userDrawn="1"/>
          </p:nvSpPr>
          <p:spPr bwMode="auto">
            <a:xfrm>
              <a:off x="10163176" y="2909888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999"/>
            <p:cNvSpPr>
              <a:spLocks/>
            </p:cNvSpPr>
            <p:nvPr userDrawn="1"/>
          </p:nvSpPr>
          <p:spPr bwMode="auto">
            <a:xfrm>
              <a:off x="9694864" y="2495550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13 w 38"/>
                <a:gd name="T5" fmla="*/ 37 h 38"/>
                <a:gd name="T6" fmla="*/ 19 w 38"/>
                <a:gd name="T7" fmla="*/ 38 h 38"/>
                <a:gd name="T8" fmla="*/ 38 w 38"/>
                <a:gd name="T9" fmla="*/ 19 h 38"/>
                <a:gd name="T10" fmla="*/ 19 w 38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9" y="0"/>
                    <a:pt x="1" y="7"/>
                    <a:pt x="0" y="1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5" y="38"/>
                    <a:pt x="17" y="38"/>
                    <a:pt x="19" y="38"/>
                  </a:cubicBezTo>
                  <a:cubicBezTo>
                    <a:pt x="30" y="38"/>
                    <a:pt x="38" y="29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00"/>
            <p:cNvSpPr>
              <a:spLocks/>
            </p:cNvSpPr>
            <p:nvPr userDrawn="1"/>
          </p:nvSpPr>
          <p:spPr bwMode="auto">
            <a:xfrm>
              <a:off x="6121401" y="3170238"/>
              <a:ext cx="915988" cy="1470025"/>
            </a:xfrm>
            <a:custGeom>
              <a:avLst/>
              <a:gdLst>
                <a:gd name="T0" fmla="*/ 407 w 577"/>
                <a:gd name="T1" fmla="*/ 481 h 926"/>
                <a:gd name="T2" fmla="*/ 526 w 577"/>
                <a:gd name="T3" fmla="*/ 481 h 926"/>
                <a:gd name="T4" fmla="*/ 383 w 577"/>
                <a:gd name="T5" fmla="*/ 273 h 926"/>
                <a:gd name="T6" fmla="*/ 477 w 577"/>
                <a:gd name="T7" fmla="*/ 273 h 926"/>
                <a:gd name="T8" fmla="*/ 289 w 577"/>
                <a:gd name="T9" fmla="*/ 0 h 926"/>
                <a:gd name="T10" fmla="*/ 100 w 577"/>
                <a:gd name="T11" fmla="*/ 273 h 926"/>
                <a:gd name="T12" fmla="*/ 194 w 577"/>
                <a:gd name="T13" fmla="*/ 273 h 926"/>
                <a:gd name="T14" fmla="*/ 51 w 577"/>
                <a:gd name="T15" fmla="*/ 481 h 926"/>
                <a:gd name="T16" fmla="*/ 170 w 577"/>
                <a:gd name="T17" fmla="*/ 481 h 926"/>
                <a:gd name="T18" fmla="*/ 0 w 577"/>
                <a:gd name="T19" fmla="*/ 727 h 926"/>
                <a:gd name="T20" fmla="*/ 220 w 577"/>
                <a:gd name="T21" fmla="*/ 727 h 926"/>
                <a:gd name="T22" fmla="*/ 220 w 577"/>
                <a:gd name="T23" fmla="*/ 926 h 926"/>
                <a:gd name="T24" fmla="*/ 289 w 577"/>
                <a:gd name="T25" fmla="*/ 926 h 926"/>
                <a:gd name="T26" fmla="*/ 357 w 577"/>
                <a:gd name="T27" fmla="*/ 926 h 926"/>
                <a:gd name="T28" fmla="*/ 357 w 577"/>
                <a:gd name="T29" fmla="*/ 727 h 926"/>
                <a:gd name="T30" fmla="*/ 577 w 577"/>
                <a:gd name="T31" fmla="*/ 727 h 926"/>
                <a:gd name="T32" fmla="*/ 407 w 577"/>
                <a:gd name="T33" fmla="*/ 481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6">
                  <a:moveTo>
                    <a:pt x="407" y="481"/>
                  </a:moveTo>
                  <a:lnTo>
                    <a:pt x="526" y="481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9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1"/>
                  </a:lnTo>
                  <a:lnTo>
                    <a:pt x="170" y="481"/>
                  </a:lnTo>
                  <a:lnTo>
                    <a:pt x="0" y="727"/>
                  </a:lnTo>
                  <a:lnTo>
                    <a:pt x="220" y="727"/>
                  </a:lnTo>
                  <a:lnTo>
                    <a:pt x="220" y="926"/>
                  </a:lnTo>
                  <a:lnTo>
                    <a:pt x="289" y="926"/>
                  </a:lnTo>
                  <a:lnTo>
                    <a:pt x="357" y="926"/>
                  </a:lnTo>
                  <a:lnTo>
                    <a:pt x="357" y="727"/>
                  </a:lnTo>
                  <a:lnTo>
                    <a:pt x="577" y="727"/>
                  </a:lnTo>
                  <a:lnTo>
                    <a:pt x="407" y="481"/>
                  </a:lnTo>
                  <a:close/>
                </a:path>
              </a:pathLst>
            </a:cu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001"/>
            <p:cNvSpPr>
              <a:spLocks/>
            </p:cNvSpPr>
            <p:nvPr userDrawn="1"/>
          </p:nvSpPr>
          <p:spPr bwMode="auto">
            <a:xfrm>
              <a:off x="6121401" y="3170238"/>
              <a:ext cx="915988" cy="1470025"/>
            </a:xfrm>
            <a:custGeom>
              <a:avLst/>
              <a:gdLst>
                <a:gd name="T0" fmla="*/ 407 w 577"/>
                <a:gd name="T1" fmla="*/ 481 h 926"/>
                <a:gd name="T2" fmla="*/ 526 w 577"/>
                <a:gd name="T3" fmla="*/ 481 h 926"/>
                <a:gd name="T4" fmla="*/ 383 w 577"/>
                <a:gd name="T5" fmla="*/ 273 h 926"/>
                <a:gd name="T6" fmla="*/ 477 w 577"/>
                <a:gd name="T7" fmla="*/ 273 h 926"/>
                <a:gd name="T8" fmla="*/ 289 w 577"/>
                <a:gd name="T9" fmla="*/ 0 h 926"/>
                <a:gd name="T10" fmla="*/ 100 w 577"/>
                <a:gd name="T11" fmla="*/ 273 h 926"/>
                <a:gd name="T12" fmla="*/ 194 w 577"/>
                <a:gd name="T13" fmla="*/ 273 h 926"/>
                <a:gd name="T14" fmla="*/ 51 w 577"/>
                <a:gd name="T15" fmla="*/ 481 h 926"/>
                <a:gd name="T16" fmla="*/ 170 w 577"/>
                <a:gd name="T17" fmla="*/ 481 h 926"/>
                <a:gd name="T18" fmla="*/ 0 w 577"/>
                <a:gd name="T19" fmla="*/ 727 h 926"/>
                <a:gd name="T20" fmla="*/ 220 w 577"/>
                <a:gd name="T21" fmla="*/ 727 h 926"/>
                <a:gd name="T22" fmla="*/ 220 w 577"/>
                <a:gd name="T23" fmla="*/ 926 h 926"/>
                <a:gd name="T24" fmla="*/ 289 w 577"/>
                <a:gd name="T25" fmla="*/ 926 h 926"/>
                <a:gd name="T26" fmla="*/ 357 w 577"/>
                <a:gd name="T27" fmla="*/ 926 h 926"/>
                <a:gd name="T28" fmla="*/ 357 w 577"/>
                <a:gd name="T29" fmla="*/ 727 h 926"/>
                <a:gd name="T30" fmla="*/ 577 w 577"/>
                <a:gd name="T31" fmla="*/ 727 h 926"/>
                <a:gd name="T32" fmla="*/ 407 w 577"/>
                <a:gd name="T33" fmla="*/ 481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6">
                  <a:moveTo>
                    <a:pt x="407" y="481"/>
                  </a:moveTo>
                  <a:lnTo>
                    <a:pt x="526" y="481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9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1"/>
                  </a:lnTo>
                  <a:lnTo>
                    <a:pt x="170" y="481"/>
                  </a:lnTo>
                  <a:lnTo>
                    <a:pt x="0" y="727"/>
                  </a:lnTo>
                  <a:lnTo>
                    <a:pt x="220" y="727"/>
                  </a:lnTo>
                  <a:lnTo>
                    <a:pt x="220" y="926"/>
                  </a:lnTo>
                  <a:lnTo>
                    <a:pt x="289" y="926"/>
                  </a:lnTo>
                  <a:lnTo>
                    <a:pt x="357" y="926"/>
                  </a:lnTo>
                  <a:lnTo>
                    <a:pt x="357" y="727"/>
                  </a:lnTo>
                  <a:lnTo>
                    <a:pt x="577" y="727"/>
                  </a:lnTo>
                  <a:lnTo>
                    <a:pt x="407" y="48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02"/>
            <p:cNvSpPr>
              <a:spLocks/>
            </p:cNvSpPr>
            <p:nvPr userDrawn="1"/>
          </p:nvSpPr>
          <p:spPr bwMode="auto">
            <a:xfrm>
              <a:off x="10925176" y="3597275"/>
              <a:ext cx="915988" cy="1468438"/>
            </a:xfrm>
            <a:custGeom>
              <a:avLst/>
              <a:gdLst>
                <a:gd name="T0" fmla="*/ 407 w 577"/>
                <a:gd name="T1" fmla="*/ 480 h 925"/>
                <a:gd name="T2" fmla="*/ 526 w 577"/>
                <a:gd name="T3" fmla="*/ 480 h 925"/>
                <a:gd name="T4" fmla="*/ 383 w 577"/>
                <a:gd name="T5" fmla="*/ 273 h 925"/>
                <a:gd name="T6" fmla="*/ 477 w 577"/>
                <a:gd name="T7" fmla="*/ 273 h 925"/>
                <a:gd name="T8" fmla="*/ 288 w 577"/>
                <a:gd name="T9" fmla="*/ 0 h 925"/>
                <a:gd name="T10" fmla="*/ 100 w 577"/>
                <a:gd name="T11" fmla="*/ 273 h 925"/>
                <a:gd name="T12" fmla="*/ 194 w 577"/>
                <a:gd name="T13" fmla="*/ 273 h 925"/>
                <a:gd name="T14" fmla="*/ 51 w 577"/>
                <a:gd name="T15" fmla="*/ 480 h 925"/>
                <a:gd name="T16" fmla="*/ 169 w 577"/>
                <a:gd name="T17" fmla="*/ 480 h 925"/>
                <a:gd name="T18" fmla="*/ 0 w 577"/>
                <a:gd name="T19" fmla="*/ 726 h 925"/>
                <a:gd name="T20" fmla="*/ 220 w 577"/>
                <a:gd name="T21" fmla="*/ 726 h 925"/>
                <a:gd name="T22" fmla="*/ 220 w 577"/>
                <a:gd name="T23" fmla="*/ 925 h 925"/>
                <a:gd name="T24" fmla="*/ 288 w 577"/>
                <a:gd name="T25" fmla="*/ 925 h 925"/>
                <a:gd name="T26" fmla="*/ 356 w 577"/>
                <a:gd name="T27" fmla="*/ 925 h 925"/>
                <a:gd name="T28" fmla="*/ 356 w 577"/>
                <a:gd name="T29" fmla="*/ 726 h 925"/>
                <a:gd name="T30" fmla="*/ 577 w 577"/>
                <a:gd name="T31" fmla="*/ 726 h 925"/>
                <a:gd name="T32" fmla="*/ 407 w 577"/>
                <a:gd name="T33" fmla="*/ 480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5">
                  <a:moveTo>
                    <a:pt x="407" y="480"/>
                  </a:moveTo>
                  <a:lnTo>
                    <a:pt x="526" y="480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8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0"/>
                  </a:lnTo>
                  <a:lnTo>
                    <a:pt x="169" y="480"/>
                  </a:lnTo>
                  <a:lnTo>
                    <a:pt x="0" y="726"/>
                  </a:lnTo>
                  <a:lnTo>
                    <a:pt x="220" y="726"/>
                  </a:lnTo>
                  <a:lnTo>
                    <a:pt x="220" y="925"/>
                  </a:lnTo>
                  <a:lnTo>
                    <a:pt x="288" y="925"/>
                  </a:lnTo>
                  <a:lnTo>
                    <a:pt x="356" y="925"/>
                  </a:lnTo>
                  <a:lnTo>
                    <a:pt x="356" y="726"/>
                  </a:lnTo>
                  <a:lnTo>
                    <a:pt x="577" y="726"/>
                  </a:lnTo>
                  <a:lnTo>
                    <a:pt x="407" y="480"/>
                  </a:lnTo>
                  <a:close/>
                </a:path>
              </a:pathLst>
            </a:cu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03"/>
            <p:cNvSpPr>
              <a:spLocks/>
            </p:cNvSpPr>
            <p:nvPr userDrawn="1"/>
          </p:nvSpPr>
          <p:spPr bwMode="auto">
            <a:xfrm>
              <a:off x="10925176" y="3597275"/>
              <a:ext cx="915988" cy="1468438"/>
            </a:xfrm>
            <a:custGeom>
              <a:avLst/>
              <a:gdLst>
                <a:gd name="T0" fmla="*/ 407 w 577"/>
                <a:gd name="T1" fmla="*/ 480 h 925"/>
                <a:gd name="T2" fmla="*/ 526 w 577"/>
                <a:gd name="T3" fmla="*/ 480 h 925"/>
                <a:gd name="T4" fmla="*/ 383 w 577"/>
                <a:gd name="T5" fmla="*/ 273 h 925"/>
                <a:gd name="T6" fmla="*/ 477 w 577"/>
                <a:gd name="T7" fmla="*/ 273 h 925"/>
                <a:gd name="T8" fmla="*/ 288 w 577"/>
                <a:gd name="T9" fmla="*/ 0 h 925"/>
                <a:gd name="T10" fmla="*/ 100 w 577"/>
                <a:gd name="T11" fmla="*/ 273 h 925"/>
                <a:gd name="T12" fmla="*/ 194 w 577"/>
                <a:gd name="T13" fmla="*/ 273 h 925"/>
                <a:gd name="T14" fmla="*/ 51 w 577"/>
                <a:gd name="T15" fmla="*/ 480 h 925"/>
                <a:gd name="T16" fmla="*/ 169 w 577"/>
                <a:gd name="T17" fmla="*/ 480 h 925"/>
                <a:gd name="T18" fmla="*/ 0 w 577"/>
                <a:gd name="T19" fmla="*/ 726 h 925"/>
                <a:gd name="T20" fmla="*/ 220 w 577"/>
                <a:gd name="T21" fmla="*/ 726 h 925"/>
                <a:gd name="T22" fmla="*/ 220 w 577"/>
                <a:gd name="T23" fmla="*/ 925 h 925"/>
                <a:gd name="T24" fmla="*/ 288 w 577"/>
                <a:gd name="T25" fmla="*/ 925 h 925"/>
                <a:gd name="T26" fmla="*/ 356 w 577"/>
                <a:gd name="T27" fmla="*/ 925 h 925"/>
                <a:gd name="T28" fmla="*/ 356 w 577"/>
                <a:gd name="T29" fmla="*/ 726 h 925"/>
                <a:gd name="T30" fmla="*/ 577 w 577"/>
                <a:gd name="T31" fmla="*/ 726 h 925"/>
                <a:gd name="T32" fmla="*/ 407 w 577"/>
                <a:gd name="T33" fmla="*/ 480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5">
                  <a:moveTo>
                    <a:pt x="407" y="480"/>
                  </a:moveTo>
                  <a:lnTo>
                    <a:pt x="526" y="480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8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0"/>
                  </a:lnTo>
                  <a:lnTo>
                    <a:pt x="169" y="480"/>
                  </a:lnTo>
                  <a:lnTo>
                    <a:pt x="0" y="726"/>
                  </a:lnTo>
                  <a:lnTo>
                    <a:pt x="220" y="726"/>
                  </a:lnTo>
                  <a:lnTo>
                    <a:pt x="220" y="925"/>
                  </a:lnTo>
                  <a:lnTo>
                    <a:pt x="288" y="925"/>
                  </a:lnTo>
                  <a:lnTo>
                    <a:pt x="356" y="925"/>
                  </a:lnTo>
                  <a:lnTo>
                    <a:pt x="356" y="726"/>
                  </a:lnTo>
                  <a:lnTo>
                    <a:pt x="577" y="726"/>
                  </a:lnTo>
                  <a:lnTo>
                    <a:pt x="407" y="4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04"/>
            <p:cNvSpPr>
              <a:spLocks/>
            </p:cNvSpPr>
            <p:nvPr userDrawn="1"/>
          </p:nvSpPr>
          <p:spPr bwMode="auto">
            <a:xfrm>
              <a:off x="6818314" y="1774825"/>
              <a:ext cx="4522788" cy="3290888"/>
            </a:xfrm>
            <a:custGeom>
              <a:avLst/>
              <a:gdLst>
                <a:gd name="T0" fmla="*/ 2850 w 2850"/>
                <a:gd name="T1" fmla="*/ 2073 h 2073"/>
                <a:gd name="T2" fmla="*/ 0 w 2850"/>
                <a:gd name="T3" fmla="*/ 2073 h 2073"/>
                <a:gd name="T4" fmla="*/ 981 w 2850"/>
                <a:gd name="T5" fmla="*/ 558 h 2073"/>
                <a:gd name="T6" fmla="*/ 981 w 2850"/>
                <a:gd name="T7" fmla="*/ 558 h 2073"/>
                <a:gd name="T8" fmla="*/ 1298 w 2850"/>
                <a:gd name="T9" fmla="*/ 68 h 2073"/>
                <a:gd name="T10" fmla="*/ 1425 w 2850"/>
                <a:gd name="T11" fmla="*/ 1 h 2073"/>
                <a:gd name="T12" fmla="*/ 1543 w 2850"/>
                <a:gd name="T13" fmla="*/ 67 h 2073"/>
                <a:gd name="T14" fmla="*/ 1856 w 2850"/>
                <a:gd name="T15" fmla="*/ 547 h 2073"/>
                <a:gd name="T16" fmla="*/ 2850 w 2850"/>
                <a:gd name="T17" fmla="*/ 2073 h 2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50" h="2073">
                  <a:moveTo>
                    <a:pt x="2850" y="2073"/>
                  </a:moveTo>
                  <a:cubicBezTo>
                    <a:pt x="0" y="2073"/>
                    <a:pt x="0" y="2073"/>
                    <a:pt x="0" y="2073"/>
                  </a:cubicBezTo>
                  <a:cubicBezTo>
                    <a:pt x="981" y="558"/>
                    <a:pt x="981" y="558"/>
                    <a:pt x="981" y="558"/>
                  </a:cubicBezTo>
                  <a:cubicBezTo>
                    <a:pt x="981" y="558"/>
                    <a:pt x="981" y="558"/>
                    <a:pt x="981" y="558"/>
                  </a:cubicBezTo>
                  <a:cubicBezTo>
                    <a:pt x="1298" y="68"/>
                    <a:pt x="1298" y="68"/>
                    <a:pt x="1298" y="68"/>
                  </a:cubicBezTo>
                  <a:cubicBezTo>
                    <a:pt x="1327" y="22"/>
                    <a:pt x="1377" y="0"/>
                    <a:pt x="1425" y="1"/>
                  </a:cubicBezTo>
                  <a:cubicBezTo>
                    <a:pt x="1470" y="3"/>
                    <a:pt x="1515" y="25"/>
                    <a:pt x="1543" y="67"/>
                  </a:cubicBezTo>
                  <a:cubicBezTo>
                    <a:pt x="1856" y="547"/>
                    <a:pt x="1856" y="547"/>
                    <a:pt x="1856" y="547"/>
                  </a:cubicBezTo>
                  <a:cubicBezTo>
                    <a:pt x="2850" y="2073"/>
                    <a:pt x="2850" y="2073"/>
                    <a:pt x="2850" y="2073"/>
                  </a:cubicBezTo>
                </a:path>
              </a:pathLst>
            </a:custGeom>
            <a:solidFill>
              <a:srgbClr val="495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05"/>
            <p:cNvSpPr>
              <a:spLocks/>
            </p:cNvSpPr>
            <p:nvPr userDrawn="1"/>
          </p:nvSpPr>
          <p:spPr bwMode="auto">
            <a:xfrm>
              <a:off x="8375651" y="1774825"/>
              <a:ext cx="1409700" cy="996950"/>
            </a:xfrm>
            <a:custGeom>
              <a:avLst/>
              <a:gdLst>
                <a:gd name="T0" fmla="*/ 889 w 889"/>
                <a:gd name="T1" fmla="*/ 558 h 628"/>
                <a:gd name="T2" fmla="*/ 889 w 889"/>
                <a:gd name="T3" fmla="*/ 558 h 628"/>
                <a:gd name="T4" fmla="*/ 875 w 889"/>
                <a:gd name="T5" fmla="*/ 547 h 628"/>
                <a:gd name="T6" fmla="*/ 639 w 889"/>
                <a:gd name="T7" fmla="*/ 375 h 628"/>
                <a:gd name="T8" fmla="*/ 444 w 889"/>
                <a:gd name="T9" fmla="*/ 628 h 628"/>
                <a:gd name="T10" fmla="*/ 249 w 889"/>
                <a:gd name="T11" fmla="*/ 375 h 628"/>
                <a:gd name="T12" fmla="*/ 0 w 889"/>
                <a:gd name="T13" fmla="*/ 558 h 628"/>
                <a:gd name="T14" fmla="*/ 0 w 889"/>
                <a:gd name="T15" fmla="*/ 558 h 628"/>
                <a:gd name="T16" fmla="*/ 317 w 889"/>
                <a:gd name="T17" fmla="*/ 68 h 628"/>
                <a:gd name="T18" fmla="*/ 444 w 889"/>
                <a:gd name="T19" fmla="*/ 1 h 628"/>
                <a:gd name="T20" fmla="*/ 572 w 889"/>
                <a:gd name="T21" fmla="*/ 68 h 628"/>
                <a:gd name="T22" fmla="*/ 889 w 889"/>
                <a:gd name="T23" fmla="*/ 55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9" h="628">
                  <a:moveTo>
                    <a:pt x="889" y="558"/>
                  </a:moveTo>
                  <a:cubicBezTo>
                    <a:pt x="889" y="558"/>
                    <a:pt x="889" y="558"/>
                    <a:pt x="889" y="558"/>
                  </a:cubicBezTo>
                  <a:cubicBezTo>
                    <a:pt x="875" y="547"/>
                    <a:pt x="875" y="547"/>
                    <a:pt x="875" y="547"/>
                  </a:cubicBezTo>
                  <a:cubicBezTo>
                    <a:pt x="639" y="375"/>
                    <a:pt x="639" y="375"/>
                    <a:pt x="639" y="375"/>
                  </a:cubicBezTo>
                  <a:cubicBezTo>
                    <a:pt x="444" y="628"/>
                    <a:pt x="444" y="628"/>
                    <a:pt x="444" y="628"/>
                  </a:cubicBezTo>
                  <a:cubicBezTo>
                    <a:pt x="249" y="375"/>
                    <a:pt x="249" y="375"/>
                    <a:pt x="249" y="375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317" y="68"/>
                    <a:pt x="317" y="68"/>
                    <a:pt x="317" y="68"/>
                  </a:cubicBezTo>
                  <a:cubicBezTo>
                    <a:pt x="346" y="22"/>
                    <a:pt x="396" y="0"/>
                    <a:pt x="444" y="1"/>
                  </a:cubicBezTo>
                  <a:cubicBezTo>
                    <a:pt x="493" y="0"/>
                    <a:pt x="542" y="22"/>
                    <a:pt x="572" y="68"/>
                  </a:cubicBezTo>
                  <a:cubicBezTo>
                    <a:pt x="889" y="558"/>
                    <a:pt x="889" y="558"/>
                    <a:pt x="889" y="558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06"/>
            <p:cNvSpPr>
              <a:spLocks noEditPoints="1"/>
            </p:cNvSpPr>
            <p:nvPr userDrawn="1"/>
          </p:nvSpPr>
          <p:spPr bwMode="auto">
            <a:xfrm>
              <a:off x="9080501" y="2370138"/>
              <a:ext cx="2138363" cy="2695575"/>
            </a:xfrm>
            <a:custGeom>
              <a:avLst/>
              <a:gdLst>
                <a:gd name="T0" fmla="*/ 645 w 1347"/>
                <a:gd name="T1" fmla="*/ 1302 h 1698"/>
                <a:gd name="T2" fmla="*/ 555 w 1347"/>
                <a:gd name="T3" fmla="*/ 1302 h 1698"/>
                <a:gd name="T4" fmla="*/ 555 w 1347"/>
                <a:gd name="T5" fmla="*/ 1698 h 1698"/>
                <a:gd name="T6" fmla="*/ 1347 w 1347"/>
                <a:gd name="T7" fmla="*/ 1698 h 1698"/>
                <a:gd name="T8" fmla="*/ 645 w 1347"/>
                <a:gd name="T9" fmla="*/ 1698 h 1698"/>
                <a:gd name="T10" fmla="*/ 645 w 1347"/>
                <a:gd name="T11" fmla="*/ 1302 h 1698"/>
                <a:gd name="T12" fmla="*/ 645 w 1347"/>
                <a:gd name="T13" fmla="*/ 1262 h 1698"/>
                <a:gd name="T14" fmla="*/ 555 w 1347"/>
                <a:gd name="T15" fmla="*/ 1262 h 1698"/>
                <a:gd name="T16" fmla="*/ 555 w 1347"/>
                <a:gd name="T17" fmla="*/ 1302 h 1698"/>
                <a:gd name="T18" fmla="*/ 645 w 1347"/>
                <a:gd name="T19" fmla="*/ 1302 h 1698"/>
                <a:gd name="T20" fmla="*/ 645 w 1347"/>
                <a:gd name="T21" fmla="*/ 1262 h 1698"/>
                <a:gd name="T22" fmla="*/ 194 w 1347"/>
                <a:gd name="T23" fmla="*/ 0 h 1698"/>
                <a:gd name="T24" fmla="*/ 0 w 1347"/>
                <a:gd name="T25" fmla="*/ 253 h 1698"/>
                <a:gd name="T26" fmla="*/ 0 w 1347"/>
                <a:gd name="T27" fmla="*/ 1184 h 1698"/>
                <a:gd name="T28" fmla="*/ 555 w 1347"/>
                <a:gd name="T29" fmla="*/ 1184 h 1698"/>
                <a:gd name="T30" fmla="*/ 555 w 1347"/>
                <a:gd name="T31" fmla="*/ 1219 h 1698"/>
                <a:gd name="T32" fmla="*/ 645 w 1347"/>
                <a:gd name="T33" fmla="*/ 1219 h 1698"/>
                <a:gd name="T34" fmla="*/ 645 w 1347"/>
                <a:gd name="T35" fmla="*/ 721 h 1698"/>
                <a:gd name="T36" fmla="*/ 787 w 1347"/>
                <a:gd name="T37" fmla="*/ 721 h 1698"/>
                <a:gd name="T38" fmla="*/ 430 w 1347"/>
                <a:gd name="T39" fmla="*/ 172 h 1698"/>
                <a:gd name="T40" fmla="*/ 194 w 1347"/>
                <a:gd name="T41" fmla="*/ 0 h 1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7" h="1698">
                  <a:moveTo>
                    <a:pt x="645" y="1302"/>
                  </a:moveTo>
                  <a:lnTo>
                    <a:pt x="555" y="1302"/>
                  </a:lnTo>
                  <a:lnTo>
                    <a:pt x="555" y="1698"/>
                  </a:lnTo>
                  <a:lnTo>
                    <a:pt x="1347" y="1698"/>
                  </a:lnTo>
                  <a:lnTo>
                    <a:pt x="645" y="1698"/>
                  </a:lnTo>
                  <a:lnTo>
                    <a:pt x="645" y="1302"/>
                  </a:lnTo>
                  <a:close/>
                  <a:moveTo>
                    <a:pt x="645" y="1262"/>
                  </a:moveTo>
                  <a:lnTo>
                    <a:pt x="555" y="1262"/>
                  </a:lnTo>
                  <a:lnTo>
                    <a:pt x="555" y="1302"/>
                  </a:lnTo>
                  <a:lnTo>
                    <a:pt x="645" y="1302"/>
                  </a:lnTo>
                  <a:lnTo>
                    <a:pt x="645" y="1262"/>
                  </a:lnTo>
                  <a:close/>
                  <a:moveTo>
                    <a:pt x="194" y="0"/>
                  </a:moveTo>
                  <a:lnTo>
                    <a:pt x="0" y="253"/>
                  </a:lnTo>
                  <a:lnTo>
                    <a:pt x="0" y="1184"/>
                  </a:lnTo>
                  <a:lnTo>
                    <a:pt x="555" y="1184"/>
                  </a:lnTo>
                  <a:lnTo>
                    <a:pt x="555" y="1219"/>
                  </a:lnTo>
                  <a:lnTo>
                    <a:pt x="645" y="1219"/>
                  </a:lnTo>
                  <a:lnTo>
                    <a:pt x="645" y="721"/>
                  </a:lnTo>
                  <a:lnTo>
                    <a:pt x="787" y="721"/>
                  </a:lnTo>
                  <a:lnTo>
                    <a:pt x="430" y="172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3A4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07"/>
            <p:cNvSpPr>
              <a:spLocks noEditPoints="1"/>
            </p:cNvSpPr>
            <p:nvPr userDrawn="1"/>
          </p:nvSpPr>
          <p:spPr bwMode="auto">
            <a:xfrm>
              <a:off x="9080501" y="2370138"/>
              <a:ext cx="2138363" cy="2695575"/>
            </a:xfrm>
            <a:custGeom>
              <a:avLst/>
              <a:gdLst>
                <a:gd name="T0" fmla="*/ 645 w 1347"/>
                <a:gd name="T1" fmla="*/ 1302 h 1698"/>
                <a:gd name="T2" fmla="*/ 555 w 1347"/>
                <a:gd name="T3" fmla="*/ 1302 h 1698"/>
                <a:gd name="T4" fmla="*/ 555 w 1347"/>
                <a:gd name="T5" fmla="*/ 1698 h 1698"/>
                <a:gd name="T6" fmla="*/ 1347 w 1347"/>
                <a:gd name="T7" fmla="*/ 1698 h 1698"/>
                <a:gd name="T8" fmla="*/ 645 w 1347"/>
                <a:gd name="T9" fmla="*/ 1698 h 1698"/>
                <a:gd name="T10" fmla="*/ 645 w 1347"/>
                <a:gd name="T11" fmla="*/ 1302 h 1698"/>
                <a:gd name="T12" fmla="*/ 645 w 1347"/>
                <a:gd name="T13" fmla="*/ 1262 h 1698"/>
                <a:gd name="T14" fmla="*/ 555 w 1347"/>
                <a:gd name="T15" fmla="*/ 1262 h 1698"/>
                <a:gd name="T16" fmla="*/ 555 w 1347"/>
                <a:gd name="T17" fmla="*/ 1302 h 1698"/>
                <a:gd name="T18" fmla="*/ 645 w 1347"/>
                <a:gd name="T19" fmla="*/ 1302 h 1698"/>
                <a:gd name="T20" fmla="*/ 645 w 1347"/>
                <a:gd name="T21" fmla="*/ 1262 h 1698"/>
                <a:gd name="T22" fmla="*/ 194 w 1347"/>
                <a:gd name="T23" fmla="*/ 0 h 1698"/>
                <a:gd name="T24" fmla="*/ 0 w 1347"/>
                <a:gd name="T25" fmla="*/ 253 h 1698"/>
                <a:gd name="T26" fmla="*/ 0 w 1347"/>
                <a:gd name="T27" fmla="*/ 1184 h 1698"/>
                <a:gd name="T28" fmla="*/ 555 w 1347"/>
                <a:gd name="T29" fmla="*/ 1184 h 1698"/>
                <a:gd name="T30" fmla="*/ 555 w 1347"/>
                <a:gd name="T31" fmla="*/ 1219 h 1698"/>
                <a:gd name="T32" fmla="*/ 645 w 1347"/>
                <a:gd name="T33" fmla="*/ 1219 h 1698"/>
                <a:gd name="T34" fmla="*/ 645 w 1347"/>
                <a:gd name="T35" fmla="*/ 721 h 1698"/>
                <a:gd name="T36" fmla="*/ 787 w 1347"/>
                <a:gd name="T37" fmla="*/ 721 h 1698"/>
                <a:gd name="T38" fmla="*/ 430 w 1347"/>
                <a:gd name="T39" fmla="*/ 172 h 1698"/>
                <a:gd name="T40" fmla="*/ 194 w 1347"/>
                <a:gd name="T41" fmla="*/ 0 h 1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7" h="1698">
                  <a:moveTo>
                    <a:pt x="645" y="1302"/>
                  </a:moveTo>
                  <a:lnTo>
                    <a:pt x="555" y="1302"/>
                  </a:lnTo>
                  <a:lnTo>
                    <a:pt x="555" y="1698"/>
                  </a:lnTo>
                  <a:lnTo>
                    <a:pt x="1347" y="1698"/>
                  </a:lnTo>
                  <a:lnTo>
                    <a:pt x="645" y="1698"/>
                  </a:lnTo>
                  <a:lnTo>
                    <a:pt x="645" y="1302"/>
                  </a:lnTo>
                  <a:moveTo>
                    <a:pt x="645" y="1262"/>
                  </a:moveTo>
                  <a:lnTo>
                    <a:pt x="555" y="1262"/>
                  </a:lnTo>
                  <a:lnTo>
                    <a:pt x="555" y="1302"/>
                  </a:lnTo>
                  <a:lnTo>
                    <a:pt x="645" y="1302"/>
                  </a:lnTo>
                  <a:lnTo>
                    <a:pt x="645" y="1262"/>
                  </a:lnTo>
                  <a:moveTo>
                    <a:pt x="194" y="0"/>
                  </a:moveTo>
                  <a:lnTo>
                    <a:pt x="0" y="253"/>
                  </a:lnTo>
                  <a:lnTo>
                    <a:pt x="0" y="1184"/>
                  </a:lnTo>
                  <a:lnTo>
                    <a:pt x="555" y="1184"/>
                  </a:lnTo>
                  <a:lnTo>
                    <a:pt x="555" y="1219"/>
                  </a:lnTo>
                  <a:lnTo>
                    <a:pt x="645" y="1219"/>
                  </a:lnTo>
                  <a:lnTo>
                    <a:pt x="645" y="721"/>
                  </a:lnTo>
                  <a:lnTo>
                    <a:pt x="787" y="721"/>
                  </a:lnTo>
                  <a:lnTo>
                    <a:pt x="430" y="172"/>
                  </a:lnTo>
                  <a:lnTo>
                    <a:pt x="1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08"/>
            <p:cNvSpPr>
              <a:spLocks/>
            </p:cNvSpPr>
            <p:nvPr userDrawn="1"/>
          </p:nvSpPr>
          <p:spPr bwMode="auto">
            <a:xfrm>
              <a:off x="9080501" y="1776413"/>
              <a:ext cx="704850" cy="995363"/>
            </a:xfrm>
            <a:custGeom>
              <a:avLst/>
              <a:gdLst>
                <a:gd name="T0" fmla="*/ 5 w 445"/>
                <a:gd name="T1" fmla="*/ 0 h 627"/>
                <a:gd name="T2" fmla="*/ 0 w 445"/>
                <a:gd name="T3" fmla="*/ 0 h 627"/>
                <a:gd name="T4" fmla="*/ 0 w 445"/>
                <a:gd name="T5" fmla="*/ 627 h 627"/>
                <a:gd name="T6" fmla="*/ 195 w 445"/>
                <a:gd name="T7" fmla="*/ 374 h 627"/>
                <a:gd name="T8" fmla="*/ 431 w 445"/>
                <a:gd name="T9" fmla="*/ 546 h 627"/>
                <a:gd name="T10" fmla="*/ 445 w 445"/>
                <a:gd name="T11" fmla="*/ 557 h 627"/>
                <a:gd name="T12" fmla="*/ 445 w 445"/>
                <a:gd name="T13" fmla="*/ 557 h 627"/>
                <a:gd name="T14" fmla="*/ 401 w 445"/>
                <a:gd name="T15" fmla="*/ 490 h 627"/>
                <a:gd name="T16" fmla="*/ 388 w 445"/>
                <a:gd name="T17" fmla="*/ 470 h 627"/>
                <a:gd name="T18" fmla="*/ 128 w 445"/>
                <a:gd name="T19" fmla="*/ 67 h 627"/>
                <a:gd name="T20" fmla="*/ 5 w 445"/>
                <a:gd name="T21" fmla="*/ 0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5" h="627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627"/>
                    <a:pt x="0" y="627"/>
                    <a:pt x="0" y="627"/>
                  </a:cubicBezTo>
                  <a:cubicBezTo>
                    <a:pt x="195" y="374"/>
                    <a:pt x="195" y="374"/>
                    <a:pt x="195" y="374"/>
                  </a:cubicBezTo>
                  <a:cubicBezTo>
                    <a:pt x="431" y="546"/>
                    <a:pt x="431" y="546"/>
                    <a:pt x="431" y="546"/>
                  </a:cubicBezTo>
                  <a:cubicBezTo>
                    <a:pt x="445" y="557"/>
                    <a:pt x="445" y="557"/>
                    <a:pt x="445" y="557"/>
                  </a:cubicBezTo>
                  <a:cubicBezTo>
                    <a:pt x="445" y="557"/>
                    <a:pt x="445" y="557"/>
                    <a:pt x="445" y="557"/>
                  </a:cubicBezTo>
                  <a:cubicBezTo>
                    <a:pt x="401" y="490"/>
                    <a:pt x="401" y="490"/>
                    <a:pt x="401" y="490"/>
                  </a:cubicBezTo>
                  <a:cubicBezTo>
                    <a:pt x="388" y="470"/>
                    <a:pt x="388" y="470"/>
                    <a:pt x="388" y="470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99" y="22"/>
                    <a:pt x="52" y="0"/>
                    <a:pt x="5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009"/>
            <p:cNvSpPr>
              <a:spLocks/>
            </p:cNvSpPr>
            <p:nvPr userDrawn="1"/>
          </p:nvSpPr>
          <p:spPr bwMode="auto">
            <a:xfrm>
              <a:off x="6270626" y="2668588"/>
              <a:ext cx="3294063" cy="2397125"/>
            </a:xfrm>
            <a:custGeom>
              <a:avLst/>
              <a:gdLst>
                <a:gd name="T0" fmla="*/ 2076 w 2076"/>
                <a:gd name="T1" fmla="*/ 1510 h 1510"/>
                <a:gd name="T2" fmla="*/ 0 w 2076"/>
                <a:gd name="T3" fmla="*/ 1510 h 1510"/>
                <a:gd name="T4" fmla="*/ 714 w 2076"/>
                <a:gd name="T5" fmla="*/ 406 h 1510"/>
                <a:gd name="T6" fmla="*/ 714 w 2076"/>
                <a:gd name="T7" fmla="*/ 406 h 1510"/>
                <a:gd name="T8" fmla="*/ 945 w 2076"/>
                <a:gd name="T9" fmla="*/ 49 h 1510"/>
                <a:gd name="T10" fmla="*/ 1038 w 2076"/>
                <a:gd name="T11" fmla="*/ 1 h 1510"/>
                <a:gd name="T12" fmla="*/ 1124 w 2076"/>
                <a:gd name="T13" fmla="*/ 49 h 1510"/>
                <a:gd name="T14" fmla="*/ 1352 w 2076"/>
                <a:gd name="T15" fmla="*/ 399 h 1510"/>
                <a:gd name="T16" fmla="*/ 2076 w 2076"/>
                <a:gd name="T17" fmla="*/ 1510 h 1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76" h="1510">
                  <a:moveTo>
                    <a:pt x="2076" y="1510"/>
                  </a:moveTo>
                  <a:cubicBezTo>
                    <a:pt x="0" y="1510"/>
                    <a:pt x="0" y="1510"/>
                    <a:pt x="0" y="1510"/>
                  </a:cubicBezTo>
                  <a:cubicBezTo>
                    <a:pt x="714" y="406"/>
                    <a:pt x="714" y="406"/>
                    <a:pt x="714" y="406"/>
                  </a:cubicBezTo>
                  <a:cubicBezTo>
                    <a:pt x="714" y="406"/>
                    <a:pt x="714" y="406"/>
                    <a:pt x="714" y="406"/>
                  </a:cubicBezTo>
                  <a:cubicBezTo>
                    <a:pt x="945" y="49"/>
                    <a:pt x="945" y="49"/>
                    <a:pt x="945" y="49"/>
                  </a:cubicBezTo>
                  <a:cubicBezTo>
                    <a:pt x="967" y="16"/>
                    <a:pt x="1003" y="0"/>
                    <a:pt x="1038" y="1"/>
                  </a:cubicBezTo>
                  <a:cubicBezTo>
                    <a:pt x="1071" y="2"/>
                    <a:pt x="1103" y="18"/>
                    <a:pt x="1124" y="49"/>
                  </a:cubicBezTo>
                  <a:cubicBezTo>
                    <a:pt x="1352" y="399"/>
                    <a:pt x="1352" y="399"/>
                    <a:pt x="1352" y="399"/>
                  </a:cubicBezTo>
                  <a:cubicBezTo>
                    <a:pt x="2076" y="1510"/>
                    <a:pt x="2076" y="1510"/>
                    <a:pt x="2076" y="1510"/>
                  </a:cubicBezTo>
                </a:path>
              </a:pathLst>
            </a:custGeom>
            <a:solidFill>
              <a:srgbClr val="495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010"/>
            <p:cNvSpPr>
              <a:spLocks/>
            </p:cNvSpPr>
            <p:nvPr userDrawn="1"/>
          </p:nvSpPr>
          <p:spPr bwMode="auto">
            <a:xfrm>
              <a:off x="7404101" y="2668588"/>
              <a:ext cx="1028700" cy="725488"/>
            </a:xfrm>
            <a:custGeom>
              <a:avLst/>
              <a:gdLst>
                <a:gd name="T0" fmla="*/ 648 w 648"/>
                <a:gd name="T1" fmla="*/ 406 h 457"/>
                <a:gd name="T2" fmla="*/ 648 w 648"/>
                <a:gd name="T3" fmla="*/ 406 h 457"/>
                <a:gd name="T4" fmla="*/ 638 w 648"/>
                <a:gd name="T5" fmla="*/ 399 h 457"/>
                <a:gd name="T6" fmla="*/ 466 w 648"/>
                <a:gd name="T7" fmla="*/ 273 h 457"/>
                <a:gd name="T8" fmla="*/ 324 w 648"/>
                <a:gd name="T9" fmla="*/ 457 h 457"/>
                <a:gd name="T10" fmla="*/ 182 w 648"/>
                <a:gd name="T11" fmla="*/ 273 h 457"/>
                <a:gd name="T12" fmla="*/ 0 w 648"/>
                <a:gd name="T13" fmla="*/ 406 h 457"/>
                <a:gd name="T14" fmla="*/ 0 w 648"/>
                <a:gd name="T15" fmla="*/ 406 h 457"/>
                <a:gd name="T16" fmla="*/ 231 w 648"/>
                <a:gd name="T17" fmla="*/ 49 h 457"/>
                <a:gd name="T18" fmla="*/ 324 w 648"/>
                <a:gd name="T19" fmla="*/ 1 h 457"/>
                <a:gd name="T20" fmla="*/ 417 w 648"/>
                <a:gd name="T21" fmla="*/ 49 h 457"/>
                <a:gd name="T22" fmla="*/ 648 w 648"/>
                <a:gd name="T23" fmla="*/ 406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8" h="457">
                  <a:moveTo>
                    <a:pt x="648" y="406"/>
                  </a:moveTo>
                  <a:cubicBezTo>
                    <a:pt x="648" y="406"/>
                    <a:pt x="648" y="406"/>
                    <a:pt x="648" y="406"/>
                  </a:cubicBezTo>
                  <a:cubicBezTo>
                    <a:pt x="638" y="399"/>
                    <a:pt x="638" y="399"/>
                    <a:pt x="638" y="399"/>
                  </a:cubicBezTo>
                  <a:cubicBezTo>
                    <a:pt x="466" y="273"/>
                    <a:pt x="466" y="273"/>
                    <a:pt x="466" y="273"/>
                  </a:cubicBezTo>
                  <a:cubicBezTo>
                    <a:pt x="324" y="457"/>
                    <a:pt x="324" y="457"/>
                    <a:pt x="324" y="457"/>
                  </a:cubicBezTo>
                  <a:cubicBezTo>
                    <a:pt x="182" y="273"/>
                    <a:pt x="182" y="273"/>
                    <a:pt x="182" y="273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231" y="49"/>
                    <a:pt x="231" y="49"/>
                    <a:pt x="231" y="49"/>
                  </a:cubicBezTo>
                  <a:cubicBezTo>
                    <a:pt x="253" y="16"/>
                    <a:pt x="289" y="0"/>
                    <a:pt x="324" y="1"/>
                  </a:cubicBezTo>
                  <a:cubicBezTo>
                    <a:pt x="360" y="0"/>
                    <a:pt x="395" y="16"/>
                    <a:pt x="417" y="49"/>
                  </a:cubicBezTo>
                  <a:cubicBezTo>
                    <a:pt x="648" y="406"/>
                    <a:pt x="648" y="406"/>
                    <a:pt x="648" y="406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011"/>
            <p:cNvSpPr>
              <a:spLocks/>
            </p:cNvSpPr>
            <p:nvPr userDrawn="1"/>
          </p:nvSpPr>
          <p:spPr bwMode="auto">
            <a:xfrm>
              <a:off x="7918451" y="3101975"/>
              <a:ext cx="1116013" cy="1963738"/>
            </a:xfrm>
            <a:custGeom>
              <a:avLst/>
              <a:gdLst>
                <a:gd name="T0" fmla="*/ 142 w 703"/>
                <a:gd name="T1" fmla="*/ 0 h 1237"/>
                <a:gd name="T2" fmla="*/ 0 w 703"/>
                <a:gd name="T3" fmla="*/ 184 h 1237"/>
                <a:gd name="T4" fmla="*/ 0 w 703"/>
                <a:gd name="T5" fmla="*/ 673 h 1237"/>
                <a:gd name="T6" fmla="*/ 30 w 703"/>
                <a:gd name="T7" fmla="*/ 723 h 1237"/>
                <a:gd name="T8" fmla="*/ 30 w 703"/>
                <a:gd name="T9" fmla="*/ 1237 h 1237"/>
                <a:gd name="T10" fmla="*/ 550 w 703"/>
                <a:gd name="T11" fmla="*/ 1237 h 1237"/>
                <a:gd name="T12" fmla="*/ 550 w 703"/>
                <a:gd name="T13" fmla="*/ 1223 h 1237"/>
                <a:gd name="T14" fmla="*/ 515 w 703"/>
                <a:gd name="T15" fmla="*/ 1154 h 1237"/>
                <a:gd name="T16" fmla="*/ 547 w 703"/>
                <a:gd name="T17" fmla="*/ 1087 h 1237"/>
                <a:gd name="T18" fmla="*/ 547 w 703"/>
                <a:gd name="T19" fmla="*/ 1087 h 1237"/>
                <a:gd name="T20" fmla="*/ 547 w 703"/>
                <a:gd name="T21" fmla="*/ 1058 h 1237"/>
                <a:gd name="T22" fmla="*/ 550 w 703"/>
                <a:gd name="T23" fmla="*/ 1058 h 1237"/>
                <a:gd name="T24" fmla="*/ 550 w 703"/>
                <a:gd name="T25" fmla="*/ 723 h 1237"/>
                <a:gd name="T26" fmla="*/ 703 w 703"/>
                <a:gd name="T27" fmla="*/ 723 h 1237"/>
                <a:gd name="T28" fmla="*/ 314 w 703"/>
                <a:gd name="T29" fmla="*/ 126 h 1237"/>
                <a:gd name="T30" fmla="*/ 142 w 703"/>
                <a:gd name="T31" fmla="*/ 0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3" h="1237">
                  <a:moveTo>
                    <a:pt x="142" y="0"/>
                  </a:moveTo>
                  <a:cubicBezTo>
                    <a:pt x="0" y="184"/>
                    <a:pt x="0" y="184"/>
                    <a:pt x="0" y="184"/>
                  </a:cubicBezTo>
                  <a:cubicBezTo>
                    <a:pt x="0" y="673"/>
                    <a:pt x="0" y="673"/>
                    <a:pt x="0" y="673"/>
                  </a:cubicBezTo>
                  <a:cubicBezTo>
                    <a:pt x="30" y="723"/>
                    <a:pt x="30" y="723"/>
                    <a:pt x="30" y="723"/>
                  </a:cubicBezTo>
                  <a:cubicBezTo>
                    <a:pt x="30" y="1237"/>
                    <a:pt x="30" y="1237"/>
                    <a:pt x="30" y="1237"/>
                  </a:cubicBezTo>
                  <a:cubicBezTo>
                    <a:pt x="550" y="1237"/>
                    <a:pt x="550" y="1237"/>
                    <a:pt x="550" y="1237"/>
                  </a:cubicBezTo>
                  <a:cubicBezTo>
                    <a:pt x="550" y="1223"/>
                    <a:pt x="550" y="1223"/>
                    <a:pt x="550" y="1223"/>
                  </a:cubicBezTo>
                  <a:cubicBezTo>
                    <a:pt x="529" y="1208"/>
                    <a:pt x="515" y="1182"/>
                    <a:pt x="515" y="1154"/>
                  </a:cubicBezTo>
                  <a:cubicBezTo>
                    <a:pt x="515" y="1127"/>
                    <a:pt x="527" y="1103"/>
                    <a:pt x="547" y="1087"/>
                  </a:cubicBezTo>
                  <a:cubicBezTo>
                    <a:pt x="547" y="1087"/>
                    <a:pt x="547" y="1087"/>
                    <a:pt x="547" y="1087"/>
                  </a:cubicBezTo>
                  <a:cubicBezTo>
                    <a:pt x="547" y="1058"/>
                    <a:pt x="547" y="1058"/>
                    <a:pt x="547" y="1058"/>
                  </a:cubicBezTo>
                  <a:cubicBezTo>
                    <a:pt x="550" y="1058"/>
                    <a:pt x="550" y="1058"/>
                    <a:pt x="550" y="1058"/>
                  </a:cubicBezTo>
                  <a:cubicBezTo>
                    <a:pt x="550" y="723"/>
                    <a:pt x="550" y="723"/>
                    <a:pt x="550" y="723"/>
                  </a:cubicBezTo>
                  <a:cubicBezTo>
                    <a:pt x="703" y="723"/>
                    <a:pt x="703" y="723"/>
                    <a:pt x="703" y="723"/>
                  </a:cubicBezTo>
                  <a:cubicBezTo>
                    <a:pt x="314" y="126"/>
                    <a:pt x="314" y="126"/>
                    <a:pt x="314" y="12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3A4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12"/>
            <p:cNvSpPr>
              <a:spLocks/>
            </p:cNvSpPr>
            <p:nvPr userDrawn="1"/>
          </p:nvSpPr>
          <p:spPr bwMode="auto">
            <a:xfrm>
              <a:off x="7918451" y="2670175"/>
              <a:ext cx="514350" cy="723900"/>
            </a:xfrm>
            <a:custGeom>
              <a:avLst/>
              <a:gdLst>
                <a:gd name="T0" fmla="*/ 4 w 324"/>
                <a:gd name="T1" fmla="*/ 0 h 456"/>
                <a:gd name="T2" fmla="*/ 0 w 324"/>
                <a:gd name="T3" fmla="*/ 0 h 456"/>
                <a:gd name="T4" fmla="*/ 0 w 324"/>
                <a:gd name="T5" fmla="*/ 456 h 456"/>
                <a:gd name="T6" fmla="*/ 142 w 324"/>
                <a:gd name="T7" fmla="*/ 272 h 456"/>
                <a:gd name="T8" fmla="*/ 314 w 324"/>
                <a:gd name="T9" fmla="*/ 398 h 456"/>
                <a:gd name="T10" fmla="*/ 324 w 324"/>
                <a:gd name="T11" fmla="*/ 405 h 456"/>
                <a:gd name="T12" fmla="*/ 324 w 324"/>
                <a:gd name="T13" fmla="*/ 405 h 456"/>
                <a:gd name="T14" fmla="*/ 173 w 324"/>
                <a:gd name="T15" fmla="*/ 171 h 456"/>
                <a:gd name="T16" fmla="*/ 93 w 324"/>
                <a:gd name="T17" fmla="*/ 48 h 456"/>
                <a:gd name="T18" fmla="*/ 4 w 324"/>
                <a:gd name="T1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4" h="45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42" y="272"/>
                    <a:pt x="142" y="272"/>
                    <a:pt x="142" y="272"/>
                  </a:cubicBezTo>
                  <a:cubicBezTo>
                    <a:pt x="314" y="398"/>
                    <a:pt x="314" y="398"/>
                    <a:pt x="314" y="398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72" y="16"/>
                    <a:pt x="38" y="0"/>
                    <a:pt x="4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014"/>
            <p:cNvSpPr>
              <a:spLocks/>
            </p:cNvSpPr>
            <p:nvPr userDrawn="1"/>
          </p:nvSpPr>
          <p:spPr bwMode="auto">
            <a:xfrm>
              <a:off x="6969126" y="5065713"/>
              <a:ext cx="3851275" cy="0"/>
            </a:xfrm>
            <a:custGeom>
              <a:avLst/>
              <a:gdLst>
                <a:gd name="T0" fmla="*/ 0 w 2426"/>
                <a:gd name="T1" fmla="*/ 2426 w 2426"/>
                <a:gd name="T2" fmla="*/ 0 w 24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26">
                  <a:moveTo>
                    <a:pt x="0" y="0"/>
                  </a:moveTo>
                  <a:lnTo>
                    <a:pt x="24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15"/>
            <p:cNvSpPr>
              <a:spLocks/>
            </p:cNvSpPr>
            <p:nvPr userDrawn="1"/>
          </p:nvSpPr>
          <p:spPr bwMode="auto">
            <a:xfrm>
              <a:off x="6969126" y="5065713"/>
              <a:ext cx="3851275" cy="0"/>
            </a:xfrm>
            <a:custGeom>
              <a:avLst/>
              <a:gdLst>
                <a:gd name="T0" fmla="*/ 0 w 2426"/>
                <a:gd name="T1" fmla="*/ 2426 w 2426"/>
                <a:gd name="T2" fmla="*/ 0 w 24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26">
                  <a:moveTo>
                    <a:pt x="0" y="0"/>
                  </a:moveTo>
                  <a:lnTo>
                    <a:pt x="242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016"/>
            <p:cNvSpPr>
              <a:spLocks/>
            </p:cNvSpPr>
            <p:nvPr userDrawn="1"/>
          </p:nvSpPr>
          <p:spPr bwMode="auto">
            <a:xfrm>
              <a:off x="7413626" y="3779838"/>
              <a:ext cx="627063" cy="512763"/>
            </a:xfrm>
            <a:custGeom>
              <a:avLst/>
              <a:gdLst>
                <a:gd name="T0" fmla="*/ 217 w 395"/>
                <a:gd name="T1" fmla="*/ 0 h 323"/>
                <a:gd name="T2" fmla="*/ 395 w 395"/>
                <a:gd name="T3" fmla="*/ 323 h 323"/>
                <a:gd name="T4" fmla="*/ 0 w 395"/>
                <a:gd name="T5" fmla="*/ 323 h 323"/>
                <a:gd name="T6" fmla="*/ 217 w 395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5" h="323">
                  <a:moveTo>
                    <a:pt x="217" y="0"/>
                  </a:moveTo>
                  <a:lnTo>
                    <a:pt x="395" y="323"/>
                  </a:lnTo>
                  <a:lnTo>
                    <a:pt x="0" y="323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17"/>
            <p:cNvSpPr>
              <a:spLocks/>
            </p:cNvSpPr>
            <p:nvPr userDrawn="1"/>
          </p:nvSpPr>
          <p:spPr bwMode="auto">
            <a:xfrm>
              <a:off x="7340601" y="3779838"/>
              <a:ext cx="625475" cy="1285875"/>
            </a:xfrm>
            <a:custGeom>
              <a:avLst/>
              <a:gdLst>
                <a:gd name="T0" fmla="*/ 217 w 394"/>
                <a:gd name="T1" fmla="*/ 0 h 810"/>
                <a:gd name="T2" fmla="*/ 0 w 394"/>
                <a:gd name="T3" fmla="*/ 296 h 810"/>
                <a:gd name="T4" fmla="*/ 25 w 394"/>
                <a:gd name="T5" fmla="*/ 296 h 810"/>
                <a:gd name="T6" fmla="*/ 25 w 394"/>
                <a:gd name="T7" fmla="*/ 810 h 810"/>
                <a:gd name="T8" fmla="*/ 394 w 394"/>
                <a:gd name="T9" fmla="*/ 810 h 810"/>
                <a:gd name="T10" fmla="*/ 394 w 394"/>
                <a:gd name="T11" fmla="*/ 296 h 810"/>
                <a:gd name="T12" fmla="*/ 21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217" y="0"/>
                  </a:moveTo>
                  <a:lnTo>
                    <a:pt x="0" y="296"/>
                  </a:lnTo>
                  <a:lnTo>
                    <a:pt x="25" y="296"/>
                  </a:lnTo>
                  <a:lnTo>
                    <a:pt x="25" y="810"/>
                  </a:lnTo>
                  <a:lnTo>
                    <a:pt x="394" y="810"/>
                  </a:lnTo>
                  <a:lnTo>
                    <a:pt x="394" y="296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18"/>
            <p:cNvSpPr>
              <a:spLocks/>
            </p:cNvSpPr>
            <p:nvPr userDrawn="1"/>
          </p:nvSpPr>
          <p:spPr bwMode="auto">
            <a:xfrm>
              <a:off x="7340601" y="3779838"/>
              <a:ext cx="625475" cy="1285875"/>
            </a:xfrm>
            <a:custGeom>
              <a:avLst/>
              <a:gdLst>
                <a:gd name="T0" fmla="*/ 217 w 394"/>
                <a:gd name="T1" fmla="*/ 0 h 810"/>
                <a:gd name="T2" fmla="*/ 0 w 394"/>
                <a:gd name="T3" fmla="*/ 296 h 810"/>
                <a:gd name="T4" fmla="*/ 25 w 394"/>
                <a:gd name="T5" fmla="*/ 296 h 810"/>
                <a:gd name="T6" fmla="*/ 25 w 394"/>
                <a:gd name="T7" fmla="*/ 810 h 810"/>
                <a:gd name="T8" fmla="*/ 394 w 394"/>
                <a:gd name="T9" fmla="*/ 810 h 810"/>
                <a:gd name="T10" fmla="*/ 394 w 394"/>
                <a:gd name="T11" fmla="*/ 296 h 810"/>
                <a:gd name="T12" fmla="*/ 21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217" y="0"/>
                  </a:moveTo>
                  <a:lnTo>
                    <a:pt x="0" y="296"/>
                  </a:lnTo>
                  <a:lnTo>
                    <a:pt x="25" y="296"/>
                  </a:lnTo>
                  <a:lnTo>
                    <a:pt x="25" y="810"/>
                  </a:lnTo>
                  <a:lnTo>
                    <a:pt x="394" y="810"/>
                  </a:lnTo>
                  <a:lnTo>
                    <a:pt x="394" y="296"/>
                  </a:lnTo>
                  <a:lnTo>
                    <a:pt x="2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Rectangle 1019"/>
            <p:cNvSpPr>
              <a:spLocks noChangeArrowheads="1"/>
            </p:cNvSpPr>
            <p:nvPr userDrawn="1"/>
          </p:nvSpPr>
          <p:spPr bwMode="auto">
            <a:xfrm>
              <a:off x="6281739" y="4249738"/>
              <a:ext cx="1171575" cy="815975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Rectangle 1020"/>
            <p:cNvSpPr>
              <a:spLocks noChangeArrowheads="1"/>
            </p:cNvSpPr>
            <p:nvPr userDrawn="1"/>
          </p:nvSpPr>
          <p:spPr bwMode="auto">
            <a:xfrm>
              <a:off x="6281739" y="4249738"/>
              <a:ext cx="1171575" cy="81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21"/>
            <p:cNvSpPr>
              <a:spLocks/>
            </p:cNvSpPr>
            <p:nvPr userDrawn="1"/>
          </p:nvSpPr>
          <p:spPr bwMode="auto">
            <a:xfrm>
              <a:off x="6207126" y="3779838"/>
              <a:ext cx="1550988" cy="512763"/>
            </a:xfrm>
            <a:custGeom>
              <a:avLst/>
              <a:gdLst>
                <a:gd name="T0" fmla="*/ 977 w 977"/>
                <a:gd name="T1" fmla="*/ 0 h 323"/>
                <a:gd name="T2" fmla="*/ 193 w 977"/>
                <a:gd name="T3" fmla="*/ 0 h 323"/>
                <a:gd name="T4" fmla="*/ 0 w 977"/>
                <a:gd name="T5" fmla="*/ 323 h 323"/>
                <a:gd name="T6" fmla="*/ 784 w 977"/>
                <a:gd name="T7" fmla="*/ 323 h 323"/>
                <a:gd name="T8" fmla="*/ 977 w 977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7" h="323">
                  <a:moveTo>
                    <a:pt x="977" y="0"/>
                  </a:moveTo>
                  <a:lnTo>
                    <a:pt x="193" y="0"/>
                  </a:lnTo>
                  <a:lnTo>
                    <a:pt x="0" y="323"/>
                  </a:lnTo>
                  <a:lnTo>
                    <a:pt x="784" y="32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022"/>
            <p:cNvSpPr>
              <a:spLocks/>
            </p:cNvSpPr>
            <p:nvPr userDrawn="1"/>
          </p:nvSpPr>
          <p:spPr bwMode="auto">
            <a:xfrm>
              <a:off x="6207126" y="3779838"/>
              <a:ext cx="1550988" cy="512763"/>
            </a:xfrm>
            <a:custGeom>
              <a:avLst/>
              <a:gdLst>
                <a:gd name="T0" fmla="*/ 977 w 977"/>
                <a:gd name="T1" fmla="*/ 0 h 323"/>
                <a:gd name="T2" fmla="*/ 193 w 977"/>
                <a:gd name="T3" fmla="*/ 0 h 323"/>
                <a:gd name="T4" fmla="*/ 0 w 977"/>
                <a:gd name="T5" fmla="*/ 323 h 323"/>
                <a:gd name="T6" fmla="*/ 784 w 977"/>
                <a:gd name="T7" fmla="*/ 323 h 323"/>
                <a:gd name="T8" fmla="*/ 977 w 977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7" h="323">
                  <a:moveTo>
                    <a:pt x="977" y="0"/>
                  </a:moveTo>
                  <a:lnTo>
                    <a:pt x="193" y="0"/>
                  </a:lnTo>
                  <a:lnTo>
                    <a:pt x="0" y="323"/>
                  </a:lnTo>
                  <a:lnTo>
                    <a:pt x="784" y="323"/>
                  </a:lnTo>
                  <a:lnTo>
                    <a:pt x="9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Rectangle 1023"/>
            <p:cNvSpPr>
              <a:spLocks noChangeArrowheads="1"/>
            </p:cNvSpPr>
            <p:nvPr userDrawn="1"/>
          </p:nvSpPr>
          <p:spPr bwMode="auto">
            <a:xfrm>
              <a:off x="6553201" y="4433888"/>
              <a:ext cx="192088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1024"/>
            <p:cNvSpPr>
              <a:spLocks noChangeArrowheads="1"/>
            </p:cNvSpPr>
            <p:nvPr userDrawn="1"/>
          </p:nvSpPr>
          <p:spPr bwMode="auto">
            <a:xfrm>
              <a:off x="6553201" y="4433888"/>
              <a:ext cx="192088" cy="447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Rectangle 1025"/>
            <p:cNvSpPr>
              <a:spLocks noChangeArrowheads="1"/>
            </p:cNvSpPr>
            <p:nvPr userDrawn="1"/>
          </p:nvSpPr>
          <p:spPr bwMode="auto">
            <a:xfrm>
              <a:off x="6580189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Rectangle 1026"/>
            <p:cNvSpPr>
              <a:spLocks noChangeArrowheads="1"/>
            </p:cNvSpPr>
            <p:nvPr userDrawn="1"/>
          </p:nvSpPr>
          <p:spPr bwMode="auto">
            <a:xfrm>
              <a:off x="6580189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Rectangle 1027"/>
            <p:cNvSpPr>
              <a:spLocks noChangeArrowheads="1"/>
            </p:cNvSpPr>
            <p:nvPr userDrawn="1"/>
          </p:nvSpPr>
          <p:spPr bwMode="auto">
            <a:xfrm>
              <a:off x="6988176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Rectangle 1028"/>
            <p:cNvSpPr>
              <a:spLocks noChangeArrowheads="1"/>
            </p:cNvSpPr>
            <p:nvPr userDrawn="1"/>
          </p:nvSpPr>
          <p:spPr bwMode="auto">
            <a:xfrm>
              <a:off x="7015164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Rectangle 1029"/>
            <p:cNvSpPr>
              <a:spLocks noChangeArrowheads="1"/>
            </p:cNvSpPr>
            <p:nvPr userDrawn="1"/>
          </p:nvSpPr>
          <p:spPr bwMode="auto">
            <a:xfrm>
              <a:off x="7015164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030"/>
            <p:cNvSpPr>
              <a:spLocks/>
            </p:cNvSpPr>
            <p:nvPr userDrawn="1"/>
          </p:nvSpPr>
          <p:spPr bwMode="auto">
            <a:xfrm>
              <a:off x="6873876" y="4283075"/>
              <a:ext cx="114300" cy="139700"/>
            </a:xfrm>
            <a:custGeom>
              <a:avLst/>
              <a:gdLst>
                <a:gd name="T0" fmla="*/ 71 w 72"/>
                <a:gd name="T1" fmla="*/ 0 h 88"/>
                <a:gd name="T2" fmla="*/ 56 w 72"/>
                <a:gd name="T3" fmla="*/ 0 h 88"/>
                <a:gd name="T4" fmla="*/ 44 w 72"/>
                <a:gd name="T5" fmla="*/ 0 h 88"/>
                <a:gd name="T6" fmla="*/ 30 w 72"/>
                <a:gd name="T7" fmla="*/ 0 h 88"/>
                <a:gd name="T8" fmla="*/ 18 w 72"/>
                <a:gd name="T9" fmla="*/ 0 h 88"/>
                <a:gd name="T10" fmla="*/ 0 w 72"/>
                <a:gd name="T11" fmla="*/ 0 h 88"/>
                <a:gd name="T12" fmla="*/ 0 w 72"/>
                <a:gd name="T13" fmla="*/ 11 h 88"/>
                <a:gd name="T14" fmla="*/ 0 w 72"/>
                <a:gd name="T15" fmla="*/ 78 h 88"/>
                <a:gd name="T16" fmla="*/ 8 w 72"/>
                <a:gd name="T17" fmla="*/ 88 h 88"/>
                <a:gd name="T18" fmla="*/ 18 w 72"/>
                <a:gd name="T19" fmla="*/ 78 h 88"/>
                <a:gd name="T20" fmla="*/ 18 w 72"/>
                <a:gd name="T21" fmla="*/ 33 h 88"/>
                <a:gd name="T22" fmla="*/ 24 w 72"/>
                <a:gd name="T23" fmla="*/ 27 h 88"/>
                <a:gd name="T24" fmla="*/ 24 w 72"/>
                <a:gd name="T25" fmla="*/ 27 h 88"/>
                <a:gd name="T26" fmla="*/ 30 w 72"/>
                <a:gd name="T27" fmla="*/ 33 h 88"/>
                <a:gd name="T28" fmla="*/ 30 w 72"/>
                <a:gd name="T29" fmla="*/ 56 h 88"/>
                <a:gd name="T30" fmla="*/ 36 w 72"/>
                <a:gd name="T31" fmla="*/ 63 h 88"/>
                <a:gd name="T32" fmla="*/ 44 w 72"/>
                <a:gd name="T33" fmla="*/ 56 h 88"/>
                <a:gd name="T34" fmla="*/ 44 w 72"/>
                <a:gd name="T35" fmla="*/ 17 h 88"/>
                <a:gd name="T36" fmla="*/ 50 w 72"/>
                <a:gd name="T37" fmla="*/ 11 h 88"/>
                <a:gd name="T38" fmla="*/ 56 w 72"/>
                <a:gd name="T39" fmla="*/ 17 h 88"/>
                <a:gd name="T40" fmla="*/ 56 w 72"/>
                <a:gd name="T41" fmla="*/ 67 h 88"/>
                <a:gd name="T42" fmla="*/ 63 w 72"/>
                <a:gd name="T43" fmla="*/ 75 h 88"/>
                <a:gd name="T44" fmla="*/ 72 w 72"/>
                <a:gd name="T45" fmla="*/ 67 h 88"/>
                <a:gd name="T46" fmla="*/ 72 w 72"/>
                <a:gd name="T47" fmla="*/ 0 h 88"/>
                <a:gd name="T48" fmla="*/ 71 w 72"/>
                <a:gd name="T4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2" h="88">
                  <a:moveTo>
                    <a:pt x="71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3"/>
                    <a:pt x="3" y="87"/>
                    <a:pt x="8" y="88"/>
                  </a:cubicBezTo>
                  <a:cubicBezTo>
                    <a:pt x="14" y="88"/>
                    <a:pt x="18" y="84"/>
                    <a:pt x="18" y="78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29"/>
                    <a:pt x="21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7"/>
                    <a:pt x="30" y="29"/>
                    <a:pt x="30" y="33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9"/>
                    <a:pt x="33" y="62"/>
                    <a:pt x="36" y="63"/>
                  </a:cubicBezTo>
                  <a:cubicBezTo>
                    <a:pt x="40" y="64"/>
                    <a:pt x="44" y="60"/>
                    <a:pt x="44" y="5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4"/>
                    <a:pt x="47" y="11"/>
                    <a:pt x="50" y="11"/>
                  </a:cubicBezTo>
                  <a:cubicBezTo>
                    <a:pt x="53" y="11"/>
                    <a:pt x="56" y="14"/>
                    <a:pt x="56" y="1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71"/>
                    <a:pt x="59" y="75"/>
                    <a:pt x="63" y="75"/>
                  </a:cubicBezTo>
                  <a:cubicBezTo>
                    <a:pt x="68" y="76"/>
                    <a:pt x="72" y="72"/>
                    <a:pt x="72" y="6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Oval 1031"/>
            <p:cNvSpPr>
              <a:spLocks noChangeArrowheads="1"/>
            </p:cNvSpPr>
            <p:nvPr userDrawn="1"/>
          </p:nvSpPr>
          <p:spPr bwMode="auto">
            <a:xfrm>
              <a:off x="7645401" y="4229100"/>
              <a:ext cx="161925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Oval 1032"/>
            <p:cNvSpPr>
              <a:spLocks noChangeArrowheads="1"/>
            </p:cNvSpPr>
            <p:nvPr userDrawn="1"/>
          </p:nvSpPr>
          <p:spPr bwMode="auto">
            <a:xfrm>
              <a:off x="7669214" y="4257675"/>
              <a:ext cx="115888" cy="146050"/>
            </a:xfrm>
            <a:prstGeom prst="ellipse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Rectangle 1033"/>
            <p:cNvSpPr>
              <a:spLocks noChangeArrowheads="1"/>
            </p:cNvSpPr>
            <p:nvPr userDrawn="1"/>
          </p:nvSpPr>
          <p:spPr bwMode="auto">
            <a:xfrm>
              <a:off x="7634289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Rectangle 1034"/>
            <p:cNvSpPr>
              <a:spLocks noChangeArrowheads="1"/>
            </p:cNvSpPr>
            <p:nvPr userDrawn="1"/>
          </p:nvSpPr>
          <p:spPr bwMode="auto">
            <a:xfrm>
              <a:off x="7650164" y="4760913"/>
              <a:ext cx="142875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Rectangle 1035"/>
            <p:cNvSpPr>
              <a:spLocks noChangeArrowheads="1"/>
            </p:cNvSpPr>
            <p:nvPr userDrawn="1"/>
          </p:nvSpPr>
          <p:spPr bwMode="auto">
            <a:xfrm>
              <a:off x="6492876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36"/>
            <p:cNvSpPr>
              <a:spLocks/>
            </p:cNvSpPr>
            <p:nvPr userDrawn="1"/>
          </p:nvSpPr>
          <p:spPr bwMode="auto">
            <a:xfrm>
              <a:off x="6650039" y="3925888"/>
              <a:ext cx="69850" cy="234950"/>
            </a:xfrm>
            <a:custGeom>
              <a:avLst/>
              <a:gdLst>
                <a:gd name="T0" fmla="*/ 0 w 44"/>
                <a:gd name="T1" fmla="*/ 148 h 148"/>
                <a:gd name="T2" fmla="*/ 44 w 44"/>
                <a:gd name="T3" fmla="*/ 88 h 148"/>
                <a:gd name="T4" fmla="*/ 44 w 44"/>
                <a:gd name="T5" fmla="*/ 0 h 148"/>
                <a:gd name="T6" fmla="*/ 0 w 44"/>
                <a:gd name="T7" fmla="*/ 0 h 148"/>
                <a:gd name="T8" fmla="*/ 0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0" y="148"/>
                  </a:moveTo>
                  <a:lnTo>
                    <a:pt x="44" y="88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Rectangle 1037"/>
            <p:cNvSpPr>
              <a:spLocks noChangeArrowheads="1"/>
            </p:cNvSpPr>
            <p:nvPr userDrawn="1"/>
          </p:nvSpPr>
          <p:spPr bwMode="auto">
            <a:xfrm>
              <a:off x="6480176" y="3876675"/>
              <a:ext cx="252413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38"/>
            <p:cNvSpPr>
              <a:spLocks/>
            </p:cNvSpPr>
            <p:nvPr userDrawn="1"/>
          </p:nvSpPr>
          <p:spPr bwMode="auto">
            <a:xfrm>
              <a:off x="6194426" y="4303713"/>
              <a:ext cx="20638" cy="14288"/>
            </a:xfrm>
            <a:custGeom>
              <a:avLst/>
              <a:gdLst>
                <a:gd name="T0" fmla="*/ 7 w 13"/>
                <a:gd name="T1" fmla="*/ 8 h 9"/>
                <a:gd name="T2" fmla="*/ 0 w 13"/>
                <a:gd name="T3" fmla="*/ 5 h 9"/>
                <a:gd name="T4" fmla="*/ 6 w 13"/>
                <a:gd name="T5" fmla="*/ 0 h 9"/>
                <a:gd name="T6" fmla="*/ 13 w 13"/>
                <a:gd name="T7" fmla="*/ 3 h 9"/>
                <a:gd name="T8" fmla="*/ 7 w 13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7" y="8"/>
                  </a:moveTo>
                  <a:cubicBezTo>
                    <a:pt x="4" y="9"/>
                    <a:pt x="0" y="5"/>
                    <a:pt x="0" y="5"/>
                  </a:cubicBezTo>
                  <a:cubicBezTo>
                    <a:pt x="0" y="5"/>
                    <a:pt x="2" y="0"/>
                    <a:pt x="6" y="0"/>
                  </a:cubicBezTo>
                  <a:cubicBezTo>
                    <a:pt x="10" y="0"/>
                    <a:pt x="13" y="1"/>
                    <a:pt x="13" y="3"/>
                  </a:cubicBezTo>
                  <a:cubicBezTo>
                    <a:pt x="13" y="5"/>
                    <a:pt x="11" y="7"/>
                    <a:pt x="7" y="8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39"/>
            <p:cNvSpPr>
              <a:spLocks/>
            </p:cNvSpPr>
            <p:nvPr userDrawn="1"/>
          </p:nvSpPr>
          <p:spPr bwMode="auto">
            <a:xfrm>
              <a:off x="6211889" y="4303713"/>
              <a:ext cx="11113" cy="9525"/>
            </a:xfrm>
            <a:custGeom>
              <a:avLst/>
              <a:gdLst>
                <a:gd name="T0" fmla="*/ 1 w 7"/>
                <a:gd name="T1" fmla="*/ 6 h 6"/>
                <a:gd name="T2" fmla="*/ 0 w 7"/>
                <a:gd name="T3" fmla="*/ 0 h 6"/>
                <a:gd name="T4" fmla="*/ 6 w 7"/>
                <a:gd name="T5" fmla="*/ 0 h 6"/>
                <a:gd name="T6" fmla="*/ 7 w 7"/>
                <a:gd name="T7" fmla="*/ 5 h 6"/>
                <a:gd name="T8" fmla="*/ 1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1" y="6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3"/>
                    <a:pt x="7" y="5"/>
                  </a:cubicBezTo>
                  <a:cubicBezTo>
                    <a:pt x="1" y="6"/>
                    <a:pt x="1" y="6"/>
                    <a:pt x="1" y="6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40"/>
            <p:cNvSpPr>
              <a:spLocks/>
            </p:cNvSpPr>
            <p:nvPr userDrawn="1"/>
          </p:nvSpPr>
          <p:spPr bwMode="auto">
            <a:xfrm>
              <a:off x="6199189" y="4329113"/>
              <a:ext cx="22225" cy="15875"/>
            </a:xfrm>
            <a:custGeom>
              <a:avLst/>
              <a:gdLst>
                <a:gd name="T0" fmla="*/ 8 w 14"/>
                <a:gd name="T1" fmla="*/ 9 h 10"/>
                <a:gd name="T2" fmla="*/ 0 w 14"/>
                <a:gd name="T3" fmla="*/ 6 h 10"/>
                <a:gd name="T4" fmla="*/ 6 w 14"/>
                <a:gd name="T5" fmla="*/ 1 h 10"/>
                <a:gd name="T6" fmla="*/ 13 w 14"/>
                <a:gd name="T7" fmla="*/ 4 h 10"/>
                <a:gd name="T8" fmla="*/ 8 w 1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8" y="9"/>
                  </a:moveTo>
                  <a:cubicBezTo>
                    <a:pt x="4" y="10"/>
                    <a:pt x="0" y="6"/>
                    <a:pt x="0" y="6"/>
                  </a:cubicBez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3" y="1"/>
                    <a:pt x="13" y="4"/>
                  </a:cubicBezTo>
                  <a:cubicBezTo>
                    <a:pt x="14" y="6"/>
                    <a:pt x="11" y="8"/>
                    <a:pt x="8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41"/>
            <p:cNvSpPr>
              <a:spLocks/>
            </p:cNvSpPr>
            <p:nvPr userDrawn="1"/>
          </p:nvSpPr>
          <p:spPr bwMode="auto">
            <a:xfrm>
              <a:off x="6216651" y="4329113"/>
              <a:ext cx="11113" cy="11113"/>
            </a:xfrm>
            <a:custGeom>
              <a:avLst/>
              <a:gdLst>
                <a:gd name="T0" fmla="*/ 1 w 7"/>
                <a:gd name="T1" fmla="*/ 7 h 7"/>
                <a:gd name="T2" fmla="*/ 0 w 7"/>
                <a:gd name="T3" fmla="*/ 1 h 7"/>
                <a:gd name="T4" fmla="*/ 6 w 7"/>
                <a:gd name="T5" fmla="*/ 0 h 7"/>
                <a:gd name="T6" fmla="*/ 7 w 7"/>
                <a:gd name="T7" fmla="*/ 5 h 7"/>
                <a:gd name="T8" fmla="*/ 1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7"/>
                  </a:moveTo>
                  <a:cubicBezTo>
                    <a:pt x="1" y="5"/>
                    <a:pt x="0" y="3"/>
                    <a:pt x="0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1" y="7"/>
                    <a:pt x="1" y="7"/>
                    <a:pt x="1" y="7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042"/>
            <p:cNvSpPr>
              <a:spLocks/>
            </p:cNvSpPr>
            <p:nvPr userDrawn="1"/>
          </p:nvSpPr>
          <p:spPr bwMode="auto">
            <a:xfrm>
              <a:off x="6207126" y="4356100"/>
              <a:ext cx="20638" cy="15875"/>
            </a:xfrm>
            <a:custGeom>
              <a:avLst/>
              <a:gdLst>
                <a:gd name="T0" fmla="*/ 7 w 13"/>
                <a:gd name="T1" fmla="*/ 9 h 10"/>
                <a:gd name="T2" fmla="*/ 0 w 13"/>
                <a:gd name="T3" fmla="*/ 7 h 10"/>
                <a:gd name="T4" fmla="*/ 1 w 13"/>
                <a:gd name="T5" fmla="*/ 4 h 10"/>
                <a:gd name="T6" fmla="*/ 5 w 13"/>
                <a:gd name="T7" fmla="*/ 1 h 10"/>
                <a:gd name="T8" fmla="*/ 12 w 13"/>
                <a:gd name="T9" fmla="*/ 3 h 10"/>
                <a:gd name="T10" fmla="*/ 7 w 13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7" y="9"/>
                  </a:moveTo>
                  <a:cubicBezTo>
                    <a:pt x="4" y="10"/>
                    <a:pt x="0" y="7"/>
                    <a:pt x="0" y="7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2" y="3"/>
                    <a:pt x="3" y="1"/>
                    <a:pt x="5" y="1"/>
                  </a:cubicBezTo>
                  <a:cubicBezTo>
                    <a:pt x="8" y="0"/>
                    <a:pt x="12" y="1"/>
                    <a:pt x="12" y="3"/>
                  </a:cubicBezTo>
                  <a:cubicBezTo>
                    <a:pt x="13" y="5"/>
                    <a:pt x="11" y="7"/>
                    <a:pt x="7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43"/>
            <p:cNvSpPr>
              <a:spLocks/>
            </p:cNvSpPr>
            <p:nvPr userDrawn="1"/>
          </p:nvSpPr>
          <p:spPr bwMode="auto">
            <a:xfrm>
              <a:off x="6223001" y="4352925"/>
              <a:ext cx="12700" cy="12700"/>
            </a:xfrm>
            <a:custGeom>
              <a:avLst/>
              <a:gdLst>
                <a:gd name="T0" fmla="*/ 2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6 h 8"/>
                <a:gd name="T8" fmla="*/ 2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8"/>
                  </a:moveTo>
                  <a:cubicBezTo>
                    <a:pt x="1" y="6"/>
                    <a:pt x="1" y="4"/>
                    <a:pt x="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4"/>
                    <a:pt x="8" y="6"/>
                  </a:cubicBezTo>
                  <a:cubicBezTo>
                    <a:pt x="2" y="8"/>
                    <a:pt x="2" y="8"/>
                    <a:pt x="2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44"/>
            <p:cNvSpPr>
              <a:spLocks/>
            </p:cNvSpPr>
            <p:nvPr userDrawn="1"/>
          </p:nvSpPr>
          <p:spPr bwMode="auto">
            <a:xfrm>
              <a:off x="6219826" y="4295775"/>
              <a:ext cx="19050" cy="74613"/>
            </a:xfrm>
            <a:custGeom>
              <a:avLst/>
              <a:gdLst>
                <a:gd name="T0" fmla="*/ 0 w 12"/>
                <a:gd name="T1" fmla="*/ 0 h 47"/>
                <a:gd name="T2" fmla="*/ 11 w 12"/>
                <a:gd name="T3" fmla="*/ 47 h 47"/>
                <a:gd name="T4" fmla="*/ 12 w 12"/>
                <a:gd name="T5" fmla="*/ 46 h 47"/>
                <a:gd name="T6" fmla="*/ 1 w 12"/>
                <a:gd name="T7" fmla="*/ 0 h 47"/>
                <a:gd name="T8" fmla="*/ 0 w 12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7">
                  <a:moveTo>
                    <a:pt x="0" y="0"/>
                  </a:moveTo>
                  <a:cubicBezTo>
                    <a:pt x="2" y="16"/>
                    <a:pt x="6" y="32"/>
                    <a:pt x="11" y="47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6" y="31"/>
                    <a:pt x="3" y="1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45"/>
            <p:cNvSpPr>
              <a:spLocks/>
            </p:cNvSpPr>
            <p:nvPr userDrawn="1"/>
          </p:nvSpPr>
          <p:spPr bwMode="auto">
            <a:xfrm>
              <a:off x="6218239" y="4384675"/>
              <a:ext cx="20638" cy="15875"/>
            </a:xfrm>
            <a:custGeom>
              <a:avLst/>
              <a:gdLst>
                <a:gd name="T0" fmla="*/ 8 w 13"/>
                <a:gd name="T1" fmla="*/ 9 h 10"/>
                <a:gd name="T2" fmla="*/ 0 w 13"/>
                <a:gd name="T3" fmla="*/ 7 h 10"/>
                <a:gd name="T4" fmla="*/ 4 w 13"/>
                <a:gd name="T5" fmla="*/ 1 h 10"/>
                <a:gd name="T6" fmla="*/ 12 w 13"/>
                <a:gd name="T7" fmla="*/ 2 h 10"/>
                <a:gd name="T8" fmla="*/ 8 w 13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8" y="9"/>
                  </a:moveTo>
                  <a:cubicBezTo>
                    <a:pt x="4" y="10"/>
                    <a:pt x="0" y="7"/>
                    <a:pt x="0" y="7"/>
                  </a:cubicBezTo>
                  <a:cubicBezTo>
                    <a:pt x="0" y="7"/>
                    <a:pt x="1" y="2"/>
                    <a:pt x="4" y="1"/>
                  </a:cubicBezTo>
                  <a:cubicBezTo>
                    <a:pt x="8" y="0"/>
                    <a:pt x="11" y="0"/>
                    <a:pt x="12" y="2"/>
                  </a:cubicBezTo>
                  <a:cubicBezTo>
                    <a:pt x="13" y="4"/>
                    <a:pt x="11" y="7"/>
                    <a:pt x="8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46"/>
            <p:cNvSpPr>
              <a:spLocks/>
            </p:cNvSpPr>
            <p:nvPr userDrawn="1"/>
          </p:nvSpPr>
          <p:spPr bwMode="auto">
            <a:xfrm>
              <a:off x="6232526" y="4381500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8" y="5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47"/>
            <p:cNvSpPr>
              <a:spLocks/>
            </p:cNvSpPr>
            <p:nvPr userDrawn="1"/>
          </p:nvSpPr>
          <p:spPr bwMode="auto">
            <a:xfrm>
              <a:off x="6232526" y="4381500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8" y="5"/>
                  </a:lnTo>
                  <a:lnTo>
                    <a:pt x="3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48"/>
            <p:cNvSpPr>
              <a:spLocks/>
            </p:cNvSpPr>
            <p:nvPr userDrawn="1"/>
          </p:nvSpPr>
          <p:spPr bwMode="auto">
            <a:xfrm>
              <a:off x="6230939" y="4408488"/>
              <a:ext cx="19050" cy="17463"/>
            </a:xfrm>
            <a:custGeom>
              <a:avLst/>
              <a:gdLst>
                <a:gd name="T0" fmla="*/ 7 w 12"/>
                <a:gd name="T1" fmla="*/ 9 h 11"/>
                <a:gd name="T2" fmla="*/ 0 w 12"/>
                <a:gd name="T3" fmla="*/ 8 h 11"/>
                <a:gd name="T4" fmla="*/ 3 w 12"/>
                <a:gd name="T5" fmla="*/ 2 h 11"/>
                <a:gd name="T6" fmla="*/ 11 w 12"/>
                <a:gd name="T7" fmla="*/ 2 h 11"/>
                <a:gd name="T8" fmla="*/ 7 w 12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7" y="9"/>
                  </a:moveTo>
                  <a:cubicBezTo>
                    <a:pt x="4" y="11"/>
                    <a:pt x="0" y="8"/>
                    <a:pt x="0" y="8"/>
                  </a:cubicBezTo>
                  <a:cubicBezTo>
                    <a:pt x="0" y="8"/>
                    <a:pt x="0" y="3"/>
                    <a:pt x="3" y="2"/>
                  </a:cubicBezTo>
                  <a:cubicBezTo>
                    <a:pt x="7" y="0"/>
                    <a:pt x="10" y="0"/>
                    <a:pt x="11" y="2"/>
                  </a:cubicBezTo>
                  <a:cubicBezTo>
                    <a:pt x="12" y="4"/>
                    <a:pt x="10" y="7"/>
                    <a:pt x="7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49"/>
            <p:cNvSpPr>
              <a:spLocks/>
            </p:cNvSpPr>
            <p:nvPr userDrawn="1"/>
          </p:nvSpPr>
          <p:spPr bwMode="auto">
            <a:xfrm>
              <a:off x="6243639" y="4405313"/>
              <a:ext cx="14288" cy="12700"/>
            </a:xfrm>
            <a:custGeom>
              <a:avLst/>
              <a:gdLst>
                <a:gd name="T0" fmla="*/ 3 w 9"/>
                <a:gd name="T1" fmla="*/ 8 h 8"/>
                <a:gd name="T2" fmla="*/ 0 w 9"/>
                <a:gd name="T3" fmla="*/ 2 h 8"/>
                <a:gd name="T4" fmla="*/ 6 w 9"/>
                <a:gd name="T5" fmla="*/ 0 h 8"/>
                <a:gd name="T6" fmla="*/ 9 w 9"/>
                <a:gd name="T7" fmla="*/ 5 h 8"/>
                <a:gd name="T8" fmla="*/ 3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9" y="5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50"/>
            <p:cNvSpPr>
              <a:spLocks/>
            </p:cNvSpPr>
            <p:nvPr userDrawn="1"/>
          </p:nvSpPr>
          <p:spPr bwMode="auto">
            <a:xfrm>
              <a:off x="6243639" y="4405313"/>
              <a:ext cx="14288" cy="12700"/>
            </a:xfrm>
            <a:custGeom>
              <a:avLst/>
              <a:gdLst>
                <a:gd name="T0" fmla="*/ 3 w 9"/>
                <a:gd name="T1" fmla="*/ 8 h 8"/>
                <a:gd name="T2" fmla="*/ 0 w 9"/>
                <a:gd name="T3" fmla="*/ 2 h 8"/>
                <a:gd name="T4" fmla="*/ 6 w 9"/>
                <a:gd name="T5" fmla="*/ 0 h 8"/>
                <a:gd name="T6" fmla="*/ 9 w 9"/>
                <a:gd name="T7" fmla="*/ 5 h 8"/>
                <a:gd name="T8" fmla="*/ 3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9" y="5"/>
                  </a:lnTo>
                  <a:lnTo>
                    <a:pt x="3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51"/>
            <p:cNvSpPr>
              <a:spLocks/>
            </p:cNvSpPr>
            <p:nvPr userDrawn="1"/>
          </p:nvSpPr>
          <p:spPr bwMode="auto">
            <a:xfrm>
              <a:off x="6245226" y="4432300"/>
              <a:ext cx="19050" cy="17463"/>
            </a:xfrm>
            <a:custGeom>
              <a:avLst/>
              <a:gdLst>
                <a:gd name="T0" fmla="*/ 8 w 12"/>
                <a:gd name="T1" fmla="*/ 9 h 11"/>
                <a:gd name="T2" fmla="*/ 0 w 12"/>
                <a:gd name="T3" fmla="*/ 9 h 11"/>
                <a:gd name="T4" fmla="*/ 0 w 12"/>
                <a:gd name="T5" fmla="*/ 6 h 11"/>
                <a:gd name="T6" fmla="*/ 3 w 12"/>
                <a:gd name="T7" fmla="*/ 2 h 11"/>
                <a:gd name="T8" fmla="*/ 11 w 12"/>
                <a:gd name="T9" fmla="*/ 2 h 11"/>
                <a:gd name="T10" fmla="*/ 8 w 12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8" y="9"/>
                  </a:moveTo>
                  <a:cubicBezTo>
                    <a:pt x="5" y="11"/>
                    <a:pt x="0" y="9"/>
                    <a:pt x="0" y="9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1" y="4"/>
                    <a:pt x="1" y="3"/>
                    <a:pt x="3" y="2"/>
                  </a:cubicBezTo>
                  <a:cubicBezTo>
                    <a:pt x="6" y="0"/>
                    <a:pt x="9" y="0"/>
                    <a:pt x="11" y="2"/>
                  </a:cubicBezTo>
                  <a:cubicBezTo>
                    <a:pt x="12" y="3"/>
                    <a:pt x="10" y="7"/>
                    <a:pt x="8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2"/>
            <p:cNvSpPr>
              <a:spLocks/>
            </p:cNvSpPr>
            <p:nvPr userDrawn="1"/>
          </p:nvSpPr>
          <p:spPr bwMode="auto">
            <a:xfrm>
              <a:off x="6257926" y="4427538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3 h 8"/>
                <a:gd name="T4" fmla="*/ 5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6"/>
                    <a:pt x="1" y="5"/>
                    <a:pt x="0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3"/>
                    <a:pt x="8" y="5"/>
                  </a:cubicBezTo>
                  <a:cubicBezTo>
                    <a:pt x="3" y="8"/>
                    <a:pt x="3" y="8"/>
                    <a:pt x="3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53"/>
            <p:cNvSpPr>
              <a:spLocks/>
            </p:cNvSpPr>
            <p:nvPr userDrawn="1"/>
          </p:nvSpPr>
          <p:spPr bwMode="auto">
            <a:xfrm>
              <a:off x="6238876" y="4373563"/>
              <a:ext cx="36513" cy="68263"/>
            </a:xfrm>
            <a:custGeom>
              <a:avLst/>
              <a:gdLst>
                <a:gd name="T0" fmla="*/ 0 w 23"/>
                <a:gd name="T1" fmla="*/ 0 h 43"/>
                <a:gd name="T2" fmla="*/ 23 w 23"/>
                <a:gd name="T3" fmla="*/ 43 h 43"/>
                <a:gd name="T4" fmla="*/ 23 w 23"/>
                <a:gd name="T5" fmla="*/ 42 h 43"/>
                <a:gd name="T6" fmla="*/ 1 w 23"/>
                <a:gd name="T7" fmla="*/ 0 h 43"/>
                <a:gd name="T8" fmla="*/ 0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0" y="0"/>
                  </a:moveTo>
                  <a:cubicBezTo>
                    <a:pt x="6" y="15"/>
                    <a:pt x="13" y="30"/>
                    <a:pt x="23" y="43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14" y="29"/>
                    <a:pt x="6" y="15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54"/>
            <p:cNvSpPr>
              <a:spLocks/>
            </p:cNvSpPr>
            <p:nvPr userDrawn="1"/>
          </p:nvSpPr>
          <p:spPr bwMode="auto">
            <a:xfrm>
              <a:off x="6262689" y="4456113"/>
              <a:ext cx="19050" cy="17463"/>
            </a:xfrm>
            <a:custGeom>
              <a:avLst/>
              <a:gdLst>
                <a:gd name="T0" fmla="*/ 8 w 12"/>
                <a:gd name="T1" fmla="*/ 9 h 11"/>
                <a:gd name="T2" fmla="*/ 1 w 12"/>
                <a:gd name="T3" fmla="*/ 10 h 11"/>
                <a:gd name="T4" fmla="*/ 3 w 12"/>
                <a:gd name="T5" fmla="*/ 3 h 11"/>
                <a:gd name="T6" fmla="*/ 11 w 12"/>
                <a:gd name="T7" fmla="*/ 2 h 11"/>
                <a:gd name="T8" fmla="*/ 8 w 12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8" y="9"/>
                  </a:moveTo>
                  <a:cubicBezTo>
                    <a:pt x="6" y="11"/>
                    <a:pt x="1" y="10"/>
                    <a:pt x="1" y="10"/>
                  </a:cubicBezTo>
                  <a:cubicBezTo>
                    <a:pt x="1" y="10"/>
                    <a:pt x="0" y="5"/>
                    <a:pt x="3" y="3"/>
                  </a:cubicBezTo>
                  <a:cubicBezTo>
                    <a:pt x="6" y="0"/>
                    <a:pt x="9" y="0"/>
                    <a:pt x="11" y="2"/>
                  </a:cubicBezTo>
                  <a:cubicBezTo>
                    <a:pt x="12" y="3"/>
                    <a:pt x="11" y="7"/>
                    <a:pt x="8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55"/>
            <p:cNvSpPr>
              <a:spLocks/>
            </p:cNvSpPr>
            <p:nvPr userDrawn="1"/>
          </p:nvSpPr>
          <p:spPr bwMode="auto">
            <a:xfrm>
              <a:off x="6275389" y="4449763"/>
              <a:ext cx="12700" cy="14288"/>
            </a:xfrm>
            <a:custGeom>
              <a:avLst/>
              <a:gdLst>
                <a:gd name="T0" fmla="*/ 4 w 8"/>
                <a:gd name="T1" fmla="*/ 9 h 9"/>
                <a:gd name="T2" fmla="*/ 0 w 8"/>
                <a:gd name="T3" fmla="*/ 4 h 9"/>
                <a:gd name="T4" fmla="*/ 4 w 8"/>
                <a:gd name="T5" fmla="*/ 0 h 9"/>
                <a:gd name="T6" fmla="*/ 8 w 8"/>
                <a:gd name="T7" fmla="*/ 5 h 9"/>
                <a:gd name="T8" fmla="*/ 4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cubicBezTo>
                    <a:pt x="2" y="7"/>
                    <a:pt x="1" y="6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2"/>
                    <a:pt x="7" y="4"/>
                    <a:pt x="8" y="5"/>
                  </a:cubicBezTo>
                  <a:cubicBezTo>
                    <a:pt x="4" y="9"/>
                    <a:pt x="4" y="9"/>
                    <a:pt x="4" y="9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56"/>
            <p:cNvSpPr>
              <a:spLocks/>
            </p:cNvSpPr>
            <p:nvPr userDrawn="1"/>
          </p:nvSpPr>
          <p:spPr bwMode="auto">
            <a:xfrm>
              <a:off x="6281739" y="4475163"/>
              <a:ext cx="17463" cy="19050"/>
            </a:xfrm>
            <a:custGeom>
              <a:avLst/>
              <a:gdLst>
                <a:gd name="T0" fmla="*/ 8 w 11"/>
                <a:gd name="T1" fmla="*/ 10 h 12"/>
                <a:gd name="T2" fmla="*/ 1 w 11"/>
                <a:gd name="T3" fmla="*/ 11 h 12"/>
                <a:gd name="T4" fmla="*/ 2 w 11"/>
                <a:gd name="T5" fmla="*/ 4 h 12"/>
                <a:gd name="T6" fmla="*/ 10 w 11"/>
                <a:gd name="T7" fmla="*/ 2 h 12"/>
                <a:gd name="T8" fmla="*/ 8 w 11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6" y="12"/>
                    <a:pt x="1" y="11"/>
                    <a:pt x="1" y="11"/>
                  </a:cubicBezTo>
                  <a:cubicBezTo>
                    <a:pt x="1" y="11"/>
                    <a:pt x="0" y="6"/>
                    <a:pt x="2" y="4"/>
                  </a:cubicBezTo>
                  <a:cubicBezTo>
                    <a:pt x="5" y="1"/>
                    <a:pt x="8" y="0"/>
                    <a:pt x="10" y="2"/>
                  </a:cubicBezTo>
                  <a:cubicBezTo>
                    <a:pt x="11" y="4"/>
                    <a:pt x="11" y="7"/>
                    <a:pt x="8" y="10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57"/>
            <p:cNvSpPr>
              <a:spLocks/>
            </p:cNvSpPr>
            <p:nvPr userDrawn="1"/>
          </p:nvSpPr>
          <p:spPr bwMode="auto">
            <a:xfrm>
              <a:off x="6292851" y="4470400"/>
              <a:ext cx="12700" cy="12700"/>
            </a:xfrm>
            <a:custGeom>
              <a:avLst/>
              <a:gdLst>
                <a:gd name="T0" fmla="*/ 4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4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58"/>
            <p:cNvSpPr>
              <a:spLocks/>
            </p:cNvSpPr>
            <p:nvPr userDrawn="1"/>
          </p:nvSpPr>
          <p:spPr bwMode="auto">
            <a:xfrm>
              <a:off x="6292851" y="4470400"/>
              <a:ext cx="12700" cy="12700"/>
            </a:xfrm>
            <a:custGeom>
              <a:avLst/>
              <a:gdLst>
                <a:gd name="T0" fmla="*/ 4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4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4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59"/>
            <p:cNvSpPr>
              <a:spLocks/>
            </p:cNvSpPr>
            <p:nvPr userDrawn="1"/>
          </p:nvSpPr>
          <p:spPr bwMode="auto">
            <a:xfrm>
              <a:off x="6302376" y="4494213"/>
              <a:ext cx="17463" cy="19050"/>
            </a:xfrm>
            <a:custGeom>
              <a:avLst/>
              <a:gdLst>
                <a:gd name="T0" fmla="*/ 8 w 11"/>
                <a:gd name="T1" fmla="*/ 9 h 12"/>
                <a:gd name="T2" fmla="*/ 1 w 11"/>
                <a:gd name="T3" fmla="*/ 11 h 12"/>
                <a:gd name="T4" fmla="*/ 2 w 11"/>
                <a:gd name="T5" fmla="*/ 4 h 12"/>
                <a:gd name="T6" fmla="*/ 9 w 11"/>
                <a:gd name="T7" fmla="*/ 1 h 12"/>
                <a:gd name="T8" fmla="*/ 8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8" y="9"/>
                  </a:moveTo>
                  <a:cubicBezTo>
                    <a:pt x="6" y="12"/>
                    <a:pt x="1" y="11"/>
                    <a:pt x="1" y="11"/>
                  </a:cubicBezTo>
                  <a:cubicBezTo>
                    <a:pt x="1" y="11"/>
                    <a:pt x="0" y="6"/>
                    <a:pt x="2" y="4"/>
                  </a:cubicBezTo>
                  <a:cubicBezTo>
                    <a:pt x="4" y="1"/>
                    <a:pt x="8" y="0"/>
                    <a:pt x="9" y="1"/>
                  </a:cubicBezTo>
                  <a:cubicBezTo>
                    <a:pt x="11" y="3"/>
                    <a:pt x="11" y="6"/>
                    <a:pt x="8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060"/>
            <p:cNvSpPr>
              <a:spLocks/>
            </p:cNvSpPr>
            <p:nvPr userDrawn="1"/>
          </p:nvSpPr>
          <p:spPr bwMode="auto">
            <a:xfrm>
              <a:off x="6311901" y="448786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3" y="7"/>
                    <a:pt x="1" y="6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7" y="2"/>
                    <a:pt x="8" y="4"/>
                  </a:cubicBezTo>
                  <a:cubicBezTo>
                    <a:pt x="5" y="8"/>
                    <a:pt x="5" y="8"/>
                    <a:pt x="5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061"/>
            <p:cNvSpPr>
              <a:spLocks/>
            </p:cNvSpPr>
            <p:nvPr userDrawn="1"/>
          </p:nvSpPr>
          <p:spPr bwMode="auto">
            <a:xfrm>
              <a:off x="6276976" y="4443413"/>
              <a:ext cx="53975" cy="55563"/>
            </a:xfrm>
            <a:custGeom>
              <a:avLst/>
              <a:gdLst>
                <a:gd name="T0" fmla="*/ 0 w 34"/>
                <a:gd name="T1" fmla="*/ 1 h 35"/>
                <a:gd name="T2" fmla="*/ 34 w 34"/>
                <a:gd name="T3" fmla="*/ 35 h 35"/>
                <a:gd name="T4" fmla="*/ 34 w 34"/>
                <a:gd name="T5" fmla="*/ 34 h 35"/>
                <a:gd name="T6" fmla="*/ 1 w 34"/>
                <a:gd name="T7" fmla="*/ 0 h 35"/>
                <a:gd name="T8" fmla="*/ 0 w 34"/>
                <a:gd name="T9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0" y="1"/>
                  </a:moveTo>
                  <a:cubicBezTo>
                    <a:pt x="10" y="14"/>
                    <a:pt x="21" y="2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22" y="25"/>
                    <a:pt x="10" y="13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62"/>
            <p:cNvSpPr>
              <a:spLocks/>
            </p:cNvSpPr>
            <p:nvPr userDrawn="1"/>
          </p:nvSpPr>
          <p:spPr bwMode="auto">
            <a:xfrm>
              <a:off x="6326189" y="4511675"/>
              <a:ext cx="17463" cy="19050"/>
            </a:xfrm>
            <a:custGeom>
              <a:avLst/>
              <a:gdLst>
                <a:gd name="T0" fmla="*/ 9 w 11"/>
                <a:gd name="T1" fmla="*/ 9 h 12"/>
                <a:gd name="T2" fmla="*/ 2 w 11"/>
                <a:gd name="T3" fmla="*/ 12 h 12"/>
                <a:gd name="T4" fmla="*/ 2 w 11"/>
                <a:gd name="T5" fmla="*/ 5 h 12"/>
                <a:gd name="T6" fmla="*/ 9 w 11"/>
                <a:gd name="T7" fmla="*/ 1 h 12"/>
                <a:gd name="T8" fmla="*/ 9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7"/>
                    <a:pt x="2" y="5"/>
                  </a:cubicBezTo>
                  <a:cubicBezTo>
                    <a:pt x="4" y="2"/>
                    <a:pt x="7" y="0"/>
                    <a:pt x="9" y="1"/>
                  </a:cubicBezTo>
                  <a:cubicBezTo>
                    <a:pt x="11" y="3"/>
                    <a:pt x="11" y="6"/>
                    <a:pt x="9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063"/>
            <p:cNvSpPr>
              <a:spLocks/>
            </p:cNvSpPr>
            <p:nvPr userDrawn="1"/>
          </p:nvSpPr>
          <p:spPr bwMode="auto">
            <a:xfrm>
              <a:off x="6335714" y="45053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064"/>
            <p:cNvSpPr>
              <a:spLocks/>
            </p:cNvSpPr>
            <p:nvPr userDrawn="1"/>
          </p:nvSpPr>
          <p:spPr bwMode="auto">
            <a:xfrm>
              <a:off x="6335714" y="45053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065"/>
            <p:cNvSpPr>
              <a:spLocks/>
            </p:cNvSpPr>
            <p:nvPr userDrawn="1"/>
          </p:nvSpPr>
          <p:spPr bwMode="auto">
            <a:xfrm>
              <a:off x="6350001" y="4525963"/>
              <a:ext cx="17463" cy="20638"/>
            </a:xfrm>
            <a:custGeom>
              <a:avLst/>
              <a:gdLst>
                <a:gd name="T0" fmla="*/ 9 w 11"/>
                <a:gd name="T1" fmla="*/ 9 h 13"/>
                <a:gd name="T2" fmla="*/ 5 w 11"/>
                <a:gd name="T3" fmla="*/ 12 h 13"/>
                <a:gd name="T4" fmla="*/ 2 w 11"/>
                <a:gd name="T5" fmla="*/ 13 h 13"/>
                <a:gd name="T6" fmla="*/ 2 w 11"/>
                <a:gd name="T7" fmla="*/ 5 h 13"/>
                <a:gd name="T8" fmla="*/ 9 w 11"/>
                <a:gd name="T9" fmla="*/ 1 h 13"/>
                <a:gd name="T10" fmla="*/ 9 w 11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9" y="9"/>
                  </a:moveTo>
                  <a:cubicBezTo>
                    <a:pt x="8" y="10"/>
                    <a:pt x="6" y="11"/>
                    <a:pt x="5" y="12"/>
                  </a:cubicBezTo>
                  <a:cubicBezTo>
                    <a:pt x="4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4" y="2"/>
                    <a:pt x="7" y="0"/>
                    <a:pt x="9" y="1"/>
                  </a:cubicBezTo>
                  <a:cubicBezTo>
                    <a:pt x="10" y="2"/>
                    <a:pt x="11" y="6"/>
                    <a:pt x="9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066"/>
            <p:cNvSpPr>
              <a:spLocks/>
            </p:cNvSpPr>
            <p:nvPr userDrawn="1"/>
          </p:nvSpPr>
          <p:spPr bwMode="auto">
            <a:xfrm>
              <a:off x="6357939" y="451961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4" y="7"/>
                    <a:pt x="2" y="6"/>
                    <a:pt x="0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7" y="2"/>
                    <a:pt x="8" y="2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067"/>
            <p:cNvSpPr>
              <a:spLocks/>
            </p:cNvSpPr>
            <p:nvPr userDrawn="1"/>
          </p:nvSpPr>
          <p:spPr bwMode="auto">
            <a:xfrm>
              <a:off x="6375401" y="45386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1 w 10"/>
                <a:gd name="T5" fmla="*/ 10 h 12"/>
                <a:gd name="T6" fmla="*/ 1 w 10"/>
                <a:gd name="T7" fmla="*/ 5 h 12"/>
                <a:gd name="T8" fmla="*/ 8 w 10"/>
                <a:gd name="T9" fmla="*/ 0 h 12"/>
                <a:gd name="T10" fmla="*/ 9 w 10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2" y="11"/>
                    <a:pt x="1" y="10"/>
                  </a:cubicBezTo>
                  <a:cubicBezTo>
                    <a:pt x="1" y="8"/>
                    <a:pt x="0" y="6"/>
                    <a:pt x="1" y="5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10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068"/>
            <p:cNvSpPr>
              <a:spLocks/>
            </p:cNvSpPr>
            <p:nvPr userDrawn="1"/>
          </p:nvSpPr>
          <p:spPr bwMode="auto">
            <a:xfrm>
              <a:off x="6381751" y="4530725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2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6" y="2"/>
                    <a:pt x="8" y="2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069"/>
            <p:cNvSpPr>
              <a:spLocks/>
            </p:cNvSpPr>
            <p:nvPr userDrawn="1"/>
          </p:nvSpPr>
          <p:spPr bwMode="auto">
            <a:xfrm>
              <a:off x="6334126" y="4500563"/>
              <a:ext cx="68263" cy="38100"/>
            </a:xfrm>
            <a:custGeom>
              <a:avLst/>
              <a:gdLst>
                <a:gd name="T0" fmla="*/ 0 w 43"/>
                <a:gd name="T1" fmla="*/ 1 h 24"/>
                <a:gd name="T2" fmla="*/ 42 w 43"/>
                <a:gd name="T3" fmla="*/ 24 h 24"/>
                <a:gd name="T4" fmla="*/ 43 w 43"/>
                <a:gd name="T5" fmla="*/ 23 h 24"/>
                <a:gd name="T6" fmla="*/ 1 w 43"/>
                <a:gd name="T7" fmla="*/ 0 h 24"/>
                <a:gd name="T8" fmla="*/ 0 w 43"/>
                <a:gd name="T9" fmla="*/ 1 h 24"/>
                <a:gd name="T10" fmla="*/ 0 w 43"/>
                <a:gd name="T1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4">
                  <a:moveTo>
                    <a:pt x="0" y="1"/>
                  </a:moveTo>
                  <a:cubicBezTo>
                    <a:pt x="13" y="10"/>
                    <a:pt x="27" y="18"/>
                    <a:pt x="42" y="24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28" y="17"/>
                    <a:pt x="14" y="9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070"/>
            <p:cNvSpPr>
              <a:spLocks/>
            </p:cNvSpPr>
            <p:nvPr userDrawn="1"/>
          </p:nvSpPr>
          <p:spPr bwMode="auto">
            <a:xfrm>
              <a:off x="6403976" y="45497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0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071"/>
            <p:cNvSpPr>
              <a:spLocks/>
            </p:cNvSpPr>
            <p:nvPr userDrawn="1"/>
          </p:nvSpPr>
          <p:spPr bwMode="auto">
            <a:xfrm>
              <a:off x="6410326" y="4541838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072"/>
            <p:cNvSpPr>
              <a:spLocks/>
            </p:cNvSpPr>
            <p:nvPr userDrawn="1"/>
          </p:nvSpPr>
          <p:spPr bwMode="auto">
            <a:xfrm>
              <a:off x="6429376" y="4557713"/>
              <a:ext cx="15875" cy="20638"/>
            </a:xfrm>
            <a:custGeom>
              <a:avLst/>
              <a:gdLst>
                <a:gd name="T0" fmla="*/ 9 w 10"/>
                <a:gd name="T1" fmla="*/ 7 h 13"/>
                <a:gd name="T2" fmla="*/ 4 w 10"/>
                <a:gd name="T3" fmla="*/ 13 h 13"/>
                <a:gd name="T4" fmla="*/ 1 w 10"/>
                <a:gd name="T5" fmla="*/ 5 h 13"/>
                <a:gd name="T6" fmla="*/ 7 w 10"/>
                <a:gd name="T7" fmla="*/ 0 h 13"/>
                <a:gd name="T8" fmla="*/ 9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073"/>
            <p:cNvSpPr>
              <a:spLocks/>
            </p:cNvSpPr>
            <p:nvPr userDrawn="1"/>
          </p:nvSpPr>
          <p:spPr bwMode="auto">
            <a:xfrm>
              <a:off x="6435726" y="45497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074"/>
            <p:cNvSpPr>
              <a:spLocks/>
            </p:cNvSpPr>
            <p:nvPr userDrawn="1"/>
          </p:nvSpPr>
          <p:spPr bwMode="auto">
            <a:xfrm>
              <a:off x="6456364" y="4562475"/>
              <a:ext cx="15875" cy="22225"/>
            </a:xfrm>
            <a:custGeom>
              <a:avLst/>
              <a:gdLst>
                <a:gd name="T0" fmla="*/ 9 w 10"/>
                <a:gd name="T1" fmla="*/ 8 h 14"/>
                <a:gd name="T2" fmla="*/ 4 w 10"/>
                <a:gd name="T3" fmla="*/ 14 h 14"/>
                <a:gd name="T4" fmla="*/ 1 w 10"/>
                <a:gd name="T5" fmla="*/ 6 h 14"/>
                <a:gd name="T6" fmla="*/ 6 w 10"/>
                <a:gd name="T7" fmla="*/ 1 h 14"/>
                <a:gd name="T8" fmla="*/ 9 w 10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8"/>
                  </a:moveTo>
                  <a:cubicBezTo>
                    <a:pt x="9" y="12"/>
                    <a:pt x="4" y="14"/>
                    <a:pt x="4" y="14"/>
                  </a:cubicBezTo>
                  <a:cubicBezTo>
                    <a:pt x="4" y="14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075"/>
            <p:cNvSpPr>
              <a:spLocks/>
            </p:cNvSpPr>
            <p:nvPr userDrawn="1"/>
          </p:nvSpPr>
          <p:spPr bwMode="auto">
            <a:xfrm>
              <a:off x="6461126" y="455612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076"/>
            <p:cNvSpPr>
              <a:spLocks/>
            </p:cNvSpPr>
            <p:nvPr userDrawn="1"/>
          </p:nvSpPr>
          <p:spPr bwMode="auto">
            <a:xfrm>
              <a:off x="6405564" y="4538663"/>
              <a:ext cx="74613" cy="20638"/>
            </a:xfrm>
            <a:custGeom>
              <a:avLst/>
              <a:gdLst>
                <a:gd name="T0" fmla="*/ 0 w 47"/>
                <a:gd name="T1" fmla="*/ 1 h 13"/>
                <a:gd name="T2" fmla="*/ 47 w 47"/>
                <a:gd name="T3" fmla="*/ 13 h 13"/>
                <a:gd name="T4" fmla="*/ 47 w 47"/>
                <a:gd name="T5" fmla="*/ 12 h 13"/>
                <a:gd name="T6" fmla="*/ 0 w 47"/>
                <a:gd name="T7" fmla="*/ 0 h 13"/>
                <a:gd name="T8" fmla="*/ 0 w 47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3">
                  <a:moveTo>
                    <a:pt x="0" y="1"/>
                  </a:moveTo>
                  <a:cubicBezTo>
                    <a:pt x="15" y="6"/>
                    <a:pt x="31" y="10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31" y="10"/>
                    <a:pt x="15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77"/>
            <p:cNvSpPr>
              <a:spLocks/>
            </p:cNvSpPr>
            <p:nvPr userDrawn="1"/>
          </p:nvSpPr>
          <p:spPr bwMode="auto">
            <a:xfrm>
              <a:off x="6488114" y="456882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078"/>
            <p:cNvSpPr>
              <a:spLocks/>
            </p:cNvSpPr>
            <p:nvPr userDrawn="1"/>
          </p:nvSpPr>
          <p:spPr bwMode="auto">
            <a:xfrm>
              <a:off x="6491289" y="45608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079"/>
            <p:cNvSpPr>
              <a:spLocks/>
            </p:cNvSpPr>
            <p:nvPr userDrawn="1"/>
          </p:nvSpPr>
          <p:spPr bwMode="auto">
            <a:xfrm>
              <a:off x="6515101" y="4572000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Rectangle 1080"/>
            <p:cNvSpPr>
              <a:spLocks noChangeArrowheads="1"/>
            </p:cNvSpPr>
            <p:nvPr userDrawn="1"/>
          </p:nvSpPr>
          <p:spPr bwMode="auto">
            <a:xfrm>
              <a:off x="6518276" y="45640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081"/>
            <p:cNvSpPr>
              <a:spLocks/>
            </p:cNvSpPr>
            <p:nvPr userDrawn="1"/>
          </p:nvSpPr>
          <p:spPr bwMode="auto">
            <a:xfrm>
              <a:off x="6542089" y="4573588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4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7" y="0"/>
                    <a:pt x="9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Rectangle 1082"/>
            <p:cNvSpPr>
              <a:spLocks noChangeArrowheads="1"/>
            </p:cNvSpPr>
            <p:nvPr userDrawn="1"/>
          </p:nvSpPr>
          <p:spPr bwMode="auto">
            <a:xfrm>
              <a:off x="6545264" y="4565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083"/>
            <p:cNvSpPr>
              <a:spLocks/>
            </p:cNvSpPr>
            <p:nvPr userDrawn="1"/>
          </p:nvSpPr>
          <p:spPr bwMode="auto">
            <a:xfrm>
              <a:off x="6484939" y="4559300"/>
              <a:ext cx="77788" cy="7938"/>
            </a:xfrm>
            <a:custGeom>
              <a:avLst/>
              <a:gdLst>
                <a:gd name="T0" fmla="*/ 0 w 49"/>
                <a:gd name="T1" fmla="*/ 1 h 5"/>
                <a:gd name="T2" fmla="*/ 24 w 49"/>
                <a:gd name="T3" fmla="*/ 4 h 5"/>
                <a:gd name="T4" fmla="*/ 36 w 49"/>
                <a:gd name="T5" fmla="*/ 4 h 5"/>
                <a:gd name="T6" fmla="*/ 49 w 49"/>
                <a:gd name="T7" fmla="*/ 5 h 5"/>
                <a:gd name="T8" fmla="*/ 49 w 49"/>
                <a:gd name="T9" fmla="*/ 4 h 5"/>
                <a:gd name="T10" fmla="*/ 36 w 49"/>
                <a:gd name="T11" fmla="*/ 4 h 5"/>
                <a:gd name="T12" fmla="*/ 24 w 49"/>
                <a:gd name="T13" fmla="*/ 3 h 5"/>
                <a:gd name="T14" fmla="*/ 0 w 49"/>
                <a:gd name="T15" fmla="*/ 0 h 5"/>
                <a:gd name="T16" fmla="*/ 0 w 49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5">
                  <a:moveTo>
                    <a:pt x="0" y="1"/>
                  </a:moveTo>
                  <a:cubicBezTo>
                    <a:pt x="8" y="2"/>
                    <a:pt x="16" y="3"/>
                    <a:pt x="24" y="4"/>
                  </a:cubicBezTo>
                  <a:cubicBezTo>
                    <a:pt x="28" y="4"/>
                    <a:pt x="32" y="4"/>
                    <a:pt x="36" y="4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2" y="3"/>
                    <a:pt x="28" y="3"/>
                    <a:pt x="24" y="3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084"/>
            <p:cNvSpPr>
              <a:spLocks/>
            </p:cNvSpPr>
            <p:nvPr userDrawn="1"/>
          </p:nvSpPr>
          <p:spPr bwMode="auto">
            <a:xfrm>
              <a:off x="6573839" y="4573588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085"/>
            <p:cNvSpPr>
              <a:spLocks/>
            </p:cNvSpPr>
            <p:nvPr userDrawn="1"/>
          </p:nvSpPr>
          <p:spPr bwMode="auto">
            <a:xfrm>
              <a:off x="6573839" y="4565650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1 w 7"/>
                <a:gd name="T3" fmla="*/ 6 h 6"/>
                <a:gd name="T4" fmla="*/ 0 w 7"/>
                <a:gd name="T5" fmla="*/ 0 h 6"/>
                <a:gd name="T6" fmla="*/ 7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lnTo>
                    <a:pt x="1" y="6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086"/>
            <p:cNvSpPr>
              <a:spLocks/>
            </p:cNvSpPr>
            <p:nvPr userDrawn="1"/>
          </p:nvSpPr>
          <p:spPr bwMode="auto">
            <a:xfrm>
              <a:off x="6600826" y="4572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2 w 8"/>
                <a:gd name="T5" fmla="*/ 12 h 13"/>
                <a:gd name="T6" fmla="*/ 0 w 8"/>
                <a:gd name="T7" fmla="*/ 7 h 13"/>
                <a:gd name="T8" fmla="*/ 3 w 8"/>
                <a:gd name="T9" fmla="*/ 0 h 13"/>
                <a:gd name="T10" fmla="*/ 8 w 8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3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087"/>
            <p:cNvSpPr>
              <a:spLocks/>
            </p:cNvSpPr>
            <p:nvPr userDrawn="1"/>
          </p:nvSpPr>
          <p:spPr bwMode="auto">
            <a:xfrm>
              <a:off x="6600826" y="4565650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0 w 7"/>
                <a:gd name="T3" fmla="*/ 6 h 6"/>
                <a:gd name="T4" fmla="*/ 0 w 7"/>
                <a:gd name="T5" fmla="*/ 0 h 6"/>
                <a:gd name="T6" fmla="*/ 6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cubicBezTo>
                    <a:pt x="5" y="6"/>
                    <a:pt x="3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088"/>
            <p:cNvSpPr>
              <a:spLocks/>
            </p:cNvSpPr>
            <p:nvPr userDrawn="1"/>
          </p:nvSpPr>
          <p:spPr bwMode="auto">
            <a:xfrm>
              <a:off x="6627814" y="4570413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6 w 8"/>
                <a:gd name="T3" fmla="*/ 11 h 13"/>
                <a:gd name="T4" fmla="*/ 5 w 8"/>
                <a:gd name="T5" fmla="*/ 13 h 13"/>
                <a:gd name="T6" fmla="*/ 0 w 8"/>
                <a:gd name="T7" fmla="*/ 7 h 13"/>
                <a:gd name="T8" fmla="*/ 3 w 8"/>
                <a:gd name="T9" fmla="*/ 0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8"/>
                    <a:pt x="7" y="10"/>
                    <a:pt x="6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0" y="11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089"/>
            <p:cNvSpPr>
              <a:spLocks/>
            </p:cNvSpPr>
            <p:nvPr userDrawn="1"/>
          </p:nvSpPr>
          <p:spPr bwMode="auto">
            <a:xfrm>
              <a:off x="6627814" y="456247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cubicBezTo>
                    <a:pt x="4" y="7"/>
                    <a:pt x="2" y="7"/>
                    <a:pt x="0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090"/>
            <p:cNvSpPr>
              <a:spLocks/>
            </p:cNvSpPr>
            <p:nvPr userDrawn="1"/>
          </p:nvSpPr>
          <p:spPr bwMode="auto">
            <a:xfrm>
              <a:off x="6567489" y="4560888"/>
              <a:ext cx="77788" cy="6350"/>
            </a:xfrm>
            <a:custGeom>
              <a:avLst/>
              <a:gdLst>
                <a:gd name="T0" fmla="*/ 0 w 49"/>
                <a:gd name="T1" fmla="*/ 4 h 4"/>
                <a:gd name="T2" fmla="*/ 1 w 49"/>
                <a:gd name="T3" fmla="*/ 4 h 4"/>
                <a:gd name="T4" fmla="*/ 24 w 49"/>
                <a:gd name="T5" fmla="*/ 3 h 4"/>
                <a:gd name="T6" fmla="*/ 24 w 49"/>
                <a:gd name="T7" fmla="*/ 3 h 4"/>
                <a:gd name="T8" fmla="*/ 36 w 49"/>
                <a:gd name="T9" fmla="*/ 2 h 4"/>
                <a:gd name="T10" fmla="*/ 43 w 49"/>
                <a:gd name="T11" fmla="*/ 2 h 4"/>
                <a:gd name="T12" fmla="*/ 43 w 49"/>
                <a:gd name="T13" fmla="*/ 2 h 4"/>
                <a:gd name="T14" fmla="*/ 49 w 49"/>
                <a:gd name="T15" fmla="*/ 1 h 4"/>
                <a:gd name="T16" fmla="*/ 49 w 49"/>
                <a:gd name="T17" fmla="*/ 0 h 4"/>
                <a:gd name="T18" fmla="*/ 43 w 49"/>
                <a:gd name="T19" fmla="*/ 1 h 4"/>
                <a:gd name="T20" fmla="*/ 36 w 49"/>
                <a:gd name="T21" fmla="*/ 2 h 4"/>
                <a:gd name="T22" fmla="*/ 24 w 49"/>
                <a:gd name="T23" fmla="*/ 2 h 4"/>
                <a:gd name="T24" fmla="*/ 24 w 49"/>
                <a:gd name="T25" fmla="*/ 3 h 4"/>
                <a:gd name="T26" fmla="*/ 24 w 49"/>
                <a:gd name="T27" fmla="*/ 2 h 4"/>
                <a:gd name="T28" fmla="*/ 1 w 49"/>
                <a:gd name="T29" fmla="*/ 3 h 4"/>
                <a:gd name="T30" fmla="*/ 0 w 49"/>
                <a:gd name="T31" fmla="*/ 3 h 4"/>
                <a:gd name="T32" fmla="*/ 0 w 49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4">
                  <a:moveTo>
                    <a:pt x="0" y="4"/>
                  </a:moveTo>
                  <a:cubicBezTo>
                    <a:pt x="0" y="4"/>
                    <a:pt x="0" y="4"/>
                    <a:pt x="1" y="4"/>
                  </a:cubicBezTo>
                  <a:cubicBezTo>
                    <a:pt x="9" y="4"/>
                    <a:pt x="16" y="4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3"/>
                    <a:pt x="9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091"/>
            <p:cNvSpPr>
              <a:spLocks/>
            </p:cNvSpPr>
            <p:nvPr userDrawn="1"/>
          </p:nvSpPr>
          <p:spPr bwMode="auto">
            <a:xfrm>
              <a:off x="6656389" y="4567238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7 h 13"/>
                <a:gd name="T6" fmla="*/ 4 w 10"/>
                <a:gd name="T7" fmla="*/ 0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1" y="10"/>
                    <a:pt x="1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092"/>
            <p:cNvSpPr>
              <a:spLocks/>
            </p:cNvSpPr>
            <p:nvPr userDrawn="1"/>
          </p:nvSpPr>
          <p:spPr bwMode="auto">
            <a:xfrm>
              <a:off x="6656389" y="455930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093"/>
            <p:cNvSpPr>
              <a:spLocks/>
            </p:cNvSpPr>
            <p:nvPr userDrawn="1"/>
          </p:nvSpPr>
          <p:spPr bwMode="auto">
            <a:xfrm>
              <a:off x="6683376" y="45624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7 h 13"/>
                <a:gd name="T6" fmla="*/ 4 w 10"/>
                <a:gd name="T7" fmla="*/ 0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2" y="11"/>
                    <a:pt x="1" y="7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094"/>
            <p:cNvSpPr>
              <a:spLocks/>
            </p:cNvSpPr>
            <p:nvPr userDrawn="1"/>
          </p:nvSpPr>
          <p:spPr bwMode="auto">
            <a:xfrm>
              <a:off x="6683376" y="45545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095"/>
            <p:cNvSpPr>
              <a:spLocks/>
            </p:cNvSpPr>
            <p:nvPr userDrawn="1"/>
          </p:nvSpPr>
          <p:spPr bwMode="auto">
            <a:xfrm>
              <a:off x="6710364" y="4556125"/>
              <a:ext cx="15875" cy="22225"/>
            </a:xfrm>
            <a:custGeom>
              <a:avLst/>
              <a:gdLst>
                <a:gd name="T0" fmla="*/ 9 w 10"/>
                <a:gd name="T1" fmla="*/ 6 h 14"/>
                <a:gd name="T2" fmla="*/ 6 w 10"/>
                <a:gd name="T3" fmla="*/ 14 h 14"/>
                <a:gd name="T4" fmla="*/ 1 w 10"/>
                <a:gd name="T5" fmla="*/ 8 h 14"/>
                <a:gd name="T6" fmla="*/ 3 w 10"/>
                <a:gd name="T7" fmla="*/ 1 h 14"/>
                <a:gd name="T8" fmla="*/ 9 w 10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6"/>
                  </a:moveTo>
                  <a:cubicBezTo>
                    <a:pt x="10" y="10"/>
                    <a:pt x="6" y="14"/>
                    <a:pt x="6" y="14"/>
                  </a:cubicBezTo>
                  <a:cubicBezTo>
                    <a:pt x="6" y="14"/>
                    <a:pt x="2" y="12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096"/>
            <p:cNvSpPr>
              <a:spLocks/>
            </p:cNvSpPr>
            <p:nvPr userDrawn="1"/>
          </p:nvSpPr>
          <p:spPr bwMode="auto">
            <a:xfrm>
              <a:off x="6708776" y="4549775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097"/>
            <p:cNvSpPr>
              <a:spLocks/>
            </p:cNvSpPr>
            <p:nvPr userDrawn="1"/>
          </p:nvSpPr>
          <p:spPr bwMode="auto">
            <a:xfrm>
              <a:off x="6650039" y="4546600"/>
              <a:ext cx="76200" cy="15875"/>
            </a:xfrm>
            <a:custGeom>
              <a:avLst/>
              <a:gdLst>
                <a:gd name="T0" fmla="*/ 0 w 48"/>
                <a:gd name="T1" fmla="*/ 10 h 10"/>
                <a:gd name="T2" fmla="*/ 48 w 48"/>
                <a:gd name="T3" fmla="*/ 1 h 10"/>
                <a:gd name="T4" fmla="*/ 48 w 48"/>
                <a:gd name="T5" fmla="*/ 0 h 10"/>
                <a:gd name="T6" fmla="*/ 0 w 48"/>
                <a:gd name="T7" fmla="*/ 9 h 10"/>
                <a:gd name="T8" fmla="*/ 0 w 4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0">
                  <a:moveTo>
                    <a:pt x="0" y="10"/>
                  </a:moveTo>
                  <a:cubicBezTo>
                    <a:pt x="16" y="8"/>
                    <a:pt x="32" y="5"/>
                    <a:pt x="48" y="1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2" y="4"/>
                    <a:pt x="16" y="7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098"/>
            <p:cNvSpPr>
              <a:spLocks/>
            </p:cNvSpPr>
            <p:nvPr userDrawn="1"/>
          </p:nvSpPr>
          <p:spPr bwMode="auto">
            <a:xfrm>
              <a:off x="6740526" y="45497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0 w 9"/>
                <a:gd name="T5" fmla="*/ 8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0" y="8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099"/>
            <p:cNvSpPr>
              <a:spLocks/>
            </p:cNvSpPr>
            <p:nvPr userDrawn="1"/>
          </p:nvSpPr>
          <p:spPr bwMode="auto">
            <a:xfrm>
              <a:off x="6738939" y="45418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100"/>
            <p:cNvSpPr>
              <a:spLocks/>
            </p:cNvSpPr>
            <p:nvPr userDrawn="1"/>
          </p:nvSpPr>
          <p:spPr bwMode="auto">
            <a:xfrm>
              <a:off x="6765926" y="4541838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101"/>
            <p:cNvSpPr>
              <a:spLocks/>
            </p:cNvSpPr>
            <p:nvPr userDrawn="1"/>
          </p:nvSpPr>
          <p:spPr bwMode="auto">
            <a:xfrm>
              <a:off x="6764339" y="4533900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1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1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102"/>
            <p:cNvSpPr>
              <a:spLocks/>
            </p:cNvSpPr>
            <p:nvPr userDrawn="1"/>
          </p:nvSpPr>
          <p:spPr bwMode="auto">
            <a:xfrm>
              <a:off x="6791326" y="45323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9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9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103"/>
            <p:cNvSpPr>
              <a:spLocks/>
            </p:cNvSpPr>
            <p:nvPr userDrawn="1"/>
          </p:nvSpPr>
          <p:spPr bwMode="auto">
            <a:xfrm>
              <a:off x="6789739" y="4525963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104"/>
            <p:cNvSpPr>
              <a:spLocks/>
            </p:cNvSpPr>
            <p:nvPr userDrawn="1"/>
          </p:nvSpPr>
          <p:spPr bwMode="auto">
            <a:xfrm>
              <a:off x="6731001" y="4522788"/>
              <a:ext cx="74613" cy="23813"/>
            </a:xfrm>
            <a:custGeom>
              <a:avLst/>
              <a:gdLst>
                <a:gd name="T0" fmla="*/ 0 w 47"/>
                <a:gd name="T1" fmla="*/ 15 h 15"/>
                <a:gd name="T2" fmla="*/ 47 w 47"/>
                <a:gd name="T3" fmla="*/ 1 h 15"/>
                <a:gd name="T4" fmla="*/ 47 w 47"/>
                <a:gd name="T5" fmla="*/ 0 h 15"/>
                <a:gd name="T6" fmla="*/ 0 w 47"/>
                <a:gd name="T7" fmla="*/ 14 h 15"/>
                <a:gd name="T8" fmla="*/ 0 w 47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">
                  <a:moveTo>
                    <a:pt x="0" y="15"/>
                  </a:moveTo>
                  <a:cubicBezTo>
                    <a:pt x="16" y="11"/>
                    <a:pt x="32" y="6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1" y="5"/>
                    <a:pt x="16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105"/>
            <p:cNvSpPr>
              <a:spLocks/>
            </p:cNvSpPr>
            <p:nvPr userDrawn="1"/>
          </p:nvSpPr>
          <p:spPr bwMode="auto">
            <a:xfrm>
              <a:off x="6819901" y="4522788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1 w 10"/>
                <a:gd name="T5" fmla="*/ 8 h 13"/>
                <a:gd name="T6" fmla="*/ 3 w 10"/>
                <a:gd name="T7" fmla="*/ 0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8"/>
                    <a:pt x="8" y="13"/>
                    <a:pt x="8" y="13"/>
                  </a:cubicBezTo>
                  <a:cubicBezTo>
                    <a:pt x="8" y="13"/>
                    <a:pt x="3" y="11"/>
                    <a:pt x="1" y="8"/>
                  </a:cubicBezTo>
                  <a:cubicBezTo>
                    <a:pt x="0" y="5"/>
                    <a:pt x="1" y="1"/>
                    <a:pt x="3" y="0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106"/>
            <p:cNvSpPr>
              <a:spLocks/>
            </p:cNvSpPr>
            <p:nvPr userDrawn="1"/>
          </p:nvSpPr>
          <p:spPr bwMode="auto">
            <a:xfrm>
              <a:off x="6816726" y="4514850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107"/>
            <p:cNvSpPr>
              <a:spLocks/>
            </p:cNvSpPr>
            <p:nvPr userDrawn="1"/>
          </p:nvSpPr>
          <p:spPr bwMode="auto">
            <a:xfrm>
              <a:off x="6845301" y="4511675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8"/>
                    <a:pt x="8" y="13"/>
                    <a:pt x="8" y="13"/>
                  </a:cubicBezTo>
                  <a:cubicBezTo>
                    <a:pt x="8" y="13"/>
                    <a:pt x="3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108"/>
            <p:cNvSpPr>
              <a:spLocks/>
            </p:cNvSpPr>
            <p:nvPr userDrawn="1"/>
          </p:nvSpPr>
          <p:spPr bwMode="auto">
            <a:xfrm>
              <a:off x="6842126" y="45037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109"/>
            <p:cNvSpPr>
              <a:spLocks/>
            </p:cNvSpPr>
            <p:nvPr userDrawn="1"/>
          </p:nvSpPr>
          <p:spPr bwMode="auto">
            <a:xfrm>
              <a:off x="6869114" y="4500563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8 w 11"/>
                <a:gd name="T3" fmla="*/ 12 h 12"/>
                <a:gd name="T4" fmla="*/ 2 w 11"/>
                <a:gd name="T5" fmla="*/ 8 h 12"/>
                <a:gd name="T6" fmla="*/ 3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8"/>
                    <a:pt x="8" y="12"/>
                    <a:pt x="8" y="12"/>
                  </a:cubicBezTo>
                  <a:cubicBezTo>
                    <a:pt x="8" y="12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110"/>
            <p:cNvSpPr>
              <a:spLocks/>
            </p:cNvSpPr>
            <p:nvPr userDrawn="1"/>
          </p:nvSpPr>
          <p:spPr bwMode="auto">
            <a:xfrm>
              <a:off x="6865939" y="4492625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111"/>
            <p:cNvSpPr>
              <a:spLocks/>
            </p:cNvSpPr>
            <p:nvPr userDrawn="1"/>
          </p:nvSpPr>
          <p:spPr bwMode="auto">
            <a:xfrm>
              <a:off x="6808789" y="4489450"/>
              <a:ext cx="73025" cy="31750"/>
            </a:xfrm>
            <a:custGeom>
              <a:avLst/>
              <a:gdLst>
                <a:gd name="T0" fmla="*/ 1 w 46"/>
                <a:gd name="T1" fmla="*/ 20 h 20"/>
                <a:gd name="T2" fmla="*/ 46 w 46"/>
                <a:gd name="T3" fmla="*/ 0 h 20"/>
                <a:gd name="T4" fmla="*/ 45 w 46"/>
                <a:gd name="T5" fmla="*/ 0 h 20"/>
                <a:gd name="T6" fmla="*/ 0 w 46"/>
                <a:gd name="T7" fmla="*/ 20 h 20"/>
                <a:gd name="T8" fmla="*/ 1 w 46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0">
                  <a:moveTo>
                    <a:pt x="1" y="20"/>
                  </a:moveTo>
                  <a:cubicBezTo>
                    <a:pt x="16" y="15"/>
                    <a:pt x="31" y="8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1" y="7"/>
                    <a:pt x="16" y="14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112"/>
            <p:cNvSpPr>
              <a:spLocks/>
            </p:cNvSpPr>
            <p:nvPr userDrawn="1"/>
          </p:nvSpPr>
          <p:spPr bwMode="auto">
            <a:xfrm>
              <a:off x="6896101" y="4486275"/>
              <a:ext cx="17463" cy="20638"/>
            </a:xfrm>
            <a:custGeom>
              <a:avLst/>
              <a:gdLst>
                <a:gd name="T0" fmla="*/ 9 w 11"/>
                <a:gd name="T1" fmla="*/ 5 h 13"/>
                <a:gd name="T2" fmla="*/ 9 w 11"/>
                <a:gd name="T3" fmla="*/ 13 h 13"/>
                <a:gd name="T4" fmla="*/ 2 w 11"/>
                <a:gd name="T5" fmla="*/ 9 h 13"/>
                <a:gd name="T6" fmla="*/ 2 w 11"/>
                <a:gd name="T7" fmla="*/ 1 h 13"/>
                <a:gd name="T8" fmla="*/ 9 w 11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9" y="5"/>
                  </a:moveTo>
                  <a:cubicBezTo>
                    <a:pt x="11" y="8"/>
                    <a:pt x="9" y="13"/>
                    <a:pt x="9" y="13"/>
                  </a:cubicBezTo>
                  <a:cubicBezTo>
                    <a:pt x="9" y="13"/>
                    <a:pt x="4" y="12"/>
                    <a:pt x="2" y="9"/>
                  </a:cubicBezTo>
                  <a:cubicBezTo>
                    <a:pt x="0" y="6"/>
                    <a:pt x="1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113"/>
            <p:cNvSpPr>
              <a:spLocks/>
            </p:cNvSpPr>
            <p:nvPr userDrawn="1"/>
          </p:nvSpPr>
          <p:spPr bwMode="auto">
            <a:xfrm>
              <a:off x="6892926" y="4479925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2 w 8"/>
                <a:gd name="T3" fmla="*/ 8 h 8"/>
                <a:gd name="T4" fmla="*/ 0 w 8"/>
                <a:gd name="T5" fmla="*/ 2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114"/>
            <p:cNvSpPr>
              <a:spLocks/>
            </p:cNvSpPr>
            <p:nvPr userDrawn="1"/>
          </p:nvSpPr>
          <p:spPr bwMode="auto">
            <a:xfrm>
              <a:off x="6919914" y="4473575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8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115"/>
            <p:cNvSpPr>
              <a:spLocks/>
            </p:cNvSpPr>
            <p:nvPr userDrawn="1"/>
          </p:nvSpPr>
          <p:spPr bwMode="auto">
            <a:xfrm>
              <a:off x="6915151" y="4465638"/>
              <a:ext cx="14288" cy="14288"/>
            </a:xfrm>
            <a:custGeom>
              <a:avLst/>
              <a:gdLst>
                <a:gd name="T0" fmla="*/ 9 w 9"/>
                <a:gd name="T1" fmla="*/ 6 h 9"/>
                <a:gd name="T2" fmla="*/ 3 w 9"/>
                <a:gd name="T3" fmla="*/ 9 h 9"/>
                <a:gd name="T4" fmla="*/ 0 w 9"/>
                <a:gd name="T5" fmla="*/ 3 h 9"/>
                <a:gd name="T6" fmla="*/ 6 w 9"/>
                <a:gd name="T7" fmla="*/ 0 h 9"/>
                <a:gd name="T8" fmla="*/ 9 w 9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6"/>
                  </a:moveTo>
                  <a:lnTo>
                    <a:pt x="3" y="9"/>
                  </a:lnTo>
                  <a:lnTo>
                    <a:pt x="0" y="3"/>
                  </a:lnTo>
                  <a:lnTo>
                    <a:pt x="6" y="0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116"/>
            <p:cNvSpPr>
              <a:spLocks/>
            </p:cNvSpPr>
            <p:nvPr userDrawn="1"/>
          </p:nvSpPr>
          <p:spPr bwMode="auto">
            <a:xfrm>
              <a:off x="6943726" y="4459288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8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1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117"/>
            <p:cNvSpPr>
              <a:spLocks/>
            </p:cNvSpPr>
            <p:nvPr userDrawn="1"/>
          </p:nvSpPr>
          <p:spPr bwMode="auto">
            <a:xfrm>
              <a:off x="6938964" y="44529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118"/>
            <p:cNvSpPr>
              <a:spLocks/>
            </p:cNvSpPr>
            <p:nvPr userDrawn="1"/>
          </p:nvSpPr>
          <p:spPr bwMode="auto">
            <a:xfrm>
              <a:off x="6884989" y="4448175"/>
              <a:ext cx="68263" cy="39688"/>
            </a:xfrm>
            <a:custGeom>
              <a:avLst/>
              <a:gdLst>
                <a:gd name="T0" fmla="*/ 0 w 43"/>
                <a:gd name="T1" fmla="*/ 25 h 25"/>
                <a:gd name="T2" fmla="*/ 43 w 43"/>
                <a:gd name="T3" fmla="*/ 0 h 25"/>
                <a:gd name="T4" fmla="*/ 43 w 43"/>
                <a:gd name="T5" fmla="*/ 0 h 25"/>
                <a:gd name="T6" fmla="*/ 0 w 43"/>
                <a:gd name="T7" fmla="*/ 24 h 25"/>
                <a:gd name="T8" fmla="*/ 0 w 43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5">
                  <a:moveTo>
                    <a:pt x="0" y="25"/>
                  </a:moveTo>
                  <a:cubicBezTo>
                    <a:pt x="15" y="18"/>
                    <a:pt x="29" y="9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9" y="9"/>
                    <a:pt x="15" y="17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119"/>
            <p:cNvSpPr>
              <a:spLocks/>
            </p:cNvSpPr>
            <p:nvPr userDrawn="1"/>
          </p:nvSpPr>
          <p:spPr bwMode="auto">
            <a:xfrm>
              <a:off x="6969126" y="4443413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120"/>
            <p:cNvSpPr>
              <a:spLocks/>
            </p:cNvSpPr>
            <p:nvPr userDrawn="1"/>
          </p:nvSpPr>
          <p:spPr bwMode="auto">
            <a:xfrm>
              <a:off x="6964364" y="4435475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3 w 8"/>
                <a:gd name="T3" fmla="*/ 9 h 9"/>
                <a:gd name="T4" fmla="*/ 0 w 8"/>
                <a:gd name="T5" fmla="*/ 4 h 9"/>
                <a:gd name="T6" fmla="*/ 5 w 8"/>
                <a:gd name="T7" fmla="*/ 0 h 9"/>
                <a:gd name="T8" fmla="*/ 8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6" y="7"/>
                    <a:pt x="5" y="8"/>
                    <a:pt x="3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2"/>
                    <a:pt x="5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121"/>
            <p:cNvSpPr>
              <a:spLocks/>
            </p:cNvSpPr>
            <p:nvPr userDrawn="1"/>
          </p:nvSpPr>
          <p:spPr bwMode="auto">
            <a:xfrm>
              <a:off x="6991351" y="4427538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3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122"/>
            <p:cNvSpPr>
              <a:spLocks/>
            </p:cNvSpPr>
            <p:nvPr userDrawn="1"/>
          </p:nvSpPr>
          <p:spPr bwMode="auto">
            <a:xfrm>
              <a:off x="6985001" y="4421188"/>
              <a:ext cx="14288" cy="12700"/>
            </a:xfrm>
            <a:custGeom>
              <a:avLst/>
              <a:gdLst>
                <a:gd name="T0" fmla="*/ 9 w 9"/>
                <a:gd name="T1" fmla="*/ 5 h 8"/>
                <a:gd name="T2" fmla="*/ 4 w 9"/>
                <a:gd name="T3" fmla="*/ 8 h 8"/>
                <a:gd name="T4" fmla="*/ 0 w 9"/>
                <a:gd name="T5" fmla="*/ 3 h 8"/>
                <a:gd name="T6" fmla="*/ 5 w 9"/>
                <a:gd name="T7" fmla="*/ 0 h 8"/>
                <a:gd name="T8" fmla="*/ 9 w 9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5"/>
                  </a:moveTo>
                  <a:cubicBezTo>
                    <a:pt x="7" y="6"/>
                    <a:pt x="6" y="7"/>
                    <a:pt x="4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lnTo>
                    <a:pt x="9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123"/>
            <p:cNvSpPr>
              <a:spLocks/>
            </p:cNvSpPr>
            <p:nvPr userDrawn="1"/>
          </p:nvSpPr>
          <p:spPr bwMode="auto">
            <a:xfrm>
              <a:off x="7011989" y="4411663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0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7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124"/>
            <p:cNvSpPr>
              <a:spLocks/>
            </p:cNvSpPr>
            <p:nvPr userDrawn="1"/>
          </p:nvSpPr>
          <p:spPr bwMode="auto">
            <a:xfrm>
              <a:off x="7007226" y="440531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3 h 8"/>
                <a:gd name="T6" fmla="*/ 5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125"/>
            <p:cNvSpPr>
              <a:spLocks/>
            </p:cNvSpPr>
            <p:nvPr userDrawn="1"/>
          </p:nvSpPr>
          <p:spPr bwMode="auto">
            <a:xfrm>
              <a:off x="6956426" y="4398963"/>
              <a:ext cx="65088" cy="47625"/>
            </a:xfrm>
            <a:custGeom>
              <a:avLst/>
              <a:gdLst>
                <a:gd name="T0" fmla="*/ 1 w 41"/>
                <a:gd name="T1" fmla="*/ 30 h 30"/>
                <a:gd name="T2" fmla="*/ 41 w 41"/>
                <a:gd name="T3" fmla="*/ 1 h 30"/>
                <a:gd name="T4" fmla="*/ 40 w 41"/>
                <a:gd name="T5" fmla="*/ 0 h 30"/>
                <a:gd name="T6" fmla="*/ 0 w 41"/>
                <a:gd name="T7" fmla="*/ 29 h 30"/>
                <a:gd name="T8" fmla="*/ 1 w 41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0">
                  <a:moveTo>
                    <a:pt x="1" y="30"/>
                  </a:moveTo>
                  <a:cubicBezTo>
                    <a:pt x="15" y="21"/>
                    <a:pt x="28" y="11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8" y="10"/>
                    <a:pt x="14" y="20"/>
                    <a:pt x="0" y="29"/>
                  </a:cubicBezTo>
                  <a:cubicBezTo>
                    <a:pt x="1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126"/>
            <p:cNvSpPr>
              <a:spLocks/>
            </p:cNvSpPr>
            <p:nvPr userDrawn="1"/>
          </p:nvSpPr>
          <p:spPr bwMode="auto">
            <a:xfrm>
              <a:off x="7035801" y="4392613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0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7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127"/>
            <p:cNvSpPr>
              <a:spLocks/>
            </p:cNvSpPr>
            <p:nvPr userDrawn="1"/>
          </p:nvSpPr>
          <p:spPr bwMode="auto">
            <a:xfrm>
              <a:off x="7031039" y="438626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4 w 8"/>
                <a:gd name="T3" fmla="*/ 8 h 8"/>
                <a:gd name="T4" fmla="*/ 0 w 8"/>
                <a:gd name="T5" fmla="*/ 4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128"/>
            <p:cNvSpPr>
              <a:spLocks/>
            </p:cNvSpPr>
            <p:nvPr userDrawn="1"/>
          </p:nvSpPr>
          <p:spPr bwMode="auto">
            <a:xfrm>
              <a:off x="7056439" y="4375150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1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129"/>
            <p:cNvSpPr>
              <a:spLocks/>
            </p:cNvSpPr>
            <p:nvPr userDrawn="1"/>
          </p:nvSpPr>
          <p:spPr bwMode="auto">
            <a:xfrm>
              <a:off x="7051676" y="4368800"/>
              <a:ext cx="12700" cy="14288"/>
            </a:xfrm>
            <a:custGeom>
              <a:avLst/>
              <a:gdLst>
                <a:gd name="T0" fmla="*/ 8 w 8"/>
                <a:gd name="T1" fmla="*/ 4 h 9"/>
                <a:gd name="T2" fmla="*/ 4 w 8"/>
                <a:gd name="T3" fmla="*/ 9 h 9"/>
                <a:gd name="T4" fmla="*/ 0 w 8"/>
                <a:gd name="T5" fmla="*/ 4 h 9"/>
                <a:gd name="T6" fmla="*/ 4 w 8"/>
                <a:gd name="T7" fmla="*/ 0 h 9"/>
                <a:gd name="T8" fmla="*/ 8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cubicBezTo>
                    <a:pt x="7" y="6"/>
                    <a:pt x="5" y="7"/>
                    <a:pt x="4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130"/>
            <p:cNvSpPr>
              <a:spLocks/>
            </p:cNvSpPr>
            <p:nvPr userDrawn="1"/>
          </p:nvSpPr>
          <p:spPr bwMode="auto">
            <a:xfrm>
              <a:off x="7077076" y="4357688"/>
              <a:ext cx="19050" cy="17463"/>
            </a:xfrm>
            <a:custGeom>
              <a:avLst/>
              <a:gdLst>
                <a:gd name="T0" fmla="*/ 9 w 12"/>
                <a:gd name="T1" fmla="*/ 3 h 11"/>
                <a:gd name="T2" fmla="*/ 11 w 12"/>
                <a:gd name="T3" fmla="*/ 11 h 11"/>
                <a:gd name="T4" fmla="*/ 3 w 12"/>
                <a:gd name="T5" fmla="*/ 9 h 11"/>
                <a:gd name="T6" fmla="*/ 2 w 12"/>
                <a:gd name="T7" fmla="*/ 1 h 11"/>
                <a:gd name="T8" fmla="*/ 9 w 12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9" y="3"/>
                  </a:moveTo>
                  <a:cubicBezTo>
                    <a:pt x="12" y="6"/>
                    <a:pt x="11" y="11"/>
                    <a:pt x="11" y="11"/>
                  </a:cubicBezTo>
                  <a:cubicBezTo>
                    <a:pt x="11" y="11"/>
                    <a:pt x="6" y="11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7" y="0"/>
                    <a:pt x="9" y="3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131"/>
            <p:cNvSpPr>
              <a:spLocks/>
            </p:cNvSpPr>
            <p:nvPr userDrawn="1"/>
          </p:nvSpPr>
          <p:spPr bwMode="auto">
            <a:xfrm>
              <a:off x="7070726" y="4351338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4 h 8"/>
                <a:gd name="T6" fmla="*/ 5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132"/>
            <p:cNvSpPr>
              <a:spLocks/>
            </p:cNvSpPr>
            <p:nvPr userDrawn="1"/>
          </p:nvSpPr>
          <p:spPr bwMode="auto">
            <a:xfrm>
              <a:off x="7024689" y="4344988"/>
              <a:ext cx="60325" cy="52388"/>
            </a:xfrm>
            <a:custGeom>
              <a:avLst/>
              <a:gdLst>
                <a:gd name="T0" fmla="*/ 0 w 38"/>
                <a:gd name="T1" fmla="*/ 33 h 33"/>
                <a:gd name="T2" fmla="*/ 38 w 38"/>
                <a:gd name="T3" fmla="*/ 1 h 33"/>
                <a:gd name="T4" fmla="*/ 37 w 38"/>
                <a:gd name="T5" fmla="*/ 0 h 33"/>
                <a:gd name="T6" fmla="*/ 0 w 38"/>
                <a:gd name="T7" fmla="*/ 32 h 33"/>
                <a:gd name="T8" fmla="*/ 0 w 38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0" y="33"/>
                  </a:moveTo>
                  <a:cubicBezTo>
                    <a:pt x="13" y="23"/>
                    <a:pt x="26" y="12"/>
                    <a:pt x="38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5" y="11"/>
                    <a:pt x="13" y="2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133"/>
            <p:cNvSpPr>
              <a:spLocks/>
            </p:cNvSpPr>
            <p:nvPr userDrawn="1"/>
          </p:nvSpPr>
          <p:spPr bwMode="auto">
            <a:xfrm>
              <a:off x="7099301" y="4335463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11 w 11"/>
                <a:gd name="T3" fmla="*/ 11 h 12"/>
                <a:gd name="T4" fmla="*/ 3 w 11"/>
                <a:gd name="T5" fmla="*/ 9 h 12"/>
                <a:gd name="T6" fmla="*/ 1 w 11"/>
                <a:gd name="T7" fmla="*/ 2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134"/>
            <p:cNvSpPr>
              <a:spLocks/>
            </p:cNvSpPr>
            <p:nvPr userDrawn="1"/>
          </p:nvSpPr>
          <p:spPr bwMode="auto">
            <a:xfrm>
              <a:off x="7092951" y="4330700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4 h 8"/>
                <a:gd name="T6" fmla="*/ 4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135"/>
            <p:cNvSpPr>
              <a:spLocks/>
            </p:cNvSpPr>
            <p:nvPr userDrawn="1"/>
          </p:nvSpPr>
          <p:spPr bwMode="auto">
            <a:xfrm>
              <a:off x="7118351" y="4316413"/>
              <a:ext cx="17463" cy="19050"/>
            </a:xfrm>
            <a:custGeom>
              <a:avLst/>
              <a:gdLst>
                <a:gd name="T0" fmla="*/ 9 w 11"/>
                <a:gd name="T1" fmla="*/ 3 h 12"/>
                <a:gd name="T2" fmla="*/ 11 w 11"/>
                <a:gd name="T3" fmla="*/ 11 h 12"/>
                <a:gd name="T4" fmla="*/ 3 w 11"/>
                <a:gd name="T5" fmla="*/ 9 h 12"/>
                <a:gd name="T6" fmla="*/ 1 w 11"/>
                <a:gd name="T7" fmla="*/ 2 h 12"/>
                <a:gd name="T8" fmla="*/ 9 w 11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3"/>
                  </a:moveTo>
                  <a:cubicBezTo>
                    <a:pt x="11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3" y="0"/>
                    <a:pt x="6" y="1"/>
                    <a:pt x="9" y="3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136"/>
            <p:cNvSpPr>
              <a:spLocks/>
            </p:cNvSpPr>
            <p:nvPr userDrawn="1"/>
          </p:nvSpPr>
          <p:spPr bwMode="auto">
            <a:xfrm>
              <a:off x="7112001" y="4311650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137"/>
            <p:cNvSpPr>
              <a:spLocks/>
            </p:cNvSpPr>
            <p:nvPr userDrawn="1"/>
          </p:nvSpPr>
          <p:spPr bwMode="auto">
            <a:xfrm>
              <a:off x="7135814" y="4297363"/>
              <a:ext cx="19050" cy="17463"/>
            </a:xfrm>
            <a:custGeom>
              <a:avLst/>
              <a:gdLst>
                <a:gd name="T0" fmla="*/ 9 w 12"/>
                <a:gd name="T1" fmla="*/ 3 h 11"/>
                <a:gd name="T2" fmla="*/ 11 w 12"/>
                <a:gd name="T3" fmla="*/ 10 h 11"/>
                <a:gd name="T4" fmla="*/ 4 w 12"/>
                <a:gd name="T5" fmla="*/ 9 h 11"/>
                <a:gd name="T6" fmla="*/ 2 w 12"/>
                <a:gd name="T7" fmla="*/ 1 h 11"/>
                <a:gd name="T8" fmla="*/ 9 w 12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9" y="3"/>
                  </a:moveTo>
                  <a:cubicBezTo>
                    <a:pt x="12" y="5"/>
                    <a:pt x="11" y="10"/>
                    <a:pt x="11" y="10"/>
                  </a:cubicBezTo>
                  <a:cubicBezTo>
                    <a:pt x="11" y="10"/>
                    <a:pt x="7" y="11"/>
                    <a:pt x="4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6" y="0"/>
                    <a:pt x="9" y="3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138"/>
            <p:cNvSpPr>
              <a:spLocks/>
            </p:cNvSpPr>
            <p:nvPr userDrawn="1"/>
          </p:nvSpPr>
          <p:spPr bwMode="auto">
            <a:xfrm>
              <a:off x="7129464" y="4291013"/>
              <a:ext cx="14288" cy="14288"/>
            </a:xfrm>
            <a:custGeom>
              <a:avLst/>
              <a:gdLst>
                <a:gd name="T0" fmla="*/ 9 w 9"/>
                <a:gd name="T1" fmla="*/ 4 h 9"/>
                <a:gd name="T2" fmla="*/ 5 w 9"/>
                <a:gd name="T3" fmla="*/ 9 h 9"/>
                <a:gd name="T4" fmla="*/ 0 w 9"/>
                <a:gd name="T5" fmla="*/ 5 h 9"/>
                <a:gd name="T6" fmla="*/ 4 w 9"/>
                <a:gd name="T7" fmla="*/ 0 h 9"/>
                <a:gd name="T8" fmla="*/ 9 w 9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lnTo>
                    <a:pt x="5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139"/>
            <p:cNvSpPr>
              <a:spLocks/>
            </p:cNvSpPr>
            <p:nvPr userDrawn="1"/>
          </p:nvSpPr>
          <p:spPr bwMode="auto">
            <a:xfrm>
              <a:off x="7086601" y="4284663"/>
              <a:ext cx="55563" cy="58738"/>
            </a:xfrm>
            <a:custGeom>
              <a:avLst/>
              <a:gdLst>
                <a:gd name="T0" fmla="*/ 1 w 35"/>
                <a:gd name="T1" fmla="*/ 37 h 37"/>
                <a:gd name="T2" fmla="*/ 35 w 35"/>
                <a:gd name="T3" fmla="*/ 1 h 37"/>
                <a:gd name="T4" fmla="*/ 34 w 35"/>
                <a:gd name="T5" fmla="*/ 0 h 37"/>
                <a:gd name="T6" fmla="*/ 0 w 35"/>
                <a:gd name="T7" fmla="*/ 36 h 37"/>
                <a:gd name="T8" fmla="*/ 1 w 35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7">
                  <a:moveTo>
                    <a:pt x="1" y="37"/>
                  </a:moveTo>
                  <a:cubicBezTo>
                    <a:pt x="13" y="25"/>
                    <a:pt x="24" y="13"/>
                    <a:pt x="35" y="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4" y="13"/>
                    <a:pt x="12" y="25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140"/>
            <p:cNvSpPr>
              <a:spLocks/>
            </p:cNvSpPr>
            <p:nvPr userDrawn="1"/>
          </p:nvSpPr>
          <p:spPr bwMode="auto">
            <a:xfrm>
              <a:off x="6375401" y="3924300"/>
              <a:ext cx="15875" cy="20638"/>
            </a:xfrm>
            <a:custGeom>
              <a:avLst/>
              <a:gdLst>
                <a:gd name="T0" fmla="*/ 8 w 10"/>
                <a:gd name="T1" fmla="*/ 9 h 13"/>
                <a:gd name="T2" fmla="*/ 2 w 10"/>
                <a:gd name="T3" fmla="*/ 13 h 13"/>
                <a:gd name="T4" fmla="*/ 2 w 10"/>
                <a:gd name="T5" fmla="*/ 5 h 13"/>
                <a:gd name="T6" fmla="*/ 8 w 10"/>
                <a:gd name="T7" fmla="*/ 2 h 13"/>
                <a:gd name="T8" fmla="*/ 8 w 10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9"/>
                  </a:moveTo>
                  <a:cubicBezTo>
                    <a:pt x="6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3" y="2"/>
                    <a:pt x="6" y="0"/>
                    <a:pt x="8" y="2"/>
                  </a:cubicBezTo>
                  <a:cubicBezTo>
                    <a:pt x="10" y="3"/>
                    <a:pt x="10" y="6"/>
                    <a:pt x="8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141"/>
            <p:cNvSpPr>
              <a:spLocks/>
            </p:cNvSpPr>
            <p:nvPr userDrawn="1"/>
          </p:nvSpPr>
          <p:spPr bwMode="auto">
            <a:xfrm>
              <a:off x="6383339" y="3917950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3" y="7"/>
                    <a:pt x="2" y="6"/>
                    <a:pt x="0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6" y="2"/>
                    <a:pt x="8" y="3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142"/>
            <p:cNvSpPr>
              <a:spLocks/>
            </p:cNvSpPr>
            <p:nvPr userDrawn="1"/>
          </p:nvSpPr>
          <p:spPr bwMode="auto">
            <a:xfrm>
              <a:off x="6397626" y="393858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2 w 10"/>
                <a:gd name="T5" fmla="*/ 4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2" y="4"/>
                  </a:cubicBezTo>
                  <a:cubicBezTo>
                    <a:pt x="4" y="1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143"/>
            <p:cNvSpPr>
              <a:spLocks/>
            </p:cNvSpPr>
            <p:nvPr userDrawn="1"/>
          </p:nvSpPr>
          <p:spPr bwMode="auto">
            <a:xfrm>
              <a:off x="6405564" y="3930650"/>
              <a:ext cx="12700" cy="14288"/>
            </a:xfrm>
            <a:custGeom>
              <a:avLst/>
              <a:gdLst>
                <a:gd name="T0" fmla="*/ 5 w 8"/>
                <a:gd name="T1" fmla="*/ 9 h 9"/>
                <a:gd name="T2" fmla="*/ 0 w 8"/>
                <a:gd name="T3" fmla="*/ 6 h 9"/>
                <a:gd name="T4" fmla="*/ 3 w 8"/>
                <a:gd name="T5" fmla="*/ 0 h 9"/>
                <a:gd name="T6" fmla="*/ 8 w 8"/>
                <a:gd name="T7" fmla="*/ 3 h 9"/>
                <a:gd name="T8" fmla="*/ 5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9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144"/>
            <p:cNvSpPr>
              <a:spLocks/>
            </p:cNvSpPr>
            <p:nvPr userDrawn="1"/>
          </p:nvSpPr>
          <p:spPr bwMode="auto">
            <a:xfrm>
              <a:off x="6419851" y="3951288"/>
              <a:ext cx="17463" cy="19050"/>
            </a:xfrm>
            <a:custGeom>
              <a:avLst/>
              <a:gdLst>
                <a:gd name="T0" fmla="*/ 9 w 11"/>
                <a:gd name="T1" fmla="*/ 8 h 12"/>
                <a:gd name="T2" fmla="*/ 3 w 11"/>
                <a:gd name="T3" fmla="*/ 12 h 12"/>
                <a:gd name="T4" fmla="*/ 2 w 11"/>
                <a:gd name="T5" fmla="*/ 4 h 12"/>
                <a:gd name="T6" fmla="*/ 9 w 11"/>
                <a:gd name="T7" fmla="*/ 1 h 12"/>
                <a:gd name="T8" fmla="*/ 9 w 11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4"/>
                  </a:cubicBezTo>
                  <a:cubicBezTo>
                    <a:pt x="4" y="1"/>
                    <a:pt x="7" y="0"/>
                    <a:pt x="9" y="1"/>
                  </a:cubicBezTo>
                  <a:cubicBezTo>
                    <a:pt x="11" y="2"/>
                    <a:pt x="11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145"/>
            <p:cNvSpPr>
              <a:spLocks/>
            </p:cNvSpPr>
            <p:nvPr userDrawn="1"/>
          </p:nvSpPr>
          <p:spPr bwMode="auto">
            <a:xfrm>
              <a:off x="6427789" y="394335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7" y="2"/>
                    <a:pt x="8" y="3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146"/>
            <p:cNvSpPr>
              <a:spLocks/>
            </p:cNvSpPr>
            <p:nvPr userDrawn="1"/>
          </p:nvSpPr>
          <p:spPr bwMode="auto">
            <a:xfrm>
              <a:off x="6381751" y="3913188"/>
              <a:ext cx="66675" cy="39688"/>
            </a:xfrm>
            <a:custGeom>
              <a:avLst/>
              <a:gdLst>
                <a:gd name="T0" fmla="*/ 0 w 42"/>
                <a:gd name="T1" fmla="*/ 1 h 25"/>
                <a:gd name="T2" fmla="*/ 41 w 42"/>
                <a:gd name="T3" fmla="*/ 25 h 25"/>
                <a:gd name="T4" fmla="*/ 42 w 42"/>
                <a:gd name="T5" fmla="*/ 24 h 25"/>
                <a:gd name="T6" fmla="*/ 1 w 42"/>
                <a:gd name="T7" fmla="*/ 0 h 25"/>
                <a:gd name="T8" fmla="*/ 0 w 42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5">
                  <a:moveTo>
                    <a:pt x="0" y="1"/>
                  </a:moveTo>
                  <a:cubicBezTo>
                    <a:pt x="13" y="9"/>
                    <a:pt x="27" y="17"/>
                    <a:pt x="41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28" y="17"/>
                    <a:pt x="14" y="9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147"/>
            <p:cNvSpPr>
              <a:spLocks/>
            </p:cNvSpPr>
            <p:nvPr userDrawn="1"/>
          </p:nvSpPr>
          <p:spPr bwMode="auto">
            <a:xfrm>
              <a:off x="6446839" y="396398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148"/>
            <p:cNvSpPr>
              <a:spLocks/>
            </p:cNvSpPr>
            <p:nvPr userDrawn="1"/>
          </p:nvSpPr>
          <p:spPr bwMode="auto">
            <a:xfrm>
              <a:off x="6454776" y="3957638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2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149"/>
            <p:cNvSpPr>
              <a:spLocks/>
            </p:cNvSpPr>
            <p:nvPr userDrawn="1"/>
          </p:nvSpPr>
          <p:spPr bwMode="auto">
            <a:xfrm>
              <a:off x="6470651" y="3975100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8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8"/>
                    <a:pt x="1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150"/>
            <p:cNvSpPr>
              <a:spLocks/>
            </p:cNvSpPr>
            <p:nvPr userDrawn="1"/>
          </p:nvSpPr>
          <p:spPr bwMode="auto">
            <a:xfrm>
              <a:off x="6477001" y="396875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151"/>
            <p:cNvSpPr>
              <a:spLocks/>
            </p:cNvSpPr>
            <p:nvPr userDrawn="1"/>
          </p:nvSpPr>
          <p:spPr bwMode="auto">
            <a:xfrm>
              <a:off x="6494464" y="3986213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1"/>
                    <a:pt x="2" y="13"/>
                    <a:pt x="2" y="13"/>
                  </a:cubicBezTo>
                  <a:cubicBezTo>
                    <a:pt x="2" y="13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152"/>
            <p:cNvSpPr>
              <a:spLocks/>
            </p:cNvSpPr>
            <p:nvPr userDrawn="1"/>
          </p:nvSpPr>
          <p:spPr bwMode="auto">
            <a:xfrm>
              <a:off x="6500814" y="3978275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154"/>
            <p:cNvSpPr>
              <a:spLocks/>
            </p:cNvSpPr>
            <p:nvPr userDrawn="1"/>
          </p:nvSpPr>
          <p:spPr bwMode="auto">
            <a:xfrm>
              <a:off x="6451601" y="3952875"/>
              <a:ext cx="68263" cy="33338"/>
            </a:xfrm>
            <a:custGeom>
              <a:avLst/>
              <a:gdLst>
                <a:gd name="T0" fmla="*/ 0 w 43"/>
                <a:gd name="T1" fmla="*/ 1 h 21"/>
                <a:gd name="T2" fmla="*/ 43 w 43"/>
                <a:gd name="T3" fmla="*/ 21 h 21"/>
                <a:gd name="T4" fmla="*/ 43 w 43"/>
                <a:gd name="T5" fmla="*/ 20 h 21"/>
                <a:gd name="T6" fmla="*/ 0 w 43"/>
                <a:gd name="T7" fmla="*/ 0 h 21"/>
                <a:gd name="T8" fmla="*/ 0 w 4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1">
                  <a:moveTo>
                    <a:pt x="0" y="1"/>
                  </a:moveTo>
                  <a:cubicBezTo>
                    <a:pt x="14" y="8"/>
                    <a:pt x="28" y="15"/>
                    <a:pt x="43" y="21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29" y="14"/>
                    <a:pt x="14" y="7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155"/>
            <p:cNvSpPr>
              <a:spLocks/>
            </p:cNvSpPr>
            <p:nvPr userDrawn="1"/>
          </p:nvSpPr>
          <p:spPr bwMode="auto">
            <a:xfrm>
              <a:off x="6521451" y="3997325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156"/>
            <p:cNvSpPr>
              <a:spLocks/>
            </p:cNvSpPr>
            <p:nvPr userDrawn="1"/>
          </p:nvSpPr>
          <p:spPr bwMode="auto">
            <a:xfrm>
              <a:off x="6527801" y="3990975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157"/>
            <p:cNvSpPr>
              <a:spLocks/>
            </p:cNvSpPr>
            <p:nvPr userDrawn="1"/>
          </p:nvSpPr>
          <p:spPr bwMode="auto">
            <a:xfrm>
              <a:off x="6545264" y="40068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158"/>
            <p:cNvSpPr>
              <a:spLocks/>
            </p:cNvSpPr>
            <p:nvPr userDrawn="1"/>
          </p:nvSpPr>
          <p:spPr bwMode="auto">
            <a:xfrm>
              <a:off x="6551614" y="400050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cubicBezTo>
                    <a:pt x="4" y="7"/>
                    <a:pt x="2" y="6"/>
                    <a:pt x="0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6" y="1"/>
                    <a:pt x="8" y="2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159"/>
            <p:cNvSpPr>
              <a:spLocks/>
            </p:cNvSpPr>
            <p:nvPr userDrawn="1"/>
          </p:nvSpPr>
          <p:spPr bwMode="auto">
            <a:xfrm>
              <a:off x="6570664" y="4016375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2 w 9"/>
                <a:gd name="T3" fmla="*/ 13 h 13"/>
                <a:gd name="T4" fmla="*/ 1 w 9"/>
                <a:gd name="T5" fmla="*/ 5 h 13"/>
                <a:gd name="T6" fmla="*/ 7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2" y="13"/>
                    <a:pt x="2" y="13"/>
                  </a:cubicBezTo>
                  <a:cubicBezTo>
                    <a:pt x="2" y="13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160"/>
            <p:cNvSpPr>
              <a:spLocks/>
            </p:cNvSpPr>
            <p:nvPr userDrawn="1"/>
          </p:nvSpPr>
          <p:spPr bwMode="auto">
            <a:xfrm>
              <a:off x="6575426" y="4008438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161"/>
            <p:cNvSpPr>
              <a:spLocks/>
            </p:cNvSpPr>
            <p:nvPr userDrawn="1"/>
          </p:nvSpPr>
          <p:spPr bwMode="auto">
            <a:xfrm>
              <a:off x="6524626" y="3986213"/>
              <a:ext cx="71438" cy="30163"/>
            </a:xfrm>
            <a:custGeom>
              <a:avLst/>
              <a:gdLst>
                <a:gd name="T0" fmla="*/ 0 w 45"/>
                <a:gd name="T1" fmla="*/ 1 h 19"/>
                <a:gd name="T2" fmla="*/ 22 w 45"/>
                <a:gd name="T3" fmla="*/ 10 h 19"/>
                <a:gd name="T4" fmla="*/ 22 w 45"/>
                <a:gd name="T5" fmla="*/ 10 h 19"/>
                <a:gd name="T6" fmla="*/ 44 w 45"/>
                <a:gd name="T7" fmla="*/ 19 h 19"/>
                <a:gd name="T8" fmla="*/ 45 w 45"/>
                <a:gd name="T9" fmla="*/ 18 h 19"/>
                <a:gd name="T10" fmla="*/ 22 w 45"/>
                <a:gd name="T11" fmla="*/ 9 h 19"/>
                <a:gd name="T12" fmla="*/ 22 w 45"/>
                <a:gd name="T13" fmla="*/ 10 h 19"/>
                <a:gd name="T14" fmla="*/ 22 w 45"/>
                <a:gd name="T15" fmla="*/ 9 h 19"/>
                <a:gd name="T16" fmla="*/ 0 w 45"/>
                <a:gd name="T17" fmla="*/ 0 h 19"/>
                <a:gd name="T18" fmla="*/ 0 w 45"/>
                <a:gd name="T1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19">
                  <a:moveTo>
                    <a:pt x="0" y="1"/>
                  </a:moveTo>
                  <a:cubicBezTo>
                    <a:pt x="7" y="4"/>
                    <a:pt x="15" y="7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5" y="6"/>
                    <a:pt x="7" y="4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162"/>
            <p:cNvSpPr>
              <a:spLocks/>
            </p:cNvSpPr>
            <p:nvPr userDrawn="1"/>
          </p:nvSpPr>
          <p:spPr bwMode="auto">
            <a:xfrm>
              <a:off x="6597651" y="402590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163"/>
            <p:cNvSpPr>
              <a:spLocks/>
            </p:cNvSpPr>
            <p:nvPr userDrawn="1"/>
          </p:nvSpPr>
          <p:spPr bwMode="auto">
            <a:xfrm>
              <a:off x="6604001" y="401955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164"/>
            <p:cNvSpPr>
              <a:spLocks/>
            </p:cNvSpPr>
            <p:nvPr userDrawn="1"/>
          </p:nvSpPr>
          <p:spPr bwMode="auto">
            <a:xfrm>
              <a:off x="6623051" y="40338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9" y="2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165"/>
            <p:cNvSpPr>
              <a:spLocks/>
            </p:cNvSpPr>
            <p:nvPr userDrawn="1"/>
          </p:nvSpPr>
          <p:spPr bwMode="auto">
            <a:xfrm>
              <a:off x="6627814" y="4027488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6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166"/>
            <p:cNvSpPr>
              <a:spLocks/>
            </p:cNvSpPr>
            <p:nvPr userDrawn="1"/>
          </p:nvSpPr>
          <p:spPr bwMode="auto">
            <a:xfrm>
              <a:off x="6646864" y="40417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2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9"/>
                    <a:pt x="2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167"/>
            <p:cNvSpPr>
              <a:spLocks/>
            </p:cNvSpPr>
            <p:nvPr userDrawn="1"/>
          </p:nvSpPr>
          <p:spPr bwMode="auto">
            <a:xfrm>
              <a:off x="6653214" y="403542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168"/>
            <p:cNvSpPr>
              <a:spLocks/>
            </p:cNvSpPr>
            <p:nvPr userDrawn="1"/>
          </p:nvSpPr>
          <p:spPr bwMode="auto">
            <a:xfrm>
              <a:off x="6599239" y="4016375"/>
              <a:ext cx="73025" cy="23813"/>
            </a:xfrm>
            <a:custGeom>
              <a:avLst/>
              <a:gdLst>
                <a:gd name="T0" fmla="*/ 0 w 46"/>
                <a:gd name="T1" fmla="*/ 0 h 15"/>
                <a:gd name="T2" fmla="*/ 23 w 46"/>
                <a:gd name="T3" fmla="*/ 8 h 15"/>
                <a:gd name="T4" fmla="*/ 46 w 46"/>
                <a:gd name="T5" fmla="*/ 15 h 15"/>
                <a:gd name="T6" fmla="*/ 46 w 46"/>
                <a:gd name="T7" fmla="*/ 14 h 15"/>
                <a:gd name="T8" fmla="*/ 23 w 46"/>
                <a:gd name="T9" fmla="*/ 7 h 15"/>
                <a:gd name="T10" fmla="*/ 0 w 46"/>
                <a:gd name="T11" fmla="*/ 0 h 15"/>
                <a:gd name="T12" fmla="*/ 0 w 46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5">
                  <a:moveTo>
                    <a:pt x="0" y="0"/>
                  </a:moveTo>
                  <a:cubicBezTo>
                    <a:pt x="8" y="3"/>
                    <a:pt x="15" y="6"/>
                    <a:pt x="23" y="8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5" y="5"/>
                    <a:pt x="8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169"/>
            <p:cNvSpPr>
              <a:spLocks/>
            </p:cNvSpPr>
            <p:nvPr userDrawn="1"/>
          </p:nvSpPr>
          <p:spPr bwMode="auto">
            <a:xfrm>
              <a:off x="6675439" y="4049713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170"/>
            <p:cNvSpPr>
              <a:spLocks/>
            </p:cNvSpPr>
            <p:nvPr userDrawn="1"/>
          </p:nvSpPr>
          <p:spPr bwMode="auto">
            <a:xfrm>
              <a:off x="6680201" y="40433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171"/>
            <p:cNvSpPr>
              <a:spLocks/>
            </p:cNvSpPr>
            <p:nvPr userDrawn="1"/>
          </p:nvSpPr>
          <p:spPr bwMode="auto">
            <a:xfrm>
              <a:off x="6700839" y="4057650"/>
              <a:ext cx="15875" cy="20638"/>
            </a:xfrm>
            <a:custGeom>
              <a:avLst/>
              <a:gdLst>
                <a:gd name="T0" fmla="*/ 9 w 10"/>
                <a:gd name="T1" fmla="*/ 7 h 13"/>
                <a:gd name="T2" fmla="*/ 3 w 10"/>
                <a:gd name="T3" fmla="*/ 13 h 13"/>
                <a:gd name="T4" fmla="*/ 1 w 10"/>
                <a:gd name="T5" fmla="*/ 5 h 13"/>
                <a:gd name="T6" fmla="*/ 6 w 10"/>
                <a:gd name="T7" fmla="*/ 0 h 13"/>
                <a:gd name="T8" fmla="*/ 9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172"/>
            <p:cNvSpPr>
              <a:spLocks/>
            </p:cNvSpPr>
            <p:nvPr userDrawn="1"/>
          </p:nvSpPr>
          <p:spPr bwMode="auto">
            <a:xfrm>
              <a:off x="6705601" y="40497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7"/>
                    <a:pt x="2" y="6"/>
                    <a:pt x="0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6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173"/>
            <p:cNvSpPr>
              <a:spLocks/>
            </p:cNvSpPr>
            <p:nvPr userDrawn="1"/>
          </p:nvSpPr>
          <p:spPr bwMode="auto">
            <a:xfrm>
              <a:off x="6726239" y="4062413"/>
              <a:ext cx="14288" cy="20638"/>
            </a:xfrm>
            <a:custGeom>
              <a:avLst/>
              <a:gdLst>
                <a:gd name="T0" fmla="*/ 9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174"/>
            <p:cNvSpPr>
              <a:spLocks/>
            </p:cNvSpPr>
            <p:nvPr userDrawn="1"/>
          </p:nvSpPr>
          <p:spPr bwMode="auto">
            <a:xfrm>
              <a:off x="6731001" y="405606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175"/>
            <p:cNvSpPr>
              <a:spLocks/>
            </p:cNvSpPr>
            <p:nvPr userDrawn="1"/>
          </p:nvSpPr>
          <p:spPr bwMode="auto">
            <a:xfrm>
              <a:off x="6675439" y="4040188"/>
              <a:ext cx="74613" cy="20638"/>
            </a:xfrm>
            <a:custGeom>
              <a:avLst/>
              <a:gdLst>
                <a:gd name="T0" fmla="*/ 0 w 47"/>
                <a:gd name="T1" fmla="*/ 1 h 13"/>
                <a:gd name="T2" fmla="*/ 23 w 47"/>
                <a:gd name="T3" fmla="*/ 7 h 13"/>
                <a:gd name="T4" fmla="*/ 23 w 47"/>
                <a:gd name="T5" fmla="*/ 7 h 13"/>
                <a:gd name="T6" fmla="*/ 47 w 47"/>
                <a:gd name="T7" fmla="*/ 13 h 13"/>
                <a:gd name="T8" fmla="*/ 47 w 47"/>
                <a:gd name="T9" fmla="*/ 12 h 13"/>
                <a:gd name="T10" fmla="*/ 24 w 47"/>
                <a:gd name="T11" fmla="*/ 6 h 13"/>
                <a:gd name="T12" fmla="*/ 1 w 47"/>
                <a:gd name="T13" fmla="*/ 0 h 13"/>
                <a:gd name="T14" fmla="*/ 0 w 47"/>
                <a:gd name="T15" fmla="*/ 1 h 13"/>
                <a:gd name="T16" fmla="*/ 0 w 47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3">
                  <a:moveTo>
                    <a:pt x="0" y="1"/>
                  </a:moveTo>
                  <a:lnTo>
                    <a:pt x="23" y="7"/>
                  </a:lnTo>
                  <a:lnTo>
                    <a:pt x="23" y="7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24" y="6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176"/>
            <p:cNvSpPr>
              <a:spLocks/>
            </p:cNvSpPr>
            <p:nvPr userDrawn="1"/>
          </p:nvSpPr>
          <p:spPr bwMode="auto">
            <a:xfrm>
              <a:off x="6754814" y="4068763"/>
              <a:ext cx="14288" cy="22225"/>
            </a:xfrm>
            <a:custGeom>
              <a:avLst/>
              <a:gdLst>
                <a:gd name="T0" fmla="*/ 9 w 9"/>
                <a:gd name="T1" fmla="*/ 8 h 14"/>
                <a:gd name="T2" fmla="*/ 3 w 9"/>
                <a:gd name="T3" fmla="*/ 14 h 14"/>
                <a:gd name="T4" fmla="*/ 1 w 9"/>
                <a:gd name="T5" fmla="*/ 6 h 14"/>
                <a:gd name="T6" fmla="*/ 6 w 9"/>
                <a:gd name="T7" fmla="*/ 1 h 14"/>
                <a:gd name="T8" fmla="*/ 9 w 9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9" y="8"/>
                  </a:moveTo>
                  <a:cubicBezTo>
                    <a:pt x="8" y="11"/>
                    <a:pt x="3" y="14"/>
                    <a:pt x="3" y="14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177"/>
            <p:cNvSpPr>
              <a:spLocks/>
            </p:cNvSpPr>
            <p:nvPr userDrawn="1"/>
          </p:nvSpPr>
          <p:spPr bwMode="auto">
            <a:xfrm>
              <a:off x="6759576" y="40624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178"/>
            <p:cNvSpPr>
              <a:spLocks/>
            </p:cNvSpPr>
            <p:nvPr userDrawn="1"/>
          </p:nvSpPr>
          <p:spPr bwMode="auto">
            <a:xfrm>
              <a:off x="6780214" y="407511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179"/>
            <p:cNvSpPr>
              <a:spLocks/>
            </p:cNvSpPr>
            <p:nvPr userDrawn="1"/>
          </p:nvSpPr>
          <p:spPr bwMode="auto">
            <a:xfrm>
              <a:off x="6784976" y="40671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180"/>
            <p:cNvSpPr>
              <a:spLocks/>
            </p:cNvSpPr>
            <p:nvPr userDrawn="1"/>
          </p:nvSpPr>
          <p:spPr bwMode="auto">
            <a:xfrm>
              <a:off x="6807201" y="407987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181"/>
            <p:cNvSpPr>
              <a:spLocks/>
            </p:cNvSpPr>
            <p:nvPr userDrawn="1"/>
          </p:nvSpPr>
          <p:spPr bwMode="auto">
            <a:xfrm>
              <a:off x="6810376" y="407193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182"/>
            <p:cNvSpPr>
              <a:spLocks/>
            </p:cNvSpPr>
            <p:nvPr userDrawn="1"/>
          </p:nvSpPr>
          <p:spPr bwMode="auto">
            <a:xfrm>
              <a:off x="6754814" y="4060825"/>
              <a:ext cx="74613" cy="14288"/>
            </a:xfrm>
            <a:custGeom>
              <a:avLst/>
              <a:gdLst>
                <a:gd name="T0" fmla="*/ 0 w 47"/>
                <a:gd name="T1" fmla="*/ 0 h 9"/>
                <a:gd name="T2" fmla="*/ 23 w 47"/>
                <a:gd name="T3" fmla="*/ 5 h 9"/>
                <a:gd name="T4" fmla="*/ 47 w 47"/>
                <a:gd name="T5" fmla="*/ 9 h 9"/>
                <a:gd name="T6" fmla="*/ 47 w 47"/>
                <a:gd name="T7" fmla="*/ 9 h 9"/>
                <a:gd name="T8" fmla="*/ 23 w 47"/>
                <a:gd name="T9" fmla="*/ 4 h 9"/>
                <a:gd name="T10" fmla="*/ 0 w 47"/>
                <a:gd name="T11" fmla="*/ 0 h 9"/>
                <a:gd name="T12" fmla="*/ 0 w 4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9">
                  <a:moveTo>
                    <a:pt x="0" y="0"/>
                  </a:moveTo>
                  <a:cubicBezTo>
                    <a:pt x="23" y="5"/>
                    <a:pt x="23" y="5"/>
                    <a:pt x="23" y="5"/>
                  </a:cubicBezTo>
                  <a:cubicBezTo>
                    <a:pt x="31" y="7"/>
                    <a:pt x="39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7"/>
                    <a:pt x="31" y="6"/>
                    <a:pt x="23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183"/>
            <p:cNvSpPr>
              <a:spLocks/>
            </p:cNvSpPr>
            <p:nvPr userDrawn="1"/>
          </p:nvSpPr>
          <p:spPr bwMode="auto">
            <a:xfrm>
              <a:off x="6835776" y="4084638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184"/>
            <p:cNvSpPr>
              <a:spLocks/>
            </p:cNvSpPr>
            <p:nvPr userDrawn="1"/>
          </p:nvSpPr>
          <p:spPr bwMode="auto">
            <a:xfrm>
              <a:off x="6838951" y="407670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7"/>
                    <a:pt x="2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5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185"/>
            <p:cNvSpPr>
              <a:spLocks/>
            </p:cNvSpPr>
            <p:nvPr userDrawn="1"/>
          </p:nvSpPr>
          <p:spPr bwMode="auto">
            <a:xfrm>
              <a:off x="6861176" y="408781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186"/>
            <p:cNvSpPr>
              <a:spLocks/>
            </p:cNvSpPr>
            <p:nvPr userDrawn="1"/>
          </p:nvSpPr>
          <p:spPr bwMode="auto">
            <a:xfrm>
              <a:off x="6864351" y="40798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187"/>
            <p:cNvSpPr>
              <a:spLocks/>
            </p:cNvSpPr>
            <p:nvPr userDrawn="1"/>
          </p:nvSpPr>
          <p:spPr bwMode="auto">
            <a:xfrm>
              <a:off x="6888164" y="409098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188"/>
            <p:cNvSpPr>
              <a:spLocks/>
            </p:cNvSpPr>
            <p:nvPr userDrawn="1"/>
          </p:nvSpPr>
          <p:spPr bwMode="auto">
            <a:xfrm>
              <a:off x="6891339" y="4084638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189"/>
            <p:cNvSpPr>
              <a:spLocks/>
            </p:cNvSpPr>
            <p:nvPr userDrawn="1"/>
          </p:nvSpPr>
          <p:spPr bwMode="auto">
            <a:xfrm>
              <a:off x="6832601" y="4075113"/>
              <a:ext cx="76200" cy="11113"/>
            </a:xfrm>
            <a:custGeom>
              <a:avLst/>
              <a:gdLst>
                <a:gd name="T0" fmla="*/ 0 w 48"/>
                <a:gd name="T1" fmla="*/ 1 h 7"/>
                <a:gd name="T2" fmla="*/ 24 w 48"/>
                <a:gd name="T3" fmla="*/ 4 h 7"/>
                <a:gd name="T4" fmla="*/ 48 w 48"/>
                <a:gd name="T5" fmla="*/ 7 h 7"/>
                <a:gd name="T6" fmla="*/ 48 w 48"/>
                <a:gd name="T7" fmla="*/ 6 h 7"/>
                <a:gd name="T8" fmla="*/ 24 w 48"/>
                <a:gd name="T9" fmla="*/ 3 h 7"/>
                <a:gd name="T10" fmla="*/ 0 w 48"/>
                <a:gd name="T11" fmla="*/ 0 h 7"/>
                <a:gd name="T12" fmla="*/ 0 w 48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">
                  <a:moveTo>
                    <a:pt x="0" y="1"/>
                  </a:moveTo>
                  <a:cubicBezTo>
                    <a:pt x="8" y="2"/>
                    <a:pt x="16" y="3"/>
                    <a:pt x="24" y="4"/>
                  </a:cubicBezTo>
                  <a:cubicBezTo>
                    <a:pt x="32" y="5"/>
                    <a:pt x="40" y="6"/>
                    <a:pt x="48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0" y="6"/>
                    <a:pt x="32" y="4"/>
                    <a:pt x="24" y="3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190"/>
            <p:cNvSpPr>
              <a:spLocks/>
            </p:cNvSpPr>
            <p:nvPr userDrawn="1"/>
          </p:nvSpPr>
          <p:spPr bwMode="auto">
            <a:xfrm>
              <a:off x="6916739" y="409416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191"/>
            <p:cNvSpPr>
              <a:spLocks/>
            </p:cNvSpPr>
            <p:nvPr userDrawn="1"/>
          </p:nvSpPr>
          <p:spPr bwMode="auto">
            <a:xfrm>
              <a:off x="6919914" y="4086225"/>
              <a:ext cx="9525" cy="11113"/>
            </a:xfrm>
            <a:custGeom>
              <a:avLst/>
              <a:gdLst>
                <a:gd name="T0" fmla="*/ 6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6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192"/>
            <p:cNvSpPr>
              <a:spLocks/>
            </p:cNvSpPr>
            <p:nvPr userDrawn="1"/>
          </p:nvSpPr>
          <p:spPr bwMode="auto">
            <a:xfrm>
              <a:off x="6943726" y="40973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193"/>
            <p:cNvSpPr>
              <a:spLocks/>
            </p:cNvSpPr>
            <p:nvPr userDrawn="1"/>
          </p:nvSpPr>
          <p:spPr bwMode="auto">
            <a:xfrm>
              <a:off x="6945314" y="4089400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194"/>
            <p:cNvSpPr>
              <a:spLocks/>
            </p:cNvSpPr>
            <p:nvPr userDrawn="1"/>
          </p:nvSpPr>
          <p:spPr bwMode="auto">
            <a:xfrm>
              <a:off x="6969126" y="409733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1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195"/>
            <p:cNvSpPr>
              <a:spLocks/>
            </p:cNvSpPr>
            <p:nvPr userDrawn="1"/>
          </p:nvSpPr>
          <p:spPr bwMode="auto">
            <a:xfrm>
              <a:off x="6970714" y="4090988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196"/>
            <p:cNvSpPr>
              <a:spLocks/>
            </p:cNvSpPr>
            <p:nvPr userDrawn="1"/>
          </p:nvSpPr>
          <p:spPr bwMode="auto">
            <a:xfrm>
              <a:off x="6913564" y="4086225"/>
              <a:ext cx="74613" cy="6350"/>
            </a:xfrm>
            <a:custGeom>
              <a:avLst/>
              <a:gdLst>
                <a:gd name="T0" fmla="*/ 0 w 47"/>
                <a:gd name="T1" fmla="*/ 0 h 4"/>
                <a:gd name="T2" fmla="*/ 23 w 47"/>
                <a:gd name="T3" fmla="*/ 3 h 4"/>
                <a:gd name="T4" fmla="*/ 47 w 47"/>
                <a:gd name="T5" fmla="*/ 4 h 4"/>
                <a:gd name="T6" fmla="*/ 47 w 47"/>
                <a:gd name="T7" fmla="*/ 3 h 4"/>
                <a:gd name="T8" fmla="*/ 24 w 47"/>
                <a:gd name="T9" fmla="*/ 2 h 4"/>
                <a:gd name="T10" fmla="*/ 0 w 47"/>
                <a:gd name="T11" fmla="*/ 0 h 4"/>
                <a:gd name="T12" fmla="*/ 0 w 4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">
                  <a:moveTo>
                    <a:pt x="0" y="0"/>
                  </a:moveTo>
                  <a:cubicBezTo>
                    <a:pt x="8" y="1"/>
                    <a:pt x="16" y="2"/>
                    <a:pt x="23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1"/>
                    <a:pt x="8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197"/>
            <p:cNvSpPr>
              <a:spLocks/>
            </p:cNvSpPr>
            <p:nvPr userDrawn="1"/>
          </p:nvSpPr>
          <p:spPr bwMode="auto">
            <a:xfrm>
              <a:off x="6997701" y="409892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7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7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Rectangle 1198"/>
            <p:cNvSpPr>
              <a:spLocks noChangeArrowheads="1"/>
            </p:cNvSpPr>
            <p:nvPr userDrawn="1"/>
          </p:nvSpPr>
          <p:spPr bwMode="auto">
            <a:xfrm>
              <a:off x="7000876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199"/>
            <p:cNvSpPr>
              <a:spLocks/>
            </p:cNvSpPr>
            <p:nvPr userDrawn="1"/>
          </p:nvSpPr>
          <p:spPr bwMode="auto">
            <a:xfrm>
              <a:off x="7024689" y="4100513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Rectangle 1200"/>
            <p:cNvSpPr>
              <a:spLocks noChangeArrowheads="1"/>
            </p:cNvSpPr>
            <p:nvPr userDrawn="1"/>
          </p:nvSpPr>
          <p:spPr bwMode="auto">
            <a:xfrm>
              <a:off x="7026276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201"/>
            <p:cNvSpPr>
              <a:spLocks/>
            </p:cNvSpPr>
            <p:nvPr userDrawn="1"/>
          </p:nvSpPr>
          <p:spPr bwMode="auto">
            <a:xfrm>
              <a:off x="7051676" y="4100513"/>
              <a:ext cx="11113" cy="20638"/>
            </a:xfrm>
            <a:custGeom>
              <a:avLst/>
              <a:gdLst>
                <a:gd name="T0" fmla="*/ 7 w 7"/>
                <a:gd name="T1" fmla="*/ 6 h 13"/>
                <a:gd name="T2" fmla="*/ 3 w 7"/>
                <a:gd name="T3" fmla="*/ 13 h 13"/>
                <a:gd name="T4" fmla="*/ 1 w 7"/>
                <a:gd name="T5" fmla="*/ 11 h 13"/>
                <a:gd name="T6" fmla="*/ 0 w 7"/>
                <a:gd name="T7" fmla="*/ 6 h 13"/>
                <a:gd name="T8" fmla="*/ 3 w 7"/>
                <a:gd name="T9" fmla="*/ 0 h 13"/>
                <a:gd name="T10" fmla="*/ 7 w 7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7" y="6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202"/>
            <p:cNvSpPr>
              <a:spLocks/>
            </p:cNvSpPr>
            <p:nvPr userDrawn="1"/>
          </p:nvSpPr>
          <p:spPr bwMode="auto">
            <a:xfrm>
              <a:off x="7051676" y="409257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cubicBezTo>
                    <a:pt x="4" y="6"/>
                    <a:pt x="2" y="7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203"/>
            <p:cNvSpPr>
              <a:spLocks/>
            </p:cNvSpPr>
            <p:nvPr userDrawn="1"/>
          </p:nvSpPr>
          <p:spPr bwMode="auto">
            <a:xfrm>
              <a:off x="6992939" y="4090988"/>
              <a:ext cx="76200" cy="3175"/>
            </a:xfrm>
            <a:custGeom>
              <a:avLst/>
              <a:gdLst>
                <a:gd name="T0" fmla="*/ 0 w 48"/>
                <a:gd name="T1" fmla="*/ 1 h 2"/>
                <a:gd name="T2" fmla="*/ 24 w 48"/>
                <a:gd name="T3" fmla="*/ 2 h 2"/>
                <a:gd name="T4" fmla="*/ 39 w 48"/>
                <a:gd name="T5" fmla="*/ 2 h 2"/>
                <a:gd name="T6" fmla="*/ 48 w 48"/>
                <a:gd name="T7" fmla="*/ 2 h 2"/>
                <a:gd name="T8" fmla="*/ 48 w 48"/>
                <a:gd name="T9" fmla="*/ 1 h 2"/>
                <a:gd name="T10" fmla="*/ 39 w 48"/>
                <a:gd name="T11" fmla="*/ 1 h 2"/>
                <a:gd name="T12" fmla="*/ 24 w 48"/>
                <a:gd name="T13" fmla="*/ 1 h 2"/>
                <a:gd name="T14" fmla="*/ 0 w 48"/>
                <a:gd name="T15" fmla="*/ 0 h 2"/>
                <a:gd name="T16" fmla="*/ 0 w 48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">
                  <a:moveTo>
                    <a:pt x="0" y="1"/>
                  </a:moveTo>
                  <a:cubicBezTo>
                    <a:pt x="8" y="2"/>
                    <a:pt x="16" y="1"/>
                    <a:pt x="24" y="2"/>
                  </a:cubicBezTo>
                  <a:cubicBezTo>
                    <a:pt x="29" y="2"/>
                    <a:pt x="34" y="2"/>
                    <a:pt x="39" y="2"/>
                  </a:cubicBezTo>
                  <a:cubicBezTo>
                    <a:pt x="42" y="2"/>
                    <a:pt x="45" y="2"/>
                    <a:pt x="48" y="2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5" y="1"/>
                    <a:pt x="42" y="1"/>
                    <a:pt x="39" y="1"/>
                  </a:cubicBezTo>
                  <a:cubicBezTo>
                    <a:pt x="34" y="1"/>
                    <a:pt x="29" y="1"/>
                    <a:pt x="24" y="1"/>
                  </a:cubicBezTo>
                  <a:cubicBezTo>
                    <a:pt x="16" y="1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204"/>
            <p:cNvSpPr>
              <a:spLocks/>
            </p:cNvSpPr>
            <p:nvPr userDrawn="1"/>
          </p:nvSpPr>
          <p:spPr bwMode="auto">
            <a:xfrm>
              <a:off x="7080251" y="4100513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Rectangle 1205"/>
            <p:cNvSpPr>
              <a:spLocks noChangeArrowheads="1"/>
            </p:cNvSpPr>
            <p:nvPr userDrawn="1"/>
          </p:nvSpPr>
          <p:spPr bwMode="auto">
            <a:xfrm>
              <a:off x="7081839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206"/>
            <p:cNvSpPr>
              <a:spLocks/>
            </p:cNvSpPr>
            <p:nvPr userDrawn="1"/>
          </p:nvSpPr>
          <p:spPr bwMode="auto">
            <a:xfrm>
              <a:off x="7105651" y="4098925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5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1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207"/>
            <p:cNvSpPr>
              <a:spLocks/>
            </p:cNvSpPr>
            <p:nvPr userDrawn="1"/>
          </p:nvSpPr>
          <p:spPr bwMode="auto">
            <a:xfrm>
              <a:off x="7107239" y="40925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208"/>
            <p:cNvSpPr>
              <a:spLocks/>
            </p:cNvSpPr>
            <p:nvPr userDrawn="1"/>
          </p:nvSpPr>
          <p:spPr bwMode="auto">
            <a:xfrm>
              <a:off x="7132639" y="4097338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209"/>
            <p:cNvSpPr>
              <a:spLocks/>
            </p:cNvSpPr>
            <p:nvPr userDrawn="1"/>
          </p:nvSpPr>
          <p:spPr bwMode="auto">
            <a:xfrm>
              <a:off x="7132639" y="4089400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210"/>
            <p:cNvSpPr>
              <a:spLocks/>
            </p:cNvSpPr>
            <p:nvPr userDrawn="1"/>
          </p:nvSpPr>
          <p:spPr bwMode="auto">
            <a:xfrm>
              <a:off x="7073901" y="4089400"/>
              <a:ext cx="76200" cy="4763"/>
            </a:xfrm>
            <a:custGeom>
              <a:avLst/>
              <a:gdLst>
                <a:gd name="T0" fmla="*/ 0 w 48"/>
                <a:gd name="T1" fmla="*/ 3 h 3"/>
                <a:gd name="T2" fmla="*/ 24 w 48"/>
                <a:gd name="T3" fmla="*/ 2 h 3"/>
                <a:gd name="T4" fmla="*/ 24 w 48"/>
                <a:gd name="T5" fmla="*/ 2 h 3"/>
                <a:gd name="T6" fmla="*/ 48 w 48"/>
                <a:gd name="T7" fmla="*/ 1 h 3"/>
                <a:gd name="T8" fmla="*/ 48 w 48"/>
                <a:gd name="T9" fmla="*/ 0 h 3"/>
                <a:gd name="T10" fmla="*/ 24 w 48"/>
                <a:gd name="T11" fmla="*/ 1 h 3"/>
                <a:gd name="T12" fmla="*/ 24 w 48"/>
                <a:gd name="T13" fmla="*/ 2 h 3"/>
                <a:gd name="T14" fmla="*/ 24 w 48"/>
                <a:gd name="T15" fmla="*/ 1 h 3"/>
                <a:gd name="T16" fmla="*/ 0 w 48"/>
                <a:gd name="T17" fmla="*/ 2 h 3"/>
                <a:gd name="T18" fmla="*/ 0 w 48"/>
                <a:gd name="T19" fmla="*/ 3 h 3"/>
                <a:gd name="T20" fmla="*/ 0 w 48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3">
                  <a:moveTo>
                    <a:pt x="0" y="3"/>
                  </a:moveTo>
                  <a:lnTo>
                    <a:pt x="24" y="2"/>
                  </a:lnTo>
                  <a:lnTo>
                    <a:pt x="24" y="2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211"/>
            <p:cNvSpPr>
              <a:spLocks/>
            </p:cNvSpPr>
            <p:nvPr userDrawn="1"/>
          </p:nvSpPr>
          <p:spPr bwMode="auto">
            <a:xfrm>
              <a:off x="7161214" y="409575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5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1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212"/>
            <p:cNvSpPr>
              <a:spLocks/>
            </p:cNvSpPr>
            <p:nvPr userDrawn="1"/>
          </p:nvSpPr>
          <p:spPr bwMode="auto">
            <a:xfrm>
              <a:off x="7161214" y="40878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213"/>
            <p:cNvSpPr>
              <a:spLocks/>
            </p:cNvSpPr>
            <p:nvPr userDrawn="1"/>
          </p:nvSpPr>
          <p:spPr bwMode="auto">
            <a:xfrm>
              <a:off x="7186614" y="40925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1 w 9"/>
                <a:gd name="T5" fmla="*/ 7 h 13"/>
                <a:gd name="T6" fmla="*/ 4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5" y="13"/>
                    <a:pt x="5" y="13"/>
                  </a:cubicBezTo>
                  <a:cubicBezTo>
                    <a:pt x="5" y="13"/>
                    <a:pt x="1" y="11"/>
                    <a:pt x="1" y="7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214"/>
            <p:cNvSpPr>
              <a:spLocks/>
            </p:cNvSpPr>
            <p:nvPr userDrawn="1"/>
          </p:nvSpPr>
          <p:spPr bwMode="auto">
            <a:xfrm>
              <a:off x="7188201" y="408622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5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215"/>
            <p:cNvSpPr>
              <a:spLocks/>
            </p:cNvSpPr>
            <p:nvPr userDrawn="1"/>
          </p:nvSpPr>
          <p:spPr bwMode="auto">
            <a:xfrm>
              <a:off x="7213601" y="40894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5 w 8"/>
                <a:gd name="T3" fmla="*/ 13 h 13"/>
                <a:gd name="T4" fmla="*/ 0 w 8"/>
                <a:gd name="T5" fmla="*/ 7 h 13"/>
                <a:gd name="T6" fmla="*/ 3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0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Rectangle 1216"/>
            <p:cNvSpPr>
              <a:spLocks noChangeArrowheads="1"/>
            </p:cNvSpPr>
            <p:nvPr userDrawn="1"/>
          </p:nvSpPr>
          <p:spPr bwMode="auto">
            <a:xfrm>
              <a:off x="7213601" y="40830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217"/>
            <p:cNvSpPr>
              <a:spLocks/>
            </p:cNvSpPr>
            <p:nvPr userDrawn="1"/>
          </p:nvSpPr>
          <p:spPr bwMode="auto">
            <a:xfrm>
              <a:off x="7154864" y="4081463"/>
              <a:ext cx="74613" cy="7938"/>
            </a:xfrm>
            <a:custGeom>
              <a:avLst/>
              <a:gdLst>
                <a:gd name="T0" fmla="*/ 0 w 47"/>
                <a:gd name="T1" fmla="*/ 5 h 5"/>
                <a:gd name="T2" fmla="*/ 12 w 47"/>
                <a:gd name="T3" fmla="*/ 5 h 5"/>
                <a:gd name="T4" fmla="*/ 23 w 47"/>
                <a:gd name="T5" fmla="*/ 3 h 5"/>
                <a:gd name="T6" fmla="*/ 47 w 47"/>
                <a:gd name="T7" fmla="*/ 1 h 5"/>
                <a:gd name="T8" fmla="*/ 47 w 47"/>
                <a:gd name="T9" fmla="*/ 0 h 5"/>
                <a:gd name="T10" fmla="*/ 23 w 47"/>
                <a:gd name="T11" fmla="*/ 2 h 5"/>
                <a:gd name="T12" fmla="*/ 11 w 47"/>
                <a:gd name="T13" fmla="*/ 4 h 5"/>
                <a:gd name="T14" fmla="*/ 0 w 47"/>
                <a:gd name="T15" fmla="*/ 5 h 5"/>
                <a:gd name="T16" fmla="*/ 0 w 47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">
                  <a:moveTo>
                    <a:pt x="0" y="5"/>
                  </a:moveTo>
                  <a:cubicBezTo>
                    <a:pt x="4" y="5"/>
                    <a:pt x="8" y="5"/>
                    <a:pt x="12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4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218"/>
            <p:cNvSpPr>
              <a:spLocks/>
            </p:cNvSpPr>
            <p:nvPr userDrawn="1"/>
          </p:nvSpPr>
          <p:spPr bwMode="auto">
            <a:xfrm>
              <a:off x="7242176" y="408622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0 w 9"/>
                <a:gd name="T5" fmla="*/ 7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5" y="13"/>
                    <a:pt x="5" y="13"/>
                  </a:cubicBezTo>
                  <a:cubicBezTo>
                    <a:pt x="5" y="13"/>
                    <a:pt x="1" y="11"/>
                    <a:pt x="0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219"/>
            <p:cNvSpPr>
              <a:spLocks/>
            </p:cNvSpPr>
            <p:nvPr userDrawn="1"/>
          </p:nvSpPr>
          <p:spPr bwMode="auto">
            <a:xfrm>
              <a:off x="7242176" y="4078288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220"/>
            <p:cNvSpPr>
              <a:spLocks/>
            </p:cNvSpPr>
            <p:nvPr userDrawn="1"/>
          </p:nvSpPr>
          <p:spPr bwMode="auto">
            <a:xfrm>
              <a:off x="7267576" y="408305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1 w 9"/>
                <a:gd name="T5" fmla="*/ 7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5" y="13"/>
                    <a:pt x="5" y="13"/>
                  </a:cubicBezTo>
                  <a:cubicBezTo>
                    <a:pt x="5" y="13"/>
                    <a:pt x="1" y="10"/>
                    <a:pt x="1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221"/>
            <p:cNvSpPr>
              <a:spLocks/>
            </p:cNvSpPr>
            <p:nvPr userDrawn="1"/>
          </p:nvSpPr>
          <p:spPr bwMode="auto">
            <a:xfrm>
              <a:off x="7267576" y="40751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222"/>
            <p:cNvSpPr>
              <a:spLocks/>
            </p:cNvSpPr>
            <p:nvPr userDrawn="1"/>
          </p:nvSpPr>
          <p:spPr bwMode="auto">
            <a:xfrm>
              <a:off x="7292976" y="407828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4 w 9"/>
                <a:gd name="T7" fmla="*/ 0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223"/>
            <p:cNvSpPr>
              <a:spLocks/>
            </p:cNvSpPr>
            <p:nvPr userDrawn="1"/>
          </p:nvSpPr>
          <p:spPr bwMode="auto">
            <a:xfrm>
              <a:off x="7292976" y="407035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224"/>
            <p:cNvSpPr>
              <a:spLocks/>
            </p:cNvSpPr>
            <p:nvPr userDrawn="1"/>
          </p:nvSpPr>
          <p:spPr bwMode="auto">
            <a:xfrm>
              <a:off x="7234239" y="4068763"/>
              <a:ext cx="74613" cy="12700"/>
            </a:xfrm>
            <a:custGeom>
              <a:avLst/>
              <a:gdLst>
                <a:gd name="T0" fmla="*/ 0 w 47"/>
                <a:gd name="T1" fmla="*/ 8 h 8"/>
                <a:gd name="T2" fmla="*/ 24 w 47"/>
                <a:gd name="T3" fmla="*/ 5 h 8"/>
                <a:gd name="T4" fmla="*/ 36 w 47"/>
                <a:gd name="T5" fmla="*/ 3 h 8"/>
                <a:gd name="T6" fmla="*/ 47 w 47"/>
                <a:gd name="T7" fmla="*/ 1 h 8"/>
                <a:gd name="T8" fmla="*/ 47 w 47"/>
                <a:gd name="T9" fmla="*/ 0 h 8"/>
                <a:gd name="T10" fmla="*/ 35 w 47"/>
                <a:gd name="T11" fmla="*/ 2 h 8"/>
                <a:gd name="T12" fmla="*/ 24 w 47"/>
                <a:gd name="T13" fmla="*/ 4 h 8"/>
                <a:gd name="T14" fmla="*/ 0 w 47"/>
                <a:gd name="T15" fmla="*/ 8 h 8"/>
                <a:gd name="T16" fmla="*/ 0 w 47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8">
                  <a:moveTo>
                    <a:pt x="0" y="8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40" y="2"/>
                    <a:pt x="43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3" y="1"/>
                    <a:pt x="39" y="2"/>
                    <a:pt x="35" y="2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225"/>
            <p:cNvSpPr>
              <a:spLocks/>
            </p:cNvSpPr>
            <p:nvPr userDrawn="1"/>
          </p:nvSpPr>
          <p:spPr bwMode="auto">
            <a:xfrm>
              <a:off x="7321551" y="407193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4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226"/>
            <p:cNvSpPr>
              <a:spLocks/>
            </p:cNvSpPr>
            <p:nvPr userDrawn="1"/>
          </p:nvSpPr>
          <p:spPr bwMode="auto">
            <a:xfrm>
              <a:off x="7321551" y="406558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227"/>
            <p:cNvSpPr>
              <a:spLocks/>
            </p:cNvSpPr>
            <p:nvPr userDrawn="1"/>
          </p:nvSpPr>
          <p:spPr bwMode="auto">
            <a:xfrm>
              <a:off x="7346951" y="40671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8 h 13"/>
                <a:gd name="T6" fmla="*/ 4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10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228"/>
            <p:cNvSpPr>
              <a:spLocks/>
            </p:cNvSpPr>
            <p:nvPr userDrawn="1"/>
          </p:nvSpPr>
          <p:spPr bwMode="auto">
            <a:xfrm>
              <a:off x="7346951" y="406082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229"/>
            <p:cNvSpPr>
              <a:spLocks/>
            </p:cNvSpPr>
            <p:nvPr userDrawn="1"/>
          </p:nvSpPr>
          <p:spPr bwMode="auto">
            <a:xfrm>
              <a:off x="7372351" y="4060825"/>
              <a:ext cx="15875" cy="22225"/>
            </a:xfrm>
            <a:custGeom>
              <a:avLst/>
              <a:gdLst>
                <a:gd name="T0" fmla="*/ 9 w 10"/>
                <a:gd name="T1" fmla="*/ 6 h 14"/>
                <a:gd name="T2" fmla="*/ 6 w 10"/>
                <a:gd name="T3" fmla="*/ 14 h 14"/>
                <a:gd name="T4" fmla="*/ 1 w 10"/>
                <a:gd name="T5" fmla="*/ 8 h 14"/>
                <a:gd name="T6" fmla="*/ 3 w 10"/>
                <a:gd name="T7" fmla="*/ 1 h 14"/>
                <a:gd name="T8" fmla="*/ 9 w 10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6"/>
                  </a:moveTo>
                  <a:cubicBezTo>
                    <a:pt x="10" y="10"/>
                    <a:pt x="6" y="14"/>
                    <a:pt x="6" y="14"/>
                  </a:cubicBezTo>
                  <a:cubicBezTo>
                    <a:pt x="6" y="14"/>
                    <a:pt x="2" y="12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230"/>
            <p:cNvSpPr>
              <a:spLocks/>
            </p:cNvSpPr>
            <p:nvPr userDrawn="1"/>
          </p:nvSpPr>
          <p:spPr bwMode="auto">
            <a:xfrm>
              <a:off x="7372351" y="405447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231"/>
            <p:cNvSpPr>
              <a:spLocks/>
            </p:cNvSpPr>
            <p:nvPr userDrawn="1"/>
          </p:nvSpPr>
          <p:spPr bwMode="auto">
            <a:xfrm>
              <a:off x="7313614" y="4051300"/>
              <a:ext cx="74613" cy="17463"/>
            </a:xfrm>
            <a:custGeom>
              <a:avLst/>
              <a:gdLst>
                <a:gd name="T0" fmla="*/ 0 w 47"/>
                <a:gd name="T1" fmla="*/ 11 h 11"/>
                <a:gd name="T2" fmla="*/ 24 w 47"/>
                <a:gd name="T3" fmla="*/ 7 h 11"/>
                <a:gd name="T4" fmla="*/ 47 w 47"/>
                <a:gd name="T5" fmla="*/ 1 h 11"/>
                <a:gd name="T6" fmla="*/ 47 w 47"/>
                <a:gd name="T7" fmla="*/ 0 h 11"/>
                <a:gd name="T8" fmla="*/ 24 w 47"/>
                <a:gd name="T9" fmla="*/ 6 h 11"/>
                <a:gd name="T10" fmla="*/ 0 w 47"/>
                <a:gd name="T11" fmla="*/ 10 h 11"/>
                <a:gd name="T12" fmla="*/ 0 w 47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1">
                  <a:moveTo>
                    <a:pt x="0" y="11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32" y="5"/>
                    <a:pt x="39" y="3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2"/>
                    <a:pt x="31" y="4"/>
                    <a:pt x="24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232"/>
            <p:cNvSpPr>
              <a:spLocks/>
            </p:cNvSpPr>
            <p:nvPr userDrawn="1"/>
          </p:nvSpPr>
          <p:spPr bwMode="auto">
            <a:xfrm>
              <a:off x="7400926" y="40544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233"/>
            <p:cNvSpPr>
              <a:spLocks/>
            </p:cNvSpPr>
            <p:nvPr userDrawn="1"/>
          </p:nvSpPr>
          <p:spPr bwMode="auto">
            <a:xfrm>
              <a:off x="7399339" y="404812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234"/>
            <p:cNvSpPr>
              <a:spLocks/>
            </p:cNvSpPr>
            <p:nvPr userDrawn="1"/>
          </p:nvSpPr>
          <p:spPr bwMode="auto">
            <a:xfrm>
              <a:off x="7426326" y="4048125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235"/>
            <p:cNvSpPr>
              <a:spLocks/>
            </p:cNvSpPr>
            <p:nvPr userDrawn="1"/>
          </p:nvSpPr>
          <p:spPr bwMode="auto">
            <a:xfrm>
              <a:off x="7424739" y="4040188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2 h 8"/>
                <a:gd name="T6" fmla="*/ 6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236"/>
            <p:cNvSpPr>
              <a:spLocks/>
            </p:cNvSpPr>
            <p:nvPr userDrawn="1"/>
          </p:nvSpPr>
          <p:spPr bwMode="auto">
            <a:xfrm>
              <a:off x="7451726" y="4040188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2" y="12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237"/>
            <p:cNvSpPr>
              <a:spLocks/>
            </p:cNvSpPr>
            <p:nvPr userDrawn="1"/>
          </p:nvSpPr>
          <p:spPr bwMode="auto">
            <a:xfrm>
              <a:off x="7450139" y="40338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238"/>
            <p:cNvSpPr>
              <a:spLocks/>
            </p:cNvSpPr>
            <p:nvPr userDrawn="1"/>
          </p:nvSpPr>
          <p:spPr bwMode="auto">
            <a:xfrm>
              <a:off x="7392989" y="4030663"/>
              <a:ext cx="73025" cy="20638"/>
            </a:xfrm>
            <a:custGeom>
              <a:avLst/>
              <a:gdLst>
                <a:gd name="T0" fmla="*/ 0 w 46"/>
                <a:gd name="T1" fmla="*/ 13 h 13"/>
                <a:gd name="T2" fmla="*/ 23 w 46"/>
                <a:gd name="T3" fmla="*/ 8 h 13"/>
                <a:gd name="T4" fmla="*/ 46 w 46"/>
                <a:gd name="T5" fmla="*/ 1 h 13"/>
                <a:gd name="T6" fmla="*/ 46 w 46"/>
                <a:gd name="T7" fmla="*/ 0 h 13"/>
                <a:gd name="T8" fmla="*/ 23 w 46"/>
                <a:gd name="T9" fmla="*/ 7 h 13"/>
                <a:gd name="T10" fmla="*/ 0 w 46"/>
                <a:gd name="T11" fmla="*/ 13 h 13"/>
                <a:gd name="T12" fmla="*/ 0 w 46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3">
                  <a:moveTo>
                    <a:pt x="0" y="13"/>
                  </a:moveTo>
                  <a:cubicBezTo>
                    <a:pt x="7" y="11"/>
                    <a:pt x="15" y="10"/>
                    <a:pt x="23" y="8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5" y="9"/>
                    <a:pt x="7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239"/>
            <p:cNvSpPr>
              <a:spLocks/>
            </p:cNvSpPr>
            <p:nvPr userDrawn="1"/>
          </p:nvSpPr>
          <p:spPr bwMode="auto">
            <a:xfrm>
              <a:off x="7478714" y="4032250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240"/>
            <p:cNvSpPr>
              <a:spLocks/>
            </p:cNvSpPr>
            <p:nvPr userDrawn="1"/>
          </p:nvSpPr>
          <p:spPr bwMode="auto">
            <a:xfrm>
              <a:off x="7477126" y="402590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241"/>
            <p:cNvSpPr>
              <a:spLocks/>
            </p:cNvSpPr>
            <p:nvPr userDrawn="1"/>
          </p:nvSpPr>
          <p:spPr bwMode="auto">
            <a:xfrm>
              <a:off x="7504114" y="40243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242"/>
            <p:cNvSpPr>
              <a:spLocks/>
            </p:cNvSpPr>
            <p:nvPr userDrawn="1"/>
          </p:nvSpPr>
          <p:spPr bwMode="auto">
            <a:xfrm>
              <a:off x="7502526" y="40179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243"/>
            <p:cNvSpPr>
              <a:spLocks/>
            </p:cNvSpPr>
            <p:nvPr userDrawn="1"/>
          </p:nvSpPr>
          <p:spPr bwMode="auto">
            <a:xfrm>
              <a:off x="7529514" y="4016375"/>
              <a:ext cx="14288" cy="20638"/>
            </a:xfrm>
            <a:custGeom>
              <a:avLst/>
              <a:gdLst>
                <a:gd name="T0" fmla="*/ 8 w 9"/>
                <a:gd name="T1" fmla="*/ 5 h 13"/>
                <a:gd name="T2" fmla="*/ 7 w 9"/>
                <a:gd name="T3" fmla="*/ 13 h 13"/>
                <a:gd name="T4" fmla="*/ 1 w 9"/>
                <a:gd name="T5" fmla="*/ 8 h 13"/>
                <a:gd name="T6" fmla="*/ 2 w 9"/>
                <a:gd name="T7" fmla="*/ 1 h 13"/>
                <a:gd name="T8" fmla="*/ 8 w 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5"/>
                  </a:moveTo>
                  <a:cubicBezTo>
                    <a:pt x="9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244"/>
            <p:cNvSpPr>
              <a:spLocks/>
            </p:cNvSpPr>
            <p:nvPr userDrawn="1"/>
          </p:nvSpPr>
          <p:spPr bwMode="auto">
            <a:xfrm>
              <a:off x="7526339" y="40084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245"/>
            <p:cNvSpPr>
              <a:spLocks/>
            </p:cNvSpPr>
            <p:nvPr userDrawn="1"/>
          </p:nvSpPr>
          <p:spPr bwMode="auto">
            <a:xfrm>
              <a:off x="7470776" y="4005263"/>
              <a:ext cx="71438" cy="25400"/>
            </a:xfrm>
            <a:custGeom>
              <a:avLst/>
              <a:gdLst>
                <a:gd name="T0" fmla="*/ 0 w 45"/>
                <a:gd name="T1" fmla="*/ 16 h 16"/>
                <a:gd name="T2" fmla="*/ 11 w 45"/>
                <a:gd name="T3" fmla="*/ 13 h 16"/>
                <a:gd name="T4" fmla="*/ 11 w 45"/>
                <a:gd name="T5" fmla="*/ 13 h 16"/>
                <a:gd name="T6" fmla="*/ 23 w 45"/>
                <a:gd name="T7" fmla="*/ 9 h 16"/>
                <a:gd name="T8" fmla="*/ 45 w 45"/>
                <a:gd name="T9" fmla="*/ 1 h 16"/>
                <a:gd name="T10" fmla="*/ 45 w 45"/>
                <a:gd name="T11" fmla="*/ 0 h 16"/>
                <a:gd name="T12" fmla="*/ 22 w 45"/>
                <a:gd name="T13" fmla="*/ 8 h 16"/>
                <a:gd name="T14" fmla="*/ 11 w 45"/>
                <a:gd name="T15" fmla="*/ 12 h 16"/>
                <a:gd name="T16" fmla="*/ 11 w 45"/>
                <a:gd name="T17" fmla="*/ 12 h 16"/>
                <a:gd name="T18" fmla="*/ 11 w 45"/>
                <a:gd name="T19" fmla="*/ 12 h 16"/>
                <a:gd name="T20" fmla="*/ 0 w 45"/>
                <a:gd name="T21" fmla="*/ 15 h 16"/>
                <a:gd name="T22" fmla="*/ 0 w 45"/>
                <a:gd name="T23" fmla="*/ 16 h 16"/>
                <a:gd name="T24" fmla="*/ 0 w 45"/>
                <a:gd name="T2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6">
                  <a:moveTo>
                    <a:pt x="0" y="16"/>
                  </a:moveTo>
                  <a:lnTo>
                    <a:pt x="11" y="13"/>
                  </a:lnTo>
                  <a:lnTo>
                    <a:pt x="11" y="13"/>
                  </a:lnTo>
                  <a:lnTo>
                    <a:pt x="23" y="9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22" y="8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246"/>
            <p:cNvSpPr>
              <a:spLocks/>
            </p:cNvSpPr>
            <p:nvPr userDrawn="1"/>
          </p:nvSpPr>
          <p:spPr bwMode="auto">
            <a:xfrm>
              <a:off x="7556501" y="4006850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7 w 10"/>
                <a:gd name="T3" fmla="*/ 13 h 13"/>
                <a:gd name="T4" fmla="*/ 5 w 10"/>
                <a:gd name="T5" fmla="*/ 12 h 13"/>
                <a:gd name="T6" fmla="*/ 1 w 10"/>
                <a:gd name="T7" fmla="*/ 8 h 13"/>
                <a:gd name="T8" fmla="*/ 3 w 10"/>
                <a:gd name="T9" fmla="*/ 1 h 13"/>
                <a:gd name="T10" fmla="*/ 9 w 10"/>
                <a:gd name="T1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6" y="12"/>
                    <a:pt x="5" y="12"/>
                  </a:cubicBezTo>
                  <a:cubicBezTo>
                    <a:pt x="3" y="11"/>
                    <a:pt x="2" y="10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247"/>
            <p:cNvSpPr>
              <a:spLocks/>
            </p:cNvSpPr>
            <p:nvPr userDrawn="1"/>
          </p:nvSpPr>
          <p:spPr bwMode="auto">
            <a:xfrm>
              <a:off x="7553326" y="399891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1248"/>
            <p:cNvSpPr>
              <a:spLocks/>
            </p:cNvSpPr>
            <p:nvPr userDrawn="1"/>
          </p:nvSpPr>
          <p:spPr bwMode="auto">
            <a:xfrm>
              <a:off x="7580314" y="3997325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8" y="13"/>
                    <a:pt x="8" y="13"/>
                  </a:cubicBezTo>
                  <a:cubicBezTo>
                    <a:pt x="8" y="13"/>
                    <a:pt x="3" y="11"/>
                    <a:pt x="2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8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249"/>
            <p:cNvSpPr>
              <a:spLocks/>
            </p:cNvSpPr>
            <p:nvPr userDrawn="1"/>
          </p:nvSpPr>
          <p:spPr bwMode="auto">
            <a:xfrm>
              <a:off x="7578726" y="3989388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250"/>
            <p:cNvSpPr>
              <a:spLocks/>
            </p:cNvSpPr>
            <p:nvPr userDrawn="1"/>
          </p:nvSpPr>
          <p:spPr bwMode="auto">
            <a:xfrm>
              <a:off x="7605714" y="3987800"/>
              <a:ext cx="15875" cy="20638"/>
            </a:xfrm>
            <a:custGeom>
              <a:avLst/>
              <a:gdLst>
                <a:gd name="T0" fmla="*/ 8 w 10"/>
                <a:gd name="T1" fmla="*/ 5 h 13"/>
                <a:gd name="T2" fmla="*/ 7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8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251"/>
            <p:cNvSpPr>
              <a:spLocks/>
            </p:cNvSpPr>
            <p:nvPr userDrawn="1"/>
          </p:nvSpPr>
          <p:spPr bwMode="auto">
            <a:xfrm>
              <a:off x="7602539" y="3979863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252"/>
            <p:cNvSpPr>
              <a:spLocks/>
            </p:cNvSpPr>
            <p:nvPr userDrawn="1"/>
          </p:nvSpPr>
          <p:spPr bwMode="auto">
            <a:xfrm>
              <a:off x="7546976" y="3976688"/>
              <a:ext cx="71438" cy="28575"/>
            </a:xfrm>
            <a:custGeom>
              <a:avLst/>
              <a:gdLst>
                <a:gd name="T0" fmla="*/ 0 w 45"/>
                <a:gd name="T1" fmla="*/ 18 h 18"/>
                <a:gd name="T2" fmla="*/ 22 w 45"/>
                <a:gd name="T3" fmla="*/ 10 h 18"/>
                <a:gd name="T4" fmla="*/ 45 w 45"/>
                <a:gd name="T5" fmla="*/ 1 h 18"/>
                <a:gd name="T6" fmla="*/ 44 w 45"/>
                <a:gd name="T7" fmla="*/ 0 h 18"/>
                <a:gd name="T8" fmla="*/ 22 w 45"/>
                <a:gd name="T9" fmla="*/ 9 h 18"/>
                <a:gd name="T10" fmla="*/ 0 w 45"/>
                <a:gd name="T11" fmla="*/ 18 h 18"/>
                <a:gd name="T12" fmla="*/ 0 w 4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">
                  <a:moveTo>
                    <a:pt x="0" y="18"/>
                  </a:moveTo>
                  <a:cubicBezTo>
                    <a:pt x="8" y="16"/>
                    <a:pt x="15" y="13"/>
                    <a:pt x="22" y="1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5" y="12"/>
                    <a:pt x="7" y="15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253"/>
            <p:cNvSpPr>
              <a:spLocks/>
            </p:cNvSpPr>
            <p:nvPr userDrawn="1"/>
          </p:nvSpPr>
          <p:spPr bwMode="auto">
            <a:xfrm>
              <a:off x="7632701" y="3976688"/>
              <a:ext cx="15875" cy="20638"/>
            </a:xfrm>
            <a:custGeom>
              <a:avLst/>
              <a:gdLst>
                <a:gd name="T0" fmla="*/ 8 w 10"/>
                <a:gd name="T1" fmla="*/ 5 h 13"/>
                <a:gd name="T2" fmla="*/ 7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8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254"/>
            <p:cNvSpPr>
              <a:spLocks/>
            </p:cNvSpPr>
            <p:nvPr userDrawn="1"/>
          </p:nvSpPr>
          <p:spPr bwMode="auto">
            <a:xfrm>
              <a:off x="7629526" y="3970338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255"/>
            <p:cNvSpPr>
              <a:spLocks/>
            </p:cNvSpPr>
            <p:nvPr userDrawn="1"/>
          </p:nvSpPr>
          <p:spPr bwMode="auto">
            <a:xfrm>
              <a:off x="7656514" y="3965575"/>
              <a:ext cx="15875" cy="20638"/>
            </a:xfrm>
            <a:custGeom>
              <a:avLst/>
              <a:gdLst>
                <a:gd name="T0" fmla="*/ 8 w 10"/>
                <a:gd name="T1" fmla="*/ 6 h 13"/>
                <a:gd name="T2" fmla="*/ 7 w 10"/>
                <a:gd name="T3" fmla="*/ 13 h 13"/>
                <a:gd name="T4" fmla="*/ 1 w 10"/>
                <a:gd name="T5" fmla="*/ 9 h 13"/>
                <a:gd name="T6" fmla="*/ 2 w 10"/>
                <a:gd name="T7" fmla="*/ 1 h 13"/>
                <a:gd name="T8" fmla="*/ 8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3" y="12"/>
                    <a:pt x="1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256"/>
            <p:cNvSpPr>
              <a:spLocks/>
            </p:cNvSpPr>
            <p:nvPr userDrawn="1"/>
          </p:nvSpPr>
          <p:spPr bwMode="auto">
            <a:xfrm>
              <a:off x="7653339" y="39592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257"/>
            <p:cNvSpPr>
              <a:spLocks/>
            </p:cNvSpPr>
            <p:nvPr userDrawn="1"/>
          </p:nvSpPr>
          <p:spPr bwMode="auto">
            <a:xfrm>
              <a:off x="7680326" y="3956050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3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258"/>
            <p:cNvSpPr>
              <a:spLocks/>
            </p:cNvSpPr>
            <p:nvPr userDrawn="1"/>
          </p:nvSpPr>
          <p:spPr bwMode="auto">
            <a:xfrm>
              <a:off x="7675564" y="394811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259"/>
            <p:cNvSpPr>
              <a:spLocks/>
            </p:cNvSpPr>
            <p:nvPr userDrawn="1"/>
          </p:nvSpPr>
          <p:spPr bwMode="auto">
            <a:xfrm>
              <a:off x="7621589" y="3944938"/>
              <a:ext cx="69850" cy="31750"/>
            </a:xfrm>
            <a:custGeom>
              <a:avLst/>
              <a:gdLst>
                <a:gd name="T0" fmla="*/ 0 w 44"/>
                <a:gd name="T1" fmla="*/ 20 h 20"/>
                <a:gd name="T2" fmla="*/ 44 w 44"/>
                <a:gd name="T3" fmla="*/ 1 h 20"/>
                <a:gd name="T4" fmla="*/ 44 w 44"/>
                <a:gd name="T5" fmla="*/ 0 h 20"/>
                <a:gd name="T6" fmla="*/ 0 w 44"/>
                <a:gd name="T7" fmla="*/ 19 h 20"/>
                <a:gd name="T8" fmla="*/ 0 w 44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0">
                  <a:moveTo>
                    <a:pt x="0" y="20"/>
                  </a:moveTo>
                  <a:cubicBezTo>
                    <a:pt x="15" y="14"/>
                    <a:pt x="30" y="7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9" y="6"/>
                    <a:pt x="15" y="13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260"/>
            <p:cNvSpPr>
              <a:spLocks/>
            </p:cNvSpPr>
            <p:nvPr userDrawn="1"/>
          </p:nvSpPr>
          <p:spPr bwMode="auto">
            <a:xfrm>
              <a:off x="8205789" y="3779838"/>
              <a:ext cx="625475" cy="512763"/>
            </a:xfrm>
            <a:custGeom>
              <a:avLst/>
              <a:gdLst>
                <a:gd name="T0" fmla="*/ 177 w 394"/>
                <a:gd name="T1" fmla="*/ 0 h 323"/>
                <a:gd name="T2" fmla="*/ 0 w 394"/>
                <a:gd name="T3" fmla="*/ 323 h 323"/>
                <a:gd name="T4" fmla="*/ 394 w 394"/>
                <a:gd name="T5" fmla="*/ 323 h 323"/>
                <a:gd name="T6" fmla="*/ 177 w 394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4" h="323">
                  <a:moveTo>
                    <a:pt x="177" y="0"/>
                  </a:moveTo>
                  <a:lnTo>
                    <a:pt x="0" y="323"/>
                  </a:lnTo>
                  <a:lnTo>
                    <a:pt x="394" y="323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261"/>
            <p:cNvSpPr>
              <a:spLocks/>
            </p:cNvSpPr>
            <p:nvPr userDrawn="1"/>
          </p:nvSpPr>
          <p:spPr bwMode="auto">
            <a:xfrm>
              <a:off x="8278814" y="3779838"/>
              <a:ext cx="625475" cy="1285875"/>
            </a:xfrm>
            <a:custGeom>
              <a:avLst/>
              <a:gdLst>
                <a:gd name="T0" fmla="*/ 177 w 394"/>
                <a:gd name="T1" fmla="*/ 0 h 810"/>
                <a:gd name="T2" fmla="*/ 394 w 394"/>
                <a:gd name="T3" fmla="*/ 296 h 810"/>
                <a:gd name="T4" fmla="*/ 369 w 394"/>
                <a:gd name="T5" fmla="*/ 296 h 810"/>
                <a:gd name="T6" fmla="*/ 369 w 394"/>
                <a:gd name="T7" fmla="*/ 810 h 810"/>
                <a:gd name="T8" fmla="*/ 0 w 394"/>
                <a:gd name="T9" fmla="*/ 810 h 810"/>
                <a:gd name="T10" fmla="*/ 0 w 394"/>
                <a:gd name="T11" fmla="*/ 296 h 810"/>
                <a:gd name="T12" fmla="*/ 17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177" y="0"/>
                  </a:moveTo>
                  <a:lnTo>
                    <a:pt x="394" y="296"/>
                  </a:lnTo>
                  <a:lnTo>
                    <a:pt x="369" y="296"/>
                  </a:lnTo>
                  <a:lnTo>
                    <a:pt x="369" y="810"/>
                  </a:lnTo>
                  <a:lnTo>
                    <a:pt x="0" y="810"/>
                  </a:lnTo>
                  <a:lnTo>
                    <a:pt x="0" y="29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D27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Rectangle 1262"/>
            <p:cNvSpPr>
              <a:spLocks noChangeArrowheads="1"/>
            </p:cNvSpPr>
            <p:nvPr userDrawn="1"/>
          </p:nvSpPr>
          <p:spPr bwMode="auto">
            <a:xfrm>
              <a:off x="8791576" y="4249738"/>
              <a:ext cx="1169988" cy="815975"/>
            </a:xfrm>
            <a:prstGeom prst="rect">
              <a:avLst/>
            </a:prstGeom>
            <a:solidFill>
              <a:srgbClr val="C46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Rectangle 1263"/>
            <p:cNvSpPr>
              <a:spLocks noChangeArrowheads="1"/>
            </p:cNvSpPr>
            <p:nvPr userDrawn="1"/>
          </p:nvSpPr>
          <p:spPr bwMode="auto">
            <a:xfrm>
              <a:off x="8791576" y="4249738"/>
              <a:ext cx="1169988" cy="81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264"/>
            <p:cNvSpPr>
              <a:spLocks/>
            </p:cNvSpPr>
            <p:nvPr userDrawn="1"/>
          </p:nvSpPr>
          <p:spPr bwMode="auto">
            <a:xfrm>
              <a:off x="8486776" y="3779838"/>
              <a:ext cx="1549400" cy="512763"/>
            </a:xfrm>
            <a:custGeom>
              <a:avLst/>
              <a:gdLst>
                <a:gd name="T0" fmla="*/ 0 w 976"/>
                <a:gd name="T1" fmla="*/ 0 h 323"/>
                <a:gd name="T2" fmla="*/ 783 w 976"/>
                <a:gd name="T3" fmla="*/ 0 h 323"/>
                <a:gd name="T4" fmla="*/ 976 w 976"/>
                <a:gd name="T5" fmla="*/ 323 h 323"/>
                <a:gd name="T6" fmla="*/ 193 w 976"/>
                <a:gd name="T7" fmla="*/ 323 h 323"/>
                <a:gd name="T8" fmla="*/ 0 w 976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6" h="323">
                  <a:moveTo>
                    <a:pt x="0" y="0"/>
                  </a:moveTo>
                  <a:lnTo>
                    <a:pt x="783" y="0"/>
                  </a:lnTo>
                  <a:lnTo>
                    <a:pt x="976" y="323"/>
                  </a:lnTo>
                  <a:lnTo>
                    <a:pt x="193" y="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Rectangle 1265"/>
            <p:cNvSpPr>
              <a:spLocks noChangeArrowheads="1"/>
            </p:cNvSpPr>
            <p:nvPr userDrawn="1"/>
          </p:nvSpPr>
          <p:spPr bwMode="auto">
            <a:xfrm>
              <a:off x="9498014" y="4433888"/>
              <a:ext cx="192088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Rectangle 1266"/>
            <p:cNvSpPr>
              <a:spLocks noChangeArrowheads="1"/>
            </p:cNvSpPr>
            <p:nvPr userDrawn="1"/>
          </p:nvSpPr>
          <p:spPr bwMode="auto">
            <a:xfrm>
              <a:off x="9523414" y="4675188"/>
              <a:ext cx="141288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Rectangle 1267"/>
            <p:cNvSpPr>
              <a:spLocks noChangeArrowheads="1"/>
            </p:cNvSpPr>
            <p:nvPr userDrawn="1"/>
          </p:nvSpPr>
          <p:spPr bwMode="auto">
            <a:xfrm>
              <a:off x="9523414" y="4467225"/>
              <a:ext cx="141288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Rectangle 1268"/>
            <p:cNvSpPr>
              <a:spLocks noChangeArrowheads="1"/>
            </p:cNvSpPr>
            <p:nvPr userDrawn="1"/>
          </p:nvSpPr>
          <p:spPr bwMode="auto">
            <a:xfrm>
              <a:off x="9064626" y="4433888"/>
              <a:ext cx="190500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Rectangle 1269"/>
            <p:cNvSpPr>
              <a:spLocks noChangeArrowheads="1"/>
            </p:cNvSpPr>
            <p:nvPr userDrawn="1"/>
          </p:nvSpPr>
          <p:spPr bwMode="auto">
            <a:xfrm>
              <a:off x="9090026" y="4675188"/>
              <a:ext cx="138113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Rectangle 1270"/>
            <p:cNvSpPr>
              <a:spLocks noChangeArrowheads="1"/>
            </p:cNvSpPr>
            <p:nvPr userDrawn="1"/>
          </p:nvSpPr>
          <p:spPr bwMode="auto">
            <a:xfrm>
              <a:off x="9090026" y="4467225"/>
              <a:ext cx="138113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271"/>
            <p:cNvSpPr>
              <a:spLocks/>
            </p:cNvSpPr>
            <p:nvPr userDrawn="1"/>
          </p:nvSpPr>
          <p:spPr bwMode="auto">
            <a:xfrm>
              <a:off x="9340851" y="4270375"/>
              <a:ext cx="166688" cy="203200"/>
            </a:xfrm>
            <a:custGeom>
              <a:avLst/>
              <a:gdLst>
                <a:gd name="T0" fmla="*/ 104 w 105"/>
                <a:gd name="T1" fmla="*/ 0 h 128"/>
                <a:gd name="T2" fmla="*/ 82 w 105"/>
                <a:gd name="T3" fmla="*/ 0 h 128"/>
                <a:gd name="T4" fmla="*/ 64 w 105"/>
                <a:gd name="T5" fmla="*/ 0 h 128"/>
                <a:gd name="T6" fmla="*/ 45 w 105"/>
                <a:gd name="T7" fmla="*/ 0 h 128"/>
                <a:gd name="T8" fmla="*/ 27 w 105"/>
                <a:gd name="T9" fmla="*/ 0 h 128"/>
                <a:gd name="T10" fmla="*/ 0 w 105"/>
                <a:gd name="T11" fmla="*/ 0 h 128"/>
                <a:gd name="T12" fmla="*/ 0 w 105"/>
                <a:gd name="T13" fmla="*/ 16 h 128"/>
                <a:gd name="T14" fmla="*/ 0 w 105"/>
                <a:gd name="T15" fmla="*/ 113 h 128"/>
                <a:gd name="T16" fmla="*/ 12 w 105"/>
                <a:gd name="T17" fmla="*/ 127 h 128"/>
                <a:gd name="T18" fmla="*/ 27 w 105"/>
                <a:gd name="T19" fmla="*/ 113 h 128"/>
                <a:gd name="T20" fmla="*/ 27 w 105"/>
                <a:gd name="T21" fmla="*/ 47 h 128"/>
                <a:gd name="T22" fmla="*/ 36 w 105"/>
                <a:gd name="T23" fmla="*/ 38 h 128"/>
                <a:gd name="T24" fmla="*/ 36 w 105"/>
                <a:gd name="T25" fmla="*/ 38 h 128"/>
                <a:gd name="T26" fmla="*/ 45 w 105"/>
                <a:gd name="T27" fmla="*/ 47 h 128"/>
                <a:gd name="T28" fmla="*/ 45 w 105"/>
                <a:gd name="T29" fmla="*/ 81 h 128"/>
                <a:gd name="T30" fmla="*/ 53 w 105"/>
                <a:gd name="T31" fmla="*/ 91 h 128"/>
                <a:gd name="T32" fmla="*/ 64 w 105"/>
                <a:gd name="T33" fmla="*/ 82 h 128"/>
                <a:gd name="T34" fmla="*/ 64 w 105"/>
                <a:gd name="T35" fmla="*/ 25 h 128"/>
                <a:gd name="T36" fmla="*/ 73 w 105"/>
                <a:gd name="T37" fmla="*/ 16 h 128"/>
                <a:gd name="T38" fmla="*/ 82 w 105"/>
                <a:gd name="T39" fmla="*/ 25 h 128"/>
                <a:gd name="T40" fmla="*/ 82 w 105"/>
                <a:gd name="T41" fmla="*/ 97 h 128"/>
                <a:gd name="T42" fmla="*/ 91 w 105"/>
                <a:gd name="T43" fmla="*/ 109 h 128"/>
                <a:gd name="T44" fmla="*/ 105 w 105"/>
                <a:gd name="T45" fmla="*/ 98 h 128"/>
                <a:gd name="T46" fmla="*/ 105 w 105"/>
                <a:gd name="T47" fmla="*/ 0 h 128"/>
                <a:gd name="T48" fmla="*/ 104 w 105"/>
                <a:gd name="T4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128">
                  <a:moveTo>
                    <a:pt x="104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20"/>
                    <a:pt x="5" y="126"/>
                    <a:pt x="12" y="127"/>
                  </a:cubicBezTo>
                  <a:cubicBezTo>
                    <a:pt x="20" y="128"/>
                    <a:pt x="27" y="121"/>
                    <a:pt x="27" y="113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2"/>
                    <a:pt x="31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41" y="38"/>
                    <a:pt x="45" y="42"/>
                    <a:pt x="45" y="47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6"/>
                    <a:pt x="48" y="90"/>
                    <a:pt x="53" y="91"/>
                  </a:cubicBezTo>
                  <a:cubicBezTo>
                    <a:pt x="59" y="92"/>
                    <a:pt x="64" y="87"/>
                    <a:pt x="64" y="82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0"/>
                    <a:pt x="68" y="16"/>
                    <a:pt x="73" y="16"/>
                  </a:cubicBezTo>
                  <a:cubicBezTo>
                    <a:pt x="78" y="16"/>
                    <a:pt x="82" y="20"/>
                    <a:pt x="82" y="25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103"/>
                    <a:pt x="86" y="108"/>
                    <a:pt x="91" y="109"/>
                  </a:cubicBezTo>
                  <a:cubicBezTo>
                    <a:pt x="99" y="110"/>
                    <a:pt x="105" y="105"/>
                    <a:pt x="105" y="98"/>
                  </a:cubicBezTo>
                  <a:cubicBezTo>
                    <a:pt x="105" y="0"/>
                    <a:pt x="105" y="0"/>
                    <a:pt x="105" y="0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Oval 1272"/>
            <p:cNvSpPr>
              <a:spLocks noChangeArrowheads="1"/>
            </p:cNvSpPr>
            <p:nvPr userDrawn="1"/>
          </p:nvSpPr>
          <p:spPr bwMode="auto">
            <a:xfrm>
              <a:off x="8437564" y="4229100"/>
              <a:ext cx="161925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Oval 1273"/>
            <p:cNvSpPr>
              <a:spLocks noChangeArrowheads="1"/>
            </p:cNvSpPr>
            <p:nvPr userDrawn="1"/>
          </p:nvSpPr>
          <p:spPr bwMode="auto">
            <a:xfrm>
              <a:off x="8461376" y="4257675"/>
              <a:ext cx="114300" cy="146050"/>
            </a:xfrm>
            <a:prstGeom prst="ellipse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Rectangle 1274"/>
            <p:cNvSpPr>
              <a:spLocks noChangeArrowheads="1"/>
            </p:cNvSpPr>
            <p:nvPr userDrawn="1"/>
          </p:nvSpPr>
          <p:spPr bwMode="auto">
            <a:xfrm>
              <a:off x="8437564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Rectangle 1275"/>
            <p:cNvSpPr>
              <a:spLocks noChangeArrowheads="1"/>
            </p:cNvSpPr>
            <p:nvPr userDrawn="1"/>
          </p:nvSpPr>
          <p:spPr bwMode="auto">
            <a:xfrm>
              <a:off x="8451851" y="4760913"/>
              <a:ext cx="142875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Oval 1276"/>
            <p:cNvSpPr>
              <a:spLocks noChangeArrowheads="1"/>
            </p:cNvSpPr>
            <p:nvPr userDrawn="1"/>
          </p:nvSpPr>
          <p:spPr bwMode="auto">
            <a:xfrm>
              <a:off x="8899526" y="3765550"/>
              <a:ext cx="223838" cy="223838"/>
            </a:xfrm>
            <a:prstGeom prst="ellipse">
              <a:avLst/>
            </a:pr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Rectangle 1277"/>
            <p:cNvSpPr>
              <a:spLocks noChangeArrowheads="1"/>
            </p:cNvSpPr>
            <p:nvPr userDrawn="1"/>
          </p:nvSpPr>
          <p:spPr bwMode="auto">
            <a:xfrm>
              <a:off x="8966201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278"/>
            <p:cNvSpPr>
              <a:spLocks/>
            </p:cNvSpPr>
            <p:nvPr userDrawn="1"/>
          </p:nvSpPr>
          <p:spPr bwMode="auto">
            <a:xfrm>
              <a:off x="8896351" y="3925888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8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Rectangle 1279"/>
            <p:cNvSpPr>
              <a:spLocks noChangeArrowheads="1"/>
            </p:cNvSpPr>
            <p:nvPr userDrawn="1"/>
          </p:nvSpPr>
          <p:spPr bwMode="auto">
            <a:xfrm>
              <a:off x="8883651" y="3876675"/>
              <a:ext cx="252413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280"/>
            <p:cNvSpPr>
              <a:spLocks/>
            </p:cNvSpPr>
            <p:nvPr userDrawn="1"/>
          </p:nvSpPr>
          <p:spPr bwMode="auto">
            <a:xfrm>
              <a:off x="8855076" y="3648075"/>
              <a:ext cx="61913" cy="44450"/>
            </a:xfrm>
            <a:custGeom>
              <a:avLst/>
              <a:gdLst>
                <a:gd name="T0" fmla="*/ 39 w 39"/>
                <a:gd name="T1" fmla="*/ 19 h 28"/>
                <a:gd name="T2" fmla="*/ 35 w 39"/>
                <a:gd name="T3" fmla="*/ 2 h 28"/>
                <a:gd name="T4" fmla="*/ 0 w 39"/>
                <a:gd name="T5" fmla="*/ 0 h 28"/>
                <a:gd name="T6" fmla="*/ 23 w 39"/>
                <a:gd name="T7" fmla="*/ 12 h 28"/>
                <a:gd name="T8" fmla="*/ 31 w 39"/>
                <a:gd name="T9" fmla="*/ 28 h 28"/>
                <a:gd name="T10" fmla="*/ 39 w 39"/>
                <a:gd name="T11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">
                  <a:moveTo>
                    <a:pt x="39" y="19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3"/>
                    <a:pt x="23" y="12"/>
                  </a:cubicBezTo>
                  <a:cubicBezTo>
                    <a:pt x="31" y="28"/>
                    <a:pt x="31" y="28"/>
                    <a:pt x="31" y="28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281"/>
            <p:cNvSpPr>
              <a:spLocks/>
            </p:cNvSpPr>
            <p:nvPr userDrawn="1"/>
          </p:nvSpPr>
          <p:spPr bwMode="auto">
            <a:xfrm>
              <a:off x="8893176" y="3670300"/>
              <a:ext cx="88900" cy="134938"/>
            </a:xfrm>
            <a:custGeom>
              <a:avLst/>
              <a:gdLst>
                <a:gd name="T0" fmla="*/ 56 w 56"/>
                <a:gd name="T1" fmla="*/ 76 h 85"/>
                <a:gd name="T2" fmla="*/ 36 w 56"/>
                <a:gd name="T3" fmla="*/ 85 h 85"/>
                <a:gd name="T4" fmla="*/ 0 w 56"/>
                <a:gd name="T5" fmla="*/ 9 h 85"/>
                <a:gd name="T6" fmla="*/ 20 w 56"/>
                <a:gd name="T7" fmla="*/ 0 h 85"/>
                <a:gd name="T8" fmla="*/ 56 w 56"/>
                <a:gd name="T9" fmla="*/ 7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56" y="76"/>
                  </a:moveTo>
                  <a:lnTo>
                    <a:pt x="36" y="85"/>
                  </a:lnTo>
                  <a:lnTo>
                    <a:pt x="0" y="9"/>
                  </a:lnTo>
                  <a:lnTo>
                    <a:pt x="20" y="0"/>
                  </a:lnTo>
                  <a:lnTo>
                    <a:pt x="56" y="76"/>
                  </a:lnTo>
                  <a:close/>
                </a:path>
              </a:pathLst>
            </a:cu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282"/>
            <p:cNvSpPr>
              <a:spLocks/>
            </p:cNvSpPr>
            <p:nvPr userDrawn="1"/>
          </p:nvSpPr>
          <p:spPr bwMode="auto">
            <a:xfrm>
              <a:off x="8882064" y="3665538"/>
              <a:ext cx="61913" cy="46038"/>
            </a:xfrm>
            <a:custGeom>
              <a:avLst/>
              <a:gdLst>
                <a:gd name="T0" fmla="*/ 39 w 39"/>
                <a:gd name="T1" fmla="*/ 13 h 29"/>
                <a:gd name="T2" fmla="*/ 6 w 39"/>
                <a:gd name="T3" fmla="*/ 29 h 29"/>
                <a:gd name="T4" fmla="*/ 0 w 39"/>
                <a:gd name="T5" fmla="*/ 16 h 29"/>
                <a:gd name="T6" fmla="*/ 33 w 39"/>
                <a:gd name="T7" fmla="*/ 0 h 29"/>
                <a:gd name="T8" fmla="*/ 39 w 39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9">
                  <a:moveTo>
                    <a:pt x="39" y="13"/>
                  </a:moveTo>
                  <a:lnTo>
                    <a:pt x="6" y="29"/>
                  </a:lnTo>
                  <a:lnTo>
                    <a:pt x="0" y="16"/>
                  </a:lnTo>
                  <a:lnTo>
                    <a:pt x="33" y="0"/>
                  </a:lnTo>
                  <a:lnTo>
                    <a:pt x="39" y="13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1283"/>
            <p:cNvSpPr>
              <a:spLocks/>
            </p:cNvSpPr>
            <p:nvPr userDrawn="1"/>
          </p:nvSpPr>
          <p:spPr bwMode="auto">
            <a:xfrm>
              <a:off x="9088439" y="3640138"/>
              <a:ext cx="69850" cy="57150"/>
            </a:xfrm>
            <a:custGeom>
              <a:avLst/>
              <a:gdLst>
                <a:gd name="T0" fmla="*/ 0 w 44"/>
                <a:gd name="T1" fmla="*/ 26 h 36"/>
                <a:gd name="T2" fmla="*/ 9 w 44"/>
                <a:gd name="T3" fmla="*/ 0 h 36"/>
                <a:gd name="T4" fmla="*/ 44 w 44"/>
                <a:gd name="T5" fmla="*/ 15 h 36"/>
                <a:gd name="T6" fmla="*/ 17 w 44"/>
                <a:gd name="T7" fmla="*/ 16 h 36"/>
                <a:gd name="T8" fmla="*/ 13 w 44"/>
                <a:gd name="T9" fmla="*/ 28 h 36"/>
                <a:gd name="T10" fmla="*/ 0 w 44"/>
                <a:gd name="T11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6">
                  <a:moveTo>
                    <a:pt x="0" y="26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31" y="36"/>
                    <a:pt x="17" y="16"/>
                  </a:cubicBezTo>
                  <a:cubicBezTo>
                    <a:pt x="13" y="28"/>
                    <a:pt x="13" y="28"/>
                    <a:pt x="13" y="28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284"/>
            <p:cNvSpPr>
              <a:spLocks/>
            </p:cNvSpPr>
            <p:nvPr userDrawn="1"/>
          </p:nvSpPr>
          <p:spPr bwMode="auto">
            <a:xfrm>
              <a:off x="9024939" y="3670300"/>
              <a:ext cx="88900" cy="134938"/>
            </a:xfrm>
            <a:custGeom>
              <a:avLst/>
              <a:gdLst>
                <a:gd name="T0" fmla="*/ 0 w 56"/>
                <a:gd name="T1" fmla="*/ 76 h 85"/>
                <a:gd name="T2" fmla="*/ 20 w 56"/>
                <a:gd name="T3" fmla="*/ 85 h 85"/>
                <a:gd name="T4" fmla="*/ 56 w 56"/>
                <a:gd name="T5" fmla="*/ 9 h 85"/>
                <a:gd name="T6" fmla="*/ 36 w 56"/>
                <a:gd name="T7" fmla="*/ 0 h 85"/>
                <a:gd name="T8" fmla="*/ 0 w 56"/>
                <a:gd name="T9" fmla="*/ 7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0" y="76"/>
                  </a:moveTo>
                  <a:lnTo>
                    <a:pt x="20" y="85"/>
                  </a:lnTo>
                  <a:lnTo>
                    <a:pt x="56" y="9"/>
                  </a:lnTo>
                  <a:lnTo>
                    <a:pt x="36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1285"/>
            <p:cNvSpPr>
              <a:spLocks/>
            </p:cNvSpPr>
            <p:nvPr userDrawn="1"/>
          </p:nvSpPr>
          <p:spPr bwMode="auto">
            <a:xfrm>
              <a:off x="9061451" y="3665538"/>
              <a:ext cx="63500" cy="46038"/>
            </a:xfrm>
            <a:custGeom>
              <a:avLst/>
              <a:gdLst>
                <a:gd name="T0" fmla="*/ 0 w 40"/>
                <a:gd name="T1" fmla="*/ 13 h 29"/>
                <a:gd name="T2" fmla="*/ 33 w 40"/>
                <a:gd name="T3" fmla="*/ 29 h 29"/>
                <a:gd name="T4" fmla="*/ 40 w 40"/>
                <a:gd name="T5" fmla="*/ 16 h 29"/>
                <a:gd name="T6" fmla="*/ 6 w 40"/>
                <a:gd name="T7" fmla="*/ 0 h 29"/>
                <a:gd name="T8" fmla="*/ 0 w 40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9">
                  <a:moveTo>
                    <a:pt x="0" y="13"/>
                  </a:moveTo>
                  <a:lnTo>
                    <a:pt x="33" y="29"/>
                  </a:lnTo>
                  <a:lnTo>
                    <a:pt x="40" y="16"/>
                  </a:lnTo>
                  <a:lnTo>
                    <a:pt x="6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Rectangle 1286"/>
            <p:cNvSpPr>
              <a:spLocks noChangeArrowheads="1"/>
            </p:cNvSpPr>
            <p:nvPr userDrawn="1"/>
          </p:nvSpPr>
          <p:spPr bwMode="auto">
            <a:xfrm>
              <a:off x="10907714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1287"/>
            <p:cNvSpPr>
              <a:spLocks/>
            </p:cNvSpPr>
            <p:nvPr userDrawn="1"/>
          </p:nvSpPr>
          <p:spPr bwMode="auto">
            <a:xfrm>
              <a:off x="10837864" y="3925888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8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Rectangle 1288"/>
            <p:cNvSpPr>
              <a:spLocks noChangeArrowheads="1"/>
            </p:cNvSpPr>
            <p:nvPr userDrawn="1"/>
          </p:nvSpPr>
          <p:spPr bwMode="auto">
            <a:xfrm>
              <a:off x="10823576" y="3876675"/>
              <a:ext cx="254000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1289"/>
            <p:cNvSpPr>
              <a:spLocks/>
            </p:cNvSpPr>
            <p:nvPr userDrawn="1"/>
          </p:nvSpPr>
          <p:spPr bwMode="auto">
            <a:xfrm>
              <a:off x="9517064" y="3044825"/>
              <a:ext cx="627063" cy="512763"/>
            </a:xfrm>
            <a:custGeom>
              <a:avLst/>
              <a:gdLst>
                <a:gd name="T0" fmla="*/ 178 w 395"/>
                <a:gd name="T1" fmla="*/ 0 h 323"/>
                <a:gd name="T2" fmla="*/ 0 w 395"/>
                <a:gd name="T3" fmla="*/ 323 h 323"/>
                <a:gd name="T4" fmla="*/ 395 w 395"/>
                <a:gd name="T5" fmla="*/ 323 h 323"/>
                <a:gd name="T6" fmla="*/ 178 w 395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5" h="323">
                  <a:moveTo>
                    <a:pt x="178" y="0"/>
                  </a:moveTo>
                  <a:lnTo>
                    <a:pt x="0" y="323"/>
                  </a:lnTo>
                  <a:lnTo>
                    <a:pt x="395" y="323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290"/>
            <p:cNvSpPr>
              <a:spLocks/>
            </p:cNvSpPr>
            <p:nvPr userDrawn="1"/>
          </p:nvSpPr>
          <p:spPr bwMode="auto">
            <a:xfrm>
              <a:off x="9590089" y="3044825"/>
              <a:ext cx="627063" cy="2020888"/>
            </a:xfrm>
            <a:custGeom>
              <a:avLst/>
              <a:gdLst>
                <a:gd name="T0" fmla="*/ 178 w 395"/>
                <a:gd name="T1" fmla="*/ 0 h 1273"/>
                <a:gd name="T2" fmla="*/ 395 w 395"/>
                <a:gd name="T3" fmla="*/ 296 h 1273"/>
                <a:gd name="T4" fmla="*/ 369 w 395"/>
                <a:gd name="T5" fmla="*/ 296 h 1273"/>
                <a:gd name="T6" fmla="*/ 369 w 395"/>
                <a:gd name="T7" fmla="*/ 1273 h 1273"/>
                <a:gd name="T8" fmla="*/ 0 w 395"/>
                <a:gd name="T9" fmla="*/ 1273 h 1273"/>
                <a:gd name="T10" fmla="*/ 0 w 395"/>
                <a:gd name="T11" fmla="*/ 296 h 1273"/>
                <a:gd name="T12" fmla="*/ 178 w 395"/>
                <a:gd name="T13" fmla="*/ 0 h 1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5" h="1273">
                  <a:moveTo>
                    <a:pt x="178" y="0"/>
                  </a:moveTo>
                  <a:lnTo>
                    <a:pt x="395" y="296"/>
                  </a:lnTo>
                  <a:lnTo>
                    <a:pt x="369" y="296"/>
                  </a:lnTo>
                  <a:lnTo>
                    <a:pt x="369" y="1273"/>
                  </a:lnTo>
                  <a:lnTo>
                    <a:pt x="0" y="1273"/>
                  </a:lnTo>
                  <a:lnTo>
                    <a:pt x="0" y="29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EEA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Rectangle 1291"/>
            <p:cNvSpPr>
              <a:spLocks noChangeArrowheads="1"/>
            </p:cNvSpPr>
            <p:nvPr userDrawn="1"/>
          </p:nvSpPr>
          <p:spPr bwMode="auto">
            <a:xfrm>
              <a:off x="10104439" y="3514725"/>
              <a:ext cx="1171575" cy="1550988"/>
            </a:xfrm>
            <a:prstGeom prst="rect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Rectangle 1292"/>
            <p:cNvSpPr>
              <a:spLocks noChangeArrowheads="1"/>
            </p:cNvSpPr>
            <p:nvPr userDrawn="1"/>
          </p:nvSpPr>
          <p:spPr bwMode="auto">
            <a:xfrm>
              <a:off x="10104439" y="3514725"/>
              <a:ext cx="1171575" cy="1550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293"/>
            <p:cNvSpPr>
              <a:spLocks/>
            </p:cNvSpPr>
            <p:nvPr userDrawn="1"/>
          </p:nvSpPr>
          <p:spPr bwMode="auto">
            <a:xfrm>
              <a:off x="9799639" y="3044825"/>
              <a:ext cx="1549400" cy="512763"/>
            </a:xfrm>
            <a:custGeom>
              <a:avLst/>
              <a:gdLst>
                <a:gd name="T0" fmla="*/ 0 w 976"/>
                <a:gd name="T1" fmla="*/ 0 h 323"/>
                <a:gd name="T2" fmla="*/ 784 w 976"/>
                <a:gd name="T3" fmla="*/ 0 h 323"/>
                <a:gd name="T4" fmla="*/ 976 w 976"/>
                <a:gd name="T5" fmla="*/ 323 h 323"/>
                <a:gd name="T6" fmla="*/ 192 w 976"/>
                <a:gd name="T7" fmla="*/ 323 h 323"/>
                <a:gd name="T8" fmla="*/ 0 w 976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6" h="323">
                  <a:moveTo>
                    <a:pt x="0" y="0"/>
                  </a:moveTo>
                  <a:lnTo>
                    <a:pt x="784" y="0"/>
                  </a:lnTo>
                  <a:lnTo>
                    <a:pt x="976" y="323"/>
                  </a:lnTo>
                  <a:lnTo>
                    <a:pt x="192" y="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Rectangle 1294"/>
            <p:cNvSpPr>
              <a:spLocks noChangeArrowheads="1"/>
            </p:cNvSpPr>
            <p:nvPr userDrawn="1"/>
          </p:nvSpPr>
          <p:spPr bwMode="auto">
            <a:xfrm>
              <a:off x="10810876" y="3698875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Rectangle 1295"/>
            <p:cNvSpPr>
              <a:spLocks noChangeArrowheads="1"/>
            </p:cNvSpPr>
            <p:nvPr userDrawn="1"/>
          </p:nvSpPr>
          <p:spPr bwMode="auto">
            <a:xfrm>
              <a:off x="10837864" y="3941763"/>
              <a:ext cx="139700" cy="171450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Rectangle 1296"/>
            <p:cNvSpPr>
              <a:spLocks noChangeArrowheads="1"/>
            </p:cNvSpPr>
            <p:nvPr userDrawn="1"/>
          </p:nvSpPr>
          <p:spPr bwMode="auto">
            <a:xfrm>
              <a:off x="10837864" y="3733800"/>
              <a:ext cx="139700" cy="171450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Rectangle 1297"/>
            <p:cNvSpPr>
              <a:spLocks noChangeArrowheads="1"/>
            </p:cNvSpPr>
            <p:nvPr userDrawn="1"/>
          </p:nvSpPr>
          <p:spPr bwMode="auto">
            <a:xfrm>
              <a:off x="10375901" y="3698875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Rectangle 1298"/>
            <p:cNvSpPr>
              <a:spLocks noChangeArrowheads="1"/>
            </p:cNvSpPr>
            <p:nvPr userDrawn="1"/>
          </p:nvSpPr>
          <p:spPr bwMode="auto">
            <a:xfrm>
              <a:off x="10402889" y="3941763"/>
              <a:ext cx="139700" cy="171450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Rectangle 1299"/>
            <p:cNvSpPr>
              <a:spLocks noChangeArrowheads="1"/>
            </p:cNvSpPr>
            <p:nvPr userDrawn="1"/>
          </p:nvSpPr>
          <p:spPr bwMode="auto">
            <a:xfrm>
              <a:off x="10402889" y="3733800"/>
              <a:ext cx="139700" cy="171450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300"/>
            <p:cNvSpPr>
              <a:spLocks/>
            </p:cNvSpPr>
            <p:nvPr userDrawn="1"/>
          </p:nvSpPr>
          <p:spPr bwMode="auto">
            <a:xfrm>
              <a:off x="10104439" y="3557588"/>
              <a:ext cx="153988" cy="188913"/>
            </a:xfrm>
            <a:custGeom>
              <a:avLst/>
              <a:gdLst>
                <a:gd name="T0" fmla="*/ 96 w 97"/>
                <a:gd name="T1" fmla="*/ 0 h 119"/>
                <a:gd name="T2" fmla="*/ 75 w 97"/>
                <a:gd name="T3" fmla="*/ 0 h 119"/>
                <a:gd name="T4" fmla="*/ 59 w 97"/>
                <a:gd name="T5" fmla="*/ 0 h 119"/>
                <a:gd name="T6" fmla="*/ 41 w 97"/>
                <a:gd name="T7" fmla="*/ 0 h 119"/>
                <a:gd name="T8" fmla="*/ 25 w 97"/>
                <a:gd name="T9" fmla="*/ 0 h 119"/>
                <a:gd name="T10" fmla="*/ 0 w 97"/>
                <a:gd name="T11" fmla="*/ 0 h 119"/>
                <a:gd name="T12" fmla="*/ 0 w 97"/>
                <a:gd name="T13" fmla="*/ 15 h 119"/>
                <a:gd name="T14" fmla="*/ 0 w 97"/>
                <a:gd name="T15" fmla="*/ 105 h 119"/>
                <a:gd name="T16" fmla="*/ 11 w 97"/>
                <a:gd name="T17" fmla="*/ 118 h 119"/>
                <a:gd name="T18" fmla="*/ 25 w 97"/>
                <a:gd name="T19" fmla="*/ 106 h 119"/>
                <a:gd name="T20" fmla="*/ 25 w 97"/>
                <a:gd name="T21" fmla="*/ 44 h 119"/>
                <a:gd name="T22" fmla="*/ 33 w 97"/>
                <a:gd name="T23" fmla="*/ 36 h 119"/>
                <a:gd name="T24" fmla="*/ 33 w 97"/>
                <a:gd name="T25" fmla="*/ 36 h 119"/>
                <a:gd name="T26" fmla="*/ 41 w 97"/>
                <a:gd name="T27" fmla="*/ 44 h 119"/>
                <a:gd name="T28" fmla="*/ 41 w 97"/>
                <a:gd name="T29" fmla="*/ 76 h 119"/>
                <a:gd name="T30" fmla="*/ 49 w 97"/>
                <a:gd name="T31" fmla="*/ 85 h 119"/>
                <a:gd name="T32" fmla="*/ 59 w 97"/>
                <a:gd name="T33" fmla="*/ 76 h 119"/>
                <a:gd name="T34" fmla="*/ 59 w 97"/>
                <a:gd name="T35" fmla="*/ 24 h 119"/>
                <a:gd name="T36" fmla="*/ 67 w 97"/>
                <a:gd name="T37" fmla="*/ 15 h 119"/>
                <a:gd name="T38" fmla="*/ 75 w 97"/>
                <a:gd name="T39" fmla="*/ 24 h 119"/>
                <a:gd name="T40" fmla="*/ 75 w 97"/>
                <a:gd name="T41" fmla="*/ 90 h 119"/>
                <a:gd name="T42" fmla="*/ 84 w 97"/>
                <a:gd name="T43" fmla="*/ 102 h 119"/>
                <a:gd name="T44" fmla="*/ 97 w 97"/>
                <a:gd name="T45" fmla="*/ 91 h 119"/>
                <a:gd name="T46" fmla="*/ 97 w 97"/>
                <a:gd name="T47" fmla="*/ 0 h 119"/>
                <a:gd name="T48" fmla="*/ 96 w 97"/>
                <a:gd name="T4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19">
                  <a:moveTo>
                    <a:pt x="96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2"/>
                    <a:pt x="4" y="118"/>
                    <a:pt x="11" y="118"/>
                  </a:cubicBezTo>
                  <a:cubicBezTo>
                    <a:pt x="19" y="119"/>
                    <a:pt x="25" y="113"/>
                    <a:pt x="25" y="106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39"/>
                    <a:pt x="28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8" y="36"/>
                    <a:pt x="41" y="39"/>
                    <a:pt x="41" y="44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80"/>
                    <a:pt x="44" y="84"/>
                    <a:pt x="49" y="85"/>
                  </a:cubicBezTo>
                  <a:cubicBezTo>
                    <a:pt x="54" y="86"/>
                    <a:pt x="59" y="82"/>
                    <a:pt x="59" y="76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9" y="19"/>
                    <a:pt x="63" y="15"/>
                    <a:pt x="67" y="15"/>
                  </a:cubicBezTo>
                  <a:cubicBezTo>
                    <a:pt x="72" y="15"/>
                    <a:pt x="75" y="19"/>
                    <a:pt x="75" y="24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6"/>
                    <a:pt x="79" y="101"/>
                    <a:pt x="84" y="102"/>
                  </a:cubicBezTo>
                  <a:cubicBezTo>
                    <a:pt x="91" y="103"/>
                    <a:pt x="97" y="98"/>
                    <a:pt x="97" y="91"/>
                  </a:cubicBezTo>
                  <a:cubicBezTo>
                    <a:pt x="97" y="0"/>
                    <a:pt x="97" y="0"/>
                    <a:pt x="97" y="0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1301"/>
            <p:cNvSpPr>
              <a:spLocks/>
            </p:cNvSpPr>
            <p:nvPr userDrawn="1"/>
          </p:nvSpPr>
          <p:spPr bwMode="auto">
            <a:xfrm>
              <a:off x="11020426" y="3557588"/>
              <a:ext cx="114300" cy="139700"/>
            </a:xfrm>
            <a:custGeom>
              <a:avLst/>
              <a:gdLst>
                <a:gd name="T0" fmla="*/ 72 w 72"/>
                <a:gd name="T1" fmla="*/ 0 h 88"/>
                <a:gd name="T2" fmla="*/ 56 w 72"/>
                <a:gd name="T3" fmla="*/ 0 h 88"/>
                <a:gd name="T4" fmla="*/ 44 w 72"/>
                <a:gd name="T5" fmla="*/ 0 h 88"/>
                <a:gd name="T6" fmla="*/ 31 w 72"/>
                <a:gd name="T7" fmla="*/ 0 h 88"/>
                <a:gd name="T8" fmla="*/ 18 w 72"/>
                <a:gd name="T9" fmla="*/ 0 h 88"/>
                <a:gd name="T10" fmla="*/ 0 w 72"/>
                <a:gd name="T11" fmla="*/ 0 h 88"/>
                <a:gd name="T12" fmla="*/ 0 w 72"/>
                <a:gd name="T13" fmla="*/ 11 h 88"/>
                <a:gd name="T14" fmla="*/ 0 w 72"/>
                <a:gd name="T15" fmla="*/ 78 h 88"/>
                <a:gd name="T16" fmla="*/ 8 w 72"/>
                <a:gd name="T17" fmla="*/ 88 h 88"/>
                <a:gd name="T18" fmla="*/ 18 w 72"/>
                <a:gd name="T19" fmla="*/ 78 h 88"/>
                <a:gd name="T20" fmla="*/ 18 w 72"/>
                <a:gd name="T21" fmla="*/ 33 h 88"/>
                <a:gd name="T22" fmla="*/ 24 w 72"/>
                <a:gd name="T23" fmla="*/ 27 h 88"/>
                <a:gd name="T24" fmla="*/ 25 w 72"/>
                <a:gd name="T25" fmla="*/ 27 h 88"/>
                <a:gd name="T26" fmla="*/ 31 w 72"/>
                <a:gd name="T27" fmla="*/ 33 h 88"/>
                <a:gd name="T28" fmla="*/ 31 w 72"/>
                <a:gd name="T29" fmla="*/ 56 h 88"/>
                <a:gd name="T30" fmla="*/ 36 w 72"/>
                <a:gd name="T31" fmla="*/ 63 h 88"/>
                <a:gd name="T32" fmla="*/ 44 w 72"/>
                <a:gd name="T33" fmla="*/ 56 h 88"/>
                <a:gd name="T34" fmla="*/ 44 w 72"/>
                <a:gd name="T35" fmla="*/ 17 h 88"/>
                <a:gd name="T36" fmla="*/ 50 w 72"/>
                <a:gd name="T37" fmla="*/ 11 h 88"/>
                <a:gd name="T38" fmla="*/ 56 w 72"/>
                <a:gd name="T39" fmla="*/ 17 h 88"/>
                <a:gd name="T40" fmla="*/ 56 w 72"/>
                <a:gd name="T41" fmla="*/ 67 h 88"/>
                <a:gd name="T42" fmla="*/ 63 w 72"/>
                <a:gd name="T43" fmla="*/ 75 h 88"/>
                <a:gd name="T44" fmla="*/ 72 w 72"/>
                <a:gd name="T45" fmla="*/ 68 h 88"/>
                <a:gd name="T46" fmla="*/ 72 w 72"/>
                <a:gd name="T4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2" h="88">
                  <a:moveTo>
                    <a:pt x="72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3"/>
                    <a:pt x="3" y="87"/>
                    <a:pt x="8" y="88"/>
                  </a:cubicBezTo>
                  <a:cubicBezTo>
                    <a:pt x="14" y="88"/>
                    <a:pt x="18" y="84"/>
                    <a:pt x="18" y="78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29"/>
                    <a:pt x="21" y="27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8" y="27"/>
                    <a:pt x="31" y="29"/>
                    <a:pt x="31" y="33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9"/>
                    <a:pt x="33" y="63"/>
                    <a:pt x="36" y="63"/>
                  </a:cubicBezTo>
                  <a:cubicBezTo>
                    <a:pt x="40" y="64"/>
                    <a:pt x="44" y="61"/>
                    <a:pt x="44" y="5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4"/>
                    <a:pt x="47" y="11"/>
                    <a:pt x="50" y="11"/>
                  </a:cubicBezTo>
                  <a:cubicBezTo>
                    <a:pt x="53" y="11"/>
                    <a:pt x="56" y="14"/>
                    <a:pt x="56" y="1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71"/>
                    <a:pt x="59" y="75"/>
                    <a:pt x="63" y="75"/>
                  </a:cubicBezTo>
                  <a:cubicBezTo>
                    <a:pt x="68" y="76"/>
                    <a:pt x="72" y="72"/>
                    <a:pt x="72" y="68"/>
                  </a:cubicBezTo>
                  <a:cubicBezTo>
                    <a:pt x="72" y="0"/>
                    <a:pt x="72" y="0"/>
                    <a:pt x="72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302"/>
            <p:cNvSpPr>
              <a:spLocks/>
            </p:cNvSpPr>
            <p:nvPr userDrawn="1"/>
          </p:nvSpPr>
          <p:spPr bwMode="auto">
            <a:xfrm>
              <a:off x="9937751" y="3348038"/>
              <a:ext cx="15875" cy="19050"/>
            </a:xfrm>
            <a:custGeom>
              <a:avLst/>
              <a:gdLst>
                <a:gd name="T0" fmla="*/ 9 w 10"/>
                <a:gd name="T1" fmla="*/ 9 h 12"/>
                <a:gd name="T2" fmla="*/ 2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303"/>
            <p:cNvSpPr>
              <a:spLocks/>
            </p:cNvSpPr>
            <p:nvPr userDrawn="1"/>
          </p:nvSpPr>
          <p:spPr bwMode="auto">
            <a:xfrm>
              <a:off x="9945689" y="3341688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1304"/>
            <p:cNvSpPr>
              <a:spLocks/>
            </p:cNvSpPr>
            <p:nvPr userDrawn="1"/>
          </p:nvSpPr>
          <p:spPr bwMode="auto">
            <a:xfrm>
              <a:off x="9961564" y="3360738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4 h 12"/>
                <a:gd name="T6" fmla="*/ 8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7"/>
                    <a:pt x="1" y="4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10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1305"/>
            <p:cNvSpPr>
              <a:spLocks/>
            </p:cNvSpPr>
            <p:nvPr userDrawn="1"/>
          </p:nvSpPr>
          <p:spPr bwMode="auto">
            <a:xfrm>
              <a:off x="9967914" y="335280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1306"/>
            <p:cNvSpPr>
              <a:spLocks/>
            </p:cNvSpPr>
            <p:nvPr userDrawn="1"/>
          </p:nvSpPr>
          <p:spPr bwMode="auto">
            <a:xfrm>
              <a:off x="9985376" y="3371850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4 h 12"/>
                <a:gd name="T6" fmla="*/ 7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7"/>
                    <a:pt x="1" y="4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1307"/>
            <p:cNvSpPr>
              <a:spLocks/>
            </p:cNvSpPr>
            <p:nvPr userDrawn="1"/>
          </p:nvSpPr>
          <p:spPr bwMode="auto">
            <a:xfrm>
              <a:off x="9991726" y="336391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2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1308"/>
            <p:cNvSpPr>
              <a:spLocks/>
            </p:cNvSpPr>
            <p:nvPr userDrawn="1"/>
          </p:nvSpPr>
          <p:spPr bwMode="auto">
            <a:xfrm>
              <a:off x="9942514" y="3338513"/>
              <a:ext cx="68263" cy="33338"/>
            </a:xfrm>
            <a:custGeom>
              <a:avLst/>
              <a:gdLst>
                <a:gd name="T0" fmla="*/ 0 w 43"/>
                <a:gd name="T1" fmla="*/ 0 h 21"/>
                <a:gd name="T2" fmla="*/ 43 w 43"/>
                <a:gd name="T3" fmla="*/ 21 h 21"/>
                <a:gd name="T4" fmla="*/ 43 w 43"/>
                <a:gd name="T5" fmla="*/ 20 h 21"/>
                <a:gd name="T6" fmla="*/ 1 w 43"/>
                <a:gd name="T7" fmla="*/ 0 h 21"/>
                <a:gd name="T8" fmla="*/ 0 w 4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14" y="8"/>
                    <a:pt x="28" y="14"/>
                    <a:pt x="43" y="21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29" y="14"/>
                    <a:pt x="14" y="7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1309"/>
            <p:cNvSpPr>
              <a:spLocks/>
            </p:cNvSpPr>
            <p:nvPr userDrawn="1"/>
          </p:nvSpPr>
          <p:spPr bwMode="auto">
            <a:xfrm>
              <a:off x="10010776" y="33829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1310"/>
            <p:cNvSpPr>
              <a:spLocks/>
            </p:cNvSpPr>
            <p:nvPr userDrawn="1"/>
          </p:nvSpPr>
          <p:spPr bwMode="auto">
            <a:xfrm>
              <a:off x="10017126" y="337661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3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1311"/>
            <p:cNvSpPr>
              <a:spLocks/>
            </p:cNvSpPr>
            <p:nvPr userDrawn="1"/>
          </p:nvSpPr>
          <p:spPr bwMode="auto">
            <a:xfrm>
              <a:off x="10034589" y="3394075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1312"/>
            <p:cNvSpPr>
              <a:spLocks/>
            </p:cNvSpPr>
            <p:nvPr userDrawn="1"/>
          </p:nvSpPr>
          <p:spPr bwMode="auto">
            <a:xfrm>
              <a:off x="10040939" y="3386138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1313"/>
            <p:cNvSpPr>
              <a:spLocks/>
            </p:cNvSpPr>
            <p:nvPr userDrawn="1"/>
          </p:nvSpPr>
          <p:spPr bwMode="auto">
            <a:xfrm>
              <a:off x="10058401" y="340360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1314"/>
            <p:cNvSpPr>
              <a:spLocks/>
            </p:cNvSpPr>
            <p:nvPr userDrawn="1"/>
          </p:nvSpPr>
          <p:spPr bwMode="auto">
            <a:xfrm>
              <a:off x="10064751" y="339725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1315"/>
            <p:cNvSpPr>
              <a:spLocks/>
            </p:cNvSpPr>
            <p:nvPr userDrawn="1"/>
          </p:nvSpPr>
          <p:spPr bwMode="auto">
            <a:xfrm>
              <a:off x="10013951" y="3373438"/>
              <a:ext cx="69850" cy="30163"/>
            </a:xfrm>
            <a:custGeom>
              <a:avLst/>
              <a:gdLst>
                <a:gd name="T0" fmla="*/ 0 w 44"/>
                <a:gd name="T1" fmla="*/ 0 h 19"/>
                <a:gd name="T2" fmla="*/ 44 w 44"/>
                <a:gd name="T3" fmla="*/ 19 h 19"/>
                <a:gd name="T4" fmla="*/ 44 w 44"/>
                <a:gd name="T5" fmla="*/ 19 h 19"/>
                <a:gd name="T6" fmla="*/ 1 w 44"/>
                <a:gd name="T7" fmla="*/ 0 h 19"/>
                <a:gd name="T8" fmla="*/ 0 w 44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0" y="0"/>
                  </a:moveTo>
                  <a:cubicBezTo>
                    <a:pt x="15" y="7"/>
                    <a:pt x="29" y="13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0" y="12"/>
                    <a:pt x="15" y="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1316"/>
            <p:cNvSpPr>
              <a:spLocks/>
            </p:cNvSpPr>
            <p:nvPr userDrawn="1"/>
          </p:nvSpPr>
          <p:spPr bwMode="auto">
            <a:xfrm>
              <a:off x="10085389" y="3414713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1317"/>
            <p:cNvSpPr>
              <a:spLocks/>
            </p:cNvSpPr>
            <p:nvPr userDrawn="1"/>
          </p:nvSpPr>
          <p:spPr bwMode="auto">
            <a:xfrm>
              <a:off x="10091739" y="3408363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318"/>
            <p:cNvSpPr>
              <a:spLocks/>
            </p:cNvSpPr>
            <p:nvPr userDrawn="1"/>
          </p:nvSpPr>
          <p:spPr bwMode="auto">
            <a:xfrm>
              <a:off x="10109201" y="342423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1319"/>
            <p:cNvSpPr>
              <a:spLocks/>
            </p:cNvSpPr>
            <p:nvPr userDrawn="1"/>
          </p:nvSpPr>
          <p:spPr bwMode="auto">
            <a:xfrm>
              <a:off x="10115551" y="3417888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1320"/>
            <p:cNvSpPr>
              <a:spLocks/>
            </p:cNvSpPr>
            <p:nvPr userDrawn="1"/>
          </p:nvSpPr>
          <p:spPr bwMode="auto">
            <a:xfrm>
              <a:off x="10133014" y="34337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1321"/>
            <p:cNvSpPr>
              <a:spLocks/>
            </p:cNvSpPr>
            <p:nvPr userDrawn="1"/>
          </p:nvSpPr>
          <p:spPr bwMode="auto">
            <a:xfrm>
              <a:off x="10139364" y="342741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322"/>
            <p:cNvSpPr>
              <a:spLocks/>
            </p:cNvSpPr>
            <p:nvPr userDrawn="1"/>
          </p:nvSpPr>
          <p:spPr bwMode="auto">
            <a:xfrm>
              <a:off x="10088564" y="3405188"/>
              <a:ext cx="69850" cy="28575"/>
            </a:xfrm>
            <a:custGeom>
              <a:avLst/>
              <a:gdLst>
                <a:gd name="T0" fmla="*/ 0 w 44"/>
                <a:gd name="T1" fmla="*/ 0 h 18"/>
                <a:gd name="T2" fmla="*/ 44 w 44"/>
                <a:gd name="T3" fmla="*/ 18 h 18"/>
                <a:gd name="T4" fmla="*/ 44 w 44"/>
                <a:gd name="T5" fmla="*/ 17 h 18"/>
                <a:gd name="T6" fmla="*/ 0 w 44"/>
                <a:gd name="T7" fmla="*/ 0 h 18"/>
                <a:gd name="T8" fmla="*/ 0 w 4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8">
                  <a:moveTo>
                    <a:pt x="0" y="0"/>
                  </a:moveTo>
                  <a:cubicBezTo>
                    <a:pt x="14" y="6"/>
                    <a:pt x="29" y="12"/>
                    <a:pt x="44" y="18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29" y="12"/>
                    <a:pt x="15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323"/>
            <p:cNvSpPr>
              <a:spLocks/>
            </p:cNvSpPr>
            <p:nvPr userDrawn="1"/>
          </p:nvSpPr>
          <p:spPr bwMode="auto">
            <a:xfrm>
              <a:off x="10160001" y="3443288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2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9"/>
                    <a:pt x="2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324"/>
            <p:cNvSpPr>
              <a:spLocks/>
            </p:cNvSpPr>
            <p:nvPr userDrawn="1"/>
          </p:nvSpPr>
          <p:spPr bwMode="auto">
            <a:xfrm>
              <a:off x="10166351" y="3436938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325"/>
            <p:cNvSpPr>
              <a:spLocks/>
            </p:cNvSpPr>
            <p:nvPr userDrawn="1"/>
          </p:nvSpPr>
          <p:spPr bwMode="auto">
            <a:xfrm>
              <a:off x="10185401" y="3452813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2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1326"/>
            <p:cNvSpPr>
              <a:spLocks/>
            </p:cNvSpPr>
            <p:nvPr userDrawn="1"/>
          </p:nvSpPr>
          <p:spPr bwMode="auto">
            <a:xfrm>
              <a:off x="10190164" y="34464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327"/>
            <p:cNvSpPr>
              <a:spLocks/>
            </p:cNvSpPr>
            <p:nvPr userDrawn="1"/>
          </p:nvSpPr>
          <p:spPr bwMode="auto">
            <a:xfrm>
              <a:off x="10209214" y="34607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328"/>
            <p:cNvSpPr>
              <a:spLocks/>
            </p:cNvSpPr>
            <p:nvPr userDrawn="1"/>
          </p:nvSpPr>
          <p:spPr bwMode="auto">
            <a:xfrm>
              <a:off x="10215564" y="345440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1329"/>
            <p:cNvSpPr>
              <a:spLocks/>
            </p:cNvSpPr>
            <p:nvPr userDrawn="1"/>
          </p:nvSpPr>
          <p:spPr bwMode="auto">
            <a:xfrm>
              <a:off x="10163176" y="3433763"/>
              <a:ext cx="71438" cy="26988"/>
            </a:xfrm>
            <a:custGeom>
              <a:avLst/>
              <a:gdLst>
                <a:gd name="T0" fmla="*/ 0 w 45"/>
                <a:gd name="T1" fmla="*/ 1 h 17"/>
                <a:gd name="T2" fmla="*/ 44 w 45"/>
                <a:gd name="T3" fmla="*/ 17 h 17"/>
                <a:gd name="T4" fmla="*/ 45 w 45"/>
                <a:gd name="T5" fmla="*/ 16 h 17"/>
                <a:gd name="T6" fmla="*/ 0 w 45"/>
                <a:gd name="T7" fmla="*/ 0 h 17"/>
                <a:gd name="T8" fmla="*/ 0 w 45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7">
                  <a:moveTo>
                    <a:pt x="0" y="1"/>
                  </a:moveTo>
                  <a:cubicBezTo>
                    <a:pt x="14" y="6"/>
                    <a:pt x="29" y="11"/>
                    <a:pt x="44" y="17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0" y="11"/>
                    <a:pt x="15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1330"/>
            <p:cNvSpPr>
              <a:spLocks/>
            </p:cNvSpPr>
            <p:nvPr userDrawn="1"/>
          </p:nvSpPr>
          <p:spPr bwMode="auto">
            <a:xfrm>
              <a:off x="10236201" y="34702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331"/>
            <p:cNvSpPr>
              <a:spLocks/>
            </p:cNvSpPr>
            <p:nvPr userDrawn="1"/>
          </p:nvSpPr>
          <p:spPr bwMode="auto">
            <a:xfrm>
              <a:off x="10242551" y="346392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332"/>
            <p:cNvSpPr>
              <a:spLocks/>
            </p:cNvSpPr>
            <p:nvPr userDrawn="1"/>
          </p:nvSpPr>
          <p:spPr bwMode="auto">
            <a:xfrm>
              <a:off x="10261601" y="3478213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3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1333"/>
            <p:cNvSpPr>
              <a:spLocks/>
            </p:cNvSpPr>
            <p:nvPr userDrawn="1"/>
          </p:nvSpPr>
          <p:spPr bwMode="auto">
            <a:xfrm>
              <a:off x="10266364" y="34718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1334"/>
            <p:cNvSpPr>
              <a:spLocks/>
            </p:cNvSpPr>
            <p:nvPr userDrawn="1"/>
          </p:nvSpPr>
          <p:spPr bwMode="auto">
            <a:xfrm>
              <a:off x="10287001" y="3486150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2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335"/>
            <p:cNvSpPr>
              <a:spLocks/>
            </p:cNvSpPr>
            <p:nvPr userDrawn="1"/>
          </p:nvSpPr>
          <p:spPr bwMode="auto">
            <a:xfrm>
              <a:off x="10291764" y="3478213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336"/>
            <p:cNvSpPr>
              <a:spLocks/>
            </p:cNvSpPr>
            <p:nvPr userDrawn="1"/>
          </p:nvSpPr>
          <p:spPr bwMode="auto">
            <a:xfrm>
              <a:off x="10237789" y="3460750"/>
              <a:ext cx="73025" cy="23813"/>
            </a:xfrm>
            <a:custGeom>
              <a:avLst/>
              <a:gdLst>
                <a:gd name="T0" fmla="*/ 0 w 46"/>
                <a:gd name="T1" fmla="*/ 1 h 15"/>
                <a:gd name="T2" fmla="*/ 45 w 46"/>
                <a:gd name="T3" fmla="*/ 15 h 15"/>
                <a:gd name="T4" fmla="*/ 46 w 46"/>
                <a:gd name="T5" fmla="*/ 14 h 15"/>
                <a:gd name="T6" fmla="*/ 0 w 46"/>
                <a:gd name="T7" fmla="*/ 0 h 15"/>
                <a:gd name="T8" fmla="*/ 0 w 46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">
                  <a:moveTo>
                    <a:pt x="0" y="1"/>
                  </a:moveTo>
                  <a:cubicBezTo>
                    <a:pt x="15" y="5"/>
                    <a:pt x="30" y="10"/>
                    <a:pt x="45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31" y="9"/>
                    <a:pt x="15" y="5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1337"/>
            <p:cNvSpPr>
              <a:spLocks/>
            </p:cNvSpPr>
            <p:nvPr userDrawn="1"/>
          </p:nvSpPr>
          <p:spPr bwMode="auto">
            <a:xfrm>
              <a:off x="10313989" y="3494088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9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1338"/>
            <p:cNvSpPr>
              <a:spLocks/>
            </p:cNvSpPr>
            <p:nvPr userDrawn="1"/>
          </p:nvSpPr>
          <p:spPr bwMode="auto">
            <a:xfrm>
              <a:off x="10318751" y="34861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2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339"/>
            <p:cNvSpPr>
              <a:spLocks/>
            </p:cNvSpPr>
            <p:nvPr userDrawn="1"/>
          </p:nvSpPr>
          <p:spPr bwMode="auto">
            <a:xfrm>
              <a:off x="10339389" y="35004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340"/>
            <p:cNvSpPr>
              <a:spLocks/>
            </p:cNvSpPr>
            <p:nvPr userDrawn="1"/>
          </p:nvSpPr>
          <p:spPr bwMode="auto">
            <a:xfrm>
              <a:off x="10344151" y="34940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1341"/>
            <p:cNvSpPr>
              <a:spLocks/>
            </p:cNvSpPr>
            <p:nvPr userDrawn="1"/>
          </p:nvSpPr>
          <p:spPr bwMode="auto">
            <a:xfrm>
              <a:off x="10364789" y="350678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0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1342"/>
            <p:cNvSpPr>
              <a:spLocks/>
            </p:cNvSpPr>
            <p:nvPr userDrawn="1"/>
          </p:nvSpPr>
          <p:spPr bwMode="auto">
            <a:xfrm>
              <a:off x="10369551" y="35004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343"/>
            <p:cNvSpPr>
              <a:spLocks/>
            </p:cNvSpPr>
            <p:nvPr userDrawn="1"/>
          </p:nvSpPr>
          <p:spPr bwMode="auto">
            <a:xfrm>
              <a:off x="10313989" y="3484563"/>
              <a:ext cx="73025" cy="20638"/>
            </a:xfrm>
            <a:custGeom>
              <a:avLst/>
              <a:gdLst>
                <a:gd name="T0" fmla="*/ 0 w 46"/>
                <a:gd name="T1" fmla="*/ 0 h 13"/>
                <a:gd name="T2" fmla="*/ 23 w 46"/>
                <a:gd name="T3" fmla="*/ 7 h 13"/>
                <a:gd name="T4" fmla="*/ 46 w 46"/>
                <a:gd name="T5" fmla="*/ 13 h 13"/>
                <a:gd name="T6" fmla="*/ 46 w 46"/>
                <a:gd name="T7" fmla="*/ 12 h 13"/>
                <a:gd name="T8" fmla="*/ 23 w 46"/>
                <a:gd name="T9" fmla="*/ 6 h 13"/>
                <a:gd name="T10" fmla="*/ 0 w 46"/>
                <a:gd name="T11" fmla="*/ 0 h 13"/>
                <a:gd name="T12" fmla="*/ 0 w 46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3">
                  <a:moveTo>
                    <a:pt x="0" y="0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31" y="9"/>
                    <a:pt x="38" y="11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39" y="10"/>
                    <a:pt x="31" y="8"/>
                    <a:pt x="23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344"/>
            <p:cNvSpPr>
              <a:spLocks/>
            </p:cNvSpPr>
            <p:nvPr userDrawn="1"/>
          </p:nvSpPr>
          <p:spPr bwMode="auto">
            <a:xfrm>
              <a:off x="10391776" y="3514725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345"/>
            <p:cNvSpPr>
              <a:spLocks/>
            </p:cNvSpPr>
            <p:nvPr userDrawn="1"/>
          </p:nvSpPr>
          <p:spPr bwMode="auto">
            <a:xfrm>
              <a:off x="10396539" y="35067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346"/>
            <p:cNvSpPr>
              <a:spLocks/>
            </p:cNvSpPr>
            <p:nvPr userDrawn="1"/>
          </p:nvSpPr>
          <p:spPr bwMode="auto">
            <a:xfrm>
              <a:off x="10417176" y="3519488"/>
              <a:ext cx="14288" cy="20638"/>
            </a:xfrm>
            <a:custGeom>
              <a:avLst/>
              <a:gdLst>
                <a:gd name="T0" fmla="*/ 9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4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347"/>
            <p:cNvSpPr>
              <a:spLocks/>
            </p:cNvSpPr>
            <p:nvPr userDrawn="1"/>
          </p:nvSpPr>
          <p:spPr bwMode="auto">
            <a:xfrm>
              <a:off x="10421939" y="351313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348"/>
            <p:cNvSpPr>
              <a:spLocks/>
            </p:cNvSpPr>
            <p:nvPr userDrawn="1"/>
          </p:nvSpPr>
          <p:spPr bwMode="auto">
            <a:xfrm>
              <a:off x="10442576" y="352583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349"/>
            <p:cNvSpPr>
              <a:spLocks/>
            </p:cNvSpPr>
            <p:nvPr userDrawn="1"/>
          </p:nvSpPr>
          <p:spPr bwMode="auto">
            <a:xfrm>
              <a:off x="10447339" y="351790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1350"/>
            <p:cNvSpPr>
              <a:spLocks/>
            </p:cNvSpPr>
            <p:nvPr userDrawn="1"/>
          </p:nvSpPr>
          <p:spPr bwMode="auto">
            <a:xfrm>
              <a:off x="10391776" y="3505200"/>
              <a:ext cx="73025" cy="17463"/>
            </a:xfrm>
            <a:custGeom>
              <a:avLst/>
              <a:gdLst>
                <a:gd name="T0" fmla="*/ 0 w 46"/>
                <a:gd name="T1" fmla="*/ 0 h 11"/>
                <a:gd name="T2" fmla="*/ 46 w 46"/>
                <a:gd name="T3" fmla="*/ 11 h 11"/>
                <a:gd name="T4" fmla="*/ 46 w 46"/>
                <a:gd name="T5" fmla="*/ 10 h 11"/>
                <a:gd name="T6" fmla="*/ 0 w 46"/>
                <a:gd name="T7" fmla="*/ 0 h 11"/>
                <a:gd name="T8" fmla="*/ 0 w 4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1">
                  <a:moveTo>
                    <a:pt x="0" y="0"/>
                  </a:moveTo>
                  <a:cubicBezTo>
                    <a:pt x="15" y="4"/>
                    <a:pt x="31" y="8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31" y="7"/>
                    <a:pt x="1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351"/>
            <p:cNvSpPr>
              <a:spLocks/>
            </p:cNvSpPr>
            <p:nvPr userDrawn="1"/>
          </p:nvSpPr>
          <p:spPr bwMode="auto">
            <a:xfrm>
              <a:off x="10471151" y="3530600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352"/>
            <p:cNvSpPr>
              <a:spLocks/>
            </p:cNvSpPr>
            <p:nvPr userDrawn="1"/>
          </p:nvSpPr>
          <p:spPr bwMode="auto">
            <a:xfrm>
              <a:off x="10475914" y="35242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5 h 7"/>
                <a:gd name="T4" fmla="*/ 1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1353"/>
            <p:cNvSpPr>
              <a:spLocks/>
            </p:cNvSpPr>
            <p:nvPr userDrawn="1"/>
          </p:nvSpPr>
          <p:spPr bwMode="auto">
            <a:xfrm>
              <a:off x="10496551" y="353536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1355"/>
            <p:cNvSpPr>
              <a:spLocks/>
            </p:cNvSpPr>
            <p:nvPr userDrawn="1"/>
          </p:nvSpPr>
          <p:spPr bwMode="auto">
            <a:xfrm>
              <a:off x="10501313" y="3529013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1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356"/>
            <p:cNvSpPr>
              <a:spLocks/>
            </p:cNvSpPr>
            <p:nvPr userDrawn="1"/>
          </p:nvSpPr>
          <p:spPr bwMode="auto">
            <a:xfrm>
              <a:off x="10521951" y="3540125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4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0"/>
                    <a:pt x="9" y="3"/>
                    <a:pt x="9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357"/>
            <p:cNvSpPr>
              <a:spLocks/>
            </p:cNvSpPr>
            <p:nvPr userDrawn="1"/>
          </p:nvSpPr>
          <p:spPr bwMode="auto">
            <a:xfrm>
              <a:off x="10526713" y="3532188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1358"/>
            <p:cNvSpPr>
              <a:spLocks/>
            </p:cNvSpPr>
            <p:nvPr userDrawn="1"/>
          </p:nvSpPr>
          <p:spPr bwMode="auto">
            <a:xfrm>
              <a:off x="10469563" y="3521075"/>
              <a:ext cx="74613" cy="14288"/>
            </a:xfrm>
            <a:custGeom>
              <a:avLst/>
              <a:gdLst>
                <a:gd name="T0" fmla="*/ 0 w 47"/>
                <a:gd name="T1" fmla="*/ 1 h 9"/>
                <a:gd name="T2" fmla="*/ 23 w 47"/>
                <a:gd name="T3" fmla="*/ 6 h 9"/>
                <a:gd name="T4" fmla="*/ 47 w 47"/>
                <a:gd name="T5" fmla="*/ 9 h 9"/>
                <a:gd name="T6" fmla="*/ 47 w 47"/>
                <a:gd name="T7" fmla="*/ 9 h 9"/>
                <a:gd name="T8" fmla="*/ 23 w 47"/>
                <a:gd name="T9" fmla="*/ 5 h 9"/>
                <a:gd name="T10" fmla="*/ 0 w 47"/>
                <a:gd name="T11" fmla="*/ 0 h 9"/>
                <a:gd name="T12" fmla="*/ 0 w 4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9">
                  <a:moveTo>
                    <a:pt x="0" y="1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31" y="7"/>
                    <a:pt x="39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7"/>
                    <a:pt x="31" y="6"/>
                    <a:pt x="23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1359"/>
            <p:cNvSpPr>
              <a:spLocks/>
            </p:cNvSpPr>
            <p:nvPr userDrawn="1"/>
          </p:nvSpPr>
          <p:spPr bwMode="auto">
            <a:xfrm>
              <a:off x="10550526" y="3543300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6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1360"/>
            <p:cNvSpPr>
              <a:spLocks/>
            </p:cNvSpPr>
            <p:nvPr userDrawn="1"/>
          </p:nvSpPr>
          <p:spPr bwMode="auto">
            <a:xfrm>
              <a:off x="10555288" y="35369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1361"/>
            <p:cNvSpPr>
              <a:spLocks/>
            </p:cNvSpPr>
            <p:nvPr userDrawn="1"/>
          </p:nvSpPr>
          <p:spPr bwMode="auto">
            <a:xfrm>
              <a:off x="10577513" y="3548063"/>
              <a:ext cx="12700" cy="19050"/>
            </a:xfrm>
            <a:custGeom>
              <a:avLst/>
              <a:gdLst>
                <a:gd name="T0" fmla="*/ 8 w 8"/>
                <a:gd name="T1" fmla="*/ 7 h 12"/>
                <a:gd name="T2" fmla="*/ 3 w 8"/>
                <a:gd name="T3" fmla="*/ 12 h 12"/>
                <a:gd name="T4" fmla="*/ 1 w 8"/>
                <a:gd name="T5" fmla="*/ 10 h 12"/>
                <a:gd name="T6" fmla="*/ 0 w 8"/>
                <a:gd name="T7" fmla="*/ 6 h 12"/>
                <a:gd name="T8" fmla="*/ 5 w 8"/>
                <a:gd name="T9" fmla="*/ 0 h 12"/>
                <a:gd name="T10" fmla="*/ 8 w 8"/>
                <a:gd name="T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8" y="7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2" y="12"/>
                    <a:pt x="1" y="10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362"/>
            <p:cNvSpPr>
              <a:spLocks/>
            </p:cNvSpPr>
            <p:nvPr userDrawn="1"/>
          </p:nvSpPr>
          <p:spPr bwMode="auto">
            <a:xfrm>
              <a:off x="10580688" y="3540125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cubicBezTo>
                    <a:pt x="3" y="6"/>
                    <a:pt x="1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1"/>
                    <a:pt x="6" y="1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1363"/>
            <p:cNvSpPr>
              <a:spLocks/>
            </p:cNvSpPr>
            <p:nvPr userDrawn="1"/>
          </p:nvSpPr>
          <p:spPr bwMode="auto">
            <a:xfrm>
              <a:off x="10602913" y="354965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1364"/>
            <p:cNvSpPr>
              <a:spLocks/>
            </p:cNvSpPr>
            <p:nvPr userDrawn="1"/>
          </p:nvSpPr>
          <p:spPr bwMode="auto">
            <a:xfrm>
              <a:off x="10606088" y="3543300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1365"/>
            <p:cNvSpPr>
              <a:spLocks/>
            </p:cNvSpPr>
            <p:nvPr userDrawn="1"/>
          </p:nvSpPr>
          <p:spPr bwMode="auto">
            <a:xfrm>
              <a:off x="10548938" y="3535363"/>
              <a:ext cx="74613" cy="9525"/>
            </a:xfrm>
            <a:custGeom>
              <a:avLst/>
              <a:gdLst>
                <a:gd name="T0" fmla="*/ 0 w 47"/>
                <a:gd name="T1" fmla="*/ 1 h 6"/>
                <a:gd name="T2" fmla="*/ 23 w 47"/>
                <a:gd name="T3" fmla="*/ 4 h 6"/>
                <a:gd name="T4" fmla="*/ 23 w 47"/>
                <a:gd name="T5" fmla="*/ 4 h 6"/>
                <a:gd name="T6" fmla="*/ 47 w 47"/>
                <a:gd name="T7" fmla="*/ 6 h 6"/>
                <a:gd name="T8" fmla="*/ 47 w 47"/>
                <a:gd name="T9" fmla="*/ 5 h 6"/>
                <a:gd name="T10" fmla="*/ 23 w 47"/>
                <a:gd name="T11" fmla="*/ 3 h 6"/>
                <a:gd name="T12" fmla="*/ 23 w 47"/>
                <a:gd name="T13" fmla="*/ 4 h 6"/>
                <a:gd name="T14" fmla="*/ 23 w 47"/>
                <a:gd name="T15" fmla="*/ 3 h 6"/>
                <a:gd name="T16" fmla="*/ 0 w 47"/>
                <a:gd name="T17" fmla="*/ 0 h 6"/>
                <a:gd name="T18" fmla="*/ 0 w 47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6">
                  <a:moveTo>
                    <a:pt x="0" y="1"/>
                  </a:moveTo>
                  <a:cubicBezTo>
                    <a:pt x="7" y="2"/>
                    <a:pt x="15" y="3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5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1366"/>
            <p:cNvSpPr>
              <a:spLocks/>
            </p:cNvSpPr>
            <p:nvPr userDrawn="1"/>
          </p:nvSpPr>
          <p:spPr bwMode="auto">
            <a:xfrm>
              <a:off x="10631488" y="355282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9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1367"/>
            <p:cNvSpPr>
              <a:spLocks/>
            </p:cNvSpPr>
            <p:nvPr userDrawn="1"/>
          </p:nvSpPr>
          <p:spPr bwMode="auto">
            <a:xfrm>
              <a:off x="10634663" y="35464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5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1368"/>
            <p:cNvSpPr>
              <a:spLocks/>
            </p:cNvSpPr>
            <p:nvPr userDrawn="1"/>
          </p:nvSpPr>
          <p:spPr bwMode="auto">
            <a:xfrm>
              <a:off x="10656888" y="355441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Rectangle 1369"/>
            <p:cNvSpPr>
              <a:spLocks noChangeArrowheads="1"/>
            </p:cNvSpPr>
            <p:nvPr userDrawn="1"/>
          </p:nvSpPr>
          <p:spPr bwMode="auto">
            <a:xfrm>
              <a:off x="10660063" y="35480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1370"/>
            <p:cNvSpPr>
              <a:spLocks/>
            </p:cNvSpPr>
            <p:nvPr userDrawn="1"/>
          </p:nvSpPr>
          <p:spPr bwMode="auto">
            <a:xfrm>
              <a:off x="10683876" y="3556000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1371"/>
            <p:cNvSpPr>
              <a:spLocks/>
            </p:cNvSpPr>
            <p:nvPr userDrawn="1"/>
          </p:nvSpPr>
          <p:spPr bwMode="auto">
            <a:xfrm>
              <a:off x="10685463" y="3548063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1372"/>
            <p:cNvSpPr>
              <a:spLocks/>
            </p:cNvSpPr>
            <p:nvPr userDrawn="1"/>
          </p:nvSpPr>
          <p:spPr bwMode="auto">
            <a:xfrm>
              <a:off x="10626726" y="3544888"/>
              <a:ext cx="76200" cy="4763"/>
            </a:xfrm>
            <a:custGeom>
              <a:avLst/>
              <a:gdLst>
                <a:gd name="T0" fmla="*/ 0 w 48"/>
                <a:gd name="T1" fmla="*/ 0 h 3"/>
                <a:gd name="T2" fmla="*/ 12 w 48"/>
                <a:gd name="T3" fmla="*/ 2 h 3"/>
                <a:gd name="T4" fmla="*/ 24 w 48"/>
                <a:gd name="T5" fmla="*/ 2 h 3"/>
                <a:gd name="T6" fmla="*/ 48 w 48"/>
                <a:gd name="T7" fmla="*/ 3 h 3"/>
                <a:gd name="T8" fmla="*/ 48 w 48"/>
                <a:gd name="T9" fmla="*/ 2 h 3"/>
                <a:gd name="T10" fmla="*/ 24 w 48"/>
                <a:gd name="T11" fmla="*/ 2 h 3"/>
                <a:gd name="T12" fmla="*/ 12 w 48"/>
                <a:gd name="T13" fmla="*/ 1 h 3"/>
                <a:gd name="T14" fmla="*/ 1 w 48"/>
                <a:gd name="T15" fmla="*/ 0 h 3"/>
                <a:gd name="T16" fmla="*/ 0 w 48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">
                  <a:moveTo>
                    <a:pt x="0" y="0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6" y="2"/>
                    <a:pt x="20" y="2"/>
                    <a:pt x="24" y="2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0" y="2"/>
                    <a:pt x="16" y="1"/>
                    <a:pt x="1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1373"/>
            <p:cNvSpPr>
              <a:spLocks/>
            </p:cNvSpPr>
            <p:nvPr userDrawn="1"/>
          </p:nvSpPr>
          <p:spPr bwMode="auto">
            <a:xfrm>
              <a:off x="10712451" y="3556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1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Rectangle 1374"/>
            <p:cNvSpPr>
              <a:spLocks noChangeArrowheads="1"/>
            </p:cNvSpPr>
            <p:nvPr userDrawn="1"/>
          </p:nvSpPr>
          <p:spPr bwMode="auto">
            <a:xfrm>
              <a:off x="10714038" y="3549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375"/>
            <p:cNvSpPr>
              <a:spLocks/>
            </p:cNvSpPr>
            <p:nvPr userDrawn="1"/>
          </p:nvSpPr>
          <p:spPr bwMode="auto">
            <a:xfrm>
              <a:off x="10737851" y="3556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1" y="10"/>
                    <a:pt x="0" y="7"/>
                  </a:cubicBezTo>
                  <a:cubicBezTo>
                    <a:pt x="0" y="3"/>
                    <a:pt x="2" y="1"/>
                    <a:pt x="4" y="1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Rectangle 1376"/>
            <p:cNvSpPr>
              <a:spLocks noChangeArrowheads="1"/>
            </p:cNvSpPr>
            <p:nvPr userDrawn="1"/>
          </p:nvSpPr>
          <p:spPr bwMode="auto">
            <a:xfrm>
              <a:off x="10739438" y="3549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1377"/>
            <p:cNvSpPr>
              <a:spLocks/>
            </p:cNvSpPr>
            <p:nvPr userDrawn="1"/>
          </p:nvSpPr>
          <p:spPr bwMode="auto">
            <a:xfrm>
              <a:off x="10764838" y="355600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2 w 8"/>
                <a:gd name="T5" fmla="*/ 11 h 13"/>
                <a:gd name="T6" fmla="*/ 0 w 8"/>
                <a:gd name="T7" fmla="*/ 6 h 13"/>
                <a:gd name="T8" fmla="*/ 3 w 8"/>
                <a:gd name="T9" fmla="*/ 0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3" y="12"/>
                    <a:pt x="2" y="11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1378"/>
            <p:cNvSpPr>
              <a:spLocks/>
            </p:cNvSpPr>
            <p:nvPr userDrawn="1"/>
          </p:nvSpPr>
          <p:spPr bwMode="auto">
            <a:xfrm>
              <a:off x="10764838" y="354965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1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cubicBezTo>
                    <a:pt x="4" y="5"/>
                    <a:pt x="2" y="6"/>
                    <a:pt x="1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1379"/>
            <p:cNvSpPr>
              <a:spLocks/>
            </p:cNvSpPr>
            <p:nvPr userDrawn="1"/>
          </p:nvSpPr>
          <p:spPr bwMode="auto">
            <a:xfrm>
              <a:off x="10707688" y="3548063"/>
              <a:ext cx="74613" cy="3175"/>
            </a:xfrm>
            <a:custGeom>
              <a:avLst/>
              <a:gdLst>
                <a:gd name="T0" fmla="*/ 0 w 47"/>
                <a:gd name="T1" fmla="*/ 1 h 2"/>
                <a:gd name="T2" fmla="*/ 17 w 47"/>
                <a:gd name="T3" fmla="*/ 2 h 2"/>
                <a:gd name="T4" fmla="*/ 23 w 47"/>
                <a:gd name="T5" fmla="*/ 2 h 2"/>
                <a:gd name="T6" fmla="*/ 47 w 47"/>
                <a:gd name="T7" fmla="*/ 1 h 2"/>
                <a:gd name="T8" fmla="*/ 47 w 47"/>
                <a:gd name="T9" fmla="*/ 0 h 2"/>
                <a:gd name="T10" fmla="*/ 23 w 47"/>
                <a:gd name="T11" fmla="*/ 1 h 2"/>
                <a:gd name="T12" fmla="*/ 17 w 47"/>
                <a:gd name="T13" fmla="*/ 1 h 2"/>
                <a:gd name="T14" fmla="*/ 0 w 47"/>
                <a:gd name="T15" fmla="*/ 0 h 2"/>
                <a:gd name="T16" fmla="*/ 0 w 47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2">
                  <a:moveTo>
                    <a:pt x="0" y="1"/>
                  </a:moveTo>
                  <a:cubicBezTo>
                    <a:pt x="5" y="1"/>
                    <a:pt x="11" y="2"/>
                    <a:pt x="17" y="2"/>
                  </a:cubicBezTo>
                  <a:cubicBezTo>
                    <a:pt x="19" y="2"/>
                    <a:pt x="21" y="2"/>
                    <a:pt x="23" y="2"/>
                  </a:cubicBezTo>
                  <a:cubicBezTo>
                    <a:pt x="31" y="1"/>
                    <a:pt x="39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1"/>
                    <a:pt x="31" y="1"/>
                    <a:pt x="23" y="1"/>
                  </a:cubicBezTo>
                  <a:cubicBezTo>
                    <a:pt x="21" y="1"/>
                    <a:pt x="19" y="1"/>
                    <a:pt x="17" y="1"/>
                  </a:cubicBezTo>
                  <a:cubicBezTo>
                    <a:pt x="11" y="1"/>
                    <a:pt x="5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380"/>
            <p:cNvSpPr>
              <a:spLocks/>
            </p:cNvSpPr>
            <p:nvPr userDrawn="1"/>
          </p:nvSpPr>
          <p:spPr bwMode="auto">
            <a:xfrm>
              <a:off x="10793413" y="3554413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381"/>
            <p:cNvSpPr>
              <a:spLocks/>
            </p:cNvSpPr>
            <p:nvPr userDrawn="1"/>
          </p:nvSpPr>
          <p:spPr bwMode="auto">
            <a:xfrm>
              <a:off x="10793413" y="35464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1 w 6"/>
                <a:gd name="T3" fmla="*/ 6 h 6"/>
                <a:gd name="T4" fmla="*/ 0 w 6"/>
                <a:gd name="T5" fmla="*/ 1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1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382"/>
            <p:cNvSpPr>
              <a:spLocks/>
            </p:cNvSpPr>
            <p:nvPr userDrawn="1"/>
          </p:nvSpPr>
          <p:spPr bwMode="auto">
            <a:xfrm>
              <a:off x="10818813" y="35512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0 w 8"/>
                <a:gd name="T5" fmla="*/ 7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1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383"/>
            <p:cNvSpPr>
              <a:spLocks/>
            </p:cNvSpPr>
            <p:nvPr userDrawn="1"/>
          </p:nvSpPr>
          <p:spPr bwMode="auto">
            <a:xfrm>
              <a:off x="10818813" y="3543300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384"/>
            <p:cNvSpPr>
              <a:spLocks/>
            </p:cNvSpPr>
            <p:nvPr userDrawn="1"/>
          </p:nvSpPr>
          <p:spPr bwMode="auto">
            <a:xfrm>
              <a:off x="10844213" y="3548063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5 w 9"/>
                <a:gd name="T3" fmla="*/ 12 h 12"/>
                <a:gd name="T4" fmla="*/ 1 w 9"/>
                <a:gd name="T5" fmla="*/ 7 h 12"/>
                <a:gd name="T6" fmla="*/ 3 w 9"/>
                <a:gd name="T7" fmla="*/ 0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9"/>
                    <a:pt x="5" y="12"/>
                    <a:pt x="5" y="12"/>
                  </a:cubicBezTo>
                  <a:cubicBezTo>
                    <a:pt x="5" y="12"/>
                    <a:pt x="1" y="10"/>
                    <a:pt x="1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8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385"/>
            <p:cNvSpPr>
              <a:spLocks/>
            </p:cNvSpPr>
            <p:nvPr userDrawn="1"/>
          </p:nvSpPr>
          <p:spPr bwMode="auto">
            <a:xfrm>
              <a:off x="10844213" y="354012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1386"/>
            <p:cNvSpPr>
              <a:spLocks/>
            </p:cNvSpPr>
            <p:nvPr userDrawn="1"/>
          </p:nvSpPr>
          <p:spPr bwMode="auto">
            <a:xfrm>
              <a:off x="10785476" y="3538538"/>
              <a:ext cx="74613" cy="9525"/>
            </a:xfrm>
            <a:custGeom>
              <a:avLst/>
              <a:gdLst>
                <a:gd name="T0" fmla="*/ 1 w 47"/>
                <a:gd name="T1" fmla="*/ 6 h 6"/>
                <a:gd name="T2" fmla="*/ 12 w 47"/>
                <a:gd name="T3" fmla="*/ 6 h 6"/>
                <a:gd name="T4" fmla="*/ 24 w 47"/>
                <a:gd name="T5" fmla="*/ 4 h 6"/>
                <a:gd name="T6" fmla="*/ 47 w 47"/>
                <a:gd name="T7" fmla="*/ 1 h 6"/>
                <a:gd name="T8" fmla="*/ 47 w 47"/>
                <a:gd name="T9" fmla="*/ 0 h 6"/>
                <a:gd name="T10" fmla="*/ 24 w 47"/>
                <a:gd name="T11" fmla="*/ 3 h 6"/>
                <a:gd name="T12" fmla="*/ 12 w 47"/>
                <a:gd name="T13" fmla="*/ 5 h 6"/>
                <a:gd name="T14" fmla="*/ 0 w 47"/>
                <a:gd name="T15" fmla="*/ 6 h 6"/>
                <a:gd name="T16" fmla="*/ 1 w 47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6">
                  <a:moveTo>
                    <a:pt x="1" y="6"/>
                  </a:moveTo>
                  <a:cubicBezTo>
                    <a:pt x="4" y="6"/>
                    <a:pt x="8" y="6"/>
                    <a:pt x="12" y="6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3"/>
                    <a:pt x="39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1"/>
                    <a:pt x="32" y="3"/>
                    <a:pt x="24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5"/>
                    <a:pt x="4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1387"/>
            <p:cNvSpPr>
              <a:spLocks/>
            </p:cNvSpPr>
            <p:nvPr userDrawn="1"/>
          </p:nvSpPr>
          <p:spPr bwMode="auto">
            <a:xfrm>
              <a:off x="10872788" y="354171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388"/>
            <p:cNvSpPr>
              <a:spLocks/>
            </p:cNvSpPr>
            <p:nvPr userDrawn="1"/>
          </p:nvSpPr>
          <p:spPr bwMode="auto">
            <a:xfrm>
              <a:off x="10871201" y="35353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389"/>
            <p:cNvSpPr>
              <a:spLocks/>
            </p:cNvSpPr>
            <p:nvPr userDrawn="1"/>
          </p:nvSpPr>
          <p:spPr bwMode="auto">
            <a:xfrm>
              <a:off x="10898188" y="3536950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6 w 9"/>
                <a:gd name="T3" fmla="*/ 12 h 12"/>
                <a:gd name="T4" fmla="*/ 1 w 9"/>
                <a:gd name="T5" fmla="*/ 7 h 12"/>
                <a:gd name="T6" fmla="*/ 3 w 9"/>
                <a:gd name="T7" fmla="*/ 0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9"/>
                    <a:pt x="6" y="12"/>
                    <a:pt x="6" y="12"/>
                  </a:cubicBezTo>
                  <a:cubicBezTo>
                    <a:pt x="6" y="12"/>
                    <a:pt x="1" y="11"/>
                    <a:pt x="1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1390"/>
            <p:cNvSpPr>
              <a:spLocks/>
            </p:cNvSpPr>
            <p:nvPr userDrawn="1"/>
          </p:nvSpPr>
          <p:spPr bwMode="auto">
            <a:xfrm>
              <a:off x="10896601" y="35290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2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1391"/>
            <p:cNvSpPr>
              <a:spLocks/>
            </p:cNvSpPr>
            <p:nvPr userDrawn="1"/>
          </p:nvSpPr>
          <p:spPr bwMode="auto">
            <a:xfrm>
              <a:off x="10922001" y="35290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4 w 10"/>
                <a:gd name="T5" fmla="*/ 12 h 13"/>
                <a:gd name="T6" fmla="*/ 1 w 10"/>
                <a:gd name="T7" fmla="*/ 8 h 13"/>
                <a:gd name="T8" fmla="*/ 3 w 10"/>
                <a:gd name="T9" fmla="*/ 1 h 13"/>
                <a:gd name="T10" fmla="*/ 9 w 10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6" y="13"/>
                    <a:pt x="4" y="12"/>
                  </a:cubicBezTo>
                  <a:cubicBezTo>
                    <a:pt x="3" y="11"/>
                    <a:pt x="2" y="10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392"/>
            <p:cNvSpPr>
              <a:spLocks/>
            </p:cNvSpPr>
            <p:nvPr userDrawn="1"/>
          </p:nvSpPr>
          <p:spPr bwMode="auto">
            <a:xfrm>
              <a:off x="10920413" y="3522663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cubicBezTo>
                    <a:pt x="6" y="6"/>
                    <a:pt x="4" y="7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393"/>
            <p:cNvSpPr>
              <a:spLocks/>
            </p:cNvSpPr>
            <p:nvPr userDrawn="1"/>
          </p:nvSpPr>
          <p:spPr bwMode="auto">
            <a:xfrm>
              <a:off x="10864851" y="3519488"/>
              <a:ext cx="71438" cy="19050"/>
            </a:xfrm>
            <a:custGeom>
              <a:avLst/>
              <a:gdLst>
                <a:gd name="T0" fmla="*/ 0 w 45"/>
                <a:gd name="T1" fmla="*/ 12 h 12"/>
                <a:gd name="T2" fmla="*/ 45 w 45"/>
                <a:gd name="T3" fmla="*/ 1 h 12"/>
                <a:gd name="T4" fmla="*/ 45 w 45"/>
                <a:gd name="T5" fmla="*/ 0 h 12"/>
                <a:gd name="T6" fmla="*/ 0 w 45"/>
                <a:gd name="T7" fmla="*/ 12 h 12"/>
                <a:gd name="T8" fmla="*/ 0 w 4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">
                  <a:moveTo>
                    <a:pt x="0" y="12"/>
                  </a:moveTo>
                  <a:cubicBezTo>
                    <a:pt x="15" y="9"/>
                    <a:pt x="31" y="6"/>
                    <a:pt x="45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0" y="5"/>
                    <a:pt x="15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394"/>
            <p:cNvSpPr>
              <a:spLocks/>
            </p:cNvSpPr>
            <p:nvPr userDrawn="1"/>
          </p:nvSpPr>
          <p:spPr bwMode="auto">
            <a:xfrm>
              <a:off x="10950576" y="352107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4 w 9"/>
                <a:gd name="T5" fmla="*/ 11 h 12"/>
                <a:gd name="T6" fmla="*/ 1 w 9"/>
                <a:gd name="T7" fmla="*/ 8 h 12"/>
                <a:gd name="T8" fmla="*/ 2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5" y="12"/>
                    <a:pt x="4" y="11"/>
                  </a:cubicBezTo>
                  <a:cubicBezTo>
                    <a:pt x="3" y="10"/>
                    <a:pt x="1" y="9"/>
                    <a:pt x="1" y="8"/>
                  </a:cubicBezTo>
                  <a:cubicBezTo>
                    <a:pt x="0" y="4"/>
                    <a:pt x="1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395"/>
            <p:cNvSpPr>
              <a:spLocks/>
            </p:cNvSpPr>
            <p:nvPr userDrawn="1"/>
          </p:nvSpPr>
          <p:spPr bwMode="auto">
            <a:xfrm>
              <a:off x="10947401" y="35131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396"/>
            <p:cNvSpPr>
              <a:spLocks/>
            </p:cNvSpPr>
            <p:nvPr userDrawn="1"/>
          </p:nvSpPr>
          <p:spPr bwMode="auto">
            <a:xfrm>
              <a:off x="10974388" y="3511550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3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397"/>
            <p:cNvSpPr>
              <a:spLocks/>
            </p:cNvSpPr>
            <p:nvPr userDrawn="1"/>
          </p:nvSpPr>
          <p:spPr bwMode="auto">
            <a:xfrm>
              <a:off x="10971213" y="350520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7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398"/>
            <p:cNvSpPr>
              <a:spLocks/>
            </p:cNvSpPr>
            <p:nvPr userDrawn="1"/>
          </p:nvSpPr>
          <p:spPr bwMode="auto">
            <a:xfrm>
              <a:off x="10998201" y="3502025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3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399"/>
            <p:cNvSpPr>
              <a:spLocks/>
            </p:cNvSpPr>
            <p:nvPr userDrawn="1"/>
          </p:nvSpPr>
          <p:spPr bwMode="auto">
            <a:xfrm>
              <a:off x="10995026" y="349408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400"/>
            <p:cNvSpPr>
              <a:spLocks/>
            </p:cNvSpPr>
            <p:nvPr userDrawn="1"/>
          </p:nvSpPr>
          <p:spPr bwMode="auto">
            <a:xfrm>
              <a:off x="10941051" y="3490913"/>
              <a:ext cx="68263" cy="28575"/>
            </a:xfrm>
            <a:custGeom>
              <a:avLst/>
              <a:gdLst>
                <a:gd name="T0" fmla="*/ 0 w 43"/>
                <a:gd name="T1" fmla="*/ 18 h 18"/>
                <a:gd name="T2" fmla="*/ 22 w 43"/>
                <a:gd name="T3" fmla="*/ 10 h 18"/>
                <a:gd name="T4" fmla="*/ 22 w 43"/>
                <a:gd name="T5" fmla="*/ 10 h 18"/>
                <a:gd name="T6" fmla="*/ 43 w 43"/>
                <a:gd name="T7" fmla="*/ 1 h 18"/>
                <a:gd name="T8" fmla="*/ 43 w 43"/>
                <a:gd name="T9" fmla="*/ 0 h 18"/>
                <a:gd name="T10" fmla="*/ 22 w 43"/>
                <a:gd name="T11" fmla="*/ 10 h 18"/>
                <a:gd name="T12" fmla="*/ 22 w 43"/>
                <a:gd name="T13" fmla="*/ 10 h 18"/>
                <a:gd name="T14" fmla="*/ 22 w 43"/>
                <a:gd name="T15" fmla="*/ 10 h 18"/>
                <a:gd name="T16" fmla="*/ 0 w 43"/>
                <a:gd name="T17" fmla="*/ 17 h 18"/>
                <a:gd name="T18" fmla="*/ 0 w 43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8">
                  <a:moveTo>
                    <a:pt x="0" y="18"/>
                  </a:moveTo>
                  <a:cubicBezTo>
                    <a:pt x="8" y="16"/>
                    <a:pt x="15" y="13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9" y="7"/>
                    <a:pt x="3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6" y="4"/>
                    <a:pt x="29" y="6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4" y="12"/>
                    <a:pt x="7" y="15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401"/>
            <p:cNvSpPr>
              <a:spLocks/>
            </p:cNvSpPr>
            <p:nvPr userDrawn="1"/>
          </p:nvSpPr>
          <p:spPr bwMode="auto">
            <a:xfrm>
              <a:off x="11023601" y="3489325"/>
              <a:ext cx="15875" cy="19050"/>
            </a:xfrm>
            <a:custGeom>
              <a:avLst/>
              <a:gdLst>
                <a:gd name="T0" fmla="*/ 9 w 10"/>
                <a:gd name="T1" fmla="*/ 4 h 12"/>
                <a:gd name="T2" fmla="*/ 8 w 10"/>
                <a:gd name="T3" fmla="*/ 12 h 12"/>
                <a:gd name="T4" fmla="*/ 6 w 10"/>
                <a:gd name="T5" fmla="*/ 11 h 12"/>
                <a:gd name="T6" fmla="*/ 2 w 10"/>
                <a:gd name="T7" fmla="*/ 8 h 12"/>
                <a:gd name="T8" fmla="*/ 2 w 10"/>
                <a:gd name="T9" fmla="*/ 1 h 12"/>
                <a:gd name="T10" fmla="*/ 9 w 10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7" y="12"/>
                    <a:pt x="6" y="11"/>
                  </a:cubicBezTo>
                  <a:cubicBezTo>
                    <a:pt x="4" y="11"/>
                    <a:pt x="3" y="10"/>
                    <a:pt x="2" y="8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402"/>
            <p:cNvSpPr>
              <a:spLocks/>
            </p:cNvSpPr>
            <p:nvPr userDrawn="1"/>
          </p:nvSpPr>
          <p:spPr bwMode="auto">
            <a:xfrm>
              <a:off x="11020426" y="348138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6"/>
                    <a:pt x="4" y="7"/>
                    <a:pt x="3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403"/>
            <p:cNvSpPr>
              <a:spLocks/>
            </p:cNvSpPr>
            <p:nvPr userDrawn="1"/>
          </p:nvSpPr>
          <p:spPr bwMode="auto">
            <a:xfrm>
              <a:off x="11047413" y="3476625"/>
              <a:ext cx="15875" cy="19050"/>
            </a:xfrm>
            <a:custGeom>
              <a:avLst/>
              <a:gdLst>
                <a:gd name="T0" fmla="*/ 8 w 10"/>
                <a:gd name="T1" fmla="*/ 4 h 12"/>
                <a:gd name="T2" fmla="*/ 8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3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3" y="0"/>
                    <a:pt x="6" y="1"/>
                    <a:pt x="8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404"/>
            <p:cNvSpPr>
              <a:spLocks/>
            </p:cNvSpPr>
            <p:nvPr userDrawn="1"/>
          </p:nvSpPr>
          <p:spPr bwMode="auto">
            <a:xfrm>
              <a:off x="11042651" y="3470275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1405"/>
            <p:cNvSpPr>
              <a:spLocks/>
            </p:cNvSpPr>
            <p:nvPr userDrawn="1"/>
          </p:nvSpPr>
          <p:spPr bwMode="auto">
            <a:xfrm>
              <a:off x="11068051" y="3462338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406"/>
            <p:cNvSpPr>
              <a:spLocks/>
            </p:cNvSpPr>
            <p:nvPr userDrawn="1"/>
          </p:nvSpPr>
          <p:spPr bwMode="auto">
            <a:xfrm>
              <a:off x="11063288" y="345598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4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4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407"/>
            <p:cNvSpPr>
              <a:spLocks/>
            </p:cNvSpPr>
            <p:nvPr userDrawn="1"/>
          </p:nvSpPr>
          <p:spPr bwMode="auto">
            <a:xfrm>
              <a:off x="11014076" y="3451225"/>
              <a:ext cx="63500" cy="39688"/>
            </a:xfrm>
            <a:custGeom>
              <a:avLst/>
              <a:gdLst>
                <a:gd name="T0" fmla="*/ 0 w 40"/>
                <a:gd name="T1" fmla="*/ 25 h 25"/>
                <a:gd name="T2" fmla="*/ 40 w 40"/>
                <a:gd name="T3" fmla="*/ 1 h 25"/>
                <a:gd name="T4" fmla="*/ 40 w 40"/>
                <a:gd name="T5" fmla="*/ 0 h 25"/>
                <a:gd name="T6" fmla="*/ 0 w 40"/>
                <a:gd name="T7" fmla="*/ 24 h 25"/>
                <a:gd name="T8" fmla="*/ 0 w 4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5">
                  <a:moveTo>
                    <a:pt x="0" y="25"/>
                  </a:moveTo>
                  <a:cubicBezTo>
                    <a:pt x="14" y="18"/>
                    <a:pt x="27" y="10"/>
                    <a:pt x="40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7" y="9"/>
                    <a:pt x="14" y="17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408"/>
            <p:cNvSpPr>
              <a:spLocks/>
            </p:cNvSpPr>
            <p:nvPr userDrawn="1"/>
          </p:nvSpPr>
          <p:spPr bwMode="auto">
            <a:xfrm>
              <a:off x="11091863" y="3446463"/>
              <a:ext cx="17463" cy="17463"/>
            </a:xfrm>
            <a:custGeom>
              <a:avLst/>
              <a:gdLst>
                <a:gd name="T0" fmla="*/ 9 w 11"/>
                <a:gd name="T1" fmla="*/ 4 h 11"/>
                <a:gd name="T2" fmla="*/ 9 w 11"/>
                <a:gd name="T3" fmla="*/ 11 h 11"/>
                <a:gd name="T4" fmla="*/ 2 w 11"/>
                <a:gd name="T5" fmla="*/ 8 h 11"/>
                <a:gd name="T6" fmla="*/ 2 w 11"/>
                <a:gd name="T7" fmla="*/ 1 h 11"/>
                <a:gd name="T8" fmla="*/ 9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4"/>
                  </a:moveTo>
                  <a:cubicBezTo>
                    <a:pt x="11" y="7"/>
                    <a:pt x="9" y="11"/>
                    <a:pt x="9" y="11"/>
                  </a:cubicBezTo>
                  <a:cubicBezTo>
                    <a:pt x="9" y="11"/>
                    <a:pt x="4" y="11"/>
                    <a:pt x="2" y="8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409"/>
            <p:cNvSpPr>
              <a:spLocks/>
            </p:cNvSpPr>
            <p:nvPr userDrawn="1"/>
          </p:nvSpPr>
          <p:spPr bwMode="auto">
            <a:xfrm>
              <a:off x="11087101" y="344011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410"/>
            <p:cNvSpPr>
              <a:spLocks/>
            </p:cNvSpPr>
            <p:nvPr userDrawn="1"/>
          </p:nvSpPr>
          <p:spPr bwMode="auto">
            <a:xfrm>
              <a:off x="11112501" y="3430588"/>
              <a:ext cx="17463" cy="17463"/>
            </a:xfrm>
            <a:custGeom>
              <a:avLst/>
              <a:gdLst>
                <a:gd name="T0" fmla="*/ 9 w 11"/>
                <a:gd name="T1" fmla="*/ 4 h 11"/>
                <a:gd name="T2" fmla="*/ 9 w 11"/>
                <a:gd name="T3" fmla="*/ 11 h 11"/>
                <a:gd name="T4" fmla="*/ 2 w 11"/>
                <a:gd name="T5" fmla="*/ 9 h 11"/>
                <a:gd name="T6" fmla="*/ 2 w 11"/>
                <a:gd name="T7" fmla="*/ 1 h 11"/>
                <a:gd name="T8" fmla="*/ 9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4"/>
                  </a:moveTo>
                  <a:cubicBezTo>
                    <a:pt x="11" y="6"/>
                    <a:pt x="9" y="11"/>
                    <a:pt x="9" y="11"/>
                  </a:cubicBezTo>
                  <a:cubicBezTo>
                    <a:pt x="9" y="11"/>
                    <a:pt x="5" y="11"/>
                    <a:pt x="2" y="9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411"/>
            <p:cNvSpPr>
              <a:spLocks/>
            </p:cNvSpPr>
            <p:nvPr userDrawn="1"/>
          </p:nvSpPr>
          <p:spPr bwMode="auto">
            <a:xfrm>
              <a:off x="11107738" y="34242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412"/>
            <p:cNvSpPr>
              <a:spLocks/>
            </p:cNvSpPr>
            <p:nvPr userDrawn="1"/>
          </p:nvSpPr>
          <p:spPr bwMode="auto">
            <a:xfrm>
              <a:off x="11131551" y="3413125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10 w 11"/>
                <a:gd name="T3" fmla="*/ 11 h 12"/>
                <a:gd name="T4" fmla="*/ 3 w 11"/>
                <a:gd name="T5" fmla="*/ 9 h 12"/>
                <a:gd name="T6" fmla="*/ 2 w 11"/>
                <a:gd name="T7" fmla="*/ 2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6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3"/>
                    <a:pt x="2" y="2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413"/>
            <p:cNvSpPr>
              <a:spLocks/>
            </p:cNvSpPr>
            <p:nvPr userDrawn="1"/>
          </p:nvSpPr>
          <p:spPr bwMode="auto">
            <a:xfrm>
              <a:off x="11126788" y="3408363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6" y="5"/>
                    <a:pt x="5" y="7"/>
                    <a:pt x="4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414"/>
            <p:cNvSpPr>
              <a:spLocks/>
            </p:cNvSpPr>
            <p:nvPr userDrawn="1"/>
          </p:nvSpPr>
          <p:spPr bwMode="auto">
            <a:xfrm>
              <a:off x="11080751" y="3402013"/>
              <a:ext cx="57150" cy="47625"/>
            </a:xfrm>
            <a:custGeom>
              <a:avLst/>
              <a:gdLst>
                <a:gd name="T0" fmla="*/ 1 w 36"/>
                <a:gd name="T1" fmla="*/ 30 h 30"/>
                <a:gd name="T2" fmla="*/ 36 w 36"/>
                <a:gd name="T3" fmla="*/ 1 h 30"/>
                <a:gd name="T4" fmla="*/ 36 w 36"/>
                <a:gd name="T5" fmla="*/ 0 h 30"/>
                <a:gd name="T6" fmla="*/ 0 w 36"/>
                <a:gd name="T7" fmla="*/ 30 h 30"/>
                <a:gd name="T8" fmla="*/ 1 w 36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0">
                  <a:moveTo>
                    <a:pt x="1" y="30"/>
                  </a:moveTo>
                  <a:cubicBezTo>
                    <a:pt x="13" y="21"/>
                    <a:pt x="25" y="12"/>
                    <a:pt x="36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5" y="11"/>
                    <a:pt x="13" y="21"/>
                    <a:pt x="0" y="30"/>
                  </a:cubicBezTo>
                  <a:cubicBezTo>
                    <a:pt x="1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415"/>
            <p:cNvSpPr>
              <a:spLocks/>
            </p:cNvSpPr>
            <p:nvPr userDrawn="1"/>
          </p:nvSpPr>
          <p:spPr bwMode="auto">
            <a:xfrm>
              <a:off x="11152188" y="3394075"/>
              <a:ext cx="17463" cy="17463"/>
            </a:xfrm>
            <a:custGeom>
              <a:avLst/>
              <a:gdLst>
                <a:gd name="T0" fmla="*/ 9 w 11"/>
                <a:gd name="T1" fmla="*/ 3 h 11"/>
                <a:gd name="T2" fmla="*/ 11 w 11"/>
                <a:gd name="T3" fmla="*/ 10 h 11"/>
                <a:gd name="T4" fmla="*/ 3 w 11"/>
                <a:gd name="T5" fmla="*/ 8 h 11"/>
                <a:gd name="T6" fmla="*/ 2 w 11"/>
                <a:gd name="T7" fmla="*/ 1 h 11"/>
                <a:gd name="T8" fmla="*/ 9 w 11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3"/>
                  </a:moveTo>
                  <a:cubicBezTo>
                    <a:pt x="11" y="5"/>
                    <a:pt x="11" y="10"/>
                    <a:pt x="11" y="10"/>
                  </a:cubicBezTo>
                  <a:cubicBezTo>
                    <a:pt x="11" y="10"/>
                    <a:pt x="6" y="11"/>
                    <a:pt x="3" y="8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6" y="1"/>
                    <a:pt x="9" y="3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1416"/>
            <p:cNvSpPr>
              <a:spLocks/>
            </p:cNvSpPr>
            <p:nvPr userDrawn="1"/>
          </p:nvSpPr>
          <p:spPr bwMode="auto">
            <a:xfrm>
              <a:off x="11145838" y="3387725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5 w 9"/>
                <a:gd name="T3" fmla="*/ 8 h 8"/>
                <a:gd name="T4" fmla="*/ 0 w 9"/>
                <a:gd name="T5" fmla="*/ 4 h 8"/>
                <a:gd name="T6" fmla="*/ 4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5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417"/>
            <p:cNvSpPr>
              <a:spLocks/>
            </p:cNvSpPr>
            <p:nvPr userDrawn="1"/>
          </p:nvSpPr>
          <p:spPr bwMode="auto">
            <a:xfrm>
              <a:off x="11169651" y="3375025"/>
              <a:ext cx="17463" cy="17463"/>
            </a:xfrm>
            <a:custGeom>
              <a:avLst/>
              <a:gdLst>
                <a:gd name="T0" fmla="*/ 9 w 11"/>
                <a:gd name="T1" fmla="*/ 3 h 11"/>
                <a:gd name="T2" fmla="*/ 11 w 11"/>
                <a:gd name="T3" fmla="*/ 10 h 11"/>
                <a:gd name="T4" fmla="*/ 4 w 11"/>
                <a:gd name="T5" fmla="*/ 9 h 11"/>
                <a:gd name="T6" fmla="*/ 2 w 11"/>
                <a:gd name="T7" fmla="*/ 2 h 11"/>
                <a:gd name="T8" fmla="*/ 9 w 11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3"/>
                  </a:moveTo>
                  <a:cubicBezTo>
                    <a:pt x="11" y="5"/>
                    <a:pt x="11" y="10"/>
                    <a:pt x="11" y="10"/>
                  </a:cubicBezTo>
                  <a:cubicBezTo>
                    <a:pt x="11" y="10"/>
                    <a:pt x="6" y="11"/>
                    <a:pt x="4" y="9"/>
                  </a:cubicBezTo>
                  <a:cubicBezTo>
                    <a:pt x="1" y="6"/>
                    <a:pt x="0" y="3"/>
                    <a:pt x="2" y="2"/>
                  </a:cubicBezTo>
                  <a:cubicBezTo>
                    <a:pt x="3" y="0"/>
                    <a:pt x="6" y="0"/>
                    <a:pt x="9" y="3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418"/>
            <p:cNvSpPr>
              <a:spLocks/>
            </p:cNvSpPr>
            <p:nvPr userDrawn="1"/>
          </p:nvSpPr>
          <p:spPr bwMode="auto">
            <a:xfrm>
              <a:off x="11163301" y="3370263"/>
              <a:ext cx="12700" cy="12700"/>
            </a:xfrm>
            <a:custGeom>
              <a:avLst/>
              <a:gdLst>
                <a:gd name="T0" fmla="*/ 8 w 8"/>
                <a:gd name="T1" fmla="*/ 3 h 8"/>
                <a:gd name="T2" fmla="*/ 5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7" y="5"/>
                    <a:pt x="6" y="6"/>
                    <a:pt x="5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3" y="1"/>
                    <a:pt x="4" y="0"/>
                  </a:cubicBez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419"/>
            <p:cNvSpPr>
              <a:spLocks/>
            </p:cNvSpPr>
            <p:nvPr userDrawn="1"/>
          </p:nvSpPr>
          <p:spPr bwMode="auto">
            <a:xfrm>
              <a:off x="11185526" y="3355975"/>
              <a:ext cx="19050" cy="15875"/>
            </a:xfrm>
            <a:custGeom>
              <a:avLst/>
              <a:gdLst>
                <a:gd name="T0" fmla="*/ 9 w 12"/>
                <a:gd name="T1" fmla="*/ 2 h 10"/>
                <a:gd name="T2" fmla="*/ 12 w 12"/>
                <a:gd name="T3" fmla="*/ 9 h 10"/>
                <a:gd name="T4" fmla="*/ 4 w 12"/>
                <a:gd name="T5" fmla="*/ 8 h 10"/>
                <a:gd name="T6" fmla="*/ 2 w 12"/>
                <a:gd name="T7" fmla="*/ 1 h 10"/>
                <a:gd name="T8" fmla="*/ 9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2"/>
                  </a:moveTo>
                  <a:cubicBezTo>
                    <a:pt x="12" y="4"/>
                    <a:pt x="12" y="9"/>
                    <a:pt x="12" y="9"/>
                  </a:cubicBezTo>
                  <a:cubicBezTo>
                    <a:pt x="12" y="9"/>
                    <a:pt x="7" y="10"/>
                    <a:pt x="4" y="8"/>
                  </a:cubicBezTo>
                  <a:cubicBezTo>
                    <a:pt x="2" y="6"/>
                    <a:pt x="0" y="3"/>
                    <a:pt x="2" y="1"/>
                  </a:cubicBezTo>
                  <a:cubicBezTo>
                    <a:pt x="3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420"/>
            <p:cNvSpPr>
              <a:spLocks/>
            </p:cNvSpPr>
            <p:nvPr userDrawn="1"/>
          </p:nvSpPr>
          <p:spPr bwMode="auto">
            <a:xfrm>
              <a:off x="11180763" y="3349625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5 h 8"/>
                <a:gd name="T6" fmla="*/ 3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4" y="8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421"/>
            <p:cNvSpPr>
              <a:spLocks/>
            </p:cNvSpPr>
            <p:nvPr userDrawn="1"/>
          </p:nvSpPr>
          <p:spPr bwMode="auto">
            <a:xfrm>
              <a:off x="11141076" y="3343275"/>
              <a:ext cx="49213" cy="57150"/>
            </a:xfrm>
            <a:custGeom>
              <a:avLst/>
              <a:gdLst>
                <a:gd name="T0" fmla="*/ 0 w 31"/>
                <a:gd name="T1" fmla="*/ 36 h 36"/>
                <a:gd name="T2" fmla="*/ 31 w 31"/>
                <a:gd name="T3" fmla="*/ 1 h 36"/>
                <a:gd name="T4" fmla="*/ 31 w 31"/>
                <a:gd name="T5" fmla="*/ 0 h 36"/>
                <a:gd name="T6" fmla="*/ 0 w 31"/>
                <a:gd name="T7" fmla="*/ 35 h 36"/>
                <a:gd name="T8" fmla="*/ 0 w 31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6">
                  <a:moveTo>
                    <a:pt x="0" y="36"/>
                  </a:moveTo>
                  <a:cubicBezTo>
                    <a:pt x="12" y="25"/>
                    <a:pt x="22" y="13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1" y="13"/>
                    <a:pt x="11" y="24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422"/>
            <p:cNvSpPr>
              <a:spLocks/>
            </p:cNvSpPr>
            <p:nvPr userDrawn="1"/>
          </p:nvSpPr>
          <p:spPr bwMode="auto">
            <a:xfrm>
              <a:off x="11202988" y="3332163"/>
              <a:ext cx="19050" cy="15875"/>
            </a:xfrm>
            <a:custGeom>
              <a:avLst/>
              <a:gdLst>
                <a:gd name="T0" fmla="*/ 9 w 12"/>
                <a:gd name="T1" fmla="*/ 2 h 10"/>
                <a:gd name="T2" fmla="*/ 12 w 12"/>
                <a:gd name="T3" fmla="*/ 9 h 10"/>
                <a:gd name="T4" fmla="*/ 4 w 12"/>
                <a:gd name="T5" fmla="*/ 8 h 10"/>
                <a:gd name="T6" fmla="*/ 1 w 12"/>
                <a:gd name="T7" fmla="*/ 2 h 10"/>
                <a:gd name="T8" fmla="*/ 9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2"/>
                  </a:moveTo>
                  <a:cubicBezTo>
                    <a:pt x="12" y="4"/>
                    <a:pt x="12" y="9"/>
                    <a:pt x="12" y="9"/>
                  </a:cubicBezTo>
                  <a:cubicBezTo>
                    <a:pt x="12" y="9"/>
                    <a:pt x="7" y="10"/>
                    <a:pt x="4" y="8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3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423"/>
            <p:cNvSpPr>
              <a:spLocks/>
            </p:cNvSpPr>
            <p:nvPr userDrawn="1"/>
          </p:nvSpPr>
          <p:spPr bwMode="auto">
            <a:xfrm>
              <a:off x="11196638" y="3327400"/>
              <a:ext cx="12700" cy="12700"/>
            </a:xfrm>
            <a:custGeom>
              <a:avLst/>
              <a:gdLst>
                <a:gd name="T0" fmla="*/ 8 w 8"/>
                <a:gd name="T1" fmla="*/ 3 h 8"/>
                <a:gd name="T2" fmla="*/ 5 w 8"/>
                <a:gd name="T3" fmla="*/ 8 h 8"/>
                <a:gd name="T4" fmla="*/ 0 w 8"/>
                <a:gd name="T5" fmla="*/ 5 h 8"/>
                <a:gd name="T6" fmla="*/ 3 w 8"/>
                <a:gd name="T7" fmla="*/ 0 h 8"/>
                <a:gd name="T8" fmla="*/ 8 w 8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lnTo>
                    <a:pt x="5" y="8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424"/>
            <p:cNvSpPr>
              <a:spLocks/>
            </p:cNvSpPr>
            <p:nvPr userDrawn="1"/>
          </p:nvSpPr>
          <p:spPr bwMode="auto">
            <a:xfrm>
              <a:off x="11217276" y="3309938"/>
              <a:ext cx="19050" cy="17463"/>
            </a:xfrm>
            <a:custGeom>
              <a:avLst/>
              <a:gdLst>
                <a:gd name="T0" fmla="*/ 8 w 12"/>
                <a:gd name="T1" fmla="*/ 2 h 11"/>
                <a:gd name="T2" fmla="*/ 12 w 12"/>
                <a:gd name="T3" fmla="*/ 9 h 11"/>
                <a:gd name="T4" fmla="*/ 4 w 12"/>
                <a:gd name="T5" fmla="*/ 9 h 11"/>
                <a:gd name="T6" fmla="*/ 1 w 12"/>
                <a:gd name="T7" fmla="*/ 2 h 11"/>
                <a:gd name="T8" fmla="*/ 8 w 12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8" y="2"/>
                  </a:moveTo>
                  <a:cubicBezTo>
                    <a:pt x="11" y="4"/>
                    <a:pt x="12" y="9"/>
                    <a:pt x="12" y="9"/>
                  </a:cubicBezTo>
                  <a:cubicBezTo>
                    <a:pt x="12" y="9"/>
                    <a:pt x="7" y="11"/>
                    <a:pt x="4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2" y="1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425"/>
            <p:cNvSpPr>
              <a:spLocks/>
            </p:cNvSpPr>
            <p:nvPr userDrawn="1"/>
          </p:nvSpPr>
          <p:spPr bwMode="auto">
            <a:xfrm>
              <a:off x="11210926" y="3306763"/>
              <a:ext cx="12700" cy="11113"/>
            </a:xfrm>
            <a:custGeom>
              <a:avLst/>
              <a:gdLst>
                <a:gd name="T0" fmla="*/ 8 w 8"/>
                <a:gd name="T1" fmla="*/ 3 h 7"/>
                <a:gd name="T2" fmla="*/ 5 w 8"/>
                <a:gd name="T3" fmla="*/ 7 h 7"/>
                <a:gd name="T4" fmla="*/ 0 w 8"/>
                <a:gd name="T5" fmla="*/ 4 h 7"/>
                <a:gd name="T6" fmla="*/ 3 w 8"/>
                <a:gd name="T7" fmla="*/ 0 h 7"/>
                <a:gd name="T8" fmla="*/ 8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5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426"/>
            <p:cNvSpPr>
              <a:spLocks/>
            </p:cNvSpPr>
            <p:nvPr userDrawn="1"/>
          </p:nvSpPr>
          <p:spPr bwMode="auto">
            <a:xfrm>
              <a:off x="11229976" y="3287713"/>
              <a:ext cx="19050" cy="15875"/>
            </a:xfrm>
            <a:custGeom>
              <a:avLst/>
              <a:gdLst>
                <a:gd name="T0" fmla="*/ 8 w 12"/>
                <a:gd name="T1" fmla="*/ 2 h 10"/>
                <a:gd name="T2" fmla="*/ 12 w 12"/>
                <a:gd name="T3" fmla="*/ 8 h 10"/>
                <a:gd name="T4" fmla="*/ 5 w 12"/>
                <a:gd name="T5" fmla="*/ 9 h 10"/>
                <a:gd name="T6" fmla="*/ 1 w 12"/>
                <a:gd name="T7" fmla="*/ 2 h 10"/>
                <a:gd name="T8" fmla="*/ 8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8" y="2"/>
                  </a:moveTo>
                  <a:cubicBezTo>
                    <a:pt x="11" y="3"/>
                    <a:pt x="12" y="8"/>
                    <a:pt x="12" y="8"/>
                  </a:cubicBezTo>
                  <a:cubicBezTo>
                    <a:pt x="12" y="8"/>
                    <a:pt x="8" y="10"/>
                    <a:pt x="5" y="9"/>
                  </a:cubicBezTo>
                  <a:cubicBezTo>
                    <a:pt x="2" y="7"/>
                    <a:pt x="0" y="4"/>
                    <a:pt x="1" y="2"/>
                  </a:cubicBezTo>
                  <a:cubicBezTo>
                    <a:pt x="2" y="0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427"/>
            <p:cNvSpPr>
              <a:spLocks/>
            </p:cNvSpPr>
            <p:nvPr userDrawn="1"/>
          </p:nvSpPr>
          <p:spPr bwMode="auto">
            <a:xfrm>
              <a:off x="11223626" y="3284538"/>
              <a:ext cx="11113" cy="12700"/>
            </a:xfrm>
            <a:custGeom>
              <a:avLst/>
              <a:gdLst>
                <a:gd name="T0" fmla="*/ 7 w 7"/>
                <a:gd name="T1" fmla="*/ 2 h 8"/>
                <a:gd name="T2" fmla="*/ 5 w 7"/>
                <a:gd name="T3" fmla="*/ 8 h 8"/>
                <a:gd name="T4" fmla="*/ 0 w 7"/>
                <a:gd name="T5" fmla="*/ 5 h 8"/>
                <a:gd name="T6" fmla="*/ 2 w 7"/>
                <a:gd name="T7" fmla="*/ 0 h 8"/>
                <a:gd name="T8" fmla="*/ 7 w 7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2"/>
                  </a:moveTo>
                  <a:lnTo>
                    <a:pt x="5" y="8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428"/>
            <p:cNvSpPr>
              <a:spLocks/>
            </p:cNvSpPr>
            <p:nvPr userDrawn="1"/>
          </p:nvSpPr>
          <p:spPr bwMode="auto">
            <a:xfrm>
              <a:off x="11191876" y="3278188"/>
              <a:ext cx="38100" cy="63500"/>
            </a:xfrm>
            <a:custGeom>
              <a:avLst/>
              <a:gdLst>
                <a:gd name="T0" fmla="*/ 1 w 24"/>
                <a:gd name="T1" fmla="*/ 40 h 40"/>
                <a:gd name="T2" fmla="*/ 24 w 24"/>
                <a:gd name="T3" fmla="*/ 0 h 40"/>
                <a:gd name="T4" fmla="*/ 24 w 24"/>
                <a:gd name="T5" fmla="*/ 0 h 40"/>
                <a:gd name="T6" fmla="*/ 0 w 24"/>
                <a:gd name="T7" fmla="*/ 39 h 40"/>
                <a:gd name="T8" fmla="*/ 1 w 24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0">
                  <a:moveTo>
                    <a:pt x="1" y="40"/>
                  </a:moveTo>
                  <a:cubicBezTo>
                    <a:pt x="10" y="27"/>
                    <a:pt x="18" y="14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7" y="13"/>
                    <a:pt x="9" y="27"/>
                    <a:pt x="0" y="39"/>
                  </a:cubicBezTo>
                  <a:cubicBezTo>
                    <a:pt x="1" y="40"/>
                    <a:pt x="1" y="40"/>
                    <a:pt x="1" y="4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Rectangle 1429"/>
            <p:cNvSpPr>
              <a:spLocks noChangeArrowheads="1"/>
            </p:cNvSpPr>
            <p:nvPr userDrawn="1"/>
          </p:nvSpPr>
          <p:spPr bwMode="auto">
            <a:xfrm>
              <a:off x="10907713" y="3190875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430"/>
            <p:cNvSpPr>
              <a:spLocks/>
            </p:cNvSpPr>
            <p:nvPr userDrawn="1"/>
          </p:nvSpPr>
          <p:spPr bwMode="auto">
            <a:xfrm>
              <a:off x="10837863" y="3190875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9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9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Rectangle 1431"/>
            <p:cNvSpPr>
              <a:spLocks noChangeArrowheads="1"/>
            </p:cNvSpPr>
            <p:nvPr userDrawn="1"/>
          </p:nvSpPr>
          <p:spPr bwMode="auto">
            <a:xfrm>
              <a:off x="10823576" y="3143250"/>
              <a:ext cx="254000" cy="47625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Oval 1432"/>
            <p:cNvSpPr>
              <a:spLocks noChangeArrowheads="1"/>
            </p:cNvSpPr>
            <p:nvPr userDrawn="1"/>
          </p:nvSpPr>
          <p:spPr bwMode="auto">
            <a:xfrm>
              <a:off x="9748838" y="3494088"/>
              <a:ext cx="163513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Oval 1433"/>
            <p:cNvSpPr>
              <a:spLocks noChangeArrowheads="1"/>
            </p:cNvSpPr>
            <p:nvPr userDrawn="1"/>
          </p:nvSpPr>
          <p:spPr bwMode="auto">
            <a:xfrm>
              <a:off x="9772651" y="3524250"/>
              <a:ext cx="115888" cy="144463"/>
            </a:xfrm>
            <a:prstGeom prst="ellipse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Rectangle 1434"/>
            <p:cNvSpPr>
              <a:spLocks noChangeArrowheads="1"/>
            </p:cNvSpPr>
            <p:nvPr userDrawn="1"/>
          </p:nvSpPr>
          <p:spPr bwMode="auto">
            <a:xfrm>
              <a:off x="10810876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Rectangle 1435"/>
            <p:cNvSpPr>
              <a:spLocks noChangeArrowheads="1"/>
            </p:cNvSpPr>
            <p:nvPr userDrawn="1"/>
          </p:nvSpPr>
          <p:spPr bwMode="auto">
            <a:xfrm>
              <a:off x="10810876" y="4433888"/>
              <a:ext cx="193675" cy="447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Rectangle 1436"/>
            <p:cNvSpPr>
              <a:spLocks noChangeArrowheads="1"/>
            </p:cNvSpPr>
            <p:nvPr userDrawn="1"/>
          </p:nvSpPr>
          <p:spPr bwMode="auto">
            <a:xfrm>
              <a:off x="10837863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Rectangle 1437"/>
            <p:cNvSpPr>
              <a:spLocks noChangeArrowheads="1"/>
            </p:cNvSpPr>
            <p:nvPr userDrawn="1"/>
          </p:nvSpPr>
          <p:spPr bwMode="auto">
            <a:xfrm>
              <a:off x="10837863" y="4675188"/>
              <a:ext cx="139700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Rectangle 1438"/>
            <p:cNvSpPr>
              <a:spLocks noChangeArrowheads="1"/>
            </p:cNvSpPr>
            <p:nvPr userDrawn="1"/>
          </p:nvSpPr>
          <p:spPr bwMode="auto">
            <a:xfrm>
              <a:off x="10837863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Rectangle 1439"/>
            <p:cNvSpPr>
              <a:spLocks noChangeArrowheads="1"/>
            </p:cNvSpPr>
            <p:nvPr userDrawn="1"/>
          </p:nvSpPr>
          <p:spPr bwMode="auto">
            <a:xfrm>
              <a:off x="10837863" y="4467225"/>
              <a:ext cx="139700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Rectangle 1440"/>
            <p:cNvSpPr>
              <a:spLocks noChangeArrowheads="1"/>
            </p:cNvSpPr>
            <p:nvPr userDrawn="1"/>
          </p:nvSpPr>
          <p:spPr bwMode="auto">
            <a:xfrm>
              <a:off x="10375901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Rectangle 1441"/>
            <p:cNvSpPr>
              <a:spLocks noChangeArrowheads="1"/>
            </p:cNvSpPr>
            <p:nvPr userDrawn="1"/>
          </p:nvSpPr>
          <p:spPr bwMode="auto">
            <a:xfrm>
              <a:off x="10402888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Rectangle 1442"/>
            <p:cNvSpPr>
              <a:spLocks noChangeArrowheads="1"/>
            </p:cNvSpPr>
            <p:nvPr userDrawn="1"/>
          </p:nvSpPr>
          <p:spPr bwMode="auto">
            <a:xfrm>
              <a:off x="10402888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Rectangle 1443"/>
            <p:cNvSpPr>
              <a:spLocks noChangeArrowheads="1"/>
            </p:cNvSpPr>
            <p:nvPr userDrawn="1"/>
          </p:nvSpPr>
          <p:spPr bwMode="auto">
            <a:xfrm>
              <a:off x="9748838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Rectangle 1444"/>
            <p:cNvSpPr>
              <a:spLocks noChangeArrowheads="1"/>
            </p:cNvSpPr>
            <p:nvPr userDrawn="1"/>
          </p:nvSpPr>
          <p:spPr bwMode="auto">
            <a:xfrm>
              <a:off x="9764713" y="4760913"/>
              <a:ext cx="141288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Rectangle 1445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1784350" cy="68263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Rectangle 1446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1784350" cy="68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Rectangle 1447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560388" cy="6826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448"/>
            <p:cNvSpPr>
              <a:spLocks/>
            </p:cNvSpPr>
            <p:nvPr userDrawn="1"/>
          </p:nvSpPr>
          <p:spPr bwMode="auto">
            <a:xfrm>
              <a:off x="9590088" y="4437063"/>
              <a:ext cx="1685925" cy="0"/>
            </a:xfrm>
            <a:custGeom>
              <a:avLst/>
              <a:gdLst>
                <a:gd name="T0" fmla="*/ 0 w 1062"/>
                <a:gd name="T1" fmla="*/ 1062 w 1062"/>
                <a:gd name="T2" fmla="*/ 0 w 106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62">
                  <a:moveTo>
                    <a:pt x="0" y="0"/>
                  </a:moveTo>
                  <a:lnTo>
                    <a:pt x="1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A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449"/>
            <p:cNvSpPr>
              <a:spLocks/>
            </p:cNvSpPr>
            <p:nvPr userDrawn="1"/>
          </p:nvSpPr>
          <p:spPr bwMode="auto">
            <a:xfrm>
              <a:off x="9590088" y="4437063"/>
              <a:ext cx="1685925" cy="0"/>
            </a:xfrm>
            <a:custGeom>
              <a:avLst/>
              <a:gdLst>
                <a:gd name="T0" fmla="*/ 0 w 1062"/>
                <a:gd name="T1" fmla="*/ 1062 w 1062"/>
                <a:gd name="T2" fmla="*/ 0 w 106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62">
                  <a:moveTo>
                    <a:pt x="0" y="0"/>
                  </a:moveTo>
                  <a:lnTo>
                    <a:pt x="106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450"/>
            <p:cNvSpPr>
              <a:spLocks/>
            </p:cNvSpPr>
            <p:nvPr userDrawn="1"/>
          </p:nvSpPr>
          <p:spPr bwMode="auto">
            <a:xfrm>
              <a:off x="960120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Rectangle 1451"/>
            <p:cNvSpPr>
              <a:spLocks noChangeArrowheads="1"/>
            </p:cNvSpPr>
            <p:nvPr userDrawn="1"/>
          </p:nvSpPr>
          <p:spPr bwMode="auto">
            <a:xfrm>
              <a:off x="96027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452"/>
            <p:cNvSpPr>
              <a:spLocks/>
            </p:cNvSpPr>
            <p:nvPr userDrawn="1"/>
          </p:nvSpPr>
          <p:spPr bwMode="auto">
            <a:xfrm>
              <a:off x="96266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Rectangle 1453"/>
            <p:cNvSpPr>
              <a:spLocks noChangeArrowheads="1"/>
            </p:cNvSpPr>
            <p:nvPr userDrawn="1"/>
          </p:nvSpPr>
          <p:spPr bwMode="auto">
            <a:xfrm>
              <a:off x="96281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454"/>
            <p:cNvSpPr>
              <a:spLocks/>
            </p:cNvSpPr>
            <p:nvPr userDrawn="1"/>
          </p:nvSpPr>
          <p:spPr bwMode="auto">
            <a:xfrm>
              <a:off x="96520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Rectangle 1455"/>
            <p:cNvSpPr>
              <a:spLocks noChangeArrowheads="1"/>
            </p:cNvSpPr>
            <p:nvPr userDrawn="1"/>
          </p:nvSpPr>
          <p:spPr bwMode="auto">
            <a:xfrm>
              <a:off x="96535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Rectangle 1456"/>
            <p:cNvSpPr>
              <a:spLocks noChangeArrowheads="1"/>
            </p:cNvSpPr>
            <p:nvPr userDrawn="1"/>
          </p:nvSpPr>
          <p:spPr bwMode="auto">
            <a:xfrm>
              <a:off x="95948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1457"/>
            <p:cNvSpPr>
              <a:spLocks/>
            </p:cNvSpPr>
            <p:nvPr userDrawn="1"/>
          </p:nvSpPr>
          <p:spPr bwMode="auto">
            <a:xfrm>
              <a:off x="95948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458"/>
            <p:cNvSpPr>
              <a:spLocks/>
            </p:cNvSpPr>
            <p:nvPr userDrawn="1"/>
          </p:nvSpPr>
          <p:spPr bwMode="auto">
            <a:xfrm>
              <a:off x="96805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Rectangle 1459"/>
            <p:cNvSpPr>
              <a:spLocks noChangeArrowheads="1"/>
            </p:cNvSpPr>
            <p:nvPr userDrawn="1"/>
          </p:nvSpPr>
          <p:spPr bwMode="auto">
            <a:xfrm>
              <a:off x="96821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460"/>
            <p:cNvSpPr>
              <a:spLocks/>
            </p:cNvSpPr>
            <p:nvPr userDrawn="1"/>
          </p:nvSpPr>
          <p:spPr bwMode="auto">
            <a:xfrm>
              <a:off x="97059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Rectangle 1461"/>
            <p:cNvSpPr>
              <a:spLocks noChangeArrowheads="1"/>
            </p:cNvSpPr>
            <p:nvPr userDrawn="1"/>
          </p:nvSpPr>
          <p:spPr bwMode="auto">
            <a:xfrm>
              <a:off x="97075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1462"/>
            <p:cNvSpPr>
              <a:spLocks/>
            </p:cNvSpPr>
            <p:nvPr userDrawn="1"/>
          </p:nvSpPr>
          <p:spPr bwMode="auto">
            <a:xfrm>
              <a:off x="97313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Rectangle 1463"/>
            <p:cNvSpPr>
              <a:spLocks noChangeArrowheads="1"/>
            </p:cNvSpPr>
            <p:nvPr userDrawn="1"/>
          </p:nvSpPr>
          <p:spPr bwMode="auto">
            <a:xfrm>
              <a:off x="97329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Rectangle 1464"/>
            <p:cNvSpPr>
              <a:spLocks noChangeArrowheads="1"/>
            </p:cNvSpPr>
            <p:nvPr userDrawn="1"/>
          </p:nvSpPr>
          <p:spPr bwMode="auto">
            <a:xfrm>
              <a:off x="9674226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1465"/>
            <p:cNvSpPr>
              <a:spLocks/>
            </p:cNvSpPr>
            <p:nvPr userDrawn="1"/>
          </p:nvSpPr>
          <p:spPr bwMode="auto">
            <a:xfrm>
              <a:off x="9674226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1466"/>
            <p:cNvSpPr>
              <a:spLocks/>
            </p:cNvSpPr>
            <p:nvPr userDrawn="1"/>
          </p:nvSpPr>
          <p:spPr bwMode="auto">
            <a:xfrm>
              <a:off x="976153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Rectangle 1467"/>
            <p:cNvSpPr>
              <a:spLocks noChangeArrowheads="1"/>
            </p:cNvSpPr>
            <p:nvPr userDrawn="1"/>
          </p:nvSpPr>
          <p:spPr bwMode="auto">
            <a:xfrm>
              <a:off x="976312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1468"/>
            <p:cNvSpPr>
              <a:spLocks/>
            </p:cNvSpPr>
            <p:nvPr userDrawn="1"/>
          </p:nvSpPr>
          <p:spPr bwMode="auto">
            <a:xfrm>
              <a:off x="978693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Rectangle 1469"/>
            <p:cNvSpPr>
              <a:spLocks noChangeArrowheads="1"/>
            </p:cNvSpPr>
            <p:nvPr userDrawn="1"/>
          </p:nvSpPr>
          <p:spPr bwMode="auto">
            <a:xfrm>
              <a:off x="97885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1470"/>
            <p:cNvSpPr>
              <a:spLocks/>
            </p:cNvSpPr>
            <p:nvPr userDrawn="1"/>
          </p:nvSpPr>
          <p:spPr bwMode="auto">
            <a:xfrm>
              <a:off x="98123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Rectangle 1471"/>
            <p:cNvSpPr>
              <a:spLocks noChangeArrowheads="1"/>
            </p:cNvSpPr>
            <p:nvPr userDrawn="1"/>
          </p:nvSpPr>
          <p:spPr bwMode="auto">
            <a:xfrm>
              <a:off x="98139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Rectangle 1472"/>
            <p:cNvSpPr>
              <a:spLocks noChangeArrowheads="1"/>
            </p:cNvSpPr>
            <p:nvPr userDrawn="1"/>
          </p:nvSpPr>
          <p:spPr bwMode="auto">
            <a:xfrm>
              <a:off x="9755188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1473"/>
            <p:cNvSpPr>
              <a:spLocks/>
            </p:cNvSpPr>
            <p:nvPr userDrawn="1"/>
          </p:nvSpPr>
          <p:spPr bwMode="auto">
            <a:xfrm>
              <a:off x="9755188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1474"/>
            <p:cNvSpPr>
              <a:spLocks/>
            </p:cNvSpPr>
            <p:nvPr userDrawn="1"/>
          </p:nvSpPr>
          <p:spPr bwMode="auto">
            <a:xfrm>
              <a:off x="98409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Rectangle 1475"/>
            <p:cNvSpPr>
              <a:spLocks noChangeArrowheads="1"/>
            </p:cNvSpPr>
            <p:nvPr userDrawn="1"/>
          </p:nvSpPr>
          <p:spPr bwMode="auto">
            <a:xfrm>
              <a:off x="98425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476"/>
            <p:cNvSpPr>
              <a:spLocks/>
            </p:cNvSpPr>
            <p:nvPr userDrawn="1"/>
          </p:nvSpPr>
          <p:spPr bwMode="auto">
            <a:xfrm>
              <a:off x="98663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Rectangle 1477"/>
            <p:cNvSpPr>
              <a:spLocks noChangeArrowheads="1"/>
            </p:cNvSpPr>
            <p:nvPr userDrawn="1"/>
          </p:nvSpPr>
          <p:spPr bwMode="auto">
            <a:xfrm>
              <a:off x="98679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478"/>
            <p:cNvSpPr>
              <a:spLocks/>
            </p:cNvSpPr>
            <p:nvPr userDrawn="1"/>
          </p:nvSpPr>
          <p:spPr bwMode="auto">
            <a:xfrm>
              <a:off x="98917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Rectangle 1479"/>
            <p:cNvSpPr>
              <a:spLocks noChangeArrowheads="1"/>
            </p:cNvSpPr>
            <p:nvPr userDrawn="1"/>
          </p:nvSpPr>
          <p:spPr bwMode="auto">
            <a:xfrm>
              <a:off x="98933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Rectangle 1480"/>
            <p:cNvSpPr>
              <a:spLocks noChangeArrowheads="1"/>
            </p:cNvSpPr>
            <p:nvPr userDrawn="1"/>
          </p:nvSpPr>
          <p:spPr bwMode="auto">
            <a:xfrm>
              <a:off x="983456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1481"/>
            <p:cNvSpPr>
              <a:spLocks/>
            </p:cNvSpPr>
            <p:nvPr userDrawn="1"/>
          </p:nvSpPr>
          <p:spPr bwMode="auto">
            <a:xfrm>
              <a:off x="983456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1482"/>
            <p:cNvSpPr>
              <a:spLocks/>
            </p:cNvSpPr>
            <p:nvPr userDrawn="1"/>
          </p:nvSpPr>
          <p:spPr bwMode="auto">
            <a:xfrm>
              <a:off x="99202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Rectangle 1483"/>
            <p:cNvSpPr>
              <a:spLocks noChangeArrowheads="1"/>
            </p:cNvSpPr>
            <p:nvPr userDrawn="1"/>
          </p:nvSpPr>
          <p:spPr bwMode="auto">
            <a:xfrm>
              <a:off x="99218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1484"/>
            <p:cNvSpPr>
              <a:spLocks/>
            </p:cNvSpPr>
            <p:nvPr userDrawn="1"/>
          </p:nvSpPr>
          <p:spPr bwMode="auto">
            <a:xfrm>
              <a:off x="99472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Rectangle 1485"/>
            <p:cNvSpPr>
              <a:spLocks noChangeArrowheads="1"/>
            </p:cNvSpPr>
            <p:nvPr userDrawn="1"/>
          </p:nvSpPr>
          <p:spPr bwMode="auto">
            <a:xfrm>
              <a:off x="994886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1486"/>
            <p:cNvSpPr>
              <a:spLocks/>
            </p:cNvSpPr>
            <p:nvPr userDrawn="1"/>
          </p:nvSpPr>
          <p:spPr bwMode="auto">
            <a:xfrm>
              <a:off x="99726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Rectangle 1487"/>
            <p:cNvSpPr>
              <a:spLocks noChangeArrowheads="1"/>
            </p:cNvSpPr>
            <p:nvPr userDrawn="1"/>
          </p:nvSpPr>
          <p:spPr bwMode="auto">
            <a:xfrm>
              <a:off x="99742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Rectangle 1488"/>
            <p:cNvSpPr>
              <a:spLocks noChangeArrowheads="1"/>
            </p:cNvSpPr>
            <p:nvPr userDrawn="1"/>
          </p:nvSpPr>
          <p:spPr bwMode="auto">
            <a:xfrm>
              <a:off x="991552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489"/>
            <p:cNvSpPr>
              <a:spLocks/>
            </p:cNvSpPr>
            <p:nvPr userDrawn="1"/>
          </p:nvSpPr>
          <p:spPr bwMode="auto">
            <a:xfrm>
              <a:off x="9915526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490"/>
            <p:cNvSpPr>
              <a:spLocks/>
            </p:cNvSpPr>
            <p:nvPr userDrawn="1"/>
          </p:nvSpPr>
          <p:spPr bwMode="auto">
            <a:xfrm>
              <a:off x="100012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Rectangle 1491"/>
            <p:cNvSpPr>
              <a:spLocks noChangeArrowheads="1"/>
            </p:cNvSpPr>
            <p:nvPr userDrawn="1"/>
          </p:nvSpPr>
          <p:spPr bwMode="auto">
            <a:xfrm>
              <a:off x="100028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1492"/>
            <p:cNvSpPr>
              <a:spLocks/>
            </p:cNvSpPr>
            <p:nvPr userDrawn="1"/>
          </p:nvSpPr>
          <p:spPr bwMode="auto">
            <a:xfrm>
              <a:off x="100266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Rectangle 1493"/>
            <p:cNvSpPr>
              <a:spLocks noChangeArrowheads="1"/>
            </p:cNvSpPr>
            <p:nvPr userDrawn="1"/>
          </p:nvSpPr>
          <p:spPr bwMode="auto">
            <a:xfrm>
              <a:off x="100282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1494"/>
            <p:cNvSpPr>
              <a:spLocks/>
            </p:cNvSpPr>
            <p:nvPr userDrawn="1"/>
          </p:nvSpPr>
          <p:spPr bwMode="auto">
            <a:xfrm>
              <a:off x="100520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Rectangle 1495"/>
            <p:cNvSpPr>
              <a:spLocks noChangeArrowheads="1"/>
            </p:cNvSpPr>
            <p:nvPr userDrawn="1"/>
          </p:nvSpPr>
          <p:spPr bwMode="auto">
            <a:xfrm>
              <a:off x="100536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Rectangle 1496"/>
            <p:cNvSpPr>
              <a:spLocks noChangeArrowheads="1"/>
            </p:cNvSpPr>
            <p:nvPr userDrawn="1"/>
          </p:nvSpPr>
          <p:spPr bwMode="auto">
            <a:xfrm>
              <a:off x="999490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1497"/>
            <p:cNvSpPr>
              <a:spLocks/>
            </p:cNvSpPr>
            <p:nvPr userDrawn="1"/>
          </p:nvSpPr>
          <p:spPr bwMode="auto">
            <a:xfrm>
              <a:off x="999490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1498"/>
            <p:cNvSpPr>
              <a:spLocks/>
            </p:cNvSpPr>
            <p:nvPr userDrawn="1"/>
          </p:nvSpPr>
          <p:spPr bwMode="auto">
            <a:xfrm>
              <a:off x="100806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Rectangle 1499"/>
            <p:cNvSpPr>
              <a:spLocks noChangeArrowheads="1"/>
            </p:cNvSpPr>
            <p:nvPr userDrawn="1"/>
          </p:nvSpPr>
          <p:spPr bwMode="auto">
            <a:xfrm>
              <a:off x="100822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1500"/>
            <p:cNvSpPr>
              <a:spLocks/>
            </p:cNvSpPr>
            <p:nvPr userDrawn="1"/>
          </p:nvSpPr>
          <p:spPr bwMode="auto">
            <a:xfrm>
              <a:off x="101060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Rectangle 1501"/>
            <p:cNvSpPr>
              <a:spLocks noChangeArrowheads="1"/>
            </p:cNvSpPr>
            <p:nvPr userDrawn="1"/>
          </p:nvSpPr>
          <p:spPr bwMode="auto">
            <a:xfrm>
              <a:off x="101076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1502"/>
            <p:cNvSpPr>
              <a:spLocks/>
            </p:cNvSpPr>
            <p:nvPr userDrawn="1"/>
          </p:nvSpPr>
          <p:spPr bwMode="auto">
            <a:xfrm>
              <a:off x="101330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Rectangle 1503"/>
            <p:cNvSpPr>
              <a:spLocks noChangeArrowheads="1"/>
            </p:cNvSpPr>
            <p:nvPr userDrawn="1"/>
          </p:nvSpPr>
          <p:spPr bwMode="auto">
            <a:xfrm>
              <a:off x="1013460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Rectangle 1504"/>
            <p:cNvSpPr>
              <a:spLocks noChangeArrowheads="1"/>
            </p:cNvSpPr>
            <p:nvPr userDrawn="1"/>
          </p:nvSpPr>
          <p:spPr bwMode="auto">
            <a:xfrm>
              <a:off x="1007586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1505"/>
            <p:cNvSpPr>
              <a:spLocks/>
            </p:cNvSpPr>
            <p:nvPr userDrawn="1"/>
          </p:nvSpPr>
          <p:spPr bwMode="auto">
            <a:xfrm>
              <a:off x="1007586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1506"/>
            <p:cNvSpPr>
              <a:spLocks/>
            </p:cNvSpPr>
            <p:nvPr userDrawn="1"/>
          </p:nvSpPr>
          <p:spPr bwMode="auto">
            <a:xfrm>
              <a:off x="1016158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Rectangle 1507"/>
            <p:cNvSpPr>
              <a:spLocks noChangeArrowheads="1"/>
            </p:cNvSpPr>
            <p:nvPr userDrawn="1"/>
          </p:nvSpPr>
          <p:spPr bwMode="auto">
            <a:xfrm>
              <a:off x="1016317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1508"/>
            <p:cNvSpPr>
              <a:spLocks/>
            </p:cNvSpPr>
            <p:nvPr userDrawn="1"/>
          </p:nvSpPr>
          <p:spPr bwMode="auto">
            <a:xfrm>
              <a:off x="101869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Rectangle 1509"/>
            <p:cNvSpPr>
              <a:spLocks noChangeArrowheads="1"/>
            </p:cNvSpPr>
            <p:nvPr userDrawn="1"/>
          </p:nvSpPr>
          <p:spPr bwMode="auto">
            <a:xfrm>
              <a:off x="101885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1510"/>
            <p:cNvSpPr>
              <a:spLocks/>
            </p:cNvSpPr>
            <p:nvPr userDrawn="1"/>
          </p:nvSpPr>
          <p:spPr bwMode="auto">
            <a:xfrm>
              <a:off x="102123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Rectangle 1511"/>
            <p:cNvSpPr>
              <a:spLocks noChangeArrowheads="1"/>
            </p:cNvSpPr>
            <p:nvPr userDrawn="1"/>
          </p:nvSpPr>
          <p:spPr bwMode="auto">
            <a:xfrm>
              <a:off x="102139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Rectangle 1512"/>
            <p:cNvSpPr>
              <a:spLocks noChangeArrowheads="1"/>
            </p:cNvSpPr>
            <p:nvPr userDrawn="1"/>
          </p:nvSpPr>
          <p:spPr bwMode="auto">
            <a:xfrm>
              <a:off x="1015523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1513"/>
            <p:cNvSpPr>
              <a:spLocks/>
            </p:cNvSpPr>
            <p:nvPr userDrawn="1"/>
          </p:nvSpPr>
          <p:spPr bwMode="auto">
            <a:xfrm>
              <a:off x="1015523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1514"/>
            <p:cNvSpPr>
              <a:spLocks/>
            </p:cNvSpPr>
            <p:nvPr userDrawn="1"/>
          </p:nvSpPr>
          <p:spPr bwMode="auto">
            <a:xfrm>
              <a:off x="102409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Rectangle 1515"/>
            <p:cNvSpPr>
              <a:spLocks noChangeArrowheads="1"/>
            </p:cNvSpPr>
            <p:nvPr userDrawn="1"/>
          </p:nvSpPr>
          <p:spPr bwMode="auto">
            <a:xfrm>
              <a:off x="102425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1516"/>
            <p:cNvSpPr>
              <a:spLocks/>
            </p:cNvSpPr>
            <p:nvPr userDrawn="1"/>
          </p:nvSpPr>
          <p:spPr bwMode="auto">
            <a:xfrm>
              <a:off x="102663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Rectangle 1517"/>
            <p:cNvSpPr>
              <a:spLocks noChangeArrowheads="1"/>
            </p:cNvSpPr>
            <p:nvPr userDrawn="1"/>
          </p:nvSpPr>
          <p:spPr bwMode="auto">
            <a:xfrm>
              <a:off x="102679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1518"/>
            <p:cNvSpPr>
              <a:spLocks/>
            </p:cNvSpPr>
            <p:nvPr userDrawn="1"/>
          </p:nvSpPr>
          <p:spPr bwMode="auto">
            <a:xfrm>
              <a:off x="102917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Rectangle 1519"/>
            <p:cNvSpPr>
              <a:spLocks noChangeArrowheads="1"/>
            </p:cNvSpPr>
            <p:nvPr userDrawn="1"/>
          </p:nvSpPr>
          <p:spPr bwMode="auto">
            <a:xfrm>
              <a:off x="102933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Rectangle 1520"/>
            <p:cNvSpPr>
              <a:spLocks noChangeArrowheads="1"/>
            </p:cNvSpPr>
            <p:nvPr userDrawn="1"/>
          </p:nvSpPr>
          <p:spPr bwMode="auto">
            <a:xfrm>
              <a:off x="1023461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1521"/>
            <p:cNvSpPr>
              <a:spLocks/>
            </p:cNvSpPr>
            <p:nvPr userDrawn="1"/>
          </p:nvSpPr>
          <p:spPr bwMode="auto">
            <a:xfrm>
              <a:off x="1023461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1522"/>
            <p:cNvSpPr>
              <a:spLocks/>
            </p:cNvSpPr>
            <p:nvPr userDrawn="1"/>
          </p:nvSpPr>
          <p:spPr bwMode="auto">
            <a:xfrm>
              <a:off x="103219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Rectangle 1523"/>
            <p:cNvSpPr>
              <a:spLocks noChangeArrowheads="1"/>
            </p:cNvSpPr>
            <p:nvPr userDrawn="1"/>
          </p:nvSpPr>
          <p:spPr bwMode="auto">
            <a:xfrm>
              <a:off x="103219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1524"/>
            <p:cNvSpPr>
              <a:spLocks/>
            </p:cNvSpPr>
            <p:nvPr userDrawn="1"/>
          </p:nvSpPr>
          <p:spPr bwMode="auto">
            <a:xfrm>
              <a:off x="103473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Rectangle 1525"/>
            <p:cNvSpPr>
              <a:spLocks noChangeArrowheads="1"/>
            </p:cNvSpPr>
            <p:nvPr userDrawn="1"/>
          </p:nvSpPr>
          <p:spPr bwMode="auto">
            <a:xfrm>
              <a:off x="1034891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1526"/>
            <p:cNvSpPr>
              <a:spLocks/>
            </p:cNvSpPr>
            <p:nvPr userDrawn="1"/>
          </p:nvSpPr>
          <p:spPr bwMode="auto">
            <a:xfrm>
              <a:off x="103727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Rectangle 1527"/>
            <p:cNvSpPr>
              <a:spLocks noChangeArrowheads="1"/>
            </p:cNvSpPr>
            <p:nvPr userDrawn="1"/>
          </p:nvSpPr>
          <p:spPr bwMode="auto">
            <a:xfrm>
              <a:off x="103743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Rectangle 1528"/>
            <p:cNvSpPr>
              <a:spLocks noChangeArrowheads="1"/>
            </p:cNvSpPr>
            <p:nvPr userDrawn="1"/>
          </p:nvSpPr>
          <p:spPr bwMode="auto">
            <a:xfrm>
              <a:off x="1031557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1529"/>
            <p:cNvSpPr>
              <a:spLocks/>
            </p:cNvSpPr>
            <p:nvPr userDrawn="1"/>
          </p:nvSpPr>
          <p:spPr bwMode="auto">
            <a:xfrm>
              <a:off x="10315576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1530"/>
            <p:cNvSpPr>
              <a:spLocks/>
            </p:cNvSpPr>
            <p:nvPr userDrawn="1"/>
          </p:nvSpPr>
          <p:spPr bwMode="auto">
            <a:xfrm>
              <a:off x="104013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Rectangle 1531"/>
            <p:cNvSpPr>
              <a:spLocks noChangeArrowheads="1"/>
            </p:cNvSpPr>
            <p:nvPr userDrawn="1"/>
          </p:nvSpPr>
          <p:spPr bwMode="auto">
            <a:xfrm>
              <a:off x="104028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1532"/>
            <p:cNvSpPr>
              <a:spLocks/>
            </p:cNvSpPr>
            <p:nvPr userDrawn="1"/>
          </p:nvSpPr>
          <p:spPr bwMode="auto">
            <a:xfrm>
              <a:off x="104267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Rectangle 1533"/>
            <p:cNvSpPr>
              <a:spLocks noChangeArrowheads="1"/>
            </p:cNvSpPr>
            <p:nvPr userDrawn="1"/>
          </p:nvSpPr>
          <p:spPr bwMode="auto">
            <a:xfrm>
              <a:off x="104282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1534"/>
            <p:cNvSpPr>
              <a:spLocks/>
            </p:cNvSpPr>
            <p:nvPr userDrawn="1"/>
          </p:nvSpPr>
          <p:spPr bwMode="auto">
            <a:xfrm>
              <a:off x="104521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Rectangle 1535"/>
            <p:cNvSpPr>
              <a:spLocks noChangeArrowheads="1"/>
            </p:cNvSpPr>
            <p:nvPr userDrawn="1"/>
          </p:nvSpPr>
          <p:spPr bwMode="auto">
            <a:xfrm>
              <a:off x="104536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Rectangle 1536"/>
            <p:cNvSpPr>
              <a:spLocks noChangeArrowheads="1"/>
            </p:cNvSpPr>
            <p:nvPr userDrawn="1"/>
          </p:nvSpPr>
          <p:spPr bwMode="auto">
            <a:xfrm>
              <a:off x="103949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1537"/>
            <p:cNvSpPr>
              <a:spLocks/>
            </p:cNvSpPr>
            <p:nvPr userDrawn="1"/>
          </p:nvSpPr>
          <p:spPr bwMode="auto">
            <a:xfrm>
              <a:off x="103949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1538"/>
            <p:cNvSpPr>
              <a:spLocks/>
            </p:cNvSpPr>
            <p:nvPr userDrawn="1"/>
          </p:nvSpPr>
          <p:spPr bwMode="auto">
            <a:xfrm>
              <a:off x="104806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Rectangle 1539"/>
            <p:cNvSpPr>
              <a:spLocks noChangeArrowheads="1"/>
            </p:cNvSpPr>
            <p:nvPr userDrawn="1"/>
          </p:nvSpPr>
          <p:spPr bwMode="auto">
            <a:xfrm>
              <a:off x="104822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1540"/>
            <p:cNvSpPr>
              <a:spLocks/>
            </p:cNvSpPr>
            <p:nvPr userDrawn="1"/>
          </p:nvSpPr>
          <p:spPr bwMode="auto">
            <a:xfrm>
              <a:off x="1050766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Rectangle 1541"/>
            <p:cNvSpPr>
              <a:spLocks noChangeArrowheads="1"/>
            </p:cNvSpPr>
            <p:nvPr userDrawn="1"/>
          </p:nvSpPr>
          <p:spPr bwMode="auto">
            <a:xfrm>
              <a:off x="1050925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1542"/>
            <p:cNvSpPr>
              <a:spLocks/>
            </p:cNvSpPr>
            <p:nvPr userDrawn="1"/>
          </p:nvSpPr>
          <p:spPr bwMode="auto">
            <a:xfrm>
              <a:off x="1053306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Rectangle 1543"/>
            <p:cNvSpPr>
              <a:spLocks noChangeArrowheads="1"/>
            </p:cNvSpPr>
            <p:nvPr userDrawn="1"/>
          </p:nvSpPr>
          <p:spPr bwMode="auto">
            <a:xfrm>
              <a:off x="105346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Rectangle 1544"/>
            <p:cNvSpPr>
              <a:spLocks noChangeArrowheads="1"/>
            </p:cNvSpPr>
            <p:nvPr userDrawn="1"/>
          </p:nvSpPr>
          <p:spPr bwMode="auto">
            <a:xfrm>
              <a:off x="1047591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1545"/>
            <p:cNvSpPr>
              <a:spLocks/>
            </p:cNvSpPr>
            <p:nvPr userDrawn="1"/>
          </p:nvSpPr>
          <p:spPr bwMode="auto">
            <a:xfrm>
              <a:off x="1047591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1546"/>
            <p:cNvSpPr>
              <a:spLocks/>
            </p:cNvSpPr>
            <p:nvPr userDrawn="1"/>
          </p:nvSpPr>
          <p:spPr bwMode="auto">
            <a:xfrm>
              <a:off x="105616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Rectangle 1547"/>
            <p:cNvSpPr>
              <a:spLocks noChangeArrowheads="1"/>
            </p:cNvSpPr>
            <p:nvPr userDrawn="1"/>
          </p:nvSpPr>
          <p:spPr bwMode="auto">
            <a:xfrm>
              <a:off x="105632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1548"/>
            <p:cNvSpPr>
              <a:spLocks/>
            </p:cNvSpPr>
            <p:nvPr userDrawn="1"/>
          </p:nvSpPr>
          <p:spPr bwMode="auto">
            <a:xfrm>
              <a:off x="105870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Rectangle 1549"/>
            <p:cNvSpPr>
              <a:spLocks noChangeArrowheads="1"/>
            </p:cNvSpPr>
            <p:nvPr userDrawn="1"/>
          </p:nvSpPr>
          <p:spPr bwMode="auto">
            <a:xfrm>
              <a:off x="105886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1550"/>
            <p:cNvSpPr>
              <a:spLocks/>
            </p:cNvSpPr>
            <p:nvPr userDrawn="1"/>
          </p:nvSpPr>
          <p:spPr bwMode="auto">
            <a:xfrm>
              <a:off x="106124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Rectangle 1551"/>
            <p:cNvSpPr>
              <a:spLocks noChangeArrowheads="1"/>
            </p:cNvSpPr>
            <p:nvPr userDrawn="1"/>
          </p:nvSpPr>
          <p:spPr bwMode="auto">
            <a:xfrm>
              <a:off x="106140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Rectangle 1552"/>
            <p:cNvSpPr>
              <a:spLocks noChangeArrowheads="1"/>
            </p:cNvSpPr>
            <p:nvPr userDrawn="1"/>
          </p:nvSpPr>
          <p:spPr bwMode="auto">
            <a:xfrm>
              <a:off x="1055528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1553"/>
            <p:cNvSpPr>
              <a:spLocks/>
            </p:cNvSpPr>
            <p:nvPr userDrawn="1"/>
          </p:nvSpPr>
          <p:spPr bwMode="auto">
            <a:xfrm>
              <a:off x="1055528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1554"/>
            <p:cNvSpPr>
              <a:spLocks/>
            </p:cNvSpPr>
            <p:nvPr userDrawn="1"/>
          </p:nvSpPr>
          <p:spPr bwMode="auto">
            <a:xfrm>
              <a:off x="106410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Rectangle 1556"/>
            <p:cNvSpPr>
              <a:spLocks noChangeArrowheads="1"/>
            </p:cNvSpPr>
            <p:nvPr userDrawn="1"/>
          </p:nvSpPr>
          <p:spPr bwMode="auto">
            <a:xfrm>
              <a:off x="106426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1557"/>
            <p:cNvSpPr>
              <a:spLocks/>
            </p:cNvSpPr>
            <p:nvPr userDrawn="1"/>
          </p:nvSpPr>
          <p:spPr bwMode="auto">
            <a:xfrm>
              <a:off x="106664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Rectangle 1558"/>
            <p:cNvSpPr>
              <a:spLocks noChangeArrowheads="1"/>
            </p:cNvSpPr>
            <p:nvPr userDrawn="1"/>
          </p:nvSpPr>
          <p:spPr bwMode="auto">
            <a:xfrm>
              <a:off x="106680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1559"/>
            <p:cNvSpPr>
              <a:spLocks/>
            </p:cNvSpPr>
            <p:nvPr userDrawn="1"/>
          </p:nvSpPr>
          <p:spPr bwMode="auto">
            <a:xfrm>
              <a:off x="1069340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Rectangle 1560"/>
            <p:cNvSpPr>
              <a:spLocks noChangeArrowheads="1"/>
            </p:cNvSpPr>
            <p:nvPr userDrawn="1"/>
          </p:nvSpPr>
          <p:spPr bwMode="auto">
            <a:xfrm>
              <a:off x="10694988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Rectangle 1561"/>
            <p:cNvSpPr>
              <a:spLocks noChangeArrowheads="1"/>
            </p:cNvSpPr>
            <p:nvPr userDrawn="1"/>
          </p:nvSpPr>
          <p:spPr bwMode="auto">
            <a:xfrm>
              <a:off x="1063466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1562"/>
            <p:cNvSpPr>
              <a:spLocks/>
            </p:cNvSpPr>
            <p:nvPr userDrawn="1"/>
          </p:nvSpPr>
          <p:spPr bwMode="auto">
            <a:xfrm>
              <a:off x="1063466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1563"/>
            <p:cNvSpPr>
              <a:spLocks/>
            </p:cNvSpPr>
            <p:nvPr userDrawn="1"/>
          </p:nvSpPr>
          <p:spPr bwMode="auto">
            <a:xfrm>
              <a:off x="107219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Rectangle 1564"/>
            <p:cNvSpPr>
              <a:spLocks noChangeArrowheads="1"/>
            </p:cNvSpPr>
            <p:nvPr userDrawn="1"/>
          </p:nvSpPr>
          <p:spPr bwMode="auto">
            <a:xfrm>
              <a:off x="1072356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1565"/>
            <p:cNvSpPr>
              <a:spLocks/>
            </p:cNvSpPr>
            <p:nvPr userDrawn="1"/>
          </p:nvSpPr>
          <p:spPr bwMode="auto">
            <a:xfrm>
              <a:off x="107473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Rectangle 1566"/>
            <p:cNvSpPr>
              <a:spLocks noChangeArrowheads="1"/>
            </p:cNvSpPr>
            <p:nvPr userDrawn="1"/>
          </p:nvSpPr>
          <p:spPr bwMode="auto">
            <a:xfrm>
              <a:off x="107489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1567"/>
            <p:cNvSpPr>
              <a:spLocks/>
            </p:cNvSpPr>
            <p:nvPr userDrawn="1"/>
          </p:nvSpPr>
          <p:spPr bwMode="auto">
            <a:xfrm>
              <a:off x="107727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Rectangle 1568"/>
            <p:cNvSpPr>
              <a:spLocks noChangeArrowheads="1"/>
            </p:cNvSpPr>
            <p:nvPr userDrawn="1"/>
          </p:nvSpPr>
          <p:spPr bwMode="auto">
            <a:xfrm>
              <a:off x="107743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Rectangle 1569"/>
            <p:cNvSpPr>
              <a:spLocks noChangeArrowheads="1"/>
            </p:cNvSpPr>
            <p:nvPr userDrawn="1"/>
          </p:nvSpPr>
          <p:spPr bwMode="auto">
            <a:xfrm>
              <a:off x="10774363" y="4424363"/>
              <a:ext cx="9525" cy="9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Rectangle 1570"/>
            <p:cNvSpPr>
              <a:spLocks noChangeArrowheads="1"/>
            </p:cNvSpPr>
            <p:nvPr userDrawn="1"/>
          </p:nvSpPr>
          <p:spPr bwMode="auto">
            <a:xfrm>
              <a:off x="1071562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Rectangle 1571"/>
            <p:cNvSpPr>
              <a:spLocks noChangeArrowheads="1"/>
            </p:cNvSpPr>
            <p:nvPr userDrawn="1"/>
          </p:nvSpPr>
          <p:spPr bwMode="auto">
            <a:xfrm>
              <a:off x="10715626" y="4424363"/>
              <a:ext cx="74613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1572"/>
            <p:cNvSpPr>
              <a:spLocks/>
            </p:cNvSpPr>
            <p:nvPr userDrawn="1"/>
          </p:nvSpPr>
          <p:spPr bwMode="auto">
            <a:xfrm>
              <a:off x="108013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Rectangle 1573"/>
            <p:cNvSpPr>
              <a:spLocks noChangeArrowheads="1"/>
            </p:cNvSpPr>
            <p:nvPr userDrawn="1"/>
          </p:nvSpPr>
          <p:spPr bwMode="auto">
            <a:xfrm>
              <a:off x="108029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1574"/>
            <p:cNvSpPr>
              <a:spLocks/>
            </p:cNvSpPr>
            <p:nvPr userDrawn="1"/>
          </p:nvSpPr>
          <p:spPr bwMode="auto">
            <a:xfrm>
              <a:off x="108267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Rectangle 1575"/>
            <p:cNvSpPr>
              <a:spLocks noChangeArrowheads="1"/>
            </p:cNvSpPr>
            <p:nvPr userDrawn="1"/>
          </p:nvSpPr>
          <p:spPr bwMode="auto">
            <a:xfrm>
              <a:off x="108283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1576"/>
            <p:cNvSpPr>
              <a:spLocks/>
            </p:cNvSpPr>
            <p:nvPr userDrawn="1"/>
          </p:nvSpPr>
          <p:spPr bwMode="auto">
            <a:xfrm>
              <a:off x="108521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Rectangle 1577"/>
            <p:cNvSpPr>
              <a:spLocks noChangeArrowheads="1"/>
            </p:cNvSpPr>
            <p:nvPr userDrawn="1"/>
          </p:nvSpPr>
          <p:spPr bwMode="auto">
            <a:xfrm>
              <a:off x="108537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Rectangle 1578"/>
            <p:cNvSpPr>
              <a:spLocks noChangeArrowheads="1"/>
            </p:cNvSpPr>
            <p:nvPr userDrawn="1"/>
          </p:nvSpPr>
          <p:spPr bwMode="auto">
            <a:xfrm>
              <a:off x="1079500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1579"/>
            <p:cNvSpPr>
              <a:spLocks/>
            </p:cNvSpPr>
            <p:nvPr userDrawn="1"/>
          </p:nvSpPr>
          <p:spPr bwMode="auto">
            <a:xfrm>
              <a:off x="1079500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1580"/>
            <p:cNvSpPr>
              <a:spLocks/>
            </p:cNvSpPr>
            <p:nvPr userDrawn="1"/>
          </p:nvSpPr>
          <p:spPr bwMode="auto">
            <a:xfrm>
              <a:off x="108823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Rectangle 1581"/>
            <p:cNvSpPr>
              <a:spLocks noChangeArrowheads="1"/>
            </p:cNvSpPr>
            <p:nvPr userDrawn="1"/>
          </p:nvSpPr>
          <p:spPr bwMode="auto">
            <a:xfrm>
              <a:off x="108823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1582"/>
            <p:cNvSpPr>
              <a:spLocks/>
            </p:cNvSpPr>
            <p:nvPr userDrawn="1"/>
          </p:nvSpPr>
          <p:spPr bwMode="auto">
            <a:xfrm>
              <a:off x="109077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Rectangle 1583"/>
            <p:cNvSpPr>
              <a:spLocks noChangeArrowheads="1"/>
            </p:cNvSpPr>
            <p:nvPr userDrawn="1"/>
          </p:nvSpPr>
          <p:spPr bwMode="auto">
            <a:xfrm>
              <a:off x="1090930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1584"/>
            <p:cNvSpPr>
              <a:spLocks/>
            </p:cNvSpPr>
            <p:nvPr userDrawn="1"/>
          </p:nvSpPr>
          <p:spPr bwMode="auto">
            <a:xfrm>
              <a:off x="109331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Rectangle 1585"/>
            <p:cNvSpPr>
              <a:spLocks noChangeArrowheads="1"/>
            </p:cNvSpPr>
            <p:nvPr userDrawn="1"/>
          </p:nvSpPr>
          <p:spPr bwMode="auto">
            <a:xfrm>
              <a:off x="109347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Rectangle 1586"/>
            <p:cNvSpPr>
              <a:spLocks noChangeArrowheads="1"/>
            </p:cNvSpPr>
            <p:nvPr userDrawn="1"/>
          </p:nvSpPr>
          <p:spPr bwMode="auto">
            <a:xfrm>
              <a:off x="1087596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1587"/>
            <p:cNvSpPr>
              <a:spLocks/>
            </p:cNvSpPr>
            <p:nvPr userDrawn="1"/>
          </p:nvSpPr>
          <p:spPr bwMode="auto">
            <a:xfrm>
              <a:off x="1087596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1588"/>
            <p:cNvSpPr>
              <a:spLocks/>
            </p:cNvSpPr>
            <p:nvPr userDrawn="1"/>
          </p:nvSpPr>
          <p:spPr bwMode="auto">
            <a:xfrm>
              <a:off x="109616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Rectangle 1589"/>
            <p:cNvSpPr>
              <a:spLocks noChangeArrowheads="1"/>
            </p:cNvSpPr>
            <p:nvPr userDrawn="1"/>
          </p:nvSpPr>
          <p:spPr bwMode="auto">
            <a:xfrm>
              <a:off x="109632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1590"/>
            <p:cNvSpPr>
              <a:spLocks/>
            </p:cNvSpPr>
            <p:nvPr userDrawn="1"/>
          </p:nvSpPr>
          <p:spPr bwMode="auto">
            <a:xfrm>
              <a:off x="109870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Rectangle 1591"/>
            <p:cNvSpPr>
              <a:spLocks noChangeArrowheads="1"/>
            </p:cNvSpPr>
            <p:nvPr userDrawn="1"/>
          </p:nvSpPr>
          <p:spPr bwMode="auto">
            <a:xfrm>
              <a:off x="109886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1592"/>
            <p:cNvSpPr>
              <a:spLocks/>
            </p:cNvSpPr>
            <p:nvPr userDrawn="1"/>
          </p:nvSpPr>
          <p:spPr bwMode="auto">
            <a:xfrm>
              <a:off x="110124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Rectangle 1593"/>
            <p:cNvSpPr>
              <a:spLocks noChangeArrowheads="1"/>
            </p:cNvSpPr>
            <p:nvPr userDrawn="1"/>
          </p:nvSpPr>
          <p:spPr bwMode="auto">
            <a:xfrm>
              <a:off x="110140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Rectangle 1594"/>
            <p:cNvSpPr>
              <a:spLocks noChangeArrowheads="1"/>
            </p:cNvSpPr>
            <p:nvPr userDrawn="1"/>
          </p:nvSpPr>
          <p:spPr bwMode="auto">
            <a:xfrm>
              <a:off x="1095533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1595"/>
            <p:cNvSpPr>
              <a:spLocks/>
            </p:cNvSpPr>
            <p:nvPr userDrawn="1"/>
          </p:nvSpPr>
          <p:spPr bwMode="auto">
            <a:xfrm>
              <a:off x="1095533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1596"/>
            <p:cNvSpPr>
              <a:spLocks/>
            </p:cNvSpPr>
            <p:nvPr userDrawn="1"/>
          </p:nvSpPr>
          <p:spPr bwMode="auto">
            <a:xfrm>
              <a:off x="110410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Rectangle 1597"/>
            <p:cNvSpPr>
              <a:spLocks noChangeArrowheads="1"/>
            </p:cNvSpPr>
            <p:nvPr userDrawn="1"/>
          </p:nvSpPr>
          <p:spPr bwMode="auto">
            <a:xfrm>
              <a:off x="110426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1598"/>
            <p:cNvSpPr>
              <a:spLocks/>
            </p:cNvSpPr>
            <p:nvPr userDrawn="1"/>
          </p:nvSpPr>
          <p:spPr bwMode="auto">
            <a:xfrm>
              <a:off x="1106805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Rectangle 1599"/>
            <p:cNvSpPr>
              <a:spLocks noChangeArrowheads="1"/>
            </p:cNvSpPr>
            <p:nvPr userDrawn="1"/>
          </p:nvSpPr>
          <p:spPr bwMode="auto">
            <a:xfrm>
              <a:off x="110680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1600"/>
            <p:cNvSpPr>
              <a:spLocks/>
            </p:cNvSpPr>
            <p:nvPr userDrawn="1"/>
          </p:nvSpPr>
          <p:spPr bwMode="auto">
            <a:xfrm>
              <a:off x="1109345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Rectangle 1601"/>
            <p:cNvSpPr>
              <a:spLocks noChangeArrowheads="1"/>
            </p:cNvSpPr>
            <p:nvPr userDrawn="1"/>
          </p:nvSpPr>
          <p:spPr bwMode="auto">
            <a:xfrm>
              <a:off x="11095038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Rectangle 1602"/>
            <p:cNvSpPr>
              <a:spLocks noChangeArrowheads="1"/>
            </p:cNvSpPr>
            <p:nvPr userDrawn="1"/>
          </p:nvSpPr>
          <p:spPr bwMode="auto">
            <a:xfrm>
              <a:off x="11036301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1603"/>
            <p:cNvSpPr>
              <a:spLocks/>
            </p:cNvSpPr>
            <p:nvPr userDrawn="1"/>
          </p:nvSpPr>
          <p:spPr bwMode="auto">
            <a:xfrm>
              <a:off x="11036301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1604"/>
            <p:cNvSpPr>
              <a:spLocks/>
            </p:cNvSpPr>
            <p:nvPr userDrawn="1"/>
          </p:nvSpPr>
          <p:spPr bwMode="auto">
            <a:xfrm>
              <a:off x="111220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Rectangle 1605"/>
            <p:cNvSpPr>
              <a:spLocks noChangeArrowheads="1"/>
            </p:cNvSpPr>
            <p:nvPr userDrawn="1"/>
          </p:nvSpPr>
          <p:spPr bwMode="auto">
            <a:xfrm>
              <a:off x="111236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1606"/>
            <p:cNvSpPr>
              <a:spLocks/>
            </p:cNvSpPr>
            <p:nvPr userDrawn="1"/>
          </p:nvSpPr>
          <p:spPr bwMode="auto">
            <a:xfrm>
              <a:off x="111474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Rectangle 1607"/>
            <p:cNvSpPr>
              <a:spLocks noChangeArrowheads="1"/>
            </p:cNvSpPr>
            <p:nvPr userDrawn="1"/>
          </p:nvSpPr>
          <p:spPr bwMode="auto">
            <a:xfrm>
              <a:off x="111490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1608"/>
            <p:cNvSpPr>
              <a:spLocks/>
            </p:cNvSpPr>
            <p:nvPr userDrawn="1"/>
          </p:nvSpPr>
          <p:spPr bwMode="auto">
            <a:xfrm>
              <a:off x="111728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Rectangle 1609"/>
            <p:cNvSpPr>
              <a:spLocks noChangeArrowheads="1"/>
            </p:cNvSpPr>
            <p:nvPr userDrawn="1"/>
          </p:nvSpPr>
          <p:spPr bwMode="auto">
            <a:xfrm>
              <a:off x="111744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Rectangle 1610"/>
            <p:cNvSpPr>
              <a:spLocks noChangeArrowheads="1"/>
            </p:cNvSpPr>
            <p:nvPr userDrawn="1"/>
          </p:nvSpPr>
          <p:spPr bwMode="auto">
            <a:xfrm>
              <a:off x="11115676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1611"/>
            <p:cNvSpPr>
              <a:spLocks/>
            </p:cNvSpPr>
            <p:nvPr userDrawn="1"/>
          </p:nvSpPr>
          <p:spPr bwMode="auto">
            <a:xfrm>
              <a:off x="11115676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1612"/>
            <p:cNvSpPr>
              <a:spLocks/>
            </p:cNvSpPr>
            <p:nvPr userDrawn="1"/>
          </p:nvSpPr>
          <p:spPr bwMode="auto">
            <a:xfrm>
              <a:off x="112014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Rectangle 1613"/>
            <p:cNvSpPr>
              <a:spLocks noChangeArrowheads="1"/>
            </p:cNvSpPr>
            <p:nvPr userDrawn="1"/>
          </p:nvSpPr>
          <p:spPr bwMode="auto">
            <a:xfrm>
              <a:off x="112029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1614"/>
            <p:cNvSpPr>
              <a:spLocks/>
            </p:cNvSpPr>
            <p:nvPr userDrawn="1"/>
          </p:nvSpPr>
          <p:spPr bwMode="auto">
            <a:xfrm>
              <a:off x="112268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Rectangle 1615"/>
            <p:cNvSpPr>
              <a:spLocks noChangeArrowheads="1"/>
            </p:cNvSpPr>
            <p:nvPr userDrawn="1"/>
          </p:nvSpPr>
          <p:spPr bwMode="auto">
            <a:xfrm>
              <a:off x="112283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1616"/>
            <p:cNvSpPr>
              <a:spLocks/>
            </p:cNvSpPr>
            <p:nvPr userDrawn="1"/>
          </p:nvSpPr>
          <p:spPr bwMode="auto">
            <a:xfrm>
              <a:off x="1125378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Rectangle 1617"/>
            <p:cNvSpPr>
              <a:spLocks noChangeArrowheads="1"/>
            </p:cNvSpPr>
            <p:nvPr userDrawn="1"/>
          </p:nvSpPr>
          <p:spPr bwMode="auto">
            <a:xfrm>
              <a:off x="1125537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Rectangle 1618"/>
            <p:cNvSpPr>
              <a:spLocks noChangeArrowheads="1"/>
            </p:cNvSpPr>
            <p:nvPr userDrawn="1"/>
          </p:nvSpPr>
          <p:spPr bwMode="auto">
            <a:xfrm>
              <a:off x="111950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619"/>
            <p:cNvSpPr>
              <a:spLocks/>
            </p:cNvSpPr>
            <p:nvPr userDrawn="1"/>
          </p:nvSpPr>
          <p:spPr bwMode="auto">
            <a:xfrm>
              <a:off x="111950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620"/>
            <p:cNvSpPr>
              <a:spLocks/>
            </p:cNvSpPr>
            <p:nvPr userDrawn="1"/>
          </p:nvSpPr>
          <p:spPr bwMode="auto">
            <a:xfrm>
              <a:off x="5837238" y="4305300"/>
              <a:ext cx="711200" cy="515938"/>
            </a:xfrm>
            <a:custGeom>
              <a:avLst/>
              <a:gdLst>
                <a:gd name="T0" fmla="*/ 448 w 448"/>
                <a:gd name="T1" fmla="*/ 325 h 325"/>
                <a:gd name="T2" fmla="*/ 0 w 448"/>
                <a:gd name="T3" fmla="*/ 325 h 325"/>
                <a:gd name="T4" fmla="*/ 132 w 448"/>
                <a:gd name="T5" fmla="*/ 134 h 325"/>
                <a:gd name="T6" fmla="*/ 224 w 448"/>
                <a:gd name="T7" fmla="*/ 0 h 325"/>
                <a:gd name="T8" fmla="*/ 317 w 448"/>
                <a:gd name="T9" fmla="*/ 134 h 325"/>
                <a:gd name="T10" fmla="*/ 448 w 448"/>
                <a:gd name="T1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8" h="325">
                  <a:moveTo>
                    <a:pt x="448" y="325"/>
                  </a:moveTo>
                  <a:lnTo>
                    <a:pt x="0" y="325"/>
                  </a:lnTo>
                  <a:lnTo>
                    <a:pt x="132" y="134"/>
                  </a:lnTo>
                  <a:lnTo>
                    <a:pt x="224" y="0"/>
                  </a:lnTo>
                  <a:lnTo>
                    <a:pt x="317" y="134"/>
                  </a:lnTo>
                  <a:lnTo>
                    <a:pt x="448" y="325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621"/>
            <p:cNvSpPr>
              <a:spLocks/>
            </p:cNvSpPr>
            <p:nvPr userDrawn="1"/>
          </p:nvSpPr>
          <p:spPr bwMode="auto">
            <a:xfrm>
              <a:off x="5837238" y="4305300"/>
              <a:ext cx="711200" cy="515938"/>
            </a:xfrm>
            <a:custGeom>
              <a:avLst/>
              <a:gdLst>
                <a:gd name="T0" fmla="*/ 448 w 448"/>
                <a:gd name="T1" fmla="*/ 325 h 325"/>
                <a:gd name="T2" fmla="*/ 0 w 448"/>
                <a:gd name="T3" fmla="*/ 325 h 325"/>
                <a:gd name="T4" fmla="*/ 132 w 448"/>
                <a:gd name="T5" fmla="*/ 134 h 325"/>
                <a:gd name="T6" fmla="*/ 224 w 448"/>
                <a:gd name="T7" fmla="*/ 0 h 325"/>
                <a:gd name="T8" fmla="*/ 317 w 448"/>
                <a:gd name="T9" fmla="*/ 134 h 325"/>
                <a:gd name="T10" fmla="*/ 448 w 448"/>
                <a:gd name="T1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8" h="325">
                  <a:moveTo>
                    <a:pt x="448" y="325"/>
                  </a:moveTo>
                  <a:lnTo>
                    <a:pt x="0" y="325"/>
                  </a:lnTo>
                  <a:lnTo>
                    <a:pt x="132" y="134"/>
                  </a:lnTo>
                  <a:lnTo>
                    <a:pt x="224" y="0"/>
                  </a:lnTo>
                  <a:lnTo>
                    <a:pt x="317" y="134"/>
                  </a:lnTo>
                  <a:lnTo>
                    <a:pt x="448" y="3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622"/>
            <p:cNvSpPr>
              <a:spLocks/>
            </p:cNvSpPr>
            <p:nvPr userDrawn="1"/>
          </p:nvSpPr>
          <p:spPr bwMode="auto">
            <a:xfrm>
              <a:off x="5900738" y="4094163"/>
              <a:ext cx="585788" cy="423863"/>
            </a:xfrm>
            <a:custGeom>
              <a:avLst/>
              <a:gdLst>
                <a:gd name="T0" fmla="*/ 369 w 369"/>
                <a:gd name="T1" fmla="*/ 267 h 267"/>
                <a:gd name="T2" fmla="*/ 0 w 369"/>
                <a:gd name="T3" fmla="*/ 267 h 267"/>
                <a:gd name="T4" fmla="*/ 111 w 369"/>
                <a:gd name="T5" fmla="*/ 106 h 267"/>
                <a:gd name="T6" fmla="*/ 184 w 369"/>
                <a:gd name="T7" fmla="*/ 0 h 267"/>
                <a:gd name="T8" fmla="*/ 257 w 369"/>
                <a:gd name="T9" fmla="*/ 106 h 267"/>
                <a:gd name="T10" fmla="*/ 369 w 369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9" h="267">
                  <a:moveTo>
                    <a:pt x="369" y="267"/>
                  </a:moveTo>
                  <a:lnTo>
                    <a:pt x="0" y="267"/>
                  </a:lnTo>
                  <a:lnTo>
                    <a:pt x="111" y="106"/>
                  </a:lnTo>
                  <a:lnTo>
                    <a:pt x="184" y="0"/>
                  </a:lnTo>
                  <a:lnTo>
                    <a:pt x="257" y="106"/>
                  </a:lnTo>
                  <a:lnTo>
                    <a:pt x="369" y="267"/>
                  </a:lnTo>
                  <a:close/>
                </a:path>
              </a:pathLst>
            </a:custGeom>
            <a:solidFill>
              <a:srgbClr val="E6EE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623"/>
            <p:cNvSpPr>
              <a:spLocks/>
            </p:cNvSpPr>
            <p:nvPr userDrawn="1"/>
          </p:nvSpPr>
          <p:spPr bwMode="auto">
            <a:xfrm>
              <a:off x="5900738" y="4094163"/>
              <a:ext cx="585788" cy="423863"/>
            </a:xfrm>
            <a:custGeom>
              <a:avLst/>
              <a:gdLst>
                <a:gd name="T0" fmla="*/ 369 w 369"/>
                <a:gd name="T1" fmla="*/ 267 h 267"/>
                <a:gd name="T2" fmla="*/ 0 w 369"/>
                <a:gd name="T3" fmla="*/ 267 h 267"/>
                <a:gd name="T4" fmla="*/ 111 w 369"/>
                <a:gd name="T5" fmla="*/ 106 h 267"/>
                <a:gd name="T6" fmla="*/ 184 w 369"/>
                <a:gd name="T7" fmla="*/ 0 h 267"/>
                <a:gd name="T8" fmla="*/ 257 w 369"/>
                <a:gd name="T9" fmla="*/ 106 h 267"/>
                <a:gd name="T10" fmla="*/ 369 w 369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9" h="267">
                  <a:moveTo>
                    <a:pt x="369" y="267"/>
                  </a:moveTo>
                  <a:lnTo>
                    <a:pt x="0" y="267"/>
                  </a:lnTo>
                  <a:lnTo>
                    <a:pt x="111" y="106"/>
                  </a:lnTo>
                  <a:lnTo>
                    <a:pt x="184" y="0"/>
                  </a:lnTo>
                  <a:lnTo>
                    <a:pt x="257" y="106"/>
                  </a:lnTo>
                  <a:lnTo>
                    <a:pt x="369" y="2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624"/>
            <p:cNvSpPr>
              <a:spLocks/>
            </p:cNvSpPr>
            <p:nvPr userDrawn="1"/>
          </p:nvSpPr>
          <p:spPr bwMode="auto">
            <a:xfrm>
              <a:off x="5961063" y="3925888"/>
              <a:ext cx="465138" cy="336550"/>
            </a:xfrm>
            <a:custGeom>
              <a:avLst/>
              <a:gdLst>
                <a:gd name="T0" fmla="*/ 293 w 293"/>
                <a:gd name="T1" fmla="*/ 212 h 212"/>
                <a:gd name="T2" fmla="*/ 0 w 293"/>
                <a:gd name="T3" fmla="*/ 212 h 212"/>
                <a:gd name="T4" fmla="*/ 146 w 293"/>
                <a:gd name="T5" fmla="*/ 0 h 212"/>
                <a:gd name="T6" fmla="*/ 293 w 293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3" h="212">
                  <a:moveTo>
                    <a:pt x="293" y="212"/>
                  </a:moveTo>
                  <a:lnTo>
                    <a:pt x="0" y="212"/>
                  </a:lnTo>
                  <a:lnTo>
                    <a:pt x="146" y="0"/>
                  </a:lnTo>
                  <a:lnTo>
                    <a:pt x="293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625"/>
            <p:cNvSpPr>
              <a:spLocks/>
            </p:cNvSpPr>
            <p:nvPr userDrawn="1"/>
          </p:nvSpPr>
          <p:spPr bwMode="auto">
            <a:xfrm>
              <a:off x="5961063" y="3925888"/>
              <a:ext cx="465138" cy="336550"/>
            </a:xfrm>
            <a:custGeom>
              <a:avLst/>
              <a:gdLst>
                <a:gd name="T0" fmla="*/ 293 w 293"/>
                <a:gd name="T1" fmla="*/ 212 h 212"/>
                <a:gd name="T2" fmla="*/ 0 w 293"/>
                <a:gd name="T3" fmla="*/ 212 h 212"/>
                <a:gd name="T4" fmla="*/ 146 w 293"/>
                <a:gd name="T5" fmla="*/ 0 h 212"/>
                <a:gd name="T6" fmla="*/ 293 w 293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3" h="212">
                  <a:moveTo>
                    <a:pt x="293" y="212"/>
                  </a:moveTo>
                  <a:lnTo>
                    <a:pt x="0" y="212"/>
                  </a:lnTo>
                  <a:lnTo>
                    <a:pt x="146" y="0"/>
                  </a:lnTo>
                  <a:lnTo>
                    <a:pt x="293" y="2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Rectangle 1626"/>
            <p:cNvSpPr>
              <a:spLocks noChangeArrowheads="1"/>
            </p:cNvSpPr>
            <p:nvPr userDrawn="1"/>
          </p:nvSpPr>
          <p:spPr bwMode="auto">
            <a:xfrm>
              <a:off x="6108701" y="4821238"/>
              <a:ext cx="168275" cy="244475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Rectangle 1627"/>
            <p:cNvSpPr>
              <a:spLocks noChangeArrowheads="1"/>
            </p:cNvSpPr>
            <p:nvPr userDrawn="1"/>
          </p:nvSpPr>
          <p:spPr bwMode="auto">
            <a:xfrm>
              <a:off x="6108701" y="4821238"/>
              <a:ext cx="1682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1628"/>
            <p:cNvSpPr>
              <a:spLocks/>
            </p:cNvSpPr>
            <p:nvPr userDrawn="1"/>
          </p:nvSpPr>
          <p:spPr bwMode="auto">
            <a:xfrm>
              <a:off x="6192838" y="4518025"/>
              <a:ext cx="355600" cy="303213"/>
            </a:xfrm>
            <a:custGeom>
              <a:avLst/>
              <a:gdLst>
                <a:gd name="T0" fmla="*/ 93 w 224"/>
                <a:gd name="T1" fmla="*/ 0 h 191"/>
                <a:gd name="T2" fmla="*/ 0 w 224"/>
                <a:gd name="T3" fmla="*/ 0 h 191"/>
                <a:gd name="T4" fmla="*/ 0 w 224"/>
                <a:gd name="T5" fmla="*/ 191 h 191"/>
                <a:gd name="T6" fmla="*/ 53 w 224"/>
                <a:gd name="T7" fmla="*/ 191 h 191"/>
                <a:gd name="T8" fmla="*/ 224 w 224"/>
                <a:gd name="T9" fmla="*/ 191 h 191"/>
                <a:gd name="T10" fmla="*/ 104 w 224"/>
                <a:gd name="T11" fmla="*/ 17 h 191"/>
                <a:gd name="T12" fmla="*/ 100 w 224"/>
                <a:gd name="T13" fmla="*/ 11 h 191"/>
                <a:gd name="T14" fmla="*/ 93 w 224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4" h="191">
                  <a:moveTo>
                    <a:pt x="93" y="0"/>
                  </a:moveTo>
                  <a:lnTo>
                    <a:pt x="0" y="0"/>
                  </a:lnTo>
                  <a:lnTo>
                    <a:pt x="0" y="191"/>
                  </a:lnTo>
                  <a:lnTo>
                    <a:pt x="53" y="191"/>
                  </a:lnTo>
                  <a:lnTo>
                    <a:pt x="224" y="191"/>
                  </a:lnTo>
                  <a:lnTo>
                    <a:pt x="104" y="17"/>
                  </a:lnTo>
                  <a:lnTo>
                    <a:pt x="100" y="1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96A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1629"/>
            <p:cNvSpPr>
              <a:spLocks/>
            </p:cNvSpPr>
            <p:nvPr userDrawn="1"/>
          </p:nvSpPr>
          <p:spPr bwMode="auto">
            <a:xfrm>
              <a:off x="6192838" y="4518025"/>
              <a:ext cx="355600" cy="303213"/>
            </a:xfrm>
            <a:custGeom>
              <a:avLst/>
              <a:gdLst>
                <a:gd name="T0" fmla="*/ 93 w 224"/>
                <a:gd name="T1" fmla="*/ 0 h 191"/>
                <a:gd name="T2" fmla="*/ 0 w 224"/>
                <a:gd name="T3" fmla="*/ 0 h 191"/>
                <a:gd name="T4" fmla="*/ 0 w 224"/>
                <a:gd name="T5" fmla="*/ 191 h 191"/>
                <a:gd name="T6" fmla="*/ 53 w 224"/>
                <a:gd name="T7" fmla="*/ 191 h 191"/>
                <a:gd name="T8" fmla="*/ 224 w 224"/>
                <a:gd name="T9" fmla="*/ 191 h 191"/>
                <a:gd name="T10" fmla="*/ 104 w 224"/>
                <a:gd name="T11" fmla="*/ 17 h 191"/>
                <a:gd name="T12" fmla="*/ 100 w 224"/>
                <a:gd name="T13" fmla="*/ 11 h 191"/>
                <a:gd name="T14" fmla="*/ 93 w 224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4" h="191">
                  <a:moveTo>
                    <a:pt x="93" y="0"/>
                  </a:moveTo>
                  <a:lnTo>
                    <a:pt x="0" y="0"/>
                  </a:lnTo>
                  <a:lnTo>
                    <a:pt x="0" y="191"/>
                  </a:lnTo>
                  <a:lnTo>
                    <a:pt x="53" y="191"/>
                  </a:lnTo>
                  <a:lnTo>
                    <a:pt x="224" y="191"/>
                  </a:lnTo>
                  <a:lnTo>
                    <a:pt x="104" y="17"/>
                  </a:lnTo>
                  <a:lnTo>
                    <a:pt x="100" y="11"/>
                  </a:lnTo>
                  <a:lnTo>
                    <a:pt x="9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630"/>
            <p:cNvSpPr>
              <a:spLocks/>
            </p:cNvSpPr>
            <p:nvPr userDrawn="1"/>
          </p:nvSpPr>
          <p:spPr bwMode="auto">
            <a:xfrm>
              <a:off x="6192838" y="4262438"/>
              <a:ext cx="293688" cy="255588"/>
            </a:xfrm>
            <a:custGeom>
              <a:avLst/>
              <a:gdLst>
                <a:gd name="T0" fmla="*/ 73 w 185"/>
                <a:gd name="T1" fmla="*/ 0 h 161"/>
                <a:gd name="T2" fmla="*/ 0 w 185"/>
                <a:gd name="T3" fmla="*/ 0 h 161"/>
                <a:gd name="T4" fmla="*/ 0 w 185"/>
                <a:gd name="T5" fmla="*/ 161 h 161"/>
                <a:gd name="T6" fmla="*/ 93 w 185"/>
                <a:gd name="T7" fmla="*/ 161 h 161"/>
                <a:gd name="T8" fmla="*/ 185 w 185"/>
                <a:gd name="T9" fmla="*/ 161 h 161"/>
                <a:gd name="T10" fmla="*/ 73 w 185"/>
                <a:gd name="T1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61">
                  <a:moveTo>
                    <a:pt x="73" y="0"/>
                  </a:moveTo>
                  <a:lnTo>
                    <a:pt x="0" y="0"/>
                  </a:lnTo>
                  <a:lnTo>
                    <a:pt x="0" y="161"/>
                  </a:lnTo>
                  <a:lnTo>
                    <a:pt x="93" y="161"/>
                  </a:lnTo>
                  <a:lnTo>
                    <a:pt x="185" y="16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B8B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631"/>
            <p:cNvSpPr>
              <a:spLocks/>
            </p:cNvSpPr>
            <p:nvPr userDrawn="1"/>
          </p:nvSpPr>
          <p:spPr bwMode="auto">
            <a:xfrm>
              <a:off x="6192838" y="4262438"/>
              <a:ext cx="293688" cy="255588"/>
            </a:xfrm>
            <a:custGeom>
              <a:avLst/>
              <a:gdLst>
                <a:gd name="T0" fmla="*/ 73 w 185"/>
                <a:gd name="T1" fmla="*/ 0 h 161"/>
                <a:gd name="T2" fmla="*/ 0 w 185"/>
                <a:gd name="T3" fmla="*/ 0 h 161"/>
                <a:gd name="T4" fmla="*/ 0 w 185"/>
                <a:gd name="T5" fmla="*/ 161 h 161"/>
                <a:gd name="T6" fmla="*/ 93 w 185"/>
                <a:gd name="T7" fmla="*/ 161 h 161"/>
                <a:gd name="T8" fmla="*/ 185 w 185"/>
                <a:gd name="T9" fmla="*/ 161 h 161"/>
                <a:gd name="T10" fmla="*/ 73 w 185"/>
                <a:gd name="T1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61">
                  <a:moveTo>
                    <a:pt x="73" y="0"/>
                  </a:moveTo>
                  <a:lnTo>
                    <a:pt x="0" y="0"/>
                  </a:lnTo>
                  <a:lnTo>
                    <a:pt x="0" y="161"/>
                  </a:lnTo>
                  <a:lnTo>
                    <a:pt x="93" y="161"/>
                  </a:lnTo>
                  <a:lnTo>
                    <a:pt x="185" y="161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632"/>
            <p:cNvSpPr>
              <a:spLocks/>
            </p:cNvSpPr>
            <p:nvPr userDrawn="1"/>
          </p:nvSpPr>
          <p:spPr bwMode="auto">
            <a:xfrm>
              <a:off x="6192838" y="3925888"/>
              <a:ext cx="233363" cy="336550"/>
            </a:xfrm>
            <a:custGeom>
              <a:avLst/>
              <a:gdLst>
                <a:gd name="T0" fmla="*/ 0 w 147"/>
                <a:gd name="T1" fmla="*/ 0 h 212"/>
                <a:gd name="T2" fmla="*/ 0 w 147"/>
                <a:gd name="T3" fmla="*/ 212 h 212"/>
                <a:gd name="T4" fmla="*/ 73 w 147"/>
                <a:gd name="T5" fmla="*/ 212 h 212"/>
                <a:gd name="T6" fmla="*/ 147 w 147"/>
                <a:gd name="T7" fmla="*/ 212 h 212"/>
                <a:gd name="T8" fmla="*/ 79 w 147"/>
                <a:gd name="T9" fmla="*/ 114 h 212"/>
                <a:gd name="T10" fmla="*/ 64 w 147"/>
                <a:gd name="T11" fmla="*/ 93 h 212"/>
                <a:gd name="T12" fmla="*/ 0 w 147"/>
                <a:gd name="T1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212">
                  <a:moveTo>
                    <a:pt x="0" y="0"/>
                  </a:moveTo>
                  <a:lnTo>
                    <a:pt x="0" y="212"/>
                  </a:lnTo>
                  <a:lnTo>
                    <a:pt x="73" y="212"/>
                  </a:lnTo>
                  <a:lnTo>
                    <a:pt x="147" y="212"/>
                  </a:lnTo>
                  <a:lnTo>
                    <a:pt x="79" y="114"/>
                  </a:lnTo>
                  <a:lnTo>
                    <a:pt x="64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633"/>
            <p:cNvSpPr>
              <a:spLocks/>
            </p:cNvSpPr>
            <p:nvPr userDrawn="1"/>
          </p:nvSpPr>
          <p:spPr bwMode="auto">
            <a:xfrm>
              <a:off x="6192838" y="3925888"/>
              <a:ext cx="233363" cy="336550"/>
            </a:xfrm>
            <a:custGeom>
              <a:avLst/>
              <a:gdLst>
                <a:gd name="T0" fmla="*/ 0 w 147"/>
                <a:gd name="T1" fmla="*/ 0 h 212"/>
                <a:gd name="T2" fmla="*/ 0 w 147"/>
                <a:gd name="T3" fmla="*/ 212 h 212"/>
                <a:gd name="T4" fmla="*/ 73 w 147"/>
                <a:gd name="T5" fmla="*/ 212 h 212"/>
                <a:gd name="T6" fmla="*/ 147 w 147"/>
                <a:gd name="T7" fmla="*/ 212 h 212"/>
                <a:gd name="T8" fmla="*/ 79 w 147"/>
                <a:gd name="T9" fmla="*/ 114 h 212"/>
                <a:gd name="T10" fmla="*/ 64 w 147"/>
                <a:gd name="T11" fmla="*/ 93 h 212"/>
                <a:gd name="T12" fmla="*/ 0 w 147"/>
                <a:gd name="T1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212">
                  <a:moveTo>
                    <a:pt x="0" y="0"/>
                  </a:moveTo>
                  <a:lnTo>
                    <a:pt x="0" y="212"/>
                  </a:lnTo>
                  <a:lnTo>
                    <a:pt x="73" y="212"/>
                  </a:lnTo>
                  <a:lnTo>
                    <a:pt x="147" y="212"/>
                  </a:lnTo>
                  <a:lnTo>
                    <a:pt x="79" y="114"/>
                  </a:lnTo>
                  <a:lnTo>
                    <a:pt x="64" y="9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634"/>
            <p:cNvSpPr>
              <a:spLocks/>
            </p:cNvSpPr>
            <p:nvPr userDrawn="1"/>
          </p:nvSpPr>
          <p:spPr bwMode="auto">
            <a:xfrm>
              <a:off x="6192838" y="4821238"/>
              <a:ext cx="84138" cy="244475"/>
            </a:xfrm>
            <a:custGeom>
              <a:avLst/>
              <a:gdLst>
                <a:gd name="T0" fmla="*/ 53 w 53"/>
                <a:gd name="T1" fmla="*/ 0 h 154"/>
                <a:gd name="T2" fmla="*/ 0 w 53"/>
                <a:gd name="T3" fmla="*/ 0 h 154"/>
                <a:gd name="T4" fmla="*/ 0 w 53"/>
                <a:gd name="T5" fmla="*/ 154 h 154"/>
                <a:gd name="T6" fmla="*/ 53 w 53"/>
                <a:gd name="T7" fmla="*/ 154 h 154"/>
                <a:gd name="T8" fmla="*/ 53 w 53"/>
                <a:gd name="T9" fmla="*/ 154 h 154"/>
                <a:gd name="T10" fmla="*/ 53 w 53"/>
                <a:gd name="T11" fmla="*/ 148 h 154"/>
                <a:gd name="T12" fmla="*/ 53 w 53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54">
                  <a:moveTo>
                    <a:pt x="53" y="0"/>
                  </a:moveTo>
                  <a:lnTo>
                    <a:pt x="0" y="0"/>
                  </a:lnTo>
                  <a:lnTo>
                    <a:pt x="0" y="154"/>
                  </a:lnTo>
                  <a:lnTo>
                    <a:pt x="53" y="154"/>
                  </a:lnTo>
                  <a:lnTo>
                    <a:pt x="53" y="154"/>
                  </a:lnTo>
                  <a:lnTo>
                    <a:pt x="53" y="148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635"/>
            <p:cNvSpPr>
              <a:spLocks/>
            </p:cNvSpPr>
            <p:nvPr userDrawn="1"/>
          </p:nvSpPr>
          <p:spPr bwMode="auto">
            <a:xfrm>
              <a:off x="6192838" y="4821238"/>
              <a:ext cx="84138" cy="244475"/>
            </a:xfrm>
            <a:custGeom>
              <a:avLst/>
              <a:gdLst>
                <a:gd name="T0" fmla="*/ 53 w 53"/>
                <a:gd name="T1" fmla="*/ 0 h 154"/>
                <a:gd name="T2" fmla="*/ 0 w 53"/>
                <a:gd name="T3" fmla="*/ 0 h 154"/>
                <a:gd name="T4" fmla="*/ 0 w 53"/>
                <a:gd name="T5" fmla="*/ 154 h 154"/>
                <a:gd name="T6" fmla="*/ 53 w 53"/>
                <a:gd name="T7" fmla="*/ 154 h 154"/>
                <a:gd name="T8" fmla="*/ 53 w 53"/>
                <a:gd name="T9" fmla="*/ 154 h 154"/>
                <a:gd name="T10" fmla="*/ 53 w 53"/>
                <a:gd name="T11" fmla="*/ 148 h 154"/>
                <a:gd name="T12" fmla="*/ 53 w 53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54">
                  <a:moveTo>
                    <a:pt x="53" y="0"/>
                  </a:moveTo>
                  <a:lnTo>
                    <a:pt x="0" y="0"/>
                  </a:lnTo>
                  <a:lnTo>
                    <a:pt x="0" y="154"/>
                  </a:lnTo>
                  <a:lnTo>
                    <a:pt x="53" y="154"/>
                  </a:lnTo>
                  <a:lnTo>
                    <a:pt x="53" y="154"/>
                  </a:lnTo>
                  <a:lnTo>
                    <a:pt x="53" y="148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636"/>
            <p:cNvSpPr>
              <a:spLocks/>
            </p:cNvSpPr>
            <p:nvPr userDrawn="1"/>
          </p:nvSpPr>
          <p:spPr bwMode="auto">
            <a:xfrm>
              <a:off x="6996113" y="4467225"/>
              <a:ext cx="558800" cy="406400"/>
            </a:xfrm>
            <a:custGeom>
              <a:avLst/>
              <a:gdLst>
                <a:gd name="T0" fmla="*/ 352 w 352"/>
                <a:gd name="T1" fmla="*/ 256 h 256"/>
                <a:gd name="T2" fmla="*/ 0 w 352"/>
                <a:gd name="T3" fmla="*/ 256 h 256"/>
                <a:gd name="T4" fmla="*/ 104 w 352"/>
                <a:gd name="T5" fmla="*/ 105 h 256"/>
                <a:gd name="T6" fmla="*/ 176 w 352"/>
                <a:gd name="T7" fmla="*/ 0 h 256"/>
                <a:gd name="T8" fmla="*/ 249 w 352"/>
                <a:gd name="T9" fmla="*/ 105 h 256"/>
                <a:gd name="T10" fmla="*/ 352 w 352"/>
                <a:gd name="T11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2" h="256">
                  <a:moveTo>
                    <a:pt x="352" y="256"/>
                  </a:moveTo>
                  <a:lnTo>
                    <a:pt x="0" y="256"/>
                  </a:lnTo>
                  <a:lnTo>
                    <a:pt x="104" y="105"/>
                  </a:lnTo>
                  <a:lnTo>
                    <a:pt x="176" y="0"/>
                  </a:lnTo>
                  <a:lnTo>
                    <a:pt x="249" y="105"/>
                  </a:lnTo>
                  <a:lnTo>
                    <a:pt x="352" y="256"/>
                  </a:lnTo>
                  <a:close/>
                </a:path>
              </a:pathLst>
            </a:custGeom>
            <a:solidFill>
              <a:srgbClr val="007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637"/>
            <p:cNvSpPr>
              <a:spLocks/>
            </p:cNvSpPr>
            <p:nvPr userDrawn="1"/>
          </p:nvSpPr>
          <p:spPr bwMode="auto">
            <a:xfrm>
              <a:off x="6996113" y="4467225"/>
              <a:ext cx="558800" cy="406400"/>
            </a:xfrm>
            <a:custGeom>
              <a:avLst/>
              <a:gdLst>
                <a:gd name="T0" fmla="*/ 352 w 352"/>
                <a:gd name="T1" fmla="*/ 256 h 256"/>
                <a:gd name="T2" fmla="*/ 0 w 352"/>
                <a:gd name="T3" fmla="*/ 256 h 256"/>
                <a:gd name="T4" fmla="*/ 104 w 352"/>
                <a:gd name="T5" fmla="*/ 105 h 256"/>
                <a:gd name="T6" fmla="*/ 176 w 352"/>
                <a:gd name="T7" fmla="*/ 0 h 256"/>
                <a:gd name="T8" fmla="*/ 249 w 352"/>
                <a:gd name="T9" fmla="*/ 105 h 256"/>
                <a:gd name="T10" fmla="*/ 352 w 352"/>
                <a:gd name="T11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2" h="256">
                  <a:moveTo>
                    <a:pt x="352" y="256"/>
                  </a:moveTo>
                  <a:lnTo>
                    <a:pt x="0" y="256"/>
                  </a:lnTo>
                  <a:lnTo>
                    <a:pt x="104" y="105"/>
                  </a:lnTo>
                  <a:lnTo>
                    <a:pt x="176" y="0"/>
                  </a:lnTo>
                  <a:lnTo>
                    <a:pt x="249" y="105"/>
                  </a:lnTo>
                  <a:lnTo>
                    <a:pt x="352" y="2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1638"/>
            <p:cNvSpPr>
              <a:spLocks/>
            </p:cNvSpPr>
            <p:nvPr userDrawn="1"/>
          </p:nvSpPr>
          <p:spPr bwMode="auto">
            <a:xfrm>
              <a:off x="7045326" y="4300538"/>
              <a:ext cx="460375" cy="333375"/>
            </a:xfrm>
            <a:custGeom>
              <a:avLst/>
              <a:gdLst>
                <a:gd name="T0" fmla="*/ 290 w 290"/>
                <a:gd name="T1" fmla="*/ 210 h 210"/>
                <a:gd name="T2" fmla="*/ 0 w 290"/>
                <a:gd name="T3" fmla="*/ 210 h 210"/>
                <a:gd name="T4" fmla="*/ 87 w 290"/>
                <a:gd name="T5" fmla="*/ 83 h 210"/>
                <a:gd name="T6" fmla="*/ 145 w 290"/>
                <a:gd name="T7" fmla="*/ 0 h 210"/>
                <a:gd name="T8" fmla="*/ 203 w 290"/>
                <a:gd name="T9" fmla="*/ 83 h 210"/>
                <a:gd name="T10" fmla="*/ 290 w 290"/>
                <a:gd name="T11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0" h="210">
                  <a:moveTo>
                    <a:pt x="290" y="210"/>
                  </a:moveTo>
                  <a:lnTo>
                    <a:pt x="0" y="210"/>
                  </a:lnTo>
                  <a:lnTo>
                    <a:pt x="87" y="83"/>
                  </a:lnTo>
                  <a:lnTo>
                    <a:pt x="145" y="0"/>
                  </a:lnTo>
                  <a:lnTo>
                    <a:pt x="203" y="83"/>
                  </a:lnTo>
                  <a:lnTo>
                    <a:pt x="290" y="210"/>
                  </a:lnTo>
                  <a:close/>
                </a:path>
              </a:pathLst>
            </a:custGeom>
            <a:solidFill>
              <a:srgbClr val="00A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1639"/>
            <p:cNvSpPr>
              <a:spLocks/>
            </p:cNvSpPr>
            <p:nvPr userDrawn="1"/>
          </p:nvSpPr>
          <p:spPr bwMode="auto">
            <a:xfrm>
              <a:off x="7045326" y="4300538"/>
              <a:ext cx="460375" cy="333375"/>
            </a:xfrm>
            <a:custGeom>
              <a:avLst/>
              <a:gdLst>
                <a:gd name="T0" fmla="*/ 290 w 290"/>
                <a:gd name="T1" fmla="*/ 210 h 210"/>
                <a:gd name="T2" fmla="*/ 0 w 290"/>
                <a:gd name="T3" fmla="*/ 210 h 210"/>
                <a:gd name="T4" fmla="*/ 87 w 290"/>
                <a:gd name="T5" fmla="*/ 83 h 210"/>
                <a:gd name="T6" fmla="*/ 145 w 290"/>
                <a:gd name="T7" fmla="*/ 0 h 210"/>
                <a:gd name="T8" fmla="*/ 203 w 290"/>
                <a:gd name="T9" fmla="*/ 83 h 210"/>
                <a:gd name="T10" fmla="*/ 290 w 290"/>
                <a:gd name="T11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0" h="210">
                  <a:moveTo>
                    <a:pt x="290" y="210"/>
                  </a:moveTo>
                  <a:lnTo>
                    <a:pt x="0" y="210"/>
                  </a:lnTo>
                  <a:lnTo>
                    <a:pt x="87" y="83"/>
                  </a:lnTo>
                  <a:lnTo>
                    <a:pt x="145" y="0"/>
                  </a:lnTo>
                  <a:lnTo>
                    <a:pt x="203" y="83"/>
                  </a:lnTo>
                  <a:lnTo>
                    <a:pt x="290" y="2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1640"/>
            <p:cNvSpPr>
              <a:spLocks/>
            </p:cNvSpPr>
            <p:nvPr userDrawn="1"/>
          </p:nvSpPr>
          <p:spPr bwMode="auto">
            <a:xfrm>
              <a:off x="7092951" y="4167188"/>
              <a:ext cx="365125" cy="265113"/>
            </a:xfrm>
            <a:custGeom>
              <a:avLst/>
              <a:gdLst>
                <a:gd name="T0" fmla="*/ 230 w 230"/>
                <a:gd name="T1" fmla="*/ 167 h 167"/>
                <a:gd name="T2" fmla="*/ 0 w 230"/>
                <a:gd name="T3" fmla="*/ 167 h 167"/>
                <a:gd name="T4" fmla="*/ 115 w 230"/>
                <a:gd name="T5" fmla="*/ 0 h 167"/>
                <a:gd name="T6" fmla="*/ 230 w 230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0" h="167">
                  <a:moveTo>
                    <a:pt x="230" y="167"/>
                  </a:moveTo>
                  <a:lnTo>
                    <a:pt x="0" y="167"/>
                  </a:lnTo>
                  <a:lnTo>
                    <a:pt x="115" y="0"/>
                  </a:lnTo>
                  <a:lnTo>
                    <a:pt x="230" y="16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1641"/>
            <p:cNvSpPr>
              <a:spLocks/>
            </p:cNvSpPr>
            <p:nvPr userDrawn="1"/>
          </p:nvSpPr>
          <p:spPr bwMode="auto">
            <a:xfrm>
              <a:off x="7092951" y="4167188"/>
              <a:ext cx="365125" cy="265113"/>
            </a:xfrm>
            <a:custGeom>
              <a:avLst/>
              <a:gdLst>
                <a:gd name="T0" fmla="*/ 230 w 230"/>
                <a:gd name="T1" fmla="*/ 167 h 167"/>
                <a:gd name="T2" fmla="*/ 0 w 230"/>
                <a:gd name="T3" fmla="*/ 167 h 167"/>
                <a:gd name="T4" fmla="*/ 115 w 230"/>
                <a:gd name="T5" fmla="*/ 0 h 167"/>
                <a:gd name="T6" fmla="*/ 230 w 230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0" h="167">
                  <a:moveTo>
                    <a:pt x="230" y="167"/>
                  </a:moveTo>
                  <a:lnTo>
                    <a:pt x="0" y="167"/>
                  </a:lnTo>
                  <a:lnTo>
                    <a:pt x="115" y="0"/>
                  </a:lnTo>
                  <a:lnTo>
                    <a:pt x="230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Rectangle 1642"/>
            <p:cNvSpPr>
              <a:spLocks noChangeArrowheads="1"/>
            </p:cNvSpPr>
            <p:nvPr userDrawn="1"/>
          </p:nvSpPr>
          <p:spPr bwMode="auto">
            <a:xfrm>
              <a:off x="7208838" y="4873625"/>
              <a:ext cx="133350" cy="192088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Rectangle 1643"/>
            <p:cNvSpPr>
              <a:spLocks noChangeArrowheads="1"/>
            </p:cNvSpPr>
            <p:nvPr userDrawn="1"/>
          </p:nvSpPr>
          <p:spPr bwMode="auto">
            <a:xfrm>
              <a:off x="7208838" y="4873625"/>
              <a:ext cx="13335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1644"/>
            <p:cNvSpPr>
              <a:spLocks/>
            </p:cNvSpPr>
            <p:nvPr userDrawn="1"/>
          </p:nvSpPr>
          <p:spPr bwMode="auto">
            <a:xfrm>
              <a:off x="7275513" y="4633913"/>
              <a:ext cx="279400" cy="239713"/>
            </a:xfrm>
            <a:custGeom>
              <a:avLst/>
              <a:gdLst>
                <a:gd name="T0" fmla="*/ 73 w 176"/>
                <a:gd name="T1" fmla="*/ 0 h 151"/>
                <a:gd name="T2" fmla="*/ 0 w 176"/>
                <a:gd name="T3" fmla="*/ 0 h 151"/>
                <a:gd name="T4" fmla="*/ 0 w 176"/>
                <a:gd name="T5" fmla="*/ 151 h 151"/>
                <a:gd name="T6" fmla="*/ 42 w 176"/>
                <a:gd name="T7" fmla="*/ 151 h 151"/>
                <a:gd name="T8" fmla="*/ 176 w 176"/>
                <a:gd name="T9" fmla="*/ 151 h 151"/>
                <a:gd name="T10" fmla="*/ 73 w 176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51">
                  <a:moveTo>
                    <a:pt x="73" y="0"/>
                  </a:moveTo>
                  <a:lnTo>
                    <a:pt x="0" y="0"/>
                  </a:lnTo>
                  <a:lnTo>
                    <a:pt x="0" y="151"/>
                  </a:lnTo>
                  <a:lnTo>
                    <a:pt x="42" y="151"/>
                  </a:lnTo>
                  <a:lnTo>
                    <a:pt x="176" y="15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6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1645"/>
            <p:cNvSpPr>
              <a:spLocks/>
            </p:cNvSpPr>
            <p:nvPr userDrawn="1"/>
          </p:nvSpPr>
          <p:spPr bwMode="auto">
            <a:xfrm>
              <a:off x="7275513" y="4633913"/>
              <a:ext cx="279400" cy="239713"/>
            </a:xfrm>
            <a:custGeom>
              <a:avLst/>
              <a:gdLst>
                <a:gd name="T0" fmla="*/ 73 w 176"/>
                <a:gd name="T1" fmla="*/ 0 h 151"/>
                <a:gd name="T2" fmla="*/ 0 w 176"/>
                <a:gd name="T3" fmla="*/ 0 h 151"/>
                <a:gd name="T4" fmla="*/ 0 w 176"/>
                <a:gd name="T5" fmla="*/ 151 h 151"/>
                <a:gd name="T6" fmla="*/ 42 w 176"/>
                <a:gd name="T7" fmla="*/ 151 h 151"/>
                <a:gd name="T8" fmla="*/ 176 w 176"/>
                <a:gd name="T9" fmla="*/ 151 h 151"/>
                <a:gd name="T10" fmla="*/ 73 w 176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51">
                  <a:moveTo>
                    <a:pt x="73" y="0"/>
                  </a:moveTo>
                  <a:lnTo>
                    <a:pt x="0" y="0"/>
                  </a:lnTo>
                  <a:lnTo>
                    <a:pt x="0" y="151"/>
                  </a:lnTo>
                  <a:lnTo>
                    <a:pt x="42" y="151"/>
                  </a:lnTo>
                  <a:lnTo>
                    <a:pt x="176" y="151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1646"/>
            <p:cNvSpPr>
              <a:spLocks/>
            </p:cNvSpPr>
            <p:nvPr userDrawn="1"/>
          </p:nvSpPr>
          <p:spPr bwMode="auto">
            <a:xfrm>
              <a:off x="7275513" y="4432300"/>
              <a:ext cx="230188" cy="201613"/>
            </a:xfrm>
            <a:custGeom>
              <a:avLst/>
              <a:gdLst>
                <a:gd name="T0" fmla="*/ 58 w 145"/>
                <a:gd name="T1" fmla="*/ 0 h 127"/>
                <a:gd name="T2" fmla="*/ 0 w 145"/>
                <a:gd name="T3" fmla="*/ 0 h 127"/>
                <a:gd name="T4" fmla="*/ 0 w 145"/>
                <a:gd name="T5" fmla="*/ 127 h 127"/>
                <a:gd name="T6" fmla="*/ 73 w 145"/>
                <a:gd name="T7" fmla="*/ 127 h 127"/>
                <a:gd name="T8" fmla="*/ 145 w 145"/>
                <a:gd name="T9" fmla="*/ 127 h 127"/>
                <a:gd name="T10" fmla="*/ 58 w 145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27">
                  <a:moveTo>
                    <a:pt x="58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73" y="127"/>
                  </a:lnTo>
                  <a:lnTo>
                    <a:pt x="145" y="127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8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1647"/>
            <p:cNvSpPr>
              <a:spLocks/>
            </p:cNvSpPr>
            <p:nvPr userDrawn="1"/>
          </p:nvSpPr>
          <p:spPr bwMode="auto">
            <a:xfrm>
              <a:off x="7275513" y="4432300"/>
              <a:ext cx="230188" cy="201613"/>
            </a:xfrm>
            <a:custGeom>
              <a:avLst/>
              <a:gdLst>
                <a:gd name="T0" fmla="*/ 58 w 145"/>
                <a:gd name="T1" fmla="*/ 0 h 127"/>
                <a:gd name="T2" fmla="*/ 0 w 145"/>
                <a:gd name="T3" fmla="*/ 0 h 127"/>
                <a:gd name="T4" fmla="*/ 0 w 145"/>
                <a:gd name="T5" fmla="*/ 127 h 127"/>
                <a:gd name="T6" fmla="*/ 73 w 145"/>
                <a:gd name="T7" fmla="*/ 127 h 127"/>
                <a:gd name="T8" fmla="*/ 145 w 145"/>
                <a:gd name="T9" fmla="*/ 127 h 127"/>
                <a:gd name="T10" fmla="*/ 58 w 145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27">
                  <a:moveTo>
                    <a:pt x="58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73" y="127"/>
                  </a:lnTo>
                  <a:lnTo>
                    <a:pt x="145" y="127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1648"/>
            <p:cNvSpPr>
              <a:spLocks/>
            </p:cNvSpPr>
            <p:nvPr userDrawn="1"/>
          </p:nvSpPr>
          <p:spPr bwMode="auto">
            <a:xfrm>
              <a:off x="7275513" y="4167188"/>
              <a:ext cx="182563" cy="265113"/>
            </a:xfrm>
            <a:custGeom>
              <a:avLst/>
              <a:gdLst>
                <a:gd name="T0" fmla="*/ 0 w 115"/>
                <a:gd name="T1" fmla="*/ 0 h 167"/>
                <a:gd name="T2" fmla="*/ 0 w 115"/>
                <a:gd name="T3" fmla="*/ 167 h 167"/>
                <a:gd name="T4" fmla="*/ 58 w 115"/>
                <a:gd name="T5" fmla="*/ 167 h 167"/>
                <a:gd name="T6" fmla="*/ 115 w 115"/>
                <a:gd name="T7" fmla="*/ 167 h 167"/>
                <a:gd name="T8" fmla="*/ 0 w 115"/>
                <a:gd name="T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67">
                  <a:moveTo>
                    <a:pt x="0" y="0"/>
                  </a:moveTo>
                  <a:lnTo>
                    <a:pt x="0" y="167"/>
                  </a:lnTo>
                  <a:lnTo>
                    <a:pt x="58" y="167"/>
                  </a:lnTo>
                  <a:lnTo>
                    <a:pt x="115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9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1649"/>
            <p:cNvSpPr>
              <a:spLocks/>
            </p:cNvSpPr>
            <p:nvPr userDrawn="1"/>
          </p:nvSpPr>
          <p:spPr bwMode="auto">
            <a:xfrm>
              <a:off x="7275513" y="4167188"/>
              <a:ext cx="182563" cy="265113"/>
            </a:xfrm>
            <a:custGeom>
              <a:avLst/>
              <a:gdLst>
                <a:gd name="T0" fmla="*/ 0 w 115"/>
                <a:gd name="T1" fmla="*/ 0 h 167"/>
                <a:gd name="T2" fmla="*/ 0 w 115"/>
                <a:gd name="T3" fmla="*/ 167 h 167"/>
                <a:gd name="T4" fmla="*/ 58 w 115"/>
                <a:gd name="T5" fmla="*/ 167 h 167"/>
                <a:gd name="T6" fmla="*/ 115 w 115"/>
                <a:gd name="T7" fmla="*/ 167 h 167"/>
                <a:gd name="T8" fmla="*/ 0 w 115"/>
                <a:gd name="T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67">
                  <a:moveTo>
                    <a:pt x="0" y="0"/>
                  </a:moveTo>
                  <a:lnTo>
                    <a:pt x="0" y="167"/>
                  </a:lnTo>
                  <a:lnTo>
                    <a:pt x="58" y="167"/>
                  </a:lnTo>
                  <a:lnTo>
                    <a:pt x="115" y="16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Rectangle 1650"/>
            <p:cNvSpPr>
              <a:spLocks noChangeArrowheads="1"/>
            </p:cNvSpPr>
            <p:nvPr userDrawn="1"/>
          </p:nvSpPr>
          <p:spPr bwMode="auto">
            <a:xfrm>
              <a:off x="7275513" y="4873625"/>
              <a:ext cx="66675" cy="192088"/>
            </a:xfrm>
            <a:prstGeom prst="rect">
              <a:avLst/>
            </a:pr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Rectangle 1651"/>
            <p:cNvSpPr>
              <a:spLocks noChangeArrowheads="1"/>
            </p:cNvSpPr>
            <p:nvPr userDrawn="1"/>
          </p:nvSpPr>
          <p:spPr bwMode="auto">
            <a:xfrm>
              <a:off x="7275513" y="4873625"/>
              <a:ext cx="6667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1652"/>
            <p:cNvSpPr>
              <a:spLocks/>
            </p:cNvSpPr>
            <p:nvPr userDrawn="1"/>
          </p:nvSpPr>
          <p:spPr bwMode="auto">
            <a:xfrm>
              <a:off x="7208838" y="4070350"/>
              <a:ext cx="131763" cy="123825"/>
            </a:xfrm>
            <a:custGeom>
              <a:avLst/>
              <a:gdLst>
                <a:gd name="T0" fmla="*/ 42 w 83"/>
                <a:gd name="T1" fmla="*/ 0 h 78"/>
                <a:gd name="T2" fmla="*/ 54 w 83"/>
                <a:gd name="T3" fmla="*/ 25 h 78"/>
                <a:gd name="T4" fmla="*/ 83 w 83"/>
                <a:gd name="T5" fmla="*/ 29 h 78"/>
                <a:gd name="T6" fmla="*/ 62 w 83"/>
                <a:gd name="T7" fmla="*/ 50 h 78"/>
                <a:gd name="T8" fmla="*/ 67 w 83"/>
                <a:gd name="T9" fmla="*/ 78 h 78"/>
                <a:gd name="T10" fmla="*/ 42 w 83"/>
                <a:gd name="T11" fmla="*/ 64 h 78"/>
                <a:gd name="T12" fmla="*/ 16 w 83"/>
                <a:gd name="T13" fmla="*/ 78 h 78"/>
                <a:gd name="T14" fmla="*/ 21 w 83"/>
                <a:gd name="T15" fmla="*/ 50 h 78"/>
                <a:gd name="T16" fmla="*/ 0 w 83"/>
                <a:gd name="T17" fmla="*/ 29 h 78"/>
                <a:gd name="T18" fmla="*/ 29 w 83"/>
                <a:gd name="T19" fmla="*/ 25 h 78"/>
                <a:gd name="T20" fmla="*/ 42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42" y="0"/>
                  </a:moveTo>
                  <a:lnTo>
                    <a:pt x="54" y="25"/>
                  </a:lnTo>
                  <a:lnTo>
                    <a:pt x="83" y="29"/>
                  </a:lnTo>
                  <a:lnTo>
                    <a:pt x="62" y="50"/>
                  </a:lnTo>
                  <a:lnTo>
                    <a:pt x="67" y="78"/>
                  </a:lnTo>
                  <a:lnTo>
                    <a:pt x="42" y="64"/>
                  </a:lnTo>
                  <a:lnTo>
                    <a:pt x="16" y="78"/>
                  </a:lnTo>
                  <a:lnTo>
                    <a:pt x="21" y="50"/>
                  </a:lnTo>
                  <a:lnTo>
                    <a:pt x="0" y="29"/>
                  </a:lnTo>
                  <a:lnTo>
                    <a:pt x="29" y="2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1653"/>
            <p:cNvSpPr>
              <a:spLocks/>
            </p:cNvSpPr>
            <p:nvPr userDrawn="1"/>
          </p:nvSpPr>
          <p:spPr bwMode="auto">
            <a:xfrm>
              <a:off x="10995026" y="4437063"/>
              <a:ext cx="587375" cy="427038"/>
            </a:xfrm>
            <a:custGeom>
              <a:avLst/>
              <a:gdLst>
                <a:gd name="T0" fmla="*/ 370 w 370"/>
                <a:gd name="T1" fmla="*/ 269 h 269"/>
                <a:gd name="T2" fmla="*/ 0 w 370"/>
                <a:gd name="T3" fmla="*/ 269 h 269"/>
                <a:gd name="T4" fmla="*/ 109 w 370"/>
                <a:gd name="T5" fmla="*/ 111 h 269"/>
                <a:gd name="T6" fmla="*/ 185 w 370"/>
                <a:gd name="T7" fmla="*/ 0 h 269"/>
                <a:gd name="T8" fmla="*/ 261 w 370"/>
                <a:gd name="T9" fmla="*/ 111 h 269"/>
                <a:gd name="T10" fmla="*/ 370 w 370"/>
                <a:gd name="T11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269">
                  <a:moveTo>
                    <a:pt x="370" y="269"/>
                  </a:moveTo>
                  <a:lnTo>
                    <a:pt x="0" y="269"/>
                  </a:lnTo>
                  <a:lnTo>
                    <a:pt x="109" y="111"/>
                  </a:lnTo>
                  <a:lnTo>
                    <a:pt x="185" y="0"/>
                  </a:lnTo>
                  <a:lnTo>
                    <a:pt x="261" y="111"/>
                  </a:lnTo>
                  <a:lnTo>
                    <a:pt x="370" y="269"/>
                  </a:lnTo>
                  <a:close/>
                </a:path>
              </a:pathLst>
            </a:custGeom>
            <a:solidFill>
              <a:srgbClr val="007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1654"/>
            <p:cNvSpPr>
              <a:spLocks/>
            </p:cNvSpPr>
            <p:nvPr userDrawn="1"/>
          </p:nvSpPr>
          <p:spPr bwMode="auto">
            <a:xfrm>
              <a:off x="10995026" y="4437063"/>
              <a:ext cx="587375" cy="427038"/>
            </a:xfrm>
            <a:custGeom>
              <a:avLst/>
              <a:gdLst>
                <a:gd name="T0" fmla="*/ 370 w 370"/>
                <a:gd name="T1" fmla="*/ 269 h 269"/>
                <a:gd name="T2" fmla="*/ 0 w 370"/>
                <a:gd name="T3" fmla="*/ 269 h 269"/>
                <a:gd name="T4" fmla="*/ 109 w 370"/>
                <a:gd name="T5" fmla="*/ 111 h 269"/>
                <a:gd name="T6" fmla="*/ 185 w 370"/>
                <a:gd name="T7" fmla="*/ 0 h 269"/>
                <a:gd name="T8" fmla="*/ 261 w 370"/>
                <a:gd name="T9" fmla="*/ 111 h 269"/>
                <a:gd name="T10" fmla="*/ 370 w 370"/>
                <a:gd name="T11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269">
                  <a:moveTo>
                    <a:pt x="370" y="269"/>
                  </a:moveTo>
                  <a:lnTo>
                    <a:pt x="0" y="269"/>
                  </a:lnTo>
                  <a:lnTo>
                    <a:pt x="109" y="111"/>
                  </a:lnTo>
                  <a:lnTo>
                    <a:pt x="185" y="0"/>
                  </a:lnTo>
                  <a:lnTo>
                    <a:pt x="261" y="111"/>
                  </a:lnTo>
                  <a:lnTo>
                    <a:pt x="370" y="26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1655"/>
            <p:cNvSpPr>
              <a:spLocks/>
            </p:cNvSpPr>
            <p:nvPr userDrawn="1"/>
          </p:nvSpPr>
          <p:spPr bwMode="auto">
            <a:xfrm>
              <a:off x="11045826" y="4262438"/>
              <a:ext cx="484188" cy="350838"/>
            </a:xfrm>
            <a:custGeom>
              <a:avLst/>
              <a:gdLst>
                <a:gd name="T0" fmla="*/ 305 w 305"/>
                <a:gd name="T1" fmla="*/ 221 h 221"/>
                <a:gd name="T2" fmla="*/ 0 w 305"/>
                <a:gd name="T3" fmla="*/ 221 h 221"/>
                <a:gd name="T4" fmla="*/ 92 w 305"/>
                <a:gd name="T5" fmla="*/ 87 h 221"/>
                <a:gd name="T6" fmla="*/ 153 w 305"/>
                <a:gd name="T7" fmla="*/ 0 h 221"/>
                <a:gd name="T8" fmla="*/ 213 w 305"/>
                <a:gd name="T9" fmla="*/ 87 h 221"/>
                <a:gd name="T10" fmla="*/ 305 w 305"/>
                <a:gd name="T11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5" h="221">
                  <a:moveTo>
                    <a:pt x="305" y="221"/>
                  </a:moveTo>
                  <a:lnTo>
                    <a:pt x="0" y="221"/>
                  </a:lnTo>
                  <a:lnTo>
                    <a:pt x="92" y="87"/>
                  </a:lnTo>
                  <a:lnTo>
                    <a:pt x="153" y="0"/>
                  </a:lnTo>
                  <a:lnTo>
                    <a:pt x="213" y="87"/>
                  </a:lnTo>
                  <a:lnTo>
                    <a:pt x="305" y="221"/>
                  </a:lnTo>
                  <a:close/>
                </a:path>
              </a:pathLst>
            </a:custGeom>
            <a:solidFill>
              <a:srgbClr val="00A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1656"/>
            <p:cNvSpPr>
              <a:spLocks/>
            </p:cNvSpPr>
            <p:nvPr userDrawn="1"/>
          </p:nvSpPr>
          <p:spPr bwMode="auto">
            <a:xfrm>
              <a:off x="11045826" y="4262438"/>
              <a:ext cx="484188" cy="350838"/>
            </a:xfrm>
            <a:custGeom>
              <a:avLst/>
              <a:gdLst>
                <a:gd name="T0" fmla="*/ 305 w 305"/>
                <a:gd name="T1" fmla="*/ 221 h 221"/>
                <a:gd name="T2" fmla="*/ 0 w 305"/>
                <a:gd name="T3" fmla="*/ 221 h 221"/>
                <a:gd name="T4" fmla="*/ 92 w 305"/>
                <a:gd name="T5" fmla="*/ 87 h 221"/>
                <a:gd name="T6" fmla="*/ 153 w 305"/>
                <a:gd name="T7" fmla="*/ 0 h 221"/>
                <a:gd name="T8" fmla="*/ 213 w 305"/>
                <a:gd name="T9" fmla="*/ 87 h 221"/>
                <a:gd name="T10" fmla="*/ 305 w 305"/>
                <a:gd name="T11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5" h="221">
                  <a:moveTo>
                    <a:pt x="305" y="221"/>
                  </a:moveTo>
                  <a:lnTo>
                    <a:pt x="0" y="221"/>
                  </a:lnTo>
                  <a:lnTo>
                    <a:pt x="92" y="87"/>
                  </a:lnTo>
                  <a:lnTo>
                    <a:pt x="153" y="0"/>
                  </a:lnTo>
                  <a:lnTo>
                    <a:pt x="213" y="87"/>
                  </a:lnTo>
                  <a:lnTo>
                    <a:pt x="305" y="2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1657"/>
            <p:cNvSpPr>
              <a:spLocks/>
            </p:cNvSpPr>
            <p:nvPr userDrawn="1"/>
          </p:nvSpPr>
          <p:spPr bwMode="auto">
            <a:xfrm>
              <a:off x="11096626" y="4122738"/>
              <a:ext cx="384175" cy="277813"/>
            </a:xfrm>
            <a:custGeom>
              <a:avLst/>
              <a:gdLst>
                <a:gd name="T0" fmla="*/ 242 w 242"/>
                <a:gd name="T1" fmla="*/ 175 h 175"/>
                <a:gd name="T2" fmla="*/ 0 w 242"/>
                <a:gd name="T3" fmla="*/ 175 h 175"/>
                <a:gd name="T4" fmla="*/ 121 w 242"/>
                <a:gd name="T5" fmla="*/ 0 h 175"/>
                <a:gd name="T6" fmla="*/ 242 w 242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175">
                  <a:moveTo>
                    <a:pt x="242" y="175"/>
                  </a:moveTo>
                  <a:lnTo>
                    <a:pt x="0" y="175"/>
                  </a:lnTo>
                  <a:lnTo>
                    <a:pt x="121" y="0"/>
                  </a:lnTo>
                  <a:lnTo>
                    <a:pt x="242" y="17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1658"/>
            <p:cNvSpPr>
              <a:spLocks/>
            </p:cNvSpPr>
            <p:nvPr userDrawn="1"/>
          </p:nvSpPr>
          <p:spPr bwMode="auto">
            <a:xfrm>
              <a:off x="11096626" y="4122738"/>
              <a:ext cx="384175" cy="277813"/>
            </a:xfrm>
            <a:custGeom>
              <a:avLst/>
              <a:gdLst>
                <a:gd name="T0" fmla="*/ 242 w 242"/>
                <a:gd name="T1" fmla="*/ 175 h 175"/>
                <a:gd name="T2" fmla="*/ 0 w 242"/>
                <a:gd name="T3" fmla="*/ 175 h 175"/>
                <a:gd name="T4" fmla="*/ 121 w 242"/>
                <a:gd name="T5" fmla="*/ 0 h 175"/>
                <a:gd name="T6" fmla="*/ 242 w 242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175">
                  <a:moveTo>
                    <a:pt x="242" y="175"/>
                  </a:moveTo>
                  <a:lnTo>
                    <a:pt x="0" y="175"/>
                  </a:lnTo>
                  <a:lnTo>
                    <a:pt x="121" y="0"/>
                  </a:lnTo>
                  <a:lnTo>
                    <a:pt x="242" y="1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Rectangle 1659"/>
            <p:cNvSpPr>
              <a:spLocks noChangeArrowheads="1"/>
            </p:cNvSpPr>
            <p:nvPr userDrawn="1"/>
          </p:nvSpPr>
          <p:spPr bwMode="auto">
            <a:xfrm>
              <a:off x="11218863" y="4864100"/>
              <a:ext cx="139700" cy="201613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Rectangle 1660"/>
            <p:cNvSpPr>
              <a:spLocks noChangeArrowheads="1"/>
            </p:cNvSpPr>
            <p:nvPr userDrawn="1"/>
          </p:nvSpPr>
          <p:spPr bwMode="auto">
            <a:xfrm>
              <a:off x="11218863" y="4864100"/>
              <a:ext cx="1397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1661"/>
            <p:cNvSpPr>
              <a:spLocks/>
            </p:cNvSpPr>
            <p:nvPr userDrawn="1"/>
          </p:nvSpPr>
          <p:spPr bwMode="auto">
            <a:xfrm>
              <a:off x="11288713" y="4613275"/>
              <a:ext cx="293688" cy="250825"/>
            </a:xfrm>
            <a:custGeom>
              <a:avLst/>
              <a:gdLst>
                <a:gd name="T0" fmla="*/ 76 w 185"/>
                <a:gd name="T1" fmla="*/ 0 h 158"/>
                <a:gd name="T2" fmla="*/ 0 w 185"/>
                <a:gd name="T3" fmla="*/ 0 h 158"/>
                <a:gd name="T4" fmla="*/ 0 w 185"/>
                <a:gd name="T5" fmla="*/ 158 h 158"/>
                <a:gd name="T6" fmla="*/ 44 w 185"/>
                <a:gd name="T7" fmla="*/ 158 h 158"/>
                <a:gd name="T8" fmla="*/ 185 w 185"/>
                <a:gd name="T9" fmla="*/ 158 h 158"/>
                <a:gd name="T10" fmla="*/ 76 w 185"/>
                <a:gd name="T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58">
                  <a:moveTo>
                    <a:pt x="76" y="0"/>
                  </a:moveTo>
                  <a:lnTo>
                    <a:pt x="0" y="0"/>
                  </a:lnTo>
                  <a:lnTo>
                    <a:pt x="0" y="158"/>
                  </a:lnTo>
                  <a:lnTo>
                    <a:pt x="44" y="158"/>
                  </a:lnTo>
                  <a:lnTo>
                    <a:pt x="185" y="15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1662"/>
            <p:cNvSpPr>
              <a:spLocks/>
            </p:cNvSpPr>
            <p:nvPr userDrawn="1"/>
          </p:nvSpPr>
          <p:spPr bwMode="auto">
            <a:xfrm>
              <a:off x="11288713" y="4613275"/>
              <a:ext cx="293688" cy="250825"/>
            </a:xfrm>
            <a:custGeom>
              <a:avLst/>
              <a:gdLst>
                <a:gd name="T0" fmla="*/ 76 w 185"/>
                <a:gd name="T1" fmla="*/ 0 h 158"/>
                <a:gd name="T2" fmla="*/ 0 w 185"/>
                <a:gd name="T3" fmla="*/ 0 h 158"/>
                <a:gd name="T4" fmla="*/ 0 w 185"/>
                <a:gd name="T5" fmla="*/ 158 h 158"/>
                <a:gd name="T6" fmla="*/ 44 w 185"/>
                <a:gd name="T7" fmla="*/ 158 h 158"/>
                <a:gd name="T8" fmla="*/ 185 w 185"/>
                <a:gd name="T9" fmla="*/ 158 h 158"/>
                <a:gd name="T10" fmla="*/ 76 w 185"/>
                <a:gd name="T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58">
                  <a:moveTo>
                    <a:pt x="76" y="0"/>
                  </a:moveTo>
                  <a:lnTo>
                    <a:pt x="0" y="0"/>
                  </a:lnTo>
                  <a:lnTo>
                    <a:pt x="0" y="158"/>
                  </a:lnTo>
                  <a:lnTo>
                    <a:pt x="44" y="158"/>
                  </a:lnTo>
                  <a:lnTo>
                    <a:pt x="185" y="158"/>
                  </a:lnTo>
                  <a:lnTo>
                    <a:pt x="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663"/>
            <p:cNvSpPr>
              <a:spLocks/>
            </p:cNvSpPr>
            <p:nvPr userDrawn="1"/>
          </p:nvSpPr>
          <p:spPr bwMode="auto">
            <a:xfrm>
              <a:off x="11288713" y="4400550"/>
              <a:ext cx="241300" cy="212725"/>
            </a:xfrm>
            <a:custGeom>
              <a:avLst/>
              <a:gdLst>
                <a:gd name="T0" fmla="*/ 60 w 152"/>
                <a:gd name="T1" fmla="*/ 0 h 134"/>
                <a:gd name="T2" fmla="*/ 0 w 152"/>
                <a:gd name="T3" fmla="*/ 0 h 134"/>
                <a:gd name="T4" fmla="*/ 0 w 152"/>
                <a:gd name="T5" fmla="*/ 134 h 134"/>
                <a:gd name="T6" fmla="*/ 76 w 152"/>
                <a:gd name="T7" fmla="*/ 134 h 134"/>
                <a:gd name="T8" fmla="*/ 152 w 152"/>
                <a:gd name="T9" fmla="*/ 134 h 134"/>
                <a:gd name="T10" fmla="*/ 60 w 152"/>
                <a:gd name="T1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34">
                  <a:moveTo>
                    <a:pt x="60" y="0"/>
                  </a:moveTo>
                  <a:lnTo>
                    <a:pt x="0" y="0"/>
                  </a:lnTo>
                  <a:lnTo>
                    <a:pt x="0" y="134"/>
                  </a:lnTo>
                  <a:lnTo>
                    <a:pt x="76" y="134"/>
                  </a:lnTo>
                  <a:lnTo>
                    <a:pt x="152" y="13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8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1664"/>
            <p:cNvSpPr>
              <a:spLocks/>
            </p:cNvSpPr>
            <p:nvPr userDrawn="1"/>
          </p:nvSpPr>
          <p:spPr bwMode="auto">
            <a:xfrm>
              <a:off x="11288713" y="4400550"/>
              <a:ext cx="241300" cy="212725"/>
            </a:xfrm>
            <a:custGeom>
              <a:avLst/>
              <a:gdLst>
                <a:gd name="T0" fmla="*/ 60 w 152"/>
                <a:gd name="T1" fmla="*/ 0 h 134"/>
                <a:gd name="T2" fmla="*/ 0 w 152"/>
                <a:gd name="T3" fmla="*/ 0 h 134"/>
                <a:gd name="T4" fmla="*/ 0 w 152"/>
                <a:gd name="T5" fmla="*/ 134 h 134"/>
                <a:gd name="T6" fmla="*/ 76 w 152"/>
                <a:gd name="T7" fmla="*/ 134 h 134"/>
                <a:gd name="T8" fmla="*/ 152 w 152"/>
                <a:gd name="T9" fmla="*/ 134 h 134"/>
                <a:gd name="T10" fmla="*/ 60 w 152"/>
                <a:gd name="T1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34">
                  <a:moveTo>
                    <a:pt x="60" y="0"/>
                  </a:moveTo>
                  <a:lnTo>
                    <a:pt x="0" y="0"/>
                  </a:lnTo>
                  <a:lnTo>
                    <a:pt x="0" y="134"/>
                  </a:lnTo>
                  <a:lnTo>
                    <a:pt x="76" y="134"/>
                  </a:lnTo>
                  <a:lnTo>
                    <a:pt x="152" y="134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665"/>
            <p:cNvSpPr>
              <a:spLocks/>
            </p:cNvSpPr>
            <p:nvPr userDrawn="1"/>
          </p:nvSpPr>
          <p:spPr bwMode="auto">
            <a:xfrm>
              <a:off x="11288713" y="4122738"/>
              <a:ext cx="192088" cy="277813"/>
            </a:xfrm>
            <a:custGeom>
              <a:avLst/>
              <a:gdLst>
                <a:gd name="T0" fmla="*/ 0 w 121"/>
                <a:gd name="T1" fmla="*/ 0 h 175"/>
                <a:gd name="T2" fmla="*/ 0 w 121"/>
                <a:gd name="T3" fmla="*/ 175 h 175"/>
                <a:gd name="T4" fmla="*/ 60 w 121"/>
                <a:gd name="T5" fmla="*/ 175 h 175"/>
                <a:gd name="T6" fmla="*/ 121 w 121"/>
                <a:gd name="T7" fmla="*/ 175 h 175"/>
                <a:gd name="T8" fmla="*/ 0 w 121"/>
                <a:gd name="T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75">
                  <a:moveTo>
                    <a:pt x="0" y="0"/>
                  </a:moveTo>
                  <a:lnTo>
                    <a:pt x="0" y="175"/>
                  </a:lnTo>
                  <a:lnTo>
                    <a:pt x="60" y="175"/>
                  </a:lnTo>
                  <a:lnTo>
                    <a:pt x="121" y="1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9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666"/>
            <p:cNvSpPr>
              <a:spLocks/>
            </p:cNvSpPr>
            <p:nvPr userDrawn="1"/>
          </p:nvSpPr>
          <p:spPr bwMode="auto">
            <a:xfrm>
              <a:off x="11288713" y="4122738"/>
              <a:ext cx="192088" cy="277813"/>
            </a:xfrm>
            <a:custGeom>
              <a:avLst/>
              <a:gdLst>
                <a:gd name="T0" fmla="*/ 0 w 121"/>
                <a:gd name="T1" fmla="*/ 0 h 175"/>
                <a:gd name="T2" fmla="*/ 0 w 121"/>
                <a:gd name="T3" fmla="*/ 175 h 175"/>
                <a:gd name="T4" fmla="*/ 60 w 121"/>
                <a:gd name="T5" fmla="*/ 175 h 175"/>
                <a:gd name="T6" fmla="*/ 121 w 121"/>
                <a:gd name="T7" fmla="*/ 175 h 175"/>
                <a:gd name="T8" fmla="*/ 0 w 121"/>
                <a:gd name="T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75">
                  <a:moveTo>
                    <a:pt x="0" y="0"/>
                  </a:moveTo>
                  <a:lnTo>
                    <a:pt x="0" y="175"/>
                  </a:lnTo>
                  <a:lnTo>
                    <a:pt x="60" y="175"/>
                  </a:lnTo>
                  <a:lnTo>
                    <a:pt x="121" y="17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1667"/>
            <p:cNvSpPr>
              <a:spLocks/>
            </p:cNvSpPr>
            <p:nvPr userDrawn="1"/>
          </p:nvSpPr>
          <p:spPr bwMode="auto">
            <a:xfrm>
              <a:off x="11288713" y="4864100"/>
              <a:ext cx="69850" cy="201613"/>
            </a:xfrm>
            <a:custGeom>
              <a:avLst/>
              <a:gdLst>
                <a:gd name="T0" fmla="*/ 44 w 44"/>
                <a:gd name="T1" fmla="*/ 0 h 127"/>
                <a:gd name="T2" fmla="*/ 0 w 44"/>
                <a:gd name="T3" fmla="*/ 0 h 127"/>
                <a:gd name="T4" fmla="*/ 0 w 44"/>
                <a:gd name="T5" fmla="*/ 127 h 127"/>
                <a:gd name="T6" fmla="*/ 44 w 44"/>
                <a:gd name="T7" fmla="*/ 127 h 127"/>
                <a:gd name="T8" fmla="*/ 44 w 44"/>
                <a:gd name="T9" fmla="*/ 127 h 127"/>
                <a:gd name="T10" fmla="*/ 44 w 44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27">
                  <a:moveTo>
                    <a:pt x="44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1668"/>
            <p:cNvSpPr>
              <a:spLocks/>
            </p:cNvSpPr>
            <p:nvPr userDrawn="1"/>
          </p:nvSpPr>
          <p:spPr bwMode="auto">
            <a:xfrm>
              <a:off x="11288713" y="4864100"/>
              <a:ext cx="69850" cy="201613"/>
            </a:xfrm>
            <a:custGeom>
              <a:avLst/>
              <a:gdLst>
                <a:gd name="T0" fmla="*/ 44 w 44"/>
                <a:gd name="T1" fmla="*/ 0 h 127"/>
                <a:gd name="T2" fmla="*/ 0 w 44"/>
                <a:gd name="T3" fmla="*/ 0 h 127"/>
                <a:gd name="T4" fmla="*/ 0 w 44"/>
                <a:gd name="T5" fmla="*/ 127 h 127"/>
                <a:gd name="T6" fmla="*/ 44 w 44"/>
                <a:gd name="T7" fmla="*/ 127 h 127"/>
                <a:gd name="T8" fmla="*/ 44 w 44"/>
                <a:gd name="T9" fmla="*/ 127 h 127"/>
                <a:gd name="T10" fmla="*/ 44 w 44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27">
                  <a:moveTo>
                    <a:pt x="44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1669"/>
            <p:cNvSpPr>
              <a:spLocks/>
            </p:cNvSpPr>
            <p:nvPr userDrawn="1"/>
          </p:nvSpPr>
          <p:spPr bwMode="auto">
            <a:xfrm>
              <a:off x="6313488" y="679450"/>
              <a:ext cx="952500" cy="1303338"/>
            </a:xfrm>
            <a:custGeom>
              <a:avLst/>
              <a:gdLst>
                <a:gd name="T0" fmla="*/ 600 w 600"/>
                <a:gd name="T1" fmla="*/ 82 h 821"/>
                <a:gd name="T2" fmla="*/ 378 w 600"/>
                <a:gd name="T3" fmla="*/ 178 h 821"/>
                <a:gd name="T4" fmla="*/ 378 w 600"/>
                <a:gd name="T5" fmla="*/ 643 h 821"/>
                <a:gd name="T6" fmla="*/ 600 w 600"/>
                <a:gd name="T7" fmla="*/ 740 h 821"/>
                <a:gd name="T8" fmla="*/ 147 w 600"/>
                <a:gd name="T9" fmla="*/ 678 h 821"/>
                <a:gd name="T10" fmla="*/ 147 w 600"/>
                <a:gd name="T11" fmla="*/ 144 h 821"/>
                <a:gd name="T12" fmla="*/ 600 w 600"/>
                <a:gd name="T13" fmla="*/ 8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0" h="821">
                  <a:moveTo>
                    <a:pt x="600" y="82"/>
                  </a:moveTo>
                  <a:cubicBezTo>
                    <a:pt x="520" y="84"/>
                    <a:pt x="440" y="117"/>
                    <a:pt x="378" y="178"/>
                  </a:cubicBezTo>
                  <a:cubicBezTo>
                    <a:pt x="250" y="307"/>
                    <a:pt x="250" y="515"/>
                    <a:pt x="378" y="643"/>
                  </a:cubicBezTo>
                  <a:cubicBezTo>
                    <a:pt x="440" y="705"/>
                    <a:pt x="520" y="737"/>
                    <a:pt x="600" y="740"/>
                  </a:cubicBezTo>
                  <a:cubicBezTo>
                    <a:pt x="456" y="821"/>
                    <a:pt x="270" y="801"/>
                    <a:pt x="147" y="678"/>
                  </a:cubicBezTo>
                  <a:cubicBezTo>
                    <a:pt x="0" y="530"/>
                    <a:pt x="0" y="291"/>
                    <a:pt x="147" y="144"/>
                  </a:cubicBezTo>
                  <a:cubicBezTo>
                    <a:pt x="270" y="21"/>
                    <a:pt x="456" y="0"/>
                    <a:pt x="600" y="82"/>
                  </a:cubicBezTo>
                  <a:close/>
                </a:path>
              </a:pathLst>
            </a:custGeom>
            <a:solidFill>
              <a:srgbClr val="F6D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1670"/>
            <p:cNvSpPr>
              <a:spLocks/>
            </p:cNvSpPr>
            <p:nvPr userDrawn="1"/>
          </p:nvSpPr>
          <p:spPr bwMode="auto">
            <a:xfrm>
              <a:off x="6121401" y="2278063"/>
              <a:ext cx="249238" cy="249238"/>
            </a:xfrm>
            <a:custGeom>
              <a:avLst/>
              <a:gdLst>
                <a:gd name="T0" fmla="*/ 79 w 157"/>
                <a:gd name="T1" fmla="*/ 0 h 157"/>
                <a:gd name="T2" fmla="*/ 0 w 157"/>
                <a:gd name="T3" fmla="*/ 79 h 157"/>
                <a:gd name="T4" fmla="*/ 79 w 157"/>
                <a:gd name="T5" fmla="*/ 157 h 157"/>
                <a:gd name="T6" fmla="*/ 157 w 157"/>
                <a:gd name="T7" fmla="*/ 79 h 157"/>
                <a:gd name="T8" fmla="*/ 79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9" y="0"/>
                  </a:moveTo>
                  <a:cubicBezTo>
                    <a:pt x="79" y="60"/>
                    <a:pt x="60" y="79"/>
                    <a:pt x="0" y="79"/>
                  </a:cubicBezTo>
                  <a:cubicBezTo>
                    <a:pt x="60" y="79"/>
                    <a:pt x="79" y="97"/>
                    <a:pt x="79" y="157"/>
                  </a:cubicBezTo>
                  <a:cubicBezTo>
                    <a:pt x="79" y="97"/>
                    <a:pt x="97" y="79"/>
                    <a:pt x="157" y="79"/>
                  </a:cubicBezTo>
                  <a:cubicBezTo>
                    <a:pt x="97" y="79"/>
                    <a:pt x="79" y="60"/>
                    <a:pt x="79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1671"/>
            <p:cNvSpPr>
              <a:spLocks/>
            </p:cNvSpPr>
            <p:nvPr userDrawn="1"/>
          </p:nvSpPr>
          <p:spPr bwMode="auto">
            <a:xfrm>
              <a:off x="7842251" y="1455738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1672"/>
            <p:cNvSpPr>
              <a:spLocks/>
            </p:cNvSpPr>
            <p:nvPr userDrawn="1"/>
          </p:nvSpPr>
          <p:spPr bwMode="auto">
            <a:xfrm>
              <a:off x="9863138" y="2278063"/>
              <a:ext cx="249238" cy="249238"/>
            </a:xfrm>
            <a:custGeom>
              <a:avLst/>
              <a:gdLst>
                <a:gd name="T0" fmla="*/ 79 w 157"/>
                <a:gd name="T1" fmla="*/ 0 h 157"/>
                <a:gd name="T2" fmla="*/ 0 w 157"/>
                <a:gd name="T3" fmla="*/ 79 h 157"/>
                <a:gd name="T4" fmla="*/ 79 w 157"/>
                <a:gd name="T5" fmla="*/ 157 h 157"/>
                <a:gd name="T6" fmla="*/ 157 w 157"/>
                <a:gd name="T7" fmla="*/ 79 h 157"/>
                <a:gd name="T8" fmla="*/ 79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9" y="0"/>
                  </a:moveTo>
                  <a:cubicBezTo>
                    <a:pt x="79" y="60"/>
                    <a:pt x="61" y="79"/>
                    <a:pt x="0" y="79"/>
                  </a:cubicBezTo>
                  <a:cubicBezTo>
                    <a:pt x="61" y="79"/>
                    <a:pt x="79" y="97"/>
                    <a:pt x="79" y="157"/>
                  </a:cubicBezTo>
                  <a:cubicBezTo>
                    <a:pt x="79" y="97"/>
                    <a:pt x="97" y="79"/>
                    <a:pt x="157" y="79"/>
                  </a:cubicBezTo>
                  <a:cubicBezTo>
                    <a:pt x="97" y="79"/>
                    <a:pt x="79" y="60"/>
                    <a:pt x="79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1673"/>
            <p:cNvSpPr>
              <a:spLocks/>
            </p:cNvSpPr>
            <p:nvPr userDrawn="1"/>
          </p:nvSpPr>
          <p:spPr bwMode="auto">
            <a:xfrm>
              <a:off x="10623551" y="1814513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674"/>
            <p:cNvSpPr>
              <a:spLocks/>
            </p:cNvSpPr>
            <p:nvPr userDrawn="1"/>
          </p:nvSpPr>
          <p:spPr bwMode="auto">
            <a:xfrm>
              <a:off x="9759951" y="1206500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675"/>
            <p:cNvSpPr>
              <a:spLocks/>
            </p:cNvSpPr>
            <p:nvPr userDrawn="1"/>
          </p:nvSpPr>
          <p:spPr bwMode="auto">
            <a:xfrm>
              <a:off x="11095038" y="2646363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6" y="79"/>
                    <a:pt x="157" y="79"/>
                  </a:cubicBezTo>
                  <a:cubicBezTo>
                    <a:pt x="96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676"/>
            <p:cNvSpPr>
              <a:spLocks/>
            </p:cNvSpPr>
            <p:nvPr userDrawn="1"/>
          </p:nvSpPr>
          <p:spPr bwMode="auto">
            <a:xfrm>
              <a:off x="7356476" y="2403475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8 h 157"/>
                <a:gd name="T4" fmla="*/ 78 w 157"/>
                <a:gd name="T5" fmla="*/ 157 h 157"/>
                <a:gd name="T6" fmla="*/ 157 w 157"/>
                <a:gd name="T7" fmla="*/ 78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8"/>
                    <a:pt x="0" y="78"/>
                  </a:cubicBezTo>
                  <a:cubicBezTo>
                    <a:pt x="60" y="78"/>
                    <a:pt x="78" y="97"/>
                    <a:pt x="78" y="157"/>
                  </a:cubicBezTo>
                  <a:cubicBezTo>
                    <a:pt x="78" y="97"/>
                    <a:pt x="97" y="78"/>
                    <a:pt x="157" y="78"/>
                  </a:cubicBezTo>
                  <a:cubicBezTo>
                    <a:pt x="97" y="78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Rectangle 1677"/>
            <p:cNvSpPr>
              <a:spLocks noChangeArrowheads="1"/>
            </p:cNvSpPr>
            <p:nvPr userDrawn="1"/>
          </p:nvSpPr>
          <p:spPr bwMode="auto">
            <a:xfrm>
              <a:off x="8094663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Oval 1678"/>
            <p:cNvSpPr>
              <a:spLocks noChangeArrowheads="1"/>
            </p:cNvSpPr>
            <p:nvPr userDrawn="1"/>
          </p:nvSpPr>
          <p:spPr bwMode="auto">
            <a:xfrm>
              <a:off x="8047038" y="4070350"/>
              <a:ext cx="109538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Rectangle 1679"/>
            <p:cNvSpPr>
              <a:spLocks noChangeArrowheads="1"/>
            </p:cNvSpPr>
            <p:nvPr userDrawn="1"/>
          </p:nvSpPr>
          <p:spPr bwMode="auto">
            <a:xfrm>
              <a:off x="7820026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Oval 1680"/>
            <p:cNvSpPr>
              <a:spLocks noChangeArrowheads="1"/>
            </p:cNvSpPr>
            <p:nvPr userDrawn="1"/>
          </p:nvSpPr>
          <p:spPr bwMode="auto">
            <a:xfrm>
              <a:off x="7772401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1681"/>
            <p:cNvSpPr>
              <a:spLocks/>
            </p:cNvSpPr>
            <p:nvPr userDrawn="1"/>
          </p:nvSpPr>
          <p:spPr bwMode="auto">
            <a:xfrm>
              <a:off x="7826376" y="4056063"/>
              <a:ext cx="276225" cy="1009650"/>
            </a:xfrm>
            <a:custGeom>
              <a:avLst/>
              <a:gdLst>
                <a:gd name="T0" fmla="*/ 174 w 174"/>
                <a:gd name="T1" fmla="*/ 103 h 636"/>
                <a:gd name="T2" fmla="*/ 174 w 174"/>
                <a:gd name="T3" fmla="*/ 89 h 636"/>
                <a:gd name="T4" fmla="*/ 95 w 174"/>
                <a:gd name="T5" fmla="*/ 89 h 636"/>
                <a:gd name="T6" fmla="*/ 95 w 174"/>
                <a:gd name="T7" fmla="*/ 47 h 636"/>
                <a:gd name="T8" fmla="*/ 101 w 174"/>
                <a:gd name="T9" fmla="*/ 47 h 636"/>
                <a:gd name="T10" fmla="*/ 108 w 174"/>
                <a:gd name="T11" fmla="*/ 19 h 636"/>
                <a:gd name="T12" fmla="*/ 111 w 174"/>
                <a:gd name="T13" fmla="*/ 19 h 636"/>
                <a:gd name="T14" fmla="*/ 111 w 174"/>
                <a:gd name="T15" fmla="*/ 0 h 636"/>
                <a:gd name="T16" fmla="*/ 62 w 174"/>
                <a:gd name="T17" fmla="*/ 0 h 636"/>
                <a:gd name="T18" fmla="*/ 62 w 174"/>
                <a:gd name="T19" fmla="*/ 19 h 636"/>
                <a:gd name="T20" fmla="*/ 65 w 174"/>
                <a:gd name="T21" fmla="*/ 19 h 636"/>
                <a:gd name="T22" fmla="*/ 73 w 174"/>
                <a:gd name="T23" fmla="*/ 47 h 636"/>
                <a:gd name="T24" fmla="*/ 78 w 174"/>
                <a:gd name="T25" fmla="*/ 47 h 636"/>
                <a:gd name="T26" fmla="*/ 78 w 174"/>
                <a:gd name="T27" fmla="*/ 89 h 636"/>
                <a:gd name="T28" fmla="*/ 0 w 174"/>
                <a:gd name="T29" fmla="*/ 89 h 636"/>
                <a:gd name="T30" fmla="*/ 0 w 174"/>
                <a:gd name="T31" fmla="*/ 103 h 636"/>
                <a:gd name="T32" fmla="*/ 78 w 174"/>
                <a:gd name="T33" fmla="*/ 103 h 636"/>
                <a:gd name="T34" fmla="*/ 78 w 174"/>
                <a:gd name="T35" fmla="*/ 561 h 636"/>
                <a:gd name="T36" fmla="*/ 58 w 174"/>
                <a:gd name="T37" fmla="*/ 561 h 636"/>
                <a:gd name="T38" fmla="*/ 44 w 174"/>
                <a:gd name="T39" fmla="*/ 617 h 636"/>
                <a:gd name="T40" fmla="*/ 38 w 174"/>
                <a:gd name="T41" fmla="*/ 617 h 636"/>
                <a:gd name="T42" fmla="*/ 38 w 174"/>
                <a:gd name="T43" fmla="*/ 636 h 636"/>
                <a:gd name="T44" fmla="*/ 136 w 174"/>
                <a:gd name="T45" fmla="*/ 636 h 636"/>
                <a:gd name="T46" fmla="*/ 136 w 174"/>
                <a:gd name="T47" fmla="*/ 617 h 636"/>
                <a:gd name="T48" fmla="*/ 130 w 174"/>
                <a:gd name="T49" fmla="*/ 617 h 636"/>
                <a:gd name="T50" fmla="*/ 116 w 174"/>
                <a:gd name="T51" fmla="*/ 561 h 636"/>
                <a:gd name="T52" fmla="*/ 95 w 174"/>
                <a:gd name="T53" fmla="*/ 561 h 636"/>
                <a:gd name="T54" fmla="*/ 95 w 174"/>
                <a:gd name="T55" fmla="*/ 103 h 636"/>
                <a:gd name="T56" fmla="*/ 174 w 174"/>
                <a:gd name="T57" fmla="*/ 103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636">
                  <a:moveTo>
                    <a:pt x="174" y="103"/>
                  </a:moveTo>
                  <a:lnTo>
                    <a:pt x="174" y="89"/>
                  </a:lnTo>
                  <a:lnTo>
                    <a:pt x="95" y="89"/>
                  </a:lnTo>
                  <a:lnTo>
                    <a:pt x="95" y="47"/>
                  </a:lnTo>
                  <a:lnTo>
                    <a:pt x="101" y="47"/>
                  </a:lnTo>
                  <a:lnTo>
                    <a:pt x="108" y="19"/>
                  </a:lnTo>
                  <a:lnTo>
                    <a:pt x="111" y="19"/>
                  </a:lnTo>
                  <a:lnTo>
                    <a:pt x="111" y="0"/>
                  </a:lnTo>
                  <a:lnTo>
                    <a:pt x="62" y="0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73" y="47"/>
                  </a:lnTo>
                  <a:lnTo>
                    <a:pt x="78" y="47"/>
                  </a:lnTo>
                  <a:lnTo>
                    <a:pt x="78" y="89"/>
                  </a:lnTo>
                  <a:lnTo>
                    <a:pt x="0" y="89"/>
                  </a:lnTo>
                  <a:lnTo>
                    <a:pt x="0" y="103"/>
                  </a:lnTo>
                  <a:lnTo>
                    <a:pt x="78" y="103"/>
                  </a:lnTo>
                  <a:lnTo>
                    <a:pt x="78" y="561"/>
                  </a:lnTo>
                  <a:lnTo>
                    <a:pt x="58" y="561"/>
                  </a:lnTo>
                  <a:lnTo>
                    <a:pt x="44" y="617"/>
                  </a:lnTo>
                  <a:lnTo>
                    <a:pt x="38" y="617"/>
                  </a:lnTo>
                  <a:lnTo>
                    <a:pt x="38" y="636"/>
                  </a:lnTo>
                  <a:lnTo>
                    <a:pt x="136" y="636"/>
                  </a:lnTo>
                  <a:lnTo>
                    <a:pt x="136" y="617"/>
                  </a:lnTo>
                  <a:lnTo>
                    <a:pt x="130" y="617"/>
                  </a:lnTo>
                  <a:lnTo>
                    <a:pt x="116" y="561"/>
                  </a:lnTo>
                  <a:lnTo>
                    <a:pt x="95" y="561"/>
                  </a:lnTo>
                  <a:lnTo>
                    <a:pt x="95" y="103"/>
                  </a:lnTo>
                  <a:lnTo>
                    <a:pt x="174" y="103"/>
                  </a:lnTo>
                  <a:close/>
                </a:path>
              </a:pathLst>
            </a:cu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Rectangle 1682"/>
            <p:cNvSpPr>
              <a:spLocks noChangeArrowheads="1"/>
            </p:cNvSpPr>
            <p:nvPr userDrawn="1"/>
          </p:nvSpPr>
          <p:spPr bwMode="auto">
            <a:xfrm>
              <a:off x="9779001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Oval 1683"/>
            <p:cNvSpPr>
              <a:spLocks noChangeArrowheads="1"/>
            </p:cNvSpPr>
            <p:nvPr userDrawn="1"/>
          </p:nvSpPr>
          <p:spPr bwMode="auto">
            <a:xfrm>
              <a:off x="9731376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Rectangle 1684"/>
            <p:cNvSpPr>
              <a:spLocks noChangeArrowheads="1"/>
            </p:cNvSpPr>
            <p:nvPr userDrawn="1"/>
          </p:nvSpPr>
          <p:spPr bwMode="auto">
            <a:xfrm>
              <a:off x="9504363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Oval 1685"/>
            <p:cNvSpPr>
              <a:spLocks noChangeArrowheads="1"/>
            </p:cNvSpPr>
            <p:nvPr userDrawn="1"/>
          </p:nvSpPr>
          <p:spPr bwMode="auto">
            <a:xfrm>
              <a:off x="9456738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1686"/>
            <p:cNvSpPr>
              <a:spLocks/>
            </p:cNvSpPr>
            <p:nvPr userDrawn="1"/>
          </p:nvSpPr>
          <p:spPr bwMode="auto">
            <a:xfrm>
              <a:off x="9509126" y="4056063"/>
              <a:ext cx="277813" cy="1009650"/>
            </a:xfrm>
            <a:custGeom>
              <a:avLst/>
              <a:gdLst>
                <a:gd name="T0" fmla="*/ 175 w 175"/>
                <a:gd name="T1" fmla="*/ 103 h 636"/>
                <a:gd name="T2" fmla="*/ 175 w 175"/>
                <a:gd name="T3" fmla="*/ 89 h 636"/>
                <a:gd name="T4" fmla="*/ 96 w 175"/>
                <a:gd name="T5" fmla="*/ 89 h 636"/>
                <a:gd name="T6" fmla="*/ 96 w 175"/>
                <a:gd name="T7" fmla="*/ 47 h 636"/>
                <a:gd name="T8" fmla="*/ 102 w 175"/>
                <a:gd name="T9" fmla="*/ 47 h 636"/>
                <a:gd name="T10" fmla="*/ 109 w 175"/>
                <a:gd name="T11" fmla="*/ 19 h 636"/>
                <a:gd name="T12" fmla="*/ 112 w 175"/>
                <a:gd name="T13" fmla="*/ 19 h 636"/>
                <a:gd name="T14" fmla="*/ 112 w 175"/>
                <a:gd name="T15" fmla="*/ 0 h 636"/>
                <a:gd name="T16" fmla="*/ 63 w 175"/>
                <a:gd name="T17" fmla="*/ 0 h 636"/>
                <a:gd name="T18" fmla="*/ 63 w 175"/>
                <a:gd name="T19" fmla="*/ 19 h 636"/>
                <a:gd name="T20" fmla="*/ 66 w 175"/>
                <a:gd name="T21" fmla="*/ 19 h 636"/>
                <a:gd name="T22" fmla="*/ 73 w 175"/>
                <a:gd name="T23" fmla="*/ 47 h 636"/>
                <a:gd name="T24" fmla="*/ 79 w 175"/>
                <a:gd name="T25" fmla="*/ 47 h 636"/>
                <a:gd name="T26" fmla="*/ 79 w 175"/>
                <a:gd name="T27" fmla="*/ 89 h 636"/>
                <a:gd name="T28" fmla="*/ 0 w 175"/>
                <a:gd name="T29" fmla="*/ 89 h 636"/>
                <a:gd name="T30" fmla="*/ 0 w 175"/>
                <a:gd name="T31" fmla="*/ 103 h 636"/>
                <a:gd name="T32" fmla="*/ 79 w 175"/>
                <a:gd name="T33" fmla="*/ 103 h 636"/>
                <a:gd name="T34" fmla="*/ 79 w 175"/>
                <a:gd name="T35" fmla="*/ 561 h 636"/>
                <a:gd name="T36" fmla="*/ 59 w 175"/>
                <a:gd name="T37" fmla="*/ 561 h 636"/>
                <a:gd name="T38" fmla="*/ 45 w 175"/>
                <a:gd name="T39" fmla="*/ 617 h 636"/>
                <a:gd name="T40" fmla="*/ 38 w 175"/>
                <a:gd name="T41" fmla="*/ 617 h 636"/>
                <a:gd name="T42" fmla="*/ 38 w 175"/>
                <a:gd name="T43" fmla="*/ 636 h 636"/>
                <a:gd name="T44" fmla="*/ 137 w 175"/>
                <a:gd name="T45" fmla="*/ 636 h 636"/>
                <a:gd name="T46" fmla="*/ 137 w 175"/>
                <a:gd name="T47" fmla="*/ 617 h 636"/>
                <a:gd name="T48" fmla="*/ 130 w 175"/>
                <a:gd name="T49" fmla="*/ 617 h 636"/>
                <a:gd name="T50" fmla="*/ 117 w 175"/>
                <a:gd name="T51" fmla="*/ 561 h 636"/>
                <a:gd name="T52" fmla="*/ 96 w 175"/>
                <a:gd name="T53" fmla="*/ 561 h 636"/>
                <a:gd name="T54" fmla="*/ 96 w 175"/>
                <a:gd name="T55" fmla="*/ 103 h 636"/>
                <a:gd name="T56" fmla="*/ 175 w 175"/>
                <a:gd name="T57" fmla="*/ 103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5" h="636">
                  <a:moveTo>
                    <a:pt x="175" y="103"/>
                  </a:moveTo>
                  <a:lnTo>
                    <a:pt x="175" y="89"/>
                  </a:lnTo>
                  <a:lnTo>
                    <a:pt x="96" y="89"/>
                  </a:lnTo>
                  <a:lnTo>
                    <a:pt x="96" y="47"/>
                  </a:lnTo>
                  <a:lnTo>
                    <a:pt x="102" y="47"/>
                  </a:lnTo>
                  <a:lnTo>
                    <a:pt x="109" y="19"/>
                  </a:lnTo>
                  <a:lnTo>
                    <a:pt x="112" y="19"/>
                  </a:lnTo>
                  <a:lnTo>
                    <a:pt x="112" y="0"/>
                  </a:lnTo>
                  <a:lnTo>
                    <a:pt x="63" y="0"/>
                  </a:lnTo>
                  <a:lnTo>
                    <a:pt x="63" y="19"/>
                  </a:lnTo>
                  <a:lnTo>
                    <a:pt x="66" y="19"/>
                  </a:lnTo>
                  <a:lnTo>
                    <a:pt x="73" y="47"/>
                  </a:lnTo>
                  <a:lnTo>
                    <a:pt x="79" y="47"/>
                  </a:lnTo>
                  <a:lnTo>
                    <a:pt x="79" y="89"/>
                  </a:lnTo>
                  <a:lnTo>
                    <a:pt x="0" y="89"/>
                  </a:lnTo>
                  <a:lnTo>
                    <a:pt x="0" y="103"/>
                  </a:lnTo>
                  <a:lnTo>
                    <a:pt x="79" y="103"/>
                  </a:lnTo>
                  <a:lnTo>
                    <a:pt x="79" y="561"/>
                  </a:lnTo>
                  <a:lnTo>
                    <a:pt x="59" y="561"/>
                  </a:lnTo>
                  <a:lnTo>
                    <a:pt x="45" y="617"/>
                  </a:lnTo>
                  <a:lnTo>
                    <a:pt x="38" y="617"/>
                  </a:lnTo>
                  <a:lnTo>
                    <a:pt x="38" y="636"/>
                  </a:lnTo>
                  <a:lnTo>
                    <a:pt x="137" y="636"/>
                  </a:lnTo>
                  <a:lnTo>
                    <a:pt x="137" y="617"/>
                  </a:lnTo>
                  <a:lnTo>
                    <a:pt x="130" y="617"/>
                  </a:lnTo>
                  <a:lnTo>
                    <a:pt x="117" y="561"/>
                  </a:lnTo>
                  <a:lnTo>
                    <a:pt x="96" y="561"/>
                  </a:lnTo>
                  <a:lnTo>
                    <a:pt x="96" y="103"/>
                  </a:lnTo>
                  <a:lnTo>
                    <a:pt x="175" y="103"/>
                  </a:lnTo>
                  <a:close/>
                </a:path>
              </a:pathLst>
            </a:cu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1687"/>
            <p:cNvSpPr>
              <a:spLocks/>
            </p:cNvSpPr>
            <p:nvPr userDrawn="1"/>
          </p:nvSpPr>
          <p:spPr bwMode="auto">
            <a:xfrm>
              <a:off x="7956551" y="4219575"/>
              <a:ext cx="15875" cy="19050"/>
            </a:xfrm>
            <a:custGeom>
              <a:avLst/>
              <a:gdLst>
                <a:gd name="T0" fmla="*/ 8 w 10"/>
                <a:gd name="T1" fmla="*/ 9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6" y="0"/>
                    <a:pt x="7" y="1"/>
                  </a:cubicBezTo>
                  <a:cubicBezTo>
                    <a:pt x="9" y="2"/>
                    <a:pt x="10" y="5"/>
                    <a:pt x="8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1688"/>
            <p:cNvSpPr>
              <a:spLocks/>
            </p:cNvSpPr>
            <p:nvPr userDrawn="1"/>
          </p:nvSpPr>
          <p:spPr bwMode="auto">
            <a:xfrm>
              <a:off x="7962901" y="42132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1689"/>
            <p:cNvSpPr>
              <a:spLocks/>
            </p:cNvSpPr>
            <p:nvPr userDrawn="1"/>
          </p:nvSpPr>
          <p:spPr bwMode="auto">
            <a:xfrm>
              <a:off x="7978776" y="4230688"/>
              <a:ext cx="15875" cy="20638"/>
            </a:xfrm>
            <a:custGeom>
              <a:avLst/>
              <a:gdLst>
                <a:gd name="T0" fmla="*/ 9 w 10"/>
                <a:gd name="T1" fmla="*/ 9 h 13"/>
                <a:gd name="T2" fmla="*/ 2 w 10"/>
                <a:gd name="T3" fmla="*/ 13 h 13"/>
                <a:gd name="T4" fmla="*/ 2 w 10"/>
                <a:gd name="T5" fmla="*/ 5 h 13"/>
                <a:gd name="T6" fmla="*/ 8 w 10"/>
                <a:gd name="T7" fmla="*/ 1 h 13"/>
                <a:gd name="T8" fmla="*/ 9 w 10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9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9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1690"/>
            <p:cNvSpPr>
              <a:spLocks/>
            </p:cNvSpPr>
            <p:nvPr userDrawn="1"/>
          </p:nvSpPr>
          <p:spPr bwMode="auto">
            <a:xfrm>
              <a:off x="7986713" y="4224338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5 h 8"/>
                <a:gd name="T4" fmla="*/ 2 w 7"/>
                <a:gd name="T5" fmla="*/ 0 h 8"/>
                <a:gd name="T6" fmla="*/ 7 w 7"/>
                <a:gd name="T7" fmla="*/ 3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1691"/>
            <p:cNvSpPr>
              <a:spLocks/>
            </p:cNvSpPr>
            <p:nvPr userDrawn="1"/>
          </p:nvSpPr>
          <p:spPr bwMode="auto">
            <a:xfrm>
              <a:off x="8002588" y="4241800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1692"/>
            <p:cNvSpPr>
              <a:spLocks/>
            </p:cNvSpPr>
            <p:nvPr userDrawn="1"/>
          </p:nvSpPr>
          <p:spPr bwMode="auto">
            <a:xfrm>
              <a:off x="8008938" y="4235450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1693"/>
            <p:cNvSpPr>
              <a:spLocks/>
            </p:cNvSpPr>
            <p:nvPr userDrawn="1"/>
          </p:nvSpPr>
          <p:spPr bwMode="auto">
            <a:xfrm>
              <a:off x="7961313" y="4210050"/>
              <a:ext cx="66675" cy="33338"/>
            </a:xfrm>
            <a:custGeom>
              <a:avLst/>
              <a:gdLst>
                <a:gd name="T0" fmla="*/ 0 w 42"/>
                <a:gd name="T1" fmla="*/ 0 h 21"/>
                <a:gd name="T2" fmla="*/ 42 w 42"/>
                <a:gd name="T3" fmla="*/ 21 h 21"/>
                <a:gd name="T4" fmla="*/ 42 w 42"/>
                <a:gd name="T5" fmla="*/ 20 h 21"/>
                <a:gd name="T6" fmla="*/ 0 w 42"/>
                <a:gd name="T7" fmla="*/ 0 h 21"/>
                <a:gd name="T8" fmla="*/ 0 w 4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1">
                  <a:moveTo>
                    <a:pt x="0" y="0"/>
                  </a:moveTo>
                  <a:cubicBezTo>
                    <a:pt x="13" y="7"/>
                    <a:pt x="28" y="14"/>
                    <a:pt x="42" y="2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28" y="14"/>
                    <a:pt x="14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1694"/>
            <p:cNvSpPr>
              <a:spLocks/>
            </p:cNvSpPr>
            <p:nvPr userDrawn="1"/>
          </p:nvSpPr>
          <p:spPr bwMode="auto">
            <a:xfrm>
              <a:off x="8027988" y="425450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1695"/>
            <p:cNvSpPr>
              <a:spLocks/>
            </p:cNvSpPr>
            <p:nvPr userDrawn="1"/>
          </p:nvSpPr>
          <p:spPr bwMode="auto">
            <a:xfrm>
              <a:off x="8035926" y="4246563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3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1696"/>
            <p:cNvSpPr>
              <a:spLocks/>
            </p:cNvSpPr>
            <p:nvPr userDrawn="1"/>
          </p:nvSpPr>
          <p:spPr bwMode="auto">
            <a:xfrm>
              <a:off x="8051801" y="4264025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1697"/>
            <p:cNvSpPr>
              <a:spLocks/>
            </p:cNvSpPr>
            <p:nvPr userDrawn="1"/>
          </p:nvSpPr>
          <p:spPr bwMode="auto">
            <a:xfrm>
              <a:off x="8058151" y="4257675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3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1698"/>
            <p:cNvSpPr>
              <a:spLocks/>
            </p:cNvSpPr>
            <p:nvPr userDrawn="1"/>
          </p:nvSpPr>
          <p:spPr bwMode="auto">
            <a:xfrm>
              <a:off x="8075613" y="427355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1699"/>
            <p:cNvSpPr>
              <a:spLocks/>
            </p:cNvSpPr>
            <p:nvPr userDrawn="1"/>
          </p:nvSpPr>
          <p:spPr bwMode="auto">
            <a:xfrm>
              <a:off x="8081963" y="4267200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1700"/>
            <p:cNvSpPr>
              <a:spLocks/>
            </p:cNvSpPr>
            <p:nvPr userDrawn="1"/>
          </p:nvSpPr>
          <p:spPr bwMode="auto">
            <a:xfrm>
              <a:off x="8031163" y="4243388"/>
              <a:ext cx="69850" cy="30163"/>
            </a:xfrm>
            <a:custGeom>
              <a:avLst/>
              <a:gdLst>
                <a:gd name="T0" fmla="*/ 0 w 44"/>
                <a:gd name="T1" fmla="*/ 1 h 19"/>
                <a:gd name="T2" fmla="*/ 44 w 44"/>
                <a:gd name="T3" fmla="*/ 19 h 19"/>
                <a:gd name="T4" fmla="*/ 44 w 44"/>
                <a:gd name="T5" fmla="*/ 18 h 19"/>
                <a:gd name="T6" fmla="*/ 1 w 44"/>
                <a:gd name="T7" fmla="*/ 0 h 19"/>
                <a:gd name="T8" fmla="*/ 0 w 44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0" y="1"/>
                  </a:moveTo>
                  <a:cubicBezTo>
                    <a:pt x="15" y="7"/>
                    <a:pt x="29" y="13"/>
                    <a:pt x="44" y="1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30" y="13"/>
                    <a:pt x="15" y="7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1701"/>
            <p:cNvSpPr>
              <a:spLocks/>
            </p:cNvSpPr>
            <p:nvPr userDrawn="1"/>
          </p:nvSpPr>
          <p:spPr bwMode="auto">
            <a:xfrm>
              <a:off x="8102601" y="4284663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1702"/>
            <p:cNvSpPr>
              <a:spLocks/>
            </p:cNvSpPr>
            <p:nvPr userDrawn="1"/>
          </p:nvSpPr>
          <p:spPr bwMode="auto">
            <a:xfrm>
              <a:off x="8108951" y="4278313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1703"/>
            <p:cNvSpPr>
              <a:spLocks/>
            </p:cNvSpPr>
            <p:nvPr userDrawn="1"/>
          </p:nvSpPr>
          <p:spPr bwMode="auto">
            <a:xfrm>
              <a:off x="8126413" y="4294188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1704"/>
            <p:cNvSpPr>
              <a:spLocks/>
            </p:cNvSpPr>
            <p:nvPr userDrawn="1"/>
          </p:nvSpPr>
          <p:spPr bwMode="auto">
            <a:xfrm>
              <a:off x="8132763" y="4286250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1705"/>
            <p:cNvSpPr>
              <a:spLocks/>
            </p:cNvSpPr>
            <p:nvPr userDrawn="1"/>
          </p:nvSpPr>
          <p:spPr bwMode="auto">
            <a:xfrm>
              <a:off x="8150226" y="430212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1706"/>
            <p:cNvSpPr>
              <a:spLocks/>
            </p:cNvSpPr>
            <p:nvPr userDrawn="1"/>
          </p:nvSpPr>
          <p:spPr bwMode="auto">
            <a:xfrm>
              <a:off x="8156576" y="429577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1707"/>
            <p:cNvSpPr>
              <a:spLocks/>
            </p:cNvSpPr>
            <p:nvPr userDrawn="1"/>
          </p:nvSpPr>
          <p:spPr bwMode="auto">
            <a:xfrm>
              <a:off x="8104188" y="4273550"/>
              <a:ext cx="71438" cy="28575"/>
            </a:xfrm>
            <a:custGeom>
              <a:avLst/>
              <a:gdLst>
                <a:gd name="T0" fmla="*/ 0 w 45"/>
                <a:gd name="T1" fmla="*/ 1 h 18"/>
                <a:gd name="T2" fmla="*/ 22 w 45"/>
                <a:gd name="T3" fmla="*/ 10 h 18"/>
                <a:gd name="T4" fmla="*/ 44 w 45"/>
                <a:gd name="T5" fmla="*/ 18 h 18"/>
                <a:gd name="T6" fmla="*/ 45 w 45"/>
                <a:gd name="T7" fmla="*/ 17 h 18"/>
                <a:gd name="T8" fmla="*/ 23 w 45"/>
                <a:gd name="T9" fmla="*/ 9 h 18"/>
                <a:gd name="T10" fmla="*/ 1 w 45"/>
                <a:gd name="T11" fmla="*/ 0 h 18"/>
                <a:gd name="T12" fmla="*/ 0 w 45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">
                  <a:moveTo>
                    <a:pt x="0" y="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30" y="12"/>
                    <a:pt x="37" y="15"/>
                    <a:pt x="44" y="18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37" y="14"/>
                    <a:pt x="30" y="12"/>
                    <a:pt x="23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1708"/>
            <p:cNvSpPr>
              <a:spLocks/>
            </p:cNvSpPr>
            <p:nvPr userDrawn="1"/>
          </p:nvSpPr>
          <p:spPr bwMode="auto">
            <a:xfrm>
              <a:off x="8177213" y="43116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1709"/>
            <p:cNvSpPr>
              <a:spLocks/>
            </p:cNvSpPr>
            <p:nvPr userDrawn="1"/>
          </p:nvSpPr>
          <p:spPr bwMode="auto">
            <a:xfrm>
              <a:off x="8183563" y="430530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1710"/>
            <p:cNvSpPr>
              <a:spLocks/>
            </p:cNvSpPr>
            <p:nvPr userDrawn="1"/>
          </p:nvSpPr>
          <p:spPr bwMode="auto">
            <a:xfrm>
              <a:off x="8201026" y="4321175"/>
              <a:ext cx="15875" cy="19050"/>
            </a:xfrm>
            <a:custGeom>
              <a:avLst/>
              <a:gdLst>
                <a:gd name="T0" fmla="*/ 9 w 10"/>
                <a:gd name="T1" fmla="*/ 7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0 h 12"/>
                <a:gd name="T8" fmla="*/ 9 w 10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1711"/>
            <p:cNvSpPr>
              <a:spLocks/>
            </p:cNvSpPr>
            <p:nvPr userDrawn="1"/>
          </p:nvSpPr>
          <p:spPr bwMode="auto">
            <a:xfrm>
              <a:off x="8207376" y="43132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1712"/>
            <p:cNvSpPr>
              <a:spLocks/>
            </p:cNvSpPr>
            <p:nvPr userDrawn="1"/>
          </p:nvSpPr>
          <p:spPr bwMode="auto">
            <a:xfrm>
              <a:off x="8226426" y="4329113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1713"/>
            <p:cNvSpPr>
              <a:spLocks/>
            </p:cNvSpPr>
            <p:nvPr userDrawn="1"/>
          </p:nvSpPr>
          <p:spPr bwMode="auto">
            <a:xfrm>
              <a:off x="8231188" y="4321175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6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1714"/>
            <p:cNvSpPr>
              <a:spLocks/>
            </p:cNvSpPr>
            <p:nvPr userDrawn="1"/>
          </p:nvSpPr>
          <p:spPr bwMode="auto">
            <a:xfrm>
              <a:off x="8178801" y="4302125"/>
              <a:ext cx="71438" cy="25400"/>
            </a:xfrm>
            <a:custGeom>
              <a:avLst/>
              <a:gdLst>
                <a:gd name="T0" fmla="*/ 0 w 45"/>
                <a:gd name="T1" fmla="*/ 1 h 16"/>
                <a:gd name="T2" fmla="*/ 22 w 45"/>
                <a:gd name="T3" fmla="*/ 8 h 16"/>
                <a:gd name="T4" fmla="*/ 45 w 45"/>
                <a:gd name="T5" fmla="*/ 16 h 16"/>
                <a:gd name="T6" fmla="*/ 45 w 45"/>
                <a:gd name="T7" fmla="*/ 15 h 16"/>
                <a:gd name="T8" fmla="*/ 23 w 45"/>
                <a:gd name="T9" fmla="*/ 8 h 16"/>
                <a:gd name="T10" fmla="*/ 0 w 45"/>
                <a:gd name="T11" fmla="*/ 0 h 16"/>
                <a:gd name="T12" fmla="*/ 0 w 45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0" y="1"/>
                  </a:moveTo>
                  <a:cubicBezTo>
                    <a:pt x="8" y="3"/>
                    <a:pt x="15" y="6"/>
                    <a:pt x="22" y="8"/>
                  </a:cubicBezTo>
                  <a:cubicBezTo>
                    <a:pt x="30" y="11"/>
                    <a:pt x="37" y="13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38" y="13"/>
                    <a:pt x="30" y="10"/>
                    <a:pt x="23" y="8"/>
                  </a:cubicBezTo>
                  <a:cubicBezTo>
                    <a:pt x="15" y="5"/>
                    <a:pt x="8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1715"/>
            <p:cNvSpPr>
              <a:spLocks/>
            </p:cNvSpPr>
            <p:nvPr userDrawn="1"/>
          </p:nvSpPr>
          <p:spPr bwMode="auto">
            <a:xfrm>
              <a:off x="8253413" y="4337050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3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1716"/>
            <p:cNvSpPr>
              <a:spLocks/>
            </p:cNvSpPr>
            <p:nvPr userDrawn="1"/>
          </p:nvSpPr>
          <p:spPr bwMode="auto">
            <a:xfrm>
              <a:off x="8258176" y="433070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1717"/>
            <p:cNvSpPr>
              <a:spLocks/>
            </p:cNvSpPr>
            <p:nvPr userDrawn="1"/>
          </p:nvSpPr>
          <p:spPr bwMode="auto">
            <a:xfrm>
              <a:off x="8278813" y="434498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2 w 9"/>
                <a:gd name="T3" fmla="*/ 12 h 12"/>
                <a:gd name="T4" fmla="*/ 0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0" y="5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1718"/>
            <p:cNvSpPr>
              <a:spLocks/>
            </p:cNvSpPr>
            <p:nvPr userDrawn="1"/>
          </p:nvSpPr>
          <p:spPr bwMode="auto">
            <a:xfrm>
              <a:off x="8283576" y="433705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1719"/>
            <p:cNvSpPr>
              <a:spLocks/>
            </p:cNvSpPr>
            <p:nvPr userDrawn="1"/>
          </p:nvSpPr>
          <p:spPr bwMode="auto">
            <a:xfrm>
              <a:off x="8302626" y="43513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1720"/>
            <p:cNvSpPr>
              <a:spLocks/>
            </p:cNvSpPr>
            <p:nvPr userDrawn="1"/>
          </p:nvSpPr>
          <p:spPr bwMode="auto">
            <a:xfrm>
              <a:off x="8307388" y="43449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1721"/>
            <p:cNvSpPr>
              <a:spLocks/>
            </p:cNvSpPr>
            <p:nvPr userDrawn="1"/>
          </p:nvSpPr>
          <p:spPr bwMode="auto">
            <a:xfrm>
              <a:off x="8255001" y="4327525"/>
              <a:ext cx="71438" cy="22225"/>
            </a:xfrm>
            <a:custGeom>
              <a:avLst/>
              <a:gdLst>
                <a:gd name="T0" fmla="*/ 0 w 45"/>
                <a:gd name="T1" fmla="*/ 1 h 14"/>
                <a:gd name="T2" fmla="*/ 45 w 45"/>
                <a:gd name="T3" fmla="*/ 14 h 14"/>
                <a:gd name="T4" fmla="*/ 45 w 45"/>
                <a:gd name="T5" fmla="*/ 13 h 14"/>
                <a:gd name="T6" fmla="*/ 0 w 45"/>
                <a:gd name="T7" fmla="*/ 0 h 14"/>
                <a:gd name="T8" fmla="*/ 0 w 45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4">
                  <a:moveTo>
                    <a:pt x="0" y="1"/>
                  </a:moveTo>
                  <a:cubicBezTo>
                    <a:pt x="14" y="5"/>
                    <a:pt x="30" y="10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30" y="9"/>
                    <a:pt x="15" y="5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1722"/>
            <p:cNvSpPr>
              <a:spLocks/>
            </p:cNvSpPr>
            <p:nvPr userDrawn="1"/>
          </p:nvSpPr>
          <p:spPr bwMode="auto">
            <a:xfrm>
              <a:off x="8329613" y="4359275"/>
              <a:ext cx="15875" cy="19050"/>
            </a:xfrm>
            <a:custGeom>
              <a:avLst/>
              <a:gdLst>
                <a:gd name="T0" fmla="*/ 9 w 10"/>
                <a:gd name="T1" fmla="*/ 7 h 12"/>
                <a:gd name="T2" fmla="*/ 3 w 10"/>
                <a:gd name="T3" fmla="*/ 12 h 12"/>
                <a:gd name="T4" fmla="*/ 1 w 10"/>
                <a:gd name="T5" fmla="*/ 6 h 12"/>
                <a:gd name="T6" fmla="*/ 7 w 10"/>
                <a:gd name="T7" fmla="*/ 0 h 12"/>
                <a:gd name="T8" fmla="*/ 9 w 10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1723"/>
            <p:cNvSpPr>
              <a:spLocks/>
            </p:cNvSpPr>
            <p:nvPr userDrawn="1"/>
          </p:nvSpPr>
          <p:spPr bwMode="auto">
            <a:xfrm>
              <a:off x="8335963" y="435292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1724"/>
            <p:cNvSpPr>
              <a:spLocks/>
            </p:cNvSpPr>
            <p:nvPr userDrawn="1"/>
          </p:nvSpPr>
          <p:spPr bwMode="auto">
            <a:xfrm>
              <a:off x="8355013" y="4365625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1725"/>
            <p:cNvSpPr>
              <a:spLocks/>
            </p:cNvSpPr>
            <p:nvPr userDrawn="1"/>
          </p:nvSpPr>
          <p:spPr bwMode="auto">
            <a:xfrm>
              <a:off x="8359776" y="43592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1726"/>
            <p:cNvSpPr>
              <a:spLocks/>
            </p:cNvSpPr>
            <p:nvPr userDrawn="1"/>
          </p:nvSpPr>
          <p:spPr bwMode="auto">
            <a:xfrm>
              <a:off x="8380413" y="437197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1727"/>
            <p:cNvSpPr>
              <a:spLocks/>
            </p:cNvSpPr>
            <p:nvPr userDrawn="1"/>
          </p:nvSpPr>
          <p:spPr bwMode="auto">
            <a:xfrm>
              <a:off x="8385176" y="4365625"/>
              <a:ext cx="11113" cy="9525"/>
            </a:xfrm>
            <a:custGeom>
              <a:avLst/>
              <a:gdLst>
                <a:gd name="T0" fmla="*/ 5 w 7"/>
                <a:gd name="T1" fmla="*/ 6 h 6"/>
                <a:gd name="T2" fmla="*/ 0 w 7"/>
                <a:gd name="T3" fmla="*/ 5 h 6"/>
                <a:gd name="T4" fmla="*/ 1 w 7"/>
                <a:gd name="T5" fmla="*/ 0 h 6"/>
                <a:gd name="T6" fmla="*/ 7 w 7"/>
                <a:gd name="T7" fmla="*/ 1 h 6"/>
                <a:gd name="T8" fmla="*/ 5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1728"/>
            <p:cNvSpPr>
              <a:spLocks/>
            </p:cNvSpPr>
            <p:nvPr userDrawn="1"/>
          </p:nvSpPr>
          <p:spPr bwMode="auto">
            <a:xfrm>
              <a:off x="8329613" y="4349750"/>
              <a:ext cx="73025" cy="19050"/>
            </a:xfrm>
            <a:custGeom>
              <a:avLst/>
              <a:gdLst>
                <a:gd name="T0" fmla="*/ 0 w 46"/>
                <a:gd name="T1" fmla="*/ 1 h 12"/>
                <a:gd name="T2" fmla="*/ 46 w 46"/>
                <a:gd name="T3" fmla="*/ 12 h 12"/>
                <a:gd name="T4" fmla="*/ 46 w 46"/>
                <a:gd name="T5" fmla="*/ 12 h 12"/>
                <a:gd name="T6" fmla="*/ 1 w 46"/>
                <a:gd name="T7" fmla="*/ 0 h 12"/>
                <a:gd name="T8" fmla="*/ 0 w 46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2">
                  <a:moveTo>
                    <a:pt x="0" y="1"/>
                  </a:moveTo>
                  <a:cubicBezTo>
                    <a:pt x="16" y="5"/>
                    <a:pt x="31" y="9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31" y="8"/>
                    <a:pt x="16" y="4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1729"/>
            <p:cNvSpPr>
              <a:spLocks/>
            </p:cNvSpPr>
            <p:nvPr userDrawn="1"/>
          </p:nvSpPr>
          <p:spPr bwMode="auto">
            <a:xfrm>
              <a:off x="8407401" y="4378325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1730"/>
            <p:cNvSpPr>
              <a:spLocks/>
            </p:cNvSpPr>
            <p:nvPr userDrawn="1"/>
          </p:nvSpPr>
          <p:spPr bwMode="auto">
            <a:xfrm>
              <a:off x="8412163" y="43719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1731"/>
            <p:cNvSpPr>
              <a:spLocks/>
            </p:cNvSpPr>
            <p:nvPr userDrawn="1"/>
          </p:nvSpPr>
          <p:spPr bwMode="auto">
            <a:xfrm>
              <a:off x="8432801" y="4384675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1732"/>
            <p:cNvSpPr>
              <a:spLocks/>
            </p:cNvSpPr>
            <p:nvPr userDrawn="1"/>
          </p:nvSpPr>
          <p:spPr bwMode="auto">
            <a:xfrm>
              <a:off x="8437563" y="43767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1733"/>
            <p:cNvSpPr>
              <a:spLocks/>
            </p:cNvSpPr>
            <p:nvPr userDrawn="1"/>
          </p:nvSpPr>
          <p:spPr bwMode="auto">
            <a:xfrm>
              <a:off x="8458201" y="438943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1734"/>
            <p:cNvSpPr>
              <a:spLocks/>
            </p:cNvSpPr>
            <p:nvPr userDrawn="1"/>
          </p:nvSpPr>
          <p:spPr bwMode="auto">
            <a:xfrm>
              <a:off x="8462963" y="438150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1 w 6"/>
                <a:gd name="T5" fmla="*/ 0 h 7"/>
                <a:gd name="T6" fmla="*/ 6 w 6"/>
                <a:gd name="T7" fmla="*/ 2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1735"/>
            <p:cNvSpPr>
              <a:spLocks/>
            </p:cNvSpPr>
            <p:nvPr userDrawn="1"/>
          </p:nvSpPr>
          <p:spPr bwMode="auto">
            <a:xfrm>
              <a:off x="8407401" y="4368800"/>
              <a:ext cx="73025" cy="17463"/>
            </a:xfrm>
            <a:custGeom>
              <a:avLst/>
              <a:gdLst>
                <a:gd name="T0" fmla="*/ 0 w 46"/>
                <a:gd name="T1" fmla="*/ 1 h 11"/>
                <a:gd name="T2" fmla="*/ 23 w 46"/>
                <a:gd name="T3" fmla="*/ 6 h 11"/>
                <a:gd name="T4" fmla="*/ 46 w 46"/>
                <a:gd name="T5" fmla="*/ 11 h 11"/>
                <a:gd name="T6" fmla="*/ 46 w 46"/>
                <a:gd name="T7" fmla="*/ 10 h 11"/>
                <a:gd name="T8" fmla="*/ 23 w 46"/>
                <a:gd name="T9" fmla="*/ 5 h 11"/>
                <a:gd name="T10" fmla="*/ 0 w 46"/>
                <a:gd name="T11" fmla="*/ 0 h 11"/>
                <a:gd name="T12" fmla="*/ 0 w 46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1">
                  <a:moveTo>
                    <a:pt x="0" y="1"/>
                  </a:moveTo>
                  <a:cubicBezTo>
                    <a:pt x="7" y="3"/>
                    <a:pt x="15" y="5"/>
                    <a:pt x="23" y="6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5" y="4"/>
                    <a:pt x="8" y="2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1736"/>
            <p:cNvSpPr>
              <a:spLocks/>
            </p:cNvSpPr>
            <p:nvPr userDrawn="1"/>
          </p:nvSpPr>
          <p:spPr bwMode="auto">
            <a:xfrm>
              <a:off x="8486776" y="4394200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7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1737"/>
            <p:cNvSpPr>
              <a:spLocks/>
            </p:cNvSpPr>
            <p:nvPr userDrawn="1"/>
          </p:nvSpPr>
          <p:spPr bwMode="auto">
            <a:xfrm>
              <a:off x="8489951" y="43878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5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1738"/>
            <p:cNvSpPr>
              <a:spLocks/>
            </p:cNvSpPr>
            <p:nvPr userDrawn="1"/>
          </p:nvSpPr>
          <p:spPr bwMode="auto">
            <a:xfrm>
              <a:off x="8512176" y="439896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1739"/>
            <p:cNvSpPr>
              <a:spLocks/>
            </p:cNvSpPr>
            <p:nvPr userDrawn="1"/>
          </p:nvSpPr>
          <p:spPr bwMode="auto">
            <a:xfrm>
              <a:off x="8515351" y="43926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1740"/>
            <p:cNvSpPr>
              <a:spLocks/>
            </p:cNvSpPr>
            <p:nvPr userDrawn="1"/>
          </p:nvSpPr>
          <p:spPr bwMode="auto">
            <a:xfrm>
              <a:off x="8537576" y="440372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1741"/>
            <p:cNvSpPr>
              <a:spLocks/>
            </p:cNvSpPr>
            <p:nvPr userDrawn="1"/>
          </p:nvSpPr>
          <p:spPr bwMode="auto">
            <a:xfrm>
              <a:off x="8540751" y="43973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5 h 6"/>
                <a:gd name="T4" fmla="*/ 1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1742"/>
            <p:cNvSpPr>
              <a:spLocks/>
            </p:cNvSpPr>
            <p:nvPr userDrawn="1"/>
          </p:nvSpPr>
          <p:spPr bwMode="auto">
            <a:xfrm>
              <a:off x="8485188" y="4386263"/>
              <a:ext cx="73025" cy="14288"/>
            </a:xfrm>
            <a:custGeom>
              <a:avLst/>
              <a:gdLst>
                <a:gd name="T0" fmla="*/ 0 w 46"/>
                <a:gd name="T1" fmla="*/ 0 h 9"/>
                <a:gd name="T2" fmla="*/ 46 w 46"/>
                <a:gd name="T3" fmla="*/ 9 h 9"/>
                <a:gd name="T4" fmla="*/ 46 w 46"/>
                <a:gd name="T5" fmla="*/ 8 h 9"/>
                <a:gd name="T6" fmla="*/ 0 w 46"/>
                <a:gd name="T7" fmla="*/ 0 h 9"/>
                <a:gd name="T8" fmla="*/ 0 w 4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">
                  <a:moveTo>
                    <a:pt x="0" y="0"/>
                  </a:moveTo>
                  <a:cubicBezTo>
                    <a:pt x="15" y="4"/>
                    <a:pt x="31" y="6"/>
                    <a:pt x="4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31" y="5"/>
                    <a:pt x="1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1743"/>
            <p:cNvSpPr>
              <a:spLocks/>
            </p:cNvSpPr>
            <p:nvPr userDrawn="1"/>
          </p:nvSpPr>
          <p:spPr bwMode="auto">
            <a:xfrm>
              <a:off x="8564563" y="4408488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4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0"/>
                    <a:pt x="9" y="3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1744"/>
            <p:cNvSpPr>
              <a:spLocks/>
            </p:cNvSpPr>
            <p:nvPr userDrawn="1"/>
          </p:nvSpPr>
          <p:spPr bwMode="auto">
            <a:xfrm>
              <a:off x="8569326" y="44005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1745"/>
            <p:cNvSpPr>
              <a:spLocks/>
            </p:cNvSpPr>
            <p:nvPr userDrawn="1"/>
          </p:nvSpPr>
          <p:spPr bwMode="auto">
            <a:xfrm>
              <a:off x="8589963" y="441166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1" y="3"/>
                    <a:pt x="3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1746"/>
            <p:cNvSpPr>
              <a:spLocks/>
            </p:cNvSpPr>
            <p:nvPr userDrawn="1"/>
          </p:nvSpPr>
          <p:spPr bwMode="auto">
            <a:xfrm>
              <a:off x="8594726" y="4405313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5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6" y="0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1747"/>
            <p:cNvSpPr>
              <a:spLocks/>
            </p:cNvSpPr>
            <p:nvPr userDrawn="1"/>
          </p:nvSpPr>
          <p:spPr bwMode="auto">
            <a:xfrm>
              <a:off x="8615363" y="4414838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1748"/>
            <p:cNvSpPr>
              <a:spLocks/>
            </p:cNvSpPr>
            <p:nvPr userDrawn="1"/>
          </p:nvSpPr>
          <p:spPr bwMode="auto">
            <a:xfrm>
              <a:off x="8618538" y="4408488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1749"/>
            <p:cNvSpPr>
              <a:spLocks/>
            </p:cNvSpPr>
            <p:nvPr userDrawn="1"/>
          </p:nvSpPr>
          <p:spPr bwMode="auto">
            <a:xfrm>
              <a:off x="8562976" y="4398963"/>
              <a:ext cx="74613" cy="11113"/>
            </a:xfrm>
            <a:custGeom>
              <a:avLst/>
              <a:gdLst>
                <a:gd name="T0" fmla="*/ 0 w 47"/>
                <a:gd name="T1" fmla="*/ 1 h 7"/>
                <a:gd name="T2" fmla="*/ 23 w 47"/>
                <a:gd name="T3" fmla="*/ 4 h 7"/>
                <a:gd name="T4" fmla="*/ 46 w 47"/>
                <a:gd name="T5" fmla="*/ 7 h 7"/>
                <a:gd name="T6" fmla="*/ 47 w 47"/>
                <a:gd name="T7" fmla="*/ 7 h 7"/>
                <a:gd name="T8" fmla="*/ 23 w 47"/>
                <a:gd name="T9" fmla="*/ 4 h 7"/>
                <a:gd name="T10" fmla="*/ 0 w 47"/>
                <a:gd name="T11" fmla="*/ 0 h 7"/>
                <a:gd name="T12" fmla="*/ 0 w 4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">
                  <a:moveTo>
                    <a:pt x="0" y="1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31" y="6"/>
                    <a:pt x="39" y="7"/>
                    <a:pt x="46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39" y="6"/>
                    <a:pt x="31" y="5"/>
                    <a:pt x="23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1750"/>
            <p:cNvSpPr>
              <a:spLocks/>
            </p:cNvSpPr>
            <p:nvPr userDrawn="1"/>
          </p:nvSpPr>
          <p:spPr bwMode="auto">
            <a:xfrm>
              <a:off x="8643938" y="441801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1751"/>
            <p:cNvSpPr>
              <a:spLocks/>
            </p:cNvSpPr>
            <p:nvPr userDrawn="1"/>
          </p:nvSpPr>
          <p:spPr bwMode="auto">
            <a:xfrm>
              <a:off x="8647113" y="441166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1752"/>
            <p:cNvSpPr>
              <a:spLocks/>
            </p:cNvSpPr>
            <p:nvPr userDrawn="1"/>
          </p:nvSpPr>
          <p:spPr bwMode="auto">
            <a:xfrm>
              <a:off x="8670926" y="4421188"/>
              <a:ext cx="12700" cy="19050"/>
            </a:xfrm>
            <a:custGeom>
              <a:avLst/>
              <a:gdLst>
                <a:gd name="T0" fmla="*/ 8 w 8"/>
                <a:gd name="T1" fmla="*/ 7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7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1753"/>
            <p:cNvSpPr>
              <a:spLocks/>
            </p:cNvSpPr>
            <p:nvPr userDrawn="1"/>
          </p:nvSpPr>
          <p:spPr bwMode="auto">
            <a:xfrm>
              <a:off x="8672513" y="44132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1754"/>
            <p:cNvSpPr>
              <a:spLocks/>
            </p:cNvSpPr>
            <p:nvPr userDrawn="1"/>
          </p:nvSpPr>
          <p:spPr bwMode="auto">
            <a:xfrm>
              <a:off x="8696326" y="442277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1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1755"/>
            <p:cNvSpPr>
              <a:spLocks/>
            </p:cNvSpPr>
            <p:nvPr userDrawn="1"/>
          </p:nvSpPr>
          <p:spPr bwMode="auto">
            <a:xfrm>
              <a:off x="8697913" y="4416425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1757"/>
            <p:cNvSpPr>
              <a:spLocks/>
            </p:cNvSpPr>
            <p:nvPr userDrawn="1"/>
          </p:nvSpPr>
          <p:spPr bwMode="auto">
            <a:xfrm>
              <a:off x="8640763" y="4410075"/>
              <a:ext cx="74613" cy="7938"/>
            </a:xfrm>
            <a:custGeom>
              <a:avLst/>
              <a:gdLst>
                <a:gd name="T0" fmla="*/ 0 w 47"/>
                <a:gd name="T1" fmla="*/ 1 h 5"/>
                <a:gd name="T2" fmla="*/ 24 w 47"/>
                <a:gd name="T3" fmla="*/ 3 h 5"/>
                <a:gd name="T4" fmla="*/ 47 w 47"/>
                <a:gd name="T5" fmla="*/ 5 h 5"/>
                <a:gd name="T6" fmla="*/ 47 w 47"/>
                <a:gd name="T7" fmla="*/ 4 h 5"/>
                <a:gd name="T8" fmla="*/ 24 w 47"/>
                <a:gd name="T9" fmla="*/ 2 h 5"/>
                <a:gd name="T10" fmla="*/ 0 w 47"/>
                <a:gd name="T11" fmla="*/ 0 h 5"/>
                <a:gd name="T12" fmla="*/ 0 w 47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">
                  <a:moveTo>
                    <a:pt x="0" y="1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31" y="4"/>
                    <a:pt x="39" y="4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39" y="4"/>
                    <a:pt x="32" y="3"/>
                    <a:pt x="2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1758"/>
            <p:cNvSpPr>
              <a:spLocks/>
            </p:cNvSpPr>
            <p:nvPr userDrawn="1"/>
          </p:nvSpPr>
          <p:spPr bwMode="auto">
            <a:xfrm>
              <a:off x="8724901" y="4425950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1759"/>
            <p:cNvSpPr>
              <a:spLocks/>
            </p:cNvSpPr>
            <p:nvPr userDrawn="1"/>
          </p:nvSpPr>
          <p:spPr bwMode="auto">
            <a:xfrm>
              <a:off x="8726488" y="4418013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1760"/>
            <p:cNvSpPr>
              <a:spLocks/>
            </p:cNvSpPr>
            <p:nvPr userDrawn="1"/>
          </p:nvSpPr>
          <p:spPr bwMode="auto">
            <a:xfrm>
              <a:off x="8750301" y="44275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1761"/>
            <p:cNvSpPr>
              <a:spLocks/>
            </p:cNvSpPr>
            <p:nvPr userDrawn="1"/>
          </p:nvSpPr>
          <p:spPr bwMode="auto">
            <a:xfrm>
              <a:off x="8751888" y="4419600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1762"/>
            <p:cNvSpPr>
              <a:spLocks/>
            </p:cNvSpPr>
            <p:nvPr userDrawn="1"/>
          </p:nvSpPr>
          <p:spPr bwMode="auto">
            <a:xfrm>
              <a:off x="8775701" y="442753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1763"/>
            <p:cNvSpPr>
              <a:spLocks/>
            </p:cNvSpPr>
            <p:nvPr userDrawn="1"/>
          </p:nvSpPr>
          <p:spPr bwMode="auto">
            <a:xfrm>
              <a:off x="8777288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1764"/>
            <p:cNvSpPr>
              <a:spLocks/>
            </p:cNvSpPr>
            <p:nvPr userDrawn="1"/>
          </p:nvSpPr>
          <p:spPr bwMode="auto">
            <a:xfrm>
              <a:off x="8720138" y="4416425"/>
              <a:ext cx="74613" cy="6350"/>
            </a:xfrm>
            <a:custGeom>
              <a:avLst/>
              <a:gdLst>
                <a:gd name="T0" fmla="*/ 0 w 47"/>
                <a:gd name="T1" fmla="*/ 1 h 4"/>
                <a:gd name="T2" fmla="*/ 23 w 47"/>
                <a:gd name="T3" fmla="*/ 3 h 4"/>
                <a:gd name="T4" fmla="*/ 47 w 47"/>
                <a:gd name="T5" fmla="*/ 4 h 4"/>
                <a:gd name="T6" fmla="*/ 47 w 47"/>
                <a:gd name="T7" fmla="*/ 3 h 4"/>
                <a:gd name="T8" fmla="*/ 23 w 47"/>
                <a:gd name="T9" fmla="*/ 2 h 4"/>
                <a:gd name="T10" fmla="*/ 0 w 47"/>
                <a:gd name="T11" fmla="*/ 0 h 4"/>
                <a:gd name="T12" fmla="*/ 0 w 47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">
                  <a:moveTo>
                    <a:pt x="0" y="1"/>
                  </a:moveTo>
                  <a:cubicBezTo>
                    <a:pt x="8" y="2"/>
                    <a:pt x="16" y="2"/>
                    <a:pt x="23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1765"/>
            <p:cNvSpPr>
              <a:spLocks/>
            </p:cNvSpPr>
            <p:nvPr userDrawn="1"/>
          </p:nvSpPr>
          <p:spPr bwMode="auto">
            <a:xfrm>
              <a:off x="88042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1766"/>
            <p:cNvSpPr>
              <a:spLocks/>
            </p:cNvSpPr>
            <p:nvPr userDrawn="1"/>
          </p:nvSpPr>
          <p:spPr bwMode="auto">
            <a:xfrm>
              <a:off x="8805863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1767"/>
            <p:cNvSpPr>
              <a:spLocks/>
            </p:cNvSpPr>
            <p:nvPr userDrawn="1"/>
          </p:nvSpPr>
          <p:spPr bwMode="auto">
            <a:xfrm>
              <a:off x="88296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Rectangle 1768"/>
            <p:cNvSpPr>
              <a:spLocks noChangeArrowheads="1"/>
            </p:cNvSpPr>
            <p:nvPr userDrawn="1"/>
          </p:nvSpPr>
          <p:spPr bwMode="auto">
            <a:xfrm>
              <a:off x="8831263" y="4422775"/>
              <a:ext cx="9525" cy="793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1769"/>
            <p:cNvSpPr>
              <a:spLocks/>
            </p:cNvSpPr>
            <p:nvPr userDrawn="1"/>
          </p:nvSpPr>
          <p:spPr bwMode="auto">
            <a:xfrm>
              <a:off x="88550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1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1" y="10"/>
                    <a:pt x="1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Rectangle 1770"/>
            <p:cNvSpPr>
              <a:spLocks noChangeArrowheads="1"/>
            </p:cNvSpPr>
            <p:nvPr userDrawn="1"/>
          </p:nvSpPr>
          <p:spPr bwMode="auto">
            <a:xfrm>
              <a:off x="8856663" y="4422775"/>
              <a:ext cx="9525" cy="793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1771"/>
            <p:cNvSpPr>
              <a:spLocks/>
            </p:cNvSpPr>
            <p:nvPr userDrawn="1"/>
          </p:nvSpPr>
          <p:spPr bwMode="auto">
            <a:xfrm>
              <a:off x="8799513" y="4421188"/>
              <a:ext cx="74613" cy="1588"/>
            </a:xfrm>
            <a:custGeom>
              <a:avLst/>
              <a:gdLst>
                <a:gd name="T0" fmla="*/ 0 w 47"/>
                <a:gd name="T1" fmla="*/ 1 h 1"/>
                <a:gd name="T2" fmla="*/ 19 w 47"/>
                <a:gd name="T3" fmla="*/ 1 h 1"/>
                <a:gd name="T4" fmla="*/ 46 w 47"/>
                <a:gd name="T5" fmla="*/ 1 h 1"/>
                <a:gd name="T6" fmla="*/ 47 w 47"/>
                <a:gd name="T7" fmla="*/ 1 h 1"/>
                <a:gd name="T8" fmla="*/ 47 w 47"/>
                <a:gd name="T9" fmla="*/ 0 h 1"/>
                <a:gd name="T10" fmla="*/ 46 w 47"/>
                <a:gd name="T11" fmla="*/ 0 h 1"/>
                <a:gd name="T12" fmla="*/ 19 w 47"/>
                <a:gd name="T13" fmla="*/ 0 h 1"/>
                <a:gd name="T14" fmla="*/ 0 w 47"/>
                <a:gd name="T15" fmla="*/ 0 h 1"/>
                <a:gd name="T16" fmla="*/ 0 w 47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">
                  <a:moveTo>
                    <a:pt x="0" y="1"/>
                  </a:moveTo>
                  <a:cubicBezTo>
                    <a:pt x="6" y="1"/>
                    <a:pt x="13" y="1"/>
                    <a:pt x="19" y="1"/>
                  </a:cubicBezTo>
                  <a:cubicBezTo>
                    <a:pt x="28" y="1"/>
                    <a:pt x="37" y="1"/>
                    <a:pt x="46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7" y="0"/>
                    <a:pt x="28" y="0"/>
                    <a:pt x="19" y="0"/>
                  </a:cubicBezTo>
                  <a:cubicBezTo>
                    <a:pt x="13" y="0"/>
                    <a:pt x="6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1772"/>
            <p:cNvSpPr>
              <a:spLocks/>
            </p:cNvSpPr>
            <p:nvPr userDrawn="1"/>
          </p:nvSpPr>
          <p:spPr bwMode="auto">
            <a:xfrm>
              <a:off x="8883651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1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1" y="9"/>
                    <a:pt x="1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1773"/>
            <p:cNvSpPr>
              <a:spLocks/>
            </p:cNvSpPr>
            <p:nvPr userDrawn="1"/>
          </p:nvSpPr>
          <p:spPr bwMode="auto">
            <a:xfrm>
              <a:off x="8885238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1774"/>
            <p:cNvSpPr>
              <a:spLocks/>
            </p:cNvSpPr>
            <p:nvPr userDrawn="1"/>
          </p:nvSpPr>
          <p:spPr bwMode="auto">
            <a:xfrm>
              <a:off x="8910638" y="4427538"/>
              <a:ext cx="12700" cy="19050"/>
            </a:xfrm>
            <a:custGeom>
              <a:avLst/>
              <a:gdLst>
                <a:gd name="T0" fmla="*/ 7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3 w 8"/>
                <a:gd name="T7" fmla="*/ 0 h 12"/>
                <a:gd name="T8" fmla="*/ 7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7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1775"/>
            <p:cNvSpPr>
              <a:spLocks/>
            </p:cNvSpPr>
            <p:nvPr userDrawn="1"/>
          </p:nvSpPr>
          <p:spPr bwMode="auto">
            <a:xfrm>
              <a:off x="8910638" y="4421188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1776"/>
            <p:cNvSpPr>
              <a:spLocks/>
            </p:cNvSpPr>
            <p:nvPr userDrawn="1"/>
          </p:nvSpPr>
          <p:spPr bwMode="auto">
            <a:xfrm>
              <a:off x="8936038" y="4425950"/>
              <a:ext cx="12700" cy="20638"/>
            </a:xfrm>
            <a:custGeom>
              <a:avLst/>
              <a:gdLst>
                <a:gd name="T0" fmla="*/ 7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7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1777"/>
            <p:cNvSpPr>
              <a:spLocks/>
            </p:cNvSpPr>
            <p:nvPr userDrawn="1"/>
          </p:nvSpPr>
          <p:spPr bwMode="auto">
            <a:xfrm>
              <a:off x="8936038" y="441960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1778"/>
            <p:cNvSpPr>
              <a:spLocks/>
            </p:cNvSpPr>
            <p:nvPr userDrawn="1"/>
          </p:nvSpPr>
          <p:spPr bwMode="auto">
            <a:xfrm>
              <a:off x="8878888" y="4418013"/>
              <a:ext cx="74613" cy="4763"/>
            </a:xfrm>
            <a:custGeom>
              <a:avLst/>
              <a:gdLst>
                <a:gd name="T0" fmla="*/ 0 w 47"/>
                <a:gd name="T1" fmla="*/ 3 h 3"/>
                <a:gd name="T2" fmla="*/ 1 w 47"/>
                <a:gd name="T3" fmla="*/ 3 h 3"/>
                <a:gd name="T4" fmla="*/ 23 w 47"/>
                <a:gd name="T5" fmla="*/ 2 h 3"/>
                <a:gd name="T6" fmla="*/ 47 w 47"/>
                <a:gd name="T7" fmla="*/ 1 h 3"/>
                <a:gd name="T8" fmla="*/ 47 w 47"/>
                <a:gd name="T9" fmla="*/ 0 h 3"/>
                <a:gd name="T10" fmla="*/ 23 w 47"/>
                <a:gd name="T11" fmla="*/ 1 h 3"/>
                <a:gd name="T12" fmla="*/ 1 w 47"/>
                <a:gd name="T13" fmla="*/ 2 h 3"/>
                <a:gd name="T14" fmla="*/ 0 w 47"/>
                <a:gd name="T15" fmla="*/ 2 h 3"/>
                <a:gd name="T16" fmla="*/ 0 w 47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9" y="3"/>
                    <a:pt x="16" y="2"/>
                    <a:pt x="23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6" y="2"/>
                    <a:pt x="9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1779"/>
            <p:cNvSpPr>
              <a:spLocks/>
            </p:cNvSpPr>
            <p:nvPr userDrawn="1"/>
          </p:nvSpPr>
          <p:spPr bwMode="auto">
            <a:xfrm>
              <a:off x="8964613" y="4424363"/>
              <a:ext cx="12700" cy="20638"/>
            </a:xfrm>
            <a:custGeom>
              <a:avLst/>
              <a:gdLst>
                <a:gd name="T0" fmla="*/ 7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7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1780"/>
            <p:cNvSpPr>
              <a:spLocks/>
            </p:cNvSpPr>
            <p:nvPr userDrawn="1"/>
          </p:nvSpPr>
          <p:spPr bwMode="auto">
            <a:xfrm>
              <a:off x="8964613" y="4418013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1781"/>
            <p:cNvSpPr>
              <a:spLocks/>
            </p:cNvSpPr>
            <p:nvPr userDrawn="1"/>
          </p:nvSpPr>
          <p:spPr bwMode="auto">
            <a:xfrm>
              <a:off x="8990013" y="442118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1782"/>
            <p:cNvSpPr>
              <a:spLocks/>
            </p:cNvSpPr>
            <p:nvPr userDrawn="1"/>
          </p:nvSpPr>
          <p:spPr bwMode="auto">
            <a:xfrm>
              <a:off x="8990013" y="441483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1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1783"/>
            <p:cNvSpPr>
              <a:spLocks/>
            </p:cNvSpPr>
            <p:nvPr userDrawn="1"/>
          </p:nvSpPr>
          <p:spPr bwMode="auto">
            <a:xfrm>
              <a:off x="9015413" y="441960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1784"/>
            <p:cNvSpPr>
              <a:spLocks/>
            </p:cNvSpPr>
            <p:nvPr userDrawn="1"/>
          </p:nvSpPr>
          <p:spPr bwMode="auto">
            <a:xfrm>
              <a:off x="9015413" y="441325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1785"/>
            <p:cNvSpPr>
              <a:spLocks/>
            </p:cNvSpPr>
            <p:nvPr userDrawn="1"/>
          </p:nvSpPr>
          <p:spPr bwMode="auto">
            <a:xfrm>
              <a:off x="8956676" y="4411663"/>
              <a:ext cx="74613" cy="7938"/>
            </a:xfrm>
            <a:custGeom>
              <a:avLst/>
              <a:gdLst>
                <a:gd name="T0" fmla="*/ 0 w 47"/>
                <a:gd name="T1" fmla="*/ 5 h 5"/>
                <a:gd name="T2" fmla="*/ 47 w 47"/>
                <a:gd name="T3" fmla="*/ 1 h 5"/>
                <a:gd name="T4" fmla="*/ 47 w 47"/>
                <a:gd name="T5" fmla="*/ 0 h 5"/>
                <a:gd name="T6" fmla="*/ 0 w 47"/>
                <a:gd name="T7" fmla="*/ 4 h 5"/>
                <a:gd name="T8" fmla="*/ 0 w 4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">
                  <a:moveTo>
                    <a:pt x="0" y="5"/>
                  </a:moveTo>
                  <a:cubicBezTo>
                    <a:pt x="16" y="4"/>
                    <a:pt x="32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2" y="1"/>
                    <a:pt x="16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1786"/>
            <p:cNvSpPr>
              <a:spLocks/>
            </p:cNvSpPr>
            <p:nvPr userDrawn="1"/>
          </p:nvSpPr>
          <p:spPr bwMode="auto">
            <a:xfrm>
              <a:off x="9043988" y="44164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0 w 8"/>
                <a:gd name="T5" fmla="*/ 7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1787"/>
            <p:cNvSpPr>
              <a:spLocks/>
            </p:cNvSpPr>
            <p:nvPr userDrawn="1"/>
          </p:nvSpPr>
          <p:spPr bwMode="auto">
            <a:xfrm>
              <a:off x="9043988" y="4408488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7 h 7"/>
                <a:gd name="T4" fmla="*/ 0 w 6"/>
                <a:gd name="T5" fmla="*/ 1 h 7"/>
                <a:gd name="T6" fmla="*/ 5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0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1788"/>
            <p:cNvSpPr>
              <a:spLocks/>
            </p:cNvSpPr>
            <p:nvPr userDrawn="1"/>
          </p:nvSpPr>
          <p:spPr bwMode="auto">
            <a:xfrm>
              <a:off x="9067801" y="4413250"/>
              <a:ext cx="14288" cy="19050"/>
            </a:xfrm>
            <a:custGeom>
              <a:avLst/>
              <a:gdLst>
                <a:gd name="T0" fmla="*/ 9 w 9"/>
                <a:gd name="T1" fmla="*/ 6 h 12"/>
                <a:gd name="T2" fmla="*/ 6 w 9"/>
                <a:gd name="T3" fmla="*/ 12 h 12"/>
                <a:gd name="T4" fmla="*/ 1 w 9"/>
                <a:gd name="T5" fmla="*/ 7 h 12"/>
                <a:gd name="T6" fmla="*/ 4 w 9"/>
                <a:gd name="T7" fmla="*/ 0 h 12"/>
                <a:gd name="T8" fmla="*/ 9 w 9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9" y="9"/>
                    <a:pt x="6" y="12"/>
                    <a:pt x="6" y="12"/>
                  </a:cubicBezTo>
                  <a:cubicBezTo>
                    <a:pt x="6" y="12"/>
                    <a:pt x="1" y="10"/>
                    <a:pt x="1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1789"/>
            <p:cNvSpPr>
              <a:spLocks/>
            </p:cNvSpPr>
            <p:nvPr userDrawn="1"/>
          </p:nvSpPr>
          <p:spPr bwMode="auto">
            <a:xfrm>
              <a:off x="9067801" y="44053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1790"/>
            <p:cNvSpPr>
              <a:spLocks/>
            </p:cNvSpPr>
            <p:nvPr userDrawn="1"/>
          </p:nvSpPr>
          <p:spPr bwMode="auto">
            <a:xfrm>
              <a:off x="9093201" y="440848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4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2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1791"/>
            <p:cNvSpPr>
              <a:spLocks/>
            </p:cNvSpPr>
            <p:nvPr userDrawn="1"/>
          </p:nvSpPr>
          <p:spPr bwMode="auto">
            <a:xfrm>
              <a:off x="9093201" y="4402138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1 w 7"/>
                <a:gd name="T3" fmla="*/ 6 h 6"/>
                <a:gd name="T4" fmla="*/ 0 w 7"/>
                <a:gd name="T5" fmla="*/ 1 h 6"/>
                <a:gd name="T6" fmla="*/ 6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lnTo>
                    <a:pt x="1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1792"/>
            <p:cNvSpPr>
              <a:spLocks/>
            </p:cNvSpPr>
            <p:nvPr userDrawn="1"/>
          </p:nvSpPr>
          <p:spPr bwMode="auto">
            <a:xfrm>
              <a:off x="9036051" y="4400550"/>
              <a:ext cx="74613" cy="11113"/>
            </a:xfrm>
            <a:custGeom>
              <a:avLst/>
              <a:gdLst>
                <a:gd name="T0" fmla="*/ 0 w 47"/>
                <a:gd name="T1" fmla="*/ 7 h 7"/>
                <a:gd name="T2" fmla="*/ 47 w 47"/>
                <a:gd name="T3" fmla="*/ 1 h 7"/>
                <a:gd name="T4" fmla="*/ 46 w 47"/>
                <a:gd name="T5" fmla="*/ 0 h 7"/>
                <a:gd name="T6" fmla="*/ 0 w 47"/>
                <a:gd name="T7" fmla="*/ 6 h 7"/>
                <a:gd name="T8" fmla="*/ 0 w 4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">
                  <a:moveTo>
                    <a:pt x="0" y="7"/>
                  </a:moveTo>
                  <a:lnTo>
                    <a:pt x="47" y="1"/>
                  </a:lnTo>
                  <a:lnTo>
                    <a:pt x="46" y="0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1793"/>
            <p:cNvSpPr>
              <a:spLocks/>
            </p:cNvSpPr>
            <p:nvPr userDrawn="1"/>
          </p:nvSpPr>
          <p:spPr bwMode="auto">
            <a:xfrm>
              <a:off x="9036051" y="4400550"/>
              <a:ext cx="74613" cy="11113"/>
            </a:xfrm>
            <a:custGeom>
              <a:avLst/>
              <a:gdLst>
                <a:gd name="T0" fmla="*/ 0 w 47"/>
                <a:gd name="T1" fmla="*/ 7 h 7"/>
                <a:gd name="T2" fmla="*/ 47 w 47"/>
                <a:gd name="T3" fmla="*/ 1 h 7"/>
                <a:gd name="T4" fmla="*/ 46 w 47"/>
                <a:gd name="T5" fmla="*/ 0 h 7"/>
                <a:gd name="T6" fmla="*/ 0 w 47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7">
                  <a:moveTo>
                    <a:pt x="0" y="7"/>
                  </a:moveTo>
                  <a:lnTo>
                    <a:pt x="47" y="1"/>
                  </a:lnTo>
                  <a:lnTo>
                    <a:pt x="46" y="0"/>
                  </a:lnTo>
                  <a:lnTo>
                    <a:pt x="0" y="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1794"/>
            <p:cNvSpPr>
              <a:spLocks/>
            </p:cNvSpPr>
            <p:nvPr userDrawn="1"/>
          </p:nvSpPr>
          <p:spPr bwMode="auto">
            <a:xfrm>
              <a:off x="9121776" y="440372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1795"/>
            <p:cNvSpPr>
              <a:spLocks/>
            </p:cNvSpPr>
            <p:nvPr userDrawn="1"/>
          </p:nvSpPr>
          <p:spPr bwMode="auto">
            <a:xfrm>
              <a:off x="9121776" y="439737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1796"/>
            <p:cNvSpPr>
              <a:spLocks/>
            </p:cNvSpPr>
            <p:nvPr userDrawn="1"/>
          </p:nvSpPr>
          <p:spPr bwMode="auto">
            <a:xfrm>
              <a:off x="9147176" y="439896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1797"/>
            <p:cNvSpPr>
              <a:spLocks/>
            </p:cNvSpPr>
            <p:nvPr userDrawn="1"/>
          </p:nvSpPr>
          <p:spPr bwMode="auto">
            <a:xfrm>
              <a:off x="9147176" y="4392613"/>
              <a:ext cx="9525" cy="11113"/>
            </a:xfrm>
            <a:custGeom>
              <a:avLst/>
              <a:gdLst>
                <a:gd name="T0" fmla="*/ 6 w 6"/>
                <a:gd name="T1" fmla="*/ 5 h 7"/>
                <a:gd name="T2" fmla="*/ 1 w 6"/>
                <a:gd name="T3" fmla="*/ 7 h 7"/>
                <a:gd name="T4" fmla="*/ 0 w 6"/>
                <a:gd name="T5" fmla="*/ 1 h 7"/>
                <a:gd name="T6" fmla="*/ 5 w 6"/>
                <a:gd name="T7" fmla="*/ 0 h 7"/>
                <a:gd name="T8" fmla="*/ 6 w 6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1798"/>
            <p:cNvSpPr>
              <a:spLocks/>
            </p:cNvSpPr>
            <p:nvPr userDrawn="1"/>
          </p:nvSpPr>
          <p:spPr bwMode="auto">
            <a:xfrm>
              <a:off x="9170988" y="439420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0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1799"/>
            <p:cNvSpPr>
              <a:spLocks/>
            </p:cNvSpPr>
            <p:nvPr userDrawn="1"/>
          </p:nvSpPr>
          <p:spPr bwMode="auto">
            <a:xfrm>
              <a:off x="9169401" y="438785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1800"/>
            <p:cNvSpPr>
              <a:spLocks/>
            </p:cNvSpPr>
            <p:nvPr userDrawn="1"/>
          </p:nvSpPr>
          <p:spPr bwMode="auto">
            <a:xfrm>
              <a:off x="9113838" y="4384675"/>
              <a:ext cx="71438" cy="15875"/>
            </a:xfrm>
            <a:custGeom>
              <a:avLst/>
              <a:gdLst>
                <a:gd name="T0" fmla="*/ 0 w 46"/>
                <a:gd name="T1" fmla="*/ 10 h 10"/>
                <a:gd name="T2" fmla="*/ 46 w 46"/>
                <a:gd name="T3" fmla="*/ 1 h 10"/>
                <a:gd name="T4" fmla="*/ 46 w 46"/>
                <a:gd name="T5" fmla="*/ 0 h 10"/>
                <a:gd name="T6" fmla="*/ 0 w 46"/>
                <a:gd name="T7" fmla="*/ 9 h 10"/>
                <a:gd name="T8" fmla="*/ 0 w 4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0">
                  <a:moveTo>
                    <a:pt x="0" y="10"/>
                  </a:moveTo>
                  <a:cubicBezTo>
                    <a:pt x="16" y="7"/>
                    <a:pt x="31" y="4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1" y="4"/>
                    <a:pt x="16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1801"/>
            <p:cNvSpPr>
              <a:spLocks/>
            </p:cNvSpPr>
            <p:nvPr userDrawn="1"/>
          </p:nvSpPr>
          <p:spPr bwMode="auto">
            <a:xfrm>
              <a:off x="9197976" y="4387850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1802"/>
            <p:cNvSpPr>
              <a:spLocks/>
            </p:cNvSpPr>
            <p:nvPr userDrawn="1"/>
          </p:nvSpPr>
          <p:spPr bwMode="auto">
            <a:xfrm>
              <a:off x="9197976" y="438150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1803"/>
            <p:cNvSpPr>
              <a:spLocks/>
            </p:cNvSpPr>
            <p:nvPr userDrawn="1"/>
          </p:nvSpPr>
          <p:spPr bwMode="auto">
            <a:xfrm>
              <a:off x="9223376" y="438150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1804"/>
            <p:cNvSpPr>
              <a:spLocks/>
            </p:cNvSpPr>
            <p:nvPr userDrawn="1"/>
          </p:nvSpPr>
          <p:spPr bwMode="auto">
            <a:xfrm>
              <a:off x="9221788" y="437515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1805"/>
            <p:cNvSpPr>
              <a:spLocks/>
            </p:cNvSpPr>
            <p:nvPr userDrawn="1"/>
          </p:nvSpPr>
          <p:spPr bwMode="auto">
            <a:xfrm>
              <a:off x="9248776" y="437515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7 w 8"/>
                <a:gd name="T3" fmla="*/ 11 h 13"/>
                <a:gd name="T4" fmla="*/ 6 w 8"/>
                <a:gd name="T5" fmla="*/ 13 h 13"/>
                <a:gd name="T6" fmla="*/ 0 w 8"/>
                <a:gd name="T7" fmla="*/ 8 h 13"/>
                <a:gd name="T8" fmla="*/ 3 w 8"/>
                <a:gd name="T9" fmla="*/ 1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8"/>
                    <a:pt x="8" y="9"/>
                    <a:pt x="7" y="11"/>
                  </a:cubicBezTo>
                  <a:cubicBezTo>
                    <a:pt x="7" y="12"/>
                    <a:pt x="6" y="13"/>
                    <a:pt x="6" y="13"/>
                  </a:cubicBezTo>
                  <a:cubicBezTo>
                    <a:pt x="6" y="13"/>
                    <a:pt x="1" y="11"/>
                    <a:pt x="0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1806"/>
            <p:cNvSpPr>
              <a:spLocks/>
            </p:cNvSpPr>
            <p:nvPr userDrawn="1"/>
          </p:nvSpPr>
          <p:spPr bwMode="auto">
            <a:xfrm>
              <a:off x="9247188" y="436880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cubicBezTo>
                    <a:pt x="5" y="6"/>
                    <a:pt x="3" y="6"/>
                    <a:pt x="1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5" y="0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1807"/>
            <p:cNvSpPr>
              <a:spLocks/>
            </p:cNvSpPr>
            <p:nvPr userDrawn="1"/>
          </p:nvSpPr>
          <p:spPr bwMode="auto">
            <a:xfrm>
              <a:off x="9190038" y="4365625"/>
              <a:ext cx="73025" cy="19050"/>
            </a:xfrm>
            <a:custGeom>
              <a:avLst/>
              <a:gdLst>
                <a:gd name="T0" fmla="*/ 0 w 46"/>
                <a:gd name="T1" fmla="*/ 12 h 12"/>
                <a:gd name="T2" fmla="*/ 23 w 46"/>
                <a:gd name="T3" fmla="*/ 7 h 12"/>
                <a:gd name="T4" fmla="*/ 34 w 46"/>
                <a:gd name="T5" fmla="*/ 4 h 12"/>
                <a:gd name="T6" fmla="*/ 46 w 46"/>
                <a:gd name="T7" fmla="*/ 1 h 12"/>
                <a:gd name="T8" fmla="*/ 46 w 46"/>
                <a:gd name="T9" fmla="*/ 0 h 12"/>
                <a:gd name="T10" fmla="*/ 34 w 46"/>
                <a:gd name="T11" fmla="*/ 3 h 12"/>
                <a:gd name="T12" fmla="*/ 23 w 46"/>
                <a:gd name="T13" fmla="*/ 6 h 12"/>
                <a:gd name="T14" fmla="*/ 0 w 46"/>
                <a:gd name="T15" fmla="*/ 12 h 12"/>
                <a:gd name="T16" fmla="*/ 0 w 46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2">
                  <a:moveTo>
                    <a:pt x="0" y="12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8" y="3"/>
                    <a:pt x="42" y="2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2" y="1"/>
                    <a:pt x="38" y="2"/>
                    <a:pt x="34" y="3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1808"/>
            <p:cNvSpPr>
              <a:spLocks/>
            </p:cNvSpPr>
            <p:nvPr userDrawn="1"/>
          </p:nvSpPr>
          <p:spPr bwMode="auto">
            <a:xfrm>
              <a:off x="9275763" y="436721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1809"/>
            <p:cNvSpPr>
              <a:spLocks/>
            </p:cNvSpPr>
            <p:nvPr userDrawn="1"/>
          </p:nvSpPr>
          <p:spPr bwMode="auto">
            <a:xfrm>
              <a:off x="9274176" y="43608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1810"/>
            <p:cNvSpPr>
              <a:spLocks/>
            </p:cNvSpPr>
            <p:nvPr userDrawn="1"/>
          </p:nvSpPr>
          <p:spPr bwMode="auto">
            <a:xfrm>
              <a:off x="9299576" y="4360863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7 w 10"/>
                <a:gd name="T3" fmla="*/ 12 h 12"/>
                <a:gd name="T4" fmla="*/ 1 w 10"/>
                <a:gd name="T5" fmla="*/ 7 h 12"/>
                <a:gd name="T6" fmla="*/ 3 w 10"/>
                <a:gd name="T7" fmla="*/ 0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2" y="11"/>
                    <a:pt x="1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8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1811"/>
            <p:cNvSpPr>
              <a:spLocks/>
            </p:cNvSpPr>
            <p:nvPr userDrawn="1"/>
          </p:nvSpPr>
          <p:spPr bwMode="auto">
            <a:xfrm>
              <a:off x="9297988" y="435292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2 w 7"/>
                <a:gd name="T3" fmla="*/ 7 h 7"/>
                <a:gd name="T4" fmla="*/ 0 w 7"/>
                <a:gd name="T5" fmla="*/ 2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1812"/>
            <p:cNvSpPr>
              <a:spLocks/>
            </p:cNvSpPr>
            <p:nvPr userDrawn="1"/>
          </p:nvSpPr>
          <p:spPr bwMode="auto">
            <a:xfrm>
              <a:off x="9324976" y="435292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8 w 9"/>
                <a:gd name="T3" fmla="*/ 10 h 12"/>
                <a:gd name="T4" fmla="*/ 6 w 9"/>
                <a:gd name="T5" fmla="*/ 12 h 12"/>
                <a:gd name="T6" fmla="*/ 1 w 9"/>
                <a:gd name="T7" fmla="*/ 8 h 12"/>
                <a:gd name="T8" fmla="*/ 2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7"/>
                    <a:pt x="8" y="9"/>
                    <a:pt x="8" y="10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2"/>
                    <a:pt x="2" y="11"/>
                    <a:pt x="1" y="8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1813"/>
            <p:cNvSpPr>
              <a:spLocks/>
            </p:cNvSpPr>
            <p:nvPr userDrawn="1"/>
          </p:nvSpPr>
          <p:spPr bwMode="auto">
            <a:xfrm>
              <a:off x="9321801" y="4346575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6"/>
                    <a:pt x="2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1814"/>
            <p:cNvSpPr>
              <a:spLocks/>
            </p:cNvSpPr>
            <p:nvPr userDrawn="1"/>
          </p:nvSpPr>
          <p:spPr bwMode="auto">
            <a:xfrm>
              <a:off x="9266238" y="4343400"/>
              <a:ext cx="71438" cy="22225"/>
            </a:xfrm>
            <a:custGeom>
              <a:avLst/>
              <a:gdLst>
                <a:gd name="T0" fmla="*/ 0 w 45"/>
                <a:gd name="T1" fmla="*/ 14 h 14"/>
                <a:gd name="T2" fmla="*/ 23 w 45"/>
                <a:gd name="T3" fmla="*/ 7 h 14"/>
                <a:gd name="T4" fmla="*/ 34 w 45"/>
                <a:gd name="T5" fmla="*/ 4 h 14"/>
                <a:gd name="T6" fmla="*/ 40 w 45"/>
                <a:gd name="T7" fmla="*/ 2 h 14"/>
                <a:gd name="T8" fmla="*/ 40 w 45"/>
                <a:gd name="T9" fmla="*/ 2 h 14"/>
                <a:gd name="T10" fmla="*/ 45 w 45"/>
                <a:gd name="T11" fmla="*/ 0 h 14"/>
                <a:gd name="T12" fmla="*/ 45 w 45"/>
                <a:gd name="T13" fmla="*/ 0 h 14"/>
                <a:gd name="T14" fmla="*/ 40 w 45"/>
                <a:gd name="T15" fmla="*/ 2 h 14"/>
                <a:gd name="T16" fmla="*/ 40 w 45"/>
                <a:gd name="T17" fmla="*/ 2 h 14"/>
                <a:gd name="T18" fmla="*/ 40 w 45"/>
                <a:gd name="T19" fmla="*/ 2 h 14"/>
                <a:gd name="T20" fmla="*/ 34 w 45"/>
                <a:gd name="T21" fmla="*/ 3 h 14"/>
                <a:gd name="T22" fmla="*/ 23 w 45"/>
                <a:gd name="T23" fmla="*/ 7 h 14"/>
                <a:gd name="T24" fmla="*/ 0 w 45"/>
                <a:gd name="T25" fmla="*/ 13 h 14"/>
                <a:gd name="T26" fmla="*/ 0 w 45"/>
                <a:gd name="T27" fmla="*/ 14 h 14"/>
                <a:gd name="T28" fmla="*/ 0 w 45"/>
                <a:gd name="T2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4">
                  <a:moveTo>
                    <a:pt x="0" y="14"/>
                  </a:moveTo>
                  <a:lnTo>
                    <a:pt x="23" y="7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4" y="3"/>
                  </a:lnTo>
                  <a:lnTo>
                    <a:pt x="23" y="7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1815"/>
            <p:cNvSpPr>
              <a:spLocks/>
            </p:cNvSpPr>
            <p:nvPr userDrawn="1"/>
          </p:nvSpPr>
          <p:spPr bwMode="auto">
            <a:xfrm>
              <a:off x="9351963" y="4343400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1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1816"/>
            <p:cNvSpPr>
              <a:spLocks/>
            </p:cNvSpPr>
            <p:nvPr userDrawn="1"/>
          </p:nvSpPr>
          <p:spPr bwMode="auto">
            <a:xfrm>
              <a:off x="9348788" y="433705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1817"/>
            <p:cNvSpPr>
              <a:spLocks/>
            </p:cNvSpPr>
            <p:nvPr userDrawn="1"/>
          </p:nvSpPr>
          <p:spPr bwMode="auto">
            <a:xfrm>
              <a:off x="9375776" y="43338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7 w 9"/>
                <a:gd name="T3" fmla="*/ 13 h 13"/>
                <a:gd name="T4" fmla="*/ 1 w 9"/>
                <a:gd name="T5" fmla="*/ 8 h 13"/>
                <a:gd name="T6" fmla="*/ 2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1818"/>
            <p:cNvSpPr>
              <a:spLocks/>
            </p:cNvSpPr>
            <p:nvPr userDrawn="1"/>
          </p:nvSpPr>
          <p:spPr bwMode="auto">
            <a:xfrm>
              <a:off x="9372601" y="4327525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1819"/>
            <p:cNvSpPr>
              <a:spLocks/>
            </p:cNvSpPr>
            <p:nvPr userDrawn="1"/>
          </p:nvSpPr>
          <p:spPr bwMode="auto">
            <a:xfrm>
              <a:off x="9399588" y="4325938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8 w 9"/>
                <a:gd name="T3" fmla="*/ 10 h 12"/>
                <a:gd name="T4" fmla="*/ 7 w 9"/>
                <a:gd name="T5" fmla="*/ 12 h 12"/>
                <a:gd name="T6" fmla="*/ 1 w 9"/>
                <a:gd name="T7" fmla="*/ 8 h 12"/>
                <a:gd name="T8" fmla="*/ 3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7"/>
                    <a:pt x="9" y="9"/>
                    <a:pt x="8" y="10"/>
                  </a:cubicBezTo>
                  <a:cubicBezTo>
                    <a:pt x="8" y="11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1820"/>
            <p:cNvSpPr>
              <a:spLocks/>
            </p:cNvSpPr>
            <p:nvPr userDrawn="1"/>
          </p:nvSpPr>
          <p:spPr bwMode="auto">
            <a:xfrm>
              <a:off x="9396413" y="4319588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6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1821"/>
            <p:cNvSpPr>
              <a:spLocks/>
            </p:cNvSpPr>
            <p:nvPr userDrawn="1"/>
          </p:nvSpPr>
          <p:spPr bwMode="auto">
            <a:xfrm>
              <a:off x="9342438" y="4314825"/>
              <a:ext cx="69850" cy="26988"/>
            </a:xfrm>
            <a:custGeom>
              <a:avLst/>
              <a:gdLst>
                <a:gd name="T0" fmla="*/ 0 w 44"/>
                <a:gd name="T1" fmla="*/ 17 h 17"/>
                <a:gd name="T2" fmla="*/ 22 w 44"/>
                <a:gd name="T3" fmla="*/ 9 h 17"/>
                <a:gd name="T4" fmla="*/ 33 w 44"/>
                <a:gd name="T5" fmla="*/ 5 h 17"/>
                <a:gd name="T6" fmla="*/ 39 w 44"/>
                <a:gd name="T7" fmla="*/ 3 h 17"/>
                <a:gd name="T8" fmla="*/ 39 w 44"/>
                <a:gd name="T9" fmla="*/ 3 h 17"/>
                <a:gd name="T10" fmla="*/ 44 w 44"/>
                <a:gd name="T11" fmla="*/ 1 h 17"/>
                <a:gd name="T12" fmla="*/ 44 w 44"/>
                <a:gd name="T13" fmla="*/ 0 h 17"/>
                <a:gd name="T14" fmla="*/ 38 w 44"/>
                <a:gd name="T15" fmla="*/ 3 h 17"/>
                <a:gd name="T16" fmla="*/ 39 w 44"/>
                <a:gd name="T17" fmla="*/ 3 h 17"/>
                <a:gd name="T18" fmla="*/ 38 w 44"/>
                <a:gd name="T19" fmla="*/ 3 h 17"/>
                <a:gd name="T20" fmla="*/ 33 w 44"/>
                <a:gd name="T21" fmla="*/ 5 h 17"/>
                <a:gd name="T22" fmla="*/ 22 w 44"/>
                <a:gd name="T23" fmla="*/ 9 h 17"/>
                <a:gd name="T24" fmla="*/ 0 w 44"/>
                <a:gd name="T25" fmla="*/ 17 h 17"/>
                <a:gd name="T26" fmla="*/ 0 w 44"/>
                <a:gd name="T27" fmla="*/ 17 h 17"/>
                <a:gd name="T28" fmla="*/ 0 w 4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17">
                  <a:moveTo>
                    <a:pt x="0" y="17"/>
                  </a:moveTo>
                  <a:lnTo>
                    <a:pt x="22" y="9"/>
                  </a:lnTo>
                  <a:lnTo>
                    <a:pt x="33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8" y="3"/>
                  </a:lnTo>
                  <a:lnTo>
                    <a:pt x="33" y="5"/>
                  </a:lnTo>
                  <a:lnTo>
                    <a:pt x="22" y="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1822"/>
            <p:cNvSpPr>
              <a:spLocks/>
            </p:cNvSpPr>
            <p:nvPr userDrawn="1"/>
          </p:nvSpPr>
          <p:spPr bwMode="auto">
            <a:xfrm>
              <a:off x="9426576" y="431482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1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1823"/>
            <p:cNvSpPr>
              <a:spLocks/>
            </p:cNvSpPr>
            <p:nvPr userDrawn="1"/>
          </p:nvSpPr>
          <p:spPr bwMode="auto">
            <a:xfrm>
              <a:off x="9423401" y="430847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1824"/>
            <p:cNvSpPr>
              <a:spLocks/>
            </p:cNvSpPr>
            <p:nvPr userDrawn="1"/>
          </p:nvSpPr>
          <p:spPr bwMode="auto">
            <a:xfrm>
              <a:off x="9448801" y="4305300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8 w 10"/>
                <a:gd name="T3" fmla="*/ 12 h 12"/>
                <a:gd name="T4" fmla="*/ 2 w 10"/>
                <a:gd name="T5" fmla="*/ 8 h 12"/>
                <a:gd name="T6" fmla="*/ 3 w 10"/>
                <a:gd name="T7" fmla="*/ 1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3" y="11"/>
                    <a:pt x="2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1825"/>
            <p:cNvSpPr>
              <a:spLocks/>
            </p:cNvSpPr>
            <p:nvPr userDrawn="1"/>
          </p:nvSpPr>
          <p:spPr bwMode="auto">
            <a:xfrm>
              <a:off x="9445626" y="429736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1826"/>
            <p:cNvSpPr>
              <a:spLocks/>
            </p:cNvSpPr>
            <p:nvPr userDrawn="1"/>
          </p:nvSpPr>
          <p:spPr bwMode="auto">
            <a:xfrm>
              <a:off x="9472613" y="4294188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8" y="13"/>
                    <a:pt x="8" y="13"/>
                  </a:cubicBezTo>
                  <a:cubicBezTo>
                    <a:pt x="8" y="13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1827"/>
            <p:cNvSpPr>
              <a:spLocks/>
            </p:cNvSpPr>
            <p:nvPr userDrawn="1"/>
          </p:nvSpPr>
          <p:spPr bwMode="auto">
            <a:xfrm>
              <a:off x="9469438" y="42878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2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1828"/>
            <p:cNvSpPr>
              <a:spLocks/>
            </p:cNvSpPr>
            <p:nvPr userDrawn="1"/>
          </p:nvSpPr>
          <p:spPr bwMode="auto">
            <a:xfrm>
              <a:off x="9415463" y="4284663"/>
              <a:ext cx="69850" cy="30163"/>
            </a:xfrm>
            <a:custGeom>
              <a:avLst/>
              <a:gdLst>
                <a:gd name="T0" fmla="*/ 1 w 44"/>
                <a:gd name="T1" fmla="*/ 19 h 19"/>
                <a:gd name="T2" fmla="*/ 44 w 44"/>
                <a:gd name="T3" fmla="*/ 0 h 19"/>
                <a:gd name="T4" fmla="*/ 43 w 44"/>
                <a:gd name="T5" fmla="*/ 0 h 19"/>
                <a:gd name="T6" fmla="*/ 0 w 44"/>
                <a:gd name="T7" fmla="*/ 18 h 19"/>
                <a:gd name="T8" fmla="*/ 1 w 4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1" y="19"/>
                  </a:moveTo>
                  <a:cubicBezTo>
                    <a:pt x="15" y="13"/>
                    <a:pt x="30" y="7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9" y="6"/>
                    <a:pt x="15" y="12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1829"/>
            <p:cNvSpPr>
              <a:spLocks/>
            </p:cNvSpPr>
            <p:nvPr userDrawn="1"/>
          </p:nvSpPr>
          <p:spPr bwMode="auto">
            <a:xfrm>
              <a:off x="9499601" y="4283075"/>
              <a:ext cx="14288" cy="19050"/>
            </a:xfrm>
            <a:custGeom>
              <a:avLst/>
              <a:gdLst>
                <a:gd name="T0" fmla="*/ 8 w 9"/>
                <a:gd name="T1" fmla="*/ 4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0 h 12"/>
                <a:gd name="T8" fmla="*/ 8 w 9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4"/>
                  </a:moveTo>
                  <a:cubicBezTo>
                    <a:pt x="9" y="7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1"/>
                    <a:pt x="2" y="0"/>
                  </a:cubicBezTo>
                  <a:cubicBezTo>
                    <a:pt x="4" y="0"/>
                    <a:pt x="6" y="1"/>
                    <a:pt x="8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1830"/>
            <p:cNvSpPr>
              <a:spLocks/>
            </p:cNvSpPr>
            <p:nvPr userDrawn="1"/>
          </p:nvSpPr>
          <p:spPr bwMode="auto">
            <a:xfrm>
              <a:off x="9494838" y="42751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1831"/>
            <p:cNvSpPr>
              <a:spLocks/>
            </p:cNvSpPr>
            <p:nvPr userDrawn="1"/>
          </p:nvSpPr>
          <p:spPr bwMode="auto">
            <a:xfrm>
              <a:off x="9521826" y="4270375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8 w 10"/>
                <a:gd name="T3" fmla="*/ 12 h 12"/>
                <a:gd name="T4" fmla="*/ 1 w 10"/>
                <a:gd name="T5" fmla="*/ 9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3" y="12"/>
                    <a:pt x="1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1832"/>
            <p:cNvSpPr>
              <a:spLocks/>
            </p:cNvSpPr>
            <p:nvPr userDrawn="1"/>
          </p:nvSpPr>
          <p:spPr bwMode="auto">
            <a:xfrm>
              <a:off x="9518651" y="42640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1833"/>
            <p:cNvSpPr>
              <a:spLocks/>
            </p:cNvSpPr>
            <p:nvPr userDrawn="1"/>
          </p:nvSpPr>
          <p:spPr bwMode="auto">
            <a:xfrm>
              <a:off x="9544051" y="4259263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8 w 10"/>
                <a:gd name="T3" fmla="*/ 12 h 12"/>
                <a:gd name="T4" fmla="*/ 2 w 10"/>
                <a:gd name="T5" fmla="*/ 8 h 12"/>
                <a:gd name="T6" fmla="*/ 2 w 10"/>
                <a:gd name="T7" fmla="*/ 1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4" y="11"/>
                    <a:pt x="2" y="8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1834"/>
            <p:cNvSpPr>
              <a:spLocks/>
            </p:cNvSpPr>
            <p:nvPr userDrawn="1"/>
          </p:nvSpPr>
          <p:spPr bwMode="auto">
            <a:xfrm>
              <a:off x="9540876" y="425291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1835"/>
            <p:cNvSpPr>
              <a:spLocks/>
            </p:cNvSpPr>
            <p:nvPr userDrawn="1"/>
          </p:nvSpPr>
          <p:spPr bwMode="auto">
            <a:xfrm>
              <a:off x="9488488" y="4249738"/>
              <a:ext cx="66675" cy="33338"/>
            </a:xfrm>
            <a:custGeom>
              <a:avLst/>
              <a:gdLst>
                <a:gd name="T0" fmla="*/ 0 w 42"/>
                <a:gd name="T1" fmla="*/ 21 h 21"/>
                <a:gd name="T2" fmla="*/ 42 w 42"/>
                <a:gd name="T3" fmla="*/ 0 h 21"/>
                <a:gd name="T4" fmla="*/ 42 w 42"/>
                <a:gd name="T5" fmla="*/ 0 h 21"/>
                <a:gd name="T6" fmla="*/ 0 w 42"/>
                <a:gd name="T7" fmla="*/ 20 h 21"/>
                <a:gd name="T8" fmla="*/ 0 w 42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1">
                  <a:moveTo>
                    <a:pt x="0" y="21"/>
                  </a:moveTo>
                  <a:lnTo>
                    <a:pt x="42" y="0"/>
                  </a:lnTo>
                  <a:lnTo>
                    <a:pt x="42" y="0"/>
                  </a:lnTo>
                  <a:lnTo>
                    <a:pt x="0" y="2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1836"/>
            <p:cNvSpPr>
              <a:spLocks/>
            </p:cNvSpPr>
            <p:nvPr userDrawn="1"/>
          </p:nvSpPr>
          <p:spPr bwMode="auto">
            <a:xfrm>
              <a:off x="9488488" y="4249738"/>
              <a:ext cx="66675" cy="33338"/>
            </a:xfrm>
            <a:custGeom>
              <a:avLst/>
              <a:gdLst>
                <a:gd name="T0" fmla="*/ 0 w 42"/>
                <a:gd name="T1" fmla="*/ 21 h 21"/>
                <a:gd name="T2" fmla="*/ 42 w 42"/>
                <a:gd name="T3" fmla="*/ 0 h 21"/>
                <a:gd name="T4" fmla="*/ 42 w 42"/>
                <a:gd name="T5" fmla="*/ 0 h 21"/>
                <a:gd name="T6" fmla="*/ 0 w 42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1">
                  <a:moveTo>
                    <a:pt x="0" y="21"/>
                  </a:moveTo>
                  <a:lnTo>
                    <a:pt x="42" y="0"/>
                  </a:lnTo>
                  <a:lnTo>
                    <a:pt x="42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1837"/>
            <p:cNvSpPr>
              <a:spLocks/>
            </p:cNvSpPr>
            <p:nvPr userDrawn="1"/>
          </p:nvSpPr>
          <p:spPr bwMode="auto">
            <a:xfrm>
              <a:off x="9569451" y="4246563"/>
              <a:ext cx="15875" cy="19050"/>
            </a:xfrm>
            <a:custGeom>
              <a:avLst/>
              <a:gdLst>
                <a:gd name="T0" fmla="*/ 9 w 10"/>
                <a:gd name="T1" fmla="*/ 4 h 12"/>
                <a:gd name="T2" fmla="*/ 8 w 10"/>
                <a:gd name="T3" fmla="*/ 12 h 12"/>
                <a:gd name="T4" fmla="*/ 2 w 10"/>
                <a:gd name="T5" fmla="*/ 8 h 12"/>
                <a:gd name="T6" fmla="*/ 2 w 10"/>
                <a:gd name="T7" fmla="*/ 1 h 12"/>
                <a:gd name="T8" fmla="*/ 9 w 10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1838"/>
            <p:cNvSpPr>
              <a:spLocks/>
            </p:cNvSpPr>
            <p:nvPr userDrawn="1"/>
          </p:nvSpPr>
          <p:spPr bwMode="auto">
            <a:xfrm>
              <a:off x="9566276" y="42386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1839"/>
            <p:cNvSpPr>
              <a:spLocks/>
            </p:cNvSpPr>
            <p:nvPr userDrawn="1"/>
          </p:nvSpPr>
          <p:spPr bwMode="auto">
            <a:xfrm>
              <a:off x="9591676" y="4233863"/>
              <a:ext cx="15875" cy="17463"/>
            </a:xfrm>
            <a:custGeom>
              <a:avLst/>
              <a:gdLst>
                <a:gd name="T0" fmla="*/ 9 w 10"/>
                <a:gd name="T1" fmla="*/ 4 h 11"/>
                <a:gd name="T2" fmla="*/ 8 w 10"/>
                <a:gd name="T3" fmla="*/ 11 h 11"/>
                <a:gd name="T4" fmla="*/ 2 w 10"/>
                <a:gd name="T5" fmla="*/ 8 h 11"/>
                <a:gd name="T6" fmla="*/ 2 w 10"/>
                <a:gd name="T7" fmla="*/ 1 h 11"/>
                <a:gd name="T8" fmla="*/ 9 w 1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10" y="7"/>
                    <a:pt x="8" y="11"/>
                    <a:pt x="8" y="11"/>
                  </a:cubicBezTo>
                  <a:cubicBezTo>
                    <a:pt x="8" y="11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1840"/>
            <p:cNvSpPr>
              <a:spLocks/>
            </p:cNvSpPr>
            <p:nvPr userDrawn="1"/>
          </p:nvSpPr>
          <p:spPr bwMode="auto">
            <a:xfrm>
              <a:off x="9588501" y="42259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1841"/>
            <p:cNvSpPr>
              <a:spLocks/>
            </p:cNvSpPr>
            <p:nvPr userDrawn="1"/>
          </p:nvSpPr>
          <p:spPr bwMode="auto">
            <a:xfrm>
              <a:off x="9613901" y="4221163"/>
              <a:ext cx="15875" cy="17463"/>
            </a:xfrm>
            <a:custGeom>
              <a:avLst/>
              <a:gdLst>
                <a:gd name="T0" fmla="*/ 9 w 10"/>
                <a:gd name="T1" fmla="*/ 4 h 11"/>
                <a:gd name="T2" fmla="*/ 8 w 10"/>
                <a:gd name="T3" fmla="*/ 11 h 11"/>
                <a:gd name="T4" fmla="*/ 2 w 10"/>
                <a:gd name="T5" fmla="*/ 8 h 11"/>
                <a:gd name="T6" fmla="*/ 2 w 10"/>
                <a:gd name="T7" fmla="*/ 1 h 11"/>
                <a:gd name="T8" fmla="*/ 9 w 1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10" y="7"/>
                    <a:pt x="8" y="11"/>
                    <a:pt x="8" y="11"/>
                  </a:cubicBezTo>
                  <a:cubicBezTo>
                    <a:pt x="8" y="11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1842"/>
            <p:cNvSpPr>
              <a:spLocks/>
            </p:cNvSpPr>
            <p:nvPr userDrawn="1"/>
          </p:nvSpPr>
          <p:spPr bwMode="auto">
            <a:xfrm>
              <a:off x="9609138" y="4214813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3 w 8"/>
                <a:gd name="T3" fmla="*/ 7 h 7"/>
                <a:gd name="T4" fmla="*/ 0 w 8"/>
                <a:gd name="T5" fmla="*/ 2 h 7"/>
                <a:gd name="T6" fmla="*/ 5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3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1843"/>
            <p:cNvSpPr>
              <a:spLocks/>
            </p:cNvSpPr>
            <p:nvPr userDrawn="1"/>
          </p:nvSpPr>
          <p:spPr bwMode="auto">
            <a:xfrm>
              <a:off x="9558338" y="4210050"/>
              <a:ext cx="66675" cy="38100"/>
            </a:xfrm>
            <a:custGeom>
              <a:avLst/>
              <a:gdLst>
                <a:gd name="T0" fmla="*/ 1 w 42"/>
                <a:gd name="T1" fmla="*/ 24 h 24"/>
                <a:gd name="T2" fmla="*/ 42 w 42"/>
                <a:gd name="T3" fmla="*/ 1 h 24"/>
                <a:gd name="T4" fmla="*/ 41 w 42"/>
                <a:gd name="T5" fmla="*/ 0 h 24"/>
                <a:gd name="T6" fmla="*/ 0 w 42"/>
                <a:gd name="T7" fmla="*/ 23 h 24"/>
                <a:gd name="T8" fmla="*/ 1 w 42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4">
                  <a:moveTo>
                    <a:pt x="1" y="24"/>
                  </a:moveTo>
                  <a:lnTo>
                    <a:pt x="42" y="1"/>
                  </a:lnTo>
                  <a:lnTo>
                    <a:pt x="41" y="0"/>
                  </a:lnTo>
                  <a:lnTo>
                    <a:pt x="0" y="23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1844"/>
            <p:cNvSpPr>
              <a:spLocks/>
            </p:cNvSpPr>
            <p:nvPr userDrawn="1"/>
          </p:nvSpPr>
          <p:spPr bwMode="auto">
            <a:xfrm>
              <a:off x="9558338" y="4210050"/>
              <a:ext cx="66675" cy="38100"/>
            </a:xfrm>
            <a:custGeom>
              <a:avLst/>
              <a:gdLst>
                <a:gd name="T0" fmla="*/ 1 w 42"/>
                <a:gd name="T1" fmla="*/ 24 h 24"/>
                <a:gd name="T2" fmla="*/ 42 w 42"/>
                <a:gd name="T3" fmla="*/ 1 h 24"/>
                <a:gd name="T4" fmla="*/ 41 w 42"/>
                <a:gd name="T5" fmla="*/ 0 h 24"/>
                <a:gd name="T6" fmla="*/ 0 w 42"/>
                <a:gd name="T7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4">
                  <a:moveTo>
                    <a:pt x="1" y="24"/>
                  </a:moveTo>
                  <a:lnTo>
                    <a:pt x="42" y="1"/>
                  </a:lnTo>
                  <a:lnTo>
                    <a:pt x="41" y="0"/>
                  </a:lnTo>
                  <a:lnTo>
                    <a:pt x="0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1845"/>
            <p:cNvSpPr>
              <a:spLocks/>
            </p:cNvSpPr>
            <p:nvPr userDrawn="1"/>
          </p:nvSpPr>
          <p:spPr bwMode="auto">
            <a:xfrm>
              <a:off x="8736013" y="4797425"/>
              <a:ext cx="273050" cy="273050"/>
            </a:xfrm>
            <a:custGeom>
              <a:avLst/>
              <a:gdLst>
                <a:gd name="T0" fmla="*/ 172 w 172"/>
                <a:gd name="T1" fmla="*/ 86 h 172"/>
                <a:gd name="T2" fmla="*/ 87 w 172"/>
                <a:gd name="T3" fmla="*/ 172 h 172"/>
                <a:gd name="T4" fmla="*/ 86 w 172"/>
                <a:gd name="T5" fmla="*/ 172 h 172"/>
                <a:gd name="T6" fmla="*/ 0 w 172"/>
                <a:gd name="T7" fmla="*/ 86 h 172"/>
                <a:gd name="T8" fmla="*/ 32 w 172"/>
                <a:gd name="T9" fmla="*/ 19 h 172"/>
                <a:gd name="T10" fmla="*/ 68 w 172"/>
                <a:gd name="T11" fmla="*/ 2 h 172"/>
                <a:gd name="T12" fmla="*/ 86 w 172"/>
                <a:gd name="T13" fmla="*/ 0 h 172"/>
                <a:gd name="T14" fmla="*/ 87 w 172"/>
                <a:gd name="T15" fmla="*/ 0 h 172"/>
                <a:gd name="T16" fmla="*/ 105 w 172"/>
                <a:gd name="T17" fmla="*/ 2 h 172"/>
                <a:gd name="T18" fmla="*/ 141 w 172"/>
                <a:gd name="T19" fmla="*/ 19 h 172"/>
                <a:gd name="T20" fmla="*/ 172 w 172"/>
                <a:gd name="T21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cubicBezTo>
                    <a:pt x="172" y="133"/>
                    <a:pt x="134" y="172"/>
                    <a:pt x="87" y="172"/>
                  </a:cubicBezTo>
                  <a:cubicBezTo>
                    <a:pt x="86" y="172"/>
                    <a:pt x="86" y="172"/>
                    <a:pt x="86" y="172"/>
                  </a:cubicBezTo>
                  <a:cubicBezTo>
                    <a:pt x="39" y="172"/>
                    <a:pt x="0" y="133"/>
                    <a:pt x="0" y="86"/>
                  </a:cubicBezTo>
                  <a:cubicBezTo>
                    <a:pt x="0" y="59"/>
                    <a:pt x="12" y="35"/>
                    <a:pt x="32" y="19"/>
                  </a:cubicBezTo>
                  <a:cubicBezTo>
                    <a:pt x="42" y="11"/>
                    <a:pt x="54" y="5"/>
                    <a:pt x="68" y="2"/>
                  </a:cubicBezTo>
                  <a:cubicBezTo>
                    <a:pt x="74" y="0"/>
                    <a:pt x="80" y="0"/>
                    <a:pt x="86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3" y="0"/>
                    <a:pt x="99" y="0"/>
                    <a:pt x="105" y="2"/>
                  </a:cubicBezTo>
                  <a:cubicBezTo>
                    <a:pt x="118" y="5"/>
                    <a:pt x="131" y="11"/>
                    <a:pt x="141" y="19"/>
                  </a:cubicBezTo>
                  <a:cubicBezTo>
                    <a:pt x="160" y="35"/>
                    <a:pt x="172" y="59"/>
                    <a:pt x="172" y="86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1846"/>
            <p:cNvSpPr>
              <a:spLocks/>
            </p:cNvSpPr>
            <p:nvPr userDrawn="1"/>
          </p:nvSpPr>
          <p:spPr bwMode="auto">
            <a:xfrm>
              <a:off x="8791576" y="4645025"/>
              <a:ext cx="161925" cy="160338"/>
            </a:xfrm>
            <a:custGeom>
              <a:avLst/>
              <a:gdLst>
                <a:gd name="T0" fmla="*/ 102 w 102"/>
                <a:gd name="T1" fmla="*/ 50 h 101"/>
                <a:gd name="T2" fmla="*/ 87 w 102"/>
                <a:gd name="T3" fmla="*/ 86 h 101"/>
                <a:gd name="T4" fmla="*/ 70 w 102"/>
                <a:gd name="T5" fmla="*/ 98 h 101"/>
                <a:gd name="T6" fmla="*/ 52 w 102"/>
                <a:gd name="T7" fmla="*/ 101 h 101"/>
                <a:gd name="T8" fmla="*/ 51 w 102"/>
                <a:gd name="T9" fmla="*/ 101 h 101"/>
                <a:gd name="T10" fmla="*/ 33 w 102"/>
                <a:gd name="T11" fmla="*/ 98 h 101"/>
                <a:gd name="T12" fmla="*/ 15 w 102"/>
                <a:gd name="T13" fmla="*/ 86 h 101"/>
                <a:gd name="T14" fmla="*/ 0 w 102"/>
                <a:gd name="T15" fmla="*/ 50 h 101"/>
                <a:gd name="T16" fmla="*/ 23 w 102"/>
                <a:gd name="T17" fmla="*/ 8 h 101"/>
                <a:gd name="T18" fmla="*/ 51 w 102"/>
                <a:gd name="T19" fmla="*/ 0 h 101"/>
                <a:gd name="T20" fmla="*/ 52 w 102"/>
                <a:gd name="T21" fmla="*/ 0 h 101"/>
                <a:gd name="T22" fmla="*/ 79 w 102"/>
                <a:gd name="T23" fmla="*/ 8 h 101"/>
                <a:gd name="T24" fmla="*/ 102 w 102"/>
                <a:gd name="T25" fmla="*/ 5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01">
                  <a:moveTo>
                    <a:pt x="102" y="50"/>
                  </a:moveTo>
                  <a:cubicBezTo>
                    <a:pt x="102" y="65"/>
                    <a:pt x="96" y="77"/>
                    <a:pt x="87" y="86"/>
                  </a:cubicBezTo>
                  <a:cubicBezTo>
                    <a:pt x="82" y="91"/>
                    <a:pt x="76" y="95"/>
                    <a:pt x="70" y="98"/>
                  </a:cubicBezTo>
                  <a:cubicBezTo>
                    <a:pt x="64" y="100"/>
                    <a:pt x="58" y="101"/>
                    <a:pt x="52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45" y="101"/>
                    <a:pt x="38" y="100"/>
                    <a:pt x="33" y="98"/>
                  </a:cubicBezTo>
                  <a:cubicBezTo>
                    <a:pt x="26" y="95"/>
                    <a:pt x="20" y="91"/>
                    <a:pt x="15" y="86"/>
                  </a:cubicBezTo>
                  <a:cubicBezTo>
                    <a:pt x="6" y="77"/>
                    <a:pt x="0" y="65"/>
                    <a:pt x="0" y="50"/>
                  </a:cubicBezTo>
                  <a:cubicBezTo>
                    <a:pt x="0" y="33"/>
                    <a:pt x="10" y="17"/>
                    <a:pt x="23" y="8"/>
                  </a:cubicBezTo>
                  <a:cubicBezTo>
                    <a:pt x="31" y="3"/>
                    <a:pt x="41" y="0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2" y="0"/>
                    <a:pt x="71" y="3"/>
                    <a:pt x="79" y="8"/>
                  </a:cubicBezTo>
                  <a:cubicBezTo>
                    <a:pt x="93" y="17"/>
                    <a:pt x="102" y="33"/>
                    <a:pt x="102" y="5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Rectangle 1847"/>
            <p:cNvSpPr>
              <a:spLocks noChangeArrowheads="1"/>
            </p:cNvSpPr>
            <p:nvPr userDrawn="1"/>
          </p:nvSpPr>
          <p:spPr bwMode="auto">
            <a:xfrm>
              <a:off x="8807451" y="4630738"/>
              <a:ext cx="130175" cy="26988"/>
            </a:xfrm>
            <a:prstGeom prst="rect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Rectangle 1848"/>
            <p:cNvSpPr>
              <a:spLocks noChangeArrowheads="1"/>
            </p:cNvSpPr>
            <p:nvPr userDrawn="1"/>
          </p:nvSpPr>
          <p:spPr bwMode="auto">
            <a:xfrm>
              <a:off x="8807451" y="4630738"/>
              <a:ext cx="130175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Rectangle 1849"/>
            <p:cNvSpPr>
              <a:spLocks noChangeArrowheads="1"/>
            </p:cNvSpPr>
            <p:nvPr userDrawn="1"/>
          </p:nvSpPr>
          <p:spPr bwMode="auto">
            <a:xfrm>
              <a:off x="8831263" y="4529138"/>
              <a:ext cx="82550" cy="101600"/>
            </a:xfrm>
            <a:prstGeom prst="rect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Rectangle 1850"/>
            <p:cNvSpPr>
              <a:spLocks noChangeArrowheads="1"/>
            </p:cNvSpPr>
            <p:nvPr userDrawn="1"/>
          </p:nvSpPr>
          <p:spPr bwMode="auto">
            <a:xfrm>
              <a:off x="8831263" y="4529138"/>
              <a:ext cx="82550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Oval 1851"/>
            <p:cNvSpPr>
              <a:spLocks noChangeArrowheads="1"/>
            </p:cNvSpPr>
            <p:nvPr userDrawn="1"/>
          </p:nvSpPr>
          <p:spPr bwMode="auto">
            <a:xfrm>
              <a:off x="8828088" y="470217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Oval 1852"/>
            <p:cNvSpPr>
              <a:spLocks noChangeArrowheads="1"/>
            </p:cNvSpPr>
            <p:nvPr userDrawn="1"/>
          </p:nvSpPr>
          <p:spPr bwMode="auto">
            <a:xfrm>
              <a:off x="8893176" y="4702175"/>
              <a:ext cx="23813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1853"/>
            <p:cNvSpPr>
              <a:spLocks/>
            </p:cNvSpPr>
            <p:nvPr userDrawn="1"/>
          </p:nvSpPr>
          <p:spPr bwMode="auto">
            <a:xfrm>
              <a:off x="8807451" y="4711700"/>
              <a:ext cx="80963" cy="34925"/>
            </a:xfrm>
            <a:custGeom>
              <a:avLst/>
              <a:gdLst>
                <a:gd name="T0" fmla="*/ 39 w 51"/>
                <a:gd name="T1" fmla="*/ 21 h 22"/>
                <a:gd name="T2" fmla="*/ 0 w 51"/>
                <a:gd name="T3" fmla="*/ 11 h 22"/>
                <a:gd name="T4" fmla="*/ 39 w 51"/>
                <a:gd name="T5" fmla="*/ 2 h 22"/>
                <a:gd name="T6" fmla="*/ 51 w 51"/>
                <a:gd name="T7" fmla="*/ 11 h 22"/>
                <a:gd name="T8" fmla="*/ 39 w 51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2">
                  <a:moveTo>
                    <a:pt x="39" y="2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5" y="0"/>
                    <a:pt x="51" y="5"/>
                    <a:pt x="51" y="11"/>
                  </a:cubicBezTo>
                  <a:cubicBezTo>
                    <a:pt x="51" y="17"/>
                    <a:pt x="45" y="22"/>
                    <a:pt x="39" y="21"/>
                  </a:cubicBezTo>
                </a:path>
              </a:pathLst>
            </a:custGeom>
            <a:solidFill>
              <a:srgbClr val="D27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Oval 1854"/>
            <p:cNvSpPr>
              <a:spLocks noChangeArrowheads="1"/>
            </p:cNvSpPr>
            <p:nvPr userDrawn="1"/>
          </p:nvSpPr>
          <p:spPr bwMode="auto">
            <a:xfrm>
              <a:off x="8924926" y="4745038"/>
              <a:ext cx="7938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Oval 1855"/>
            <p:cNvSpPr>
              <a:spLocks noChangeArrowheads="1"/>
            </p:cNvSpPr>
            <p:nvPr userDrawn="1"/>
          </p:nvSpPr>
          <p:spPr bwMode="auto">
            <a:xfrm>
              <a:off x="8899526" y="4757738"/>
              <a:ext cx="7938" cy="95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Oval 1856"/>
            <p:cNvSpPr>
              <a:spLocks noChangeArrowheads="1"/>
            </p:cNvSpPr>
            <p:nvPr userDrawn="1"/>
          </p:nvSpPr>
          <p:spPr bwMode="auto">
            <a:xfrm>
              <a:off x="8812213" y="4745038"/>
              <a:ext cx="9525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Oval 1857"/>
            <p:cNvSpPr>
              <a:spLocks noChangeArrowheads="1"/>
            </p:cNvSpPr>
            <p:nvPr userDrawn="1"/>
          </p:nvSpPr>
          <p:spPr bwMode="auto">
            <a:xfrm>
              <a:off x="8837613" y="4757738"/>
              <a:ext cx="9525" cy="95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Oval 1858"/>
            <p:cNvSpPr>
              <a:spLocks noChangeArrowheads="1"/>
            </p:cNvSpPr>
            <p:nvPr userDrawn="1"/>
          </p:nvSpPr>
          <p:spPr bwMode="auto">
            <a:xfrm>
              <a:off x="8869363" y="4767263"/>
              <a:ext cx="9525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Oval 1859"/>
            <p:cNvSpPr>
              <a:spLocks noChangeArrowheads="1"/>
            </p:cNvSpPr>
            <p:nvPr userDrawn="1"/>
          </p:nvSpPr>
          <p:spPr bwMode="auto">
            <a:xfrm>
              <a:off x="8861426" y="484822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Oval 1860"/>
            <p:cNvSpPr>
              <a:spLocks noChangeArrowheads="1"/>
            </p:cNvSpPr>
            <p:nvPr userDrawn="1"/>
          </p:nvSpPr>
          <p:spPr bwMode="auto">
            <a:xfrm>
              <a:off x="8861426" y="489267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Rectangle 1861"/>
            <p:cNvSpPr>
              <a:spLocks noChangeArrowheads="1"/>
            </p:cNvSpPr>
            <p:nvPr userDrawn="1"/>
          </p:nvSpPr>
          <p:spPr bwMode="auto">
            <a:xfrm>
              <a:off x="8786813" y="4781550"/>
              <a:ext cx="173038" cy="47625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Rectangle 1862"/>
            <p:cNvSpPr>
              <a:spLocks noChangeArrowheads="1"/>
            </p:cNvSpPr>
            <p:nvPr userDrawn="1"/>
          </p:nvSpPr>
          <p:spPr bwMode="auto">
            <a:xfrm>
              <a:off x="8786813" y="4781550"/>
              <a:ext cx="173038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Rectangle 1863"/>
            <p:cNvSpPr>
              <a:spLocks noChangeArrowheads="1"/>
            </p:cNvSpPr>
            <p:nvPr userDrawn="1"/>
          </p:nvSpPr>
          <p:spPr bwMode="auto">
            <a:xfrm>
              <a:off x="8874126" y="4827588"/>
              <a:ext cx="134938" cy="242888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1864"/>
            <p:cNvSpPr>
              <a:spLocks noEditPoints="1"/>
            </p:cNvSpPr>
            <p:nvPr userDrawn="1"/>
          </p:nvSpPr>
          <p:spPr bwMode="auto">
            <a:xfrm>
              <a:off x="8874126" y="4657725"/>
              <a:ext cx="79375" cy="123825"/>
            </a:xfrm>
            <a:custGeom>
              <a:avLst/>
              <a:gdLst>
                <a:gd name="T0" fmla="*/ 19 w 50"/>
                <a:gd name="T1" fmla="*/ 69 h 78"/>
                <a:gd name="T2" fmla="*/ 16 w 50"/>
                <a:gd name="T3" fmla="*/ 66 h 78"/>
                <a:gd name="T4" fmla="*/ 19 w 50"/>
                <a:gd name="T5" fmla="*/ 63 h 78"/>
                <a:gd name="T6" fmla="*/ 21 w 50"/>
                <a:gd name="T7" fmla="*/ 66 h 78"/>
                <a:gd name="T8" fmla="*/ 19 w 50"/>
                <a:gd name="T9" fmla="*/ 69 h 78"/>
                <a:gd name="T10" fmla="*/ 35 w 50"/>
                <a:gd name="T11" fmla="*/ 60 h 78"/>
                <a:gd name="T12" fmla="*/ 32 w 50"/>
                <a:gd name="T13" fmla="*/ 58 h 78"/>
                <a:gd name="T14" fmla="*/ 35 w 50"/>
                <a:gd name="T15" fmla="*/ 55 h 78"/>
                <a:gd name="T16" fmla="*/ 37 w 50"/>
                <a:gd name="T17" fmla="*/ 58 h 78"/>
                <a:gd name="T18" fmla="*/ 35 w 50"/>
                <a:gd name="T19" fmla="*/ 60 h 78"/>
                <a:gd name="T20" fmla="*/ 19 w 50"/>
                <a:gd name="T21" fmla="*/ 42 h 78"/>
                <a:gd name="T22" fmla="*/ 12 w 50"/>
                <a:gd name="T23" fmla="*/ 35 h 78"/>
                <a:gd name="T24" fmla="*/ 19 w 50"/>
                <a:gd name="T25" fmla="*/ 28 h 78"/>
                <a:gd name="T26" fmla="*/ 27 w 50"/>
                <a:gd name="T27" fmla="*/ 35 h 78"/>
                <a:gd name="T28" fmla="*/ 19 w 50"/>
                <a:gd name="T29" fmla="*/ 42 h 78"/>
                <a:gd name="T30" fmla="*/ 27 w 50"/>
                <a:gd name="T31" fmla="*/ 0 h 78"/>
                <a:gd name="T32" fmla="*/ 0 w 50"/>
                <a:gd name="T33" fmla="*/ 0 h 78"/>
                <a:gd name="T34" fmla="*/ 0 w 50"/>
                <a:gd name="T35" fmla="*/ 35 h 78"/>
                <a:gd name="T36" fmla="*/ 9 w 50"/>
                <a:gd name="T37" fmla="*/ 45 h 78"/>
                <a:gd name="T38" fmla="*/ 0 w 50"/>
                <a:gd name="T39" fmla="*/ 55 h 78"/>
                <a:gd name="T40" fmla="*/ 0 w 50"/>
                <a:gd name="T41" fmla="*/ 69 h 78"/>
                <a:gd name="T42" fmla="*/ 3 w 50"/>
                <a:gd name="T43" fmla="*/ 71 h 78"/>
                <a:gd name="T44" fmla="*/ 0 w 50"/>
                <a:gd name="T45" fmla="*/ 74 h 78"/>
                <a:gd name="T46" fmla="*/ 0 w 50"/>
                <a:gd name="T47" fmla="*/ 78 h 78"/>
                <a:gd name="T48" fmla="*/ 35 w 50"/>
                <a:gd name="T49" fmla="*/ 78 h 78"/>
                <a:gd name="T50" fmla="*/ 35 w 50"/>
                <a:gd name="T51" fmla="*/ 78 h 78"/>
                <a:gd name="T52" fmla="*/ 50 w 50"/>
                <a:gd name="T53" fmla="*/ 42 h 78"/>
                <a:gd name="T54" fmla="*/ 27 w 50"/>
                <a:gd name="T55" fmla="*/ 0 h 78"/>
                <a:gd name="T56" fmla="*/ 27 w 50"/>
                <a:gd name="T5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78">
                  <a:moveTo>
                    <a:pt x="19" y="69"/>
                  </a:moveTo>
                  <a:cubicBezTo>
                    <a:pt x="17" y="69"/>
                    <a:pt x="16" y="67"/>
                    <a:pt x="16" y="66"/>
                  </a:cubicBezTo>
                  <a:cubicBezTo>
                    <a:pt x="16" y="64"/>
                    <a:pt x="17" y="63"/>
                    <a:pt x="19" y="63"/>
                  </a:cubicBezTo>
                  <a:cubicBezTo>
                    <a:pt x="20" y="63"/>
                    <a:pt x="21" y="64"/>
                    <a:pt x="21" y="66"/>
                  </a:cubicBezTo>
                  <a:cubicBezTo>
                    <a:pt x="21" y="67"/>
                    <a:pt x="20" y="69"/>
                    <a:pt x="19" y="69"/>
                  </a:cubicBezTo>
                  <a:moveTo>
                    <a:pt x="35" y="60"/>
                  </a:moveTo>
                  <a:cubicBezTo>
                    <a:pt x="33" y="60"/>
                    <a:pt x="32" y="59"/>
                    <a:pt x="32" y="58"/>
                  </a:cubicBezTo>
                  <a:cubicBezTo>
                    <a:pt x="32" y="56"/>
                    <a:pt x="33" y="55"/>
                    <a:pt x="35" y="55"/>
                  </a:cubicBezTo>
                  <a:cubicBezTo>
                    <a:pt x="36" y="55"/>
                    <a:pt x="37" y="56"/>
                    <a:pt x="37" y="58"/>
                  </a:cubicBezTo>
                  <a:cubicBezTo>
                    <a:pt x="37" y="59"/>
                    <a:pt x="36" y="60"/>
                    <a:pt x="35" y="60"/>
                  </a:cubicBezTo>
                  <a:moveTo>
                    <a:pt x="19" y="42"/>
                  </a:moveTo>
                  <a:cubicBezTo>
                    <a:pt x="16" y="42"/>
                    <a:pt x="12" y="39"/>
                    <a:pt x="12" y="35"/>
                  </a:cubicBezTo>
                  <a:cubicBezTo>
                    <a:pt x="12" y="31"/>
                    <a:pt x="16" y="28"/>
                    <a:pt x="19" y="28"/>
                  </a:cubicBezTo>
                  <a:cubicBezTo>
                    <a:pt x="23" y="28"/>
                    <a:pt x="27" y="31"/>
                    <a:pt x="27" y="35"/>
                  </a:cubicBezTo>
                  <a:cubicBezTo>
                    <a:pt x="27" y="39"/>
                    <a:pt x="23" y="42"/>
                    <a:pt x="19" y="42"/>
                  </a:cubicBezTo>
                  <a:moveTo>
                    <a:pt x="2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36"/>
                    <a:pt x="9" y="40"/>
                    <a:pt x="9" y="45"/>
                  </a:cubicBezTo>
                  <a:cubicBezTo>
                    <a:pt x="9" y="50"/>
                    <a:pt x="5" y="54"/>
                    <a:pt x="0" y="55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69"/>
                    <a:pt x="3" y="70"/>
                    <a:pt x="3" y="71"/>
                  </a:cubicBezTo>
                  <a:cubicBezTo>
                    <a:pt x="3" y="73"/>
                    <a:pt x="1" y="74"/>
                    <a:pt x="0" y="74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44" y="69"/>
                    <a:pt x="50" y="57"/>
                    <a:pt x="50" y="42"/>
                  </a:cubicBezTo>
                  <a:cubicBezTo>
                    <a:pt x="50" y="25"/>
                    <a:pt x="41" y="9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1865"/>
            <p:cNvSpPr>
              <a:spLocks/>
            </p:cNvSpPr>
            <p:nvPr userDrawn="1"/>
          </p:nvSpPr>
          <p:spPr bwMode="auto">
            <a:xfrm>
              <a:off x="8874126" y="4630738"/>
              <a:ext cx="63500" cy="26988"/>
            </a:xfrm>
            <a:custGeom>
              <a:avLst/>
              <a:gdLst>
                <a:gd name="T0" fmla="*/ 40 w 40"/>
                <a:gd name="T1" fmla="*/ 0 h 17"/>
                <a:gd name="T2" fmla="*/ 0 w 40"/>
                <a:gd name="T3" fmla="*/ 0 h 17"/>
                <a:gd name="T4" fmla="*/ 0 w 40"/>
                <a:gd name="T5" fmla="*/ 17 h 17"/>
                <a:gd name="T6" fmla="*/ 27 w 40"/>
                <a:gd name="T7" fmla="*/ 17 h 17"/>
                <a:gd name="T8" fmla="*/ 27 w 40"/>
                <a:gd name="T9" fmla="*/ 17 h 17"/>
                <a:gd name="T10" fmla="*/ 40 w 40"/>
                <a:gd name="T11" fmla="*/ 17 h 17"/>
                <a:gd name="T12" fmla="*/ 40 w 4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7">
                  <a:moveTo>
                    <a:pt x="4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40" y="17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1866"/>
            <p:cNvSpPr>
              <a:spLocks/>
            </p:cNvSpPr>
            <p:nvPr userDrawn="1"/>
          </p:nvSpPr>
          <p:spPr bwMode="auto">
            <a:xfrm>
              <a:off x="8874126" y="4630738"/>
              <a:ext cx="63500" cy="26988"/>
            </a:xfrm>
            <a:custGeom>
              <a:avLst/>
              <a:gdLst>
                <a:gd name="T0" fmla="*/ 40 w 40"/>
                <a:gd name="T1" fmla="*/ 0 h 17"/>
                <a:gd name="T2" fmla="*/ 0 w 40"/>
                <a:gd name="T3" fmla="*/ 0 h 17"/>
                <a:gd name="T4" fmla="*/ 0 w 40"/>
                <a:gd name="T5" fmla="*/ 17 h 17"/>
                <a:gd name="T6" fmla="*/ 27 w 40"/>
                <a:gd name="T7" fmla="*/ 17 h 17"/>
                <a:gd name="T8" fmla="*/ 27 w 40"/>
                <a:gd name="T9" fmla="*/ 17 h 17"/>
                <a:gd name="T10" fmla="*/ 40 w 40"/>
                <a:gd name="T11" fmla="*/ 17 h 17"/>
                <a:gd name="T12" fmla="*/ 40 w 4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7">
                  <a:moveTo>
                    <a:pt x="4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40" y="17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Rectangle 1867"/>
            <p:cNvSpPr>
              <a:spLocks noChangeArrowheads="1"/>
            </p:cNvSpPr>
            <p:nvPr userDrawn="1"/>
          </p:nvSpPr>
          <p:spPr bwMode="auto">
            <a:xfrm>
              <a:off x="8874126" y="4529138"/>
              <a:ext cx="39688" cy="101600"/>
            </a:xfrm>
            <a:prstGeom prst="rect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Rectangle 1868"/>
            <p:cNvSpPr>
              <a:spLocks noChangeArrowheads="1"/>
            </p:cNvSpPr>
            <p:nvPr userDrawn="1"/>
          </p:nvSpPr>
          <p:spPr bwMode="auto">
            <a:xfrm>
              <a:off x="8874126" y="4529138"/>
              <a:ext cx="39688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Oval 1869"/>
            <p:cNvSpPr>
              <a:spLocks noChangeArrowheads="1"/>
            </p:cNvSpPr>
            <p:nvPr userDrawn="1"/>
          </p:nvSpPr>
          <p:spPr bwMode="auto">
            <a:xfrm>
              <a:off x="8893176" y="4702175"/>
              <a:ext cx="23813" cy="22225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1870"/>
            <p:cNvSpPr>
              <a:spLocks/>
            </p:cNvSpPr>
            <p:nvPr userDrawn="1"/>
          </p:nvSpPr>
          <p:spPr bwMode="auto">
            <a:xfrm>
              <a:off x="8874126" y="4713288"/>
              <a:ext cx="14288" cy="31750"/>
            </a:xfrm>
            <a:custGeom>
              <a:avLst/>
              <a:gdLst>
                <a:gd name="T0" fmla="*/ 0 w 9"/>
                <a:gd name="T1" fmla="*/ 0 h 20"/>
                <a:gd name="T2" fmla="*/ 0 w 9"/>
                <a:gd name="T3" fmla="*/ 20 h 20"/>
                <a:gd name="T4" fmla="*/ 9 w 9"/>
                <a:gd name="T5" fmla="*/ 10 h 20"/>
                <a:gd name="T6" fmla="*/ 0 w 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19"/>
                    <a:pt x="9" y="15"/>
                    <a:pt x="9" y="10"/>
                  </a:cubicBezTo>
                  <a:cubicBezTo>
                    <a:pt x="9" y="5"/>
                    <a:pt x="5" y="1"/>
                    <a:pt x="0" y="0"/>
                  </a:cubicBezTo>
                </a:path>
              </a:pathLst>
            </a:custGeom>
            <a:solidFill>
              <a:srgbClr val="A85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Oval 1871"/>
            <p:cNvSpPr>
              <a:spLocks noChangeArrowheads="1"/>
            </p:cNvSpPr>
            <p:nvPr userDrawn="1"/>
          </p:nvSpPr>
          <p:spPr bwMode="auto">
            <a:xfrm>
              <a:off x="8924926" y="4745038"/>
              <a:ext cx="7938" cy="7938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Oval 1872"/>
            <p:cNvSpPr>
              <a:spLocks noChangeArrowheads="1"/>
            </p:cNvSpPr>
            <p:nvPr userDrawn="1"/>
          </p:nvSpPr>
          <p:spPr bwMode="auto">
            <a:xfrm>
              <a:off x="8899526" y="4757738"/>
              <a:ext cx="7938" cy="9525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1873"/>
            <p:cNvSpPr>
              <a:spLocks/>
            </p:cNvSpPr>
            <p:nvPr userDrawn="1"/>
          </p:nvSpPr>
          <p:spPr bwMode="auto">
            <a:xfrm>
              <a:off x="8874126" y="4767263"/>
              <a:ext cx="4763" cy="7938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5 h 5"/>
                <a:gd name="T4" fmla="*/ 3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3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1874"/>
            <p:cNvSpPr>
              <a:spLocks/>
            </p:cNvSpPr>
            <p:nvPr userDrawn="1"/>
          </p:nvSpPr>
          <p:spPr bwMode="auto">
            <a:xfrm>
              <a:off x="8874126" y="4848225"/>
              <a:ext cx="9525" cy="22225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14 h 14"/>
                <a:gd name="T4" fmla="*/ 6 w 6"/>
                <a:gd name="T5" fmla="*/ 7 h 14"/>
                <a:gd name="T6" fmla="*/ 0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" y="13"/>
                    <a:pt x="6" y="10"/>
                    <a:pt x="6" y="7"/>
                  </a:cubicBezTo>
                  <a:cubicBezTo>
                    <a:pt x="6" y="3"/>
                    <a:pt x="4" y="0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1875"/>
            <p:cNvSpPr>
              <a:spLocks/>
            </p:cNvSpPr>
            <p:nvPr userDrawn="1"/>
          </p:nvSpPr>
          <p:spPr bwMode="auto">
            <a:xfrm>
              <a:off x="8874126" y="4892675"/>
              <a:ext cx="9525" cy="22225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14 h 14"/>
                <a:gd name="T4" fmla="*/ 6 w 6"/>
                <a:gd name="T5" fmla="*/ 7 h 14"/>
                <a:gd name="T6" fmla="*/ 0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" y="14"/>
                    <a:pt x="6" y="11"/>
                    <a:pt x="6" y="7"/>
                  </a:cubicBezTo>
                  <a:cubicBezTo>
                    <a:pt x="6" y="4"/>
                    <a:pt x="4" y="1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1876"/>
            <p:cNvSpPr>
              <a:spLocks/>
            </p:cNvSpPr>
            <p:nvPr userDrawn="1"/>
          </p:nvSpPr>
          <p:spPr bwMode="auto">
            <a:xfrm>
              <a:off x="8874126" y="4781550"/>
              <a:ext cx="85725" cy="47625"/>
            </a:xfrm>
            <a:custGeom>
              <a:avLst/>
              <a:gdLst>
                <a:gd name="T0" fmla="*/ 54 w 54"/>
                <a:gd name="T1" fmla="*/ 0 h 30"/>
                <a:gd name="T2" fmla="*/ 35 w 54"/>
                <a:gd name="T3" fmla="*/ 0 h 30"/>
                <a:gd name="T4" fmla="*/ 0 w 54"/>
                <a:gd name="T5" fmla="*/ 0 h 30"/>
                <a:gd name="T6" fmla="*/ 0 w 54"/>
                <a:gd name="T7" fmla="*/ 30 h 30"/>
                <a:gd name="T8" fmla="*/ 54 w 54"/>
                <a:gd name="T9" fmla="*/ 30 h 30"/>
                <a:gd name="T10" fmla="*/ 54 w 54"/>
                <a:gd name="T11" fmla="*/ 29 h 30"/>
                <a:gd name="T12" fmla="*/ 54 w 54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0">
                  <a:moveTo>
                    <a:pt x="54" y="0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4" y="30"/>
                  </a:lnTo>
                  <a:lnTo>
                    <a:pt x="54" y="2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7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1877"/>
            <p:cNvSpPr>
              <a:spLocks/>
            </p:cNvSpPr>
            <p:nvPr userDrawn="1"/>
          </p:nvSpPr>
          <p:spPr bwMode="auto">
            <a:xfrm>
              <a:off x="8874126" y="4781550"/>
              <a:ext cx="85725" cy="47625"/>
            </a:xfrm>
            <a:custGeom>
              <a:avLst/>
              <a:gdLst>
                <a:gd name="T0" fmla="*/ 54 w 54"/>
                <a:gd name="T1" fmla="*/ 0 h 30"/>
                <a:gd name="T2" fmla="*/ 35 w 54"/>
                <a:gd name="T3" fmla="*/ 0 h 30"/>
                <a:gd name="T4" fmla="*/ 0 w 54"/>
                <a:gd name="T5" fmla="*/ 0 h 30"/>
                <a:gd name="T6" fmla="*/ 0 w 54"/>
                <a:gd name="T7" fmla="*/ 30 h 30"/>
                <a:gd name="T8" fmla="*/ 54 w 54"/>
                <a:gd name="T9" fmla="*/ 30 h 30"/>
                <a:gd name="T10" fmla="*/ 54 w 54"/>
                <a:gd name="T11" fmla="*/ 29 h 30"/>
                <a:gd name="T12" fmla="*/ 54 w 54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0">
                  <a:moveTo>
                    <a:pt x="54" y="0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4" y="30"/>
                  </a:lnTo>
                  <a:lnTo>
                    <a:pt x="54" y="29"/>
                  </a:lnTo>
                  <a:lnTo>
                    <a:pt x="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1878"/>
            <p:cNvSpPr>
              <a:spLocks/>
            </p:cNvSpPr>
            <p:nvPr userDrawn="1"/>
          </p:nvSpPr>
          <p:spPr bwMode="auto">
            <a:xfrm>
              <a:off x="10564813" y="4622800"/>
              <a:ext cx="412750" cy="298450"/>
            </a:xfrm>
            <a:custGeom>
              <a:avLst/>
              <a:gdLst>
                <a:gd name="T0" fmla="*/ 260 w 260"/>
                <a:gd name="T1" fmla="*/ 188 h 188"/>
                <a:gd name="T2" fmla="*/ 0 w 260"/>
                <a:gd name="T3" fmla="*/ 188 h 188"/>
                <a:gd name="T4" fmla="*/ 76 w 260"/>
                <a:gd name="T5" fmla="*/ 77 h 188"/>
                <a:gd name="T6" fmla="*/ 130 w 260"/>
                <a:gd name="T7" fmla="*/ 0 h 188"/>
                <a:gd name="T8" fmla="*/ 183 w 260"/>
                <a:gd name="T9" fmla="*/ 77 h 188"/>
                <a:gd name="T10" fmla="*/ 260 w 260"/>
                <a:gd name="T11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0" h="188">
                  <a:moveTo>
                    <a:pt x="260" y="188"/>
                  </a:moveTo>
                  <a:lnTo>
                    <a:pt x="0" y="188"/>
                  </a:lnTo>
                  <a:lnTo>
                    <a:pt x="76" y="77"/>
                  </a:lnTo>
                  <a:lnTo>
                    <a:pt x="130" y="0"/>
                  </a:lnTo>
                  <a:lnTo>
                    <a:pt x="183" y="77"/>
                  </a:lnTo>
                  <a:lnTo>
                    <a:pt x="260" y="188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1879"/>
            <p:cNvSpPr>
              <a:spLocks/>
            </p:cNvSpPr>
            <p:nvPr userDrawn="1"/>
          </p:nvSpPr>
          <p:spPr bwMode="auto">
            <a:xfrm>
              <a:off x="10564813" y="4622800"/>
              <a:ext cx="412750" cy="298450"/>
            </a:xfrm>
            <a:custGeom>
              <a:avLst/>
              <a:gdLst>
                <a:gd name="T0" fmla="*/ 260 w 260"/>
                <a:gd name="T1" fmla="*/ 188 h 188"/>
                <a:gd name="T2" fmla="*/ 0 w 260"/>
                <a:gd name="T3" fmla="*/ 188 h 188"/>
                <a:gd name="T4" fmla="*/ 76 w 260"/>
                <a:gd name="T5" fmla="*/ 77 h 188"/>
                <a:gd name="T6" fmla="*/ 130 w 260"/>
                <a:gd name="T7" fmla="*/ 0 h 188"/>
                <a:gd name="T8" fmla="*/ 183 w 260"/>
                <a:gd name="T9" fmla="*/ 77 h 188"/>
                <a:gd name="T10" fmla="*/ 260 w 260"/>
                <a:gd name="T11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0" h="188">
                  <a:moveTo>
                    <a:pt x="260" y="188"/>
                  </a:moveTo>
                  <a:lnTo>
                    <a:pt x="0" y="188"/>
                  </a:lnTo>
                  <a:lnTo>
                    <a:pt x="76" y="77"/>
                  </a:lnTo>
                  <a:lnTo>
                    <a:pt x="130" y="0"/>
                  </a:lnTo>
                  <a:lnTo>
                    <a:pt x="183" y="77"/>
                  </a:lnTo>
                  <a:lnTo>
                    <a:pt x="260" y="18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1880"/>
            <p:cNvSpPr>
              <a:spLocks/>
            </p:cNvSpPr>
            <p:nvPr userDrawn="1"/>
          </p:nvSpPr>
          <p:spPr bwMode="auto">
            <a:xfrm>
              <a:off x="10601326" y="4498975"/>
              <a:ext cx="339725" cy="246063"/>
            </a:xfrm>
            <a:custGeom>
              <a:avLst/>
              <a:gdLst>
                <a:gd name="T0" fmla="*/ 214 w 214"/>
                <a:gd name="T1" fmla="*/ 155 h 155"/>
                <a:gd name="T2" fmla="*/ 0 w 214"/>
                <a:gd name="T3" fmla="*/ 155 h 155"/>
                <a:gd name="T4" fmla="*/ 64 w 214"/>
                <a:gd name="T5" fmla="*/ 62 h 155"/>
                <a:gd name="T6" fmla="*/ 107 w 214"/>
                <a:gd name="T7" fmla="*/ 0 h 155"/>
                <a:gd name="T8" fmla="*/ 149 w 214"/>
                <a:gd name="T9" fmla="*/ 62 h 155"/>
                <a:gd name="T10" fmla="*/ 214 w 214"/>
                <a:gd name="T1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155">
                  <a:moveTo>
                    <a:pt x="214" y="155"/>
                  </a:moveTo>
                  <a:lnTo>
                    <a:pt x="0" y="155"/>
                  </a:lnTo>
                  <a:lnTo>
                    <a:pt x="64" y="62"/>
                  </a:lnTo>
                  <a:lnTo>
                    <a:pt x="107" y="0"/>
                  </a:lnTo>
                  <a:lnTo>
                    <a:pt x="149" y="62"/>
                  </a:lnTo>
                  <a:lnTo>
                    <a:pt x="214" y="155"/>
                  </a:lnTo>
                  <a:close/>
                </a:path>
              </a:pathLst>
            </a:custGeom>
            <a:solidFill>
              <a:srgbClr val="E6EE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1881"/>
            <p:cNvSpPr>
              <a:spLocks/>
            </p:cNvSpPr>
            <p:nvPr userDrawn="1"/>
          </p:nvSpPr>
          <p:spPr bwMode="auto">
            <a:xfrm>
              <a:off x="10601326" y="4498975"/>
              <a:ext cx="339725" cy="246063"/>
            </a:xfrm>
            <a:custGeom>
              <a:avLst/>
              <a:gdLst>
                <a:gd name="T0" fmla="*/ 214 w 214"/>
                <a:gd name="T1" fmla="*/ 155 h 155"/>
                <a:gd name="T2" fmla="*/ 0 w 214"/>
                <a:gd name="T3" fmla="*/ 155 h 155"/>
                <a:gd name="T4" fmla="*/ 64 w 214"/>
                <a:gd name="T5" fmla="*/ 62 h 155"/>
                <a:gd name="T6" fmla="*/ 107 w 214"/>
                <a:gd name="T7" fmla="*/ 0 h 155"/>
                <a:gd name="T8" fmla="*/ 149 w 214"/>
                <a:gd name="T9" fmla="*/ 62 h 155"/>
                <a:gd name="T10" fmla="*/ 214 w 214"/>
                <a:gd name="T1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155">
                  <a:moveTo>
                    <a:pt x="214" y="155"/>
                  </a:moveTo>
                  <a:lnTo>
                    <a:pt x="0" y="155"/>
                  </a:lnTo>
                  <a:lnTo>
                    <a:pt x="64" y="62"/>
                  </a:lnTo>
                  <a:lnTo>
                    <a:pt x="107" y="0"/>
                  </a:lnTo>
                  <a:lnTo>
                    <a:pt x="149" y="62"/>
                  </a:lnTo>
                  <a:lnTo>
                    <a:pt x="214" y="15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1882"/>
            <p:cNvSpPr>
              <a:spLocks/>
            </p:cNvSpPr>
            <p:nvPr userDrawn="1"/>
          </p:nvSpPr>
          <p:spPr bwMode="auto">
            <a:xfrm>
              <a:off x="10636251" y="4400550"/>
              <a:ext cx="269875" cy="196850"/>
            </a:xfrm>
            <a:custGeom>
              <a:avLst/>
              <a:gdLst>
                <a:gd name="T0" fmla="*/ 170 w 170"/>
                <a:gd name="T1" fmla="*/ 124 h 124"/>
                <a:gd name="T2" fmla="*/ 0 w 170"/>
                <a:gd name="T3" fmla="*/ 124 h 124"/>
                <a:gd name="T4" fmla="*/ 85 w 170"/>
                <a:gd name="T5" fmla="*/ 0 h 124"/>
                <a:gd name="T6" fmla="*/ 170 w 170"/>
                <a:gd name="T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124">
                  <a:moveTo>
                    <a:pt x="170" y="124"/>
                  </a:moveTo>
                  <a:lnTo>
                    <a:pt x="0" y="124"/>
                  </a:lnTo>
                  <a:lnTo>
                    <a:pt x="85" y="0"/>
                  </a:lnTo>
                  <a:lnTo>
                    <a:pt x="170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1883"/>
            <p:cNvSpPr>
              <a:spLocks/>
            </p:cNvSpPr>
            <p:nvPr userDrawn="1"/>
          </p:nvSpPr>
          <p:spPr bwMode="auto">
            <a:xfrm>
              <a:off x="10636251" y="4400550"/>
              <a:ext cx="269875" cy="196850"/>
            </a:xfrm>
            <a:custGeom>
              <a:avLst/>
              <a:gdLst>
                <a:gd name="T0" fmla="*/ 170 w 170"/>
                <a:gd name="T1" fmla="*/ 124 h 124"/>
                <a:gd name="T2" fmla="*/ 0 w 170"/>
                <a:gd name="T3" fmla="*/ 124 h 124"/>
                <a:gd name="T4" fmla="*/ 85 w 170"/>
                <a:gd name="T5" fmla="*/ 0 h 124"/>
                <a:gd name="T6" fmla="*/ 170 w 170"/>
                <a:gd name="T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124">
                  <a:moveTo>
                    <a:pt x="170" y="124"/>
                  </a:moveTo>
                  <a:lnTo>
                    <a:pt x="0" y="124"/>
                  </a:lnTo>
                  <a:lnTo>
                    <a:pt x="85" y="0"/>
                  </a:lnTo>
                  <a:lnTo>
                    <a:pt x="170" y="1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Rectangle 1884"/>
            <p:cNvSpPr>
              <a:spLocks noChangeArrowheads="1"/>
            </p:cNvSpPr>
            <p:nvPr userDrawn="1"/>
          </p:nvSpPr>
          <p:spPr bwMode="auto">
            <a:xfrm>
              <a:off x="10721976" y="4921250"/>
              <a:ext cx="98425" cy="141288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Rectangle 1885"/>
            <p:cNvSpPr>
              <a:spLocks noChangeArrowheads="1"/>
            </p:cNvSpPr>
            <p:nvPr userDrawn="1"/>
          </p:nvSpPr>
          <p:spPr bwMode="auto">
            <a:xfrm>
              <a:off x="10721976" y="4921250"/>
              <a:ext cx="98425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Line 1886"/>
            <p:cNvSpPr>
              <a:spLocks noChangeShapeType="1"/>
            </p:cNvSpPr>
            <p:nvPr userDrawn="1"/>
          </p:nvSpPr>
          <p:spPr bwMode="auto">
            <a:xfrm>
              <a:off x="10796588" y="44370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Line 1887"/>
            <p:cNvSpPr>
              <a:spLocks noChangeShapeType="1"/>
            </p:cNvSpPr>
            <p:nvPr userDrawn="1"/>
          </p:nvSpPr>
          <p:spPr bwMode="auto">
            <a:xfrm>
              <a:off x="10796588" y="44370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1888"/>
            <p:cNvSpPr>
              <a:spLocks/>
            </p:cNvSpPr>
            <p:nvPr userDrawn="1"/>
          </p:nvSpPr>
          <p:spPr bwMode="auto">
            <a:xfrm>
              <a:off x="10771188" y="4745038"/>
              <a:ext cx="206375" cy="176213"/>
            </a:xfrm>
            <a:custGeom>
              <a:avLst/>
              <a:gdLst>
                <a:gd name="T0" fmla="*/ 53 w 130"/>
                <a:gd name="T1" fmla="*/ 0 h 111"/>
                <a:gd name="T2" fmla="*/ 0 w 130"/>
                <a:gd name="T3" fmla="*/ 0 h 111"/>
                <a:gd name="T4" fmla="*/ 0 w 130"/>
                <a:gd name="T5" fmla="*/ 111 h 111"/>
                <a:gd name="T6" fmla="*/ 31 w 130"/>
                <a:gd name="T7" fmla="*/ 111 h 111"/>
                <a:gd name="T8" fmla="*/ 130 w 130"/>
                <a:gd name="T9" fmla="*/ 111 h 111"/>
                <a:gd name="T10" fmla="*/ 53 w 130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111">
                  <a:moveTo>
                    <a:pt x="53" y="0"/>
                  </a:moveTo>
                  <a:lnTo>
                    <a:pt x="0" y="0"/>
                  </a:lnTo>
                  <a:lnTo>
                    <a:pt x="0" y="111"/>
                  </a:lnTo>
                  <a:lnTo>
                    <a:pt x="31" y="111"/>
                  </a:lnTo>
                  <a:lnTo>
                    <a:pt x="130" y="111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96A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1889"/>
            <p:cNvSpPr>
              <a:spLocks/>
            </p:cNvSpPr>
            <p:nvPr userDrawn="1"/>
          </p:nvSpPr>
          <p:spPr bwMode="auto">
            <a:xfrm>
              <a:off x="10771188" y="4745038"/>
              <a:ext cx="206375" cy="176213"/>
            </a:xfrm>
            <a:custGeom>
              <a:avLst/>
              <a:gdLst>
                <a:gd name="T0" fmla="*/ 53 w 130"/>
                <a:gd name="T1" fmla="*/ 0 h 111"/>
                <a:gd name="T2" fmla="*/ 0 w 130"/>
                <a:gd name="T3" fmla="*/ 0 h 111"/>
                <a:gd name="T4" fmla="*/ 0 w 130"/>
                <a:gd name="T5" fmla="*/ 111 h 111"/>
                <a:gd name="T6" fmla="*/ 31 w 130"/>
                <a:gd name="T7" fmla="*/ 111 h 111"/>
                <a:gd name="T8" fmla="*/ 130 w 130"/>
                <a:gd name="T9" fmla="*/ 111 h 111"/>
                <a:gd name="T10" fmla="*/ 53 w 130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111">
                  <a:moveTo>
                    <a:pt x="53" y="0"/>
                  </a:moveTo>
                  <a:lnTo>
                    <a:pt x="0" y="0"/>
                  </a:lnTo>
                  <a:lnTo>
                    <a:pt x="0" y="111"/>
                  </a:lnTo>
                  <a:lnTo>
                    <a:pt x="31" y="111"/>
                  </a:lnTo>
                  <a:lnTo>
                    <a:pt x="130" y="111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1890"/>
            <p:cNvSpPr>
              <a:spLocks/>
            </p:cNvSpPr>
            <p:nvPr userDrawn="1"/>
          </p:nvSpPr>
          <p:spPr bwMode="auto">
            <a:xfrm>
              <a:off x="10771188" y="4597400"/>
              <a:ext cx="169863" cy="147638"/>
            </a:xfrm>
            <a:custGeom>
              <a:avLst/>
              <a:gdLst>
                <a:gd name="T0" fmla="*/ 42 w 107"/>
                <a:gd name="T1" fmla="*/ 0 h 93"/>
                <a:gd name="T2" fmla="*/ 0 w 107"/>
                <a:gd name="T3" fmla="*/ 0 h 93"/>
                <a:gd name="T4" fmla="*/ 0 w 107"/>
                <a:gd name="T5" fmla="*/ 93 h 93"/>
                <a:gd name="T6" fmla="*/ 53 w 107"/>
                <a:gd name="T7" fmla="*/ 93 h 93"/>
                <a:gd name="T8" fmla="*/ 107 w 107"/>
                <a:gd name="T9" fmla="*/ 93 h 93"/>
                <a:gd name="T10" fmla="*/ 77 w 107"/>
                <a:gd name="T11" fmla="*/ 49 h 93"/>
                <a:gd name="T12" fmla="*/ 42 w 107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93">
                  <a:moveTo>
                    <a:pt x="42" y="0"/>
                  </a:moveTo>
                  <a:lnTo>
                    <a:pt x="0" y="0"/>
                  </a:lnTo>
                  <a:lnTo>
                    <a:pt x="0" y="93"/>
                  </a:lnTo>
                  <a:lnTo>
                    <a:pt x="53" y="93"/>
                  </a:lnTo>
                  <a:lnTo>
                    <a:pt x="107" y="93"/>
                  </a:lnTo>
                  <a:lnTo>
                    <a:pt x="77" y="49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8B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1891"/>
            <p:cNvSpPr>
              <a:spLocks/>
            </p:cNvSpPr>
            <p:nvPr userDrawn="1"/>
          </p:nvSpPr>
          <p:spPr bwMode="auto">
            <a:xfrm>
              <a:off x="10771188" y="4597400"/>
              <a:ext cx="169863" cy="147638"/>
            </a:xfrm>
            <a:custGeom>
              <a:avLst/>
              <a:gdLst>
                <a:gd name="T0" fmla="*/ 42 w 107"/>
                <a:gd name="T1" fmla="*/ 0 h 93"/>
                <a:gd name="T2" fmla="*/ 0 w 107"/>
                <a:gd name="T3" fmla="*/ 0 h 93"/>
                <a:gd name="T4" fmla="*/ 0 w 107"/>
                <a:gd name="T5" fmla="*/ 93 h 93"/>
                <a:gd name="T6" fmla="*/ 53 w 107"/>
                <a:gd name="T7" fmla="*/ 93 h 93"/>
                <a:gd name="T8" fmla="*/ 107 w 107"/>
                <a:gd name="T9" fmla="*/ 93 h 93"/>
                <a:gd name="T10" fmla="*/ 77 w 107"/>
                <a:gd name="T11" fmla="*/ 49 h 93"/>
                <a:gd name="T12" fmla="*/ 42 w 107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93">
                  <a:moveTo>
                    <a:pt x="42" y="0"/>
                  </a:moveTo>
                  <a:lnTo>
                    <a:pt x="0" y="0"/>
                  </a:lnTo>
                  <a:lnTo>
                    <a:pt x="0" y="93"/>
                  </a:lnTo>
                  <a:lnTo>
                    <a:pt x="53" y="93"/>
                  </a:lnTo>
                  <a:lnTo>
                    <a:pt x="107" y="93"/>
                  </a:lnTo>
                  <a:lnTo>
                    <a:pt x="77" y="49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1892"/>
            <p:cNvSpPr>
              <a:spLocks/>
            </p:cNvSpPr>
            <p:nvPr userDrawn="1"/>
          </p:nvSpPr>
          <p:spPr bwMode="auto">
            <a:xfrm>
              <a:off x="10771188" y="4400550"/>
              <a:ext cx="134938" cy="196850"/>
            </a:xfrm>
            <a:custGeom>
              <a:avLst/>
              <a:gdLst>
                <a:gd name="T0" fmla="*/ 0 w 85"/>
                <a:gd name="T1" fmla="*/ 0 h 124"/>
                <a:gd name="T2" fmla="*/ 0 w 85"/>
                <a:gd name="T3" fmla="*/ 124 h 124"/>
                <a:gd name="T4" fmla="*/ 42 w 85"/>
                <a:gd name="T5" fmla="*/ 124 h 124"/>
                <a:gd name="T6" fmla="*/ 85 w 85"/>
                <a:gd name="T7" fmla="*/ 124 h 124"/>
                <a:gd name="T8" fmla="*/ 42 w 85"/>
                <a:gd name="T9" fmla="*/ 61 h 124"/>
                <a:gd name="T10" fmla="*/ 25 w 85"/>
                <a:gd name="T11" fmla="*/ 37 h 124"/>
                <a:gd name="T12" fmla="*/ 16 w 85"/>
                <a:gd name="T13" fmla="*/ 23 h 124"/>
                <a:gd name="T14" fmla="*/ 10 w 85"/>
                <a:gd name="T15" fmla="*/ 15 h 124"/>
                <a:gd name="T16" fmla="*/ 10 w 85"/>
                <a:gd name="T17" fmla="*/ 15 h 124"/>
                <a:gd name="T18" fmla="*/ 0 w 85"/>
                <a:gd name="T1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lnTo>
                    <a:pt x="0" y="124"/>
                  </a:lnTo>
                  <a:lnTo>
                    <a:pt x="42" y="124"/>
                  </a:lnTo>
                  <a:lnTo>
                    <a:pt x="85" y="124"/>
                  </a:lnTo>
                  <a:lnTo>
                    <a:pt x="42" y="61"/>
                  </a:lnTo>
                  <a:lnTo>
                    <a:pt x="25" y="37"/>
                  </a:lnTo>
                  <a:lnTo>
                    <a:pt x="16" y="23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1893"/>
            <p:cNvSpPr>
              <a:spLocks/>
            </p:cNvSpPr>
            <p:nvPr userDrawn="1"/>
          </p:nvSpPr>
          <p:spPr bwMode="auto">
            <a:xfrm>
              <a:off x="10771188" y="4400550"/>
              <a:ext cx="134938" cy="196850"/>
            </a:xfrm>
            <a:custGeom>
              <a:avLst/>
              <a:gdLst>
                <a:gd name="T0" fmla="*/ 0 w 85"/>
                <a:gd name="T1" fmla="*/ 0 h 124"/>
                <a:gd name="T2" fmla="*/ 0 w 85"/>
                <a:gd name="T3" fmla="*/ 124 h 124"/>
                <a:gd name="T4" fmla="*/ 42 w 85"/>
                <a:gd name="T5" fmla="*/ 124 h 124"/>
                <a:gd name="T6" fmla="*/ 85 w 85"/>
                <a:gd name="T7" fmla="*/ 124 h 124"/>
                <a:gd name="T8" fmla="*/ 42 w 85"/>
                <a:gd name="T9" fmla="*/ 61 h 124"/>
                <a:gd name="T10" fmla="*/ 25 w 85"/>
                <a:gd name="T11" fmla="*/ 37 h 124"/>
                <a:gd name="T12" fmla="*/ 16 w 85"/>
                <a:gd name="T13" fmla="*/ 23 h 124"/>
                <a:gd name="T14" fmla="*/ 10 w 85"/>
                <a:gd name="T15" fmla="*/ 15 h 124"/>
                <a:gd name="T16" fmla="*/ 10 w 85"/>
                <a:gd name="T17" fmla="*/ 15 h 124"/>
                <a:gd name="T18" fmla="*/ 0 w 85"/>
                <a:gd name="T1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lnTo>
                    <a:pt x="0" y="124"/>
                  </a:lnTo>
                  <a:lnTo>
                    <a:pt x="42" y="124"/>
                  </a:lnTo>
                  <a:lnTo>
                    <a:pt x="85" y="124"/>
                  </a:lnTo>
                  <a:lnTo>
                    <a:pt x="42" y="61"/>
                  </a:lnTo>
                  <a:lnTo>
                    <a:pt x="25" y="37"/>
                  </a:lnTo>
                  <a:lnTo>
                    <a:pt x="16" y="23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Rectangle 1894"/>
            <p:cNvSpPr>
              <a:spLocks noChangeArrowheads="1"/>
            </p:cNvSpPr>
            <p:nvPr userDrawn="1"/>
          </p:nvSpPr>
          <p:spPr bwMode="auto">
            <a:xfrm>
              <a:off x="10771188" y="4921250"/>
              <a:ext cx="49213" cy="141288"/>
            </a:xfrm>
            <a:prstGeom prst="rect">
              <a:avLst/>
            </a:pr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Rectangle 1895"/>
            <p:cNvSpPr>
              <a:spLocks noChangeArrowheads="1"/>
            </p:cNvSpPr>
            <p:nvPr userDrawn="1"/>
          </p:nvSpPr>
          <p:spPr bwMode="auto">
            <a:xfrm>
              <a:off x="10771188" y="4921250"/>
              <a:ext cx="49213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78524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14</a:t>
            </a:fld>
            <a:endParaRPr lang="zh-CN" altLang="en-US"/>
          </a:p>
        </p:txBody>
      </p:sp>
      <p:grpSp>
        <p:nvGrpSpPr>
          <p:cNvPr id="5" name="211319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F65BCD71-C4A9-49CE-8B42-577AE3C99401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9926" y="1422400"/>
            <a:ext cx="10845150" cy="4013200"/>
            <a:chOff x="669926" y="1422400"/>
            <a:chExt cx="10845150" cy="4013200"/>
          </a:xfrm>
        </p:grpSpPr>
        <p:sp>
          <p:nvSpPr>
            <p:cNvPr id="6" name="işḻide">
              <a:extLst>
                <a:ext uri="{FF2B5EF4-FFF2-40B4-BE49-F238E27FC236}">
                  <a16:creationId xmlns:a16="http://schemas.microsoft.com/office/drawing/2014/main" xmlns="" id="{B1537BD1-4AED-4BA7-A1EE-A43322FB2A62}"/>
                </a:ext>
              </a:extLst>
            </p:cNvPr>
            <p:cNvSpPr/>
            <p:nvPr/>
          </p:nvSpPr>
          <p:spPr>
            <a:xfrm>
              <a:off x="8650162" y="1422400"/>
              <a:ext cx="2864914" cy="2834692"/>
            </a:xfrm>
            <a:prstGeom prst="diamond">
              <a:avLst/>
            </a:prstGeom>
            <a:noFill/>
            <a:ln w="28575">
              <a:solidFill>
                <a:schemeClr val="accent1"/>
              </a:solidFill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7" name="îšľïḑé">
              <a:extLst>
                <a:ext uri="{FF2B5EF4-FFF2-40B4-BE49-F238E27FC236}">
                  <a16:creationId xmlns:a16="http://schemas.microsoft.com/office/drawing/2014/main" xmlns="" id="{E0C37B06-E46E-4D16-BDB4-069EA5D6098F}"/>
                </a:ext>
              </a:extLst>
            </p:cNvPr>
            <p:cNvSpPr/>
            <p:nvPr/>
          </p:nvSpPr>
          <p:spPr bwMode="auto">
            <a:xfrm>
              <a:off x="9344838" y="2242582"/>
              <a:ext cx="1475562" cy="1194328"/>
            </a:xfrm>
            <a:custGeom>
              <a:avLst/>
              <a:gdLst>
                <a:gd name="connsiteX0" fmla="*/ 355420 w 607568"/>
                <a:gd name="connsiteY0" fmla="*/ 250307 h 491771"/>
                <a:gd name="connsiteX1" fmla="*/ 352312 w 607568"/>
                <a:gd name="connsiteY1" fmla="*/ 251812 h 491771"/>
                <a:gd name="connsiteX2" fmla="*/ 321042 w 607568"/>
                <a:gd name="connsiteY2" fmla="*/ 289814 h 491771"/>
                <a:gd name="connsiteX3" fmla="*/ 321513 w 607568"/>
                <a:gd name="connsiteY3" fmla="*/ 295364 h 491771"/>
                <a:gd name="connsiteX4" fmla="*/ 369736 w 607568"/>
                <a:gd name="connsiteY4" fmla="*/ 338257 h 491771"/>
                <a:gd name="connsiteX5" fmla="*/ 371997 w 607568"/>
                <a:gd name="connsiteY5" fmla="*/ 339104 h 491771"/>
                <a:gd name="connsiteX6" fmla="*/ 373127 w 607568"/>
                <a:gd name="connsiteY6" fmla="*/ 338916 h 491771"/>
                <a:gd name="connsiteX7" fmla="*/ 375293 w 607568"/>
                <a:gd name="connsiteY7" fmla="*/ 336282 h 491771"/>
                <a:gd name="connsiteX8" fmla="*/ 383676 w 607568"/>
                <a:gd name="connsiteY8" fmla="*/ 279467 h 491771"/>
                <a:gd name="connsiteX9" fmla="*/ 376424 w 607568"/>
                <a:gd name="connsiteY9" fmla="*/ 263287 h 491771"/>
                <a:gd name="connsiteX10" fmla="*/ 357681 w 607568"/>
                <a:gd name="connsiteY10" fmla="*/ 250965 h 491771"/>
                <a:gd name="connsiteX11" fmla="*/ 355420 w 607568"/>
                <a:gd name="connsiteY11" fmla="*/ 250307 h 491771"/>
                <a:gd name="connsiteX12" fmla="*/ 258879 w 607568"/>
                <a:gd name="connsiteY12" fmla="*/ 250307 h 491771"/>
                <a:gd name="connsiteX13" fmla="*/ 256712 w 607568"/>
                <a:gd name="connsiteY13" fmla="*/ 250965 h 491771"/>
                <a:gd name="connsiteX14" fmla="*/ 237969 w 607568"/>
                <a:gd name="connsiteY14" fmla="*/ 263287 h 491771"/>
                <a:gd name="connsiteX15" fmla="*/ 230717 w 607568"/>
                <a:gd name="connsiteY15" fmla="*/ 279467 h 491771"/>
                <a:gd name="connsiteX16" fmla="*/ 239100 w 607568"/>
                <a:gd name="connsiteY16" fmla="*/ 336282 h 491771"/>
                <a:gd name="connsiteX17" fmla="*/ 241266 w 607568"/>
                <a:gd name="connsiteY17" fmla="*/ 338916 h 491771"/>
                <a:gd name="connsiteX18" fmla="*/ 242396 w 607568"/>
                <a:gd name="connsiteY18" fmla="*/ 339104 h 491771"/>
                <a:gd name="connsiteX19" fmla="*/ 244657 w 607568"/>
                <a:gd name="connsiteY19" fmla="*/ 338257 h 491771"/>
                <a:gd name="connsiteX20" fmla="*/ 292880 w 607568"/>
                <a:gd name="connsiteY20" fmla="*/ 295364 h 491771"/>
                <a:gd name="connsiteX21" fmla="*/ 293351 w 607568"/>
                <a:gd name="connsiteY21" fmla="*/ 289814 h 491771"/>
                <a:gd name="connsiteX22" fmla="*/ 261987 w 607568"/>
                <a:gd name="connsiteY22" fmla="*/ 251812 h 491771"/>
                <a:gd name="connsiteX23" fmla="*/ 258879 w 607568"/>
                <a:gd name="connsiteY23" fmla="*/ 250307 h 491771"/>
                <a:gd name="connsiteX24" fmla="*/ 500465 w 607568"/>
                <a:gd name="connsiteY24" fmla="*/ 66049 h 491771"/>
                <a:gd name="connsiteX25" fmla="*/ 565743 w 607568"/>
                <a:gd name="connsiteY25" fmla="*/ 130673 h 491771"/>
                <a:gd name="connsiteX26" fmla="*/ 566120 w 607568"/>
                <a:gd name="connsiteY26" fmla="*/ 130673 h 491771"/>
                <a:gd name="connsiteX27" fmla="*/ 580250 w 607568"/>
                <a:gd name="connsiteY27" fmla="*/ 160962 h 491771"/>
                <a:gd name="connsiteX28" fmla="*/ 560939 w 607568"/>
                <a:gd name="connsiteY28" fmla="*/ 182503 h 491771"/>
                <a:gd name="connsiteX29" fmla="*/ 531927 w 607568"/>
                <a:gd name="connsiteY29" fmla="*/ 223799 h 491771"/>
                <a:gd name="connsiteX30" fmla="*/ 528253 w 607568"/>
                <a:gd name="connsiteY30" fmla="*/ 234240 h 491771"/>
                <a:gd name="connsiteX31" fmla="*/ 530797 w 607568"/>
                <a:gd name="connsiteY31" fmla="*/ 246281 h 491771"/>
                <a:gd name="connsiteX32" fmla="*/ 545868 w 607568"/>
                <a:gd name="connsiteY32" fmla="*/ 261143 h 491771"/>
                <a:gd name="connsiteX33" fmla="*/ 558961 w 607568"/>
                <a:gd name="connsiteY33" fmla="*/ 263777 h 491771"/>
                <a:gd name="connsiteX34" fmla="*/ 597299 w 607568"/>
                <a:gd name="connsiteY34" fmla="*/ 301968 h 491771"/>
                <a:gd name="connsiteX35" fmla="*/ 607002 w 607568"/>
                <a:gd name="connsiteY35" fmla="*/ 350788 h 491771"/>
                <a:gd name="connsiteX36" fmla="*/ 601256 w 607568"/>
                <a:gd name="connsiteY36" fmla="*/ 373835 h 491771"/>
                <a:gd name="connsiteX37" fmla="*/ 579685 w 607568"/>
                <a:gd name="connsiteY37" fmla="*/ 384088 h 491771"/>
                <a:gd name="connsiteX38" fmla="*/ 490386 w 607568"/>
                <a:gd name="connsiteY38" fmla="*/ 384088 h 491771"/>
                <a:gd name="connsiteX39" fmla="*/ 467685 w 607568"/>
                <a:gd name="connsiteY39" fmla="*/ 310058 h 491771"/>
                <a:gd name="connsiteX40" fmla="*/ 431702 w 607568"/>
                <a:gd name="connsiteY40" fmla="*/ 267445 h 491771"/>
                <a:gd name="connsiteX41" fmla="*/ 441969 w 607568"/>
                <a:gd name="connsiteY41" fmla="*/ 263777 h 491771"/>
                <a:gd name="connsiteX42" fmla="*/ 455157 w 607568"/>
                <a:gd name="connsiteY42" fmla="*/ 261237 h 491771"/>
                <a:gd name="connsiteX43" fmla="*/ 470228 w 607568"/>
                <a:gd name="connsiteY43" fmla="*/ 246281 h 491771"/>
                <a:gd name="connsiteX44" fmla="*/ 472677 w 607568"/>
                <a:gd name="connsiteY44" fmla="*/ 234240 h 491771"/>
                <a:gd name="connsiteX45" fmla="*/ 469098 w 607568"/>
                <a:gd name="connsiteY45" fmla="*/ 223893 h 491771"/>
                <a:gd name="connsiteX46" fmla="*/ 439991 w 607568"/>
                <a:gd name="connsiteY46" fmla="*/ 182503 h 491771"/>
                <a:gd name="connsiteX47" fmla="*/ 426144 w 607568"/>
                <a:gd name="connsiteY47" fmla="*/ 172720 h 491771"/>
                <a:gd name="connsiteX48" fmla="*/ 441404 w 607568"/>
                <a:gd name="connsiteY48" fmla="*/ 143278 h 491771"/>
                <a:gd name="connsiteX49" fmla="*/ 439708 w 607568"/>
                <a:gd name="connsiteY49" fmla="*/ 107438 h 491771"/>
                <a:gd name="connsiteX50" fmla="*/ 500465 w 607568"/>
                <a:gd name="connsiteY50" fmla="*/ 66049 h 491771"/>
                <a:gd name="connsiteX51" fmla="*/ 107100 w 607568"/>
                <a:gd name="connsiteY51" fmla="*/ 66049 h 491771"/>
                <a:gd name="connsiteX52" fmla="*/ 171341 w 607568"/>
                <a:gd name="connsiteY52" fmla="*/ 123618 h 491771"/>
                <a:gd name="connsiteX53" fmla="*/ 172849 w 607568"/>
                <a:gd name="connsiteY53" fmla="*/ 143278 h 491771"/>
                <a:gd name="connsiteX54" fmla="*/ 184246 w 607568"/>
                <a:gd name="connsiteY54" fmla="*/ 168205 h 491771"/>
                <a:gd name="connsiteX55" fmla="*/ 167574 w 607568"/>
                <a:gd name="connsiteY55" fmla="*/ 182503 h 491771"/>
                <a:gd name="connsiteX56" fmla="*/ 138468 w 607568"/>
                <a:gd name="connsiteY56" fmla="*/ 223799 h 491771"/>
                <a:gd name="connsiteX57" fmla="*/ 134794 w 607568"/>
                <a:gd name="connsiteY57" fmla="*/ 234240 h 491771"/>
                <a:gd name="connsiteX58" fmla="*/ 137337 w 607568"/>
                <a:gd name="connsiteY58" fmla="*/ 246281 h 491771"/>
                <a:gd name="connsiteX59" fmla="*/ 152408 w 607568"/>
                <a:gd name="connsiteY59" fmla="*/ 261143 h 491771"/>
                <a:gd name="connsiteX60" fmla="*/ 165596 w 607568"/>
                <a:gd name="connsiteY60" fmla="*/ 263777 h 491771"/>
                <a:gd name="connsiteX61" fmla="*/ 179442 w 607568"/>
                <a:gd name="connsiteY61" fmla="*/ 268856 h 491771"/>
                <a:gd name="connsiteX62" fmla="*/ 146662 w 607568"/>
                <a:gd name="connsiteY62" fmla="*/ 310058 h 491771"/>
                <a:gd name="connsiteX63" fmla="*/ 123867 w 607568"/>
                <a:gd name="connsiteY63" fmla="*/ 384088 h 491771"/>
                <a:gd name="connsiteX64" fmla="*/ 27883 w 607568"/>
                <a:gd name="connsiteY64" fmla="*/ 384088 h 491771"/>
                <a:gd name="connsiteX65" fmla="*/ 6312 w 607568"/>
                <a:gd name="connsiteY65" fmla="*/ 373835 h 491771"/>
                <a:gd name="connsiteX66" fmla="*/ 566 w 607568"/>
                <a:gd name="connsiteY66" fmla="*/ 350788 h 491771"/>
                <a:gd name="connsiteX67" fmla="*/ 10268 w 607568"/>
                <a:gd name="connsiteY67" fmla="*/ 301968 h 491771"/>
                <a:gd name="connsiteX68" fmla="*/ 48606 w 607568"/>
                <a:gd name="connsiteY68" fmla="*/ 263777 h 491771"/>
                <a:gd name="connsiteX69" fmla="*/ 61699 w 607568"/>
                <a:gd name="connsiteY69" fmla="*/ 261237 h 491771"/>
                <a:gd name="connsiteX70" fmla="*/ 76770 w 607568"/>
                <a:gd name="connsiteY70" fmla="*/ 246281 h 491771"/>
                <a:gd name="connsiteX71" fmla="*/ 79313 w 607568"/>
                <a:gd name="connsiteY71" fmla="*/ 234240 h 491771"/>
                <a:gd name="connsiteX72" fmla="*/ 75639 w 607568"/>
                <a:gd name="connsiteY72" fmla="*/ 223893 h 491771"/>
                <a:gd name="connsiteX73" fmla="*/ 46628 w 607568"/>
                <a:gd name="connsiteY73" fmla="*/ 182503 h 491771"/>
                <a:gd name="connsiteX74" fmla="*/ 27318 w 607568"/>
                <a:gd name="connsiteY74" fmla="*/ 160962 h 491771"/>
                <a:gd name="connsiteX75" fmla="*/ 41447 w 607568"/>
                <a:gd name="connsiteY75" fmla="*/ 130673 h 491771"/>
                <a:gd name="connsiteX76" fmla="*/ 41824 w 607568"/>
                <a:gd name="connsiteY76" fmla="*/ 130673 h 491771"/>
                <a:gd name="connsiteX77" fmla="*/ 107100 w 607568"/>
                <a:gd name="connsiteY77" fmla="*/ 66049 h 491771"/>
                <a:gd name="connsiteX78" fmla="*/ 298626 w 607568"/>
                <a:gd name="connsiteY78" fmla="*/ 0 h 491771"/>
                <a:gd name="connsiteX79" fmla="*/ 315956 w 607568"/>
                <a:gd name="connsiteY79" fmla="*/ 0 h 491771"/>
                <a:gd name="connsiteX80" fmla="*/ 401854 w 607568"/>
                <a:gd name="connsiteY80" fmla="*/ 85787 h 491771"/>
                <a:gd name="connsiteX81" fmla="*/ 401854 w 607568"/>
                <a:gd name="connsiteY81" fmla="*/ 95476 h 491771"/>
                <a:gd name="connsiteX82" fmla="*/ 421633 w 607568"/>
                <a:gd name="connsiteY82" fmla="*/ 138840 h 491771"/>
                <a:gd name="connsiteX83" fmla="*/ 417960 w 607568"/>
                <a:gd name="connsiteY83" fmla="*/ 149281 h 491771"/>
                <a:gd name="connsiteX84" fmla="*/ 417112 w 607568"/>
                <a:gd name="connsiteY84" fmla="*/ 151068 h 491771"/>
                <a:gd name="connsiteX85" fmla="*/ 411273 w 607568"/>
                <a:gd name="connsiteY85" fmla="*/ 159534 h 491771"/>
                <a:gd name="connsiteX86" fmla="*/ 410896 w 607568"/>
                <a:gd name="connsiteY86" fmla="*/ 159910 h 491771"/>
                <a:gd name="connsiteX87" fmla="*/ 394037 w 607568"/>
                <a:gd name="connsiteY87" fmla="*/ 169787 h 491771"/>
                <a:gd name="connsiteX88" fmla="*/ 384900 w 607568"/>
                <a:gd name="connsiteY88" fmla="*/ 189541 h 491771"/>
                <a:gd name="connsiteX89" fmla="*/ 384712 w 607568"/>
                <a:gd name="connsiteY89" fmla="*/ 189823 h 491771"/>
                <a:gd name="connsiteX90" fmla="*/ 373316 w 607568"/>
                <a:gd name="connsiteY90" fmla="*/ 207131 h 491771"/>
                <a:gd name="connsiteX91" fmla="*/ 372750 w 607568"/>
                <a:gd name="connsiteY91" fmla="*/ 207789 h 491771"/>
                <a:gd name="connsiteX92" fmla="*/ 359847 w 607568"/>
                <a:gd name="connsiteY92" fmla="*/ 222275 h 491771"/>
                <a:gd name="connsiteX93" fmla="*/ 359188 w 607568"/>
                <a:gd name="connsiteY93" fmla="*/ 222934 h 491771"/>
                <a:gd name="connsiteX94" fmla="*/ 345154 w 607568"/>
                <a:gd name="connsiteY94" fmla="*/ 234598 h 491771"/>
                <a:gd name="connsiteX95" fmla="*/ 345625 w 607568"/>
                <a:gd name="connsiteY95" fmla="*/ 236855 h 491771"/>
                <a:gd name="connsiteX96" fmla="*/ 348639 w 607568"/>
                <a:gd name="connsiteY96" fmla="*/ 235538 h 491771"/>
                <a:gd name="connsiteX97" fmla="*/ 355514 w 607568"/>
                <a:gd name="connsiteY97" fmla="*/ 234033 h 491771"/>
                <a:gd name="connsiteX98" fmla="*/ 366628 w 607568"/>
                <a:gd name="connsiteY98" fmla="*/ 237326 h 491771"/>
                <a:gd name="connsiteX99" fmla="*/ 385371 w 607568"/>
                <a:gd name="connsiteY99" fmla="*/ 249648 h 491771"/>
                <a:gd name="connsiteX100" fmla="*/ 399876 w 607568"/>
                <a:gd name="connsiteY100" fmla="*/ 279373 h 491771"/>
                <a:gd name="connsiteX101" fmla="*/ 430016 w 607568"/>
                <a:gd name="connsiteY101" fmla="*/ 289814 h 491771"/>
                <a:gd name="connsiteX102" fmla="*/ 448382 w 607568"/>
                <a:gd name="connsiteY102" fmla="*/ 316058 h 491771"/>
                <a:gd name="connsiteX103" fmla="*/ 481630 w 607568"/>
                <a:gd name="connsiteY103" fmla="*/ 424515 h 491771"/>
                <a:gd name="connsiteX104" fmla="*/ 483891 w 607568"/>
                <a:gd name="connsiteY104" fmla="*/ 436461 h 491771"/>
                <a:gd name="connsiteX105" fmla="*/ 473718 w 607568"/>
                <a:gd name="connsiteY105" fmla="*/ 470700 h 491771"/>
                <a:gd name="connsiteX106" fmla="*/ 443956 w 607568"/>
                <a:gd name="connsiteY106" fmla="*/ 490360 h 491771"/>
                <a:gd name="connsiteX107" fmla="*/ 431805 w 607568"/>
                <a:gd name="connsiteY107" fmla="*/ 491771 h 491771"/>
                <a:gd name="connsiteX108" fmla="*/ 325375 w 607568"/>
                <a:gd name="connsiteY108" fmla="*/ 491771 h 491771"/>
                <a:gd name="connsiteX109" fmla="*/ 337430 w 607568"/>
                <a:gd name="connsiteY109" fmla="*/ 415296 h 491771"/>
                <a:gd name="connsiteX110" fmla="*/ 334605 w 607568"/>
                <a:gd name="connsiteY110" fmla="*/ 389052 h 491771"/>
                <a:gd name="connsiteX111" fmla="*/ 323962 w 607568"/>
                <a:gd name="connsiteY111" fmla="*/ 360927 h 491771"/>
                <a:gd name="connsiteX112" fmla="*/ 337430 w 607568"/>
                <a:gd name="connsiteY112" fmla="*/ 347476 h 491771"/>
                <a:gd name="connsiteX113" fmla="*/ 307196 w 607568"/>
                <a:gd name="connsiteY113" fmla="*/ 317281 h 491771"/>
                <a:gd name="connsiteX114" fmla="*/ 276868 w 607568"/>
                <a:gd name="connsiteY114" fmla="*/ 347476 h 491771"/>
                <a:gd name="connsiteX115" fmla="*/ 290337 w 607568"/>
                <a:gd name="connsiteY115" fmla="*/ 360927 h 491771"/>
                <a:gd name="connsiteX116" fmla="*/ 279694 w 607568"/>
                <a:gd name="connsiteY116" fmla="*/ 389052 h 491771"/>
                <a:gd name="connsiteX117" fmla="*/ 276963 w 607568"/>
                <a:gd name="connsiteY117" fmla="*/ 415296 h 491771"/>
                <a:gd name="connsiteX118" fmla="*/ 288736 w 607568"/>
                <a:gd name="connsiteY118" fmla="*/ 491771 h 491771"/>
                <a:gd name="connsiteX119" fmla="*/ 182493 w 607568"/>
                <a:gd name="connsiteY119" fmla="*/ 491771 h 491771"/>
                <a:gd name="connsiteX120" fmla="*/ 170437 w 607568"/>
                <a:gd name="connsiteY120" fmla="*/ 490360 h 491771"/>
                <a:gd name="connsiteX121" fmla="*/ 140675 w 607568"/>
                <a:gd name="connsiteY121" fmla="*/ 470700 h 491771"/>
                <a:gd name="connsiteX122" fmla="*/ 132669 w 607568"/>
                <a:gd name="connsiteY122" fmla="*/ 424515 h 491771"/>
                <a:gd name="connsiteX123" fmla="*/ 166011 w 607568"/>
                <a:gd name="connsiteY123" fmla="*/ 316058 h 491771"/>
                <a:gd name="connsiteX124" fmla="*/ 184377 w 607568"/>
                <a:gd name="connsiteY124" fmla="*/ 289814 h 491771"/>
                <a:gd name="connsiteX125" fmla="*/ 214517 w 607568"/>
                <a:gd name="connsiteY125" fmla="*/ 279373 h 491771"/>
                <a:gd name="connsiteX126" fmla="*/ 214517 w 607568"/>
                <a:gd name="connsiteY126" fmla="*/ 279279 h 491771"/>
                <a:gd name="connsiteX127" fmla="*/ 229022 w 607568"/>
                <a:gd name="connsiteY127" fmla="*/ 249648 h 491771"/>
                <a:gd name="connsiteX128" fmla="*/ 247765 w 607568"/>
                <a:gd name="connsiteY128" fmla="*/ 237326 h 491771"/>
                <a:gd name="connsiteX129" fmla="*/ 258879 w 607568"/>
                <a:gd name="connsiteY129" fmla="*/ 234033 h 491771"/>
                <a:gd name="connsiteX130" fmla="*/ 265754 w 607568"/>
                <a:gd name="connsiteY130" fmla="*/ 235538 h 491771"/>
                <a:gd name="connsiteX131" fmla="*/ 268768 w 607568"/>
                <a:gd name="connsiteY131" fmla="*/ 236855 h 491771"/>
                <a:gd name="connsiteX132" fmla="*/ 269239 w 607568"/>
                <a:gd name="connsiteY132" fmla="*/ 234598 h 491771"/>
                <a:gd name="connsiteX133" fmla="*/ 255205 w 607568"/>
                <a:gd name="connsiteY133" fmla="*/ 222934 h 491771"/>
                <a:gd name="connsiteX134" fmla="*/ 254546 w 607568"/>
                <a:gd name="connsiteY134" fmla="*/ 222275 h 491771"/>
                <a:gd name="connsiteX135" fmla="*/ 241548 w 607568"/>
                <a:gd name="connsiteY135" fmla="*/ 207789 h 491771"/>
                <a:gd name="connsiteX136" fmla="*/ 241077 w 607568"/>
                <a:gd name="connsiteY136" fmla="*/ 207225 h 491771"/>
                <a:gd name="connsiteX137" fmla="*/ 229681 w 607568"/>
                <a:gd name="connsiteY137" fmla="*/ 189823 h 491771"/>
                <a:gd name="connsiteX138" fmla="*/ 229493 w 607568"/>
                <a:gd name="connsiteY138" fmla="*/ 189635 h 491771"/>
                <a:gd name="connsiteX139" fmla="*/ 220356 w 607568"/>
                <a:gd name="connsiteY139" fmla="*/ 169787 h 491771"/>
                <a:gd name="connsiteX140" fmla="*/ 203497 w 607568"/>
                <a:gd name="connsiteY140" fmla="*/ 159910 h 491771"/>
                <a:gd name="connsiteX141" fmla="*/ 203120 w 607568"/>
                <a:gd name="connsiteY141" fmla="*/ 159534 h 491771"/>
                <a:gd name="connsiteX142" fmla="*/ 197281 w 607568"/>
                <a:gd name="connsiteY142" fmla="*/ 151068 h 491771"/>
                <a:gd name="connsiteX143" fmla="*/ 196433 w 607568"/>
                <a:gd name="connsiteY143" fmla="*/ 149281 h 491771"/>
                <a:gd name="connsiteX144" fmla="*/ 192666 w 607568"/>
                <a:gd name="connsiteY144" fmla="*/ 138840 h 491771"/>
                <a:gd name="connsiteX145" fmla="*/ 212727 w 607568"/>
                <a:gd name="connsiteY145" fmla="*/ 95476 h 491771"/>
                <a:gd name="connsiteX146" fmla="*/ 212727 w 607568"/>
                <a:gd name="connsiteY146" fmla="*/ 85787 h 491771"/>
                <a:gd name="connsiteX147" fmla="*/ 298626 w 607568"/>
                <a:gd name="connsiteY147" fmla="*/ 0 h 49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607568" h="491771">
                  <a:moveTo>
                    <a:pt x="355420" y="250307"/>
                  </a:moveTo>
                  <a:cubicBezTo>
                    <a:pt x="354290" y="250307"/>
                    <a:pt x="353160" y="250871"/>
                    <a:pt x="352312" y="251812"/>
                  </a:cubicBezTo>
                  <a:lnTo>
                    <a:pt x="321042" y="289814"/>
                  </a:lnTo>
                  <a:cubicBezTo>
                    <a:pt x="319723" y="291507"/>
                    <a:pt x="319912" y="293953"/>
                    <a:pt x="321513" y="295364"/>
                  </a:cubicBezTo>
                  <a:lnTo>
                    <a:pt x="369736" y="338257"/>
                  </a:lnTo>
                  <a:cubicBezTo>
                    <a:pt x="370396" y="338822"/>
                    <a:pt x="371149" y="339104"/>
                    <a:pt x="371997" y="339104"/>
                  </a:cubicBezTo>
                  <a:cubicBezTo>
                    <a:pt x="372374" y="339104"/>
                    <a:pt x="372750" y="339010"/>
                    <a:pt x="373127" y="338916"/>
                  </a:cubicBezTo>
                  <a:cubicBezTo>
                    <a:pt x="374257" y="338539"/>
                    <a:pt x="375105" y="337505"/>
                    <a:pt x="375293" y="336282"/>
                  </a:cubicBezTo>
                  <a:lnTo>
                    <a:pt x="383676" y="279467"/>
                  </a:lnTo>
                  <a:cubicBezTo>
                    <a:pt x="384618" y="273164"/>
                    <a:pt x="381792" y="266768"/>
                    <a:pt x="376424" y="263287"/>
                  </a:cubicBezTo>
                  <a:lnTo>
                    <a:pt x="357681" y="250965"/>
                  </a:lnTo>
                  <a:cubicBezTo>
                    <a:pt x="357021" y="250495"/>
                    <a:pt x="356174" y="250307"/>
                    <a:pt x="355420" y="250307"/>
                  </a:cubicBezTo>
                  <a:close/>
                  <a:moveTo>
                    <a:pt x="258879" y="250307"/>
                  </a:moveTo>
                  <a:cubicBezTo>
                    <a:pt x="258125" y="250307"/>
                    <a:pt x="257372" y="250495"/>
                    <a:pt x="256712" y="250965"/>
                  </a:cubicBezTo>
                  <a:lnTo>
                    <a:pt x="237969" y="263287"/>
                  </a:lnTo>
                  <a:cubicBezTo>
                    <a:pt x="232601" y="266768"/>
                    <a:pt x="229775" y="273164"/>
                    <a:pt x="230717" y="279467"/>
                  </a:cubicBezTo>
                  <a:lnTo>
                    <a:pt x="239100" y="336282"/>
                  </a:lnTo>
                  <a:cubicBezTo>
                    <a:pt x="239288" y="337505"/>
                    <a:pt x="240136" y="338539"/>
                    <a:pt x="241266" y="338916"/>
                  </a:cubicBezTo>
                  <a:cubicBezTo>
                    <a:pt x="241643" y="339010"/>
                    <a:pt x="242019" y="339104"/>
                    <a:pt x="242396" y="339104"/>
                  </a:cubicBezTo>
                  <a:cubicBezTo>
                    <a:pt x="243244" y="339104"/>
                    <a:pt x="243997" y="338822"/>
                    <a:pt x="244657" y="338257"/>
                  </a:cubicBezTo>
                  <a:lnTo>
                    <a:pt x="292880" y="295364"/>
                  </a:lnTo>
                  <a:cubicBezTo>
                    <a:pt x="294481" y="293953"/>
                    <a:pt x="294670" y="291507"/>
                    <a:pt x="293351" y="289814"/>
                  </a:cubicBezTo>
                  <a:lnTo>
                    <a:pt x="261987" y="251812"/>
                  </a:lnTo>
                  <a:cubicBezTo>
                    <a:pt x="261233" y="250871"/>
                    <a:pt x="260103" y="250307"/>
                    <a:pt x="258879" y="250307"/>
                  </a:cubicBezTo>
                  <a:close/>
                  <a:moveTo>
                    <a:pt x="500465" y="66049"/>
                  </a:moveTo>
                  <a:cubicBezTo>
                    <a:pt x="548129" y="66049"/>
                    <a:pt x="562447" y="93516"/>
                    <a:pt x="565743" y="130673"/>
                  </a:cubicBezTo>
                  <a:cubicBezTo>
                    <a:pt x="565932" y="130673"/>
                    <a:pt x="566026" y="130673"/>
                    <a:pt x="566120" y="130673"/>
                  </a:cubicBezTo>
                  <a:cubicBezTo>
                    <a:pt x="577141" y="133118"/>
                    <a:pt x="583358" y="146664"/>
                    <a:pt x="580250" y="160962"/>
                  </a:cubicBezTo>
                  <a:cubicBezTo>
                    <a:pt x="577706" y="172532"/>
                    <a:pt x="569700" y="180904"/>
                    <a:pt x="560939" y="182503"/>
                  </a:cubicBezTo>
                  <a:cubicBezTo>
                    <a:pt x="554628" y="199529"/>
                    <a:pt x="543796" y="214016"/>
                    <a:pt x="531927" y="223799"/>
                  </a:cubicBezTo>
                  <a:cubicBezTo>
                    <a:pt x="528913" y="226338"/>
                    <a:pt x="527500" y="230383"/>
                    <a:pt x="528253" y="234240"/>
                  </a:cubicBezTo>
                  <a:lnTo>
                    <a:pt x="530797" y="246281"/>
                  </a:lnTo>
                  <a:cubicBezTo>
                    <a:pt x="532304" y="253806"/>
                    <a:pt x="538238" y="259732"/>
                    <a:pt x="545868" y="261143"/>
                  </a:cubicBezTo>
                  <a:lnTo>
                    <a:pt x="558961" y="263777"/>
                  </a:lnTo>
                  <a:cubicBezTo>
                    <a:pt x="578366" y="267634"/>
                    <a:pt x="593437" y="282684"/>
                    <a:pt x="597299" y="301968"/>
                  </a:cubicBezTo>
                  <a:lnTo>
                    <a:pt x="607002" y="350788"/>
                  </a:lnTo>
                  <a:cubicBezTo>
                    <a:pt x="608697" y="358972"/>
                    <a:pt x="606531" y="367438"/>
                    <a:pt x="601256" y="373835"/>
                  </a:cubicBezTo>
                  <a:cubicBezTo>
                    <a:pt x="595981" y="380325"/>
                    <a:pt x="588068" y="384088"/>
                    <a:pt x="579685" y="384088"/>
                  </a:cubicBezTo>
                  <a:lnTo>
                    <a:pt x="490386" y="384088"/>
                  </a:lnTo>
                  <a:lnTo>
                    <a:pt x="467685" y="310058"/>
                  </a:lnTo>
                  <a:cubicBezTo>
                    <a:pt x="461845" y="291150"/>
                    <a:pt x="448563" y="276194"/>
                    <a:pt x="431702" y="267445"/>
                  </a:cubicBezTo>
                  <a:cubicBezTo>
                    <a:pt x="434999" y="265940"/>
                    <a:pt x="438295" y="264529"/>
                    <a:pt x="441969" y="263777"/>
                  </a:cubicBezTo>
                  <a:lnTo>
                    <a:pt x="455157" y="261237"/>
                  </a:lnTo>
                  <a:cubicBezTo>
                    <a:pt x="462692" y="259732"/>
                    <a:pt x="468627" y="253806"/>
                    <a:pt x="470228" y="246281"/>
                  </a:cubicBezTo>
                  <a:lnTo>
                    <a:pt x="472677" y="234240"/>
                  </a:lnTo>
                  <a:cubicBezTo>
                    <a:pt x="473525" y="230383"/>
                    <a:pt x="472112" y="226338"/>
                    <a:pt x="469098" y="223893"/>
                  </a:cubicBezTo>
                  <a:cubicBezTo>
                    <a:pt x="457229" y="214016"/>
                    <a:pt x="446302" y="199529"/>
                    <a:pt x="439991" y="182503"/>
                  </a:cubicBezTo>
                  <a:cubicBezTo>
                    <a:pt x="434716" y="181563"/>
                    <a:pt x="429818" y="177894"/>
                    <a:pt x="426144" y="172720"/>
                  </a:cubicBezTo>
                  <a:cubicBezTo>
                    <a:pt x="433303" y="164725"/>
                    <a:pt x="438861" y="154754"/>
                    <a:pt x="441404" y="143278"/>
                  </a:cubicBezTo>
                  <a:cubicBezTo>
                    <a:pt x="444324" y="130485"/>
                    <a:pt x="443476" y="118068"/>
                    <a:pt x="439708" y="107438"/>
                  </a:cubicBezTo>
                  <a:cubicBezTo>
                    <a:pt x="447244" y="82699"/>
                    <a:pt x="464200" y="66049"/>
                    <a:pt x="500465" y="66049"/>
                  </a:cubicBezTo>
                  <a:close/>
                  <a:moveTo>
                    <a:pt x="107100" y="66049"/>
                  </a:moveTo>
                  <a:cubicBezTo>
                    <a:pt x="151561" y="66049"/>
                    <a:pt x="166820" y="90130"/>
                    <a:pt x="171341" y="123618"/>
                  </a:cubicBezTo>
                  <a:cubicBezTo>
                    <a:pt x="170965" y="129920"/>
                    <a:pt x="171436" y="136505"/>
                    <a:pt x="172849" y="143278"/>
                  </a:cubicBezTo>
                  <a:cubicBezTo>
                    <a:pt x="174921" y="152590"/>
                    <a:pt x="178971" y="161056"/>
                    <a:pt x="184246" y="168205"/>
                  </a:cubicBezTo>
                  <a:cubicBezTo>
                    <a:pt x="180573" y="175919"/>
                    <a:pt x="174356" y="181281"/>
                    <a:pt x="167574" y="182503"/>
                  </a:cubicBezTo>
                  <a:cubicBezTo>
                    <a:pt x="161263" y="199529"/>
                    <a:pt x="150336" y="214016"/>
                    <a:pt x="138468" y="223799"/>
                  </a:cubicBezTo>
                  <a:cubicBezTo>
                    <a:pt x="135453" y="226338"/>
                    <a:pt x="134040" y="230383"/>
                    <a:pt x="134794" y="234240"/>
                  </a:cubicBezTo>
                  <a:lnTo>
                    <a:pt x="137337" y="246281"/>
                  </a:lnTo>
                  <a:cubicBezTo>
                    <a:pt x="138939" y="253806"/>
                    <a:pt x="144873" y="259732"/>
                    <a:pt x="152408" y="261143"/>
                  </a:cubicBezTo>
                  <a:lnTo>
                    <a:pt x="165596" y="263777"/>
                  </a:lnTo>
                  <a:cubicBezTo>
                    <a:pt x="170494" y="264812"/>
                    <a:pt x="175203" y="266505"/>
                    <a:pt x="179442" y="268856"/>
                  </a:cubicBezTo>
                  <a:cubicBezTo>
                    <a:pt x="164088" y="277793"/>
                    <a:pt x="152126" y="292279"/>
                    <a:pt x="146662" y="310058"/>
                  </a:cubicBezTo>
                  <a:lnTo>
                    <a:pt x="123867" y="384088"/>
                  </a:lnTo>
                  <a:lnTo>
                    <a:pt x="27883" y="384088"/>
                  </a:lnTo>
                  <a:cubicBezTo>
                    <a:pt x="19499" y="384088"/>
                    <a:pt x="11587" y="380325"/>
                    <a:pt x="6312" y="373835"/>
                  </a:cubicBezTo>
                  <a:cubicBezTo>
                    <a:pt x="1037" y="367438"/>
                    <a:pt x="-1129" y="358972"/>
                    <a:pt x="566" y="350788"/>
                  </a:cubicBezTo>
                  <a:lnTo>
                    <a:pt x="10268" y="301968"/>
                  </a:lnTo>
                  <a:cubicBezTo>
                    <a:pt x="14130" y="282684"/>
                    <a:pt x="29202" y="267634"/>
                    <a:pt x="48606" y="263777"/>
                  </a:cubicBezTo>
                  <a:lnTo>
                    <a:pt x="61699" y="261237"/>
                  </a:lnTo>
                  <a:cubicBezTo>
                    <a:pt x="69328" y="259732"/>
                    <a:pt x="75263" y="253806"/>
                    <a:pt x="76770" y="246281"/>
                  </a:cubicBezTo>
                  <a:lnTo>
                    <a:pt x="79313" y="234240"/>
                  </a:lnTo>
                  <a:cubicBezTo>
                    <a:pt x="80067" y="230383"/>
                    <a:pt x="78654" y="226338"/>
                    <a:pt x="75639" y="223893"/>
                  </a:cubicBezTo>
                  <a:cubicBezTo>
                    <a:pt x="63771" y="214016"/>
                    <a:pt x="52939" y="199623"/>
                    <a:pt x="46628" y="182503"/>
                  </a:cubicBezTo>
                  <a:cubicBezTo>
                    <a:pt x="37867" y="180904"/>
                    <a:pt x="29861" y="172532"/>
                    <a:pt x="27318" y="160962"/>
                  </a:cubicBezTo>
                  <a:cubicBezTo>
                    <a:pt x="24115" y="146664"/>
                    <a:pt x="30426" y="133118"/>
                    <a:pt x="41447" y="130673"/>
                  </a:cubicBezTo>
                  <a:cubicBezTo>
                    <a:pt x="41541" y="130673"/>
                    <a:pt x="41729" y="130673"/>
                    <a:pt x="41824" y="130673"/>
                  </a:cubicBezTo>
                  <a:cubicBezTo>
                    <a:pt x="45403" y="93516"/>
                    <a:pt x="60192" y="66049"/>
                    <a:pt x="107100" y="66049"/>
                  </a:cubicBezTo>
                  <a:close/>
                  <a:moveTo>
                    <a:pt x="298626" y="0"/>
                  </a:moveTo>
                  <a:lnTo>
                    <a:pt x="315956" y="0"/>
                  </a:lnTo>
                  <a:cubicBezTo>
                    <a:pt x="363426" y="0"/>
                    <a:pt x="401854" y="38378"/>
                    <a:pt x="401854" y="85787"/>
                  </a:cubicBezTo>
                  <a:lnTo>
                    <a:pt x="401854" y="95476"/>
                  </a:lnTo>
                  <a:cubicBezTo>
                    <a:pt x="417301" y="99238"/>
                    <a:pt x="426154" y="118522"/>
                    <a:pt x="421633" y="138840"/>
                  </a:cubicBezTo>
                  <a:cubicBezTo>
                    <a:pt x="420880" y="142602"/>
                    <a:pt x="419467" y="146083"/>
                    <a:pt x="417960" y="149281"/>
                  </a:cubicBezTo>
                  <a:cubicBezTo>
                    <a:pt x="417677" y="149939"/>
                    <a:pt x="417395" y="150504"/>
                    <a:pt x="417112" y="151068"/>
                  </a:cubicBezTo>
                  <a:cubicBezTo>
                    <a:pt x="415417" y="154172"/>
                    <a:pt x="413533" y="157088"/>
                    <a:pt x="411273" y="159534"/>
                  </a:cubicBezTo>
                  <a:cubicBezTo>
                    <a:pt x="411179" y="159628"/>
                    <a:pt x="410990" y="159816"/>
                    <a:pt x="410896" y="159910"/>
                  </a:cubicBezTo>
                  <a:cubicBezTo>
                    <a:pt x="406092" y="165084"/>
                    <a:pt x="400159" y="168658"/>
                    <a:pt x="394037" y="169787"/>
                  </a:cubicBezTo>
                  <a:cubicBezTo>
                    <a:pt x="391494" y="176654"/>
                    <a:pt x="388385" y="183332"/>
                    <a:pt x="384900" y="189541"/>
                  </a:cubicBezTo>
                  <a:cubicBezTo>
                    <a:pt x="384806" y="189635"/>
                    <a:pt x="384806" y="189729"/>
                    <a:pt x="384712" y="189823"/>
                  </a:cubicBezTo>
                  <a:cubicBezTo>
                    <a:pt x="381227" y="196031"/>
                    <a:pt x="377460" y="201769"/>
                    <a:pt x="373316" y="207131"/>
                  </a:cubicBezTo>
                  <a:cubicBezTo>
                    <a:pt x="373127" y="207413"/>
                    <a:pt x="372939" y="207601"/>
                    <a:pt x="372750" y="207789"/>
                  </a:cubicBezTo>
                  <a:cubicBezTo>
                    <a:pt x="368700" y="213057"/>
                    <a:pt x="364368" y="217948"/>
                    <a:pt x="359847" y="222275"/>
                  </a:cubicBezTo>
                  <a:cubicBezTo>
                    <a:pt x="359658" y="222463"/>
                    <a:pt x="359376" y="222651"/>
                    <a:pt x="359188" y="222934"/>
                  </a:cubicBezTo>
                  <a:cubicBezTo>
                    <a:pt x="354667" y="227261"/>
                    <a:pt x="349957" y="231211"/>
                    <a:pt x="345154" y="234598"/>
                  </a:cubicBezTo>
                  <a:lnTo>
                    <a:pt x="345625" y="236855"/>
                  </a:lnTo>
                  <a:cubicBezTo>
                    <a:pt x="346567" y="236385"/>
                    <a:pt x="347603" y="235915"/>
                    <a:pt x="348639" y="235538"/>
                  </a:cubicBezTo>
                  <a:cubicBezTo>
                    <a:pt x="350899" y="234786"/>
                    <a:pt x="353065" y="234033"/>
                    <a:pt x="355514" y="234033"/>
                  </a:cubicBezTo>
                  <a:cubicBezTo>
                    <a:pt x="359470" y="234033"/>
                    <a:pt x="363238" y="235162"/>
                    <a:pt x="366628" y="237326"/>
                  </a:cubicBezTo>
                  <a:cubicBezTo>
                    <a:pt x="366628" y="237326"/>
                    <a:pt x="380756" y="246450"/>
                    <a:pt x="385371" y="249648"/>
                  </a:cubicBezTo>
                  <a:cubicBezTo>
                    <a:pt x="401854" y="261030"/>
                    <a:pt x="399876" y="279373"/>
                    <a:pt x="399876" y="279373"/>
                  </a:cubicBezTo>
                  <a:cubicBezTo>
                    <a:pt x="410990" y="279655"/>
                    <a:pt x="421822" y="283041"/>
                    <a:pt x="430016" y="289814"/>
                  </a:cubicBezTo>
                  <a:cubicBezTo>
                    <a:pt x="445180" y="302324"/>
                    <a:pt x="447535" y="313330"/>
                    <a:pt x="448382" y="316058"/>
                  </a:cubicBezTo>
                  <a:lnTo>
                    <a:pt x="481630" y="424515"/>
                  </a:lnTo>
                  <a:cubicBezTo>
                    <a:pt x="482855" y="428371"/>
                    <a:pt x="483608" y="432416"/>
                    <a:pt x="483891" y="436461"/>
                  </a:cubicBezTo>
                  <a:cubicBezTo>
                    <a:pt x="484644" y="448595"/>
                    <a:pt x="481159" y="460730"/>
                    <a:pt x="473718" y="470700"/>
                  </a:cubicBezTo>
                  <a:cubicBezTo>
                    <a:pt x="466372" y="480671"/>
                    <a:pt x="455823" y="487538"/>
                    <a:pt x="443956" y="490360"/>
                  </a:cubicBezTo>
                  <a:cubicBezTo>
                    <a:pt x="440000" y="491301"/>
                    <a:pt x="435950" y="491771"/>
                    <a:pt x="431805" y="491771"/>
                  </a:cubicBezTo>
                  <a:lnTo>
                    <a:pt x="325375" y="491771"/>
                  </a:lnTo>
                  <a:lnTo>
                    <a:pt x="337430" y="415296"/>
                  </a:lnTo>
                  <a:cubicBezTo>
                    <a:pt x="338749" y="406454"/>
                    <a:pt x="337807" y="397424"/>
                    <a:pt x="334605" y="389052"/>
                  </a:cubicBezTo>
                  <a:lnTo>
                    <a:pt x="323962" y="360927"/>
                  </a:lnTo>
                  <a:lnTo>
                    <a:pt x="337430" y="347476"/>
                  </a:lnTo>
                  <a:lnTo>
                    <a:pt x="307196" y="317281"/>
                  </a:lnTo>
                  <a:lnTo>
                    <a:pt x="276868" y="347476"/>
                  </a:lnTo>
                  <a:lnTo>
                    <a:pt x="290337" y="360927"/>
                  </a:lnTo>
                  <a:lnTo>
                    <a:pt x="279694" y="389052"/>
                  </a:lnTo>
                  <a:cubicBezTo>
                    <a:pt x="276586" y="397424"/>
                    <a:pt x="275644" y="406454"/>
                    <a:pt x="276963" y="415296"/>
                  </a:cubicBezTo>
                  <a:lnTo>
                    <a:pt x="288736" y="491771"/>
                  </a:lnTo>
                  <a:lnTo>
                    <a:pt x="182493" y="491771"/>
                  </a:lnTo>
                  <a:cubicBezTo>
                    <a:pt x="178443" y="491771"/>
                    <a:pt x="174299" y="491301"/>
                    <a:pt x="170437" y="490360"/>
                  </a:cubicBezTo>
                  <a:cubicBezTo>
                    <a:pt x="158570" y="487538"/>
                    <a:pt x="148021" y="480671"/>
                    <a:pt x="140675" y="470700"/>
                  </a:cubicBezTo>
                  <a:cubicBezTo>
                    <a:pt x="130785" y="457343"/>
                    <a:pt x="127865" y="440223"/>
                    <a:pt x="132669" y="424515"/>
                  </a:cubicBezTo>
                  <a:lnTo>
                    <a:pt x="166011" y="316058"/>
                  </a:lnTo>
                  <a:cubicBezTo>
                    <a:pt x="166858" y="313330"/>
                    <a:pt x="170908" y="300631"/>
                    <a:pt x="184377" y="289814"/>
                  </a:cubicBezTo>
                  <a:cubicBezTo>
                    <a:pt x="192666" y="283229"/>
                    <a:pt x="203403" y="279655"/>
                    <a:pt x="214517" y="279373"/>
                  </a:cubicBezTo>
                  <a:lnTo>
                    <a:pt x="214517" y="279279"/>
                  </a:lnTo>
                  <a:cubicBezTo>
                    <a:pt x="214140" y="273447"/>
                    <a:pt x="211880" y="260654"/>
                    <a:pt x="229022" y="249648"/>
                  </a:cubicBezTo>
                  <a:cubicBezTo>
                    <a:pt x="233731" y="246638"/>
                    <a:pt x="247765" y="237326"/>
                    <a:pt x="247765" y="237326"/>
                  </a:cubicBezTo>
                  <a:cubicBezTo>
                    <a:pt x="251061" y="235162"/>
                    <a:pt x="254923" y="234033"/>
                    <a:pt x="258879" y="234033"/>
                  </a:cubicBezTo>
                  <a:cubicBezTo>
                    <a:pt x="261328" y="234033"/>
                    <a:pt x="263494" y="234786"/>
                    <a:pt x="265754" y="235538"/>
                  </a:cubicBezTo>
                  <a:cubicBezTo>
                    <a:pt x="266790" y="236009"/>
                    <a:pt x="267826" y="236385"/>
                    <a:pt x="268768" y="236855"/>
                  </a:cubicBezTo>
                  <a:lnTo>
                    <a:pt x="269239" y="234598"/>
                  </a:lnTo>
                  <a:cubicBezTo>
                    <a:pt x="264436" y="231211"/>
                    <a:pt x="259726" y="227261"/>
                    <a:pt x="255205" y="222934"/>
                  </a:cubicBezTo>
                  <a:cubicBezTo>
                    <a:pt x="254923" y="222651"/>
                    <a:pt x="254735" y="222463"/>
                    <a:pt x="254546" y="222275"/>
                  </a:cubicBezTo>
                  <a:cubicBezTo>
                    <a:pt x="250025" y="217948"/>
                    <a:pt x="245693" y="213057"/>
                    <a:pt x="241548" y="207789"/>
                  </a:cubicBezTo>
                  <a:cubicBezTo>
                    <a:pt x="241454" y="207601"/>
                    <a:pt x="241266" y="207413"/>
                    <a:pt x="241077" y="207225"/>
                  </a:cubicBezTo>
                  <a:cubicBezTo>
                    <a:pt x="236933" y="201769"/>
                    <a:pt x="233072" y="196031"/>
                    <a:pt x="229681" y="189823"/>
                  </a:cubicBezTo>
                  <a:cubicBezTo>
                    <a:pt x="229587" y="189729"/>
                    <a:pt x="229587" y="189635"/>
                    <a:pt x="229493" y="189635"/>
                  </a:cubicBezTo>
                  <a:cubicBezTo>
                    <a:pt x="226008" y="183332"/>
                    <a:pt x="222899" y="176654"/>
                    <a:pt x="220356" y="169787"/>
                  </a:cubicBezTo>
                  <a:cubicBezTo>
                    <a:pt x="214140" y="168658"/>
                    <a:pt x="208301" y="165084"/>
                    <a:pt x="203497" y="159910"/>
                  </a:cubicBezTo>
                  <a:cubicBezTo>
                    <a:pt x="203309" y="159722"/>
                    <a:pt x="203214" y="159628"/>
                    <a:pt x="203120" y="159534"/>
                  </a:cubicBezTo>
                  <a:cubicBezTo>
                    <a:pt x="200860" y="157088"/>
                    <a:pt x="198976" y="154172"/>
                    <a:pt x="197281" y="151068"/>
                  </a:cubicBezTo>
                  <a:cubicBezTo>
                    <a:pt x="196998" y="150504"/>
                    <a:pt x="196716" y="149939"/>
                    <a:pt x="196433" y="149281"/>
                  </a:cubicBezTo>
                  <a:cubicBezTo>
                    <a:pt x="194832" y="146083"/>
                    <a:pt x="193513" y="142602"/>
                    <a:pt x="192666" y="138840"/>
                  </a:cubicBezTo>
                  <a:cubicBezTo>
                    <a:pt x="188145" y="118428"/>
                    <a:pt x="197092" y="99050"/>
                    <a:pt x="212727" y="95476"/>
                  </a:cubicBezTo>
                  <a:lnTo>
                    <a:pt x="212727" y="85787"/>
                  </a:lnTo>
                  <a:cubicBezTo>
                    <a:pt x="212727" y="38378"/>
                    <a:pt x="251155" y="0"/>
                    <a:pt x="2986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id-ID"/>
            </a:p>
          </p:txBody>
        </p:sp>
        <p:sp>
          <p:nvSpPr>
            <p:cNvPr id="8" name="îṩ1îḍè">
              <a:extLst>
                <a:ext uri="{FF2B5EF4-FFF2-40B4-BE49-F238E27FC236}">
                  <a16:creationId xmlns:a16="http://schemas.microsoft.com/office/drawing/2014/main" xmlns="" id="{89A3B216-AAE3-4CFC-878F-55F1B04109AC}"/>
                </a:ext>
              </a:extLst>
            </p:cNvPr>
            <p:cNvSpPr/>
            <p:nvPr/>
          </p:nvSpPr>
          <p:spPr>
            <a:xfrm>
              <a:off x="669926" y="2423186"/>
              <a:ext cx="2196306" cy="833120"/>
            </a:xfrm>
            <a:prstGeom prst="homePlate">
              <a:avLst>
                <a:gd name="adj" fmla="val 51220"/>
              </a:avLst>
            </a:prstGeom>
            <a:solidFill>
              <a:schemeClr val="bg1">
                <a:lumMod val="95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" name="iṩļiḑê">
              <a:extLst>
                <a:ext uri="{FF2B5EF4-FFF2-40B4-BE49-F238E27FC236}">
                  <a16:creationId xmlns:a16="http://schemas.microsoft.com/office/drawing/2014/main" xmlns="" id="{75DE9442-E419-43D5-81EF-A0F70D84B704}"/>
                </a:ext>
              </a:extLst>
            </p:cNvPr>
            <p:cNvSpPr/>
            <p:nvPr/>
          </p:nvSpPr>
          <p:spPr>
            <a:xfrm>
              <a:off x="2596628" y="2423186"/>
              <a:ext cx="2196306" cy="833120"/>
            </a:xfrm>
            <a:prstGeom prst="chevron">
              <a:avLst/>
            </a:prstGeom>
            <a:solidFill>
              <a:schemeClr val="bg1">
                <a:lumMod val="95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" name="iṡḻîďè">
              <a:extLst>
                <a:ext uri="{FF2B5EF4-FFF2-40B4-BE49-F238E27FC236}">
                  <a16:creationId xmlns:a16="http://schemas.microsoft.com/office/drawing/2014/main" xmlns="" id="{87DFDA6D-F439-46FA-8117-4E942E490A6E}"/>
                </a:ext>
              </a:extLst>
            </p:cNvPr>
            <p:cNvSpPr/>
            <p:nvPr/>
          </p:nvSpPr>
          <p:spPr>
            <a:xfrm>
              <a:off x="4523330" y="2423186"/>
              <a:ext cx="2196306" cy="833120"/>
            </a:xfrm>
            <a:prstGeom prst="chevron">
              <a:avLst/>
            </a:prstGeom>
            <a:solidFill>
              <a:schemeClr val="bg1">
                <a:lumMod val="95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1" name="î$ḻîḋe">
              <a:extLst>
                <a:ext uri="{FF2B5EF4-FFF2-40B4-BE49-F238E27FC236}">
                  <a16:creationId xmlns:a16="http://schemas.microsoft.com/office/drawing/2014/main" xmlns="" id="{1F2DC71D-D47D-4CDF-8345-E35A13B8828A}"/>
                </a:ext>
              </a:extLst>
            </p:cNvPr>
            <p:cNvSpPr/>
            <p:nvPr/>
          </p:nvSpPr>
          <p:spPr>
            <a:xfrm>
              <a:off x="6450032" y="2423186"/>
              <a:ext cx="2196306" cy="833120"/>
            </a:xfrm>
            <a:prstGeom prst="chevron">
              <a:avLst/>
            </a:prstGeom>
            <a:solidFill>
              <a:schemeClr val="bg1">
                <a:lumMod val="95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2" name="iṩ1îďe">
              <a:extLst>
                <a:ext uri="{FF2B5EF4-FFF2-40B4-BE49-F238E27FC236}">
                  <a16:creationId xmlns:a16="http://schemas.microsoft.com/office/drawing/2014/main" xmlns="" id="{6E397657-BE7B-474F-AC21-3931EEB16581}"/>
                </a:ext>
              </a:extLst>
            </p:cNvPr>
            <p:cNvSpPr/>
            <p:nvPr/>
          </p:nvSpPr>
          <p:spPr bwMode="auto">
            <a:xfrm>
              <a:off x="5195723" y="2616932"/>
              <a:ext cx="481674" cy="445628"/>
            </a:xfrm>
            <a:custGeom>
              <a:avLst/>
              <a:gdLst/>
              <a:ahLst/>
              <a:cxnLst>
                <a:cxn ang="0">
                  <a:pos x="39" y="36"/>
                </a:cxn>
                <a:cxn ang="0">
                  <a:pos x="41" y="44"/>
                </a:cxn>
                <a:cxn ang="0">
                  <a:pos x="35" y="50"/>
                </a:cxn>
                <a:cxn ang="0">
                  <a:pos x="27" y="53"/>
                </a:cxn>
                <a:cxn ang="0">
                  <a:pos x="18" y="53"/>
                </a:cxn>
                <a:cxn ang="0">
                  <a:pos x="11" y="50"/>
                </a:cxn>
                <a:cxn ang="0">
                  <a:pos x="4" y="44"/>
                </a:cxn>
                <a:cxn ang="0">
                  <a:pos x="6" y="36"/>
                </a:cxn>
                <a:cxn ang="0">
                  <a:pos x="0" y="28"/>
                </a:cxn>
                <a:cxn ang="0">
                  <a:pos x="7" y="23"/>
                </a:cxn>
                <a:cxn ang="0">
                  <a:pos x="4" y="18"/>
                </a:cxn>
                <a:cxn ang="0">
                  <a:pos x="15" y="16"/>
                </a:cxn>
                <a:cxn ang="0">
                  <a:pos x="19" y="8"/>
                </a:cxn>
                <a:cxn ang="0">
                  <a:pos x="28" y="15"/>
                </a:cxn>
                <a:cxn ang="0">
                  <a:pos x="35" y="12"/>
                </a:cxn>
                <a:cxn ang="0">
                  <a:pos x="41" y="19"/>
                </a:cxn>
                <a:cxn ang="0">
                  <a:pos x="45" y="27"/>
                </a:cxn>
                <a:cxn ang="0">
                  <a:pos x="23" y="22"/>
                </a:cxn>
                <a:cxn ang="0">
                  <a:pos x="32" y="31"/>
                </a:cxn>
                <a:cxn ang="0">
                  <a:pos x="63" y="16"/>
                </a:cxn>
                <a:cxn ang="0">
                  <a:pos x="64" y="24"/>
                </a:cxn>
                <a:cxn ang="0">
                  <a:pos x="55" y="22"/>
                </a:cxn>
                <a:cxn ang="0">
                  <a:pos x="46" y="24"/>
                </a:cxn>
                <a:cxn ang="0">
                  <a:pos x="46" y="16"/>
                </a:cxn>
                <a:cxn ang="0">
                  <a:pos x="46" y="9"/>
                </a:cxn>
                <a:cxn ang="0">
                  <a:pos x="46" y="2"/>
                </a:cxn>
                <a:cxn ang="0">
                  <a:pos x="55" y="4"/>
                </a:cxn>
                <a:cxn ang="0">
                  <a:pos x="59" y="0"/>
                </a:cxn>
                <a:cxn ang="0">
                  <a:pos x="62" y="7"/>
                </a:cxn>
                <a:cxn ang="0">
                  <a:pos x="68" y="15"/>
                </a:cxn>
                <a:cxn ang="0">
                  <a:pos x="62" y="55"/>
                </a:cxn>
                <a:cxn ang="0">
                  <a:pos x="59" y="63"/>
                </a:cxn>
                <a:cxn ang="0">
                  <a:pos x="54" y="59"/>
                </a:cxn>
                <a:cxn ang="0">
                  <a:pos x="45" y="60"/>
                </a:cxn>
                <a:cxn ang="0">
                  <a:pos x="41" y="52"/>
                </a:cxn>
                <a:cxn ang="0">
                  <a:pos x="47" y="44"/>
                </a:cxn>
                <a:cxn ang="0">
                  <a:pos x="50" y="36"/>
                </a:cxn>
                <a:cxn ang="0">
                  <a:pos x="56" y="40"/>
                </a:cxn>
                <a:cxn ang="0">
                  <a:pos x="64" y="39"/>
                </a:cxn>
                <a:cxn ang="0">
                  <a:pos x="63" y="46"/>
                </a:cxn>
                <a:cxn ang="0">
                  <a:pos x="55" y="8"/>
                </a:cxn>
                <a:cxn ang="0">
                  <a:pos x="59" y="13"/>
                </a:cxn>
                <a:cxn ang="0">
                  <a:pos x="50" y="49"/>
                </a:cxn>
                <a:cxn ang="0">
                  <a:pos x="55" y="45"/>
                </a:cxn>
              </a:cxnLst>
              <a:rect l="0" t="0" r="r" b="b"/>
              <a:pathLst>
                <a:path w="68" h="63">
                  <a:moveTo>
                    <a:pt x="45" y="35"/>
                  </a:moveTo>
                  <a:cubicBezTo>
                    <a:pt x="45" y="35"/>
                    <a:pt x="45" y="36"/>
                    <a:pt x="45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7"/>
                    <a:pt x="38" y="38"/>
                    <a:pt x="38" y="39"/>
                  </a:cubicBezTo>
                  <a:cubicBezTo>
                    <a:pt x="39" y="41"/>
                    <a:pt x="40" y="42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4"/>
                    <a:pt x="41" y="45"/>
                  </a:cubicBezTo>
                  <a:cubicBezTo>
                    <a:pt x="40" y="46"/>
                    <a:pt x="36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0" y="47"/>
                    <a:pt x="29" y="47"/>
                    <a:pt x="28" y="48"/>
                  </a:cubicBezTo>
                  <a:cubicBezTo>
                    <a:pt x="28" y="49"/>
                    <a:pt x="27" y="51"/>
                    <a:pt x="27" y="53"/>
                  </a:cubicBezTo>
                  <a:cubicBezTo>
                    <a:pt x="27" y="54"/>
                    <a:pt x="26" y="54"/>
                    <a:pt x="26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8" y="54"/>
                    <a:pt x="18" y="53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6" y="47"/>
                    <a:pt x="16" y="47"/>
                    <a:pt x="15" y="47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9" y="50"/>
                    <a:pt x="9" y="50"/>
                  </a:cubicBezTo>
                  <a:cubicBezTo>
                    <a:pt x="8" y="49"/>
                    <a:pt x="4" y="45"/>
                    <a:pt x="4" y="44"/>
                  </a:cubicBezTo>
                  <a:cubicBezTo>
                    <a:pt x="4" y="44"/>
                    <a:pt x="4" y="44"/>
                    <a:pt x="4" y="43"/>
                  </a:cubicBezTo>
                  <a:cubicBezTo>
                    <a:pt x="5" y="42"/>
                    <a:pt x="6" y="41"/>
                    <a:pt x="7" y="39"/>
                  </a:cubicBezTo>
                  <a:cubicBezTo>
                    <a:pt x="7" y="38"/>
                    <a:pt x="6" y="37"/>
                    <a:pt x="6" y="36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5"/>
                    <a:pt x="0" y="35"/>
                    <a:pt x="0" y="3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1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6" y="22"/>
                    <a:pt x="5" y="20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7"/>
                    <a:pt x="9" y="12"/>
                    <a:pt x="10" y="12"/>
                  </a:cubicBezTo>
                  <a:cubicBezTo>
                    <a:pt x="10" y="12"/>
                    <a:pt x="10" y="12"/>
                    <a:pt x="11" y="13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8" y="13"/>
                    <a:pt x="18" y="11"/>
                    <a:pt x="18" y="9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9"/>
                    <a:pt x="27" y="9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5"/>
                    <a:pt x="30" y="15"/>
                    <a:pt x="31" y="16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3"/>
                  </a:cubicBezTo>
                  <a:cubicBezTo>
                    <a:pt x="37" y="13"/>
                    <a:pt x="41" y="17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20"/>
                    <a:pt x="39" y="22"/>
                    <a:pt x="38" y="23"/>
                  </a:cubicBezTo>
                  <a:cubicBezTo>
                    <a:pt x="38" y="24"/>
                    <a:pt x="39" y="25"/>
                    <a:pt x="39" y="2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8"/>
                  </a:cubicBezTo>
                  <a:lnTo>
                    <a:pt x="45" y="35"/>
                  </a:lnTo>
                  <a:close/>
                  <a:moveTo>
                    <a:pt x="23" y="22"/>
                  </a:moveTo>
                  <a:cubicBezTo>
                    <a:pt x="18" y="22"/>
                    <a:pt x="13" y="26"/>
                    <a:pt x="13" y="31"/>
                  </a:cubicBezTo>
                  <a:cubicBezTo>
                    <a:pt x="13" y="36"/>
                    <a:pt x="18" y="40"/>
                    <a:pt x="23" y="40"/>
                  </a:cubicBezTo>
                  <a:cubicBezTo>
                    <a:pt x="28" y="40"/>
                    <a:pt x="32" y="36"/>
                    <a:pt x="32" y="31"/>
                  </a:cubicBezTo>
                  <a:cubicBezTo>
                    <a:pt x="32" y="26"/>
                    <a:pt x="28" y="22"/>
                    <a:pt x="23" y="22"/>
                  </a:cubicBezTo>
                  <a:close/>
                  <a:moveTo>
                    <a:pt x="68" y="15"/>
                  </a:moveTo>
                  <a:cubicBezTo>
                    <a:pt x="68" y="16"/>
                    <a:pt x="64" y="16"/>
                    <a:pt x="63" y="16"/>
                  </a:cubicBezTo>
                  <a:cubicBezTo>
                    <a:pt x="63" y="17"/>
                    <a:pt x="62" y="18"/>
                    <a:pt x="62" y="18"/>
                  </a:cubicBezTo>
                  <a:cubicBezTo>
                    <a:pt x="62" y="19"/>
                    <a:pt x="64" y="23"/>
                    <a:pt x="64" y="23"/>
                  </a:cubicBezTo>
                  <a:cubicBezTo>
                    <a:pt x="64" y="23"/>
                    <a:pt x="64" y="23"/>
                    <a:pt x="64" y="24"/>
                  </a:cubicBezTo>
                  <a:cubicBezTo>
                    <a:pt x="63" y="24"/>
                    <a:pt x="59" y="26"/>
                    <a:pt x="59" y="26"/>
                  </a:cubicBezTo>
                  <a:cubicBezTo>
                    <a:pt x="59" y="26"/>
                    <a:pt x="56" y="22"/>
                    <a:pt x="56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0" y="26"/>
                    <a:pt x="50" y="26"/>
                  </a:cubicBezTo>
                  <a:cubicBezTo>
                    <a:pt x="50" y="26"/>
                    <a:pt x="46" y="24"/>
                    <a:pt x="46" y="24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7" y="19"/>
                    <a:pt x="47" y="18"/>
                  </a:cubicBezTo>
                  <a:cubicBezTo>
                    <a:pt x="47" y="18"/>
                    <a:pt x="46" y="17"/>
                    <a:pt x="46" y="16"/>
                  </a:cubicBezTo>
                  <a:cubicBezTo>
                    <a:pt x="45" y="16"/>
                    <a:pt x="41" y="16"/>
                    <a:pt x="41" y="15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5" y="9"/>
                    <a:pt x="46" y="9"/>
                  </a:cubicBezTo>
                  <a:cubicBezTo>
                    <a:pt x="46" y="9"/>
                    <a:pt x="47" y="8"/>
                    <a:pt x="47" y="7"/>
                  </a:cubicBezTo>
                  <a:cubicBezTo>
                    <a:pt x="47" y="7"/>
                    <a:pt x="45" y="3"/>
                    <a:pt x="45" y="2"/>
                  </a:cubicBezTo>
                  <a:cubicBezTo>
                    <a:pt x="45" y="2"/>
                    <a:pt x="45" y="2"/>
                    <a:pt x="46" y="2"/>
                  </a:cubicBezTo>
                  <a:cubicBezTo>
                    <a:pt x="46" y="2"/>
                    <a:pt x="50" y="0"/>
                    <a:pt x="50" y="0"/>
                  </a:cubicBezTo>
                  <a:cubicBezTo>
                    <a:pt x="50" y="0"/>
                    <a:pt x="53" y="3"/>
                    <a:pt x="54" y="4"/>
                  </a:cubicBezTo>
                  <a:cubicBezTo>
                    <a:pt x="54" y="4"/>
                    <a:pt x="54" y="4"/>
                    <a:pt x="55" y="4"/>
                  </a:cubicBezTo>
                  <a:cubicBezTo>
                    <a:pt x="55" y="4"/>
                    <a:pt x="55" y="4"/>
                    <a:pt x="56" y="4"/>
                  </a:cubicBezTo>
                  <a:cubicBezTo>
                    <a:pt x="57" y="2"/>
                    <a:pt x="58" y="1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63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7"/>
                    <a:pt x="62" y="7"/>
                  </a:cubicBezTo>
                  <a:cubicBezTo>
                    <a:pt x="62" y="8"/>
                    <a:pt x="63" y="9"/>
                    <a:pt x="63" y="9"/>
                  </a:cubicBezTo>
                  <a:cubicBezTo>
                    <a:pt x="64" y="9"/>
                    <a:pt x="68" y="10"/>
                    <a:pt x="68" y="10"/>
                  </a:cubicBezTo>
                  <a:lnTo>
                    <a:pt x="68" y="15"/>
                  </a:lnTo>
                  <a:close/>
                  <a:moveTo>
                    <a:pt x="68" y="52"/>
                  </a:moveTo>
                  <a:cubicBezTo>
                    <a:pt x="68" y="52"/>
                    <a:pt x="64" y="53"/>
                    <a:pt x="63" y="53"/>
                  </a:cubicBezTo>
                  <a:cubicBezTo>
                    <a:pt x="63" y="54"/>
                    <a:pt x="62" y="54"/>
                    <a:pt x="62" y="55"/>
                  </a:cubicBezTo>
                  <a:cubicBezTo>
                    <a:pt x="62" y="56"/>
                    <a:pt x="64" y="59"/>
                    <a:pt x="64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60"/>
                    <a:pt x="59" y="63"/>
                    <a:pt x="59" y="63"/>
                  </a:cubicBezTo>
                  <a:cubicBezTo>
                    <a:pt x="59" y="63"/>
                    <a:pt x="56" y="59"/>
                    <a:pt x="56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3" y="59"/>
                    <a:pt x="50" y="63"/>
                    <a:pt x="50" y="63"/>
                  </a:cubicBezTo>
                  <a:cubicBezTo>
                    <a:pt x="50" y="63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59"/>
                    <a:pt x="47" y="56"/>
                    <a:pt x="47" y="55"/>
                  </a:cubicBezTo>
                  <a:cubicBezTo>
                    <a:pt x="47" y="54"/>
                    <a:pt x="46" y="54"/>
                    <a:pt x="46" y="53"/>
                  </a:cubicBezTo>
                  <a:cubicBezTo>
                    <a:pt x="45" y="53"/>
                    <a:pt x="41" y="52"/>
                    <a:pt x="41" y="52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6"/>
                    <a:pt x="45" y="46"/>
                    <a:pt x="46" y="46"/>
                  </a:cubicBezTo>
                  <a:cubicBezTo>
                    <a:pt x="46" y="45"/>
                    <a:pt x="47" y="45"/>
                    <a:pt x="47" y="44"/>
                  </a:cubicBezTo>
                  <a:cubicBezTo>
                    <a:pt x="47" y="43"/>
                    <a:pt x="45" y="40"/>
                    <a:pt x="45" y="39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50" y="36"/>
                    <a:pt x="50" y="36"/>
                  </a:cubicBezTo>
                  <a:cubicBezTo>
                    <a:pt x="50" y="36"/>
                    <a:pt x="53" y="40"/>
                    <a:pt x="54" y="40"/>
                  </a:cubicBezTo>
                  <a:cubicBezTo>
                    <a:pt x="54" y="40"/>
                    <a:pt x="54" y="40"/>
                    <a:pt x="55" y="40"/>
                  </a:cubicBezTo>
                  <a:cubicBezTo>
                    <a:pt x="55" y="40"/>
                    <a:pt x="55" y="40"/>
                    <a:pt x="56" y="40"/>
                  </a:cubicBezTo>
                  <a:cubicBezTo>
                    <a:pt x="57" y="39"/>
                    <a:pt x="58" y="38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63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40"/>
                    <a:pt x="62" y="43"/>
                    <a:pt x="62" y="44"/>
                  </a:cubicBezTo>
                  <a:cubicBezTo>
                    <a:pt x="62" y="45"/>
                    <a:pt x="63" y="45"/>
                    <a:pt x="63" y="46"/>
                  </a:cubicBezTo>
                  <a:cubicBezTo>
                    <a:pt x="64" y="46"/>
                    <a:pt x="68" y="46"/>
                    <a:pt x="68" y="47"/>
                  </a:cubicBezTo>
                  <a:lnTo>
                    <a:pt x="68" y="52"/>
                  </a:lnTo>
                  <a:close/>
                  <a:moveTo>
                    <a:pt x="55" y="8"/>
                  </a:moveTo>
                  <a:cubicBezTo>
                    <a:pt x="52" y="8"/>
                    <a:pt x="50" y="10"/>
                    <a:pt x="50" y="13"/>
                  </a:cubicBezTo>
                  <a:cubicBezTo>
                    <a:pt x="50" y="15"/>
                    <a:pt x="52" y="17"/>
                    <a:pt x="55" y="17"/>
                  </a:cubicBezTo>
                  <a:cubicBezTo>
                    <a:pt x="57" y="17"/>
                    <a:pt x="59" y="15"/>
                    <a:pt x="59" y="13"/>
                  </a:cubicBezTo>
                  <a:cubicBezTo>
                    <a:pt x="59" y="10"/>
                    <a:pt x="57" y="8"/>
                    <a:pt x="55" y="8"/>
                  </a:cubicBezTo>
                  <a:close/>
                  <a:moveTo>
                    <a:pt x="55" y="45"/>
                  </a:moveTo>
                  <a:cubicBezTo>
                    <a:pt x="52" y="45"/>
                    <a:pt x="50" y="47"/>
                    <a:pt x="50" y="49"/>
                  </a:cubicBezTo>
                  <a:cubicBezTo>
                    <a:pt x="50" y="52"/>
                    <a:pt x="52" y="54"/>
                    <a:pt x="55" y="54"/>
                  </a:cubicBezTo>
                  <a:cubicBezTo>
                    <a:pt x="57" y="54"/>
                    <a:pt x="59" y="52"/>
                    <a:pt x="59" y="49"/>
                  </a:cubicBezTo>
                  <a:cubicBezTo>
                    <a:pt x="59" y="47"/>
                    <a:pt x="57" y="45"/>
                    <a:pt x="55" y="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13" name="îṣlidê">
              <a:extLst>
                <a:ext uri="{FF2B5EF4-FFF2-40B4-BE49-F238E27FC236}">
                  <a16:creationId xmlns:a16="http://schemas.microsoft.com/office/drawing/2014/main" xmlns="" id="{BFA6D19D-1BD6-49E2-9754-A65F9CC65CFF}"/>
                </a:ext>
              </a:extLst>
            </p:cNvPr>
            <p:cNvSpPr/>
            <p:nvPr/>
          </p:nvSpPr>
          <p:spPr bwMode="auto">
            <a:xfrm>
              <a:off x="3293532" y="2644783"/>
              <a:ext cx="452180" cy="389926"/>
            </a:xfrm>
            <a:custGeom>
              <a:avLst/>
              <a:gdLst/>
              <a:ahLst/>
              <a:cxnLst>
                <a:cxn ang="0">
                  <a:pos x="64" y="51"/>
                </a:cxn>
                <a:cxn ang="0">
                  <a:pos x="60" y="55"/>
                </a:cxn>
                <a:cxn ang="0">
                  <a:pos x="49" y="55"/>
                </a:cxn>
                <a:cxn ang="0">
                  <a:pos x="45" y="51"/>
                </a:cxn>
                <a:cxn ang="0">
                  <a:pos x="45" y="40"/>
                </a:cxn>
                <a:cxn ang="0">
                  <a:pos x="49" y="36"/>
                </a:cxn>
                <a:cxn ang="0">
                  <a:pos x="52" y="36"/>
                </a:cxn>
                <a:cxn ang="0">
                  <a:pos x="52" y="30"/>
                </a:cxn>
                <a:cxn ang="0">
                  <a:pos x="34" y="30"/>
                </a:cxn>
                <a:cxn ang="0">
                  <a:pos x="34" y="36"/>
                </a:cxn>
                <a:cxn ang="0">
                  <a:pos x="37" y="36"/>
                </a:cxn>
                <a:cxn ang="0">
                  <a:pos x="41" y="40"/>
                </a:cxn>
                <a:cxn ang="0">
                  <a:pos x="41" y="51"/>
                </a:cxn>
                <a:cxn ang="0">
                  <a:pos x="37" y="55"/>
                </a:cxn>
                <a:cxn ang="0">
                  <a:pos x="26" y="55"/>
                </a:cxn>
                <a:cxn ang="0">
                  <a:pos x="23" y="51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29" y="36"/>
                </a:cxn>
                <a:cxn ang="0">
                  <a:pos x="29" y="30"/>
                </a:cxn>
                <a:cxn ang="0">
                  <a:pos x="11" y="30"/>
                </a:cxn>
                <a:cxn ang="0">
                  <a:pos x="11" y="36"/>
                </a:cxn>
                <a:cxn ang="0">
                  <a:pos x="15" y="36"/>
                </a:cxn>
                <a:cxn ang="0">
                  <a:pos x="18" y="40"/>
                </a:cxn>
                <a:cxn ang="0">
                  <a:pos x="18" y="51"/>
                </a:cxn>
                <a:cxn ang="0">
                  <a:pos x="15" y="55"/>
                </a:cxn>
                <a:cxn ang="0">
                  <a:pos x="3" y="55"/>
                </a:cxn>
                <a:cxn ang="0">
                  <a:pos x="0" y="51"/>
                </a:cxn>
                <a:cxn ang="0">
                  <a:pos x="0" y="40"/>
                </a:cxn>
                <a:cxn ang="0">
                  <a:pos x="3" y="36"/>
                </a:cxn>
                <a:cxn ang="0">
                  <a:pos x="7" y="36"/>
                </a:cxn>
                <a:cxn ang="0">
                  <a:pos x="7" y="30"/>
                </a:cxn>
                <a:cxn ang="0">
                  <a:pos x="11" y="25"/>
                </a:cxn>
                <a:cxn ang="0">
                  <a:pos x="29" y="25"/>
                </a:cxn>
                <a:cxn ang="0">
                  <a:pos x="29" y="18"/>
                </a:cxn>
                <a:cxn ang="0">
                  <a:pos x="26" y="18"/>
                </a:cxn>
                <a:cxn ang="0">
                  <a:pos x="23" y="15"/>
                </a:cxn>
                <a:cxn ang="0">
                  <a:pos x="23" y="3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41" y="3"/>
                </a:cxn>
                <a:cxn ang="0">
                  <a:pos x="41" y="15"/>
                </a:cxn>
                <a:cxn ang="0">
                  <a:pos x="37" y="18"/>
                </a:cxn>
                <a:cxn ang="0">
                  <a:pos x="34" y="18"/>
                </a:cxn>
                <a:cxn ang="0">
                  <a:pos x="34" y="25"/>
                </a:cxn>
                <a:cxn ang="0">
                  <a:pos x="52" y="25"/>
                </a:cxn>
                <a:cxn ang="0">
                  <a:pos x="57" y="30"/>
                </a:cxn>
                <a:cxn ang="0">
                  <a:pos x="57" y="36"/>
                </a:cxn>
                <a:cxn ang="0">
                  <a:pos x="60" y="36"/>
                </a:cxn>
                <a:cxn ang="0">
                  <a:pos x="64" y="40"/>
                </a:cxn>
                <a:cxn ang="0">
                  <a:pos x="64" y="51"/>
                </a:cxn>
              </a:cxnLst>
              <a:rect l="0" t="0" r="r" b="b"/>
              <a:pathLst>
                <a:path w="64" h="55">
                  <a:moveTo>
                    <a:pt x="64" y="51"/>
                  </a:moveTo>
                  <a:cubicBezTo>
                    <a:pt x="64" y="53"/>
                    <a:pt x="62" y="55"/>
                    <a:pt x="60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7" y="55"/>
                    <a:pt x="45" y="53"/>
                    <a:pt x="45" y="51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5" y="38"/>
                    <a:pt x="47" y="36"/>
                    <a:pt x="49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9" y="36"/>
                    <a:pt x="41" y="38"/>
                    <a:pt x="41" y="40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3"/>
                    <a:pt x="39" y="55"/>
                    <a:pt x="37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4" y="55"/>
                    <a:pt x="23" y="53"/>
                    <a:pt x="23" y="51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38"/>
                    <a:pt x="24" y="36"/>
                    <a:pt x="26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6"/>
                    <a:pt x="18" y="38"/>
                    <a:pt x="18" y="40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3"/>
                    <a:pt x="17" y="55"/>
                    <a:pt x="15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" y="55"/>
                    <a:pt x="0" y="53"/>
                    <a:pt x="0" y="5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1" y="36"/>
                    <a:pt x="3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27"/>
                    <a:pt x="9" y="25"/>
                    <a:pt x="11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7"/>
                    <a:pt x="23" y="1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1"/>
                    <a:pt x="24" y="0"/>
                    <a:pt x="26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9" y="0"/>
                    <a:pt x="41" y="1"/>
                    <a:pt x="41" y="3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7"/>
                    <a:pt x="39" y="18"/>
                    <a:pt x="37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5" y="25"/>
                    <a:pt x="57" y="27"/>
                    <a:pt x="57" y="30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2" y="36"/>
                    <a:pt x="64" y="38"/>
                    <a:pt x="64" y="40"/>
                  </a:cubicBezTo>
                  <a:lnTo>
                    <a:pt x="64" y="5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14" name="îśļïḍe">
              <a:extLst>
                <a:ext uri="{FF2B5EF4-FFF2-40B4-BE49-F238E27FC236}">
                  <a16:creationId xmlns:a16="http://schemas.microsoft.com/office/drawing/2014/main" xmlns="" id="{6674E2A3-30EF-45B4-956C-AF7D6CEA551E}"/>
                </a:ext>
              </a:extLst>
            </p:cNvPr>
            <p:cNvSpPr/>
            <p:nvPr/>
          </p:nvSpPr>
          <p:spPr bwMode="auto">
            <a:xfrm>
              <a:off x="7127407" y="2650380"/>
              <a:ext cx="510766" cy="378732"/>
            </a:xfrm>
            <a:custGeom>
              <a:avLst/>
              <a:gdLst/>
              <a:ahLst/>
              <a:cxnLst>
                <a:cxn ang="0">
                  <a:pos x="55" y="50"/>
                </a:cxn>
                <a:cxn ang="0">
                  <a:pos x="16" y="50"/>
                </a:cxn>
                <a:cxn ang="0">
                  <a:pos x="0" y="34"/>
                </a:cxn>
                <a:cxn ang="0">
                  <a:pos x="9" y="20"/>
                </a:cxn>
                <a:cxn ang="0">
                  <a:pos x="9" y="18"/>
                </a:cxn>
                <a:cxn ang="0">
                  <a:pos x="27" y="0"/>
                </a:cxn>
                <a:cxn ang="0">
                  <a:pos x="44" y="11"/>
                </a:cxn>
                <a:cxn ang="0">
                  <a:pos x="50" y="9"/>
                </a:cxn>
                <a:cxn ang="0">
                  <a:pos x="59" y="18"/>
                </a:cxn>
                <a:cxn ang="0">
                  <a:pos x="58" y="23"/>
                </a:cxn>
                <a:cxn ang="0">
                  <a:pos x="68" y="36"/>
                </a:cxn>
                <a:cxn ang="0">
                  <a:pos x="55" y="50"/>
                </a:cxn>
                <a:cxn ang="0">
                  <a:pos x="45" y="25"/>
                </a:cxn>
                <a:cxn ang="0">
                  <a:pos x="33" y="13"/>
                </a:cxn>
                <a:cxn ang="0">
                  <a:pos x="32" y="12"/>
                </a:cxn>
                <a:cxn ang="0">
                  <a:pos x="31" y="13"/>
                </a:cxn>
                <a:cxn ang="0">
                  <a:pos x="18" y="25"/>
                </a:cxn>
                <a:cxn ang="0">
                  <a:pos x="18" y="26"/>
                </a:cxn>
                <a:cxn ang="0">
                  <a:pos x="19" y="27"/>
                </a:cxn>
                <a:cxn ang="0">
                  <a:pos x="27" y="27"/>
                </a:cxn>
                <a:cxn ang="0">
                  <a:pos x="27" y="40"/>
                </a:cxn>
                <a:cxn ang="0">
                  <a:pos x="28" y="41"/>
                </a:cxn>
                <a:cxn ang="0">
                  <a:pos x="35" y="41"/>
                </a:cxn>
                <a:cxn ang="0">
                  <a:pos x="36" y="40"/>
                </a:cxn>
                <a:cxn ang="0">
                  <a:pos x="36" y="27"/>
                </a:cxn>
                <a:cxn ang="0">
                  <a:pos x="44" y="27"/>
                </a:cxn>
                <a:cxn ang="0">
                  <a:pos x="45" y="26"/>
                </a:cxn>
                <a:cxn ang="0">
                  <a:pos x="45" y="25"/>
                </a:cxn>
              </a:cxnLst>
              <a:rect l="0" t="0" r="r" b="b"/>
              <a:pathLst>
                <a:path w="68" h="50">
                  <a:moveTo>
                    <a:pt x="55" y="50"/>
                  </a:moveTo>
                  <a:cubicBezTo>
                    <a:pt x="16" y="50"/>
                    <a:pt x="16" y="50"/>
                    <a:pt x="16" y="50"/>
                  </a:cubicBezTo>
                  <a:cubicBezTo>
                    <a:pt x="7" y="50"/>
                    <a:pt x="0" y="43"/>
                    <a:pt x="0" y="34"/>
                  </a:cubicBezTo>
                  <a:cubicBezTo>
                    <a:pt x="0" y="28"/>
                    <a:pt x="3" y="22"/>
                    <a:pt x="9" y="20"/>
                  </a:cubicBezTo>
                  <a:cubicBezTo>
                    <a:pt x="9" y="19"/>
                    <a:pt x="9" y="19"/>
                    <a:pt x="9" y="18"/>
                  </a:cubicBezTo>
                  <a:cubicBezTo>
                    <a:pt x="9" y="8"/>
                    <a:pt x="17" y="0"/>
                    <a:pt x="27" y="0"/>
                  </a:cubicBezTo>
                  <a:cubicBezTo>
                    <a:pt x="35" y="0"/>
                    <a:pt x="41" y="4"/>
                    <a:pt x="44" y="11"/>
                  </a:cubicBezTo>
                  <a:cubicBezTo>
                    <a:pt x="46" y="10"/>
                    <a:pt x="48" y="9"/>
                    <a:pt x="50" y="9"/>
                  </a:cubicBezTo>
                  <a:cubicBezTo>
                    <a:pt x="55" y="9"/>
                    <a:pt x="59" y="13"/>
                    <a:pt x="59" y="18"/>
                  </a:cubicBezTo>
                  <a:cubicBezTo>
                    <a:pt x="59" y="20"/>
                    <a:pt x="59" y="22"/>
                    <a:pt x="58" y="23"/>
                  </a:cubicBezTo>
                  <a:cubicBezTo>
                    <a:pt x="64" y="25"/>
                    <a:pt x="68" y="30"/>
                    <a:pt x="68" y="36"/>
                  </a:cubicBezTo>
                  <a:cubicBezTo>
                    <a:pt x="68" y="44"/>
                    <a:pt x="62" y="50"/>
                    <a:pt x="55" y="50"/>
                  </a:cubicBezTo>
                  <a:close/>
                  <a:moveTo>
                    <a:pt x="45" y="25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2" y="13"/>
                    <a:pt x="32" y="12"/>
                    <a:pt x="32" y="12"/>
                  </a:cubicBezTo>
                  <a:cubicBezTo>
                    <a:pt x="31" y="12"/>
                    <a:pt x="31" y="13"/>
                    <a:pt x="31" y="13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9" y="27"/>
                    <a:pt x="19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6" y="41"/>
                    <a:pt x="36" y="41"/>
                    <a:pt x="36" y="40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7"/>
                    <a:pt x="45" y="27"/>
                    <a:pt x="45" y="26"/>
                  </a:cubicBezTo>
                  <a:cubicBezTo>
                    <a:pt x="45" y="26"/>
                    <a:pt x="45" y="26"/>
                    <a:pt x="45" y="2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15" name="íSľïdé">
              <a:extLst>
                <a:ext uri="{FF2B5EF4-FFF2-40B4-BE49-F238E27FC236}">
                  <a16:creationId xmlns:a16="http://schemas.microsoft.com/office/drawing/2014/main" xmlns="" id="{469021E8-CA0A-4DC9-A79E-AA51470DC351}"/>
                </a:ext>
              </a:extLst>
            </p:cNvPr>
            <p:cNvSpPr/>
            <p:nvPr/>
          </p:nvSpPr>
          <p:spPr bwMode="auto">
            <a:xfrm>
              <a:off x="1361847" y="2630039"/>
              <a:ext cx="481674" cy="419414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68" y="50"/>
                </a:cxn>
                <a:cxn ang="0">
                  <a:pos x="59" y="59"/>
                </a:cxn>
                <a:cxn ang="0">
                  <a:pos x="9" y="59"/>
                </a:cxn>
                <a:cxn ang="0">
                  <a:pos x="0" y="50"/>
                </a:cxn>
                <a:cxn ang="0">
                  <a:pos x="0" y="18"/>
                </a:cxn>
                <a:cxn ang="0">
                  <a:pos x="9" y="9"/>
                </a:cxn>
                <a:cxn ang="0">
                  <a:pos x="17" y="9"/>
                </a:cxn>
                <a:cxn ang="0">
                  <a:pos x="19" y="4"/>
                </a:cxn>
                <a:cxn ang="0">
                  <a:pos x="25" y="0"/>
                </a:cxn>
                <a:cxn ang="0">
                  <a:pos x="43" y="0"/>
                </a:cxn>
                <a:cxn ang="0">
                  <a:pos x="49" y="4"/>
                </a:cxn>
                <a:cxn ang="0">
                  <a:pos x="51" y="9"/>
                </a:cxn>
                <a:cxn ang="0">
                  <a:pos x="59" y="9"/>
                </a:cxn>
                <a:cxn ang="0">
                  <a:pos x="68" y="18"/>
                </a:cxn>
                <a:cxn ang="0">
                  <a:pos x="50" y="34"/>
                </a:cxn>
                <a:cxn ang="0">
                  <a:pos x="34" y="18"/>
                </a:cxn>
                <a:cxn ang="0">
                  <a:pos x="18" y="34"/>
                </a:cxn>
                <a:cxn ang="0">
                  <a:pos x="34" y="50"/>
                </a:cxn>
                <a:cxn ang="0">
                  <a:pos x="50" y="34"/>
                </a:cxn>
                <a:cxn ang="0">
                  <a:pos x="44" y="34"/>
                </a:cxn>
                <a:cxn ang="0">
                  <a:pos x="34" y="44"/>
                </a:cxn>
                <a:cxn ang="0">
                  <a:pos x="24" y="34"/>
                </a:cxn>
                <a:cxn ang="0">
                  <a:pos x="34" y="24"/>
                </a:cxn>
                <a:cxn ang="0">
                  <a:pos x="44" y="34"/>
                </a:cxn>
              </a:cxnLst>
              <a:rect l="0" t="0" r="r" b="b"/>
              <a:pathLst>
                <a:path w="68" h="59">
                  <a:moveTo>
                    <a:pt x="68" y="18"/>
                  </a:moveTo>
                  <a:cubicBezTo>
                    <a:pt x="68" y="50"/>
                    <a:pt x="68" y="50"/>
                    <a:pt x="68" y="50"/>
                  </a:cubicBezTo>
                  <a:cubicBezTo>
                    <a:pt x="68" y="55"/>
                    <a:pt x="64" y="59"/>
                    <a:pt x="5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4" y="59"/>
                    <a:pt x="0" y="55"/>
                    <a:pt x="0" y="5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3"/>
                    <a:pt x="4" y="9"/>
                    <a:pt x="9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2"/>
                    <a:pt x="22" y="0"/>
                    <a:pt x="25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6" y="0"/>
                    <a:pt x="48" y="2"/>
                    <a:pt x="49" y="4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4" y="9"/>
                    <a:pt x="68" y="13"/>
                    <a:pt x="68" y="18"/>
                  </a:cubicBezTo>
                  <a:close/>
                  <a:moveTo>
                    <a:pt x="50" y="34"/>
                  </a:moveTo>
                  <a:cubicBezTo>
                    <a:pt x="50" y="25"/>
                    <a:pt x="43" y="18"/>
                    <a:pt x="34" y="18"/>
                  </a:cubicBezTo>
                  <a:cubicBezTo>
                    <a:pt x="25" y="18"/>
                    <a:pt x="18" y="25"/>
                    <a:pt x="18" y="34"/>
                  </a:cubicBezTo>
                  <a:cubicBezTo>
                    <a:pt x="18" y="43"/>
                    <a:pt x="25" y="50"/>
                    <a:pt x="34" y="50"/>
                  </a:cubicBezTo>
                  <a:cubicBezTo>
                    <a:pt x="43" y="50"/>
                    <a:pt x="50" y="43"/>
                    <a:pt x="50" y="34"/>
                  </a:cubicBezTo>
                  <a:close/>
                  <a:moveTo>
                    <a:pt x="44" y="34"/>
                  </a:moveTo>
                  <a:cubicBezTo>
                    <a:pt x="44" y="40"/>
                    <a:pt x="40" y="44"/>
                    <a:pt x="34" y="44"/>
                  </a:cubicBezTo>
                  <a:cubicBezTo>
                    <a:pt x="28" y="44"/>
                    <a:pt x="24" y="40"/>
                    <a:pt x="24" y="34"/>
                  </a:cubicBezTo>
                  <a:cubicBezTo>
                    <a:pt x="24" y="28"/>
                    <a:pt x="28" y="24"/>
                    <a:pt x="34" y="24"/>
                  </a:cubicBezTo>
                  <a:cubicBezTo>
                    <a:pt x="40" y="24"/>
                    <a:pt x="44" y="28"/>
                    <a:pt x="44" y="3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16" name="íSḻiḋè">
              <a:extLst>
                <a:ext uri="{FF2B5EF4-FFF2-40B4-BE49-F238E27FC236}">
                  <a16:creationId xmlns:a16="http://schemas.microsoft.com/office/drawing/2014/main" xmlns="" id="{0D462FBE-07A9-4F63-B8A6-D201DFF108CB}"/>
                </a:ext>
              </a:extLst>
            </p:cNvPr>
            <p:cNvSpPr/>
            <p:nvPr/>
          </p:nvSpPr>
          <p:spPr bwMode="auto">
            <a:xfrm>
              <a:off x="669926" y="3370747"/>
              <a:ext cx="1865516" cy="1218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Supporting text here.</a:t>
              </a:r>
            </a:p>
            <a:p>
              <a:pPr marL="171450" indent="-171450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Supporting text here. </a:t>
              </a:r>
            </a:p>
            <a:p>
              <a:pPr marL="171450" indent="-171450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endParaRPr lang="en-US" altLang="zh-CN" sz="1100" dirty="0"/>
            </a:p>
            <a:p>
              <a:pPr marL="171450" indent="-171450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……</a:t>
              </a:r>
              <a:endParaRPr lang="zh-CN" altLang="en-US" sz="1100" dirty="0"/>
            </a:p>
          </p:txBody>
        </p:sp>
        <p:sp>
          <p:nvSpPr>
            <p:cNvPr id="17" name="îṧlïḍe">
              <a:extLst>
                <a:ext uri="{FF2B5EF4-FFF2-40B4-BE49-F238E27FC236}">
                  <a16:creationId xmlns:a16="http://schemas.microsoft.com/office/drawing/2014/main" xmlns="" id="{1CB0CE39-F7D7-43D8-9FDB-E1B33569924C}"/>
                </a:ext>
              </a:extLst>
            </p:cNvPr>
            <p:cNvSpPr txBox="1"/>
            <p:nvPr/>
          </p:nvSpPr>
          <p:spPr bwMode="auto">
            <a:xfrm>
              <a:off x="669926" y="1866940"/>
              <a:ext cx="1865517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zh-CN" sz="2000" b="1" dirty="0"/>
                <a:t>Text here</a:t>
              </a:r>
            </a:p>
          </p:txBody>
        </p:sp>
        <p:sp>
          <p:nvSpPr>
            <p:cNvPr id="18" name="íŝļíḍê">
              <a:extLst>
                <a:ext uri="{FF2B5EF4-FFF2-40B4-BE49-F238E27FC236}">
                  <a16:creationId xmlns:a16="http://schemas.microsoft.com/office/drawing/2014/main" xmlns="" id="{2CEE31E6-A7A3-4758-92B4-67B6EB277218}"/>
                </a:ext>
              </a:extLst>
            </p:cNvPr>
            <p:cNvSpPr/>
            <p:nvPr/>
          </p:nvSpPr>
          <p:spPr bwMode="auto">
            <a:xfrm>
              <a:off x="2596628" y="3370747"/>
              <a:ext cx="1865516" cy="1218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Supporting text here.</a:t>
              </a:r>
            </a:p>
            <a:p>
              <a:pPr marL="171450" indent="-171450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Supporting text here. </a:t>
              </a:r>
            </a:p>
            <a:p>
              <a:pPr marL="171450" indent="-171450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endParaRPr lang="en-US" altLang="zh-CN" sz="1100" dirty="0"/>
            </a:p>
            <a:p>
              <a:pPr marL="171450" indent="-171450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……</a:t>
              </a:r>
              <a:endParaRPr lang="zh-CN" altLang="en-US" sz="1100" dirty="0"/>
            </a:p>
          </p:txBody>
        </p:sp>
        <p:sp>
          <p:nvSpPr>
            <p:cNvPr id="19" name="îṧlïďé">
              <a:extLst>
                <a:ext uri="{FF2B5EF4-FFF2-40B4-BE49-F238E27FC236}">
                  <a16:creationId xmlns:a16="http://schemas.microsoft.com/office/drawing/2014/main" xmlns="" id="{C1F282A6-0E98-476F-B71A-47A2B6F42201}"/>
                </a:ext>
              </a:extLst>
            </p:cNvPr>
            <p:cNvSpPr txBox="1"/>
            <p:nvPr/>
          </p:nvSpPr>
          <p:spPr bwMode="auto">
            <a:xfrm>
              <a:off x="2596628" y="1866940"/>
              <a:ext cx="1865517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zh-CN" sz="2000" b="1" dirty="0"/>
                <a:t>Text here</a:t>
              </a:r>
            </a:p>
          </p:txBody>
        </p:sp>
        <p:sp>
          <p:nvSpPr>
            <p:cNvPr id="20" name="ïṣḷîḍe">
              <a:extLst>
                <a:ext uri="{FF2B5EF4-FFF2-40B4-BE49-F238E27FC236}">
                  <a16:creationId xmlns:a16="http://schemas.microsoft.com/office/drawing/2014/main" xmlns="" id="{09E2D373-2EA1-4F24-A571-E64E91B38E4A}"/>
                </a:ext>
              </a:extLst>
            </p:cNvPr>
            <p:cNvSpPr/>
            <p:nvPr/>
          </p:nvSpPr>
          <p:spPr bwMode="auto">
            <a:xfrm>
              <a:off x="4523330" y="3370747"/>
              <a:ext cx="1865516" cy="1218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Supporting text here.</a:t>
              </a:r>
            </a:p>
            <a:p>
              <a:pPr marL="171450" indent="-171450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Supporting text here. </a:t>
              </a:r>
            </a:p>
            <a:p>
              <a:pPr marL="171450" indent="-171450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endParaRPr lang="en-US" altLang="zh-CN" sz="1100" dirty="0"/>
            </a:p>
            <a:p>
              <a:pPr marL="171450" indent="-171450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……</a:t>
              </a:r>
              <a:endParaRPr lang="zh-CN" altLang="en-US" sz="1100" dirty="0"/>
            </a:p>
          </p:txBody>
        </p:sp>
        <p:sp>
          <p:nvSpPr>
            <p:cNvPr id="21" name="î$ľíḋê">
              <a:extLst>
                <a:ext uri="{FF2B5EF4-FFF2-40B4-BE49-F238E27FC236}">
                  <a16:creationId xmlns:a16="http://schemas.microsoft.com/office/drawing/2014/main" xmlns="" id="{E1C1BECE-404E-4B1B-B9DA-A3829DA5012F}"/>
                </a:ext>
              </a:extLst>
            </p:cNvPr>
            <p:cNvSpPr txBox="1"/>
            <p:nvPr/>
          </p:nvSpPr>
          <p:spPr bwMode="auto">
            <a:xfrm>
              <a:off x="4523330" y="1866940"/>
              <a:ext cx="1865517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zh-CN" sz="2000" b="1" dirty="0"/>
                <a:t>Text here</a:t>
              </a:r>
            </a:p>
          </p:txBody>
        </p:sp>
        <p:sp>
          <p:nvSpPr>
            <p:cNvPr id="22" name="iṩľïḑè">
              <a:extLst>
                <a:ext uri="{FF2B5EF4-FFF2-40B4-BE49-F238E27FC236}">
                  <a16:creationId xmlns:a16="http://schemas.microsoft.com/office/drawing/2014/main" xmlns="" id="{65CC6D22-A74E-4664-97F5-CAE1880AD890}"/>
                </a:ext>
              </a:extLst>
            </p:cNvPr>
            <p:cNvSpPr/>
            <p:nvPr/>
          </p:nvSpPr>
          <p:spPr bwMode="auto">
            <a:xfrm>
              <a:off x="6450032" y="3370747"/>
              <a:ext cx="1865516" cy="1218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Supporting text here.</a:t>
              </a:r>
            </a:p>
            <a:p>
              <a:pPr marL="171450" indent="-171450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Supporting text here. </a:t>
              </a:r>
            </a:p>
            <a:p>
              <a:pPr marL="171450" indent="-171450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endParaRPr lang="en-US" altLang="zh-CN" sz="1100" dirty="0"/>
            </a:p>
            <a:p>
              <a:pPr marL="171450" indent="-171450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……</a:t>
              </a:r>
              <a:endParaRPr lang="zh-CN" altLang="en-US" sz="1100" dirty="0"/>
            </a:p>
          </p:txBody>
        </p:sp>
        <p:sp>
          <p:nvSpPr>
            <p:cNvPr id="23" name="îšḷíḑé">
              <a:extLst>
                <a:ext uri="{FF2B5EF4-FFF2-40B4-BE49-F238E27FC236}">
                  <a16:creationId xmlns:a16="http://schemas.microsoft.com/office/drawing/2014/main" xmlns="" id="{5C955978-B6D8-47D1-A2D5-C389C8198406}"/>
                </a:ext>
              </a:extLst>
            </p:cNvPr>
            <p:cNvSpPr txBox="1"/>
            <p:nvPr/>
          </p:nvSpPr>
          <p:spPr bwMode="auto">
            <a:xfrm>
              <a:off x="6450032" y="1866940"/>
              <a:ext cx="1865517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zh-CN" sz="2000" b="1" dirty="0"/>
                <a:t>Text here</a:t>
              </a:r>
            </a:p>
          </p:txBody>
        </p:sp>
        <p:grpSp>
          <p:nvGrpSpPr>
            <p:cNvPr id="24" name="íšľiḋè">
              <a:extLst>
                <a:ext uri="{FF2B5EF4-FFF2-40B4-BE49-F238E27FC236}">
                  <a16:creationId xmlns:a16="http://schemas.microsoft.com/office/drawing/2014/main" xmlns="" id="{DB40D10D-D415-46B2-B207-F1EE3C94CFD1}"/>
                </a:ext>
              </a:extLst>
            </p:cNvPr>
            <p:cNvGrpSpPr/>
            <p:nvPr/>
          </p:nvGrpSpPr>
          <p:grpSpPr>
            <a:xfrm>
              <a:off x="8831722" y="4323711"/>
              <a:ext cx="2501794" cy="1111889"/>
              <a:chOff x="673100" y="4103366"/>
              <a:chExt cx="3299436" cy="1111889"/>
            </a:xfrm>
          </p:grpSpPr>
          <p:sp>
            <p:nvSpPr>
              <p:cNvPr id="25" name="îšļîḋe">
                <a:extLst>
                  <a:ext uri="{FF2B5EF4-FFF2-40B4-BE49-F238E27FC236}">
                    <a16:creationId xmlns:a16="http://schemas.microsoft.com/office/drawing/2014/main" xmlns="" id="{30E6DA58-3A6C-4AAF-9067-D373C862ABF7}"/>
                  </a:ext>
                </a:extLst>
              </p:cNvPr>
              <p:cNvSpPr/>
              <p:nvPr/>
            </p:nvSpPr>
            <p:spPr bwMode="auto">
              <a:xfrm>
                <a:off x="673100" y="4490964"/>
                <a:ext cx="3299436" cy="724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6" name="íślíḋé">
                <a:extLst>
                  <a:ext uri="{FF2B5EF4-FFF2-40B4-BE49-F238E27FC236}">
                    <a16:creationId xmlns:a16="http://schemas.microsoft.com/office/drawing/2014/main" xmlns="" id="{5F0815B1-8CF7-4061-AB1C-88D5DFDDAA86}"/>
                  </a:ext>
                </a:extLst>
              </p:cNvPr>
              <p:cNvSpPr txBox="1"/>
              <p:nvPr/>
            </p:nvSpPr>
            <p:spPr bwMode="auto">
              <a:xfrm>
                <a:off x="673100" y="4103366"/>
                <a:ext cx="3299436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078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15</a:t>
            </a:fld>
            <a:endParaRPr lang="zh-CN" altLang="en-US"/>
          </a:p>
        </p:txBody>
      </p:sp>
      <p:grpSp>
        <p:nvGrpSpPr>
          <p:cNvPr id="5" name="21134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D32D8101-1B98-4D75-9FDD-E3A7BCB42866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100" y="1720959"/>
            <a:ext cx="10845800" cy="3880449"/>
            <a:chOff x="673100" y="1720959"/>
            <a:chExt cx="10845800" cy="3880449"/>
          </a:xfrm>
        </p:grpSpPr>
        <p:cxnSp>
          <p:nvCxnSpPr>
            <p:cNvPr id="6" name="直接连接符 5">
              <a:extLst>
                <a:ext uri="{FF2B5EF4-FFF2-40B4-BE49-F238E27FC236}">
                  <a16:creationId xmlns:a16="http://schemas.microsoft.com/office/drawing/2014/main" xmlns="" id="{ED8B0A98-1D69-4C97-9A99-7E0690959B4E}"/>
                </a:ext>
              </a:extLst>
            </p:cNvPr>
            <p:cNvCxnSpPr>
              <a:cxnSpLocks/>
              <a:stCxn id="8" idx="3"/>
              <a:endCxn id="27" idx="1"/>
            </p:cNvCxnSpPr>
            <p:nvPr/>
          </p:nvCxnSpPr>
          <p:spPr>
            <a:xfrm>
              <a:off x="2443033" y="2329099"/>
              <a:ext cx="7305934" cy="0"/>
            </a:xfrm>
            <a:prstGeom prst="line">
              <a:avLst/>
            </a:prstGeom>
            <a:ln w="22225"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îşľïḋê">
              <a:extLst>
                <a:ext uri="{FF2B5EF4-FFF2-40B4-BE49-F238E27FC236}">
                  <a16:creationId xmlns:a16="http://schemas.microsoft.com/office/drawing/2014/main" xmlns="" id="{13A31CBA-82E8-4CC9-A81A-951431C9436B}"/>
                </a:ext>
              </a:extLst>
            </p:cNvPr>
            <p:cNvSpPr/>
            <p:nvPr/>
          </p:nvSpPr>
          <p:spPr>
            <a:xfrm>
              <a:off x="1271801" y="1766006"/>
              <a:ext cx="1126185" cy="112618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en-US"/>
            </a:p>
          </p:txBody>
        </p:sp>
        <p:sp>
          <p:nvSpPr>
            <p:cNvPr id="8" name="îṧ1iḋe">
              <a:extLst>
                <a:ext uri="{FF2B5EF4-FFF2-40B4-BE49-F238E27FC236}">
                  <a16:creationId xmlns:a16="http://schemas.microsoft.com/office/drawing/2014/main" xmlns="" id="{261FFA61-1C23-44C3-86C5-7BCB903A5994}"/>
                </a:ext>
              </a:extLst>
            </p:cNvPr>
            <p:cNvSpPr/>
            <p:nvPr/>
          </p:nvSpPr>
          <p:spPr>
            <a:xfrm>
              <a:off x="1226753" y="1720959"/>
              <a:ext cx="1216280" cy="1216280"/>
            </a:xfrm>
            <a:prstGeom prst="rect">
              <a:avLst/>
            </a:prstGeom>
            <a:noFill/>
            <a:ln w="2857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en-US"/>
            </a:p>
          </p:txBody>
        </p:sp>
        <p:cxnSp>
          <p:nvCxnSpPr>
            <p:cNvPr id="9" name="直接连接符 8">
              <a:extLst>
                <a:ext uri="{FF2B5EF4-FFF2-40B4-BE49-F238E27FC236}">
                  <a16:creationId xmlns:a16="http://schemas.microsoft.com/office/drawing/2014/main" xmlns="" id="{64F60B96-D115-43F5-B5BD-D30DD3F8320C}"/>
                </a:ext>
              </a:extLst>
            </p:cNvPr>
            <p:cNvCxnSpPr/>
            <p:nvPr/>
          </p:nvCxnSpPr>
          <p:spPr>
            <a:xfrm flipV="1">
              <a:off x="1834893" y="2937241"/>
              <a:ext cx="0" cy="551431"/>
            </a:xfrm>
            <a:prstGeom prst="line">
              <a:avLst/>
            </a:prstGeom>
            <a:ln w="28575"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ïśḻidé">
              <a:extLst>
                <a:ext uri="{FF2B5EF4-FFF2-40B4-BE49-F238E27FC236}">
                  <a16:creationId xmlns:a16="http://schemas.microsoft.com/office/drawing/2014/main" xmlns="" id="{28E80DCF-6C7E-4F98-B025-9993121E0BF7}"/>
                </a:ext>
              </a:extLst>
            </p:cNvPr>
            <p:cNvSpPr/>
            <p:nvPr/>
          </p:nvSpPr>
          <p:spPr bwMode="auto">
            <a:xfrm>
              <a:off x="1614235" y="2111640"/>
              <a:ext cx="441316" cy="434920"/>
            </a:xfrm>
            <a:custGeom>
              <a:avLst/>
              <a:gdLst/>
              <a:ahLst/>
              <a:cxnLst>
                <a:cxn ang="0">
                  <a:pos x="59" y="63"/>
                </a:cxn>
                <a:cxn ang="0">
                  <a:pos x="55" y="61"/>
                </a:cxn>
                <a:cxn ang="0">
                  <a:pos x="42" y="48"/>
                </a:cxn>
                <a:cxn ang="0">
                  <a:pos x="27" y="53"/>
                </a:cxn>
                <a:cxn ang="0">
                  <a:pos x="0" y="26"/>
                </a:cxn>
                <a:cxn ang="0">
                  <a:pos x="27" y="0"/>
                </a:cxn>
                <a:cxn ang="0">
                  <a:pos x="54" y="26"/>
                </a:cxn>
                <a:cxn ang="0">
                  <a:pos x="49" y="41"/>
                </a:cxn>
                <a:cxn ang="0">
                  <a:pos x="62" y="54"/>
                </a:cxn>
                <a:cxn ang="0">
                  <a:pos x="64" y="58"/>
                </a:cxn>
                <a:cxn ang="0">
                  <a:pos x="59" y="63"/>
                </a:cxn>
                <a:cxn ang="0">
                  <a:pos x="27" y="9"/>
                </a:cxn>
                <a:cxn ang="0">
                  <a:pos x="10" y="26"/>
                </a:cxn>
                <a:cxn ang="0">
                  <a:pos x="27" y="43"/>
                </a:cxn>
                <a:cxn ang="0">
                  <a:pos x="44" y="26"/>
                </a:cxn>
                <a:cxn ang="0">
                  <a:pos x="27" y="9"/>
                </a:cxn>
              </a:cxnLst>
              <a:rect l="0" t="0" r="r" b="b"/>
              <a:pathLst>
                <a:path w="64" h="63">
                  <a:moveTo>
                    <a:pt x="59" y="63"/>
                  </a:moveTo>
                  <a:cubicBezTo>
                    <a:pt x="57" y="63"/>
                    <a:pt x="56" y="62"/>
                    <a:pt x="55" y="61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38" y="51"/>
                    <a:pt x="33" y="53"/>
                    <a:pt x="27" y="53"/>
                  </a:cubicBezTo>
                  <a:cubicBezTo>
                    <a:pt x="12" y="53"/>
                    <a:pt x="0" y="41"/>
                    <a:pt x="0" y="26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4" y="12"/>
                    <a:pt x="54" y="26"/>
                  </a:cubicBezTo>
                  <a:cubicBezTo>
                    <a:pt x="54" y="32"/>
                    <a:pt x="52" y="37"/>
                    <a:pt x="49" y="41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3" y="55"/>
                    <a:pt x="64" y="57"/>
                    <a:pt x="64" y="58"/>
                  </a:cubicBezTo>
                  <a:cubicBezTo>
                    <a:pt x="64" y="61"/>
                    <a:pt x="61" y="63"/>
                    <a:pt x="59" y="63"/>
                  </a:cubicBezTo>
                  <a:close/>
                  <a:moveTo>
                    <a:pt x="27" y="9"/>
                  </a:moveTo>
                  <a:cubicBezTo>
                    <a:pt x="18" y="9"/>
                    <a:pt x="10" y="17"/>
                    <a:pt x="10" y="26"/>
                  </a:cubicBezTo>
                  <a:cubicBezTo>
                    <a:pt x="10" y="36"/>
                    <a:pt x="18" y="43"/>
                    <a:pt x="27" y="43"/>
                  </a:cubicBezTo>
                  <a:cubicBezTo>
                    <a:pt x="37" y="43"/>
                    <a:pt x="44" y="36"/>
                    <a:pt x="44" y="26"/>
                  </a:cubicBezTo>
                  <a:cubicBezTo>
                    <a:pt x="44" y="17"/>
                    <a:pt x="37" y="9"/>
                    <a:pt x="27" y="9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11" name="îSḻiďê">
              <a:extLst>
                <a:ext uri="{FF2B5EF4-FFF2-40B4-BE49-F238E27FC236}">
                  <a16:creationId xmlns:a16="http://schemas.microsoft.com/office/drawing/2014/main" xmlns="" id="{0A62383D-F4AB-4CDA-8992-6E671CDB62C1}"/>
                </a:ext>
              </a:extLst>
            </p:cNvPr>
            <p:cNvSpPr txBox="1"/>
            <p:nvPr/>
          </p:nvSpPr>
          <p:spPr>
            <a:xfrm flipH="1">
              <a:off x="673100" y="5002168"/>
              <a:ext cx="2323586" cy="599240"/>
            </a:xfrm>
            <a:prstGeom prst="rect">
              <a:avLst/>
            </a:prstGeom>
            <a:noFill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text……</a:t>
              </a:r>
            </a:p>
          </p:txBody>
        </p:sp>
        <p:sp>
          <p:nvSpPr>
            <p:cNvPr id="12" name="îšlîḍé">
              <a:extLst>
                <a:ext uri="{FF2B5EF4-FFF2-40B4-BE49-F238E27FC236}">
                  <a16:creationId xmlns:a16="http://schemas.microsoft.com/office/drawing/2014/main" xmlns="" id="{6B7C3B94-656E-4279-BF02-2C73261E0CC6}"/>
                </a:ext>
              </a:extLst>
            </p:cNvPr>
            <p:cNvSpPr txBox="1"/>
            <p:nvPr/>
          </p:nvSpPr>
          <p:spPr>
            <a:xfrm flipH="1">
              <a:off x="673100" y="4264080"/>
              <a:ext cx="2323586" cy="599240"/>
            </a:xfrm>
            <a:prstGeom prst="rect">
              <a:avLst/>
            </a:prstGeom>
            <a:noFill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text……</a:t>
              </a:r>
            </a:p>
          </p:txBody>
        </p:sp>
        <p:sp>
          <p:nvSpPr>
            <p:cNvPr id="13" name="ïṣļîḓé">
              <a:extLst>
                <a:ext uri="{FF2B5EF4-FFF2-40B4-BE49-F238E27FC236}">
                  <a16:creationId xmlns:a16="http://schemas.microsoft.com/office/drawing/2014/main" xmlns="" id="{CC10FB2F-1CBF-4A29-B89B-364D697EC6FE}"/>
                </a:ext>
              </a:extLst>
            </p:cNvPr>
            <p:cNvSpPr/>
            <p:nvPr/>
          </p:nvSpPr>
          <p:spPr>
            <a:xfrm flipH="1">
              <a:off x="673100" y="3667977"/>
              <a:ext cx="2323586" cy="507831"/>
            </a:xfrm>
            <a:prstGeom prst="rect">
              <a:avLst/>
            </a:prstGeom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r>
                <a:rPr lang="en-US" altLang="zh-CN" sz="2000" b="1" i="1" dirty="0"/>
                <a:t>Text here</a:t>
              </a:r>
              <a:endParaRPr lang="zh-CN" altLang="en-US" sz="2000" b="1" i="1" dirty="0"/>
            </a:p>
          </p:txBody>
        </p:sp>
        <p:cxnSp>
          <p:nvCxnSpPr>
            <p:cNvPr id="14" name="直接连接符 13">
              <a:extLst>
                <a:ext uri="{FF2B5EF4-FFF2-40B4-BE49-F238E27FC236}">
                  <a16:creationId xmlns:a16="http://schemas.microsoft.com/office/drawing/2014/main" xmlns="" id="{1002D6F8-EC61-4059-AC63-EF0EC4167363}"/>
                </a:ext>
              </a:extLst>
            </p:cNvPr>
            <p:cNvCxnSpPr/>
            <p:nvPr/>
          </p:nvCxnSpPr>
          <p:spPr>
            <a:xfrm>
              <a:off x="673709" y="4932744"/>
              <a:ext cx="2248852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iŝļîdè">
              <a:extLst>
                <a:ext uri="{FF2B5EF4-FFF2-40B4-BE49-F238E27FC236}">
                  <a16:creationId xmlns:a16="http://schemas.microsoft.com/office/drawing/2014/main" xmlns="" id="{6B7C3B94-656E-4279-BF02-2C73261E0CC6}"/>
                </a:ext>
              </a:extLst>
            </p:cNvPr>
            <p:cNvSpPr txBox="1"/>
            <p:nvPr/>
          </p:nvSpPr>
          <p:spPr>
            <a:xfrm flipH="1">
              <a:off x="3513838" y="4264080"/>
              <a:ext cx="2323586" cy="599240"/>
            </a:xfrm>
            <a:prstGeom prst="rect">
              <a:avLst/>
            </a:prstGeom>
            <a:noFill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text……</a:t>
              </a:r>
            </a:p>
          </p:txBody>
        </p:sp>
        <p:sp>
          <p:nvSpPr>
            <p:cNvPr id="16" name="iṡ1iḍê">
              <a:extLst>
                <a:ext uri="{FF2B5EF4-FFF2-40B4-BE49-F238E27FC236}">
                  <a16:creationId xmlns:a16="http://schemas.microsoft.com/office/drawing/2014/main" xmlns="" id="{CC10FB2F-1CBF-4A29-B89B-364D697EC6FE}"/>
                </a:ext>
              </a:extLst>
            </p:cNvPr>
            <p:cNvSpPr/>
            <p:nvPr/>
          </p:nvSpPr>
          <p:spPr>
            <a:xfrm flipH="1">
              <a:off x="3513838" y="3667977"/>
              <a:ext cx="2323586" cy="507831"/>
            </a:xfrm>
            <a:prstGeom prst="rect">
              <a:avLst/>
            </a:prstGeom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r>
                <a:rPr lang="en-US" altLang="zh-CN" sz="2000" b="1" i="1" dirty="0"/>
                <a:t>Text here</a:t>
              </a:r>
              <a:endParaRPr lang="zh-CN" altLang="en-US" sz="2000" b="1" i="1" dirty="0"/>
            </a:p>
          </p:txBody>
        </p:sp>
        <p:grpSp>
          <p:nvGrpSpPr>
            <p:cNvPr id="17" name="íṣḷíḓé">
              <a:extLst>
                <a:ext uri="{FF2B5EF4-FFF2-40B4-BE49-F238E27FC236}">
                  <a16:creationId xmlns:a16="http://schemas.microsoft.com/office/drawing/2014/main" xmlns="" id="{6E7C35E2-0F87-4B8A-89EA-15B63E118A26}"/>
                </a:ext>
              </a:extLst>
            </p:cNvPr>
            <p:cNvGrpSpPr/>
            <p:nvPr/>
          </p:nvGrpSpPr>
          <p:grpSpPr>
            <a:xfrm>
              <a:off x="4067490" y="1720959"/>
              <a:ext cx="1216280" cy="1767713"/>
              <a:chOff x="4315595" y="1720959"/>
              <a:chExt cx="1216280" cy="1767713"/>
            </a:xfrm>
          </p:grpSpPr>
          <p:sp>
            <p:nvSpPr>
              <p:cNvPr id="33" name="îṩḷïḍe">
                <a:extLst>
                  <a:ext uri="{FF2B5EF4-FFF2-40B4-BE49-F238E27FC236}">
                    <a16:creationId xmlns:a16="http://schemas.microsoft.com/office/drawing/2014/main" xmlns="" id="{1E0F6774-7527-43E0-9E88-10D36CAB78E1}"/>
                  </a:ext>
                </a:extLst>
              </p:cNvPr>
              <p:cNvSpPr/>
              <p:nvPr/>
            </p:nvSpPr>
            <p:spPr>
              <a:xfrm>
                <a:off x="4360644" y="1766006"/>
                <a:ext cx="1126185" cy="1126185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4" name="íṩ1îḋè">
                <a:extLst>
                  <a:ext uri="{FF2B5EF4-FFF2-40B4-BE49-F238E27FC236}">
                    <a16:creationId xmlns:a16="http://schemas.microsoft.com/office/drawing/2014/main" xmlns="" id="{A9E766A9-87A5-4DF0-957C-E42F40F3A239}"/>
                  </a:ext>
                </a:extLst>
              </p:cNvPr>
              <p:cNvSpPr/>
              <p:nvPr/>
            </p:nvSpPr>
            <p:spPr>
              <a:xfrm>
                <a:off x="4315595" y="1720959"/>
                <a:ext cx="1216280" cy="1216280"/>
              </a:xfrm>
              <a:prstGeom prst="rect">
                <a:avLst/>
              </a:prstGeom>
              <a:noFill/>
              <a:ln w="28575"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5" name="îṧľíḋé">
                <a:extLst>
                  <a:ext uri="{FF2B5EF4-FFF2-40B4-BE49-F238E27FC236}">
                    <a16:creationId xmlns:a16="http://schemas.microsoft.com/office/drawing/2014/main" xmlns="" id="{8F2B7A65-DD74-44EE-A12F-694A2DC2F04B}"/>
                  </a:ext>
                </a:extLst>
              </p:cNvPr>
              <p:cNvSpPr/>
              <p:nvPr/>
            </p:nvSpPr>
            <p:spPr bwMode="auto">
              <a:xfrm>
                <a:off x="4765754" y="2143642"/>
                <a:ext cx="315965" cy="370918"/>
              </a:xfrm>
              <a:custGeom>
                <a:avLst/>
                <a:gdLst>
                  <a:gd name="T0" fmla="*/ 110186397 w 21600"/>
                  <a:gd name="T1" fmla="*/ 9743 h 21600"/>
                  <a:gd name="T2" fmla="*/ 97377896 w 21600"/>
                  <a:gd name="T3" fmla="*/ 5000954 h 21600"/>
                  <a:gd name="T4" fmla="*/ 33405183 w 21600"/>
                  <a:gd name="T5" fmla="*/ 29946194 h 21600"/>
                  <a:gd name="T6" fmla="*/ 33155233 w 21600"/>
                  <a:gd name="T7" fmla="*/ 29946194 h 21600"/>
                  <a:gd name="T8" fmla="*/ 33155233 w 21600"/>
                  <a:gd name="T9" fmla="*/ 152316694 h 21600"/>
                  <a:gd name="T10" fmla="*/ 22994866 w 21600"/>
                  <a:gd name="T11" fmla="*/ 149206645 h 21600"/>
                  <a:gd name="T12" fmla="*/ 0 w 21600"/>
                  <a:gd name="T13" fmla="*/ 179268211 h 21600"/>
                  <a:gd name="T14" fmla="*/ 22994866 w 21600"/>
                  <a:gd name="T15" fmla="*/ 209330669 h 21600"/>
                  <a:gd name="T16" fmla="*/ 45974020 w 21600"/>
                  <a:gd name="T17" fmla="*/ 179752657 h 21600"/>
                  <a:gd name="T18" fmla="*/ 45999376 w 21600"/>
                  <a:gd name="T19" fmla="*/ 179752657 h 21600"/>
                  <a:gd name="T20" fmla="*/ 45999376 w 21600"/>
                  <a:gd name="T21" fmla="*/ 61665262 h 21600"/>
                  <a:gd name="T22" fmla="*/ 97377896 w 21600"/>
                  <a:gd name="T23" fmla="*/ 41662417 h 21600"/>
                  <a:gd name="T24" fmla="*/ 97377896 w 21600"/>
                  <a:gd name="T25" fmla="*/ 115064273 h 21600"/>
                  <a:gd name="T26" fmla="*/ 87222322 w 21600"/>
                  <a:gd name="T27" fmla="*/ 111943598 h 21600"/>
                  <a:gd name="T28" fmla="*/ 64222595 w 21600"/>
                  <a:gd name="T29" fmla="*/ 142014817 h 21600"/>
                  <a:gd name="T30" fmla="*/ 87222322 w 21600"/>
                  <a:gd name="T31" fmla="*/ 172077365 h 21600"/>
                  <a:gd name="T32" fmla="*/ 110202118 w 21600"/>
                  <a:gd name="T33" fmla="*/ 142500345 h 21600"/>
                  <a:gd name="T34" fmla="*/ 110222614 w 21600"/>
                  <a:gd name="T35" fmla="*/ 142500345 h 21600"/>
                  <a:gd name="T36" fmla="*/ 110222614 w 21600"/>
                  <a:gd name="T37" fmla="*/ 20012697 h 21600"/>
                  <a:gd name="T38" fmla="*/ 110227474 w 21600"/>
                  <a:gd name="T39" fmla="*/ 20012697 h 21600"/>
                  <a:gd name="T40" fmla="*/ 110227474 w 21600"/>
                  <a:gd name="T41" fmla="*/ 0 h 21600"/>
                  <a:gd name="T42" fmla="*/ 110186397 w 21600"/>
                  <a:gd name="T43" fmla="*/ 9743 h 21600"/>
                  <a:gd name="T44" fmla="*/ 110186397 w 21600"/>
                  <a:gd name="T45" fmla="*/ 9743 h 2160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1600" h="21600">
                    <a:moveTo>
                      <a:pt x="21592" y="1"/>
                    </a:moveTo>
                    <a:lnTo>
                      <a:pt x="19082" y="516"/>
                    </a:lnTo>
                    <a:lnTo>
                      <a:pt x="6546" y="3090"/>
                    </a:lnTo>
                    <a:lnTo>
                      <a:pt x="6497" y="3090"/>
                    </a:lnTo>
                    <a:lnTo>
                      <a:pt x="6497" y="15717"/>
                    </a:lnTo>
                    <a:cubicBezTo>
                      <a:pt x="5896" y="15513"/>
                      <a:pt x="5222" y="15396"/>
                      <a:pt x="4506" y="15396"/>
                    </a:cubicBezTo>
                    <a:cubicBezTo>
                      <a:pt x="2018" y="15396"/>
                      <a:pt x="0" y="16784"/>
                      <a:pt x="0" y="18498"/>
                    </a:cubicBezTo>
                    <a:cubicBezTo>
                      <a:pt x="0" y="20211"/>
                      <a:pt x="2018" y="21600"/>
                      <a:pt x="4506" y="21600"/>
                    </a:cubicBezTo>
                    <a:cubicBezTo>
                      <a:pt x="6970" y="21600"/>
                      <a:pt x="8969" y="20238"/>
                      <a:pt x="9009" y="18548"/>
                    </a:cubicBezTo>
                    <a:lnTo>
                      <a:pt x="9014" y="18548"/>
                    </a:lnTo>
                    <a:lnTo>
                      <a:pt x="9014" y="6363"/>
                    </a:lnTo>
                    <a:lnTo>
                      <a:pt x="19082" y="4299"/>
                    </a:lnTo>
                    <a:lnTo>
                      <a:pt x="19082" y="11873"/>
                    </a:lnTo>
                    <a:cubicBezTo>
                      <a:pt x="18481" y="11669"/>
                      <a:pt x="17807" y="11551"/>
                      <a:pt x="17092" y="11551"/>
                    </a:cubicBezTo>
                    <a:cubicBezTo>
                      <a:pt x="14603" y="11551"/>
                      <a:pt x="12585" y="12940"/>
                      <a:pt x="12585" y="14654"/>
                    </a:cubicBezTo>
                    <a:cubicBezTo>
                      <a:pt x="12585" y="16367"/>
                      <a:pt x="14603" y="17756"/>
                      <a:pt x="17092" y="17756"/>
                    </a:cubicBezTo>
                    <a:cubicBezTo>
                      <a:pt x="19556" y="17756"/>
                      <a:pt x="21555" y="16393"/>
                      <a:pt x="21595" y="14704"/>
                    </a:cubicBezTo>
                    <a:lnTo>
                      <a:pt x="21599" y="14704"/>
                    </a:lnTo>
                    <a:lnTo>
                      <a:pt x="21599" y="2065"/>
                    </a:lnTo>
                    <a:lnTo>
                      <a:pt x="21600" y="2065"/>
                    </a:lnTo>
                    <a:lnTo>
                      <a:pt x="21600" y="0"/>
                    </a:lnTo>
                    <a:lnTo>
                      <a:pt x="21592" y="1"/>
                    </a:lnTo>
                    <a:close/>
                    <a:moveTo>
                      <a:pt x="21592" y="1"/>
                    </a:move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endParaRPr/>
              </a:p>
            </p:txBody>
          </p:sp>
          <p:cxnSp>
            <p:nvCxnSpPr>
              <p:cNvPr id="36" name="直接连接符 35">
                <a:extLst>
                  <a:ext uri="{FF2B5EF4-FFF2-40B4-BE49-F238E27FC236}">
                    <a16:creationId xmlns:a16="http://schemas.microsoft.com/office/drawing/2014/main" xmlns="" id="{7657FD28-0588-4A45-9E62-BAA958A61072}"/>
                  </a:ext>
                </a:extLst>
              </p:cNvPr>
              <p:cNvCxnSpPr/>
              <p:nvPr/>
            </p:nvCxnSpPr>
            <p:spPr>
              <a:xfrm flipV="1">
                <a:off x="4923736" y="2937241"/>
                <a:ext cx="0" cy="551431"/>
              </a:xfrm>
              <a:prstGeom prst="line">
                <a:avLst/>
              </a:prstGeom>
              <a:ln w="28575">
                <a:solidFill>
                  <a:schemeClr val="bg1">
                    <a:lumMod val="95000"/>
                  </a:schemeClr>
                </a:solidFill>
                <a:head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" name="íṡľíďè">
              <a:extLst>
                <a:ext uri="{FF2B5EF4-FFF2-40B4-BE49-F238E27FC236}">
                  <a16:creationId xmlns:a16="http://schemas.microsoft.com/office/drawing/2014/main" xmlns="" id="{B6786EE0-DDE4-4E42-98AD-3D479ADD2B5A}"/>
                </a:ext>
              </a:extLst>
            </p:cNvPr>
            <p:cNvSpPr/>
            <p:nvPr/>
          </p:nvSpPr>
          <p:spPr>
            <a:xfrm>
              <a:off x="6953276" y="1766006"/>
              <a:ext cx="1126185" cy="112618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en-US"/>
            </a:p>
          </p:txBody>
        </p:sp>
        <p:sp>
          <p:nvSpPr>
            <p:cNvPr id="19" name="ïşḻídé">
              <a:extLst>
                <a:ext uri="{FF2B5EF4-FFF2-40B4-BE49-F238E27FC236}">
                  <a16:creationId xmlns:a16="http://schemas.microsoft.com/office/drawing/2014/main" xmlns="" id="{AB47C31F-47FF-49D5-AF52-99382856E106}"/>
                </a:ext>
              </a:extLst>
            </p:cNvPr>
            <p:cNvSpPr/>
            <p:nvPr/>
          </p:nvSpPr>
          <p:spPr>
            <a:xfrm>
              <a:off x="6908228" y="1720959"/>
              <a:ext cx="1216280" cy="1216280"/>
            </a:xfrm>
            <a:prstGeom prst="rect">
              <a:avLst/>
            </a:prstGeom>
            <a:noFill/>
            <a:ln w="2857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ïṩľidê">
              <a:extLst>
                <a:ext uri="{FF2B5EF4-FFF2-40B4-BE49-F238E27FC236}">
                  <a16:creationId xmlns:a16="http://schemas.microsoft.com/office/drawing/2014/main" xmlns="" id="{95C0C088-FF34-4CA9-90BD-A76F63F7E466}"/>
                </a:ext>
              </a:extLst>
            </p:cNvPr>
            <p:cNvSpPr/>
            <p:nvPr/>
          </p:nvSpPr>
          <p:spPr bwMode="auto">
            <a:xfrm>
              <a:off x="7307654" y="2121168"/>
              <a:ext cx="417429" cy="415867"/>
            </a:xfrm>
            <a:custGeom>
              <a:avLst/>
              <a:gdLst>
                <a:gd name="T0" fmla="+- 0 10797 26"/>
                <a:gd name="T1" fmla="*/ T0 w 21542"/>
                <a:gd name="T2" fmla="*/ 10800 h 21600"/>
                <a:gd name="T3" fmla="+- 0 10797 26"/>
                <a:gd name="T4" fmla="*/ T3 w 21542"/>
                <a:gd name="T5" fmla="*/ 10800 h 21600"/>
                <a:gd name="T6" fmla="+- 0 10797 26"/>
                <a:gd name="T7" fmla="*/ T6 w 21542"/>
                <a:gd name="T8" fmla="*/ 10800 h 21600"/>
                <a:gd name="T9" fmla="+- 0 10797 26"/>
                <a:gd name="T10" fmla="*/ T9 w 21542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542" h="21600">
                  <a:moveTo>
                    <a:pt x="11685" y="1798"/>
                  </a:moveTo>
                  <a:cubicBezTo>
                    <a:pt x="12903" y="1906"/>
                    <a:pt x="14055" y="2202"/>
                    <a:pt x="15143" y="2682"/>
                  </a:cubicBezTo>
                  <a:cubicBezTo>
                    <a:pt x="16233" y="3165"/>
                    <a:pt x="17213" y="3803"/>
                    <a:pt x="18089" y="4596"/>
                  </a:cubicBezTo>
                  <a:cubicBezTo>
                    <a:pt x="18964" y="5390"/>
                    <a:pt x="19696" y="6307"/>
                    <a:pt x="20286" y="7355"/>
                  </a:cubicBezTo>
                  <a:cubicBezTo>
                    <a:pt x="20875" y="8400"/>
                    <a:pt x="21290" y="9537"/>
                    <a:pt x="21528" y="10774"/>
                  </a:cubicBezTo>
                  <a:cubicBezTo>
                    <a:pt x="21573" y="11034"/>
                    <a:pt x="21497" y="11229"/>
                    <a:pt x="21299" y="11356"/>
                  </a:cubicBezTo>
                  <a:cubicBezTo>
                    <a:pt x="21223" y="11407"/>
                    <a:pt x="21151" y="11435"/>
                    <a:pt x="21077" y="11435"/>
                  </a:cubicBezTo>
                  <a:cubicBezTo>
                    <a:pt x="20930" y="11435"/>
                    <a:pt x="20822" y="11381"/>
                    <a:pt x="20760" y="11271"/>
                  </a:cubicBezTo>
                  <a:cubicBezTo>
                    <a:pt x="20016" y="10353"/>
                    <a:pt x="19186" y="9890"/>
                    <a:pt x="18272" y="9879"/>
                  </a:cubicBezTo>
                  <a:cubicBezTo>
                    <a:pt x="17616" y="9879"/>
                    <a:pt x="16994" y="10128"/>
                    <a:pt x="16402" y="10619"/>
                  </a:cubicBezTo>
                  <a:cubicBezTo>
                    <a:pt x="15813" y="11110"/>
                    <a:pt x="15320" y="11796"/>
                    <a:pt x="14912" y="12680"/>
                  </a:cubicBezTo>
                  <a:cubicBezTo>
                    <a:pt x="14840" y="12886"/>
                    <a:pt x="14704" y="12991"/>
                    <a:pt x="14516" y="12991"/>
                  </a:cubicBezTo>
                  <a:cubicBezTo>
                    <a:pt x="14323" y="12991"/>
                    <a:pt x="14191" y="12886"/>
                    <a:pt x="14115" y="12680"/>
                  </a:cubicBezTo>
                  <a:cubicBezTo>
                    <a:pt x="13490" y="11328"/>
                    <a:pt x="12679" y="10452"/>
                    <a:pt x="11682" y="10057"/>
                  </a:cubicBezTo>
                  <a:lnTo>
                    <a:pt x="11682" y="17164"/>
                  </a:lnTo>
                  <a:cubicBezTo>
                    <a:pt x="11682" y="17779"/>
                    <a:pt x="11594" y="18350"/>
                    <a:pt x="11415" y="18883"/>
                  </a:cubicBezTo>
                  <a:cubicBezTo>
                    <a:pt x="11234" y="19414"/>
                    <a:pt x="10993" y="19886"/>
                    <a:pt x="10690" y="20298"/>
                  </a:cubicBezTo>
                  <a:cubicBezTo>
                    <a:pt x="10385" y="20704"/>
                    <a:pt x="10029" y="21026"/>
                    <a:pt x="9621" y="21258"/>
                  </a:cubicBezTo>
                  <a:cubicBezTo>
                    <a:pt x="9214" y="21487"/>
                    <a:pt x="8777" y="21599"/>
                    <a:pt x="8314" y="21599"/>
                  </a:cubicBezTo>
                  <a:cubicBezTo>
                    <a:pt x="7852" y="21599"/>
                    <a:pt x="7410" y="21487"/>
                    <a:pt x="6995" y="21258"/>
                  </a:cubicBezTo>
                  <a:cubicBezTo>
                    <a:pt x="6580" y="21027"/>
                    <a:pt x="6220" y="20705"/>
                    <a:pt x="5915" y="20298"/>
                  </a:cubicBezTo>
                  <a:cubicBezTo>
                    <a:pt x="5612" y="19886"/>
                    <a:pt x="5369" y="19417"/>
                    <a:pt x="5190" y="18883"/>
                  </a:cubicBezTo>
                  <a:cubicBezTo>
                    <a:pt x="5011" y="18350"/>
                    <a:pt x="4923" y="17779"/>
                    <a:pt x="4923" y="17164"/>
                  </a:cubicBezTo>
                  <a:cubicBezTo>
                    <a:pt x="4923" y="16850"/>
                    <a:pt x="5011" y="16591"/>
                    <a:pt x="5190" y="16390"/>
                  </a:cubicBezTo>
                  <a:cubicBezTo>
                    <a:pt x="5369" y="16187"/>
                    <a:pt x="5583" y="16085"/>
                    <a:pt x="5836" y="16085"/>
                  </a:cubicBezTo>
                  <a:cubicBezTo>
                    <a:pt x="6103" y="16085"/>
                    <a:pt x="6320" y="16187"/>
                    <a:pt x="6492" y="16390"/>
                  </a:cubicBezTo>
                  <a:cubicBezTo>
                    <a:pt x="6661" y="16591"/>
                    <a:pt x="6747" y="16851"/>
                    <a:pt x="6747" y="17164"/>
                  </a:cubicBezTo>
                  <a:cubicBezTo>
                    <a:pt x="6747" y="17799"/>
                    <a:pt x="6900" y="18333"/>
                    <a:pt x="7203" y="18776"/>
                  </a:cubicBezTo>
                  <a:cubicBezTo>
                    <a:pt x="7508" y="19216"/>
                    <a:pt x="7878" y="19437"/>
                    <a:pt x="8312" y="19437"/>
                  </a:cubicBezTo>
                  <a:cubicBezTo>
                    <a:pt x="8732" y="19437"/>
                    <a:pt x="9092" y="19216"/>
                    <a:pt x="9397" y="18776"/>
                  </a:cubicBezTo>
                  <a:cubicBezTo>
                    <a:pt x="9700" y="18333"/>
                    <a:pt x="9853" y="17799"/>
                    <a:pt x="9853" y="17164"/>
                  </a:cubicBezTo>
                  <a:lnTo>
                    <a:pt x="9853" y="10057"/>
                  </a:lnTo>
                  <a:cubicBezTo>
                    <a:pt x="8856" y="10461"/>
                    <a:pt x="8042" y="11336"/>
                    <a:pt x="7420" y="12680"/>
                  </a:cubicBezTo>
                  <a:cubicBezTo>
                    <a:pt x="7344" y="12886"/>
                    <a:pt x="7210" y="12991"/>
                    <a:pt x="7019" y="12991"/>
                  </a:cubicBezTo>
                  <a:cubicBezTo>
                    <a:pt x="6828" y="12991"/>
                    <a:pt x="6700" y="12886"/>
                    <a:pt x="6631" y="12680"/>
                  </a:cubicBezTo>
                  <a:cubicBezTo>
                    <a:pt x="6227" y="11796"/>
                    <a:pt x="5734" y="11110"/>
                    <a:pt x="5147" y="10619"/>
                  </a:cubicBezTo>
                  <a:cubicBezTo>
                    <a:pt x="4560" y="10128"/>
                    <a:pt x="3940" y="9879"/>
                    <a:pt x="3284" y="9879"/>
                  </a:cubicBezTo>
                  <a:cubicBezTo>
                    <a:pt x="2363" y="9879"/>
                    <a:pt x="1541" y="10345"/>
                    <a:pt x="808" y="11271"/>
                  </a:cubicBezTo>
                  <a:cubicBezTo>
                    <a:pt x="718" y="11381"/>
                    <a:pt x="596" y="11435"/>
                    <a:pt x="455" y="11435"/>
                  </a:cubicBezTo>
                  <a:cubicBezTo>
                    <a:pt x="381" y="11435"/>
                    <a:pt x="305" y="11407"/>
                    <a:pt x="238" y="11356"/>
                  </a:cubicBezTo>
                  <a:cubicBezTo>
                    <a:pt x="47" y="11229"/>
                    <a:pt x="-26" y="11034"/>
                    <a:pt x="7" y="10774"/>
                  </a:cubicBezTo>
                  <a:cubicBezTo>
                    <a:pt x="245" y="9537"/>
                    <a:pt x="660" y="8400"/>
                    <a:pt x="1259" y="7355"/>
                  </a:cubicBezTo>
                  <a:cubicBezTo>
                    <a:pt x="1855" y="6307"/>
                    <a:pt x="2595" y="5390"/>
                    <a:pt x="3468" y="4596"/>
                  </a:cubicBezTo>
                  <a:cubicBezTo>
                    <a:pt x="4343" y="3803"/>
                    <a:pt x="5321" y="3168"/>
                    <a:pt x="6402" y="2688"/>
                  </a:cubicBezTo>
                  <a:cubicBezTo>
                    <a:pt x="7482" y="2213"/>
                    <a:pt x="8634" y="1917"/>
                    <a:pt x="9850" y="1798"/>
                  </a:cubicBezTo>
                  <a:lnTo>
                    <a:pt x="9850" y="1081"/>
                  </a:lnTo>
                  <a:cubicBezTo>
                    <a:pt x="9850" y="767"/>
                    <a:pt x="9936" y="508"/>
                    <a:pt x="10118" y="304"/>
                  </a:cubicBezTo>
                  <a:cubicBezTo>
                    <a:pt x="10296" y="101"/>
                    <a:pt x="10511" y="0"/>
                    <a:pt x="10764" y="0"/>
                  </a:cubicBezTo>
                  <a:cubicBezTo>
                    <a:pt x="11029" y="0"/>
                    <a:pt x="11248" y="101"/>
                    <a:pt x="11420" y="304"/>
                  </a:cubicBezTo>
                  <a:cubicBezTo>
                    <a:pt x="11589" y="508"/>
                    <a:pt x="11675" y="767"/>
                    <a:pt x="11675" y="1081"/>
                  </a:cubicBezTo>
                  <a:lnTo>
                    <a:pt x="11675" y="179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cxnSp>
          <p:nvCxnSpPr>
            <p:cNvPr id="21" name="直接连接符 20">
              <a:extLst>
                <a:ext uri="{FF2B5EF4-FFF2-40B4-BE49-F238E27FC236}">
                  <a16:creationId xmlns:a16="http://schemas.microsoft.com/office/drawing/2014/main" xmlns="" id="{C57602BF-1C34-43CB-84D8-1B4774C8BE0B}"/>
                </a:ext>
              </a:extLst>
            </p:cNvPr>
            <p:cNvCxnSpPr/>
            <p:nvPr/>
          </p:nvCxnSpPr>
          <p:spPr>
            <a:xfrm flipV="1">
              <a:off x="7516368" y="2937241"/>
              <a:ext cx="0" cy="551431"/>
            </a:xfrm>
            <a:prstGeom prst="line">
              <a:avLst/>
            </a:prstGeom>
            <a:ln w="28575">
              <a:solidFill>
                <a:schemeClr val="accent1"/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ïšlíḋè">
              <a:extLst>
                <a:ext uri="{FF2B5EF4-FFF2-40B4-BE49-F238E27FC236}">
                  <a16:creationId xmlns:a16="http://schemas.microsoft.com/office/drawing/2014/main" xmlns="" id="{0A62383D-F4AB-4CDA-8992-6E671CDB62C1}"/>
                </a:ext>
              </a:extLst>
            </p:cNvPr>
            <p:cNvSpPr txBox="1"/>
            <p:nvPr/>
          </p:nvSpPr>
          <p:spPr>
            <a:xfrm flipH="1">
              <a:off x="6354576" y="5002168"/>
              <a:ext cx="2323586" cy="599240"/>
            </a:xfrm>
            <a:prstGeom prst="rect">
              <a:avLst/>
            </a:prstGeom>
            <a:noFill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text……</a:t>
              </a:r>
            </a:p>
          </p:txBody>
        </p:sp>
        <p:sp>
          <p:nvSpPr>
            <p:cNvPr id="23" name="îŝľiďè">
              <a:extLst>
                <a:ext uri="{FF2B5EF4-FFF2-40B4-BE49-F238E27FC236}">
                  <a16:creationId xmlns:a16="http://schemas.microsoft.com/office/drawing/2014/main" xmlns="" id="{6B7C3B94-656E-4279-BF02-2C73261E0CC6}"/>
                </a:ext>
              </a:extLst>
            </p:cNvPr>
            <p:cNvSpPr txBox="1"/>
            <p:nvPr/>
          </p:nvSpPr>
          <p:spPr>
            <a:xfrm flipH="1">
              <a:off x="6354576" y="4264080"/>
              <a:ext cx="2323586" cy="599240"/>
            </a:xfrm>
            <a:prstGeom prst="rect">
              <a:avLst/>
            </a:prstGeom>
            <a:noFill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text……</a:t>
              </a:r>
            </a:p>
          </p:txBody>
        </p:sp>
        <p:sp>
          <p:nvSpPr>
            <p:cNvPr id="24" name="iṣ1íḓe">
              <a:extLst>
                <a:ext uri="{FF2B5EF4-FFF2-40B4-BE49-F238E27FC236}">
                  <a16:creationId xmlns:a16="http://schemas.microsoft.com/office/drawing/2014/main" xmlns="" id="{CC10FB2F-1CBF-4A29-B89B-364D697EC6FE}"/>
                </a:ext>
              </a:extLst>
            </p:cNvPr>
            <p:cNvSpPr/>
            <p:nvPr/>
          </p:nvSpPr>
          <p:spPr>
            <a:xfrm flipH="1">
              <a:off x="6354576" y="3667977"/>
              <a:ext cx="2323586" cy="507831"/>
            </a:xfrm>
            <a:prstGeom prst="rect">
              <a:avLst/>
            </a:prstGeom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r>
                <a:rPr lang="en-US" altLang="zh-CN" sz="2000" b="1" i="1" dirty="0"/>
                <a:t>Text here</a:t>
              </a:r>
              <a:endParaRPr lang="zh-CN" altLang="en-US" sz="2000" b="1" i="1" dirty="0"/>
            </a:p>
          </p:txBody>
        </p:sp>
        <p:cxnSp>
          <p:nvCxnSpPr>
            <p:cNvPr id="25" name="直接连接符 24">
              <a:extLst>
                <a:ext uri="{FF2B5EF4-FFF2-40B4-BE49-F238E27FC236}">
                  <a16:creationId xmlns:a16="http://schemas.microsoft.com/office/drawing/2014/main" xmlns="" id="{1002D6F8-EC61-4059-AC63-EF0EC4167363}"/>
                </a:ext>
              </a:extLst>
            </p:cNvPr>
            <p:cNvCxnSpPr/>
            <p:nvPr/>
          </p:nvCxnSpPr>
          <p:spPr>
            <a:xfrm>
              <a:off x="6355185" y="4932744"/>
              <a:ext cx="2248852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îṡļíďé">
              <a:extLst>
                <a:ext uri="{FF2B5EF4-FFF2-40B4-BE49-F238E27FC236}">
                  <a16:creationId xmlns:a16="http://schemas.microsoft.com/office/drawing/2014/main" xmlns="" id="{F1CD5AD5-0DCE-40F2-B96A-191AFE9AF83E}"/>
                </a:ext>
              </a:extLst>
            </p:cNvPr>
            <p:cNvSpPr/>
            <p:nvPr/>
          </p:nvSpPr>
          <p:spPr>
            <a:xfrm>
              <a:off x="9794015" y="1766006"/>
              <a:ext cx="1126185" cy="112618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en-US"/>
            </a:p>
          </p:txBody>
        </p:sp>
        <p:sp>
          <p:nvSpPr>
            <p:cNvPr id="27" name="išľíḑê">
              <a:extLst>
                <a:ext uri="{FF2B5EF4-FFF2-40B4-BE49-F238E27FC236}">
                  <a16:creationId xmlns:a16="http://schemas.microsoft.com/office/drawing/2014/main" xmlns="" id="{9DDD7780-427E-4CC7-A66D-B7462ADD4D9A}"/>
                </a:ext>
              </a:extLst>
            </p:cNvPr>
            <p:cNvSpPr/>
            <p:nvPr/>
          </p:nvSpPr>
          <p:spPr>
            <a:xfrm>
              <a:off x="9748967" y="1720959"/>
              <a:ext cx="1216280" cy="1216280"/>
            </a:xfrm>
            <a:prstGeom prst="rect">
              <a:avLst/>
            </a:prstGeom>
            <a:noFill/>
            <a:ln w="28575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en-US"/>
            </a:p>
          </p:txBody>
        </p:sp>
        <p:cxnSp>
          <p:nvCxnSpPr>
            <p:cNvPr id="28" name="直接连接符 27">
              <a:extLst>
                <a:ext uri="{FF2B5EF4-FFF2-40B4-BE49-F238E27FC236}">
                  <a16:creationId xmlns:a16="http://schemas.microsoft.com/office/drawing/2014/main" xmlns="" id="{DCE494BF-47EB-4D0E-B741-27ED0F95F06C}"/>
                </a:ext>
              </a:extLst>
            </p:cNvPr>
            <p:cNvCxnSpPr/>
            <p:nvPr/>
          </p:nvCxnSpPr>
          <p:spPr>
            <a:xfrm flipV="1">
              <a:off x="10357107" y="2937241"/>
              <a:ext cx="0" cy="551431"/>
            </a:xfrm>
            <a:prstGeom prst="line">
              <a:avLst/>
            </a:prstGeom>
            <a:ln w="28575">
              <a:solidFill>
                <a:schemeClr val="bg1">
                  <a:lumMod val="95000"/>
                </a:schemeClr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ïṥḷíḍè">
              <a:extLst>
                <a:ext uri="{FF2B5EF4-FFF2-40B4-BE49-F238E27FC236}">
                  <a16:creationId xmlns:a16="http://schemas.microsoft.com/office/drawing/2014/main" xmlns="" id="{348FEC13-1E46-4634-9670-4F09BB03B9E7}"/>
                </a:ext>
              </a:extLst>
            </p:cNvPr>
            <p:cNvSpPr/>
            <p:nvPr/>
          </p:nvSpPr>
          <p:spPr bwMode="auto">
            <a:xfrm>
              <a:off x="10114526" y="2135560"/>
              <a:ext cx="485163" cy="387083"/>
            </a:xfrm>
            <a:custGeom>
              <a:avLst/>
              <a:gdLst>
                <a:gd name="connsiteX0" fmla="*/ 304307 w 608683"/>
                <a:gd name="connsiteY0" fmla="*/ 303502 h 485632"/>
                <a:gd name="connsiteX1" fmla="*/ 395478 w 608683"/>
                <a:gd name="connsiteY1" fmla="*/ 394567 h 485632"/>
                <a:gd name="connsiteX2" fmla="*/ 304307 w 608683"/>
                <a:gd name="connsiteY2" fmla="*/ 485632 h 485632"/>
                <a:gd name="connsiteX3" fmla="*/ 213136 w 608683"/>
                <a:gd name="connsiteY3" fmla="*/ 394567 h 485632"/>
                <a:gd name="connsiteX4" fmla="*/ 304307 w 608683"/>
                <a:gd name="connsiteY4" fmla="*/ 303502 h 485632"/>
                <a:gd name="connsiteX5" fmla="*/ 304342 w 608683"/>
                <a:gd name="connsiteY5" fmla="*/ 151786 h 485632"/>
                <a:gd name="connsiteX6" fmla="*/ 502318 w 608683"/>
                <a:gd name="connsiteY6" fmla="*/ 253545 h 485632"/>
                <a:gd name="connsiteX7" fmla="*/ 492919 w 608683"/>
                <a:gd name="connsiteY7" fmla="*/ 310012 h 485632"/>
                <a:gd name="connsiteX8" fmla="*/ 469346 w 608683"/>
                <a:gd name="connsiteY8" fmla="*/ 317610 h 485632"/>
                <a:gd name="connsiteX9" fmla="*/ 436375 w 608683"/>
                <a:gd name="connsiteY9" fmla="*/ 300625 h 485632"/>
                <a:gd name="connsiteX10" fmla="*/ 304342 w 608683"/>
                <a:gd name="connsiteY10" fmla="*/ 232687 h 485632"/>
                <a:gd name="connsiteX11" fmla="*/ 172309 w 608683"/>
                <a:gd name="connsiteY11" fmla="*/ 300625 h 485632"/>
                <a:gd name="connsiteX12" fmla="*/ 115766 w 608683"/>
                <a:gd name="connsiteY12" fmla="*/ 310012 h 485632"/>
                <a:gd name="connsiteX13" fmla="*/ 106367 w 608683"/>
                <a:gd name="connsiteY13" fmla="*/ 253545 h 485632"/>
                <a:gd name="connsiteX14" fmla="*/ 304342 w 608683"/>
                <a:gd name="connsiteY14" fmla="*/ 151786 h 485632"/>
                <a:gd name="connsiteX15" fmla="*/ 304342 w 608683"/>
                <a:gd name="connsiteY15" fmla="*/ 0 h 485632"/>
                <a:gd name="connsiteX16" fmla="*/ 598323 w 608683"/>
                <a:gd name="connsiteY16" fmla="*/ 130926 h 485632"/>
                <a:gd name="connsiteX17" fmla="*/ 595265 w 608683"/>
                <a:gd name="connsiteY17" fmla="*/ 188048 h 485632"/>
                <a:gd name="connsiteX18" fmla="*/ 538050 w 608683"/>
                <a:gd name="connsiteY18" fmla="*/ 184994 h 485632"/>
                <a:gd name="connsiteX19" fmla="*/ 304342 w 608683"/>
                <a:gd name="connsiteY19" fmla="*/ 80954 h 485632"/>
                <a:gd name="connsiteX20" fmla="*/ 70634 w 608683"/>
                <a:gd name="connsiteY20" fmla="*/ 184994 h 485632"/>
                <a:gd name="connsiteX21" fmla="*/ 40498 w 608683"/>
                <a:gd name="connsiteY21" fmla="*/ 198474 h 485632"/>
                <a:gd name="connsiteX22" fmla="*/ 13420 w 608683"/>
                <a:gd name="connsiteY22" fmla="*/ 188048 h 485632"/>
                <a:gd name="connsiteX23" fmla="*/ 10361 w 608683"/>
                <a:gd name="connsiteY23" fmla="*/ 130926 h 485632"/>
                <a:gd name="connsiteX24" fmla="*/ 304342 w 608683"/>
                <a:gd name="connsiteY24" fmla="*/ 0 h 485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08683" h="485632">
                  <a:moveTo>
                    <a:pt x="304307" y="303502"/>
                  </a:moveTo>
                  <a:cubicBezTo>
                    <a:pt x="354659" y="303502"/>
                    <a:pt x="395478" y="344273"/>
                    <a:pt x="395478" y="394567"/>
                  </a:cubicBezTo>
                  <a:cubicBezTo>
                    <a:pt x="395478" y="444861"/>
                    <a:pt x="354659" y="485632"/>
                    <a:pt x="304307" y="485632"/>
                  </a:cubicBezTo>
                  <a:cubicBezTo>
                    <a:pt x="253955" y="485632"/>
                    <a:pt x="213136" y="444861"/>
                    <a:pt x="213136" y="394567"/>
                  </a:cubicBezTo>
                  <a:cubicBezTo>
                    <a:pt x="213136" y="344273"/>
                    <a:pt x="253955" y="303502"/>
                    <a:pt x="304307" y="303502"/>
                  </a:cubicBezTo>
                  <a:close/>
                  <a:moveTo>
                    <a:pt x="304342" y="151786"/>
                  </a:moveTo>
                  <a:cubicBezTo>
                    <a:pt x="382667" y="151786"/>
                    <a:pt x="456740" y="189853"/>
                    <a:pt x="502318" y="253545"/>
                  </a:cubicBezTo>
                  <a:cubicBezTo>
                    <a:pt x="515297" y="271796"/>
                    <a:pt x="511120" y="297050"/>
                    <a:pt x="492919" y="310012"/>
                  </a:cubicBezTo>
                  <a:cubicBezTo>
                    <a:pt x="485757" y="315152"/>
                    <a:pt x="477552" y="317610"/>
                    <a:pt x="469346" y="317610"/>
                  </a:cubicBezTo>
                  <a:cubicBezTo>
                    <a:pt x="456740" y="317610"/>
                    <a:pt x="444283" y="311650"/>
                    <a:pt x="436375" y="300625"/>
                  </a:cubicBezTo>
                  <a:cubicBezTo>
                    <a:pt x="405941" y="258089"/>
                    <a:pt x="356559" y="232687"/>
                    <a:pt x="304342" y="232687"/>
                  </a:cubicBezTo>
                  <a:cubicBezTo>
                    <a:pt x="252125" y="232687"/>
                    <a:pt x="202744" y="258089"/>
                    <a:pt x="172309" y="300625"/>
                  </a:cubicBezTo>
                  <a:cubicBezTo>
                    <a:pt x="159329" y="318802"/>
                    <a:pt x="133967" y="323048"/>
                    <a:pt x="115766" y="310012"/>
                  </a:cubicBezTo>
                  <a:cubicBezTo>
                    <a:pt x="97564" y="297050"/>
                    <a:pt x="93387" y="271796"/>
                    <a:pt x="106367" y="253545"/>
                  </a:cubicBezTo>
                  <a:cubicBezTo>
                    <a:pt x="151944" y="189853"/>
                    <a:pt x="226017" y="151786"/>
                    <a:pt x="304342" y="151786"/>
                  </a:cubicBezTo>
                  <a:close/>
                  <a:moveTo>
                    <a:pt x="304342" y="0"/>
                  </a:moveTo>
                  <a:cubicBezTo>
                    <a:pt x="416310" y="0"/>
                    <a:pt x="523429" y="47738"/>
                    <a:pt x="598323" y="130926"/>
                  </a:cubicBezTo>
                  <a:cubicBezTo>
                    <a:pt x="613242" y="147534"/>
                    <a:pt x="611899" y="173153"/>
                    <a:pt x="595265" y="188048"/>
                  </a:cubicBezTo>
                  <a:cubicBezTo>
                    <a:pt x="578630" y="203017"/>
                    <a:pt x="552969" y="201602"/>
                    <a:pt x="538050" y="184994"/>
                  </a:cubicBezTo>
                  <a:cubicBezTo>
                    <a:pt x="478523" y="118861"/>
                    <a:pt x="393335" y="80954"/>
                    <a:pt x="304342" y="80954"/>
                  </a:cubicBezTo>
                  <a:cubicBezTo>
                    <a:pt x="215350" y="80954"/>
                    <a:pt x="130236" y="118861"/>
                    <a:pt x="70634" y="184994"/>
                  </a:cubicBezTo>
                  <a:cubicBezTo>
                    <a:pt x="62653" y="193931"/>
                    <a:pt x="51612" y="198400"/>
                    <a:pt x="40498" y="198474"/>
                  </a:cubicBezTo>
                  <a:cubicBezTo>
                    <a:pt x="30875" y="198474"/>
                    <a:pt x="21178" y="195048"/>
                    <a:pt x="13420" y="188048"/>
                  </a:cubicBezTo>
                  <a:cubicBezTo>
                    <a:pt x="-3215" y="173153"/>
                    <a:pt x="-4558" y="147534"/>
                    <a:pt x="10361" y="130926"/>
                  </a:cubicBezTo>
                  <a:cubicBezTo>
                    <a:pt x="85255" y="47738"/>
                    <a:pt x="192374" y="0"/>
                    <a:pt x="304342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:p14="http://schemas.microsoft.com/office/powerpoint/2010/main" xmlns:a16="http://schemas.microsoft.com/office/drawing/2014/main" xmlns:lc="http://schemas.openxmlformats.org/drawingml/2006/lockedCanvas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grpSp>
          <p:nvGrpSpPr>
            <p:cNvPr id="30" name="íṣḻîḋè">
              <a:extLst>
                <a:ext uri="{FF2B5EF4-FFF2-40B4-BE49-F238E27FC236}">
                  <a16:creationId xmlns:a16="http://schemas.microsoft.com/office/drawing/2014/main" xmlns="" id="{48EF14E7-40D7-4A99-8DC2-918F07D3FAFA}"/>
                </a:ext>
              </a:extLst>
            </p:cNvPr>
            <p:cNvGrpSpPr/>
            <p:nvPr/>
          </p:nvGrpSpPr>
          <p:grpSpPr>
            <a:xfrm>
              <a:off x="9195314" y="3667977"/>
              <a:ext cx="2323586" cy="1195343"/>
              <a:chOff x="8482962" y="3667977"/>
              <a:chExt cx="2323586" cy="1195343"/>
            </a:xfrm>
          </p:grpSpPr>
          <p:sp>
            <p:nvSpPr>
              <p:cNvPr id="31" name="íş1iḑe">
                <a:extLst>
                  <a:ext uri="{FF2B5EF4-FFF2-40B4-BE49-F238E27FC236}">
                    <a16:creationId xmlns:a16="http://schemas.microsoft.com/office/drawing/2014/main" xmlns="" id="{6B7C3B94-656E-4279-BF02-2C73261E0CC6}"/>
                  </a:ext>
                </a:extLst>
              </p:cNvPr>
              <p:cNvSpPr txBox="1"/>
              <p:nvPr/>
            </p:nvSpPr>
            <p:spPr>
              <a:xfrm flipH="1">
                <a:off x="8482962" y="4264080"/>
                <a:ext cx="2323586" cy="59924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text……</a:t>
                </a:r>
              </a:p>
            </p:txBody>
          </p:sp>
          <p:sp>
            <p:nvSpPr>
              <p:cNvPr id="32" name="ïŝ1îḍè">
                <a:extLst>
                  <a:ext uri="{FF2B5EF4-FFF2-40B4-BE49-F238E27FC236}">
                    <a16:creationId xmlns:a16="http://schemas.microsoft.com/office/drawing/2014/main" xmlns="" id="{CC10FB2F-1CBF-4A29-B89B-364D697EC6FE}"/>
                  </a:ext>
                </a:extLst>
              </p:cNvPr>
              <p:cNvSpPr/>
              <p:nvPr/>
            </p:nvSpPr>
            <p:spPr>
              <a:xfrm flipH="1">
                <a:off x="8482962" y="3667977"/>
                <a:ext cx="2323586" cy="507831"/>
              </a:xfrm>
              <a:prstGeom prst="rect">
                <a:avLst/>
              </a:prstGeom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r>
                  <a:rPr lang="en-US" altLang="zh-CN" sz="2000" b="1" i="1" dirty="0"/>
                  <a:t>Text here</a:t>
                </a:r>
                <a:endParaRPr lang="zh-CN" altLang="en-US" sz="2000" b="1" i="1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489725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16</a:t>
            </a:fld>
            <a:endParaRPr lang="zh-CN" altLang="en-US"/>
          </a:p>
        </p:txBody>
      </p:sp>
      <p:grpSp>
        <p:nvGrpSpPr>
          <p:cNvPr id="5" name="21133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3BF25FAE-7CC7-45AE-80FF-CA0F720F5BD4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780273" y="1881518"/>
            <a:ext cx="10653628" cy="3514065"/>
            <a:chOff x="780273" y="1881518"/>
            <a:chExt cx="10653628" cy="3514065"/>
          </a:xfrm>
        </p:grpSpPr>
        <p:grpSp>
          <p:nvGrpSpPr>
            <p:cNvPr id="6" name="îṧ1îḍè">
              <a:extLst>
                <a:ext uri="{FF2B5EF4-FFF2-40B4-BE49-F238E27FC236}">
                  <a16:creationId xmlns:a16="http://schemas.microsoft.com/office/drawing/2014/main" xmlns="" id="{6FB39690-2100-4987-BCB3-1A5A4479D25A}"/>
                </a:ext>
              </a:extLst>
            </p:cNvPr>
            <p:cNvGrpSpPr/>
            <p:nvPr/>
          </p:nvGrpSpPr>
          <p:grpSpPr>
            <a:xfrm>
              <a:off x="4911022" y="3006852"/>
              <a:ext cx="1283781" cy="1282447"/>
              <a:chOff x="4911022" y="3006852"/>
              <a:chExt cx="1283781" cy="1282447"/>
            </a:xfrm>
          </p:grpSpPr>
          <p:sp>
            <p:nvSpPr>
              <p:cNvPr id="33" name="ïś1îḋè">
                <a:extLst>
                  <a:ext uri="{FF2B5EF4-FFF2-40B4-BE49-F238E27FC236}">
                    <a16:creationId xmlns:a16="http://schemas.microsoft.com/office/drawing/2014/main" xmlns="" id="{ACCD1A3A-A603-44BF-9ADC-0EC2C5B20A62}"/>
                  </a:ext>
                </a:extLst>
              </p:cNvPr>
              <p:cNvSpPr/>
              <p:nvPr/>
            </p:nvSpPr>
            <p:spPr bwMode="auto">
              <a:xfrm>
                <a:off x="4911022" y="3006852"/>
                <a:ext cx="1283781" cy="1282447"/>
              </a:xfrm>
              <a:custGeom>
                <a:avLst/>
                <a:gdLst>
                  <a:gd name="T0" fmla="*/ 523 w 523"/>
                  <a:gd name="T1" fmla="*/ 253 h 522"/>
                  <a:gd name="T2" fmla="*/ 523 w 523"/>
                  <a:gd name="T3" fmla="*/ 253 h 522"/>
                  <a:gd name="T4" fmla="*/ 489 w 523"/>
                  <a:gd name="T5" fmla="*/ 132 h 522"/>
                  <a:gd name="T6" fmla="*/ 489 w 523"/>
                  <a:gd name="T7" fmla="*/ 132 h 522"/>
                  <a:gd name="T8" fmla="*/ 262 w 523"/>
                  <a:gd name="T9" fmla="*/ 0 h 522"/>
                  <a:gd name="T10" fmla="*/ 0 w 523"/>
                  <a:gd name="T11" fmla="*/ 261 h 522"/>
                  <a:gd name="T12" fmla="*/ 0 w 523"/>
                  <a:gd name="T13" fmla="*/ 264 h 522"/>
                  <a:gd name="T14" fmla="*/ 133 w 523"/>
                  <a:gd name="T15" fmla="*/ 488 h 522"/>
                  <a:gd name="T16" fmla="*/ 256 w 523"/>
                  <a:gd name="T17" fmla="*/ 522 h 522"/>
                  <a:gd name="T18" fmla="*/ 262 w 523"/>
                  <a:gd name="T19" fmla="*/ 522 h 522"/>
                  <a:gd name="T20" fmla="*/ 262 w 523"/>
                  <a:gd name="T21" fmla="*/ 522 h 522"/>
                  <a:gd name="T22" fmla="*/ 267 w 523"/>
                  <a:gd name="T23" fmla="*/ 522 h 522"/>
                  <a:gd name="T24" fmla="*/ 391 w 523"/>
                  <a:gd name="T25" fmla="*/ 488 h 522"/>
                  <a:gd name="T26" fmla="*/ 267 w 523"/>
                  <a:gd name="T27" fmla="*/ 455 h 522"/>
                  <a:gd name="T28" fmla="*/ 262 w 523"/>
                  <a:gd name="T29" fmla="*/ 455 h 522"/>
                  <a:gd name="T30" fmla="*/ 262 w 523"/>
                  <a:gd name="T31" fmla="*/ 455 h 522"/>
                  <a:gd name="T32" fmla="*/ 256 w 523"/>
                  <a:gd name="T33" fmla="*/ 455 h 522"/>
                  <a:gd name="T34" fmla="*/ 68 w 523"/>
                  <a:gd name="T35" fmla="*/ 264 h 522"/>
                  <a:gd name="T36" fmla="*/ 68 w 523"/>
                  <a:gd name="T37" fmla="*/ 261 h 522"/>
                  <a:gd name="T38" fmla="*/ 262 w 523"/>
                  <a:gd name="T39" fmla="*/ 67 h 522"/>
                  <a:gd name="T40" fmla="*/ 455 w 523"/>
                  <a:gd name="T41" fmla="*/ 253 h 522"/>
                  <a:gd name="T42" fmla="*/ 455 w 523"/>
                  <a:gd name="T43" fmla="*/ 253 h 522"/>
                  <a:gd name="T44" fmla="*/ 455 w 523"/>
                  <a:gd name="T45" fmla="*/ 261 h 522"/>
                  <a:gd name="T46" fmla="*/ 455 w 523"/>
                  <a:gd name="T47" fmla="*/ 264 h 522"/>
                  <a:gd name="T48" fmla="*/ 523 w 523"/>
                  <a:gd name="T49" fmla="*/ 264 h 522"/>
                  <a:gd name="T50" fmla="*/ 523 w 523"/>
                  <a:gd name="T51" fmla="*/ 261 h 522"/>
                  <a:gd name="T52" fmla="*/ 523 w 523"/>
                  <a:gd name="T53" fmla="*/ 253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3" h="522">
                    <a:moveTo>
                      <a:pt x="523" y="253"/>
                    </a:moveTo>
                    <a:cubicBezTo>
                      <a:pt x="523" y="253"/>
                      <a:pt x="523" y="253"/>
                      <a:pt x="523" y="253"/>
                    </a:cubicBezTo>
                    <a:cubicBezTo>
                      <a:pt x="522" y="209"/>
                      <a:pt x="510" y="168"/>
                      <a:pt x="489" y="132"/>
                    </a:cubicBezTo>
                    <a:cubicBezTo>
                      <a:pt x="489" y="132"/>
                      <a:pt x="489" y="132"/>
                      <a:pt x="489" y="132"/>
                    </a:cubicBezTo>
                    <a:cubicBezTo>
                      <a:pt x="444" y="53"/>
                      <a:pt x="359" y="0"/>
                      <a:pt x="262" y="0"/>
                    </a:cubicBezTo>
                    <a:cubicBezTo>
                      <a:pt x="117" y="0"/>
                      <a:pt x="0" y="117"/>
                      <a:pt x="0" y="261"/>
                    </a:cubicBezTo>
                    <a:cubicBezTo>
                      <a:pt x="0" y="262"/>
                      <a:pt x="0" y="263"/>
                      <a:pt x="0" y="264"/>
                    </a:cubicBezTo>
                    <a:cubicBezTo>
                      <a:pt x="1" y="360"/>
                      <a:pt x="55" y="444"/>
                      <a:pt x="133" y="488"/>
                    </a:cubicBezTo>
                    <a:cubicBezTo>
                      <a:pt x="169" y="509"/>
                      <a:pt x="211" y="521"/>
                      <a:pt x="256" y="522"/>
                    </a:cubicBezTo>
                    <a:cubicBezTo>
                      <a:pt x="258" y="522"/>
                      <a:pt x="260" y="522"/>
                      <a:pt x="262" y="522"/>
                    </a:cubicBezTo>
                    <a:cubicBezTo>
                      <a:pt x="262" y="522"/>
                      <a:pt x="262" y="522"/>
                      <a:pt x="262" y="522"/>
                    </a:cubicBezTo>
                    <a:cubicBezTo>
                      <a:pt x="264" y="522"/>
                      <a:pt x="265" y="522"/>
                      <a:pt x="267" y="522"/>
                    </a:cubicBezTo>
                    <a:cubicBezTo>
                      <a:pt x="312" y="521"/>
                      <a:pt x="354" y="509"/>
                      <a:pt x="391" y="488"/>
                    </a:cubicBezTo>
                    <a:cubicBezTo>
                      <a:pt x="354" y="468"/>
                      <a:pt x="312" y="455"/>
                      <a:pt x="267" y="455"/>
                    </a:cubicBezTo>
                    <a:cubicBezTo>
                      <a:pt x="265" y="455"/>
                      <a:pt x="264" y="455"/>
                      <a:pt x="262" y="455"/>
                    </a:cubicBezTo>
                    <a:cubicBezTo>
                      <a:pt x="262" y="455"/>
                      <a:pt x="262" y="455"/>
                      <a:pt x="262" y="455"/>
                    </a:cubicBezTo>
                    <a:cubicBezTo>
                      <a:pt x="260" y="455"/>
                      <a:pt x="258" y="455"/>
                      <a:pt x="256" y="455"/>
                    </a:cubicBezTo>
                    <a:cubicBezTo>
                      <a:pt x="153" y="452"/>
                      <a:pt x="70" y="368"/>
                      <a:pt x="68" y="264"/>
                    </a:cubicBezTo>
                    <a:cubicBezTo>
                      <a:pt x="68" y="263"/>
                      <a:pt x="68" y="262"/>
                      <a:pt x="68" y="261"/>
                    </a:cubicBezTo>
                    <a:cubicBezTo>
                      <a:pt x="68" y="154"/>
                      <a:pt x="155" y="67"/>
                      <a:pt x="262" y="67"/>
                    </a:cubicBezTo>
                    <a:cubicBezTo>
                      <a:pt x="366" y="67"/>
                      <a:pt x="451" y="150"/>
                      <a:pt x="455" y="253"/>
                    </a:cubicBezTo>
                    <a:cubicBezTo>
                      <a:pt x="455" y="253"/>
                      <a:pt x="455" y="253"/>
                      <a:pt x="455" y="253"/>
                    </a:cubicBezTo>
                    <a:cubicBezTo>
                      <a:pt x="455" y="256"/>
                      <a:pt x="455" y="258"/>
                      <a:pt x="455" y="261"/>
                    </a:cubicBezTo>
                    <a:cubicBezTo>
                      <a:pt x="455" y="262"/>
                      <a:pt x="455" y="263"/>
                      <a:pt x="455" y="264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3" y="263"/>
                      <a:pt x="523" y="262"/>
                      <a:pt x="523" y="261"/>
                    </a:cubicBezTo>
                    <a:cubicBezTo>
                      <a:pt x="523" y="258"/>
                      <a:pt x="523" y="256"/>
                      <a:pt x="523" y="253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" name="îŝlïďé">
                <a:extLst>
                  <a:ext uri="{FF2B5EF4-FFF2-40B4-BE49-F238E27FC236}">
                    <a16:creationId xmlns:a16="http://schemas.microsoft.com/office/drawing/2014/main" xmlns="" id="{E6803EB4-9D72-46EB-A3B4-0C4180D2492E}"/>
                  </a:ext>
                </a:extLst>
              </p:cNvPr>
              <p:cNvSpPr/>
              <p:nvPr/>
            </p:nvSpPr>
            <p:spPr>
              <a:xfrm>
                <a:off x="5160076" y="3250903"/>
                <a:ext cx="775295" cy="775295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5" name="ïṡḻíḍè">
                <a:extLst>
                  <a:ext uri="{FF2B5EF4-FFF2-40B4-BE49-F238E27FC236}">
                    <a16:creationId xmlns:a16="http://schemas.microsoft.com/office/drawing/2014/main" xmlns="" id="{377C2BFB-AFC4-425D-8571-C3BAB61BB8B6}"/>
                  </a:ext>
                </a:extLst>
              </p:cNvPr>
              <p:cNvSpPr/>
              <p:nvPr/>
            </p:nvSpPr>
            <p:spPr bwMode="auto">
              <a:xfrm>
                <a:off x="5364089" y="3468658"/>
                <a:ext cx="367268" cy="339784"/>
              </a:xfrm>
              <a:custGeom>
                <a:avLst/>
                <a:gdLst/>
                <a:ahLst/>
                <a:cxnLst>
                  <a:cxn ang="0">
                    <a:pos x="39" y="36"/>
                  </a:cxn>
                  <a:cxn ang="0">
                    <a:pos x="41" y="44"/>
                  </a:cxn>
                  <a:cxn ang="0">
                    <a:pos x="35" y="50"/>
                  </a:cxn>
                  <a:cxn ang="0">
                    <a:pos x="27" y="53"/>
                  </a:cxn>
                  <a:cxn ang="0">
                    <a:pos x="18" y="53"/>
                  </a:cxn>
                  <a:cxn ang="0">
                    <a:pos x="11" y="50"/>
                  </a:cxn>
                  <a:cxn ang="0">
                    <a:pos x="4" y="44"/>
                  </a:cxn>
                  <a:cxn ang="0">
                    <a:pos x="6" y="36"/>
                  </a:cxn>
                  <a:cxn ang="0">
                    <a:pos x="0" y="28"/>
                  </a:cxn>
                  <a:cxn ang="0">
                    <a:pos x="7" y="23"/>
                  </a:cxn>
                  <a:cxn ang="0">
                    <a:pos x="4" y="18"/>
                  </a:cxn>
                  <a:cxn ang="0">
                    <a:pos x="15" y="16"/>
                  </a:cxn>
                  <a:cxn ang="0">
                    <a:pos x="19" y="8"/>
                  </a:cxn>
                  <a:cxn ang="0">
                    <a:pos x="28" y="15"/>
                  </a:cxn>
                  <a:cxn ang="0">
                    <a:pos x="35" y="12"/>
                  </a:cxn>
                  <a:cxn ang="0">
                    <a:pos x="41" y="19"/>
                  </a:cxn>
                  <a:cxn ang="0">
                    <a:pos x="45" y="27"/>
                  </a:cxn>
                  <a:cxn ang="0">
                    <a:pos x="23" y="22"/>
                  </a:cxn>
                  <a:cxn ang="0">
                    <a:pos x="32" y="31"/>
                  </a:cxn>
                  <a:cxn ang="0">
                    <a:pos x="63" y="16"/>
                  </a:cxn>
                  <a:cxn ang="0">
                    <a:pos x="64" y="24"/>
                  </a:cxn>
                  <a:cxn ang="0">
                    <a:pos x="55" y="22"/>
                  </a:cxn>
                  <a:cxn ang="0">
                    <a:pos x="46" y="24"/>
                  </a:cxn>
                  <a:cxn ang="0">
                    <a:pos x="46" y="16"/>
                  </a:cxn>
                  <a:cxn ang="0">
                    <a:pos x="46" y="9"/>
                  </a:cxn>
                  <a:cxn ang="0">
                    <a:pos x="46" y="2"/>
                  </a:cxn>
                  <a:cxn ang="0">
                    <a:pos x="55" y="4"/>
                  </a:cxn>
                  <a:cxn ang="0">
                    <a:pos x="59" y="0"/>
                  </a:cxn>
                  <a:cxn ang="0">
                    <a:pos x="62" y="7"/>
                  </a:cxn>
                  <a:cxn ang="0">
                    <a:pos x="68" y="15"/>
                  </a:cxn>
                  <a:cxn ang="0">
                    <a:pos x="62" y="55"/>
                  </a:cxn>
                  <a:cxn ang="0">
                    <a:pos x="59" y="63"/>
                  </a:cxn>
                  <a:cxn ang="0">
                    <a:pos x="54" y="59"/>
                  </a:cxn>
                  <a:cxn ang="0">
                    <a:pos x="45" y="60"/>
                  </a:cxn>
                  <a:cxn ang="0">
                    <a:pos x="41" y="52"/>
                  </a:cxn>
                  <a:cxn ang="0">
                    <a:pos x="47" y="44"/>
                  </a:cxn>
                  <a:cxn ang="0">
                    <a:pos x="50" y="36"/>
                  </a:cxn>
                  <a:cxn ang="0">
                    <a:pos x="56" y="40"/>
                  </a:cxn>
                  <a:cxn ang="0">
                    <a:pos x="64" y="39"/>
                  </a:cxn>
                  <a:cxn ang="0">
                    <a:pos x="63" y="46"/>
                  </a:cxn>
                  <a:cxn ang="0">
                    <a:pos x="55" y="8"/>
                  </a:cxn>
                  <a:cxn ang="0">
                    <a:pos x="59" y="13"/>
                  </a:cxn>
                  <a:cxn ang="0">
                    <a:pos x="50" y="49"/>
                  </a:cxn>
                  <a:cxn ang="0">
                    <a:pos x="55" y="45"/>
                  </a:cxn>
                </a:cxnLst>
                <a:rect l="0" t="0" r="r" b="b"/>
                <a:pathLst>
                  <a:path w="68" h="63">
                    <a:moveTo>
                      <a:pt x="45" y="35"/>
                    </a:moveTo>
                    <a:cubicBezTo>
                      <a:pt x="45" y="35"/>
                      <a:pt x="45" y="36"/>
                      <a:pt x="45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7"/>
                      <a:pt x="38" y="38"/>
                      <a:pt x="38" y="39"/>
                    </a:cubicBez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3"/>
                      <a:pt x="41" y="44"/>
                      <a:pt x="41" y="44"/>
                    </a:cubicBezTo>
                    <a:cubicBezTo>
                      <a:pt x="41" y="44"/>
                      <a:pt x="41" y="44"/>
                      <a:pt x="41" y="45"/>
                    </a:cubicBezTo>
                    <a:cubicBezTo>
                      <a:pt x="40" y="46"/>
                      <a:pt x="36" y="50"/>
                      <a:pt x="35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0" y="47"/>
                      <a:pt x="29" y="47"/>
                      <a:pt x="28" y="48"/>
                    </a:cubicBezTo>
                    <a:cubicBezTo>
                      <a:pt x="28" y="49"/>
                      <a:pt x="27" y="51"/>
                      <a:pt x="27" y="53"/>
                    </a:cubicBezTo>
                    <a:cubicBezTo>
                      <a:pt x="27" y="54"/>
                      <a:pt x="26" y="54"/>
                      <a:pt x="26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4"/>
                      <a:pt x="18" y="53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6" y="47"/>
                      <a:pt x="16" y="47"/>
                      <a:pt x="15" y="47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9" y="50"/>
                      <a:pt x="9" y="50"/>
                    </a:cubicBezTo>
                    <a:cubicBezTo>
                      <a:pt x="8" y="49"/>
                      <a:pt x="4" y="45"/>
                      <a:pt x="4" y="44"/>
                    </a:cubicBezTo>
                    <a:cubicBezTo>
                      <a:pt x="4" y="44"/>
                      <a:pt x="4" y="44"/>
                      <a:pt x="4" y="43"/>
                    </a:cubicBezTo>
                    <a:cubicBezTo>
                      <a:pt x="5" y="42"/>
                      <a:pt x="6" y="41"/>
                      <a:pt x="7" y="39"/>
                    </a:cubicBezTo>
                    <a:cubicBezTo>
                      <a:pt x="7" y="38"/>
                      <a:pt x="6" y="37"/>
                      <a:pt x="6" y="36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5"/>
                      <a:pt x="0" y="35"/>
                      <a:pt x="0" y="3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7"/>
                      <a:pt x="0" y="27"/>
                      <a:pt x="1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5"/>
                      <a:pt x="7" y="24"/>
                      <a:pt x="7" y="23"/>
                    </a:cubicBezTo>
                    <a:cubicBezTo>
                      <a:pt x="6" y="22"/>
                      <a:pt x="5" y="20"/>
                      <a:pt x="4" y="19"/>
                    </a:cubicBezTo>
                    <a:cubicBezTo>
                      <a:pt x="4" y="19"/>
                      <a:pt x="4" y="19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9" y="12"/>
                      <a:pt x="10" y="12"/>
                    </a:cubicBezTo>
                    <a:cubicBezTo>
                      <a:pt x="10" y="12"/>
                      <a:pt x="10" y="12"/>
                      <a:pt x="11" y="13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6" y="15"/>
                      <a:pt x="17" y="15"/>
                    </a:cubicBezTo>
                    <a:cubicBezTo>
                      <a:pt x="18" y="13"/>
                      <a:pt x="18" y="11"/>
                      <a:pt x="18" y="9"/>
                    </a:cubicBezTo>
                    <a:cubicBezTo>
                      <a:pt x="18" y="9"/>
                      <a:pt x="19" y="8"/>
                      <a:pt x="19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7" y="9"/>
                      <a:pt x="27" y="9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9" y="15"/>
                      <a:pt x="30" y="15"/>
                      <a:pt x="31" y="16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3"/>
                    </a:cubicBezTo>
                    <a:cubicBezTo>
                      <a:pt x="37" y="13"/>
                      <a:pt x="41" y="17"/>
                      <a:pt x="41" y="18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20"/>
                      <a:pt x="39" y="22"/>
                      <a:pt x="38" y="23"/>
                    </a:cubicBezTo>
                    <a:cubicBezTo>
                      <a:pt x="38" y="24"/>
                      <a:pt x="39" y="25"/>
                      <a:pt x="39" y="26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8"/>
                    </a:cubicBezTo>
                    <a:lnTo>
                      <a:pt x="45" y="35"/>
                    </a:lnTo>
                    <a:close/>
                    <a:moveTo>
                      <a:pt x="23" y="22"/>
                    </a:moveTo>
                    <a:cubicBezTo>
                      <a:pt x="18" y="22"/>
                      <a:pt x="13" y="26"/>
                      <a:pt x="13" y="31"/>
                    </a:cubicBezTo>
                    <a:cubicBezTo>
                      <a:pt x="13" y="36"/>
                      <a:pt x="18" y="40"/>
                      <a:pt x="23" y="40"/>
                    </a:cubicBezTo>
                    <a:cubicBezTo>
                      <a:pt x="28" y="40"/>
                      <a:pt x="32" y="36"/>
                      <a:pt x="32" y="31"/>
                    </a:cubicBezTo>
                    <a:cubicBezTo>
                      <a:pt x="32" y="26"/>
                      <a:pt x="28" y="22"/>
                      <a:pt x="23" y="22"/>
                    </a:cubicBezTo>
                    <a:close/>
                    <a:moveTo>
                      <a:pt x="68" y="15"/>
                    </a:moveTo>
                    <a:cubicBezTo>
                      <a:pt x="68" y="16"/>
                      <a:pt x="64" y="16"/>
                      <a:pt x="63" y="16"/>
                    </a:cubicBezTo>
                    <a:cubicBezTo>
                      <a:pt x="63" y="17"/>
                      <a:pt x="62" y="18"/>
                      <a:pt x="62" y="18"/>
                    </a:cubicBezTo>
                    <a:cubicBezTo>
                      <a:pt x="62" y="19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4"/>
                    </a:cubicBezTo>
                    <a:cubicBezTo>
                      <a:pt x="63" y="24"/>
                      <a:pt x="59" y="26"/>
                      <a:pt x="59" y="26"/>
                    </a:cubicBezTo>
                    <a:cubicBezTo>
                      <a:pt x="59" y="26"/>
                      <a:pt x="56" y="22"/>
                      <a:pt x="56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3" y="22"/>
                      <a:pt x="50" y="26"/>
                      <a:pt x="50" y="26"/>
                    </a:cubicBezTo>
                    <a:cubicBezTo>
                      <a:pt x="50" y="26"/>
                      <a:pt x="46" y="24"/>
                      <a:pt x="46" y="24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7" y="19"/>
                      <a:pt x="47" y="18"/>
                    </a:cubicBezTo>
                    <a:cubicBezTo>
                      <a:pt x="47" y="18"/>
                      <a:pt x="46" y="17"/>
                      <a:pt x="46" y="16"/>
                    </a:cubicBezTo>
                    <a:cubicBezTo>
                      <a:pt x="45" y="16"/>
                      <a:pt x="41" y="16"/>
                      <a:pt x="41" y="15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5" y="9"/>
                      <a:pt x="46" y="9"/>
                    </a:cubicBezTo>
                    <a:cubicBezTo>
                      <a:pt x="46" y="9"/>
                      <a:pt x="47" y="8"/>
                      <a:pt x="47" y="7"/>
                    </a:cubicBezTo>
                    <a:cubicBezTo>
                      <a:pt x="47" y="7"/>
                      <a:pt x="45" y="3"/>
                      <a:pt x="45" y="2"/>
                    </a:cubicBezTo>
                    <a:cubicBezTo>
                      <a:pt x="45" y="2"/>
                      <a:pt x="45" y="2"/>
                      <a:pt x="46" y="2"/>
                    </a:cubicBezTo>
                    <a:cubicBezTo>
                      <a:pt x="46" y="2"/>
                      <a:pt x="50" y="0"/>
                      <a:pt x="50" y="0"/>
                    </a:cubicBezTo>
                    <a:cubicBezTo>
                      <a:pt x="50" y="0"/>
                      <a:pt x="53" y="3"/>
                      <a:pt x="54" y="4"/>
                    </a:cubicBezTo>
                    <a:cubicBezTo>
                      <a:pt x="54" y="4"/>
                      <a:pt x="54" y="4"/>
                      <a:pt x="55" y="4"/>
                    </a:cubicBezTo>
                    <a:cubicBezTo>
                      <a:pt x="55" y="4"/>
                      <a:pt x="55" y="4"/>
                      <a:pt x="56" y="4"/>
                    </a:cubicBezTo>
                    <a:cubicBezTo>
                      <a:pt x="57" y="2"/>
                      <a:pt x="58" y="1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63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3"/>
                      <a:pt x="62" y="7"/>
                      <a:pt x="62" y="7"/>
                    </a:cubicBezTo>
                    <a:cubicBezTo>
                      <a:pt x="62" y="8"/>
                      <a:pt x="63" y="9"/>
                      <a:pt x="63" y="9"/>
                    </a:cubicBezTo>
                    <a:cubicBezTo>
                      <a:pt x="64" y="9"/>
                      <a:pt x="68" y="10"/>
                      <a:pt x="68" y="10"/>
                    </a:cubicBezTo>
                    <a:lnTo>
                      <a:pt x="68" y="15"/>
                    </a:lnTo>
                    <a:close/>
                    <a:moveTo>
                      <a:pt x="68" y="52"/>
                    </a:moveTo>
                    <a:cubicBezTo>
                      <a:pt x="68" y="52"/>
                      <a:pt x="64" y="53"/>
                      <a:pt x="63" y="53"/>
                    </a:cubicBezTo>
                    <a:cubicBezTo>
                      <a:pt x="63" y="54"/>
                      <a:pt x="62" y="54"/>
                      <a:pt x="62" y="55"/>
                    </a:cubicBezTo>
                    <a:cubicBezTo>
                      <a:pt x="62" y="56"/>
                      <a:pt x="64" y="59"/>
                      <a:pt x="64" y="60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3" y="60"/>
                      <a:pt x="59" y="63"/>
                      <a:pt x="59" y="63"/>
                    </a:cubicBezTo>
                    <a:cubicBezTo>
                      <a:pt x="59" y="63"/>
                      <a:pt x="56" y="59"/>
                      <a:pt x="56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3" y="59"/>
                      <a:pt x="50" y="63"/>
                      <a:pt x="50" y="63"/>
                    </a:cubicBezTo>
                    <a:cubicBezTo>
                      <a:pt x="50" y="63"/>
                      <a:pt x="46" y="60"/>
                      <a:pt x="46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59"/>
                      <a:pt x="47" y="56"/>
                      <a:pt x="47" y="55"/>
                    </a:cubicBezTo>
                    <a:cubicBezTo>
                      <a:pt x="47" y="54"/>
                      <a:pt x="46" y="54"/>
                      <a:pt x="46" y="53"/>
                    </a:cubicBezTo>
                    <a:cubicBezTo>
                      <a:pt x="45" y="53"/>
                      <a:pt x="41" y="52"/>
                      <a:pt x="41" y="52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6"/>
                      <a:pt x="45" y="46"/>
                      <a:pt x="46" y="46"/>
                    </a:cubicBezTo>
                    <a:cubicBezTo>
                      <a:pt x="46" y="45"/>
                      <a:pt x="47" y="45"/>
                      <a:pt x="47" y="44"/>
                    </a:cubicBezTo>
                    <a:cubicBezTo>
                      <a:pt x="47" y="43"/>
                      <a:pt x="45" y="40"/>
                      <a:pt x="45" y="39"/>
                    </a:cubicBezTo>
                    <a:cubicBezTo>
                      <a:pt x="45" y="39"/>
                      <a:pt x="45" y="39"/>
                      <a:pt x="46" y="39"/>
                    </a:cubicBezTo>
                    <a:cubicBezTo>
                      <a:pt x="46" y="39"/>
                      <a:pt x="50" y="36"/>
                      <a:pt x="50" y="36"/>
                    </a:cubicBezTo>
                    <a:cubicBezTo>
                      <a:pt x="50" y="36"/>
                      <a:pt x="53" y="40"/>
                      <a:pt x="54" y="40"/>
                    </a:cubicBezTo>
                    <a:cubicBezTo>
                      <a:pt x="54" y="40"/>
                      <a:pt x="54" y="40"/>
                      <a:pt x="55" y="40"/>
                    </a:cubicBezTo>
                    <a:cubicBezTo>
                      <a:pt x="55" y="40"/>
                      <a:pt x="55" y="40"/>
                      <a:pt x="56" y="40"/>
                    </a:cubicBezTo>
                    <a:cubicBezTo>
                      <a:pt x="57" y="39"/>
                      <a:pt x="58" y="38"/>
                      <a:pt x="59" y="36"/>
                    </a:cubicBezTo>
                    <a:cubicBezTo>
                      <a:pt x="59" y="36"/>
                      <a:pt x="59" y="36"/>
                      <a:pt x="59" y="36"/>
                    </a:cubicBezTo>
                    <a:cubicBezTo>
                      <a:pt x="59" y="36"/>
                      <a:pt x="63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40"/>
                      <a:pt x="62" y="43"/>
                      <a:pt x="62" y="44"/>
                    </a:cubicBezTo>
                    <a:cubicBezTo>
                      <a:pt x="62" y="45"/>
                      <a:pt x="63" y="45"/>
                      <a:pt x="63" y="46"/>
                    </a:cubicBezTo>
                    <a:cubicBezTo>
                      <a:pt x="64" y="46"/>
                      <a:pt x="68" y="46"/>
                      <a:pt x="68" y="47"/>
                    </a:cubicBezTo>
                    <a:lnTo>
                      <a:pt x="68" y="52"/>
                    </a:lnTo>
                    <a:close/>
                    <a:moveTo>
                      <a:pt x="55" y="8"/>
                    </a:moveTo>
                    <a:cubicBezTo>
                      <a:pt x="52" y="8"/>
                      <a:pt x="50" y="10"/>
                      <a:pt x="50" y="13"/>
                    </a:cubicBezTo>
                    <a:cubicBezTo>
                      <a:pt x="50" y="15"/>
                      <a:pt x="52" y="17"/>
                      <a:pt x="55" y="17"/>
                    </a:cubicBezTo>
                    <a:cubicBezTo>
                      <a:pt x="57" y="17"/>
                      <a:pt x="59" y="15"/>
                      <a:pt x="59" y="13"/>
                    </a:cubicBezTo>
                    <a:cubicBezTo>
                      <a:pt x="59" y="10"/>
                      <a:pt x="57" y="8"/>
                      <a:pt x="55" y="8"/>
                    </a:cubicBezTo>
                    <a:close/>
                    <a:moveTo>
                      <a:pt x="55" y="45"/>
                    </a:moveTo>
                    <a:cubicBezTo>
                      <a:pt x="52" y="45"/>
                      <a:pt x="50" y="47"/>
                      <a:pt x="50" y="49"/>
                    </a:cubicBezTo>
                    <a:cubicBezTo>
                      <a:pt x="50" y="52"/>
                      <a:pt x="52" y="54"/>
                      <a:pt x="55" y="54"/>
                    </a:cubicBezTo>
                    <a:cubicBezTo>
                      <a:pt x="57" y="54"/>
                      <a:pt x="59" y="52"/>
                      <a:pt x="59" y="49"/>
                    </a:cubicBezTo>
                    <a:cubicBezTo>
                      <a:pt x="59" y="47"/>
                      <a:pt x="57" y="45"/>
                      <a:pt x="55" y="4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wrap="square" lIns="91440" tIns="45720" rIns="91440" bIns="45720" anchor="ctr">
                <a:normAutofit lnSpcReduction="1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endParaRPr/>
              </a:p>
            </p:txBody>
          </p:sp>
        </p:grpSp>
        <p:sp>
          <p:nvSpPr>
            <p:cNvPr id="7" name="îṩļïďê">
              <a:extLst>
                <a:ext uri="{FF2B5EF4-FFF2-40B4-BE49-F238E27FC236}">
                  <a16:creationId xmlns:a16="http://schemas.microsoft.com/office/drawing/2014/main" xmlns="" id="{A0AEE378-1650-48E2-831D-6509FAA7A9BA}"/>
                </a:ext>
              </a:extLst>
            </p:cNvPr>
            <p:cNvSpPr/>
            <p:nvPr/>
          </p:nvSpPr>
          <p:spPr bwMode="auto">
            <a:xfrm>
              <a:off x="3657903" y="4111803"/>
              <a:ext cx="2536900" cy="1283780"/>
            </a:xfrm>
            <a:custGeom>
              <a:avLst/>
              <a:gdLst>
                <a:gd name="T0" fmla="*/ 902 w 1034"/>
                <a:gd name="T1" fmla="*/ 34 h 523"/>
                <a:gd name="T2" fmla="*/ 778 w 1034"/>
                <a:gd name="T3" fmla="*/ 1 h 523"/>
                <a:gd name="T4" fmla="*/ 773 w 1034"/>
                <a:gd name="T5" fmla="*/ 0 h 523"/>
                <a:gd name="T6" fmla="*/ 773 w 1034"/>
                <a:gd name="T7" fmla="*/ 68 h 523"/>
                <a:gd name="T8" fmla="*/ 778 w 1034"/>
                <a:gd name="T9" fmla="*/ 68 h 523"/>
                <a:gd name="T10" fmla="*/ 966 w 1034"/>
                <a:gd name="T11" fmla="*/ 262 h 523"/>
                <a:gd name="T12" fmla="*/ 773 w 1034"/>
                <a:gd name="T13" fmla="*/ 456 h 523"/>
                <a:gd name="T14" fmla="*/ 773 w 1034"/>
                <a:gd name="T15" fmla="*/ 456 h 523"/>
                <a:gd name="T16" fmla="*/ 773 w 1034"/>
                <a:gd name="T17" fmla="*/ 456 h 523"/>
                <a:gd name="T18" fmla="*/ 773 w 1034"/>
                <a:gd name="T19" fmla="*/ 456 h 523"/>
                <a:gd name="T20" fmla="*/ 579 w 1034"/>
                <a:gd name="T21" fmla="*/ 269 h 523"/>
                <a:gd name="T22" fmla="*/ 579 w 1034"/>
                <a:gd name="T23" fmla="*/ 269 h 523"/>
                <a:gd name="T24" fmla="*/ 579 w 1034"/>
                <a:gd name="T25" fmla="*/ 262 h 523"/>
                <a:gd name="T26" fmla="*/ 579 w 1034"/>
                <a:gd name="T27" fmla="*/ 255 h 523"/>
                <a:gd name="T28" fmla="*/ 579 w 1034"/>
                <a:gd name="T29" fmla="*/ 254 h 523"/>
                <a:gd name="T30" fmla="*/ 453 w 1034"/>
                <a:gd name="T31" fmla="*/ 133 h 523"/>
                <a:gd name="T32" fmla="*/ 0 w 1034"/>
                <a:gd name="T33" fmla="*/ 133 h 523"/>
                <a:gd name="T34" fmla="*/ 0 w 1034"/>
                <a:gd name="T35" fmla="*/ 197 h 523"/>
                <a:gd name="T36" fmla="*/ 454 w 1034"/>
                <a:gd name="T37" fmla="*/ 197 h 523"/>
                <a:gd name="T38" fmla="*/ 511 w 1034"/>
                <a:gd name="T39" fmla="*/ 255 h 523"/>
                <a:gd name="T40" fmla="*/ 511 w 1034"/>
                <a:gd name="T41" fmla="*/ 256 h 523"/>
                <a:gd name="T42" fmla="*/ 511 w 1034"/>
                <a:gd name="T43" fmla="*/ 262 h 523"/>
                <a:gd name="T44" fmla="*/ 511 w 1034"/>
                <a:gd name="T45" fmla="*/ 268 h 523"/>
                <a:gd name="T46" fmla="*/ 545 w 1034"/>
                <a:gd name="T47" fmla="*/ 391 h 523"/>
                <a:gd name="T48" fmla="*/ 773 w 1034"/>
                <a:gd name="T49" fmla="*/ 523 h 523"/>
                <a:gd name="T50" fmla="*/ 773 w 1034"/>
                <a:gd name="T51" fmla="*/ 523 h 523"/>
                <a:gd name="T52" fmla="*/ 773 w 1034"/>
                <a:gd name="T53" fmla="*/ 523 h 523"/>
                <a:gd name="T54" fmla="*/ 773 w 1034"/>
                <a:gd name="T55" fmla="*/ 523 h 523"/>
                <a:gd name="T56" fmla="*/ 1034 w 1034"/>
                <a:gd name="T57" fmla="*/ 262 h 523"/>
                <a:gd name="T58" fmla="*/ 902 w 1034"/>
                <a:gd name="T59" fmla="*/ 34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4" h="523">
                  <a:moveTo>
                    <a:pt x="902" y="34"/>
                  </a:moveTo>
                  <a:cubicBezTo>
                    <a:pt x="865" y="14"/>
                    <a:pt x="823" y="1"/>
                    <a:pt x="778" y="1"/>
                  </a:cubicBezTo>
                  <a:cubicBezTo>
                    <a:pt x="776" y="0"/>
                    <a:pt x="775" y="0"/>
                    <a:pt x="773" y="0"/>
                  </a:cubicBezTo>
                  <a:cubicBezTo>
                    <a:pt x="773" y="68"/>
                    <a:pt x="773" y="68"/>
                    <a:pt x="773" y="68"/>
                  </a:cubicBezTo>
                  <a:cubicBezTo>
                    <a:pt x="775" y="68"/>
                    <a:pt x="776" y="68"/>
                    <a:pt x="778" y="68"/>
                  </a:cubicBezTo>
                  <a:cubicBezTo>
                    <a:pt x="883" y="71"/>
                    <a:pt x="966" y="157"/>
                    <a:pt x="966" y="262"/>
                  </a:cubicBezTo>
                  <a:cubicBezTo>
                    <a:pt x="966" y="369"/>
                    <a:pt x="880" y="455"/>
                    <a:pt x="773" y="456"/>
                  </a:cubicBezTo>
                  <a:cubicBezTo>
                    <a:pt x="773" y="456"/>
                    <a:pt x="773" y="456"/>
                    <a:pt x="773" y="456"/>
                  </a:cubicBezTo>
                  <a:cubicBezTo>
                    <a:pt x="773" y="456"/>
                    <a:pt x="773" y="456"/>
                    <a:pt x="773" y="456"/>
                  </a:cubicBezTo>
                  <a:cubicBezTo>
                    <a:pt x="773" y="456"/>
                    <a:pt x="773" y="456"/>
                    <a:pt x="773" y="456"/>
                  </a:cubicBezTo>
                  <a:cubicBezTo>
                    <a:pt x="668" y="456"/>
                    <a:pt x="583" y="373"/>
                    <a:pt x="579" y="269"/>
                  </a:cubicBezTo>
                  <a:cubicBezTo>
                    <a:pt x="579" y="269"/>
                    <a:pt x="579" y="269"/>
                    <a:pt x="579" y="269"/>
                  </a:cubicBezTo>
                  <a:cubicBezTo>
                    <a:pt x="579" y="266"/>
                    <a:pt x="579" y="264"/>
                    <a:pt x="579" y="262"/>
                  </a:cubicBezTo>
                  <a:cubicBezTo>
                    <a:pt x="579" y="260"/>
                    <a:pt x="579" y="257"/>
                    <a:pt x="579" y="255"/>
                  </a:cubicBezTo>
                  <a:cubicBezTo>
                    <a:pt x="579" y="255"/>
                    <a:pt x="579" y="254"/>
                    <a:pt x="579" y="254"/>
                  </a:cubicBezTo>
                  <a:cubicBezTo>
                    <a:pt x="577" y="186"/>
                    <a:pt x="521" y="133"/>
                    <a:pt x="453" y="133"/>
                  </a:cubicBezTo>
                  <a:cubicBezTo>
                    <a:pt x="376" y="133"/>
                    <a:pt x="152" y="133"/>
                    <a:pt x="0" y="133"/>
                  </a:cubicBezTo>
                  <a:cubicBezTo>
                    <a:pt x="0" y="197"/>
                    <a:pt x="0" y="197"/>
                    <a:pt x="0" y="197"/>
                  </a:cubicBezTo>
                  <a:cubicBezTo>
                    <a:pt x="454" y="197"/>
                    <a:pt x="454" y="197"/>
                    <a:pt x="454" y="197"/>
                  </a:cubicBezTo>
                  <a:cubicBezTo>
                    <a:pt x="486" y="197"/>
                    <a:pt x="512" y="223"/>
                    <a:pt x="511" y="255"/>
                  </a:cubicBezTo>
                  <a:cubicBezTo>
                    <a:pt x="511" y="256"/>
                    <a:pt x="511" y="256"/>
                    <a:pt x="511" y="256"/>
                  </a:cubicBezTo>
                  <a:cubicBezTo>
                    <a:pt x="511" y="258"/>
                    <a:pt x="511" y="260"/>
                    <a:pt x="511" y="262"/>
                  </a:cubicBezTo>
                  <a:cubicBezTo>
                    <a:pt x="511" y="264"/>
                    <a:pt x="511" y="266"/>
                    <a:pt x="511" y="268"/>
                  </a:cubicBezTo>
                  <a:cubicBezTo>
                    <a:pt x="512" y="313"/>
                    <a:pt x="525" y="355"/>
                    <a:pt x="545" y="391"/>
                  </a:cubicBezTo>
                  <a:cubicBezTo>
                    <a:pt x="590" y="470"/>
                    <a:pt x="675" y="523"/>
                    <a:pt x="773" y="523"/>
                  </a:cubicBezTo>
                  <a:cubicBezTo>
                    <a:pt x="773" y="523"/>
                    <a:pt x="773" y="523"/>
                    <a:pt x="773" y="523"/>
                  </a:cubicBezTo>
                  <a:cubicBezTo>
                    <a:pt x="773" y="523"/>
                    <a:pt x="773" y="523"/>
                    <a:pt x="773" y="523"/>
                  </a:cubicBezTo>
                  <a:cubicBezTo>
                    <a:pt x="773" y="523"/>
                    <a:pt x="773" y="523"/>
                    <a:pt x="773" y="523"/>
                  </a:cubicBezTo>
                  <a:cubicBezTo>
                    <a:pt x="917" y="523"/>
                    <a:pt x="1034" y="406"/>
                    <a:pt x="1034" y="262"/>
                  </a:cubicBezTo>
                  <a:cubicBezTo>
                    <a:pt x="1034" y="164"/>
                    <a:pt x="981" y="79"/>
                    <a:pt x="902" y="3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en-US"/>
            </a:p>
          </p:txBody>
        </p:sp>
        <p:sp>
          <p:nvSpPr>
            <p:cNvPr id="8" name="iṩḻiďê">
              <a:extLst>
                <a:ext uri="{FF2B5EF4-FFF2-40B4-BE49-F238E27FC236}">
                  <a16:creationId xmlns:a16="http://schemas.microsoft.com/office/drawing/2014/main" xmlns="" id="{9AEC6B85-8E1D-48B6-AFF3-8FBF5D982513}"/>
                </a:ext>
              </a:extLst>
            </p:cNvPr>
            <p:cNvSpPr/>
            <p:nvPr/>
          </p:nvSpPr>
          <p:spPr>
            <a:xfrm rot="16200000" flipH="1">
              <a:off x="3226219" y="4318518"/>
              <a:ext cx="469570" cy="404802"/>
            </a:xfrm>
            <a:prstGeom prst="triangl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47500" lnSpcReduction="20000"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" name="íšḷïḋè">
              <a:extLst>
                <a:ext uri="{FF2B5EF4-FFF2-40B4-BE49-F238E27FC236}">
                  <a16:creationId xmlns:a16="http://schemas.microsoft.com/office/drawing/2014/main" xmlns="" id="{E31B08CB-3722-4244-9EB0-C9131B9B6275}"/>
                </a:ext>
              </a:extLst>
            </p:cNvPr>
            <p:cNvSpPr/>
            <p:nvPr/>
          </p:nvSpPr>
          <p:spPr>
            <a:xfrm>
              <a:off x="5160076" y="4362734"/>
              <a:ext cx="775295" cy="7752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0" name="ï$ľîdé">
              <a:extLst>
                <a:ext uri="{FF2B5EF4-FFF2-40B4-BE49-F238E27FC236}">
                  <a16:creationId xmlns:a16="http://schemas.microsoft.com/office/drawing/2014/main" xmlns="" id="{D4B2FD70-720B-485E-AE9F-AB943BE0D40C}"/>
                </a:ext>
              </a:extLst>
            </p:cNvPr>
            <p:cNvSpPr/>
            <p:nvPr/>
          </p:nvSpPr>
          <p:spPr bwMode="auto">
            <a:xfrm>
              <a:off x="5350293" y="4539272"/>
              <a:ext cx="394860" cy="413728"/>
            </a:xfrm>
            <a:custGeom>
              <a:avLst/>
              <a:gdLst>
                <a:gd name="connsiteX0" fmla="*/ 345269 w 578992"/>
                <a:gd name="connsiteY0" fmla="*/ 346719 h 606657"/>
                <a:gd name="connsiteX1" fmla="*/ 527264 w 578992"/>
                <a:gd name="connsiteY1" fmla="*/ 395415 h 606657"/>
                <a:gd name="connsiteX2" fmla="*/ 536965 w 578992"/>
                <a:gd name="connsiteY2" fmla="*/ 431758 h 606657"/>
                <a:gd name="connsiteX3" fmla="*/ 512135 w 578992"/>
                <a:gd name="connsiteY3" fmla="*/ 456550 h 606657"/>
                <a:gd name="connsiteX4" fmla="*/ 572652 w 578992"/>
                <a:gd name="connsiteY4" fmla="*/ 516975 h 606657"/>
                <a:gd name="connsiteX5" fmla="*/ 572652 w 578992"/>
                <a:gd name="connsiteY5" fmla="*/ 547632 h 606657"/>
                <a:gd name="connsiteX6" fmla="*/ 519877 w 578992"/>
                <a:gd name="connsiteY6" fmla="*/ 600326 h 606657"/>
                <a:gd name="connsiteX7" fmla="*/ 489174 w 578992"/>
                <a:gd name="connsiteY7" fmla="*/ 600326 h 606657"/>
                <a:gd name="connsiteX8" fmla="*/ 428657 w 578992"/>
                <a:gd name="connsiteY8" fmla="*/ 539901 h 606657"/>
                <a:gd name="connsiteX9" fmla="*/ 403739 w 578992"/>
                <a:gd name="connsiteY9" fmla="*/ 564782 h 606657"/>
                <a:gd name="connsiteX10" fmla="*/ 366628 w 578992"/>
                <a:gd name="connsiteY10" fmla="*/ 552075 h 606657"/>
                <a:gd name="connsiteX11" fmla="*/ 318659 w 578992"/>
                <a:gd name="connsiteY11" fmla="*/ 373288 h 606657"/>
                <a:gd name="connsiteX12" fmla="*/ 345269 w 578992"/>
                <a:gd name="connsiteY12" fmla="*/ 346719 h 606657"/>
                <a:gd name="connsiteX13" fmla="*/ 233275 w 578992"/>
                <a:gd name="connsiteY13" fmla="*/ 312148 h 606657"/>
                <a:gd name="connsiteX14" fmla="*/ 255262 w 578992"/>
                <a:gd name="connsiteY14" fmla="*/ 334095 h 606657"/>
                <a:gd name="connsiteX15" fmla="*/ 281255 w 578992"/>
                <a:gd name="connsiteY15" fmla="*/ 357464 h 606657"/>
                <a:gd name="connsiteX16" fmla="*/ 289000 w 578992"/>
                <a:gd name="connsiteY16" fmla="*/ 365016 h 606657"/>
                <a:gd name="connsiteX17" fmla="*/ 300127 w 578992"/>
                <a:gd name="connsiteY17" fmla="*/ 416019 h 606657"/>
                <a:gd name="connsiteX18" fmla="*/ 298791 w 578992"/>
                <a:gd name="connsiteY18" fmla="*/ 422416 h 606657"/>
                <a:gd name="connsiteX19" fmla="*/ 260514 w 578992"/>
                <a:gd name="connsiteY19" fmla="*/ 407844 h 606657"/>
                <a:gd name="connsiteX20" fmla="*/ 260514 w 578992"/>
                <a:gd name="connsiteY20" fmla="*/ 398159 h 606657"/>
                <a:gd name="connsiteX21" fmla="*/ 211822 w 578992"/>
                <a:gd name="connsiteY21" fmla="*/ 335339 h 606657"/>
                <a:gd name="connsiteX22" fmla="*/ 233275 w 578992"/>
                <a:gd name="connsiteY22" fmla="*/ 312148 h 606657"/>
                <a:gd name="connsiteX23" fmla="*/ 283295 w 578992"/>
                <a:gd name="connsiteY23" fmla="*/ 133638 h 606657"/>
                <a:gd name="connsiteX24" fmla="*/ 303944 w 578992"/>
                <a:gd name="connsiteY24" fmla="*/ 155858 h 606657"/>
                <a:gd name="connsiteX25" fmla="*/ 303944 w 578992"/>
                <a:gd name="connsiteY25" fmla="*/ 165457 h 606657"/>
                <a:gd name="connsiteX26" fmla="*/ 352630 w 578992"/>
                <a:gd name="connsiteY26" fmla="*/ 228294 h 606657"/>
                <a:gd name="connsiteX27" fmla="*/ 331180 w 578992"/>
                <a:gd name="connsiteY27" fmla="*/ 251580 h 606657"/>
                <a:gd name="connsiteX28" fmla="*/ 309196 w 578992"/>
                <a:gd name="connsiteY28" fmla="*/ 229538 h 606657"/>
                <a:gd name="connsiteX29" fmla="*/ 283206 w 578992"/>
                <a:gd name="connsiteY29" fmla="*/ 206252 h 606657"/>
                <a:gd name="connsiteX30" fmla="*/ 256327 w 578992"/>
                <a:gd name="connsiteY30" fmla="*/ 240648 h 606657"/>
                <a:gd name="connsiteX31" fmla="*/ 282583 w 578992"/>
                <a:gd name="connsiteY31" fmla="*/ 260112 h 606657"/>
                <a:gd name="connsiteX32" fmla="*/ 348625 w 578992"/>
                <a:gd name="connsiteY32" fmla="*/ 307306 h 606657"/>
                <a:gd name="connsiteX33" fmla="*/ 341594 w 578992"/>
                <a:gd name="connsiteY33" fmla="*/ 317083 h 606657"/>
                <a:gd name="connsiteX34" fmla="*/ 316494 w 578992"/>
                <a:gd name="connsiteY34" fmla="*/ 322594 h 606657"/>
                <a:gd name="connsiteX35" fmla="*/ 306792 w 578992"/>
                <a:gd name="connsiteY35" fmla="*/ 319305 h 606657"/>
                <a:gd name="connsiteX36" fmla="*/ 282227 w 578992"/>
                <a:gd name="connsiteY36" fmla="*/ 303485 h 606657"/>
                <a:gd name="connsiteX37" fmla="*/ 211825 w 578992"/>
                <a:gd name="connsiteY37" fmla="*/ 234604 h 606657"/>
                <a:gd name="connsiteX38" fmla="*/ 260510 w 578992"/>
                <a:gd name="connsiteY38" fmla="*/ 166612 h 606657"/>
                <a:gd name="connsiteX39" fmla="*/ 260510 w 578992"/>
                <a:gd name="connsiteY39" fmla="*/ 155236 h 606657"/>
                <a:gd name="connsiteX40" fmla="*/ 283295 w 578992"/>
                <a:gd name="connsiteY40" fmla="*/ 133638 h 606657"/>
                <a:gd name="connsiteX41" fmla="*/ 282248 w 578992"/>
                <a:gd name="connsiteY41" fmla="*/ 0 h 606657"/>
                <a:gd name="connsiteX42" fmla="*/ 551768 w 578992"/>
                <a:gd name="connsiteY42" fmla="*/ 365640 h 606657"/>
                <a:gd name="connsiteX43" fmla="*/ 541888 w 578992"/>
                <a:gd name="connsiteY43" fmla="*/ 369995 h 606657"/>
                <a:gd name="connsiteX44" fmla="*/ 534768 w 578992"/>
                <a:gd name="connsiteY44" fmla="*/ 367507 h 606657"/>
                <a:gd name="connsiteX45" fmla="*/ 487148 w 578992"/>
                <a:gd name="connsiteY45" fmla="*/ 354797 h 606657"/>
                <a:gd name="connsiteX46" fmla="*/ 482163 w 578992"/>
                <a:gd name="connsiteY46" fmla="*/ 345554 h 606657"/>
                <a:gd name="connsiteX47" fmla="*/ 282248 w 578992"/>
                <a:gd name="connsiteY47" fmla="*/ 72257 h 606657"/>
                <a:gd name="connsiteX48" fmla="*/ 72364 w 578992"/>
                <a:gd name="connsiteY48" fmla="*/ 281829 h 606657"/>
                <a:gd name="connsiteX49" fmla="*/ 313134 w 578992"/>
                <a:gd name="connsiteY49" fmla="*/ 489180 h 606657"/>
                <a:gd name="connsiteX50" fmla="*/ 321145 w 578992"/>
                <a:gd name="connsiteY50" fmla="*/ 494423 h 606657"/>
                <a:gd name="connsiteX51" fmla="*/ 336277 w 578992"/>
                <a:gd name="connsiteY51" fmla="*/ 550771 h 606657"/>
                <a:gd name="connsiteX52" fmla="*/ 330580 w 578992"/>
                <a:gd name="connsiteY52" fmla="*/ 559748 h 606657"/>
                <a:gd name="connsiteX53" fmla="*/ 0 w 578992"/>
                <a:gd name="connsiteY53" fmla="*/ 281829 h 606657"/>
                <a:gd name="connsiteX54" fmla="*/ 282248 w 578992"/>
                <a:gd name="connsiteY54" fmla="*/ 0 h 60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78992" h="606657">
                  <a:moveTo>
                    <a:pt x="345269" y="346719"/>
                  </a:moveTo>
                  <a:lnTo>
                    <a:pt x="527264" y="395415"/>
                  </a:lnTo>
                  <a:cubicBezTo>
                    <a:pt x="543372" y="399769"/>
                    <a:pt x="548801" y="419940"/>
                    <a:pt x="536965" y="431758"/>
                  </a:cubicBezTo>
                  <a:lnTo>
                    <a:pt x="512135" y="456550"/>
                  </a:lnTo>
                  <a:lnTo>
                    <a:pt x="572652" y="516975"/>
                  </a:lnTo>
                  <a:cubicBezTo>
                    <a:pt x="581106" y="525506"/>
                    <a:pt x="581106" y="539190"/>
                    <a:pt x="572652" y="547632"/>
                  </a:cubicBezTo>
                  <a:lnTo>
                    <a:pt x="519877" y="600326"/>
                  </a:lnTo>
                  <a:cubicBezTo>
                    <a:pt x="511334" y="608768"/>
                    <a:pt x="497629" y="608768"/>
                    <a:pt x="489174" y="600326"/>
                  </a:cubicBezTo>
                  <a:lnTo>
                    <a:pt x="428657" y="539901"/>
                  </a:lnTo>
                  <a:lnTo>
                    <a:pt x="403739" y="564782"/>
                  </a:lnTo>
                  <a:cubicBezTo>
                    <a:pt x="393148" y="575357"/>
                    <a:pt x="372501" y="574024"/>
                    <a:pt x="366628" y="552075"/>
                  </a:cubicBezTo>
                  <a:cubicBezTo>
                    <a:pt x="366005" y="549854"/>
                    <a:pt x="319015" y="374799"/>
                    <a:pt x="318659" y="373288"/>
                  </a:cubicBezTo>
                  <a:cubicBezTo>
                    <a:pt x="314298" y="357205"/>
                    <a:pt x="329071" y="342454"/>
                    <a:pt x="345269" y="346719"/>
                  </a:cubicBezTo>
                  <a:close/>
                  <a:moveTo>
                    <a:pt x="233275" y="312148"/>
                  </a:moveTo>
                  <a:cubicBezTo>
                    <a:pt x="245470" y="311970"/>
                    <a:pt x="255440" y="321922"/>
                    <a:pt x="255262" y="334095"/>
                  </a:cubicBezTo>
                  <a:cubicBezTo>
                    <a:pt x="255084" y="345646"/>
                    <a:pt x="263986" y="357464"/>
                    <a:pt x="281255" y="357464"/>
                  </a:cubicBezTo>
                  <a:cubicBezTo>
                    <a:pt x="286329" y="357464"/>
                    <a:pt x="289267" y="361195"/>
                    <a:pt x="289000" y="365016"/>
                  </a:cubicBezTo>
                  <a:cubicBezTo>
                    <a:pt x="288465" y="375412"/>
                    <a:pt x="290068" y="378611"/>
                    <a:pt x="300127" y="416019"/>
                  </a:cubicBezTo>
                  <a:cubicBezTo>
                    <a:pt x="300750" y="418240"/>
                    <a:pt x="300305" y="420639"/>
                    <a:pt x="298791" y="422416"/>
                  </a:cubicBezTo>
                  <a:cubicBezTo>
                    <a:pt x="285706" y="437788"/>
                    <a:pt x="260514" y="428458"/>
                    <a:pt x="260514" y="407844"/>
                  </a:cubicBezTo>
                  <a:lnTo>
                    <a:pt x="260514" y="398159"/>
                  </a:lnTo>
                  <a:cubicBezTo>
                    <a:pt x="232919" y="390340"/>
                    <a:pt x="212534" y="365283"/>
                    <a:pt x="211822" y="335339"/>
                  </a:cubicBezTo>
                  <a:cubicBezTo>
                    <a:pt x="211555" y="323077"/>
                    <a:pt x="220902" y="312237"/>
                    <a:pt x="233275" y="312148"/>
                  </a:cubicBezTo>
                  <a:close/>
                  <a:moveTo>
                    <a:pt x="283295" y="133638"/>
                  </a:moveTo>
                  <a:cubicBezTo>
                    <a:pt x="294955" y="134171"/>
                    <a:pt x="303944" y="144215"/>
                    <a:pt x="303944" y="155858"/>
                  </a:cubicBezTo>
                  <a:lnTo>
                    <a:pt x="303944" y="165457"/>
                  </a:lnTo>
                  <a:cubicBezTo>
                    <a:pt x="331536" y="173367"/>
                    <a:pt x="351918" y="198430"/>
                    <a:pt x="352630" y="228294"/>
                  </a:cubicBezTo>
                  <a:cubicBezTo>
                    <a:pt x="352897" y="240648"/>
                    <a:pt x="343552" y="251402"/>
                    <a:pt x="331180" y="251580"/>
                  </a:cubicBezTo>
                  <a:cubicBezTo>
                    <a:pt x="318987" y="251757"/>
                    <a:pt x="309018" y="241803"/>
                    <a:pt x="309196" y="229538"/>
                  </a:cubicBezTo>
                  <a:cubicBezTo>
                    <a:pt x="309374" y="218073"/>
                    <a:pt x="300473" y="206252"/>
                    <a:pt x="283206" y="206252"/>
                  </a:cubicBezTo>
                  <a:cubicBezTo>
                    <a:pt x="265583" y="206252"/>
                    <a:pt x="251076" y="222783"/>
                    <a:pt x="256327" y="240648"/>
                  </a:cubicBezTo>
                  <a:cubicBezTo>
                    <a:pt x="259709" y="252202"/>
                    <a:pt x="270568" y="260112"/>
                    <a:pt x="282583" y="260112"/>
                  </a:cubicBezTo>
                  <a:cubicBezTo>
                    <a:pt x="312845" y="260290"/>
                    <a:pt x="339013" y="280021"/>
                    <a:pt x="348625" y="307306"/>
                  </a:cubicBezTo>
                  <a:cubicBezTo>
                    <a:pt x="350405" y="312106"/>
                    <a:pt x="346756" y="317350"/>
                    <a:pt x="341594" y="317083"/>
                  </a:cubicBezTo>
                  <a:cubicBezTo>
                    <a:pt x="332960" y="316728"/>
                    <a:pt x="324327" y="318594"/>
                    <a:pt x="316494" y="322594"/>
                  </a:cubicBezTo>
                  <a:cubicBezTo>
                    <a:pt x="312934" y="324460"/>
                    <a:pt x="308484" y="322949"/>
                    <a:pt x="306792" y="319305"/>
                  </a:cubicBezTo>
                  <a:cubicBezTo>
                    <a:pt x="302520" y="310062"/>
                    <a:pt x="293086" y="303485"/>
                    <a:pt x="282227" y="303485"/>
                  </a:cubicBezTo>
                  <a:cubicBezTo>
                    <a:pt x="244133" y="303485"/>
                    <a:pt x="212537" y="272555"/>
                    <a:pt x="211825" y="234604"/>
                  </a:cubicBezTo>
                  <a:cubicBezTo>
                    <a:pt x="211202" y="203141"/>
                    <a:pt x="231673" y="176300"/>
                    <a:pt x="260510" y="166612"/>
                  </a:cubicBezTo>
                  <a:lnTo>
                    <a:pt x="260510" y="155236"/>
                  </a:lnTo>
                  <a:cubicBezTo>
                    <a:pt x="260510" y="142970"/>
                    <a:pt x="270835" y="133016"/>
                    <a:pt x="283295" y="133638"/>
                  </a:cubicBezTo>
                  <a:close/>
                  <a:moveTo>
                    <a:pt x="282248" y="0"/>
                  </a:moveTo>
                  <a:cubicBezTo>
                    <a:pt x="471126" y="0"/>
                    <a:pt x="608556" y="183353"/>
                    <a:pt x="551768" y="365640"/>
                  </a:cubicBezTo>
                  <a:cubicBezTo>
                    <a:pt x="550522" y="369729"/>
                    <a:pt x="545894" y="371773"/>
                    <a:pt x="541888" y="369995"/>
                  </a:cubicBezTo>
                  <a:cubicBezTo>
                    <a:pt x="539574" y="369018"/>
                    <a:pt x="537260" y="368218"/>
                    <a:pt x="534768" y="367507"/>
                  </a:cubicBezTo>
                  <a:lnTo>
                    <a:pt x="487148" y="354797"/>
                  </a:lnTo>
                  <a:cubicBezTo>
                    <a:pt x="483142" y="353731"/>
                    <a:pt x="480917" y="349554"/>
                    <a:pt x="482163" y="345554"/>
                  </a:cubicBezTo>
                  <a:cubicBezTo>
                    <a:pt x="525600" y="210372"/>
                    <a:pt x="423773" y="72257"/>
                    <a:pt x="282248" y="72257"/>
                  </a:cubicBezTo>
                  <a:cubicBezTo>
                    <a:pt x="166536" y="72257"/>
                    <a:pt x="72364" y="166289"/>
                    <a:pt x="72364" y="281829"/>
                  </a:cubicBezTo>
                  <a:cubicBezTo>
                    <a:pt x="72364" y="410257"/>
                    <a:pt x="187453" y="507933"/>
                    <a:pt x="313134" y="489180"/>
                  </a:cubicBezTo>
                  <a:cubicBezTo>
                    <a:pt x="316784" y="488646"/>
                    <a:pt x="320255" y="490957"/>
                    <a:pt x="321145" y="494423"/>
                  </a:cubicBezTo>
                  <a:lnTo>
                    <a:pt x="336277" y="550771"/>
                  </a:lnTo>
                  <a:cubicBezTo>
                    <a:pt x="337345" y="554860"/>
                    <a:pt x="334764" y="559037"/>
                    <a:pt x="330580" y="559748"/>
                  </a:cubicBezTo>
                  <a:cubicBezTo>
                    <a:pt x="163332" y="589433"/>
                    <a:pt x="0" y="461006"/>
                    <a:pt x="0" y="281829"/>
                  </a:cubicBezTo>
                  <a:cubicBezTo>
                    <a:pt x="0" y="126472"/>
                    <a:pt x="126571" y="0"/>
                    <a:pt x="282248" y="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grpSp>
          <p:nvGrpSpPr>
            <p:cNvPr id="11" name="iSḻiḓe">
              <a:extLst>
                <a:ext uri="{FF2B5EF4-FFF2-40B4-BE49-F238E27FC236}">
                  <a16:creationId xmlns:a16="http://schemas.microsoft.com/office/drawing/2014/main" xmlns="" id="{D7762444-9052-4B2B-85A6-BCF39358D373}"/>
                </a:ext>
              </a:extLst>
            </p:cNvPr>
            <p:cNvGrpSpPr/>
            <p:nvPr/>
          </p:nvGrpSpPr>
          <p:grpSpPr>
            <a:xfrm>
              <a:off x="6037691" y="1881518"/>
              <a:ext cx="2895706" cy="1281114"/>
              <a:chOff x="6037691" y="1881518"/>
              <a:chExt cx="2895706" cy="1281114"/>
            </a:xfrm>
          </p:grpSpPr>
          <p:sp>
            <p:nvSpPr>
              <p:cNvPr id="28" name="iṣḷiḍè">
                <a:extLst>
                  <a:ext uri="{FF2B5EF4-FFF2-40B4-BE49-F238E27FC236}">
                    <a16:creationId xmlns:a16="http://schemas.microsoft.com/office/drawing/2014/main" xmlns="" id="{466F3AE2-D456-4334-835C-BFF6816AEB6F}"/>
                  </a:ext>
                </a:extLst>
              </p:cNvPr>
              <p:cNvSpPr/>
              <p:nvPr/>
            </p:nvSpPr>
            <p:spPr bwMode="auto">
              <a:xfrm>
                <a:off x="6037691" y="1881518"/>
                <a:ext cx="639891" cy="1281114"/>
              </a:xfrm>
              <a:custGeom>
                <a:avLst/>
                <a:gdLst>
                  <a:gd name="T0" fmla="*/ 0 w 261"/>
                  <a:gd name="T1" fmla="*/ 261 h 522"/>
                  <a:gd name="T2" fmla="*/ 132 w 261"/>
                  <a:gd name="T3" fmla="*/ 489 h 522"/>
                  <a:gd name="T4" fmla="*/ 133 w 261"/>
                  <a:gd name="T5" fmla="*/ 489 h 522"/>
                  <a:gd name="T6" fmla="*/ 159 w 261"/>
                  <a:gd name="T7" fmla="*/ 502 h 522"/>
                  <a:gd name="T8" fmla="*/ 256 w 261"/>
                  <a:gd name="T9" fmla="*/ 522 h 522"/>
                  <a:gd name="T10" fmla="*/ 261 w 261"/>
                  <a:gd name="T11" fmla="*/ 522 h 522"/>
                  <a:gd name="T12" fmla="*/ 261 w 261"/>
                  <a:gd name="T13" fmla="*/ 455 h 522"/>
                  <a:gd name="T14" fmla="*/ 256 w 261"/>
                  <a:gd name="T15" fmla="*/ 455 h 522"/>
                  <a:gd name="T16" fmla="*/ 256 w 261"/>
                  <a:gd name="T17" fmla="*/ 455 h 522"/>
                  <a:gd name="T18" fmla="*/ 68 w 261"/>
                  <a:gd name="T19" fmla="*/ 252 h 522"/>
                  <a:gd name="T20" fmla="*/ 254 w 261"/>
                  <a:gd name="T21" fmla="*/ 68 h 522"/>
                  <a:gd name="T22" fmla="*/ 261 w 261"/>
                  <a:gd name="T23" fmla="*/ 68 h 522"/>
                  <a:gd name="T24" fmla="*/ 261 w 261"/>
                  <a:gd name="T25" fmla="*/ 0 h 522"/>
                  <a:gd name="T26" fmla="*/ 0 w 261"/>
                  <a:gd name="T27" fmla="*/ 261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1" h="522">
                    <a:moveTo>
                      <a:pt x="0" y="261"/>
                    </a:moveTo>
                    <a:cubicBezTo>
                      <a:pt x="0" y="359"/>
                      <a:pt x="53" y="444"/>
                      <a:pt x="132" y="489"/>
                    </a:cubicBezTo>
                    <a:cubicBezTo>
                      <a:pt x="132" y="489"/>
                      <a:pt x="132" y="489"/>
                      <a:pt x="133" y="489"/>
                    </a:cubicBezTo>
                    <a:cubicBezTo>
                      <a:pt x="141" y="493"/>
                      <a:pt x="150" y="498"/>
                      <a:pt x="159" y="502"/>
                    </a:cubicBezTo>
                    <a:cubicBezTo>
                      <a:pt x="189" y="514"/>
                      <a:pt x="222" y="522"/>
                      <a:pt x="256" y="522"/>
                    </a:cubicBezTo>
                    <a:cubicBezTo>
                      <a:pt x="258" y="522"/>
                      <a:pt x="259" y="522"/>
                      <a:pt x="261" y="522"/>
                    </a:cubicBezTo>
                    <a:cubicBezTo>
                      <a:pt x="261" y="455"/>
                      <a:pt x="261" y="455"/>
                      <a:pt x="261" y="455"/>
                    </a:cubicBezTo>
                    <a:cubicBezTo>
                      <a:pt x="259" y="455"/>
                      <a:pt x="258" y="455"/>
                      <a:pt x="256" y="455"/>
                    </a:cubicBezTo>
                    <a:cubicBezTo>
                      <a:pt x="256" y="455"/>
                      <a:pt x="256" y="455"/>
                      <a:pt x="256" y="455"/>
                    </a:cubicBezTo>
                    <a:cubicBezTo>
                      <a:pt x="149" y="452"/>
                      <a:pt x="63" y="361"/>
                      <a:pt x="68" y="252"/>
                    </a:cubicBezTo>
                    <a:cubicBezTo>
                      <a:pt x="73" y="152"/>
                      <a:pt x="154" y="71"/>
                      <a:pt x="254" y="68"/>
                    </a:cubicBezTo>
                    <a:cubicBezTo>
                      <a:pt x="256" y="68"/>
                      <a:pt x="259" y="68"/>
                      <a:pt x="261" y="68"/>
                    </a:cubicBezTo>
                    <a:cubicBezTo>
                      <a:pt x="261" y="0"/>
                      <a:pt x="261" y="0"/>
                      <a:pt x="261" y="0"/>
                    </a:cubicBezTo>
                    <a:cubicBezTo>
                      <a:pt x="117" y="0"/>
                      <a:pt x="0" y="117"/>
                      <a:pt x="0" y="261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" name="ïş1îdê">
                <a:extLst>
                  <a:ext uri="{FF2B5EF4-FFF2-40B4-BE49-F238E27FC236}">
                    <a16:creationId xmlns:a16="http://schemas.microsoft.com/office/drawing/2014/main" xmlns="" id="{05E3590D-550E-40A7-8429-D42DE50945F6}"/>
                  </a:ext>
                </a:extLst>
              </p:cNvPr>
              <p:cNvSpPr/>
              <p:nvPr/>
            </p:nvSpPr>
            <p:spPr bwMode="auto">
              <a:xfrm>
                <a:off x="6670723" y="1881518"/>
                <a:ext cx="1893011" cy="954504"/>
              </a:xfrm>
              <a:custGeom>
                <a:avLst/>
                <a:gdLst>
                  <a:gd name="T0" fmla="*/ 324 w 772"/>
                  <a:gd name="T1" fmla="*/ 326 h 389"/>
                  <a:gd name="T2" fmla="*/ 261 w 772"/>
                  <a:gd name="T3" fmla="*/ 262 h 389"/>
                  <a:gd name="T4" fmla="*/ 261 w 772"/>
                  <a:gd name="T5" fmla="*/ 261 h 389"/>
                  <a:gd name="T6" fmla="*/ 227 w 772"/>
                  <a:gd name="T7" fmla="*/ 132 h 389"/>
                  <a:gd name="T8" fmla="*/ 0 w 772"/>
                  <a:gd name="T9" fmla="*/ 0 h 389"/>
                  <a:gd name="T10" fmla="*/ 0 w 772"/>
                  <a:gd name="T11" fmla="*/ 68 h 389"/>
                  <a:gd name="T12" fmla="*/ 193 w 772"/>
                  <a:gd name="T13" fmla="*/ 261 h 389"/>
                  <a:gd name="T14" fmla="*/ 193 w 772"/>
                  <a:gd name="T15" fmla="*/ 261 h 389"/>
                  <a:gd name="T16" fmla="*/ 194 w 772"/>
                  <a:gd name="T17" fmla="*/ 288 h 389"/>
                  <a:gd name="T18" fmla="*/ 307 w 772"/>
                  <a:gd name="T19" fmla="*/ 389 h 389"/>
                  <a:gd name="T20" fmla="*/ 772 w 772"/>
                  <a:gd name="T21" fmla="*/ 389 h 389"/>
                  <a:gd name="T22" fmla="*/ 772 w 772"/>
                  <a:gd name="T23" fmla="*/ 326 h 389"/>
                  <a:gd name="T24" fmla="*/ 324 w 772"/>
                  <a:gd name="T25" fmla="*/ 326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72" h="389">
                    <a:moveTo>
                      <a:pt x="324" y="326"/>
                    </a:moveTo>
                    <a:cubicBezTo>
                      <a:pt x="289" y="326"/>
                      <a:pt x="261" y="297"/>
                      <a:pt x="261" y="262"/>
                    </a:cubicBezTo>
                    <a:cubicBezTo>
                      <a:pt x="261" y="261"/>
                      <a:pt x="261" y="261"/>
                      <a:pt x="261" y="261"/>
                    </a:cubicBezTo>
                    <a:cubicBezTo>
                      <a:pt x="261" y="214"/>
                      <a:pt x="249" y="170"/>
                      <a:pt x="227" y="132"/>
                    </a:cubicBezTo>
                    <a:cubicBezTo>
                      <a:pt x="182" y="53"/>
                      <a:pt x="97" y="0"/>
                      <a:pt x="0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06" y="68"/>
                      <a:pt x="193" y="154"/>
                      <a:pt x="193" y="261"/>
                    </a:cubicBezTo>
                    <a:cubicBezTo>
                      <a:pt x="193" y="261"/>
                      <a:pt x="193" y="261"/>
                      <a:pt x="193" y="261"/>
                    </a:cubicBezTo>
                    <a:cubicBezTo>
                      <a:pt x="193" y="270"/>
                      <a:pt x="194" y="279"/>
                      <a:pt x="194" y="288"/>
                    </a:cubicBezTo>
                    <a:cubicBezTo>
                      <a:pt x="200" y="346"/>
                      <a:pt x="249" y="389"/>
                      <a:pt x="307" y="389"/>
                    </a:cubicBezTo>
                    <a:cubicBezTo>
                      <a:pt x="772" y="389"/>
                      <a:pt x="772" y="389"/>
                      <a:pt x="772" y="389"/>
                    </a:cubicBezTo>
                    <a:cubicBezTo>
                      <a:pt x="772" y="326"/>
                      <a:pt x="772" y="326"/>
                      <a:pt x="772" y="326"/>
                    </a:cubicBezTo>
                    <a:lnTo>
                      <a:pt x="324" y="32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" name="îşliḑê">
                <a:extLst>
                  <a:ext uri="{FF2B5EF4-FFF2-40B4-BE49-F238E27FC236}">
                    <a16:creationId xmlns:a16="http://schemas.microsoft.com/office/drawing/2014/main" xmlns="" id="{0DF5684F-9525-487A-BABE-D8543C555D26}"/>
                  </a:ext>
                </a:extLst>
              </p:cNvPr>
              <p:cNvSpPr/>
              <p:nvPr/>
            </p:nvSpPr>
            <p:spPr>
              <a:xfrm rot="5400000">
                <a:off x="8496211" y="2541207"/>
                <a:ext cx="469570" cy="404802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47500" lnSpcReduction="20000"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1" name="îṣḷíḍe">
                <a:extLst>
                  <a:ext uri="{FF2B5EF4-FFF2-40B4-BE49-F238E27FC236}">
                    <a16:creationId xmlns:a16="http://schemas.microsoft.com/office/drawing/2014/main" xmlns="" id="{0583D724-8E7D-468A-B4CE-BFE01596DF81}"/>
                  </a:ext>
                </a:extLst>
              </p:cNvPr>
              <p:cNvSpPr/>
              <p:nvPr/>
            </p:nvSpPr>
            <p:spPr>
              <a:xfrm>
                <a:off x="6278886" y="2141380"/>
                <a:ext cx="775295" cy="77529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2" name="iSlîḍe">
                <a:extLst>
                  <a:ext uri="{FF2B5EF4-FFF2-40B4-BE49-F238E27FC236}">
                    <a16:creationId xmlns:a16="http://schemas.microsoft.com/office/drawing/2014/main" xmlns="" id="{D9E3857D-B3D6-46A5-8139-4736E6DCB633}"/>
                  </a:ext>
                </a:extLst>
              </p:cNvPr>
              <p:cNvSpPr/>
              <p:nvPr/>
            </p:nvSpPr>
            <p:spPr bwMode="auto">
              <a:xfrm>
                <a:off x="6445485" y="2324434"/>
                <a:ext cx="399220" cy="366820"/>
              </a:xfrm>
              <a:custGeom>
                <a:avLst/>
                <a:gdLst>
                  <a:gd name="connsiteX0" fmla="*/ 373273 h 605239"/>
                  <a:gd name="connsiteY0" fmla="*/ 373273 h 605239"/>
                  <a:gd name="connsiteX1" fmla="*/ 373273 h 605239"/>
                  <a:gd name="connsiteY1" fmla="*/ 373273 h 605239"/>
                  <a:gd name="connsiteX2" fmla="*/ 373273 h 605239"/>
                  <a:gd name="connsiteY2" fmla="*/ 373273 h 605239"/>
                  <a:gd name="connsiteX3" fmla="*/ 373273 h 605239"/>
                  <a:gd name="connsiteY3" fmla="*/ 373273 h 605239"/>
                  <a:gd name="connsiteX4" fmla="*/ 373273 h 605239"/>
                  <a:gd name="connsiteY4" fmla="*/ 373273 h 605239"/>
                  <a:gd name="connsiteX5" fmla="*/ 373273 h 605239"/>
                  <a:gd name="connsiteY5" fmla="*/ 373273 h 605239"/>
                  <a:gd name="connsiteX6" fmla="*/ 373273 h 605239"/>
                  <a:gd name="connsiteY6" fmla="*/ 373273 h 605239"/>
                  <a:gd name="connsiteX7" fmla="*/ 373273 h 605239"/>
                  <a:gd name="connsiteY7" fmla="*/ 373273 h 605239"/>
                  <a:gd name="connsiteX8" fmla="*/ 373273 h 605239"/>
                  <a:gd name="connsiteY8" fmla="*/ 373273 h 605239"/>
                  <a:gd name="connsiteX9" fmla="*/ 373273 h 605239"/>
                  <a:gd name="connsiteY9" fmla="*/ 373273 h 605239"/>
                  <a:gd name="connsiteX10" fmla="*/ 373273 h 605239"/>
                  <a:gd name="connsiteY10" fmla="*/ 373273 h 605239"/>
                  <a:gd name="connsiteX11" fmla="*/ 373273 h 605239"/>
                  <a:gd name="connsiteY11" fmla="*/ 373273 h 605239"/>
                  <a:gd name="connsiteX12" fmla="*/ 373273 h 605239"/>
                  <a:gd name="connsiteY12" fmla="*/ 373273 h 605239"/>
                  <a:gd name="connsiteX13" fmla="*/ 373273 h 605239"/>
                  <a:gd name="connsiteY13" fmla="*/ 373273 h 605239"/>
                  <a:gd name="connsiteX14" fmla="*/ 373273 h 605239"/>
                  <a:gd name="connsiteY14" fmla="*/ 373273 h 605239"/>
                  <a:gd name="connsiteX15" fmla="*/ 373273 h 605239"/>
                  <a:gd name="connsiteY15" fmla="*/ 373273 h 605239"/>
                  <a:gd name="connsiteX16" fmla="*/ 373273 h 605239"/>
                  <a:gd name="connsiteY16" fmla="*/ 373273 h 605239"/>
                  <a:gd name="connsiteX17" fmla="*/ 373273 h 605239"/>
                  <a:gd name="connsiteY17" fmla="*/ 373273 h 605239"/>
                  <a:gd name="connsiteX18" fmla="*/ 373273 h 605239"/>
                  <a:gd name="connsiteY18" fmla="*/ 373273 h 605239"/>
                  <a:gd name="connsiteX19" fmla="*/ 373273 h 605239"/>
                  <a:gd name="connsiteY19" fmla="*/ 373273 h 605239"/>
                  <a:gd name="connsiteX20" fmla="*/ 373273 h 605239"/>
                  <a:gd name="connsiteY20" fmla="*/ 373273 h 605239"/>
                  <a:gd name="connsiteX21" fmla="*/ 373273 h 605239"/>
                  <a:gd name="connsiteY21" fmla="*/ 373273 h 605239"/>
                  <a:gd name="connsiteX22" fmla="*/ 373273 h 605239"/>
                  <a:gd name="connsiteY22" fmla="*/ 373273 h 605239"/>
                  <a:gd name="connsiteX23" fmla="*/ 373273 h 605239"/>
                  <a:gd name="connsiteY23" fmla="*/ 373273 h 605239"/>
                  <a:gd name="connsiteX24" fmla="*/ 373273 h 605239"/>
                  <a:gd name="connsiteY24" fmla="*/ 373273 h 605239"/>
                  <a:gd name="connsiteX25" fmla="*/ 373273 h 605239"/>
                  <a:gd name="connsiteY25" fmla="*/ 373273 h 605239"/>
                  <a:gd name="connsiteX26" fmla="*/ 373273 h 605239"/>
                  <a:gd name="connsiteY26" fmla="*/ 373273 h 605239"/>
                  <a:gd name="connsiteX27" fmla="*/ 373273 h 605239"/>
                  <a:gd name="connsiteY27" fmla="*/ 373273 h 605239"/>
                  <a:gd name="connsiteX28" fmla="*/ 373273 h 605239"/>
                  <a:gd name="connsiteY28" fmla="*/ 373273 h 605239"/>
                  <a:gd name="connsiteX29" fmla="*/ 373273 h 605239"/>
                  <a:gd name="connsiteY29" fmla="*/ 373273 h 605239"/>
                  <a:gd name="connsiteX30" fmla="*/ 373273 h 605239"/>
                  <a:gd name="connsiteY30" fmla="*/ 373273 h 605239"/>
                  <a:gd name="connsiteX31" fmla="*/ 373273 h 605239"/>
                  <a:gd name="connsiteY31" fmla="*/ 373273 h 605239"/>
                  <a:gd name="connsiteX32" fmla="*/ 373273 h 605239"/>
                  <a:gd name="connsiteY32" fmla="*/ 373273 h 605239"/>
                  <a:gd name="connsiteX33" fmla="*/ 373273 h 605239"/>
                  <a:gd name="connsiteY33" fmla="*/ 373273 h 605239"/>
                  <a:gd name="connsiteX34" fmla="*/ 373273 h 605239"/>
                  <a:gd name="connsiteY34" fmla="*/ 373273 h 605239"/>
                  <a:gd name="connsiteX35" fmla="*/ 373273 h 605239"/>
                  <a:gd name="connsiteY35" fmla="*/ 373273 h 605239"/>
                  <a:gd name="connsiteX36" fmla="*/ 373273 h 605239"/>
                  <a:gd name="connsiteY36" fmla="*/ 373273 h 605239"/>
                  <a:gd name="connsiteX37" fmla="*/ 373273 h 605239"/>
                  <a:gd name="connsiteY37" fmla="*/ 373273 h 605239"/>
                  <a:gd name="connsiteX38" fmla="*/ 373273 h 605239"/>
                  <a:gd name="connsiteY38" fmla="*/ 373273 h 605239"/>
                  <a:gd name="connsiteX39" fmla="*/ 373273 h 605239"/>
                  <a:gd name="connsiteY39" fmla="*/ 373273 h 605239"/>
                  <a:gd name="connsiteX40" fmla="*/ 373273 h 605239"/>
                  <a:gd name="connsiteY40" fmla="*/ 373273 h 605239"/>
                  <a:gd name="connsiteX41" fmla="*/ 373273 h 605239"/>
                  <a:gd name="connsiteY41" fmla="*/ 373273 h 605239"/>
                  <a:gd name="connsiteX42" fmla="*/ 373273 h 605239"/>
                  <a:gd name="connsiteY42" fmla="*/ 373273 h 605239"/>
                  <a:gd name="connsiteX43" fmla="*/ 373273 h 605239"/>
                  <a:gd name="connsiteY43" fmla="*/ 373273 h 605239"/>
                  <a:gd name="connsiteX44" fmla="*/ 373273 h 605239"/>
                  <a:gd name="connsiteY44" fmla="*/ 373273 h 605239"/>
                  <a:gd name="connsiteX45" fmla="*/ 373273 h 605239"/>
                  <a:gd name="connsiteY45" fmla="*/ 373273 h 605239"/>
                  <a:gd name="connsiteX46" fmla="*/ 373273 h 605239"/>
                  <a:gd name="connsiteY46" fmla="*/ 373273 h 605239"/>
                  <a:gd name="connsiteX47" fmla="*/ 373273 h 605239"/>
                  <a:gd name="connsiteY47" fmla="*/ 373273 h 605239"/>
                  <a:gd name="connsiteX48" fmla="*/ 373273 h 605239"/>
                  <a:gd name="connsiteY48" fmla="*/ 373273 h 605239"/>
                  <a:gd name="connsiteX49" fmla="*/ 373273 h 605239"/>
                  <a:gd name="connsiteY49" fmla="*/ 373273 h 605239"/>
                  <a:gd name="connsiteX50" fmla="*/ 373273 h 605239"/>
                  <a:gd name="connsiteY50" fmla="*/ 373273 h 605239"/>
                  <a:gd name="connsiteX51" fmla="*/ 373273 h 605239"/>
                  <a:gd name="connsiteY51" fmla="*/ 373273 h 605239"/>
                  <a:gd name="connsiteX52" fmla="*/ 373273 h 605239"/>
                  <a:gd name="connsiteY52" fmla="*/ 373273 h 605239"/>
                  <a:gd name="connsiteX53" fmla="*/ 373273 h 605239"/>
                  <a:gd name="connsiteY53" fmla="*/ 373273 h 605239"/>
                  <a:gd name="connsiteX54" fmla="*/ 373273 h 605239"/>
                  <a:gd name="connsiteY54" fmla="*/ 373273 h 605239"/>
                  <a:gd name="connsiteX55" fmla="*/ 373273 h 605239"/>
                  <a:gd name="connsiteY55" fmla="*/ 373273 h 605239"/>
                  <a:gd name="connsiteX56" fmla="*/ 373273 h 605239"/>
                  <a:gd name="connsiteY56" fmla="*/ 373273 h 605239"/>
                  <a:gd name="connsiteX57" fmla="*/ 373273 h 605239"/>
                  <a:gd name="connsiteY57" fmla="*/ 373273 h 605239"/>
                  <a:gd name="connsiteX58" fmla="*/ 373273 h 605239"/>
                  <a:gd name="connsiteY58" fmla="*/ 373273 h 605239"/>
                  <a:gd name="connsiteX59" fmla="*/ 373273 h 605239"/>
                  <a:gd name="connsiteY59" fmla="*/ 373273 h 605239"/>
                  <a:gd name="connsiteX60" fmla="*/ 373273 h 605239"/>
                  <a:gd name="connsiteY60" fmla="*/ 373273 h 605239"/>
                  <a:gd name="connsiteX61" fmla="*/ 373273 h 605239"/>
                  <a:gd name="connsiteY61" fmla="*/ 373273 h 605239"/>
                  <a:gd name="connsiteX62" fmla="*/ 373273 h 605239"/>
                  <a:gd name="connsiteY62" fmla="*/ 373273 h 605239"/>
                  <a:gd name="connsiteX63" fmla="*/ 373273 h 605239"/>
                  <a:gd name="connsiteY63" fmla="*/ 373273 h 605239"/>
                  <a:gd name="connsiteX64" fmla="*/ 373273 h 605239"/>
                  <a:gd name="connsiteY64" fmla="*/ 373273 h 605239"/>
                  <a:gd name="connsiteX65" fmla="*/ 373273 h 605239"/>
                  <a:gd name="connsiteY65" fmla="*/ 373273 h 605239"/>
                  <a:gd name="connsiteX66" fmla="*/ 373273 h 605239"/>
                  <a:gd name="connsiteY66" fmla="*/ 373273 h 605239"/>
                  <a:gd name="connsiteX67" fmla="*/ 373273 h 605239"/>
                  <a:gd name="connsiteY67" fmla="*/ 373273 h 605239"/>
                  <a:gd name="connsiteX68" fmla="*/ 373273 h 605239"/>
                  <a:gd name="connsiteY68" fmla="*/ 373273 h 605239"/>
                  <a:gd name="connsiteX69" fmla="*/ 373273 h 605239"/>
                  <a:gd name="connsiteY69" fmla="*/ 373273 h 605239"/>
                  <a:gd name="connsiteX70" fmla="*/ 373273 h 605239"/>
                  <a:gd name="connsiteY70" fmla="*/ 373273 h 605239"/>
                  <a:gd name="connsiteX71" fmla="*/ 373273 h 605239"/>
                  <a:gd name="connsiteY71" fmla="*/ 373273 h 605239"/>
                  <a:gd name="connsiteX72" fmla="*/ 373273 h 605239"/>
                  <a:gd name="connsiteY72" fmla="*/ 373273 h 605239"/>
                  <a:gd name="connsiteX73" fmla="*/ 373273 h 605239"/>
                  <a:gd name="connsiteY73" fmla="*/ 373273 h 605239"/>
                  <a:gd name="connsiteX74" fmla="*/ 373273 h 605239"/>
                  <a:gd name="connsiteY74" fmla="*/ 373273 h 605239"/>
                  <a:gd name="connsiteX75" fmla="*/ 373273 h 605239"/>
                  <a:gd name="connsiteY75" fmla="*/ 373273 h 605239"/>
                  <a:gd name="connsiteX76" fmla="*/ 373273 h 605239"/>
                  <a:gd name="connsiteY76" fmla="*/ 373273 h 605239"/>
                  <a:gd name="connsiteX77" fmla="*/ 373273 h 605239"/>
                  <a:gd name="connsiteY77" fmla="*/ 373273 h 605239"/>
                  <a:gd name="connsiteX78" fmla="*/ 373273 h 605239"/>
                  <a:gd name="connsiteY78" fmla="*/ 373273 h 605239"/>
                  <a:gd name="connsiteX79" fmla="*/ 373273 h 605239"/>
                  <a:gd name="connsiteY79" fmla="*/ 373273 h 605239"/>
                  <a:gd name="connsiteX80" fmla="*/ 373273 h 605239"/>
                  <a:gd name="connsiteY80" fmla="*/ 373273 h 605239"/>
                  <a:gd name="connsiteX81" fmla="*/ 373273 h 605239"/>
                  <a:gd name="connsiteY81" fmla="*/ 373273 h 605239"/>
                  <a:gd name="connsiteX82" fmla="*/ 373273 h 605239"/>
                  <a:gd name="connsiteY82" fmla="*/ 373273 h 605239"/>
                  <a:gd name="connsiteX83" fmla="*/ 373273 h 605239"/>
                  <a:gd name="connsiteY83" fmla="*/ 373273 h 605239"/>
                  <a:gd name="connsiteX84" fmla="*/ 373273 h 605239"/>
                  <a:gd name="connsiteY84" fmla="*/ 373273 h 605239"/>
                  <a:gd name="connsiteX85" fmla="*/ 373273 h 605239"/>
                  <a:gd name="connsiteY85" fmla="*/ 373273 h 605239"/>
                  <a:gd name="connsiteX86" fmla="*/ 373273 h 605239"/>
                  <a:gd name="connsiteY86" fmla="*/ 373273 h 605239"/>
                  <a:gd name="connsiteX87" fmla="*/ 373273 h 605239"/>
                  <a:gd name="connsiteY87" fmla="*/ 373273 h 605239"/>
                  <a:gd name="connsiteX88" fmla="*/ 373273 h 605239"/>
                  <a:gd name="connsiteY88" fmla="*/ 373273 h 605239"/>
                  <a:gd name="connsiteX89" fmla="*/ 373273 h 605239"/>
                  <a:gd name="connsiteY89" fmla="*/ 373273 h 605239"/>
                  <a:gd name="connsiteX90" fmla="*/ 373273 h 605239"/>
                  <a:gd name="connsiteY90" fmla="*/ 373273 h 605239"/>
                  <a:gd name="connsiteX91" fmla="*/ 373273 h 605239"/>
                  <a:gd name="connsiteY91" fmla="*/ 373273 h 605239"/>
                  <a:gd name="connsiteX92" fmla="*/ 373273 h 605239"/>
                  <a:gd name="connsiteY92" fmla="*/ 373273 h 605239"/>
                  <a:gd name="connsiteX93" fmla="*/ 373273 h 605239"/>
                  <a:gd name="connsiteY93" fmla="*/ 373273 h 605239"/>
                  <a:gd name="connsiteX94" fmla="*/ 373273 h 605239"/>
                  <a:gd name="connsiteY94" fmla="*/ 373273 h 605239"/>
                  <a:gd name="connsiteX95" fmla="*/ 373273 h 605239"/>
                  <a:gd name="connsiteY95" fmla="*/ 373273 h 605239"/>
                  <a:gd name="connsiteX96" fmla="*/ 373273 h 605239"/>
                  <a:gd name="connsiteY96" fmla="*/ 373273 h 605239"/>
                  <a:gd name="connsiteX97" fmla="*/ 373273 h 605239"/>
                  <a:gd name="connsiteY97" fmla="*/ 373273 h 605239"/>
                  <a:gd name="connsiteX98" fmla="*/ 373273 h 605239"/>
                  <a:gd name="connsiteY98" fmla="*/ 373273 h 605239"/>
                  <a:gd name="connsiteX99" fmla="*/ 373273 h 605239"/>
                  <a:gd name="connsiteY99" fmla="*/ 373273 h 605239"/>
                  <a:gd name="connsiteX100" fmla="*/ 373273 h 605239"/>
                  <a:gd name="connsiteY100" fmla="*/ 373273 h 605239"/>
                  <a:gd name="connsiteX101" fmla="*/ 373273 h 605239"/>
                  <a:gd name="connsiteY101" fmla="*/ 373273 h 605239"/>
                  <a:gd name="connsiteX102" fmla="*/ 373273 h 605239"/>
                  <a:gd name="connsiteY102" fmla="*/ 373273 h 605239"/>
                  <a:gd name="connsiteX103" fmla="*/ 373273 h 605239"/>
                  <a:gd name="connsiteY103" fmla="*/ 373273 h 605239"/>
                  <a:gd name="connsiteX104" fmla="*/ 373273 h 605239"/>
                  <a:gd name="connsiteY104" fmla="*/ 373273 h 605239"/>
                  <a:gd name="connsiteX105" fmla="*/ 373273 h 605239"/>
                  <a:gd name="connsiteY105" fmla="*/ 373273 h 605239"/>
                  <a:gd name="connsiteX106" fmla="*/ 373273 h 605239"/>
                  <a:gd name="connsiteY106" fmla="*/ 373273 h 60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608909" h="559493">
                    <a:moveTo>
                      <a:pt x="470180" y="272856"/>
                    </a:moveTo>
                    <a:lnTo>
                      <a:pt x="476019" y="272856"/>
                    </a:lnTo>
                    <a:lnTo>
                      <a:pt x="481953" y="272856"/>
                    </a:lnTo>
                    <a:cubicBezTo>
                      <a:pt x="509171" y="272856"/>
                      <a:pt x="531210" y="294963"/>
                      <a:pt x="531210" y="322056"/>
                    </a:cubicBezTo>
                    <a:lnTo>
                      <a:pt x="531210" y="376617"/>
                    </a:lnTo>
                    <a:cubicBezTo>
                      <a:pt x="531210" y="385084"/>
                      <a:pt x="526783" y="392609"/>
                      <a:pt x="520096" y="397031"/>
                    </a:cubicBezTo>
                    <a:lnTo>
                      <a:pt x="520096" y="449711"/>
                    </a:lnTo>
                    <a:cubicBezTo>
                      <a:pt x="520096" y="450558"/>
                      <a:pt x="520661" y="451498"/>
                      <a:pt x="521509" y="451875"/>
                    </a:cubicBezTo>
                    <a:cubicBezTo>
                      <a:pt x="528949" y="455450"/>
                      <a:pt x="565492" y="473888"/>
                      <a:pt x="599209" y="501639"/>
                    </a:cubicBezTo>
                    <a:cubicBezTo>
                      <a:pt x="605425" y="506625"/>
                      <a:pt x="608909" y="514150"/>
                      <a:pt x="608909" y="522052"/>
                    </a:cubicBezTo>
                    <a:lnTo>
                      <a:pt x="608909" y="559493"/>
                    </a:lnTo>
                    <a:lnTo>
                      <a:pt x="483083" y="559493"/>
                    </a:lnTo>
                    <a:lnTo>
                      <a:pt x="483083" y="515561"/>
                    </a:lnTo>
                    <a:cubicBezTo>
                      <a:pt x="483083" y="499475"/>
                      <a:pt x="476019" y="484424"/>
                      <a:pt x="463587" y="474264"/>
                    </a:cubicBezTo>
                    <a:cubicBezTo>
                      <a:pt x="453039" y="465609"/>
                      <a:pt x="442302" y="457707"/>
                      <a:pt x="431848" y="450558"/>
                    </a:cubicBezTo>
                    <a:cubicBezTo>
                      <a:pt x="431848" y="450370"/>
                      <a:pt x="431942" y="450087"/>
                      <a:pt x="431942" y="449711"/>
                    </a:cubicBezTo>
                    <a:lnTo>
                      <a:pt x="431942" y="397031"/>
                    </a:lnTo>
                    <a:cubicBezTo>
                      <a:pt x="425350" y="392609"/>
                      <a:pt x="420923" y="385084"/>
                      <a:pt x="420923" y="376617"/>
                    </a:cubicBezTo>
                    <a:lnTo>
                      <a:pt x="420923" y="322056"/>
                    </a:lnTo>
                    <a:cubicBezTo>
                      <a:pt x="420923" y="294775"/>
                      <a:pt x="443056" y="272856"/>
                      <a:pt x="470180" y="272856"/>
                    </a:cubicBezTo>
                    <a:close/>
                    <a:moveTo>
                      <a:pt x="127004" y="272856"/>
                    </a:moveTo>
                    <a:lnTo>
                      <a:pt x="132940" y="272856"/>
                    </a:lnTo>
                    <a:lnTo>
                      <a:pt x="138781" y="272856"/>
                    </a:lnTo>
                    <a:cubicBezTo>
                      <a:pt x="166104" y="272856"/>
                      <a:pt x="188057" y="294963"/>
                      <a:pt x="188057" y="322056"/>
                    </a:cubicBezTo>
                    <a:lnTo>
                      <a:pt x="188057" y="376617"/>
                    </a:lnTo>
                    <a:cubicBezTo>
                      <a:pt x="188057" y="385084"/>
                      <a:pt x="183629" y="392609"/>
                      <a:pt x="177033" y="397031"/>
                    </a:cubicBezTo>
                    <a:lnTo>
                      <a:pt x="177033" y="449711"/>
                    </a:lnTo>
                    <a:cubicBezTo>
                      <a:pt x="177033" y="449993"/>
                      <a:pt x="177128" y="450370"/>
                      <a:pt x="177128" y="450558"/>
                    </a:cubicBezTo>
                    <a:cubicBezTo>
                      <a:pt x="166670" y="457613"/>
                      <a:pt x="155929" y="465609"/>
                      <a:pt x="145376" y="474264"/>
                    </a:cubicBezTo>
                    <a:cubicBezTo>
                      <a:pt x="133034" y="484424"/>
                      <a:pt x="125874" y="499475"/>
                      <a:pt x="125874" y="515561"/>
                    </a:cubicBezTo>
                    <a:lnTo>
                      <a:pt x="125874" y="559493"/>
                    </a:lnTo>
                    <a:lnTo>
                      <a:pt x="0" y="559493"/>
                    </a:lnTo>
                    <a:lnTo>
                      <a:pt x="0" y="522052"/>
                    </a:lnTo>
                    <a:cubicBezTo>
                      <a:pt x="0" y="514150"/>
                      <a:pt x="3486" y="506625"/>
                      <a:pt x="9704" y="501639"/>
                    </a:cubicBezTo>
                    <a:cubicBezTo>
                      <a:pt x="43434" y="473888"/>
                      <a:pt x="79990" y="455450"/>
                      <a:pt x="87433" y="451875"/>
                    </a:cubicBezTo>
                    <a:cubicBezTo>
                      <a:pt x="88281" y="451498"/>
                      <a:pt x="88846" y="450558"/>
                      <a:pt x="88846" y="449711"/>
                    </a:cubicBezTo>
                    <a:lnTo>
                      <a:pt x="88846" y="397031"/>
                    </a:lnTo>
                    <a:cubicBezTo>
                      <a:pt x="82157" y="392609"/>
                      <a:pt x="77729" y="385084"/>
                      <a:pt x="77729" y="376617"/>
                    </a:cubicBezTo>
                    <a:lnTo>
                      <a:pt x="77729" y="322056"/>
                    </a:lnTo>
                    <a:cubicBezTo>
                      <a:pt x="77729" y="294775"/>
                      <a:pt x="99870" y="272856"/>
                      <a:pt x="127004" y="272856"/>
                    </a:cubicBezTo>
                    <a:close/>
                    <a:moveTo>
                      <a:pt x="297600" y="222543"/>
                    </a:moveTo>
                    <a:lnTo>
                      <a:pt x="304477" y="222543"/>
                    </a:lnTo>
                    <a:lnTo>
                      <a:pt x="311260" y="222543"/>
                    </a:lnTo>
                    <a:cubicBezTo>
                      <a:pt x="343291" y="222543"/>
                      <a:pt x="369198" y="248506"/>
                      <a:pt x="369198" y="280395"/>
                    </a:cubicBezTo>
                    <a:lnTo>
                      <a:pt x="369198" y="344455"/>
                    </a:lnTo>
                    <a:cubicBezTo>
                      <a:pt x="369198" y="354520"/>
                      <a:pt x="364017" y="363456"/>
                      <a:pt x="356198" y="368536"/>
                    </a:cubicBezTo>
                    <a:lnTo>
                      <a:pt x="356198" y="430432"/>
                    </a:lnTo>
                    <a:cubicBezTo>
                      <a:pt x="356198" y="431561"/>
                      <a:pt x="356857" y="432502"/>
                      <a:pt x="357893" y="433066"/>
                    </a:cubicBezTo>
                    <a:cubicBezTo>
                      <a:pt x="366655" y="437299"/>
                      <a:pt x="409520" y="459029"/>
                      <a:pt x="449275" y="491576"/>
                    </a:cubicBezTo>
                    <a:cubicBezTo>
                      <a:pt x="456435" y="497502"/>
                      <a:pt x="460580" y="506251"/>
                      <a:pt x="460580" y="515563"/>
                    </a:cubicBezTo>
                    <a:lnTo>
                      <a:pt x="460580" y="559493"/>
                    </a:lnTo>
                    <a:lnTo>
                      <a:pt x="304477" y="559493"/>
                    </a:lnTo>
                    <a:lnTo>
                      <a:pt x="148187" y="559493"/>
                    </a:lnTo>
                    <a:lnTo>
                      <a:pt x="148187" y="515563"/>
                    </a:lnTo>
                    <a:cubicBezTo>
                      <a:pt x="148187" y="506251"/>
                      <a:pt x="152332" y="497502"/>
                      <a:pt x="159492" y="491576"/>
                    </a:cubicBezTo>
                    <a:cubicBezTo>
                      <a:pt x="199342" y="459029"/>
                      <a:pt x="242206" y="437299"/>
                      <a:pt x="250967" y="433066"/>
                    </a:cubicBezTo>
                    <a:cubicBezTo>
                      <a:pt x="252004" y="432502"/>
                      <a:pt x="252569" y="431561"/>
                      <a:pt x="252569" y="430432"/>
                    </a:cubicBezTo>
                    <a:lnTo>
                      <a:pt x="252569" y="368536"/>
                    </a:lnTo>
                    <a:cubicBezTo>
                      <a:pt x="244844" y="363456"/>
                      <a:pt x="239663" y="354520"/>
                      <a:pt x="239663" y="344455"/>
                    </a:cubicBezTo>
                    <a:lnTo>
                      <a:pt x="239663" y="280395"/>
                    </a:lnTo>
                    <a:cubicBezTo>
                      <a:pt x="239663" y="248412"/>
                      <a:pt x="265664" y="222543"/>
                      <a:pt x="297600" y="222543"/>
                    </a:cubicBezTo>
                    <a:close/>
                    <a:moveTo>
                      <a:pt x="492495" y="40775"/>
                    </a:moveTo>
                    <a:cubicBezTo>
                      <a:pt x="488350" y="40775"/>
                      <a:pt x="487596" y="41528"/>
                      <a:pt x="487502" y="45854"/>
                    </a:cubicBezTo>
                    <a:lnTo>
                      <a:pt x="487502" y="51498"/>
                    </a:lnTo>
                    <a:cubicBezTo>
                      <a:pt x="487502" y="57142"/>
                      <a:pt x="487502" y="56953"/>
                      <a:pt x="482038" y="59023"/>
                    </a:cubicBezTo>
                    <a:cubicBezTo>
                      <a:pt x="469036" y="63726"/>
                      <a:pt x="460934" y="72661"/>
                      <a:pt x="460086" y="86864"/>
                    </a:cubicBezTo>
                    <a:cubicBezTo>
                      <a:pt x="459332" y="99374"/>
                      <a:pt x="465833" y="107934"/>
                      <a:pt x="476196" y="114048"/>
                    </a:cubicBezTo>
                    <a:cubicBezTo>
                      <a:pt x="482414" y="117810"/>
                      <a:pt x="489480" y="120068"/>
                      <a:pt x="496264" y="123078"/>
                    </a:cubicBezTo>
                    <a:cubicBezTo>
                      <a:pt x="498902" y="124206"/>
                      <a:pt x="501445" y="125617"/>
                      <a:pt x="503706" y="127310"/>
                    </a:cubicBezTo>
                    <a:cubicBezTo>
                      <a:pt x="510207" y="132578"/>
                      <a:pt x="508982" y="141513"/>
                      <a:pt x="501257" y="144900"/>
                    </a:cubicBezTo>
                    <a:cubicBezTo>
                      <a:pt x="497112" y="146781"/>
                      <a:pt x="492778" y="147157"/>
                      <a:pt x="488350" y="146687"/>
                    </a:cubicBezTo>
                    <a:cubicBezTo>
                      <a:pt x="481472" y="145746"/>
                      <a:pt x="474783" y="144053"/>
                      <a:pt x="468659" y="140761"/>
                    </a:cubicBezTo>
                    <a:cubicBezTo>
                      <a:pt x="464985" y="138880"/>
                      <a:pt x="463949" y="139350"/>
                      <a:pt x="462724" y="143301"/>
                    </a:cubicBezTo>
                    <a:cubicBezTo>
                      <a:pt x="461593" y="146687"/>
                      <a:pt x="460557" y="150167"/>
                      <a:pt x="459709" y="153553"/>
                    </a:cubicBezTo>
                    <a:cubicBezTo>
                      <a:pt x="458484" y="158162"/>
                      <a:pt x="458861" y="159291"/>
                      <a:pt x="463572" y="161548"/>
                    </a:cubicBezTo>
                    <a:cubicBezTo>
                      <a:pt x="469130" y="164370"/>
                      <a:pt x="475160" y="165687"/>
                      <a:pt x="481284" y="166722"/>
                    </a:cubicBezTo>
                    <a:cubicBezTo>
                      <a:pt x="486089" y="167474"/>
                      <a:pt x="486371" y="167568"/>
                      <a:pt x="486371" y="172647"/>
                    </a:cubicBezTo>
                    <a:lnTo>
                      <a:pt x="486371" y="179420"/>
                    </a:lnTo>
                    <a:cubicBezTo>
                      <a:pt x="486371" y="182147"/>
                      <a:pt x="487690" y="183934"/>
                      <a:pt x="490611" y="183934"/>
                    </a:cubicBezTo>
                    <a:cubicBezTo>
                      <a:pt x="493908" y="184029"/>
                      <a:pt x="497300" y="184029"/>
                      <a:pt x="500503" y="183934"/>
                    </a:cubicBezTo>
                    <a:cubicBezTo>
                      <a:pt x="503330" y="183934"/>
                      <a:pt x="504649" y="182430"/>
                      <a:pt x="504649" y="179608"/>
                    </a:cubicBezTo>
                    <a:cubicBezTo>
                      <a:pt x="504649" y="176504"/>
                      <a:pt x="504837" y="173494"/>
                      <a:pt x="504649" y="170390"/>
                    </a:cubicBezTo>
                    <a:cubicBezTo>
                      <a:pt x="504554" y="167192"/>
                      <a:pt x="505968" y="165687"/>
                      <a:pt x="508982" y="164840"/>
                    </a:cubicBezTo>
                    <a:cubicBezTo>
                      <a:pt x="515860" y="162959"/>
                      <a:pt x="521889" y="159197"/>
                      <a:pt x="526412" y="153647"/>
                    </a:cubicBezTo>
                    <a:cubicBezTo>
                      <a:pt x="538942" y="138221"/>
                      <a:pt x="534231" y="115835"/>
                      <a:pt x="516237" y="105865"/>
                    </a:cubicBezTo>
                    <a:cubicBezTo>
                      <a:pt x="510584" y="102761"/>
                      <a:pt x="504554" y="100503"/>
                      <a:pt x="498619" y="97964"/>
                    </a:cubicBezTo>
                    <a:cubicBezTo>
                      <a:pt x="495227" y="96647"/>
                      <a:pt x="492024" y="94860"/>
                      <a:pt x="489104" y="92602"/>
                    </a:cubicBezTo>
                    <a:cubicBezTo>
                      <a:pt x="483451" y="88087"/>
                      <a:pt x="484581" y="80657"/>
                      <a:pt x="491270" y="77835"/>
                    </a:cubicBezTo>
                    <a:cubicBezTo>
                      <a:pt x="493155" y="76894"/>
                      <a:pt x="495133" y="76706"/>
                      <a:pt x="497112" y="76518"/>
                    </a:cubicBezTo>
                    <a:cubicBezTo>
                      <a:pt x="504931" y="76142"/>
                      <a:pt x="512186" y="77553"/>
                      <a:pt x="519252" y="80939"/>
                    </a:cubicBezTo>
                    <a:cubicBezTo>
                      <a:pt x="522643" y="82538"/>
                      <a:pt x="523868" y="82067"/>
                      <a:pt x="524998" y="78399"/>
                    </a:cubicBezTo>
                    <a:cubicBezTo>
                      <a:pt x="526317" y="74543"/>
                      <a:pt x="527260" y="70686"/>
                      <a:pt x="528390" y="66736"/>
                    </a:cubicBezTo>
                    <a:cubicBezTo>
                      <a:pt x="529144" y="64102"/>
                      <a:pt x="528296" y="62503"/>
                      <a:pt x="525752" y="61374"/>
                    </a:cubicBezTo>
                    <a:cubicBezTo>
                      <a:pt x="521230" y="59399"/>
                      <a:pt x="516708" y="57988"/>
                      <a:pt x="511809" y="57236"/>
                    </a:cubicBezTo>
                    <a:cubicBezTo>
                      <a:pt x="505402" y="56201"/>
                      <a:pt x="505402" y="56201"/>
                      <a:pt x="505402" y="49805"/>
                    </a:cubicBezTo>
                    <a:cubicBezTo>
                      <a:pt x="505402" y="40775"/>
                      <a:pt x="505402" y="40775"/>
                      <a:pt x="496358" y="40775"/>
                    </a:cubicBezTo>
                    <a:close/>
                    <a:moveTo>
                      <a:pt x="496111" y="0"/>
                    </a:moveTo>
                    <a:cubicBezTo>
                      <a:pt x="524951" y="0"/>
                      <a:pt x="553781" y="10958"/>
                      <a:pt x="575779" y="32874"/>
                    </a:cubicBezTo>
                    <a:cubicBezTo>
                      <a:pt x="619776" y="76894"/>
                      <a:pt x="619776" y="148192"/>
                      <a:pt x="575779" y="192024"/>
                    </a:cubicBezTo>
                    <a:cubicBezTo>
                      <a:pt x="538754" y="229083"/>
                      <a:pt x="482226" y="234821"/>
                      <a:pt x="438982" y="209519"/>
                    </a:cubicBezTo>
                    <a:lnTo>
                      <a:pt x="438700" y="209237"/>
                    </a:lnTo>
                    <a:cubicBezTo>
                      <a:pt x="421742" y="222029"/>
                      <a:pt x="403559" y="224286"/>
                      <a:pt x="390840" y="222311"/>
                    </a:cubicBezTo>
                    <a:cubicBezTo>
                      <a:pt x="386600" y="221653"/>
                      <a:pt x="385752" y="215915"/>
                      <a:pt x="389615" y="214034"/>
                    </a:cubicBezTo>
                    <a:cubicBezTo>
                      <a:pt x="401297" y="208202"/>
                      <a:pt x="408552" y="196915"/>
                      <a:pt x="412886" y="187791"/>
                    </a:cubicBezTo>
                    <a:lnTo>
                      <a:pt x="411567" y="187038"/>
                    </a:lnTo>
                    <a:cubicBezTo>
                      <a:pt x="372374" y="142736"/>
                      <a:pt x="374070" y="75201"/>
                      <a:pt x="416371" y="32874"/>
                    </a:cubicBezTo>
                    <a:cubicBezTo>
                      <a:pt x="438417" y="10958"/>
                      <a:pt x="467270" y="0"/>
                      <a:pt x="49611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endParaRPr/>
              </a:p>
            </p:txBody>
          </p:sp>
        </p:grpSp>
        <p:grpSp>
          <p:nvGrpSpPr>
            <p:cNvPr id="12" name="iślîḋê">
              <a:extLst>
                <a:ext uri="{FF2B5EF4-FFF2-40B4-BE49-F238E27FC236}">
                  <a16:creationId xmlns:a16="http://schemas.microsoft.com/office/drawing/2014/main" xmlns="" id="{EA6C1B93-FE79-49E0-ADC5-443BDCD217C8}"/>
                </a:ext>
              </a:extLst>
            </p:cNvPr>
            <p:cNvGrpSpPr/>
            <p:nvPr/>
          </p:nvGrpSpPr>
          <p:grpSpPr>
            <a:xfrm>
              <a:off x="6028164" y="2997327"/>
              <a:ext cx="1282447" cy="1282447"/>
              <a:chOff x="6028164" y="2997327"/>
              <a:chExt cx="1282447" cy="1282447"/>
            </a:xfrm>
          </p:grpSpPr>
          <p:sp>
            <p:nvSpPr>
              <p:cNvPr id="25" name="ïšľïḓè">
                <a:extLst>
                  <a:ext uri="{FF2B5EF4-FFF2-40B4-BE49-F238E27FC236}">
                    <a16:creationId xmlns:a16="http://schemas.microsoft.com/office/drawing/2014/main" xmlns="" id="{38495026-C667-457F-99AE-0214E9C73590}"/>
                  </a:ext>
                </a:extLst>
              </p:cNvPr>
              <p:cNvSpPr/>
              <p:nvPr/>
            </p:nvSpPr>
            <p:spPr bwMode="auto">
              <a:xfrm>
                <a:off x="6028164" y="2997327"/>
                <a:ext cx="1282447" cy="1282447"/>
              </a:xfrm>
              <a:custGeom>
                <a:avLst/>
                <a:gdLst>
                  <a:gd name="T0" fmla="*/ 390 w 523"/>
                  <a:gd name="T1" fmla="*/ 34 h 522"/>
                  <a:gd name="T2" fmla="*/ 390 w 523"/>
                  <a:gd name="T3" fmla="*/ 34 h 522"/>
                  <a:gd name="T4" fmla="*/ 311 w 523"/>
                  <a:gd name="T5" fmla="*/ 4 h 522"/>
                  <a:gd name="T6" fmla="*/ 267 w 523"/>
                  <a:gd name="T7" fmla="*/ 0 h 522"/>
                  <a:gd name="T8" fmla="*/ 262 w 523"/>
                  <a:gd name="T9" fmla="*/ 0 h 522"/>
                  <a:gd name="T10" fmla="*/ 262 w 523"/>
                  <a:gd name="T11" fmla="*/ 67 h 522"/>
                  <a:gd name="T12" fmla="*/ 267 w 523"/>
                  <a:gd name="T13" fmla="*/ 67 h 522"/>
                  <a:gd name="T14" fmla="*/ 267 w 523"/>
                  <a:gd name="T15" fmla="*/ 67 h 522"/>
                  <a:gd name="T16" fmla="*/ 455 w 523"/>
                  <a:gd name="T17" fmla="*/ 261 h 522"/>
                  <a:gd name="T18" fmla="*/ 455 w 523"/>
                  <a:gd name="T19" fmla="*/ 264 h 522"/>
                  <a:gd name="T20" fmla="*/ 261 w 523"/>
                  <a:gd name="T21" fmla="*/ 455 h 522"/>
                  <a:gd name="T22" fmla="*/ 68 w 523"/>
                  <a:gd name="T23" fmla="*/ 269 h 522"/>
                  <a:gd name="T24" fmla="*/ 68 w 523"/>
                  <a:gd name="T25" fmla="*/ 269 h 522"/>
                  <a:gd name="T26" fmla="*/ 68 w 523"/>
                  <a:gd name="T27" fmla="*/ 264 h 522"/>
                  <a:gd name="T28" fmla="*/ 0 w 523"/>
                  <a:gd name="T29" fmla="*/ 264 h 522"/>
                  <a:gd name="T30" fmla="*/ 0 w 523"/>
                  <a:gd name="T31" fmla="*/ 269 h 522"/>
                  <a:gd name="T32" fmla="*/ 0 w 523"/>
                  <a:gd name="T33" fmla="*/ 269 h 522"/>
                  <a:gd name="T34" fmla="*/ 34 w 523"/>
                  <a:gd name="T35" fmla="*/ 390 h 522"/>
                  <a:gd name="T36" fmla="*/ 34 w 523"/>
                  <a:gd name="T37" fmla="*/ 390 h 522"/>
                  <a:gd name="T38" fmla="*/ 261 w 523"/>
                  <a:gd name="T39" fmla="*/ 522 h 522"/>
                  <a:gd name="T40" fmla="*/ 523 w 523"/>
                  <a:gd name="T41" fmla="*/ 264 h 522"/>
                  <a:gd name="T42" fmla="*/ 523 w 523"/>
                  <a:gd name="T43" fmla="*/ 264 h 522"/>
                  <a:gd name="T44" fmla="*/ 523 w 523"/>
                  <a:gd name="T45" fmla="*/ 261 h 522"/>
                  <a:gd name="T46" fmla="*/ 390 w 523"/>
                  <a:gd name="T47" fmla="*/ 34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23" h="522">
                    <a:moveTo>
                      <a:pt x="390" y="34"/>
                    </a:moveTo>
                    <a:cubicBezTo>
                      <a:pt x="390" y="34"/>
                      <a:pt x="390" y="34"/>
                      <a:pt x="390" y="34"/>
                    </a:cubicBezTo>
                    <a:cubicBezTo>
                      <a:pt x="366" y="20"/>
                      <a:pt x="339" y="10"/>
                      <a:pt x="311" y="4"/>
                    </a:cubicBezTo>
                    <a:cubicBezTo>
                      <a:pt x="297" y="2"/>
                      <a:pt x="282" y="0"/>
                      <a:pt x="267" y="0"/>
                    </a:cubicBezTo>
                    <a:cubicBezTo>
                      <a:pt x="265" y="0"/>
                      <a:pt x="263" y="0"/>
                      <a:pt x="262" y="0"/>
                    </a:cubicBezTo>
                    <a:cubicBezTo>
                      <a:pt x="262" y="67"/>
                      <a:pt x="262" y="67"/>
                      <a:pt x="262" y="67"/>
                    </a:cubicBezTo>
                    <a:cubicBezTo>
                      <a:pt x="263" y="67"/>
                      <a:pt x="265" y="67"/>
                      <a:pt x="267" y="67"/>
                    </a:cubicBezTo>
                    <a:cubicBezTo>
                      <a:pt x="267" y="67"/>
                      <a:pt x="267" y="67"/>
                      <a:pt x="267" y="67"/>
                    </a:cubicBezTo>
                    <a:cubicBezTo>
                      <a:pt x="371" y="70"/>
                      <a:pt x="455" y="156"/>
                      <a:pt x="455" y="261"/>
                    </a:cubicBezTo>
                    <a:cubicBezTo>
                      <a:pt x="455" y="262"/>
                      <a:pt x="455" y="263"/>
                      <a:pt x="455" y="264"/>
                    </a:cubicBezTo>
                    <a:cubicBezTo>
                      <a:pt x="453" y="370"/>
                      <a:pt x="367" y="455"/>
                      <a:pt x="261" y="455"/>
                    </a:cubicBezTo>
                    <a:cubicBezTo>
                      <a:pt x="157" y="455"/>
                      <a:pt x="72" y="372"/>
                      <a:pt x="68" y="269"/>
                    </a:cubicBezTo>
                    <a:cubicBezTo>
                      <a:pt x="68" y="269"/>
                      <a:pt x="68" y="269"/>
                      <a:pt x="68" y="269"/>
                    </a:cubicBezTo>
                    <a:cubicBezTo>
                      <a:pt x="68" y="267"/>
                      <a:pt x="68" y="266"/>
                      <a:pt x="68" y="264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0" y="266"/>
                      <a:pt x="0" y="268"/>
                      <a:pt x="0" y="269"/>
                    </a:cubicBezTo>
                    <a:cubicBezTo>
                      <a:pt x="0" y="269"/>
                      <a:pt x="0" y="269"/>
                      <a:pt x="0" y="269"/>
                    </a:cubicBezTo>
                    <a:cubicBezTo>
                      <a:pt x="2" y="313"/>
                      <a:pt x="14" y="354"/>
                      <a:pt x="34" y="390"/>
                    </a:cubicBezTo>
                    <a:cubicBezTo>
                      <a:pt x="34" y="390"/>
                      <a:pt x="34" y="390"/>
                      <a:pt x="34" y="390"/>
                    </a:cubicBezTo>
                    <a:cubicBezTo>
                      <a:pt x="79" y="469"/>
                      <a:pt x="164" y="522"/>
                      <a:pt x="261" y="522"/>
                    </a:cubicBezTo>
                    <a:cubicBezTo>
                      <a:pt x="405" y="522"/>
                      <a:pt x="521" y="407"/>
                      <a:pt x="523" y="264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3" y="263"/>
                      <a:pt x="523" y="262"/>
                      <a:pt x="523" y="261"/>
                    </a:cubicBezTo>
                    <a:cubicBezTo>
                      <a:pt x="523" y="163"/>
                      <a:pt x="470" y="78"/>
                      <a:pt x="390" y="3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" name="íS1îḋe">
                <a:extLst>
                  <a:ext uri="{FF2B5EF4-FFF2-40B4-BE49-F238E27FC236}">
                    <a16:creationId xmlns:a16="http://schemas.microsoft.com/office/drawing/2014/main" xmlns="" id="{584C2794-2416-4EA9-9C6C-C2CD9CE86AE3}"/>
                  </a:ext>
                </a:extLst>
              </p:cNvPr>
              <p:cNvSpPr/>
              <p:nvPr/>
            </p:nvSpPr>
            <p:spPr>
              <a:xfrm>
                <a:off x="6278886" y="3250903"/>
                <a:ext cx="775295" cy="775295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7" name="îṧḷïde">
                <a:extLst>
                  <a:ext uri="{FF2B5EF4-FFF2-40B4-BE49-F238E27FC236}">
                    <a16:creationId xmlns:a16="http://schemas.microsoft.com/office/drawing/2014/main" xmlns="" id="{A1FB5617-0A71-4653-91E7-F18005193F84}"/>
                  </a:ext>
                </a:extLst>
              </p:cNvPr>
              <p:cNvSpPr/>
              <p:nvPr/>
            </p:nvSpPr>
            <p:spPr bwMode="auto">
              <a:xfrm>
                <a:off x="6441729" y="3446465"/>
                <a:ext cx="449608" cy="384170"/>
              </a:xfrm>
              <a:custGeom>
                <a:avLst/>
                <a:gdLst>
                  <a:gd name="connsiteX0" fmla="*/ 560224 w 607107"/>
                  <a:gd name="connsiteY0" fmla="*/ 279860 h 518750"/>
                  <a:gd name="connsiteX1" fmla="*/ 582459 w 607107"/>
                  <a:gd name="connsiteY1" fmla="*/ 280220 h 518750"/>
                  <a:gd name="connsiteX2" fmla="*/ 606440 w 607107"/>
                  <a:gd name="connsiteY2" fmla="*/ 300513 h 518750"/>
                  <a:gd name="connsiteX3" fmla="*/ 596135 w 607107"/>
                  <a:gd name="connsiteY3" fmla="*/ 329751 h 518750"/>
                  <a:gd name="connsiteX4" fmla="*/ 571865 w 607107"/>
                  <a:gd name="connsiteY4" fmla="*/ 348793 h 518750"/>
                  <a:gd name="connsiteX5" fmla="*/ 371834 w 607107"/>
                  <a:gd name="connsiteY5" fmla="*/ 500269 h 518750"/>
                  <a:gd name="connsiteX6" fmla="*/ 134050 w 607107"/>
                  <a:gd name="connsiteY6" fmla="*/ 494210 h 518750"/>
                  <a:gd name="connsiteX7" fmla="*/ 67213 w 607107"/>
                  <a:gd name="connsiteY7" fmla="*/ 511040 h 518750"/>
                  <a:gd name="connsiteX8" fmla="*/ 61145 w 607107"/>
                  <a:gd name="connsiteY8" fmla="*/ 511040 h 518750"/>
                  <a:gd name="connsiteX9" fmla="*/ 59701 w 607107"/>
                  <a:gd name="connsiteY9" fmla="*/ 510560 h 518750"/>
                  <a:gd name="connsiteX10" fmla="*/ 55656 w 607107"/>
                  <a:gd name="connsiteY10" fmla="*/ 507674 h 518750"/>
                  <a:gd name="connsiteX11" fmla="*/ 7502 w 607107"/>
                  <a:gd name="connsiteY11" fmla="*/ 432081 h 518750"/>
                  <a:gd name="connsiteX12" fmla="*/ 1435 w 607107"/>
                  <a:gd name="connsiteY12" fmla="*/ 423521 h 518750"/>
                  <a:gd name="connsiteX13" fmla="*/ 183 w 607107"/>
                  <a:gd name="connsiteY13" fmla="*/ 417077 h 518750"/>
                  <a:gd name="connsiteX14" fmla="*/ 4131 w 607107"/>
                  <a:gd name="connsiteY14" fmla="*/ 411788 h 518750"/>
                  <a:gd name="connsiteX15" fmla="*/ 95527 w 607107"/>
                  <a:gd name="connsiteY15" fmla="*/ 376588 h 518750"/>
                  <a:gd name="connsiteX16" fmla="*/ 266570 w 607107"/>
                  <a:gd name="connsiteY16" fmla="*/ 330231 h 518750"/>
                  <a:gd name="connsiteX17" fmla="*/ 327147 w 607107"/>
                  <a:gd name="connsiteY17" fmla="*/ 372741 h 518750"/>
                  <a:gd name="connsiteX18" fmla="*/ 233536 w 607107"/>
                  <a:gd name="connsiteY18" fmla="*/ 417943 h 518750"/>
                  <a:gd name="connsiteX19" fmla="*/ 360084 w 607107"/>
                  <a:gd name="connsiteY19" fmla="*/ 366393 h 518750"/>
                  <a:gd name="connsiteX20" fmla="*/ 365285 w 607107"/>
                  <a:gd name="connsiteY20" fmla="*/ 359372 h 518750"/>
                  <a:gd name="connsiteX21" fmla="*/ 524482 w 607107"/>
                  <a:gd name="connsiteY21" fmla="*/ 291473 h 518750"/>
                  <a:gd name="connsiteX22" fmla="*/ 560224 w 607107"/>
                  <a:gd name="connsiteY22" fmla="*/ 279860 h 518750"/>
                  <a:gd name="connsiteX23" fmla="*/ 231201 w 607107"/>
                  <a:gd name="connsiteY23" fmla="*/ 114447 h 518750"/>
                  <a:gd name="connsiteX24" fmla="*/ 227733 w 607107"/>
                  <a:gd name="connsiteY24" fmla="*/ 115409 h 518750"/>
                  <a:gd name="connsiteX25" fmla="*/ 204232 w 607107"/>
                  <a:gd name="connsiteY25" fmla="*/ 127912 h 518750"/>
                  <a:gd name="connsiteX26" fmla="*/ 200572 w 607107"/>
                  <a:gd name="connsiteY26" fmla="*/ 136280 h 518750"/>
                  <a:gd name="connsiteX27" fmla="*/ 203269 w 607107"/>
                  <a:gd name="connsiteY27" fmla="*/ 146860 h 518750"/>
                  <a:gd name="connsiteX28" fmla="*/ 207410 w 607107"/>
                  <a:gd name="connsiteY28" fmla="*/ 151862 h 518750"/>
                  <a:gd name="connsiteX29" fmla="*/ 213960 w 607107"/>
                  <a:gd name="connsiteY29" fmla="*/ 151573 h 518750"/>
                  <a:gd name="connsiteX30" fmla="*/ 222340 w 607107"/>
                  <a:gd name="connsiteY30" fmla="*/ 147053 h 518750"/>
                  <a:gd name="connsiteX31" fmla="*/ 222340 w 607107"/>
                  <a:gd name="connsiteY31" fmla="*/ 230058 h 518750"/>
                  <a:gd name="connsiteX32" fmla="*/ 229756 w 607107"/>
                  <a:gd name="connsiteY32" fmla="*/ 237464 h 518750"/>
                  <a:gd name="connsiteX33" fmla="*/ 243433 w 607107"/>
                  <a:gd name="connsiteY33" fmla="*/ 237464 h 518750"/>
                  <a:gd name="connsiteX34" fmla="*/ 250850 w 607107"/>
                  <a:gd name="connsiteY34" fmla="*/ 230058 h 518750"/>
                  <a:gd name="connsiteX35" fmla="*/ 250850 w 607107"/>
                  <a:gd name="connsiteY35" fmla="*/ 121853 h 518750"/>
                  <a:gd name="connsiteX36" fmla="*/ 243433 w 607107"/>
                  <a:gd name="connsiteY36" fmla="*/ 114447 h 518750"/>
                  <a:gd name="connsiteX37" fmla="*/ 230719 w 607107"/>
                  <a:gd name="connsiteY37" fmla="*/ 76070 h 518750"/>
                  <a:gd name="connsiteX38" fmla="*/ 330794 w 607107"/>
                  <a:gd name="connsiteY38" fmla="*/ 176004 h 518750"/>
                  <a:gd name="connsiteX39" fmla="*/ 230719 w 607107"/>
                  <a:gd name="connsiteY39" fmla="*/ 275841 h 518750"/>
                  <a:gd name="connsiteX40" fmla="*/ 130741 w 607107"/>
                  <a:gd name="connsiteY40" fmla="*/ 176004 h 518750"/>
                  <a:gd name="connsiteX41" fmla="*/ 230719 w 607107"/>
                  <a:gd name="connsiteY41" fmla="*/ 76070 h 518750"/>
                  <a:gd name="connsiteX42" fmla="*/ 371906 w 607107"/>
                  <a:gd name="connsiteY42" fmla="*/ 39432 h 518750"/>
                  <a:gd name="connsiteX43" fmla="*/ 368246 w 607107"/>
                  <a:gd name="connsiteY43" fmla="*/ 40297 h 518750"/>
                  <a:gd name="connsiteX44" fmla="*/ 344168 w 607107"/>
                  <a:gd name="connsiteY44" fmla="*/ 53185 h 518750"/>
                  <a:gd name="connsiteX45" fmla="*/ 340412 w 607107"/>
                  <a:gd name="connsiteY45" fmla="*/ 61744 h 518750"/>
                  <a:gd name="connsiteX46" fmla="*/ 343109 w 607107"/>
                  <a:gd name="connsiteY46" fmla="*/ 72612 h 518750"/>
                  <a:gd name="connsiteX47" fmla="*/ 347443 w 607107"/>
                  <a:gd name="connsiteY47" fmla="*/ 77709 h 518750"/>
                  <a:gd name="connsiteX48" fmla="*/ 354089 w 607107"/>
                  <a:gd name="connsiteY48" fmla="*/ 77421 h 518750"/>
                  <a:gd name="connsiteX49" fmla="*/ 362757 w 607107"/>
                  <a:gd name="connsiteY49" fmla="*/ 72804 h 518750"/>
                  <a:gd name="connsiteX50" fmla="*/ 362757 w 607107"/>
                  <a:gd name="connsiteY50" fmla="*/ 157919 h 518750"/>
                  <a:gd name="connsiteX51" fmla="*/ 370365 w 607107"/>
                  <a:gd name="connsiteY51" fmla="*/ 165517 h 518750"/>
                  <a:gd name="connsiteX52" fmla="*/ 384331 w 607107"/>
                  <a:gd name="connsiteY52" fmla="*/ 165517 h 518750"/>
                  <a:gd name="connsiteX53" fmla="*/ 391939 w 607107"/>
                  <a:gd name="connsiteY53" fmla="*/ 157919 h 518750"/>
                  <a:gd name="connsiteX54" fmla="*/ 391939 w 607107"/>
                  <a:gd name="connsiteY54" fmla="*/ 47029 h 518750"/>
                  <a:gd name="connsiteX55" fmla="*/ 384331 w 607107"/>
                  <a:gd name="connsiteY55" fmla="*/ 39432 h 518750"/>
                  <a:gd name="connsiteX56" fmla="*/ 371328 w 607107"/>
                  <a:gd name="connsiteY56" fmla="*/ 0 h 518750"/>
                  <a:gd name="connsiteX57" fmla="*/ 473901 w 607107"/>
                  <a:gd name="connsiteY57" fmla="*/ 102426 h 518750"/>
                  <a:gd name="connsiteX58" fmla="*/ 371328 w 607107"/>
                  <a:gd name="connsiteY58" fmla="*/ 204852 h 518750"/>
                  <a:gd name="connsiteX59" fmla="*/ 342531 w 607107"/>
                  <a:gd name="connsiteY59" fmla="*/ 200717 h 518750"/>
                  <a:gd name="connsiteX60" fmla="*/ 348117 w 607107"/>
                  <a:gd name="connsiteY60" fmla="*/ 167440 h 518750"/>
                  <a:gd name="connsiteX61" fmla="*/ 274342 w 607107"/>
                  <a:gd name="connsiteY61" fmla="*/ 69150 h 518750"/>
                  <a:gd name="connsiteX62" fmla="*/ 371328 w 607107"/>
                  <a:gd name="connsiteY62" fmla="*/ 0 h 51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607107" h="518750">
                    <a:moveTo>
                      <a:pt x="560224" y="279860"/>
                    </a:moveTo>
                    <a:cubicBezTo>
                      <a:pt x="569819" y="278441"/>
                      <a:pt x="577162" y="279018"/>
                      <a:pt x="582459" y="280220"/>
                    </a:cubicBezTo>
                    <a:cubicBezTo>
                      <a:pt x="595268" y="283010"/>
                      <a:pt x="604032" y="289742"/>
                      <a:pt x="606440" y="300513"/>
                    </a:cubicBezTo>
                    <a:cubicBezTo>
                      <a:pt x="608751" y="310804"/>
                      <a:pt x="604995" y="322826"/>
                      <a:pt x="596135" y="329751"/>
                    </a:cubicBezTo>
                    <a:cubicBezTo>
                      <a:pt x="587949" y="336098"/>
                      <a:pt x="579762" y="342542"/>
                      <a:pt x="571865" y="348793"/>
                    </a:cubicBezTo>
                    <a:lnTo>
                      <a:pt x="371834" y="500269"/>
                    </a:lnTo>
                    <a:cubicBezTo>
                      <a:pt x="306826" y="545471"/>
                      <a:pt x="137614" y="493440"/>
                      <a:pt x="134050" y="494210"/>
                    </a:cubicBezTo>
                    <a:lnTo>
                      <a:pt x="67213" y="511040"/>
                    </a:lnTo>
                    <a:cubicBezTo>
                      <a:pt x="65479" y="511521"/>
                      <a:pt x="63264" y="511425"/>
                      <a:pt x="61145" y="511040"/>
                    </a:cubicBezTo>
                    <a:cubicBezTo>
                      <a:pt x="60567" y="510848"/>
                      <a:pt x="60086" y="510752"/>
                      <a:pt x="59701" y="510560"/>
                    </a:cubicBezTo>
                    <a:cubicBezTo>
                      <a:pt x="58063" y="510079"/>
                      <a:pt x="56715" y="509021"/>
                      <a:pt x="55656" y="507674"/>
                    </a:cubicBezTo>
                    <a:cubicBezTo>
                      <a:pt x="40150" y="486131"/>
                      <a:pt x="22430" y="453335"/>
                      <a:pt x="7502" y="432081"/>
                    </a:cubicBezTo>
                    <a:lnTo>
                      <a:pt x="1435" y="423521"/>
                    </a:lnTo>
                    <a:cubicBezTo>
                      <a:pt x="183" y="421694"/>
                      <a:pt x="-299" y="419289"/>
                      <a:pt x="183" y="417077"/>
                    </a:cubicBezTo>
                    <a:cubicBezTo>
                      <a:pt x="664" y="414865"/>
                      <a:pt x="1723" y="412750"/>
                      <a:pt x="4131" y="411788"/>
                    </a:cubicBezTo>
                    <a:lnTo>
                      <a:pt x="95527" y="376588"/>
                    </a:lnTo>
                    <a:cubicBezTo>
                      <a:pt x="155816" y="356487"/>
                      <a:pt x="154179" y="328885"/>
                      <a:pt x="266570" y="330231"/>
                    </a:cubicBezTo>
                    <a:cubicBezTo>
                      <a:pt x="296618" y="330520"/>
                      <a:pt x="351706" y="324172"/>
                      <a:pt x="327147" y="372741"/>
                    </a:cubicBezTo>
                    <a:cubicBezTo>
                      <a:pt x="316650" y="393515"/>
                      <a:pt x="281979" y="420059"/>
                      <a:pt x="233536" y="417943"/>
                    </a:cubicBezTo>
                    <a:cubicBezTo>
                      <a:pt x="233344" y="419193"/>
                      <a:pt x="327244" y="456605"/>
                      <a:pt x="360084" y="366393"/>
                    </a:cubicBezTo>
                    <a:cubicBezTo>
                      <a:pt x="360084" y="366393"/>
                      <a:pt x="361433" y="361007"/>
                      <a:pt x="365285" y="359372"/>
                    </a:cubicBezTo>
                    <a:cubicBezTo>
                      <a:pt x="389940" y="348793"/>
                      <a:pt x="522459" y="292338"/>
                      <a:pt x="524482" y="291473"/>
                    </a:cubicBezTo>
                    <a:cubicBezTo>
                      <a:pt x="538784" y="284693"/>
                      <a:pt x="550629" y="281278"/>
                      <a:pt x="560224" y="279860"/>
                    </a:cubicBezTo>
                    <a:close/>
                    <a:moveTo>
                      <a:pt x="231201" y="114447"/>
                    </a:moveTo>
                    <a:cubicBezTo>
                      <a:pt x="230045" y="114447"/>
                      <a:pt x="228793" y="114832"/>
                      <a:pt x="227733" y="115409"/>
                    </a:cubicBezTo>
                    <a:lnTo>
                      <a:pt x="204232" y="127912"/>
                    </a:lnTo>
                    <a:cubicBezTo>
                      <a:pt x="201246" y="129548"/>
                      <a:pt x="199705" y="133010"/>
                      <a:pt x="200572" y="136280"/>
                    </a:cubicBezTo>
                    <a:lnTo>
                      <a:pt x="203269" y="146860"/>
                    </a:lnTo>
                    <a:cubicBezTo>
                      <a:pt x="203847" y="149073"/>
                      <a:pt x="205388" y="150900"/>
                      <a:pt x="207410" y="151862"/>
                    </a:cubicBezTo>
                    <a:cubicBezTo>
                      <a:pt x="209529" y="152727"/>
                      <a:pt x="211937" y="152631"/>
                      <a:pt x="213960" y="151573"/>
                    </a:cubicBezTo>
                    <a:lnTo>
                      <a:pt x="222340" y="147053"/>
                    </a:lnTo>
                    <a:lnTo>
                      <a:pt x="222340" y="230058"/>
                    </a:lnTo>
                    <a:cubicBezTo>
                      <a:pt x="222340" y="234098"/>
                      <a:pt x="225711" y="237464"/>
                      <a:pt x="229756" y="237464"/>
                    </a:cubicBezTo>
                    <a:lnTo>
                      <a:pt x="243433" y="237464"/>
                    </a:lnTo>
                    <a:cubicBezTo>
                      <a:pt x="247479" y="237464"/>
                      <a:pt x="250850" y="234098"/>
                      <a:pt x="250850" y="230058"/>
                    </a:cubicBezTo>
                    <a:lnTo>
                      <a:pt x="250850" y="121853"/>
                    </a:lnTo>
                    <a:cubicBezTo>
                      <a:pt x="250850" y="117813"/>
                      <a:pt x="247479" y="114447"/>
                      <a:pt x="243433" y="114447"/>
                    </a:cubicBezTo>
                    <a:close/>
                    <a:moveTo>
                      <a:pt x="230719" y="76070"/>
                    </a:moveTo>
                    <a:cubicBezTo>
                      <a:pt x="286006" y="76070"/>
                      <a:pt x="330794" y="120795"/>
                      <a:pt x="330794" y="176004"/>
                    </a:cubicBezTo>
                    <a:cubicBezTo>
                      <a:pt x="330794" y="231116"/>
                      <a:pt x="286006" y="275841"/>
                      <a:pt x="230719" y="275841"/>
                    </a:cubicBezTo>
                    <a:cubicBezTo>
                      <a:pt x="175529" y="275841"/>
                      <a:pt x="130741" y="231116"/>
                      <a:pt x="130741" y="176004"/>
                    </a:cubicBezTo>
                    <a:cubicBezTo>
                      <a:pt x="130741" y="120795"/>
                      <a:pt x="175529" y="76070"/>
                      <a:pt x="230719" y="76070"/>
                    </a:cubicBezTo>
                    <a:close/>
                    <a:moveTo>
                      <a:pt x="371906" y="39432"/>
                    </a:moveTo>
                    <a:cubicBezTo>
                      <a:pt x="370654" y="39432"/>
                      <a:pt x="369402" y="39720"/>
                      <a:pt x="368246" y="40297"/>
                    </a:cubicBezTo>
                    <a:lnTo>
                      <a:pt x="344168" y="53185"/>
                    </a:lnTo>
                    <a:cubicBezTo>
                      <a:pt x="341086" y="54819"/>
                      <a:pt x="339545" y="58378"/>
                      <a:pt x="340412" y="61744"/>
                    </a:cubicBezTo>
                    <a:lnTo>
                      <a:pt x="343109" y="72612"/>
                    </a:lnTo>
                    <a:cubicBezTo>
                      <a:pt x="343687" y="74920"/>
                      <a:pt x="345324" y="76747"/>
                      <a:pt x="347443" y="77709"/>
                    </a:cubicBezTo>
                    <a:cubicBezTo>
                      <a:pt x="349562" y="78671"/>
                      <a:pt x="352066" y="78575"/>
                      <a:pt x="354089" y="77421"/>
                    </a:cubicBezTo>
                    <a:lnTo>
                      <a:pt x="362757" y="72804"/>
                    </a:lnTo>
                    <a:lnTo>
                      <a:pt x="362757" y="157919"/>
                    </a:lnTo>
                    <a:cubicBezTo>
                      <a:pt x="362757" y="162054"/>
                      <a:pt x="366224" y="165517"/>
                      <a:pt x="370365" y="165517"/>
                    </a:cubicBezTo>
                    <a:lnTo>
                      <a:pt x="384331" y="165517"/>
                    </a:lnTo>
                    <a:cubicBezTo>
                      <a:pt x="388568" y="165517"/>
                      <a:pt x="391939" y="162054"/>
                      <a:pt x="391939" y="157919"/>
                    </a:cubicBezTo>
                    <a:lnTo>
                      <a:pt x="391939" y="47029"/>
                    </a:lnTo>
                    <a:cubicBezTo>
                      <a:pt x="391939" y="42798"/>
                      <a:pt x="388568" y="39432"/>
                      <a:pt x="384331" y="39432"/>
                    </a:cubicBezTo>
                    <a:close/>
                    <a:moveTo>
                      <a:pt x="371328" y="0"/>
                    </a:moveTo>
                    <a:cubicBezTo>
                      <a:pt x="428056" y="0"/>
                      <a:pt x="473901" y="45875"/>
                      <a:pt x="473901" y="102426"/>
                    </a:cubicBezTo>
                    <a:cubicBezTo>
                      <a:pt x="473901" y="158977"/>
                      <a:pt x="428056" y="204852"/>
                      <a:pt x="371328" y="204852"/>
                    </a:cubicBezTo>
                    <a:cubicBezTo>
                      <a:pt x="361312" y="204852"/>
                      <a:pt x="351681" y="203409"/>
                      <a:pt x="342531" y="200717"/>
                    </a:cubicBezTo>
                    <a:cubicBezTo>
                      <a:pt x="346095" y="190234"/>
                      <a:pt x="348117" y="179077"/>
                      <a:pt x="348117" y="167440"/>
                    </a:cubicBezTo>
                    <a:cubicBezTo>
                      <a:pt x="348117" y="120892"/>
                      <a:pt x="317008" y="81556"/>
                      <a:pt x="274342" y="69150"/>
                    </a:cubicBezTo>
                    <a:cubicBezTo>
                      <a:pt x="288211" y="28949"/>
                      <a:pt x="326447" y="0"/>
                      <a:pt x="371328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wrap="square" lIns="91440" tIns="45720" rIns="91440" bIns="4572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13" name="í$ḷïḍè">
              <a:extLst>
                <a:ext uri="{FF2B5EF4-FFF2-40B4-BE49-F238E27FC236}">
                  <a16:creationId xmlns:a16="http://schemas.microsoft.com/office/drawing/2014/main" xmlns="" id="{11657DB4-2E2F-4EEC-BF8E-FEFA632401BF}"/>
                </a:ext>
              </a:extLst>
            </p:cNvPr>
            <p:cNvGrpSpPr/>
            <p:nvPr/>
          </p:nvGrpSpPr>
          <p:grpSpPr>
            <a:xfrm>
              <a:off x="780273" y="4133271"/>
              <a:ext cx="2478330" cy="1004758"/>
              <a:chOff x="7403405" y="3336508"/>
              <a:chExt cx="3855146" cy="1004758"/>
            </a:xfrm>
          </p:grpSpPr>
          <p:sp>
            <p:nvSpPr>
              <p:cNvPr id="23" name="ïṧļîdè">
                <a:extLst>
                  <a:ext uri="{FF2B5EF4-FFF2-40B4-BE49-F238E27FC236}">
                    <a16:creationId xmlns:a16="http://schemas.microsoft.com/office/drawing/2014/main" xmlns="" id="{7B8F40C2-1392-4680-B736-0AB957D638B2}"/>
                  </a:ext>
                </a:extLst>
              </p:cNvPr>
              <p:cNvSpPr txBox="1"/>
              <p:nvPr/>
            </p:nvSpPr>
            <p:spPr>
              <a:xfrm>
                <a:off x="7403405" y="3336508"/>
                <a:ext cx="3855146" cy="409188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/>
                <a:r>
                  <a:rPr lang="en-US" altLang="zh-CN" sz="2000" b="1" dirty="0"/>
                  <a:t>Text here</a:t>
                </a:r>
                <a:endParaRPr lang="zh-CN" altLang="en-US" sz="2000" b="1" dirty="0"/>
              </a:p>
            </p:txBody>
          </p:sp>
          <p:sp>
            <p:nvSpPr>
              <p:cNvPr id="24" name="ïšlîďè">
                <a:extLst>
                  <a:ext uri="{FF2B5EF4-FFF2-40B4-BE49-F238E27FC236}">
                    <a16:creationId xmlns:a16="http://schemas.microsoft.com/office/drawing/2014/main" xmlns="" id="{1C6A474B-E11D-4DD0-97C2-078140CF298C}"/>
                  </a:ext>
                </a:extLst>
              </p:cNvPr>
              <p:cNvSpPr txBox="1"/>
              <p:nvPr/>
            </p:nvSpPr>
            <p:spPr>
              <a:xfrm>
                <a:off x="7403405" y="3745696"/>
                <a:ext cx="3855146" cy="59557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text……</a:t>
                </a:r>
              </a:p>
            </p:txBody>
          </p:sp>
        </p:grpSp>
        <p:grpSp>
          <p:nvGrpSpPr>
            <p:cNvPr id="14" name="íṡḻíḓe">
              <a:extLst>
                <a:ext uri="{FF2B5EF4-FFF2-40B4-BE49-F238E27FC236}">
                  <a16:creationId xmlns:a16="http://schemas.microsoft.com/office/drawing/2014/main" xmlns="" id="{662A1680-CF50-4027-9D25-F3644CC68DA2}"/>
                </a:ext>
              </a:extLst>
            </p:cNvPr>
            <p:cNvGrpSpPr/>
            <p:nvPr/>
          </p:nvGrpSpPr>
          <p:grpSpPr>
            <a:xfrm>
              <a:off x="8955571" y="2300158"/>
              <a:ext cx="2478330" cy="1004758"/>
              <a:chOff x="7403405" y="3336508"/>
              <a:chExt cx="3855146" cy="1004758"/>
            </a:xfrm>
          </p:grpSpPr>
          <p:sp>
            <p:nvSpPr>
              <p:cNvPr id="21" name="iśļïḓe">
                <a:extLst>
                  <a:ext uri="{FF2B5EF4-FFF2-40B4-BE49-F238E27FC236}">
                    <a16:creationId xmlns:a16="http://schemas.microsoft.com/office/drawing/2014/main" xmlns="" id="{804C1565-54B5-405D-9493-76AADF9AF912}"/>
                  </a:ext>
                </a:extLst>
              </p:cNvPr>
              <p:cNvSpPr txBox="1"/>
              <p:nvPr/>
            </p:nvSpPr>
            <p:spPr>
              <a:xfrm>
                <a:off x="7403405" y="3336508"/>
                <a:ext cx="3855146" cy="409188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r>
                  <a:rPr lang="en-US" altLang="zh-CN" sz="2000" b="1" dirty="0"/>
                  <a:t>Text here</a:t>
                </a:r>
                <a:endParaRPr lang="zh-CN" altLang="en-US" sz="2000" b="1" dirty="0"/>
              </a:p>
            </p:txBody>
          </p:sp>
          <p:sp>
            <p:nvSpPr>
              <p:cNvPr id="22" name="íšlïďé">
                <a:extLst>
                  <a:ext uri="{FF2B5EF4-FFF2-40B4-BE49-F238E27FC236}">
                    <a16:creationId xmlns:a16="http://schemas.microsoft.com/office/drawing/2014/main" xmlns="" id="{E0C96D64-F440-4CA8-9867-3AC827592AE0}"/>
                  </a:ext>
                </a:extLst>
              </p:cNvPr>
              <p:cNvSpPr txBox="1"/>
              <p:nvPr/>
            </p:nvSpPr>
            <p:spPr>
              <a:xfrm>
                <a:off x="7403405" y="3745696"/>
                <a:ext cx="3855146" cy="59557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text……</a:t>
                </a:r>
              </a:p>
            </p:txBody>
          </p:sp>
        </p:grpSp>
        <p:grpSp>
          <p:nvGrpSpPr>
            <p:cNvPr id="15" name="îśļîdê">
              <a:extLst>
                <a:ext uri="{FF2B5EF4-FFF2-40B4-BE49-F238E27FC236}">
                  <a16:creationId xmlns:a16="http://schemas.microsoft.com/office/drawing/2014/main" xmlns="" id="{BCD8B319-01F1-430E-9450-D647B4261966}"/>
                </a:ext>
              </a:extLst>
            </p:cNvPr>
            <p:cNvGrpSpPr/>
            <p:nvPr/>
          </p:nvGrpSpPr>
          <p:grpSpPr>
            <a:xfrm>
              <a:off x="7289430" y="3449452"/>
              <a:ext cx="2478330" cy="1004758"/>
              <a:chOff x="7403405" y="3336508"/>
              <a:chExt cx="3855146" cy="1004758"/>
            </a:xfrm>
          </p:grpSpPr>
          <p:sp>
            <p:nvSpPr>
              <p:cNvPr id="19" name="ïSľîḑé">
                <a:extLst>
                  <a:ext uri="{FF2B5EF4-FFF2-40B4-BE49-F238E27FC236}">
                    <a16:creationId xmlns:a16="http://schemas.microsoft.com/office/drawing/2014/main" xmlns="" id="{9C3C7CB2-FF0F-4BA9-BCE0-39437867B7AF}"/>
                  </a:ext>
                </a:extLst>
              </p:cNvPr>
              <p:cNvSpPr txBox="1"/>
              <p:nvPr/>
            </p:nvSpPr>
            <p:spPr>
              <a:xfrm>
                <a:off x="7403405" y="3336508"/>
                <a:ext cx="3855146" cy="409188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r>
                  <a:rPr lang="en-US" altLang="zh-CN" sz="2000" b="1" dirty="0"/>
                  <a:t>Text here</a:t>
                </a:r>
                <a:endParaRPr lang="zh-CN" altLang="en-US" sz="2000" b="1" dirty="0"/>
              </a:p>
            </p:txBody>
          </p:sp>
          <p:sp>
            <p:nvSpPr>
              <p:cNvPr id="20" name="í$ḻïḑé">
                <a:extLst>
                  <a:ext uri="{FF2B5EF4-FFF2-40B4-BE49-F238E27FC236}">
                    <a16:creationId xmlns:a16="http://schemas.microsoft.com/office/drawing/2014/main" xmlns="" id="{C1D81F96-19AF-4387-90C9-5D7C87B5159B}"/>
                  </a:ext>
                </a:extLst>
              </p:cNvPr>
              <p:cNvSpPr txBox="1"/>
              <p:nvPr/>
            </p:nvSpPr>
            <p:spPr>
              <a:xfrm>
                <a:off x="7403405" y="3745696"/>
                <a:ext cx="3855146" cy="59557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text……</a:t>
                </a:r>
              </a:p>
            </p:txBody>
          </p:sp>
        </p:grpSp>
        <p:grpSp>
          <p:nvGrpSpPr>
            <p:cNvPr id="16" name="îṧḷîďé">
              <a:extLst>
                <a:ext uri="{FF2B5EF4-FFF2-40B4-BE49-F238E27FC236}">
                  <a16:creationId xmlns:a16="http://schemas.microsoft.com/office/drawing/2014/main" xmlns="" id="{A661FF49-7E6E-485D-AB73-4B74E6D57687}"/>
                </a:ext>
              </a:extLst>
            </p:cNvPr>
            <p:cNvGrpSpPr/>
            <p:nvPr/>
          </p:nvGrpSpPr>
          <p:grpSpPr>
            <a:xfrm>
              <a:off x="2327188" y="2853882"/>
              <a:ext cx="2478330" cy="1004758"/>
              <a:chOff x="7403405" y="3336508"/>
              <a:chExt cx="3855146" cy="1004758"/>
            </a:xfrm>
          </p:grpSpPr>
          <p:sp>
            <p:nvSpPr>
              <p:cNvPr id="17" name="îṡḻiďê">
                <a:extLst>
                  <a:ext uri="{FF2B5EF4-FFF2-40B4-BE49-F238E27FC236}">
                    <a16:creationId xmlns:a16="http://schemas.microsoft.com/office/drawing/2014/main" xmlns="" id="{732B7AA5-68A7-4656-89B2-B171FC79A022}"/>
                  </a:ext>
                </a:extLst>
              </p:cNvPr>
              <p:cNvSpPr txBox="1"/>
              <p:nvPr/>
            </p:nvSpPr>
            <p:spPr>
              <a:xfrm>
                <a:off x="7403405" y="3336508"/>
                <a:ext cx="3855146" cy="409188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/>
                <a:r>
                  <a:rPr lang="en-US" altLang="zh-CN" sz="2000" b="1" dirty="0"/>
                  <a:t>Text here</a:t>
                </a:r>
                <a:endParaRPr lang="zh-CN" altLang="en-US" sz="2000" b="1" dirty="0"/>
              </a:p>
            </p:txBody>
          </p:sp>
          <p:sp>
            <p:nvSpPr>
              <p:cNvPr id="18" name="iṣ1îḍê">
                <a:extLst>
                  <a:ext uri="{FF2B5EF4-FFF2-40B4-BE49-F238E27FC236}">
                    <a16:creationId xmlns:a16="http://schemas.microsoft.com/office/drawing/2014/main" xmlns="" id="{876C27AB-A9F4-4EEB-8E2B-B10E01776902}"/>
                  </a:ext>
                </a:extLst>
              </p:cNvPr>
              <p:cNvSpPr txBox="1"/>
              <p:nvPr/>
            </p:nvSpPr>
            <p:spPr>
              <a:xfrm>
                <a:off x="7403405" y="3745696"/>
                <a:ext cx="3855146" cy="59557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text……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939576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Section Header Here</a:t>
            </a:r>
            <a:endParaRPr lang="zh-CN" altLang="en-US" dirty="0"/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>
          <a:xfrm>
            <a:off x="4803318" y="3518400"/>
            <a:ext cx="5419185" cy="1015623"/>
          </a:xfrm>
        </p:spPr>
        <p:txBody>
          <a:bodyPr/>
          <a:lstStyle/>
          <a:p>
            <a:pPr lvl="0"/>
            <a:r>
              <a:rPr lang="en-US" altLang="zh-CN"/>
              <a:t>Supporting text here.</a:t>
            </a:r>
          </a:p>
          <a:p>
            <a:pPr lvl="0"/>
            <a:r>
              <a:rPr lang="en-US" altLang="zh-CN"/>
              <a:t>When you copy &amp; paste, choose "keep text only" option.</a:t>
            </a:r>
            <a:endParaRPr lang="zh-CN" altLang="en-US" dirty="0"/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xmlns="" id="{04F69230-F3A6-4586-9371-A858F4763E9F}"/>
              </a:ext>
            </a:extLst>
          </p:cNvPr>
          <p:cNvSpPr txBox="1"/>
          <p:nvPr/>
        </p:nvSpPr>
        <p:spPr>
          <a:xfrm>
            <a:off x="3256985" y="3154612"/>
            <a:ext cx="1029773" cy="895350"/>
          </a:xfrm>
          <a:prstGeom prst="rect">
            <a:avLst/>
          </a:prstGeom>
          <a:noFill/>
          <a:ln w="117475">
            <a:noFill/>
          </a:ln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solidFill>
                  <a:schemeClr val="accent1"/>
                </a:solidFill>
                <a:latin typeface="Impact" panose="020B0806030902050204" pitchFamily="34" charset="0"/>
                <a:cs typeface="Arial" panose="020B0604020202020204" pitchFamily="34" charset="0"/>
              </a:rPr>
              <a:t>/04</a:t>
            </a:r>
            <a:endParaRPr lang="zh-CN" altLang="en-US" spc="100" dirty="0">
              <a:solidFill>
                <a:schemeClr val="accent1"/>
              </a:soli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  <p:cxnSp>
        <p:nvCxnSpPr>
          <p:cNvPr id="3" name="直接连接符 2">
            <a:extLst>
              <a:ext uri="{FF2B5EF4-FFF2-40B4-BE49-F238E27FC236}">
                <a16:creationId xmlns:a16="http://schemas.microsoft.com/office/drawing/2014/main" xmlns="" id="{2B348A3C-4B31-4928-83F9-2CC5FCFF8264}"/>
              </a:ext>
            </a:extLst>
          </p:cNvPr>
          <p:cNvCxnSpPr/>
          <p:nvPr/>
        </p:nvCxnSpPr>
        <p:spPr>
          <a:xfrm>
            <a:off x="4591050" y="3070725"/>
            <a:ext cx="0" cy="10631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组合 6"/>
          <p:cNvGrpSpPr/>
          <p:nvPr/>
        </p:nvGrpSpPr>
        <p:grpSpPr>
          <a:xfrm>
            <a:off x="6609345" y="2775074"/>
            <a:ext cx="5582655" cy="4082926"/>
            <a:chOff x="5837238" y="679450"/>
            <a:chExt cx="6003926" cy="4391026"/>
          </a:xfrm>
        </p:grpSpPr>
        <p:sp>
          <p:nvSpPr>
            <p:cNvPr id="8" name="Oval 955"/>
            <p:cNvSpPr>
              <a:spLocks noChangeArrowheads="1"/>
            </p:cNvSpPr>
            <p:nvPr userDrawn="1"/>
          </p:nvSpPr>
          <p:spPr bwMode="auto">
            <a:xfrm>
              <a:off x="6016626" y="33686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Oval 956"/>
            <p:cNvSpPr>
              <a:spLocks noChangeArrowheads="1"/>
            </p:cNvSpPr>
            <p:nvPr userDrawn="1"/>
          </p:nvSpPr>
          <p:spPr bwMode="auto">
            <a:xfrm>
              <a:off x="11534776" y="33686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Oval 957"/>
            <p:cNvSpPr>
              <a:spLocks noChangeArrowheads="1"/>
            </p:cNvSpPr>
            <p:nvPr userDrawn="1"/>
          </p:nvSpPr>
          <p:spPr bwMode="auto">
            <a:xfrm>
              <a:off x="6016626" y="2495550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Oval 958"/>
            <p:cNvSpPr>
              <a:spLocks noChangeArrowheads="1"/>
            </p:cNvSpPr>
            <p:nvPr userDrawn="1"/>
          </p:nvSpPr>
          <p:spPr bwMode="auto">
            <a:xfrm>
              <a:off x="6016626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Oval 959"/>
            <p:cNvSpPr>
              <a:spLocks noChangeArrowheads="1"/>
            </p:cNvSpPr>
            <p:nvPr userDrawn="1"/>
          </p:nvSpPr>
          <p:spPr bwMode="auto">
            <a:xfrm>
              <a:off x="6483351" y="21621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Oval 960"/>
            <p:cNvSpPr>
              <a:spLocks noChangeArrowheads="1"/>
            </p:cNvSpPr>
            <p:nvPr userDrawn="1"/>
          </p:nvSpPr>
          <p:spPr bwMode="auto">
            <a:xfrm>
              <a:off x="6935789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961"/>
            <p:cNvSpPr>
              <a:spLocks noChangeArrowheads="1"/>
            </p:cNvSpPr>
            <p:nvPr userDrawn="1"/>
          </p:nvSpPr>
          <p:spPr bwMode="auto">
            <a:xfrm>
              <a:off x="10615614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Oval 962"/>
            <p:cNvSpPr>
              <a:spLocks noChangeArrowheads="1"/>
            </p:cNvSpPr>
            <p:nvPr userDrawn="1"/>
          </p:nvSpPr>
          <p:spPr bwMode="auto">
            <a:xfrm>
              <a:off x="11082339" y="21621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Oval 963"/>
            <p:cNvSpPr>
              <a:spLocks noChangeArrowheads="1"/>
            </p:cNvSpPr>
            <p:nvPr userDrawn="1"/>
          </p:nvSpPr>
          <p:spPr bwMode="auto">
            <a:xfrm>
              <a:off x="6483351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Oval 964"/>
            <p:cNvSpPr>
              <a:spLocks noChangeArrowheads="1"/>
            </p:cNvSpPr>
            <p:nvPr userDrawn="1"/>
          </p:nvSpPr>
          <p:spPr bwMode="auto">
            <a:xfrm>
              <a:off x="7404101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Oval 965"/>
            <p:cNvSpPr>
              <a:spLocks noChangeArrowheads="1"/>
            </p:cNvSpPr>
            <p:nvPr userDrawn="1"/>
          </p:nvSpPr>
          <p:spPr bwMode="auto">
            <a:xfrm>
              <a:off x="10163176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Oval 966"/>
            <p:cNvSpPr>
              <a:spLocks noChangeArrowheads="1"/>
            </p:cNvSpPr>
            <p:nvPr userDrawn="1"/>
          </p:nvSpPr>
          <p:spPr bwMode="auto">
            <a:xfrm>
              <a:off x="11082339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Oval 967"/>
            <p:cNvSpPr>
              <a:spLocks noChangeArrowheads="1"/>
            </p:cNvSpPr>
            <p:nvPr userDrawn="1"/>
          </p:nvSpPr>
          <p:spPr bwMode="auto">
            <a:xfrm>
              <a:off x="11534776" y="2495550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Oval 968"/>
            <p:cNvSpPr>
              <a:spLocks noChangeArrowheads="1"/>
            </p:cNvSpPr>
            <p:nvPr userDrawn="1"/>
          </p:nvSpPr>
          <p:spPr bwMode="auto">
            <a:xfrm>
              <a:off x="11534776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969"/>
            <p:cNvSpPr>
              <a:spLocks noEditPoints="1"/>
            </p:cNvSpPr>
            <p:nvPr userDrawn="1"/>
          </p:nvSpPr>
          <p:spPr bwMode="auto">
            <a:xfrm>
              <a:off x="6002339" y="1276350"/>
              <a:ext cx="5602288" cy="3779838"/>
            </a:xfrm>
            <a:custGeom>
              <a:avLst/>
              <a:gdLst>
                <a:gd name="T0" fmla="*/ 62 w 3530"/>
                <a:gd name="T1" fmla="*/ 2233 h 2381"/>
                <a:gd name="T2" fmla="*/ 67 w 3530"/>
                <a:gd name="T3" fmla="*/ 2233 h 2381"/>
                <a:gd name="T4" fmla="*/ 173 w 3530"/>
                <a:gd name="T5" fmla="*/ 2233 h 2381"/>
                <a:gd name="T6" fmla="*/ 176 w 3530"/>
                <a:gd name="T7" fmla="*/ 2377 h 2381"/>
                <a:gd name="T8" fmla="*/ 28 w 3530"/>
                <a:gd name="T9" fmla="*/ 2042 h 2381"/>
                <a:gd name="T10" fmla="*/ 23 w 3530"/>
                <a:gd name="T11" fmla="*/ 2050 h 2381"/>
                <a:gd name="T12" fmla="*/ 47 w 3530"/>
                <a:gd name="T13" fmla="*/ 1881 h 2381"/>
                <a:gd name="T14" fmla="*/ 8 w 3530"/>
                <a:gd name="T15" fmla="*/ 1937 h 2381"/>
                <a:gd name="T16" fmla="*/ 28 w 3530"/>
                <a:gd name="T17" fmla="*/ 1775 h 2381"/>
                <a:gd name="T18" fmla="*/ 28 w 3530"/>
                <a:gd name="T19" fmla="*/ 1737 h 2381"/>
                <a:gd name="T20" fmla="*/ 28 w 3530"/>
                <a:gd name="T21" fmla="*/ 1775 h 2381"/>
                <a:gd name="T22" fmla="*/ 303 w 3530"/>
                <a:gd name="T23" fmla="*/ 1048 h 2381"/>
                <a:gd name="T24" fmla="*/ 341 w 3530"/>
                <a:gd name="T25" fmla="*/ 1048 h 2381"/>
                <a:gd name="T26" fmla="*/ 3220 w 3530"/>
                <a:gd name="T27" fmla="*/ 1067 h 2381"/>
                <a:gd name="T28" fmla="*/ 3220 w 3530"/>
                <a:gd name="T29" fmla="*/ 1029 h 2381"/>
                <a:gd name="T30" fmla="*/ 3220 w 3530"/>
                <a:gd name="T31" fmla="*/ 1067 h 2381"/>
                <a:gd name="T32" fmla="*/ 1462 w 3530"/>
                <a:gd name="T33" fmla="*/ 80 h 2381"/>
                <a:gd name="T34" fmla="*/ 1500 w 3530"/>
                <a:gd name="T35" fmla="*/ 80 h 2381"/>
                <a:gd name="T36" fmla="*/ 2061 w 3530"/>
                <a:gd name="T37" fmla="*/ 99 h 2381"/>
                <a:gd name="T38" fmla="*/ 2061 w 3530"/>
                <a:gd name="T39" fmla="*/ 60 h 2381"/>
                <a:gd name="T40" fmla="*/ 2061 w 3530"/>
                <a:gd name="T41" fmla="*/ 99 h 2381"/>
                <a:gd name="T42" fmla="*/ 0 w 3530"/>
                <a:gd name="T43" fmla="*/ 1767 h 2381"/>
                <a:gd name="T44" fmla="*/ 120 w 3530"/>
                <a:gd name="T45" fmla="*/ 1669 h 2381"/>
                <a:gd name="T46" fmla="*/ 203 w 3530"/>
                <a:gd name="T47" fmla="*/ 1734 h 2381"/>
                <a:gd name="T48" fmla="*/ 126 w 3530"/>
                <a:gd name="T49" fmla="*/ 1674 h 2381"/>
                <a:gd name="T50" fmla="*/ 244 w 3530"/>
                <a:gd name="T51" fmla="*/ 1466 h 2381"/>
                <a:gd name="T52" fmla="*/ 300 w 3530"/>
                <a:gd name="T53" fmla="*/ 1285 h 2381"/>
                <a:gd name="T54" fmla="*/ 588 w 3530"/>
                <a:gd name="T55" fmla="*/ 787 h 2381"/>
                <a:gd name="T56" fmla="*/ 618 w 3530"/>
                <a:gd name="T57" fmla="*/ 771 h 2381"/>
                <a:gd name="T58" fmla="*/ 1168 w 3530"/>
                <a:gd name="T59" fmla="*/ 368 h 2381"/>
                <a:gd name="T60" fmla="*/ 1206 w 3530"/>
                <a:gd name="T61" fmla="*/ 368 h 2381"/>
                <a:gd name="T62" fmla="*/ 1767 w 3530"/>
                <a:gd name="T63" fmla="*/ 270 h 2381"/>
                <a:gd name="T64" fmla="*/ 2327 w 3530"/>
                <a:gd name="T65" fmla="*/ 368 h 2381"/>
                <a:gd name="T66" fmla="*/ 2365 w 3530"/>
                <a:gd name="T67" fmla="*/ 368 h 2381"/>
                <a:gd name="T68" fmla="*/ 2915 w 3530"/>
                <a:gd name="T69" fmla="*/ 771 h 2381"/>
                <a:gd name="T70" fmla="*/ 2945 w 3530"/>
                <a:gd name="T71" fmla="*/ 787 h 2381"/>
                <a:gd name="T72" fmla="*/ 3274 w 3530"/>
                <a:gd name="T73" fmla="*/ 1410 h 2381"/>
                <a:gd name="T74" fmla="*/ 3323 w 3530"/>
                <a:gd name="T75" fmla="*/ 1559 h 2381"/>
                <a:gd name="T76" fmla="*/ 3530 w 3530"/>
                <a:gd name="T77" fmla="*/ 1664 h 2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30" h="2381">
                  <a:moveTo>
                    <a:pt x="67" y="2233"/>
                  </a:moveTo>
                  <a:cubicBezTo>
                    <a:pt x="62" y="2233"/>
                    <a:pt x="62" y="2233"/>
                    <a:pt x="62" y="2233"/>
                  </a:cubicBezTo>
                  <a:cubicBezTo>
                    <a:pt x="64" y="2239"/>
                    <a:pt x="66" y="2245"/>
                    <a:pt x="67" y="2251"/>
                  </a:cubicBezTo>
                  <a:cubicBezTo>
                    <a:pt x="67" y="2233"/>
                    <a:pt x="67" y="2233"/>
                    <a:pt x="67" y="2233"/>
                  </a:cubicBezTo>
                  <a:moveTo>
                    <a:pt x="176" y="2233"/>
                  </a:moveTo>
                  <a:cubicBezTo>
                    <a:pt x="173" y="2233"/>
                    <a:pt x="173" y="2233"/>
                    <a:pt x="173" y="2233"/>
                  </a:cubicBezTo>
                  <a:cubicBezTo>
                    <a:pt x="173" y="2381"/>
                    <a:pt x="173" y="2381"/>
                    <a:pt x="173" y="2381"/>
                  </a:cubicBezTo>
                  <a:cubicBezTo>
                    <a:pt x="176" y="2377"/>
                    <a:pt x="176" y="2377"/>
                    <a:pt x="176" y="2377"/>
                  </a:cubicBezTo>
                  <a:cubicBezTo>
                    <a:pt x="176" y="2233"/>
                    <a:pt x="176" y="2233"/>
                    <a:pt x="176" y="2233"/>
                  </a:cubicBezTo>
                  <a:moveTo>
                    <a:pt x="28" y="2042"/>
                  </a:moveTo>
                  <a:cubicBezTo>
                    <a:pt x="22" y="2042"/>
                    <a:pt x="22" y="2042"/>
                    <a:pt x="22" y="2042"/>
                  </a:cubicBezTo>
                  <a:cubicBezTo>
                    <a:pt x="22" y="2045"/>
                    <a:pt x="22" y="2047"/>
                    <a:pt x="23" y="2050"/>
                  </a:cubicBezTo>
                  <a:cubicBezTo>
                    <a:pt x="28" y="2042"/>
                    <a:pt x="28" y="2042"/>
                    <a:pt x="28" y="2042"/>
                  </a:cubicBezTo>
                  <a:moveTo>
                    <a:pt x="47" y="1881"/>
                  </a:moveTo>
                  <a:cubicBezTo>
                    <a:pt x="4" y="1881"/>
                    <a:pt x="4" y="1881"/>
                    <a:pt x="4" y="1881"/>
                  </a:cubicBezTo>
                  <a:cubicBezTo>
                    <a:pt x="5" y="1900"/>
                    <a:pt x="7" y="1918"/>
                    <a:pt x="8" y="1937"/>
                  </a:cubicBezTo>
                  <a:cubicBezTo>
                    <a:pt x="47" y="1881"/>
                    <a:pt x="47" y="1881"/>
                    <a:pt x="47" y="1881"/>
                  </a:cubicBezTo>
                  <a:moveTo>
                    <a:pt x="28" y="1775"/>
                  </a:moveTo>
                  <a:cubicBezTo>
                    <a:pt x="17" y="1775"/>
                    <a:pt x="9" y="1766"/>
                    <a:pt x="9" y="1756"/>
                  </a:cubicBezTo>
                  <a:cubicBezTo>
                    <a:pt x="9" y="1745"/>
                    <a:pt x="17" y="1737"/>
                    <a:pt x="28" y="1737"/>
                  </a:cubicBezTo>
                  <a:cubicBezTo>
                    <a:pt x="38" y="1737"/>
                    <a:pt x="47" y="1745"/>
                    <a:pt x="47" y="1756"/>
                  </a:cubicBezTo>
                  <a:cubicBezTo>
                    <a:pt x="47" y="1766"/>
                    <a:pt x="38" y="1775"/>
                    <a:pt x="28" y="1775"/>
                  </a:cubicBezTo>
                  <a:moveTo>
                    <a:pt x="322" y="1067"/>
                  </a:moveTo>
                  <a:cubicBezTo>
                    <a:pt x="312" y="1067"/>
                    <a:pt x="303" y="1059"/>
                    <a:pt x="303" y="1048"/>
                  </a:cubicBezTo>
                  <a:cubicBezTo>
                    <a:pt x="303" y="1038"/>
                    <a:pt x="312" y="1029"/>
                    <a:pt x="322" y="1029"/>
                  </a:cubicBezTo>
                  <a:cubicBezTo>
                    <a:pt x="333" y="1029"/>
                    <a:pt x="341" y="1038"/>
                    <a:pt x="341" y="1048"/>
                  </a:cubicBezTo>
                  <a:cubicBezTo>
                    <a:pt x="341" y="1059"/>
                    <a:pt x="333" y="1067"/>
                    <a:pt x="322" y="1067"/>
                  </a:cubicBezTo>
                  <a:moveTo>
                    <a:pt x="3220" y="1067"/>
                  </a:moveTo>
                  <a:cubicBezTo>
                    <a:pt x="3210" y="1067"/>
                    <a:pt x="3201" y="1059"/>
                    <a:pt x="3201" y="1048"/>
                  </a:cubicBezTo>
                  <a:cubicBezTo>
                    <a:pt x="3201" y="1038"/>
                    <a:pt x="3210" y="1029"/>
                    <a:pt x="3220" y="1029"/>
                  </a:cubicBezTo>
                  <a:cubicBezTo>
                    <a:pt x="3231" y="1029"/>
                    <a:pt x="3239" y="1038"/>
                    <a:pt x="3239" y="1048"/>
                  </a:cubicBezTo>
                  <a:cubicBezTo>
                    <a:pt x="3239" y="1059"/>
                    <a:pt x="3231" y="1067"/>
                    <a:pt x="3220" y="1067"/>
                  </a:cubicBezTo>
                  <a:moveTo>
                    <a:pt x="1481" y="99"/>
                  </a:moveTo>
                  <a:cubicBezTo>
                    <a:pt x="1471" y="99"/>
                    <a:pt x="1462" y="90"/>
                    <a:pt x="1462" y="80"/>
                  </a:cubicBezTo>
                  <a:cubicBezTo>
                    <a:pt x="1462" y="69"/>
                    <a:pt x="1471" y="60"/>
                    <a:pt x="1481" y="60"/>
                  </a:cubicBezTo>
                  <a:cubicBezTo>
                    <a:pt x="1492" y="60"/>
                    <a:pt x="1500" y="69"/>
                    <a:pt x="1500" y="80"/>
                  </a:cubicBezTo>
                  <a:cubicBezTo>
                    <a:pt x="1500" y="90"/>
                    <a:pt x="1492" y="99"/>
                    <a:pt x="1481" y="99"/>
                  </a:cubicBezTo>
                  <a:moveTo>
                    <a:pt x="2061" y="99"/>
                  </a:moveTo>
                  <a:cubicBezTo>
                    <a:pt x="2050" y="99"/>
                    <a:pt x="2042" y="90"/>
                    <a:pt x="2042" y="80"/>
                  </a:cubicBezTo>
                  <a:cubicBezTo>
                    <a:pt x="2042" y="69"/>
                    <a:pt x="2050" y="60"/>
                    <a:pt x="2061" y="60"/>
                  </a:cubicBezTo>
                  <a:cubicBezTo>
                    <a:pt x="2071" y="60"/>
                    <a:pt x="2080" y="69"/>
                    <a:pt x="2080" y="80"/>
                  </a:cubicBezTo>
                  <a:cubicBezTo>
                    <a:pt x="2080" y="90"/>
                    <a:pt x="2071" y="99"/>
                    <a:pt x="2061" y="99"/>
                  </a:cubicBezTo>
                  <a:moveTo>
                    <a:pt x="1767" y="0"/>
                  </a:moveTo>
                  <a:cubicBezTo>
                    <a:pt x="791" y="0"/>
                    <a:pt x="0" y="791"/>
                    <a:pt x="0" y="1767"/>
                  </a:cubicBezTo>
                  <a:cubicBezTo>
                    <a:pt x="0" y="1791"/>
                    <a:pt x="1" y="1816"/>
                    <a:pt x="2" y="1841"/>
                  </a:cubicBezTo>
                  <a:cubicBezTo>
                    <a:pt x="120" y="1669"/>
                    <a:pt x="120" y="1669"/>
                    <a:pt x="120" y="1669"/>
                  </a:cubicBezTo>
                  <a:cubicBezTo>
                    <a:pt x="184" y="1762"/>
                    <a:pt x="184" y="1762"/>
                    <a:pt x="184" y="1762"/>
                  </a:cubicBezTo>
                  <a:cubicBezTo>
                    <a:pt x="203" y="1734"/>
                    <a:pt x="203" y="1734"/>
                    <a:pt x="203" y="1734"/>
                  </a:cubicBezTo>
                  <a:cubicBezTo>
                    <a:pt x="205" y="1714"/>
                    <a:pt x="206" y="1694"/>
                    <a:pt x="208" y="1674"/>
                  </a:cubicBezTo>
                  <a:cubicBezTo>
                    <a:pt x="126" y="1674"/>
                    <a:pt x="126" y="1674"/>
                    <a:pt x="126" y="1674"/>
                  </a:cubicBezTo>
                  <a:cubicBezTo>
                    <a:pt x="232" y="1520"/>
                    <a:pt x="232" y="1520"/>
                    <a:pt x="232" y="1520"/>
                  </a:cubicBezTo>
                  <a:cubicBezTo>
                    <a:pt x="236" y="1502"/>
                    <a:pt x="240" y="1484"/>
                    <a:pt x="244" y="1466"/>
                  </a:cubicBezTo>
                  <a:cubicBezTo>
                    <a:pt x="175" y="1466"/>
                    <a:pt x="175" y="1466"/>
                    <a:pt x="175" y="1466"/>
                  </a:cubicBezTo>
                  <a:cubicBezTo>
                    <a:pt x="300" y="1285"/>
                    <a:pt x="300" y="1285"/>
                    <a:pt x="300" y="1285"/>
                  </a:cubicBezTo>
                  <a:cubicBezTo>
                    <a:pt x="368" y="1105"/>
                    <a:pt x="468" y="941"/>
                    <a:pt x="593" y="799"/>
                  </a:cubicBezTo>
                  <a:cubicBezTo>
                    <a:pt x="590" y="796"/>
                    <a:pt x="588" y="792"/>
                    <a:pt x="588" y="787"/>
                  </a:cubicBezTo>
                  <a:cubicBezTo>
                    <a:pt x="588" y="776"/>
                    <a:pt x="597" y="768"/>
                    <a:pt x="607" y="768"/>
                  </a:cubicBezTo>
                  <a:cubicBezTo>
                    <a:pt x="612" y="768"/>
                    <a:pt x="615" y="769"/>
                    <a:pt x="618" y="771"/>
                  </a:cubicBezTo>
                  <a:cubicBezTo>
                    <a:pt x="773" y="604"/>
                    <a:pt x="964" y="471"/>
                    <a:pt x="1178" y="385"/>
                  </a:cubicBezTo>
                  <a:cubicBezTo>
                    <a:pt x="1172" y="381"/>
                    <a:pt x="1168" y="375"/>
                    <a:pt x="1168" y="368"/>
                  </a:cubicBezTo>
                  <a:cubicBezTo>
                    <a:pt x="1168" y="357"/>
                    <a:pt x="1177" y="349"/>
                    <a:pt x="1187" y="349"/>
                  </a:cubicBezTo>
                  <a:cubicBezTo>
                    <a:pt x="1198" y="349"/>
                    <a:pt x="1206" y="357"/>
                    <a:pt x="1206" y="368"/>
                  </a:cubicBezTo>
                  <a:cubicBezTo>
                    <a:pt x="1206" y="370"/>
                    <a:pt x="1206" y="372"/>
                    <a:pt x="1205" y="374"/>
                  </a:cubicBezTo>
                  <a:cubicBezTo>
                    <a:pt x="1379" y="307"/>
                    <a:pt x="1569" y="270"/>
                    <a:pt x="1767" y="270"/>
                  </a:cubicBezTo>
                  <a:cubicBezTo>
                    <a:pt x="1965" y="270"/>
                    <a:pt x="2154" y="307"/>
                    <a:pt x="2328" y="374"/>
                  </a:cubicBezTo>
                  <a:cubicBezTo>
                    <a:pt x="2328" y="372"/>
                    <a:pt x="2327" y="370"/>
                    <a:pt x="2327" y="368"/>
                  </a:cubicBezTo>
                  <a:cubicBezTo>
                    <a:pt x="2327" y="357"/>
                    <a:pt x="2336" y="349"/>
                    <a:pt x="2346" y="349"/>
                  </a:cubicBezTo>
                  <a:cubicBezTo>
                    <a:pt x="2357" y="349"/>
                    <a:pt x="2365" y="357"/>
                    <a:pt x="2365" y="368"/>
                  </a:cubicBezTo>
                  <a:cubicBezTo>
                    <a:pt x="2365" y="375"/>
                    <a:pt x="2361" y="381"/>
                    <a:pt x="2355" y="385"/>
                  </a:cubicBezTo>
                  <a:cubicBezTo>
                    <a:pt x="2569" y="471"/>
                    <a:pt x="2760" y="604"/>
                    <a:pt x="2915" y="771"/>
                  </a:cubicBezTo>
                  <a:cubicBezTo>
                    <a:pt x="2918" y="769"/>
                    <a:pt x="2922" y="768"/>
                    <a:pt x="2926" y="768"/>
                  </a:cubicBezTo>
                  <a:cubicBezTo>
                    <a:pt x="2936" y="768"/>
                    <a:pt x="2945" y="776"/>
                    <a:pt x="2945" y="787"/>
                  </a:cubicBezTo>
                  <a:cubicBezTo>
                    <a:pt x="2945" y="792"/>
                    <a:pt x="2943" y="796"/>
                    <a:pt x="2940" y="799"/>
                  </a:cubicBezTo>
                  <a:cubicBezTo>
                    <a:pt x="3094" y="973"/>
                    <a:pt x="3210" y="1181"/>
                    <a:pt x="3274" y="1410"/>
                  </a:cubicBezTo>
                  <a:cubicBezTo>
                    <a:pt x="3323" y="1410"/>
                    <a:pt x="3323" y="1410"/>
                    <a:pt x="3323" y="1410"/>
                  </a:cubicBezTo>
                  <a:cubicBezTo>
                    <a:pt x="3323" y="1559"/>
                    <a:pt x="3323" y="1559"/>
                    <a:pt x="3323" y="1559"/>
                  </a:cubicBezTo>
                  <a:cubicBezTo>
                    <a:pt x="3390" y="1462"/>
                    <a:pt x="3390" y="1462"/>
                    <a:pt x="3390" y="1462"/>
                  </a:cubicBezTo>
                  <a:cubicBezTo>
                    <a:pt x="3530" y="1664"/>
                    <a:pt x="3530" y="1664"/>
                    <a:pt x="3530" y="1664"/>
                  </a:cubicBezTo>
                  <a:cubicBezTo>
                    <a:pt x="3477" y="736"/>
                    <a:pt x="2708" y="0"/>
                    <a:pt x="1767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Oval 970"/>
            <p:cNvSpPr>
              <a:spLocks noChangeArrowheads="1"/>
            </p:cNvSpPr>
            <p:nvPr userDrawn="1"/>
          </p:nvSpPr>
          <p:spPr bwMode="auto">
            <a:xfrm>
              <a:off x="6016626" y="403383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Oval 971"/>
            <p:cNvSpPr>
              <a:spLocks noChangeArrowheads="1"/>
            </p:cNvSpPr>
            <p:nvPr userDrawn="1"/>
          </p:nvSpPr>
          <p:spPr bwMode="auto">
            <a:xfrm>
              <a:off x="6483351" y="290988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972"/>
            <p:cNvSpPr>
              <a:spLocks noChangeArrowheads="1"/>
            </p:cNvSpPr>
            <p:nvPr userDrawn="1"/>
          </p:nvSpPr>
          <p:spPr bwMode="auto">
            <a:xfrm>
              <a:off x="11082339" y="290988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973"/>
            <p:cNvSpPr>
              <a:spLocks/>
            </p:cNvSpPr>
            <p:nvPr userDrawn="1"/>
          </p:nvSpPr>
          <p:spPr bwMode="auto">
            <a:xfrm>
              <a:off x="6935789" y="2495550"/>
              <a:ext cx="47625" cy="49213"/>
            </a:xfrm>
            <a:custGeom>
              <a:avLst/>
              <a:gdLst>
                <a:gd name="T0" fmla="*/ 19 w 30"/>
                <a:gd name="T1" fmla="*/ 0 h 31"/>
                <a:gd name="T2" fmla="*/ 0 w 30"/>
                <a:gd name="T3" fmla="*/ 19 h 31"/>
                <a:gd name="T4" fmla="*/ 5 w 30"/>
                <a:gd name="T5" fmla="*/ 31 h 31"/>
                <a:gd name="T6" fmla="*/ 30 w 30"/>
                <a:gd name="T7" fmla="*/ 3 h 31"/>
                <a:gd name="T8" fmla="*/ 19 w 3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4"/>
                    <a:pt x="2" y="28"/>
                    <a:pt x="5" y="31"/>
                  </a:cubicBezTo>
                  <a:cubicBezTo>
                    <a:pt x="13" y="22"/>
                    <a:pt x="22" y="12"/>
                    <a:pt x="30" y="3"/>
                  </a:cubicBezTo>
                  <a:cubicBezTo>
                    <a:pt x="27" y="1"/>
                    <a:pt x="24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974"/>
            <p:cNvSpPr>
              <a:spLocks/>
            </p:cNvSpPr>
            <p:nvPr userDrawn="1"/>
          </p:nvSpPr>
          <p:spPr bwMode="auto">
            <a:xfrm>
              <a:off x="7856539" y="1830388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0 w 38"/>
                <a:gd name="T3" fmla="*/ 19 h 36"/>
                <a:gd name="T4" fmla="*/ 10 w 38"/>
                <a:gd name="T5" fmla="*/ 36 h 36"/>
                <a:gd name="T6" fmla="*/ 37 w 38"/>
                <a:gd name="T7" fmla="*/ 25 h 36"/>
                <a:gd name="T8" fmla="*/ 38 w 38"/>
                <a:gd name="T9" fmla="*/ 19 h 36"/>
                <a:gd name="T10" fmla="*/ 19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6"/>
                    <a:pt x="4" y="32"/>
                    <a:pt x="10" y="36"/>
                  </a:cubicBezTo>
                  <a:cubicBezTo>
                    <a:pt x="19" y="32"/>
                    <a:pt x="28" y="28"/>
                    <a:pt x="37" y="25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975"/>
            <p:cNvSpPr>
              <a:spLocks/>
            </p:cNvSpPr>
            <p:nvPr userDrawn="1"/>
          </p:nvSpPr>
          <p:spPr bwMode="auto">
            <a:xfrm>
              <a:off x="9694864" y="1830388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0 w 38"/>
                <a:gd name="T3" fmla="*/ 19 h 36"/>
                <a:gd name="T4" fmla="*/ 1 w 38"/>
                <a:gd name="T5" fmla="*/ 25 h 36"/>
                <a:gd name="T6" fmla="*/ 28 w 38"/>
                <a:gd name="T7" fmla="*/ 36 h 36"/>
                <a:gd name="T8" fmla="*/ 38 w 38"/>
                <a:gd name="T9" fmla="*/ 19 h 36"/>
                <a:gd name="T10" fmla="*/ 19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10" y="28"/>
                    <a:pt x="19" y="32"/>
                    <a:pt x="28" y="36"/>
                  </a:cubicBezTo>
                  <a:cubicBezTo>
                    <a:pt x="34" y="32"/>
                    <a:pt x="38" y="26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976"/>
            <p:cNvSpPr>
              <a:spLocks/>
            </p:cNvSpPr>
            <p:nvPr userDrawn="1"/>
          </p:nvSpPr>
          <p:spPr bwMode="auto">
            <a:xfrm>
              <a:off x="10628314" y="2495550"/>
              <a:ext cx="47625" cy="49213"/>
            </a:xfrm>
            <a:custGeom>
              <a:avLst/>
              <a:gdLst>
                <a:gd name="T0" fmla="*/ 11 w 30"/>
                <a:gd name="T1" fmla="*/ 0 h 31"/>
                <a:gd name="T2" fmla="*/ 0 w 30"/>
                <a:gd name="T3" fmla="*/ 3 h 31"/>
                <a:gd name="T4" fmla="*/ 25 w 30"/>
                <a:gd name="T5" fmla="*/ 31 h 31"/>
                <a:gd name="T6" fmla="*/ 30 w 30"/>
                <a:gd name="T7" fmla="*/ 19 h 31"/>
                <a:gd name="T8" fmla="*/ 11 w 3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1" y="0"/>
                  </a:moveTo>
                  <a:cubicBezTo>
                    <a:pt x="7" y="0"/>
                    <a:pt x="3" y="1"/>
                    <a:pt x="0" y="3"/>
                  </a:cubicBezTo>
                  <a:cubicBezTo>
                    <a:pt x="8" y="12"/>
                    <a:pt x="17" y="22"/>
                    <a:pt x="25" y="31"/>
                  </a:cubicBezTo>
                  <a:cubicBezTo>
                    <a:pt x="28" y="28"/>
                    <a:pt x="30" y="24"/>
                    <a:pt x="30" y="19"/>
                  </a:cubicBezTo>
                  <a:cubicBezTo>
                    <a:pt x="30" y="8"/>
                    <a:pt x="21" y="0"/>
                    <a:pt x="11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Oval 977"/>
            <p:cNvSpPr>
              <a:spLocks noChangeArrowheads="1"/>
            </p:cNvSpPr>
            <p:nvPr userDrawn="1"/>
          </p:nvSpPr>
          <p:spPr bwMode="auto">
            <a:xfrm>
              <a:off x="8323264" y="1371600"/>
              <a:ext cx="60325" cy="61913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978"/>
            <p:cNvSpPr>
              <a:spLocks/>
            </p:cNvSpPr>
            <p:nvPr userDrawn="1"/>
          </p:nvSpPr>
          <p:spPr bwMode="auto">
            <a:xfrm>
              <a:off x="11533189" y="4030663"/>
              <a:ext cx="76200" cy="109538"/>
            </a:xfrm>
            <a:custGeom>
              <a:avLst/>
              <a:gdLst>
                <a:gd name="T0" fmla="*/ 48 w 48"/>
                <a:gd name="T1" fmla="*/ 0 h 69"/>
                <a:gd name="T2" fmla="*/ 0 w 48"/>
                <a:gd name="T3" fmla="*/ 0 h 69"/>
                <a:gd name="T4" fmla="*/ 6 w 48"/>
                <a:gd name="T5" fmla="*/ 9 h 69"/>
                <a:gd name="T6" fmla="*/ 20 w 48"/>
                <a:gd name="T7" fmla="*/ 2 h 69"/>
                <a:gd name="T8" fmla="*/ 39 w 48"/>
                <a:gd name="T9" fmla="*/ 21 h 69"/>
                <a:gd name="T10" fmla="*/ 26 w 48"/>
                <a:gd name="T11" fmla="*/ 39 h 69"/>
                <a:gd name="T12" fmla="*/ 48 w 48"/>
                <a:gd name="T13" fmla="*/ 69 h 69"/>
                <a:gd name="T14" fmla="*/ 48 w 48"/>
                <a:gd name="T15" fmla="*/ 32 h 69"/>
                <a:gd name="T16" fmla="*/ 48 w 48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69">
                  <a:moveTo>
                    <a:pt x="4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9" y="4"/>
                    <a:pt x="14" y="2"/>
                    <a:pt x="20" y="2"/>
                  </a:cubicBezTo>
                  <a:cubicBezTo>
                    <a:pt x="31" y="2"/>
                    <a:pt x="39" y="10"/>
                    <a:pt x="39" y="21"/>
                  </a:cubicBezTo>
                  <a:cubicBezTo>
                    <a:pt x="39" y="29"/>
                    <a:pt x="34" y="36"/>
                    <a:pt x="26" y="39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8" y="57"/>
                    <a:pt x="48" y="44"/>
                    <a:pt x="48" y="32"/>
                  </a:cubicBezTo>
                  <a:cubicBezTo>
                    <a:pt x="48" y="21"/>
                    <a:pt x="48" y="10"/>
                    <a:pt x="48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979"/>
            <p:cNvSpPr>
              <a:spLocks/>
            </p:cNvSpPr>
            <p:nvPr userDrawn="1"/>
          </p:nvSpPr>
          <p:spPr bwMode="auto">
            <a:xfrm>
              <a:off x="11542714" y="4033838"/>
              <a:ext cx="52388" cy="58738"/>
            </a:xfrm>
            <a:custGeom>
              <a:avLst/>
              <a:gdLst>
                <a:gd name="T0" fmla="*/ 14 w 33"/>
                <a:gd name="T1" fmla="*/ 0 h 37"/>
                <a:gd name="T2" fmla="*/ 0 w 33"/>
                <a:gd name="T3" fmla="*/ 7 h 37"/>
                <a:gd name="T4" fmla="*/ 20 w 33"/>
                <a:gd name="T5" fmla="*/ 37 h 37"/>
                <a:gd name="T6" fmla="*/ 33 w 33"/>
                <a:gd name="T7" fmla="*/ 19 h 37"/>
                <a:gd name="T8" fmla="*/ 14 w 33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7">
                  <a:moveTo>
                    <a:pt x="14" y="0"/>
                  </a:moveTo>
                  <a:cubicBezTo>
                    <a:pt x="8" y="0"/>
                    <a:pt x="3" y="2"/>
                    <a:pt x="0" y="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8" y="34"/>
                    <a:pt x="33" y="27"/>
                    <a:pt x="33" y="19"/>
                  </a:cubicBezTo>
                  <a:cubicBezTo>
                    <a:pt x="33" y="8"/>
                    <a:pt x="25" y="0"/>
                    <a:pt x="14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980"/>
            <p:cNvSpPr>
              <a:spLocks noEditPoints="1"/>
            </p:cNvSpPr>
            <p:nvPr userDrawn="1"/>
          </p:nvSpPr>
          <p:spPr bwMode="auto">
            <a:xfrm>
              <a:off x="11490326" y="4359275"/>
              <a:ext cx="104775" cy="530225"/>
            </a:xfrm>
            <a:custGeom>
              <a:avLst/>
              <a:gdLst>
                <a:gd name="T0" fmla="*/ 5 w 66"/>
                <a:gd name="T1" fmla="*/ 318 h 334"/>
                <a:gd name="T2" fmla="*/ 0 w 66"/>
                <a:gd name="T3" fmla="*/ 318 h 334"/>
                <a:gd name="T4" fmla="*/ 0 w 66"/>
                <a:gd name="T5" fmla="*/ 334 h 334"/>
                <a:gd name="T6" fmla="*/ 5 w 66"/>
                <a:gd name="T7" fmla="*/ 318 h 334"/>
                <a:gd name="T8" fmla="*/ 24 w 66"/>
                <a:gd name="T9" fmla="*/ 246 h 334"/>
                <a:gd name="T10" fmla="*/ 9 w 66"/>
                <a:gd name="T11" fmla="*/ 246 h 334"/>
                <a:gd name="T12" fmla="*/ 20 w 66"/>
                <a:gd name="T13" fmla="*/ 263 h 334"/>
                <a:gd name="T14" fmla="*/ 24 w 66"/>
                <a:gd name="T15" fmla="*/ 246 h 334"/>
                <a:gd name="T16" fmla="*/ 66 w 66"/>
                <a:gd name="T17" fmla="*/ 0 h 334"/>
                <a:gd name="T18" fmla="*/ 51 w 66"/>
                <a:gd name="T19" fmla="*/ 0 h 334"/>
                <a:gd name="T20" fmla="*/ 64 w 66"/>
                <a:gd name="T21" fmla="*/ 20 h 334"/>
                <a:gd name="T22" fmla="*/ 66 w 66"/>
                <a:gd name="T23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334">
                  <a:moveTo>
                    <a:pt x="5" y="318"/>
                  </a:moveTo>
                  <a:cubicBezTo>
                    <a:pt x="0" y="318"/>
                    <a:pt x="0" y="318"/>
                    <a:pt x="0" y="318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2" y="329"/>
                    <a:pt x="4" y="323"/>
                    <a:pt x="5" y="318"/>
                  </a:cubicBezTo>
                  <a:moveTo>
                    <a:pt x="24" y="246"/>
                  </a:moveTo>
                  <a:cubicBezTo>
                    <a:pt x="9" y="246"/>
                    <a:pt x="9" y="246"/>
                    <a:pt x="9" y="246"/>
                  </a:cubicBezTo>
                  <a:cubicBezTo>
                    <a:pt x="20" y="263"/>
                    <a:pt x="20" y="263"/>
                    <a:pt x="20" y="263"/>
                  </a:cubicBezTo>
                  <a:cubicBezTo>
                    <a:pt x="22" y="257"/>
                    <a:pt x="23" y="252"/>
                    <a:pt x="24" y="246"/>
                  </a:cubicBezTo>
                  <a:moveTo>
                    <a:pt x="66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13"/>
                    <a:pt x="66" y="7"/>
                    <a:pt x="66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Oval 981"/>
            <p:cNvSpPr>
              <a:spLocks noChangeArrowheads="1"/>
            </p:cNvSpPr>
            <p:nvPr userDrawn="1"/>
          </p:nvSpPr>
          <p:spPr bwMode="auto">
            <a:xfrm>
              <a:off x="9242426" y="1371600"/>
              <a:ext cx="60325" cy="61913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982"/>
            <p:cNvSpPr>
              <a:spLocks noEditPoints="1"/>
            </p:cNvSpPr>
            <p:nvPr userDrawn="1"/>
          </p:nvSpPr>
          <p:spPr bwMode="auto">
            <a:xfrm>
              <a:off x="6478589" y="1704975"/>
              <a:ext cx="4719638" cy="1809750"/>
            </a:xfrm>
            <a:custGeom>
              <a:avLst/>
              <a:gdLst>
                <a:gd name="T0" fmla="*/ 602 w 2974"/>
                <a:gd name="T1" fmla="*/ 326 h 1140"/>
                <a:gd name="T2" fmla="*/ 583 w 2974"/>
                <a:gd name="T3" fmla="*/ 307 h 1140"/>
                <a:gd name="T4" fmla="*/ 602 w 2974"/>
                <a:gd name="T5" fmla="*/ 288 h 1140"/>
                <a:gd name="T6" fmla="*/ 621 w 2974"/>
                <a:gd name="T7" fmla="*/ 307 h 1140"/>
                <a:gd name="T8" fmla="*/ 602 w 2974"/>
                <a:gd name="T9" fmla="*/ 326 h 1140"/>
                <a:gd name="T10" fmla="*/ 2341 w 2974"/>
                <a:gd name="T11" fmla="*/ 326 h 1140"/>
                <a:gd name="T12" fmla="*/ 2322 w 2974"/>
                <a:gd name="T13" fmla="*/ 307 h 1140"/>
                <a:gd name="T14" fmla="*/ 2341 w 2974"/>
                <a:gd name="T15" fmla="*/ 288 h 1140"/>
                <a:gd name="T16" fmla="*/ 2360 w 2974"/>
                <a:gd name="T17" fmla="*/ 307 h 1140"/>
                <a:gd name="T18" fmla="*/ 2341 w 2974"/>
                <a:gd name="T19" fmla="*/ 326 h 1140"/>
                <a:gd name="T20" fmla="*/ 1467 w 2974"/>
                <a:gd name="T21" fmla="*/ 117 h 1140"/>
                <a:gd name="T22" fmla="*/ 1448 w 2974"/>
                <a:gd name="T23" fmla="*/ 98 h 1140"/>
                <a:gd name="T24" fmla="*/ 1467 w 2974"/>
                <a:gd name="T25" fmla="*/ 79 h 1140"/>
                <a:gd name="T26" fmla="*/ 1486 w 2974"/>
                <a:gd name="T27" fmla="*/ 98 h 1140"/>
                <a:gd name="T28" fmla="*/ 1467 w 2974"/>
                <a:gd name="T29" fmla="*/ 117 h 1140"/>
                <a:gd name="T30" fmla="*/ 1467 w 2974"/>
                <a:gd name="T31" fmla="*/ 0 h 1140"/>
                <a:gd name="T32" fmla="*/ 905 w 2974"/>
                <a:gd name="T33" fmla="*/ 104 h 1140"/>
                <a:gd name="T34" fmla="*/ 887 w 2974"/>
                <a:gd name="T35" fmla="*/ 117 h 1140"/>
                <a:gd name="T36" fmla="*/ 878 w 2974"/>
                <a:gd name="T37" fmla="*/ 115 h 1140"/>
                <a:gd name="T38" fmla="*/ 318 w 2974"/>
                <a:gd name="T39" fmla="*/ 501 h 1140"/>
                <a:gd name="T40" fmla="*/ 326 w 2974"/>
                <a:gd name="T41" fmla="*/ 517 h 1140"/>
                <a:gd name="T42" fmla="*/ 307 w 2974"/>
                <a:gd name="T43" fmla="*/ 536 h 1140"/>
                <a:gd name="T44" fmla="*/ 293 w 2974"/>
                <a:gd name="T45" fmla="*/ 529 h 1140"/>
                <a:gd name="T46" fmla="*/ 0 w 2974"/>
                <a:gd name="T47" fmla="*/ 1015 h 1140"/>
                <a:gd name="T48" fmla="*/ 64 w 2974"/>
                <a:gd name="T49" fmla="*/ 923 h 1140"/>
                <a:gd name="T50" fmla="*/ 157 w 2974"/>
                <a:gd name="T51" fmla="*/ 1059 h 1140"/>
                <a:gd name="T52" fmla="*/ 1458 w 2974"/>
                <a:gd name="T53" fmla="*/ 195 h 1140"/>
                <a:gd name="T54" fmla="*/ 1512 w 2974"/>
                <a:gd name="T55" fmla="*/ 112 h 1140"/>
                <a:gd name="T56" fmla="*/ 1634 w 2974"/>
                <a:gd name="T57" fmla="*/ 45 h 1140"/>
                <a:gd name="T58" fmla="*/ 1639 w 2974"/>
                <a:gd name="T59" fmla="*/ 45 h 1140"/>
                <a:gd name="T60" fmla="*/ 1639 w 2974"/>
                <a:gd name="T61" fmla="*/ 45 h 1140"/>
                <a:gd name="T62" fmla="*/ 1644 w 2974"/>
                <a:gd name="T63" fmla="*/ 45 h 1140"/>
                <a:gd name="T64" fmla="*/ 1767 w 2974"/>
                <a:gd name="T65" fmla="*/ 112 h 1140"/>
                <a:gd name="T66" fmla="*/ 1855 w 2974"/>
                <a:gd name="T67" fmla="*/ 248 h 1140"/>
                <a:gd name="T68" fmla="*/ 2808 w 2974"/>
                <a:gd name="T69" fmla="*/ 1140 h 1140"/>
                <a:gd name="T70" fmla="*/ 2974 w 2974"/>
                <a:gd name="T71" fmla="*/ 1140 h 1140"/>
                <a:gd name="T72" fmla="*/ 2640 w 2974"/>
                <a:gd name="T73" fmla="*/ 529 h 1140"/>
                <a:gd name="T74" fmla="*/ 2626 w 2974"/>
                <a:gd name="T75" fmla="*/ 536 h 1140"/>
                <a:gd name="T76" fmla="*/ 2607 w 2974"/>
                <a:gd name="T77" fmla="*/ 517 h 1140"/>
                <a:gd name="T78" fmla="*/ 2615 w 2974"/>
                <a:gd name="T79" fmla="*/ 501 h 1140"/>
                <a:gd name="T80" fmla="*/ 2055 w 2974"/>
                <a:gd name="T81" fmla="*/ 115 h 1140"/>
                <a:gd name="T82" fmla="*/ 2046 w 2974"/>
                <a:gd name="T83" fmla="*/ 117 h 1140"/>
                <a:gd name="T84" fmla="*/ 2028 w 2974"/>
                <a:gd name="T85" fmla="*/ 104 h 1140"/>
                <a:gd name="T86" fmla="*/ 1467 w 2974"/>
                <a:gd name="T87" fmla="*/ 0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74" h="1140">
                  <a:moveTo>
                    <a:pt x="602" y="326"/>
                  </a:moveTo>
                  <a:cubicBezTo>
                    <a:pt x="591" y="326"/>
                    <a:pt x="583" y="318"/>
                    <a:pt x="583" y="307"/>
                  </a:cubicBezTo>
                  <a:cubicBezTo>
                    <a:pt x="583" y="297"/>
                    <a:pt x="591" y="288"/>
                    <a:pt x="602" y="288"/>
                  </a:cubicBezTo>
                  <a:cubicBezTo>
                    <a:pt x="612" y="288"/>
                    <a:pt x="621" y="297"/>
                    <a:pt x="621" y="307"/>
                  </a:cubicBezTo>
                  <a:cubicBezTo>
                    <a:pt x="621" y="318"/>
                    <a:pt x="612" y="326"/>
                    <a:pt x="602" y="326"/>
                  </a:cubicBezTo>
                  <a:moveTo>
                    <a:pt x="2341" y="326"/>
                  </a:moveTo>
                  <a:cubicBezTo>
                    <a:pt x="2330" y="326"/>
                    <a:pt x="2322" y="318"/>
                    <a:pt x="2322" y="307"/>
                  </a:cubicBezTo>
                  <a:cubicBezTo>
                    <a:pt x="2322" y="297"/>
                    <a:pt x="2330" y="288"/>
                    <a:pt x="2341" y="288"/>
                  </a:cubicBezTo>
                  <a:cubicBezTo>
                    <a:pt x="2351" y="288"/>
                    <a:pt x="2360" y="297"/>
                    <a:pt x="2360" y="307"/>
                  </a:cubicBezTo>
                  <a:cubicBezTo>
                    <a:pt x="2360" y="318"/>
                    <a:pt x="2351" y="326"/>
                    <a:pt x="2341" y="326"/>
                  </a:cubicBezTo>
                  <a:moveTo>
                    <a:pt x="1467" y="117"/>
                  </a:moveTo>
                  <a:cubicBezTo>
                    <a:pt x="1456" y="117"/>
                    <a:pt x="1448" y="108"/>
                    <a:pt x="1448" y="98"/>
                  </a:cubicBezTo>
                  <a:cubicBezTo>
                    <a:pt x="1448" y="87"/>
                    <a:pt x="1456" y="79"/>
                    <a:pt x="1467" y="79"/>
                  </a:cubicBezTo>
                  <a:cubicBezTo>
                    <a:pt x="1477" y="79"/>
                    <a:pt x="1486" y="87"/>
                    <a:pt x="1486" y="98"/>
                  </a:cubicBezTo>
                  <a:cubicBezTo>
                    <a:pt x="1486" y="108"/>
                    <a:pt x="1477" y="117"/>
                    <a:pt x="1467" y="117"/>
                  </a:cubicBezTo>
                  <a:moveTo>
                    <a:pt x="1467" y="0"/>
                  </a:moveTo>
                  <a:cubicBezTo>
                    <a:pt x="1269" y="0"/>
                    <a:pt x="1079" y="37"/>
                    <a:pt x="905" y="104"/>
                  </a:cubicBezTo>
                  <a:cubicBezTo>
                    <a:pt x="902" y="111"/>
                    <a:pt x="895" y="117"/>
                    <a:pt x="887" y="117"/>
                  </a:cubicBezTo>
                  <a:cubicBezTo>
                    <a:pt x="884" y="117"/>
                    <a:pt x="881" y="116"/>
                    <a:pt x="878" y="115"/>
                  </a:cubicBezTo>
                  <a:cubicBezTo>
                    <a:pt x="664" y="201"/>
                    <a:pt x="473" y="334"/>
                    <a:pt x="318" y="501"/>
                  </a:cubicBezTo>
                  <a:cubicBezTo>
                    <a:pt x="323" y="505"/>
                    <a:pt x="326" y="510"/>
                    <a:pt x="326" y="517"/>
                  </a:cubicBezTo>
                  <a:cubicBezTo>
                    <a:pt x="326" y="527"/>
                    <a:pt x="318" y="536"/>
                    <a:pt x="307" y="536"/>
                  </a:cubicBezTo>
                  <a:cubicBezTo>
                    <a:pt x="302" y="536"/>
                    <a:pt x="296" y="533"/>
                    <a:pt x="293" y="529"/>
                  </a:cubicBezTo>
                  <a:cubicBezTo>
                    <a:pt x="168" y="671"/>
                    <a:pt x="68" y="835"/>
                    <a:pt x="0" y="1015"/>
                  </a:cubicBezTo>
                  <a:cubicBezTo>
                    <a:pt x="64" y="923"/>
                    <a:pt x="64" y="923"/>
                    <a:pt x="64" y="923"/>
                  </a:cubicBezTo>
                  <a:cubicBezTo>
                    <a:pt x="157" y="1059"/>
                    <a:pt x="157" y="1059"/>
                    <a:pt x="157" y="1059"/>
                  </a:cubicBezTo>
                  <a:cubicBezTo>
                    <a:pt x="373" y="553"/>
                    <a:pt x="874" y="198"/>
                    <a:pt x="1458" y="195"/>
                  </a:cubicBezTo>
                  <a:cubicBezTo>
                    <a:pt x="1512" y="112"/>
                    <a:pt x="1512" y="112"/>
                    <a:pt x="1512" y="112"/>
                  </a:cubicBezTo>
                  <a:cubicBezTo>
                    <a:pt x="1540" y="67"/>
                    <a:pt x="1587" y="45"/>
                    <a:pt x="1634" y="45"/>
                  </a:cubicBezTo>
                  <a:cubicBezTo>
                    <a:pt x="1636" y="45"/>
                    <a:pt x="1637" y="45"/>
                    <a:pt x="1639" y="45"/>
                  </a:cubicBezTo>
                  <a:cubicBezTo>
                    <a:pt x="1639" y="45"/>
                    <a:pt x="1639" y="45"/>
                    <a:pt x="1639" y="45"/>
                  </a:cubicBezTo>
                  <a:cubicBezTo>
                    <a:pt x="1641" y="45"/>
                    <a:pt x="1642" y="45"/>
                    <a:pt x="1644" y="45"/>
                  </a:cubicBezTo>
                  <a:cubicBezTo>
                    <a:pt x="1691" y="45"/>
                    <a:pt x="1738" y="67"/>
                    <a:pt x="1767" y="112"/>
                  </a:cubicBezTo>
                  <a:cubicBezTo>
                    <a:pt x="1855" y="248"/>
                    <a:pt x="1855" y="248"/>
                    <a:pt x="1855" y="248"/>
                  </a:cubicBezTo>
                  <a:cubicBezTo>
                    <a:pt x="2298" y="374"/>
                    <a:pt x="2654" y="709"/>
                    <a:pt x="2808" y="1140"/>
                  </a:cubicBezTo>
                  <a:cubicBezTo>
                    <a:pt x="2974" y="1140"/>
                    <a:pt x="2974" y="1140"/>
                    <a:pt x="2974" y="1140"/>
                  </a:cubicBezTo>
                  <a:cubicBezTo>
                    <a:pt x="2910" y="911"/>
                    <a:pt x="2794" y="703"/>
                    <a:pt x="2640" y="529"/>
                  </a:cubicBezTo>
                  <a:cubicBezTo>
                    <a:pt x="2637" y="533"/>
                    <a:pt x="2632" y="536"/>
                    <a:pt x="2626" y="536"/>
                  </a:cubicBezTo>
                  <a:cubicBezTo>
                    <a:pt x="2615" y="536"/>
                    <a:pt x="2607" y="527"/>
                    <a:pt x="2607" y="517"/>
                  </a:cubicBezTo>
                  <a:cubicBezTo>
                    <a:pt x="2607" y="510"/>
                    <a:pt x="2610" y="505"/>
                    <a:pt x="2615" y="501"/>
                  </a:cubicBezTo>
                  <a:cubicBezTo>
                    <a:pt x="2460" y="334"/>
                    <a:pt x="2269" y="201"/>
                    <a:pt x="2055" y="115"/>
                  </a:cubicBezTo>
                  <a:cubicBezTo>
                    <a:pt x="2052" y="116"/>
                    <a:pt x="2049" y="117"/>
                    <a:pt x="2046" y="117"/>
                  </a:cubicBezTo>
                  <a:cubicBezTo>
                    <a:pt x="2038" y="117"/>
                    <a:pt x="2031" y="111"/>
                    <a:pt x="2028" y="104"/>
                  </a:cubicBezTo>
                  <a:cubicBezTo>
                    <a:pt x="1854" y="37"/>
                    <a:pt x="1665" y="0"/>
                    <a:pt x="1467" y="0"/>
                  </a:cubicBezTo>
                </a:path>
              </a:pathLst>
            </a:custGeom>
            <a:solidFill>
              <a:srgbClr val="607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983"/>
            <p:cNvSpPr>
              <a:spLocks/>
            </p:cNvSpPr>
            <p:nvPr userDrawn="1"/>
          </p:nvSpPr>
          <p:spPr bwMode="auto">
            <a:xfrm>
              <a:off x="6943726" y="2500313"/>
              <a:ext cx="52388" cy="55563"/>
            </a:xfrm>
            <a:custGeom>
              <a:avLst/>
              <a:gdLst>
                <a:gd name="T0" fmla="*/ 25 w 33"/>
                <a:gd name="T1" fmla="*/ 0 h 35"/>
                <a:gd name="T2" fmla="*/ 0 w 33"/>
                <a:gd name="T3" fmla="*/ 28 h 35"/>
                <a:gd name="T4" fmla="*/ 14 w 33"/>
                <a:gd name="T5" fmla="*/ 35 h 35"/>
                <a:gd name="T6" fmla="*/ 33 w 33"/>
                <a:gd name="T7" fmla="*/ 16 h 35"/>
                <a:gd name="T8" fmla="*/ 25 w 33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25" y="0"/>
                  </a:moveTo>
                  <a:cubicBezTo>
                    <a:pt x="17" y="9"/>
                    <a:pt x="8" y="19"/>
                    <a:pt x="0" y="28"/>
                  </a:cubicBezTo>
                  <a:cubicBezTo>
                    <a:pt x="3" y="32"/>
                    <a:pt x="9" y="35"/>
                    <a:pt x="14" y="35"/>
                  </a:cubicBezTo>
                  <a:cubicBezTo>
                    <a:pt x="25" y="35"/>
                    <a:pt x="33" y="26"/>
                    <a:pt x="33" y="16"/>
                  </a:cubicBezTo>
                  <a:cubicBezTo>
                    <a:pt x="33" y="9"/>
                    <a:pt x="30" y="4"/>
                    <a:pt x="25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Oval 984"/>
            <p:cNvSpPr>
              <a:spLocks noChangeArrowheads="1"/>
            </p:cNvSpPr>
            <p:nvPr userDrawn="1"/>
          </p:nvSpPr>
          <p:spPr bwMode="auto">
            <a:xfrm>
              <a:off x="7404101" y="2162175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985"/>
            <p:cNvSpPr>
              <a:spLocks/>
            </p:cNvSpPr>
            <p:nvPr userDrawn="1"/>
          </p:nvSpPr>
          <p:spPr bwMode="auto">
            <a:xfrm>
              <a:off x="7872414" y="1870075"/>
              <a:ext cx="42863" cy="20638"/>
            </a:xfrm>
            <a:custGeom>
              <a:avLst/>
              <a:gdLst>
                <a:gd name="T0" fmla="*/ 27 w 27"/>
                <a:gd name="T1" fmla="*/ 0 h 13"/>
                <a:gd name="T2" fmla="*/ 0 w 27"/>
                <a:gd name="T3" fmla="*/ 11 h 13"/>
                <a:gd name="T4" fmla="*/ 9 w 27"/>
                <a:gd name="T5" fmla="*/ 13 h 13"/>
                <a:gd name="T6" fmla="*/ 27 w 2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18" y="3"/>
                    <a:pt x="9" y="7"/>
                    <a:pt x="0" y="11"/>
                  </a:cubicBezTo>
                  <a:cubicBezTo>
                    <a:pt x="3" y="12"/>
                    <a:pt x="6" y="13"/>
                    <a:pt x="9" y="13"/>
                  </a:cubicBezTo>
                  <a:cubicBezTo>
                    <a:pt x="17" y="13"/>
                    <a:pt x="24" y="7"/>
                    <a:pt x="27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Oval 986"/>
            <p:cNvSpPr>
              <a:spLocks noChangeArrowheads="1"/>
            </p:cNvSpPr>
            <p:nvPr userDrawn="1"/>
          </p:nvSpPr>
          <p:spPr bwMode="auto">
            <a:xfrm>
              <a:off x="8777289" y="1830388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987"/>
            <p:cNvSpPr>
              <a:spLocks/>
            </p:cNvSpPr>
            <p:nvPr userDrawn="1"/>
          </p:nvSpPr>
          <p:spPr bwMode="auto">
            <a:xfrm>
              <a:off x="9696451" y="1870075"/>
              <a:ext cx="42863" cy="20638"/>
            </a:xfrm>
            <a:custGeom>
              <a:avLst/>
              <a:gdLst>
                <a:gd name="T0" fmla="*/ 0 w 27"/>
                <a:gd name="T1" fmla="*/ 0 h 13"/>
                <a:gd name="T2" fmla="*/ 18 w 27"/>
                <a:gd name="T3" fmla="*/ 13 h 13"/>
                <a:gd name="T4" fmla="*/ 27 w 27"/>
                <a:gd name="T5" fmla="*/ 11 h 13"/>
                <a:gd name="T6" fmla="*/ 0 w 2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3">
                  <a:moveTo>
                    <a:pt x="0" y="0"/>
                  </a:moveTo>
                  <a:cubicBezTo>
                    <a:pt x="3" y="7"/>
                    <a:pt x="10" y="13"/>
                    <a:pt x="18" y="13"/>
                  </a:cubicBezTo>
                  <a:cubicBezTo>
                    <a:pt x="21" y="13"/>
                    <a:pt x="24" y="12"/>
                    <a:pt x="27" y="11"/>
                  </a:cubicBezTo>
                  <a:cubicBezTo>
                    <a:pt x="18" y="7"/>
                    <a:pt x="9" y="3"/>
                    <a:pt x="0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Oval 988"/>
            <p:cNvSpPr>
              <a:spLocks noChangeArrowheads="1"/>
            </p:cNvSpPr>
            <p:nvPr userDrawn="1"/>
          </p:nvSpPr>
          <p:spPr bwMode="auto">
            <a:xfrm>
              <a:off x="10163176" y="2162175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989"/>
            <p:cNvSpPr>
              <a:spLocks/>
            </p:cNvSpPr>
            <p:nvPr userDrawn="1"/>
          </p:nvSpPr>
          <p:spPr bwMode="auto">
            <a:xfrm>
              <a:off x="10615614" y="2500313"/>
              <a:ext cx="52388" cy="55563"/>
            </a:xfrm>
            <a:custGeom>
              <a:avLst/>
              <a:gdLst>
                <a:gd name="T0" fmla="*/ 8 w 33"/>
                <a:gd name="T1" fmla="*/ 0 h 35"/>
                <a:gd name="T2" fmla="*/ 0 w 33"/>
                <a:gd name="T3" fmla="*/ 16 h 35"/>
                <a:gd name="T4" fmla="*/ 19 w 33"/>
                <a:gd name="T5" fmla="*/ 35 h 35"/>
                <a:gd name="T6" fmla="*/ 33 w 33"/>
                <a:gd name="T7" fmla="*/ 28 h 35"/>
                <a:gd name="T8" fmla="*/ 8 w 33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8" y="0"/>
                  </a:moveTo>
                  <a:cubicBezTo>
                    <a:pt x="3" y="4"/>
                    <a:pt x="0" y="9"/>
                    <a:pt x="0" y="16"/>
                  </a:cubicBezTo>
                  <a:cubicBezTo>
                    <a:pt x="0" y="26"/>
                    <a:pt x="8" y="35"/>
                    <a:pt x="19" y="35"/>
                  </a:cubicBezTo>
                  <a:cubicBezTo>
                    <a:pt x="25" y="35"/>
                    <a:pt x="30" y="32"/>
                    <a:pt x="33" y="28"/>
                  </a:cubicBezTo>
                  <a:cubicBezTo>
                    <a:pt x="25" y="19"/>
                    <a:pt x="16" y="9"/>
                    <a:pt x="8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990"/>
            <p:cNvSpPr>
              <a:spLocks noEditPoints="1"/>
            </p:cNvSpPr>
            <p:nvPr userDrawn="1"/>
          </p:nvSpPr>
          <p:spPr bwMode="auto">
            <a:xfrm>
              <a:off x="6324601" y="3603625"/>
              <a:ext cx="104775" cy="425450"/>
            </a:xfrm>
            <a:custGeom>
              <a:avLst/>
              <a:gdLst>
                <a:gd name="T0" fmla="*/ 42 w 66"/>
                <a:gd name="T1" fmla="*/ 208 h 268"/>
                <a:gd name="T2" fmla="*/ 5 w 66"/>
                <a:gd name="T3" fmla="*/ 208 h 268"/>
                <a:gd name="T4" fmla="*/ 0 w 66"/>
                <a:gd name="T5" fmla="*/ 268 h 268"/>
                <a:gd name="T6" fmla="*/ 42 w 66"/>
                <a:gd name="T7" fmla="*/ 208 h 268"/>
                <a:gd name="T8" fmla="*/ 66 w 66"/>
                <a:gd name="T9" fmla="*/ 0 h 268"/>
                <a:gd name="T10" fmla="*/ 41 w 66"/>
                <a:gd name="T11" fmla="*/ 0 h 268"/>
                <a:gd name="T12" fmla="*/ 29 w 66"/>
                <a:gd name="T13" fmla="*/ 54 h 268"/>
                <a:gd name="T14" fmla="*/ 66 w 66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268">
                  <a:moveTo>
                    <a:pt x="42" y="208"/>
                  </a:moveTo>
                  <a:cubicBezTo>
                    <a:pt x="5" y="208"/>
                    <a:pt x="5" y="208"/>
                    <a:pt x="5" y="208"/>
                  </a:cubicBezTo>
                  <a:cubicBezTo>
                    <a:pt x="3" y="228"/>
                    <a:pt x="2" y="248"/>
                    <a:pt x="0" y="268"/>
                  </a:cubicBezTo>
                  <a:cubicBezTo>
                    <a:pt x="42" y="208"/>
                    <a:pt x="42" y="208"/>
                    <a:pt x="42" y="208"/>
                  </a:cubicBezTo>
                  <a:moveTo>
                    <a:pt x="66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7" y="18"/>
                    <a:pt x="33" y="36"/>
                    <a:pt x="29" y="54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07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991"/>
            <p:cNvSpPr>
              <a:spLocks noEditPoints="1"/>
            </p:cNvSpPr>
            <p:nvPr userDrawn="1"/>
          </p:nvSpPr>
          <p:spPr bwMode="auto">
            <a:xfrm>
              <a:off x="6727826" y="2014538"/>
              <a:ext cx="2065338" cy="1765300"/>
            </a:xfrm>
            <a:custGeom>
              <a:avLst/>
              <a:gdLst>
                <a:gd name="T0" fmla="*/ 150 w 1301"/>
                <a:gd name="T1" fmla="*/ 891 h 1112"/>
                <a:gd name="T2" fmla="*/ 131 w 1301"/>
                <a:gd name="T3" fmla="*/ 872 h 1112"/>
                <a:gd name="T4" fmla="*/ 150 w 1301"/>
                <a:gd name="T5" fmla="*/ 853 h 1112"/>
                <a:gd name="T6" fmla="*/ 169 w 1301"/>
                <a:gd name="T7" fmla="*/ 872 h 1112"/>
                <a:gd name="T8" fmla="*/ 150 w 1301"/>
                <a:gd name="T9" fmla="*/ 891 h 1112"/>
                <a:gd name="T10" fmla="*/ 445 w 1301"/>
                <a:gd name="T11" fmla="*/ 602 h 1112"/>
                <a:gd name="T12" fmla="*/ 426 w 1301"/>
                <a:gd name="T13" fmla="*/ 583 h 1112"/>
                <a:gd name="T14" fmla="*/ 445 w 1301"/>
                <a:gd name="T15" fmla="*/ 564 h 1112"/>
                <a:gd name="T16" fmla="*/ 464 w 1301"/>
                <a:gd name="T17" fmla="*/ 583 h 1112"/>
                <a:gd name="T18" fmla="*/ 445 w 1301"/>
                <a:gd name="T19" fmla="*/ 602 h 1112"/>
                <a:gd name="T20" fmla="*/ 730 w 1301"/>
                <a:gd name="T21" fmla="*/ 341 h 1112"/>
                <a:gd name="T22" fmla="*/ 711 w 1301"/>
                <a:gd name="T23" fmla="*/ 322 h 1112"/>
                <a:gd name="T24" fmla="*/ 730 w 1301"/>
                <a:gd name="T25" fmla="*/ 303 h 1112"/>
                <a:gd name="T26" fmla="*/ 749 w 1301"/>
                <a:gd name="T27" fmla="*/ 322 h 1112"/>
                <a:gd name="T28" fmla="*/ 730 w 1301"/>
                <a:gd name="T29" fmla="*/ 341 h 1112"/>
                <a:gd name="T30" fmla="*/ 1024 w 1301"/>
                <a:gd name="T31" fmla="*/ 131 h 1112"/>
                <a:gd name="T32" fmla="*/ 1005 w 1301"/>
                <a:gd name="T33" fmla="*/ 112 h 1112"/>
                <a:gd name="T34" fmla="*/ 1024 w 1301"/>
                <a:gd name="T35" fmla="*/ 93 h 1112"/>
                <a:gd name="T36" fmla="*/ 1043 w 1301"/>
                <a:gd name="T37" fmla="*/ 112 h 1112"/>
                <a:gd name="T38" fmla="*/ 1024 w 1301"/>
                <a:gd name="T39" fmla="*/ 131 h 1112"/>
                <a:gd name="T40" fmla="*/ 1301 w 1301"/>
                <a:gd name="T41" fmla="*/ 0 h 1112"/>
                <a:gd name="T42" fmla="*/ 0 w 1301"/>
                <a:gd name="T43" fmla="*/ 864 h 1112"/>
                <a:gd name="T44" fmla="*/ 95 w 1301"/>
                <a:gd name="T45" fmla="*/ 1001 h 1112"/>
                <a:gd name="T46" fmla="*/ 1 w 1301"/>
                <a:gd name="T47" fmla="*/ 1001 h 1112"/>
                <a:gd name="T48" fmla="*/ 77 w 1301"/>
                <a:gd name="T49" fmla="*/ 1112 h 1112"/>
                <a:gd name="T50" fmla="*/ 237 w 1301"/>
                <a:gd name="T51" fmla="*/ 1112 h 1112"/>
                <a:gd name="T52" fmla="*/ 426 w 1301"/>
                <a:gd name="T53" fmla="*/ 818 h 1112"/>
                <a:gd name="T54" fmla="*/ 426 w 1301"/>
                <a:gd name="T55" fmla="*/ 818 h 1112"/>
                <a:gd name="T56" fmla="*/ 657 w 1301"/>
                <a:gd name="T57" fmla="*/ 461 h 1112"/>
                <a:gd name="T58" fmla="*/ 747 w 1301"/>
                <a:gd name="T59" fmla="*/ 413 h 1112"/>
                <a:gd name="T60" fmla="*/ 750 w 1301"/>
                <a:gd name="T61" fmla="*/ 413 h 1112"/>
                <a:gd name="T62" fmla="*/ 750 w 1301"/>
                <a:gd name="T63" fmla="*/ 413 h 1112"/>
                <a:gd name="T64" fmla="*/ 754 w 1301"/>
                <a:gd name="T65" fmla="*/ 413 h 1112"/>
                <a:gd name="T66" fmla="*/ 843 w 1301"/>
                <a:gd name="T67" fmla="*/ 461 h 1112"/>
                <a:gd name="T68" fmla="*/ 923 w 1301"/>
                <a:gd name="T69" fmla="*/ 584 h 1112"/>
                <a:gd name="T70" fmla="*/ 1038 w 1301"/>
                <a:gd name="T71" fmla="*/ 407 h 1112"/>
                <a:gd name="T72" fmla="*/ 1038 w 1301"/>
                <a:gd name="T73" fmla="*/ 407 h 1112"/>
                <a:gd name="T74" fmla="*/ 1301 w 1301"/>
                <a:gd name="T75" fmla="*/ 0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01" h="1112">
                  <a:moveTo>
                    <a:pt x="150" y="891"/>
                  </a:moveTo>
                  <a:cubicBezTo>
                    <a:pt x="140" y="891"/>
                    <a:pt x="131" y="882"/>
                    <a:pt x="131" y="872"/>
                  </a:cubicBezTo>
                  <a:cubicBezTo>
                    <a:pt x="131" y="861"/>
                    <a:pt x="140" y="853"/>
                    <a:pt x="150" y="853"/>
                  </a:cubicBezTo>
                  <a:cubicBezTo>
                    <a:pt x="161" y="853"/>
                    <a:pt x="169" y="861"/>
                    <a:pt x="169" y="872"/>
                  </a:cubicBezTo>
                  <a:cubicBezTo>
                    <a:pt x="169" y="882"/>
                    <a:pt x="161" y="891"/>
                    <a:pt x="150" y="891"/>
                  </a:cubicBezTo>
                  <a:moveTo>
                    <a:pt x="445" y="602"/>
                  </a:moveTo>
                  <a:cubicBezTo>
                    <a:pt x="434" y="602"/>
                    <a:pt x="426" y="594"/>
                    <a:pt x="426" y="583"/>
                  </a:cubicBezTo>
                  <a:cubicBezTo>
                    <a:pt x="426" y="573"/>
                    <a:pt x="434" y="564"/>
                    <a:pt x="445" y="564"/>
                  </a:cubicBezTo>
                  <a:cubicBezTo>
                    <a:pt x="455" y="564"/>
                    <a:pt x="464" y="573"/>
                    <a:pt x="464" y="583"/>
                  </a:cubicBezTo>
                  <a:cubicBezTo>
                    <a:pt x="464" y="594"/>
                    <a:pt x="455" y="602"/>
                    <a:pt x="445" y="602"/>
                  </a:cubicBezTo>
                  <a:moveTo>
                    <a:pt x="730" y="341"/>
                  </a:moveTo>
                  <a:cubicBezTo>
                    <a:pt x="720" y="341"/>
                    <a:pt x="711" y="332"/>
                    <a:pt x="711" y="322"/>
                  </a:cubicBezTo>
                  <a:cubicBezTo>
                    <a:pt x="711" y="311"/>
                    <a:pt x="720" y="303"/>
                    <a:pt x="730" y="303"/>
                  </a:cubicBezTo>
                  <a:cubicBezTo>
                    <a:pt x="741" y="303"/>
                    <a:pt x="749" y="311"/>
                    <a:pt x="749" y="322"/>
                  </a:cubicBezTo>
                  <a:cubicBezTo>
                    <a:pt x="749" y="332"/>
                    <a:pt x="741" y="341"/>
                    <a:pt x="730" y="341"/>
                  </a:cubicBezTo>
                  <a:moveTo>
                    <a:pt x="1024" y="131"/>
                  </a:moveTo>
                  <a:cubicBezTo>
                    <a:pt x="1014" y="131"/>
                    <a:pt x="1005" y="123"/>
                    <a:pt x="1005" y="112"/>
                  </a:cubicBezTo>
                  <a:cubicBezTo>
                    <a:pt x="1005" y="102"/>
                    <a:pt x="1014" y="93"/>
                    <a:pt x="1024" y="93"/>
                  </a:cubicBezTo>
                  <a:cubicBezTo>
                    <a:pt x="1035" y="93"/>
                    <a:pt x="1043" y="102"/>
                    <a:pt x="1043" y="112"/>
                  </a:cubicBezTo>
                  <a:cubicBezTo>
                    <a:pt x="1043" y="123"/>
                    <a:pt x="1035" y="131"/>
                    <a:pt x="1024" y="131"/>
                  </a:cubicBezTo>
                  <a:moveTo>
                    <a:pt x="1301" y="0"/>
                  </a:moveTo>
                  <a:cubicBezTo>
                    <a:pt x="717" y="3"/>
                    <a:pt x="216" y="358"/>
                    <a:pt x="0" y="864"/>
                  </a:cubicBezTo>
                  <a:cubicBezTo>
                    <a:pt x="95" y="1001"/>
                    <a:pt x="95" y="1001"/>
                    <a:pt x="95" y="1001"/>
                  </a:cubicBezTo>
                  <a:cubicBezTo>
                    <a:pt x="1" y="1001"/>
                    <a:pt x="1" y="1001"/>
                    <a:pt x="1" y="1001"/>
                  </a:cubicBezTo>
                  <a:cubicBezTo>
                    <a:pt x="77" y="1112"/>
                    <a:pt x="77" y="1112"/>
                    <a:pt x="77" y="1112"/>
                  </a:cubicBezTo>
                  <a:cubicBezTo>
                    <a:pt x="237" y="1112"/>
                    <a:pt x="237" y="1112"/>
                    <a:pt x="237" y="1112"/>
                  </a:cubicBezTo>
                  <a:cubicBezTo>
                    <a:pt x="426" y="818"/>
                    <a:pt x="426" y="818"/>
                    <a:pt x="426" y="818"/>
                  </a:cubicBezTo>
                  <a:cubicBezTo>
                    <a:pt x="426" y="818"/>
                    <a:pt x="426" y="818"/>
                    <a:pt x="426" y="818"/>
                  </a:cubicBezTo>
                  <a:cubicBezTo>
                    <a:pt x="657" y="461"/>
                    <a:pt x="657" y="461"/>
                    <a:pt x="657" y="461"/>
                  </a:cubicBezTo>
                  <a:cubicBezTo>
                    <a:pt x="678" y="429"/>
                    <a:pt x="712" y="413"/>
                    <a:pt x="747" y="413"/>
                  </a:cubicBezTo>
                  <a:cubicBezTo>
                    <a:pt x="748" y="413"/>
                    <a:pt x="749" y="413"/>
                    <a:pt x="750" y="413"/>
                  </a:cubicBezTo>
                  <a:cubicBezTo>
                    <a:pt x="750" y="413"/>
                    <a:pt x="750" y="413"/>
                    <a:pt x="750" y="413"/>
                  </a:cubicBezTo>
                  <a:cubicBezTo>
                    <a:pt x="751" y="413"/>
                    <a:pt x="753" y="413"/>
                    <a:pt x="754" y="413"/>
                  </a:cubicBezTo>
                  <a:cubicBezTo>
                    <a:pt x="788" y="413"/>
                    <a:pt x="822" y="429"/>
                    <a:pt x="843" y="461"/>
                  </a:cubicBezTo>
                  <a:cubicBezTo>
                    <a:pt x="923" y="584"/>
                    <a:pt x="923" y="584"/>
                    <a:pt x="923" y="584"/>
                  </a:cubicBezTo>
                  <a:cubicBezTo>
                    <a:pt x="1038" y="407"/>
                    <a:pt x="1038" y="407"/>
                    <a:pt x="1038" y="407"/>
                  </a:cubicBezTo>
                  <a:cubicBezTo>
                    <a:pt x="1038" y="407"/>
                    <a:pt x="1038" y="407"/>
                    <a:pt x="1038" y="407"/>
                  </a:cubicBezTo>
                  <a:cubicBezTo>
                    <a:pt x="1301" y="0"/>
                    <a:pt x="1301" y="0"/>
                    <a:pt x="1301" y="0"/>
                  </a:cubicBezTo>
                </a:path>
              </a:pathLst>
            </a:custGeom>
            <a:solidFill>
              <a:srgbClr val="687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Oval 992"/>
            <p:cNvSpPr>
              <a:spLocks noChangeArrowheads="1"/>
            </p:cNvSpPr>
            <p:nvPr userDrawn="1"/>
          </p:nvSpPr>
          <p:spPr bwMode="auto">
            <a:xfrm>
              <a:off x="6935789" y="33686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993"/>
            <p:cNvSpPr>
              <a:spLocks noChangeArrowheads="1"/>
            </p:cNvSpPr>
            <p:nvPr userDrawn="1"/>
          </p:nvSpPr>
          <p:spPr bwMode="auto">
            <a:xfrm>
              <a:off x="7404101" y="2909888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Oval 994"/>
            <p:cNvSpPr>
              <a:spLocks noChangeArrowheads="1"/>
            </p:cNvSpPr>
            <p:nvPr userDrawn="1"/>
          </p:nvSpPr>
          <p:spPr bwMode="auto">
            <a:xfrm>
              <a:off x="7856539" y="2495550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Oval 995"/>
            <p:cNvSpPr>
              <a:spLocks noChangeArrowheads="1"/>
            </p:cNvSpPr>
            <p:nvPr userDrawn="1"/>
          </p:nvSpPr>
          <p:spPr bwMode="auto">
            <a:xfrm>
              <a:off x="8323264" y="21621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996"/>
            <p:cNvSpPr>
              <a:spLocks noEditPoints="1"/>
            </p:cNvSpPr>
            <p:nvPr userDrawn="1"/>
          </p:nvSpPr>
          <p:spPr bwMode="auto">
            <a:xfrm>
              <a:off x="9421814" y="2098675"/>
              <a:ext cx="1512888" cy="1416050"/>
            </a:xfrm>
            <a:custGeom>
              <a:avLst/>
              <a:gdLst>
                <a:gd name="T0" fmla="*/ 771 w 953"/>
                <a:gd name="T1" fmla="*/ 838 h 892"/>
                <a:gd name="T2" fmla="*/ 752 w 953"/>
                <a:gd name="T3" fmla="*/ 819 h 892"/>
                <a:gd name="T4" fmla="*/ 771 w 953"/>
                <a:gd name="T5" fmla="*/ 800 h 892"/>
                <a:gd name="T6" fmla="*/ 790 w 953"/>
                <a:gd name="T7" fmla="*/ 819 h 892"/>
                <a:gd name="T8" fmla="*/ 771 w 953"/>
                <a:gd name="T9" fmla="*/ 838 h 892"/>
                <a:gd name="T10" fmla="*/ 486 w 953"/>
                <a:gd name="T11" fmla="*/ 549 h 892"/>
                <a:gd name="T12" fmla="*/ 467 w 953"/>
                <a:gd name="T13" fmla="*/ 530 h 892"/>
                <a:gd name="T14" fmla="*/ 486 w 953"/>
                <a:gd name="T15" fmla="*/ 511 h 892"/>
                <a:gd name="T16" fmla="*/ 505 w 953"/>
                <a:gd name="T17" fmla="*/ 530 h 892"/>
                <a:gd name="T18" fmla="*/ 486 w 953"/>
                <a:gd name="T19" fmla="*/ 549 h 892"/>
                <a:gd name="T20" fmla="*/ 0 w 953"/>
                <a:gd name="T21" fmla="*/ 0 h 892"/>
                <a:gd name="T22" fmla="*/ 172 w 953"/>
                <a:gd name="T23" fmla="*/ 267 h 892"/>
                <a:gd name="T24" fmla="*/ 191 w 953"/>
                <a:gd name="T25" fmla="*/ 250 h 892"/>
                <a:gd name="T26" fmla="*/ 210 w 953"/>
                <a:gd name="T27" fmla="*/ 269 h 892"/>
                <a:gd name="T28" fmla="*/ 191 w 953"/>
                <a:gd name="T29" fmla="*/ 288 h 892"/>
                <a:gd name="T30" fmla="*/ 185 w 953"/>
                <a:gd name="T31" fmla="*/ 287 h 892"/>
                <a:gd name="T32" fmla="*/ 229 w 953"/>
                <a:gd name="T33" fmla="*/ 354 h 892"/>
                <a:gd name="T34" fmla="*/ 229 w 953"/>
                <a:gd name="T35" fmla="*/ 354 h 892"/>
                <a:gd name="T36" fmla="*/ 215 w 953"/>
                <a:gd name="T37" fmla="*/ 343 h 892"/>
                <a:gd name="T38" fmla="*/ 572 w 953"/>
                <a:gd name="T39" fmla="*/ 892 h 892"/>
                <a:gd name="T40" fmla="*/ 953 w 953"/>
                <a:gd name="T41" fmla="*/ 892 h 892"/>
                <a:gd name="T42" fmla="*/ 0 w 953"/>
                <a:gd name="T43" fmla="*/ 0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3" h="892">
                  <a:moveTo>
                    <a:pt x="771" y="838"/>
                  </a:moveTo>
                  <a:cubicBezTo>
                    <a:pt x="760" y="838"/>
                    <a:pt x="752" y="829"/>
                    <a:pt x="752" y="819"/>
                  </a:cubicBezTo>
                  <a:cubicBezTo>
                    <a:pt x="752" y="808"/>
                    <a:pt x="760" y="800"/>
                    <a:pt x="771" y="800"/>
                  </a:cubicBezTo>
                  <a:cubicBezTo>
                    <a:pt x="781" y="800"/>
                    <a:pt x="790" y="808"/>
                    <a:pt x="790" y="819"/>
                  </a:cubicBezTo>
                  <a:cubicBezTo>
                    <a:pt x="790" y="829"/>
                    <a:pt x="781" y="838"/>
                    <a:pt x="771" y="838"/>
                  </a:cubicBezTo>
                  <a:moveTo>
                    <a:pt x="486" y="549"/>
                  </a:moveTo>
                  <a:cubicBezTo>
                    <a:pt x="475" y="549"/>
                    <a:pt x="467" y="541"/>
                    <a:pt x="467" y="530"/>
                  </a:cubicBezTo>
                  <a:cubicBezTo>
                    <a:pt x="467" y="520"/>
                    <a:pt x="475" y="511"/>
                    <a:pt x="486" y="511"/>
                  </a:cubicBezTo>
                  <a:cubicBezTo>
                    <a:pt x="496" y="511"/>
                    <a:pt x="505" y="520"/>
                    <a:pt x="505" y="530"/>
                  </a:cubicBezTo>
                  <a:cubicBezTo>
                    <a:pt x="505" y="541"/>
                    <a:pt x="496" y="549"/>
                    <a:pt x="486" y="549"/>
                  </a:cubicBezTo>
                  <a:moveTo>
                    <a:pt x="0" y="0"/>
                  </a:moveTo>
                  <a:cubicBezTo>
                    <a:pt x="172" y="267"/>
                    <a:pt x="172" y="267"/>
                    <a:pt x="172" y="267"/>
                  </a:cubicBezTo>
                  <a:cubicBezTo>
                    <a:pt x="173" y="257"/>
                    <a:pt x="181" y="250"/>
                    <a:pt x="191" y="250"/>
                  </a:cubicBezTo>
                  <a:cubicBezTo>
                    <a:pt x="202" y="250"/>
                    <a:pt x="210" y="258"/>
                    <a:pt x="210" y="269"/>
                  </a:cubicBezTo>
                  <a:cubicBezTo>
                    <a:pt x="210" y="279"/>
                    <a:pt x="202" y="288"/>
                    <a:pt x="191" y="288"/>
                  </a:cubicBezTo>
                  <a:cubicBezTo>
                    <a:pt x="189" y="288"/>
                    <a:pt x="187" y="288"/>
                    <a:pt x="185" y="287"/>
                  </a:cubicBezTo>
                  <a:cubicBezTo>
                    <a:pt x="229" y="354"/>
                    <a:pt x="229" y="354"/>
                    <a:pt x="229" y="354"/>
                  </a:cubicBezTo>
                  <a:cubicBezTo>
                    <a:pt x="229" y="354"/>
                    <a:pt x="229" y="354"/>
                    <a:pt x="229" y="354"/>
                  </a:cubicBezTo>
                  <a:cubicBezTo>
                    <a:pt x="215" y="343"/>
                    <a:pt x="215" y="343"/>
                    <a:pt x="215" y="343"/>
                  </a:cubicBezTo>
                  <a:cubicBezTo>
                    <a:pt x="572" y="892"/>
                    <a:pt x="572" y="892"/>
                    <a:pt x="572" y="892"/>
                  </a:cubicBezTo>
                  <a:cubicBezTo>
                    <a:pt x="953" y="892"/>
                    <a:pt x="953" y="892"/>
                    <a:pt x="953" y="892"/>
                  </a:cubicBezTo>
                  <a:cubicBezTo>
                    <a:pt x="799" y="461"/>
                    <a:pt x="443" y="126"/>
                    <a:pt x="0" y="0"/>
                  </a:cubicBezTo>
                </a:path>
              </a:pathLst>
            </a:custGeom>
            <a:solidFill>
              <a:srgbClr val="687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Oval 997"/>
            <p:cNvSpPr>
              <a:spLocks noChangeArrowheads="1"/>
            </p:cNvSpPr>
            <p:nvPr userDrawn="1"/>
          </p:nvSpPr>
          <p:spPr bwMode="auto">
            <a:xfrm>
              <a:off x="10615614" y="33686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Oval 998"/>
            <p:cNvSpPr>
              <a:spLocks noChangeArrowheads="1"/>
            </p:cNvSpPr>
            <p:nvPr userDrawn="1"/>
          </p:nvSpPr>
          <p:spPr bwMode="auto">
            <a:xfrm>
              <a:off x="10163176" y="2909888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999"/>
            <p:cNvSpPr>
              <a:spLocks/>
            </p:cNvSpPr>
            <p:nvPr userDrawn="1"/>
          </p:nvSpPr>
          <p:spPr bwMode="auto">
            <a:xfrm>
              <a:off x="9694864" y="2495550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13 w 38"/>
                <a:gd name="T5" fmla="*/ 37 h 38"/>
                <a:gd name="T6" fmla="*/ 19 w 38"/>
                <a:gd name="T7" fmla="*/ 38 h 38"/>
                <a:gd name="T8" fmla="*/ 38 w 38"/>
                <a:gd name="T9" fmla="*/ 19 h 38"/>
                <a:gd name="T10" fmla="*/ 19 w 38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9" y="0"/>
                    <a:pt x="1" y="7"/>
                    <a:pt x="0" y="1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5" y="38"/>
                    <a:pt x="17" y="38"/>
                    <a:pt x="19" y="38"/>
                  </a:cubicBezTo>
                  <a:cubicBezTo>
                    <a:pt x="30" y="38"/>
                    <a:pt x="38" y="29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00"/>
            <p:cNvSpPr>
              <a:spLocks/>
            </p:cNvSpPr>
            <p:nvPr userDrawn="1"/>
          </p:nvSpPr>
          <p:spPr bwMode="auto">
            <a:xfrm>
              <a:off x="6121401" y="3170238"/>
              <a:ext cx="915988" cy="1470025"/>
            </a:xfrm>
            <a:custGeom>
              <a:avLst/>
              <a:gdLst>
                <a:gd name="T0" fmla="*/ 407 w 577"/>
                <a:gd name="T1" fmla="*/ 481 h 926"/>
                <a:gd name="T2" fmla="*/ 526 w 577"/>
                <a:gd name="T3" fmla="*/ 481 h 926"/>
                <a:gd name="T4" fmla="*/ 383 w 577"/>
                <a:gd name="T5" fmla="*/ 273 h 926"/>
                <a:gd name="T6" fmla="*/ 477 w 577"/>
                <a:gd name="T7" fmla="*/ 273 h 926"/>
                <a:gd name="T8" fmla="*/ 289 w 577"/>
                <a:gd name="T9" fmla="*/ 0 h 926"/>
                <a:gd name="T10" fmla="*/ 100 w 577"/>
                <a:gd name="T11" fmla="*/ 273 h 926"/>
                <a:gd name="T12" fmla="*/ 194 w 577"/>
                <a:gd name="T13" fmla="*/ 273 h 926"/>
                <a:gd name="T14" fmla="*/ 51 w 577"/>
                <a:gd name="T15" fmla="*/ 481 h 926"/>
                <a:gd name="T16" fmla="*/ 170 w 577"/>
                <a:gd name="T17" fmla="*/ 481 h 926"/>
                <a:gd name="T18" fmla="*/ 0 w 577"/>
                <a:gd name="T19" fmla="*/ 727 h 926"/>
                <a:gd name="T20" fmla="*/ 220 w 577"/>
                <a:gd name="T21" fmla="*/ 727 h 926"/>
                <a:gd name="T22" fmla="*/ 220 w 577"/>
                <a:gd name="T23" fmla="*/ 926 h 926"/>
                <a:gd name="T24" fmla="*/ 289 w 577"/>
                <a:gd name="T25" fmla="*/ 926 h 926"/>
                <a:gd name="T26" fmla="*/ 357 w 577"/>
                <a:gd name="T27" fmla="*/ 926 h 926"/>
                <a:gd name="T28" fmla="*/ 357 w 577"/>
                <a:gd name="T29" fmla="*/ 727 h 926"/>
                <a:gd name="T30" fmla="*/ 577 w 577"/>
                <a:gd name="T31" fmla="*/ 727 h 926"/>
                <a:gd name="T32" fmla="*/ 407 w 577"/>
                <a:gd name="T33" fmla="*/ 481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6">
                  <a:moveTo>
                    <a:pt x="407" y="481"/>
                  </a:moveTo>
                  <a:lnTo>
                    <a:pt x="526" y="481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9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1"/>
                  </a:lnTo>
                  <a:lnTo>
                    <a:pt x="170" y="481"/>
                  </a:lnTo>
                  <a:lnTo>
                    <a:pt x="0" y="727"/>
                  </a:lnTo>
                  <a:lnTo>
                    <a:pt x="220" y="727"/>
                  </a:lnTo>
                  <a:lnTo>
                    <a:pt x="220" y="926"/>
                  </a:lnTo>
                  <a:lnTo>
                    <a:pt x="289" y="926"/>
                  </a:lnTo>
                  <a:lnTo>
                    <a:pt x="357" y="926"/>
                  </a:lnTo>
                  <a:lnTo>
                    <a:pt x="357" y="727"/>
                  </a:lnTo>
                  <a:lnTo>
                    <a:pt x="577" y="727"/>
                  </a:lnTo>
                  <a:lnTo>
                    <a:pt x="407" y="481"/>
                  </a:lnTo>
                  <a:close/>
                </a:path>
              </a:pathLst>
            </a:cu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001"/>
            <p:cNvSpPr>
              <a:spLocks/>
            </p:cNvSpPr>
            <p:nvPr userDrawn="1"/>
          </p:nvSpPr>
          <p:spPr bwMode="auto">
            <a:xfrm>
              <a:off x="6121401" y="3170238"/>
              <a:ext cx="915988" cy="1470025"/>
            </a:xfrm>
            <a:custGeom>
              <a:avLst/>
              <a:gdLst>
                <a:gd name="T0" fmla="*/ 407 w 577"/>
                <a:gd name="T1" fmla="*/ 481 h 926"/>
                <a:gd name="T2" fmla="*/ 526 w 577"/>
                <a:gd name="T3" fmla="*/ 481 h 926"/>
                <a:gd name="T4" fmla="*/ 383 w 577"/>
                <a:gd name="T5" fmla="*/ 273 h 926"/>
                <a:gd name="T6" fmla="*/ 477 w 577"/>
                <a:gd name="T7" fmla="*/ 273 h 926"/>
                <a:gd name="T8" fmla="*/ 289 w 577"/>
                <a:gd name="T9" fmla="*/ 0 h 926"/>
                <a:gd name="T10" fmla="*/ 100 w 577"/>
                <a:gd name="T11" fmla="*/ 273 h 926"/>
                <a:gd name="T12" fmla="*/ 194 w 577"/>
                <a:gd name="T13" fmla="*/ 273 h 926"/>
                <a:gd name="T14" fmla="*/ 51 w 577"/>
                <a:gd name="T15" fmla="*/ 481 h 926"/>
                <a:gd name="T16" fmla="*/ 170 w 577"/>
                <a:gd name="T17" fmla="*/ 481 h 926"/>
                <a:gd name="T18" fmla="*/ 0 w 577"/>
                <a:gd name="T19" fmla="*/ 727 h 926"/>
                <a:gd name="T20" fmla="*/ 220 w 577"/>
                <a:gd name="T21" fmla="*/ 727 h 926"/>
                <a:gd name="T22" fmla="*/ 220 w 577"/>
                <a:gd name="T23" fmla="*/ 926 h 926"/>
                <a:gd name="T24" fmla="*/ 289 w 577"/>
                <a:gd name="T25" fmla="*/ 926 h 926"/>
                <a:gd name="T26" fmla="*/ 357 w 577"/>
                <a:gd name="T27" fmla="*/ 926 h 926"/>
                <a:gd name="T28" fmla="*/ 357 w 577"/>
                <a:gd name="T29" fmla="*/ 727 h 926"/>
                <a:gd name="T30" fmla="*/ 577 w 577"/>
                <a:gd name="T31" fmla="*/ 727 h 926"/>
                <a:gd name="T32" fmla="*/ 407 w 577"/>
                <a:gd name="T33" fmla="*/ 481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6">
                  <a:moveTo>
                    <a:pt x="407" y="481"/>
                  </a:moveTo>
                  <a:lnTo>
                    <a:pt x="526" y="481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9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1"/>
                  </a:lnTo>
                  <a:lnTo>
                    <a:pt x="170" y="481"/>
                  </a:lnTo>
                  <a:lnTo>
                    <a:pt x="0" y="727"/>
                  </a:lnTo>
                  <a:lnTo>
                    <a:pt x="220" y="727"/>
                  </a:lnTo>
                  <a:lnTo>
                    <a:pt x="220" y="926"/>
                  </a:lnTo>
                  <a:lnTo>
                    <a:pt x="289" y="926"/>
                  </a:lnTo>
                  <a:lnTo>
                    <a:pt x="357" y="926"/>
                  </a:lnTo>
                  <a:lnTo>
                    <a:pt x="357" y="727"/>
                  </a:lnTo>
                  <a:lnTo>
                    <a:pt x="577" y="727"/>
                  </a:lnTo>
                  <a:lnTo>
                    <a:pt x="407" y="48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02"/>
            <p:cNvSpPr>
              <a:spLocks/>
            </p:cNvSpPr>
            <p:nvPr userDrawn="1"/>
          </p:nvSpPr>
          <p:spPr bwMode="auto">
            <a:xfrm>
              <a:off x="10925176" y="3597275"/>
              <a:ext cx="915988" cy="1468438"/>
            </a:xfrm>
            <a:custGeom>
              <a:avLst/>
              <a:gdLst>
                <a:gd name="T0" fmla="*/ 407 w 577"/>
                <a:gd name="T1" fmla="*/ 480 h 925"/>
                <a:gd name="T2" fmla="*/ 526 w 577"/>
                <a:gd name="T3" fmla="*/ 480 h 925"/>
                <a:gd name="T4" fmla="*/ 383 w 577"/>
                <a:gd name="T5" fmla="*/ 273 h 925"/>
                <a:gd name="T6" fmla="*/ 477 w 577"/>
                <a:gd name="T7" fmla="*/ 273 h 925"/>
                <a:gd name="T8" fmla="*/ 288 w 577"/>
                <a:gd name="T9" fmla="*/ 0 h 925"/>
                <a:gd name="T10" fmla="*/ 100 w 577"/>
                <a:gd name="T11" fmla="*/ 273 h 925"/>
                <a:gd name="T12" fmla="*/ 194 w 577"/>
                <a:gd name="T13" fmla="*/ 273 h 925"/>
                <a:gd name="T14" fmla="*/ 51 w 577"/>
                <a:gd name="T15" fmla="*/ 480 h 925"/>
                <a:gd name="T16" fmla="*/ 169 w 577"/>
                <a:gd name="T17" fmla="*/ 480 h 925"/>
                <a:gd name="T18" fmla="*/ 0 w 577"/>
                <a:gd name="T19" fmla="*/ 726 h 925"/>
                <a:gd name="T20" fmla="*/ 220 w 577"/>
                <a:gd name="T21" fmla="*/ 726 h 925"/>
                <a:gd name="T22" fmla="*/ 220 w 577"/>
                <a:gd name="T23" fmla="*/ 925 h 925"/>
                <a:gd name="T24" fmla="*/ 288 w 577"/>
                <a:gd name="T25" fmla="*/ 925 h 925"/>
                <a:gd name="T26" fmla="*/ 356 w 577"/>
                <a:gd name="T27" fmla="*/ 925 h 925"/>
                <a:gd name="T28" fmla="*/ 356 w 577"/>
                <a:gd name="T29" fmla="*/ 726 h 925"/>
                <a:gd name="T30" fmla="*/ 577 w 577"/>
                <a:gd name="T31" fmla="*/ 726 h 925"/>
                <a:gd name="T32" fmla="*/ 407 w 577"/>
                <a:gd name="T33" fmla="*/ 480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5">
                  <a:moveTo>
                    <a:pt x="407" y="480"/>
                  </a:moveTo>
                  <a:lnTo>
                    <a:pt x="526" y="480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8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0"/>
                  </a:lnTo>
                  <a:lnTo>
                    <a:pt x="169" y="480"/>
                  </a:lnTo>
                  <a:lnTo>
                    <a:pt x="0" y="726"/>
                  </a:lnTo>
                  <a:lnTo>
                    <a:pt x="220" y="726"/>
                  </a:lnTo>
                  <a:lnTo>
                    <a:pt x="220" y="925"/>
                  </a:lnTo>
                  <a:lnTo>
                    <a:pt x="288" y="925"/>
                  </a:lnTo>
                  <a:lnTo>
                    <a:pt x="356" y="925"/>
                  </a:lnTo>
                  <a:lnTo>
                    <a:pt x="356" y="726"/>
                  </a:lnTo>
                  <a:lnTo>
                    <a:pt x="577" y="726"/>
                  </a:lnTo>
                  <a:lnTo>
                    <a:pt x="407" y="480"/>
                  </a:lnTo>
                  <a:close/>
                </a:path>
              </a:pathLst>
            </a:cu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03"/>
            <p:cNvSpPr>
              <a:spLocks/>
            </p:cNvSpPr>
            <p:nvPr userDrawn="1"/>
          </p:nvSpPr>
          <p:spPr bwMode="auto">
            <a:xfrm>
              <a:off x="10925176" y="3597275"/>
              <a:ext cx="915988" cy="1468438"/>
            </a:xfrm>
            <a:custGeom>
              <a:avLst/>
              <a:gdLst>
                <a:gd name="T0" fmla="*/ 407 w 577"/>
                <a:gd name="T1" fmla="*/ 480 h 925"/>
                <a:gd name="T2" fmla="*/ 526 w 577"/>
                <a:gd name="T3" fmla="*/ 480 h 925"/>
                <a:gd name="T4" fmla="*/ 383 w 577"/>
                <a:gd name="T5" fmla="*/ 273 h 925"/>
                <a:gd name="T6" fmla="*/ 477 w 577"/>
                <a:gd name="T7" fmla="*/ 273 h 925"/>
                <a:gd name="T8" fmla="*/ 288 w 577"/>
                <a:gd name="T9" fmla="*/ 0 h 925"/>
                <a:gd name="T10" fmla="*/ 100 w 577"/>
                <a:gd name="T11" fmla="*/ 273 h 925"/>
                <a:gd name="T12" fmla="*/ 194 w 577"/>
                <a:gd name="T13" fmla="*/ 273 h 925"/>
                <a:gd name="T14" fmla="*/ 51 w 577"/>
                <a:gd name="T15" fmla="*/ 480 h 925"/>
                <a:gd name="T16" fmla="*/ 169 w 577"/>
                <a:gd name="T17" fmla="*/ 480 h 925"/>
                <a:gd name="T18" fmla="*/ 0 w 577"/>
                <a:gd name="T19" fmla="*/ 726 h 925"/>
                <a:gd name="T20" fmla="*/ 220 w 577"/>
                <a:gd name="T21" fmla="*/ 726 h 925"/>
                <a:gd name="T22" fmla="*/ 220 w 577"/>
                <a:gd name="T23" fmla="*/ 925 h 925"/>
                <a:gd name="T24" fmla="*/ 288 w 577"/>
                <a:gd name="T25" fmla="*/ 925 h 925"/>
                <a:gd name="T26" fmla="*/ 356 w 577"/>
                <a:gd name="T27" fmla="*/ 925 h 925"/>
                <a:gd name="T28" fmla="*/ 356 w 577"/>
                <a:gd name="T29" fmla="*/ 726 h 925"/>
                <a:gd name="T30" fmla="*/ 577 w 577"/>
                <a:gd name="T31" fmla="*/ 726 h 925"/>
                <a:gd name="T32" fmla="*/ 407 w 577"/>
                <a:gd name="T33" fmla="*/ 480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5">
                  <a:moveTo>
                    <a:pt x="407" y="480"/>
                  </a:moveTo>
                  <a:lnTo>
                    <a:pt x="526" y="480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8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0"/>
                  </a:lnTo>
                  <a:lnTo>
                    <a:pt x="169" y="480"/>
                  </a:lnTo>
                  <a:lnTo>
                    <a:pt x="0" y="726"/>
                  </a:lnTo>
                  <a:lnTo>
                    <a:pt x="220" y="726"/>
                  </a:lnTo>
                  <a:lnTo>
                    <a:pt x="220" y="925"/>
                  </a:lnTo>
                  <a:lnTo>
                    <a:pt x="288" y="925"/>
                  </a:lnTo>
                  <a:lnTo>
                    <a:pt x="356" y="925"/>
                  </a:lnTo>
                  <a:lnTo>
                    <a:pt x="356" y="726"/>
                  </a:lnTo>
                  <a:lnTo>
                    <a:pt x="577" y="726"/>
                  </a:lnTo>
                  <a:lnTo>
                    <a:pt x="407" y="4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04"/>
            <p:cNvSpPr>
              <a:spLocks/>
            </p:cNvSpPr>
            <p:nvPr userDrawn="1"/>
          </p:nvSpPr>
          <p:spPr bwMode="auto">
            <a:xfrm>
              <a:off x="6818314" y="1774825"/>
              <a:ext cx="4522788" cy="3290888"/>
            </a:xfrm>
            <a:custGeom>
              <a:avLst/>
              <a:gdLst>
                <a:gd name="T0" fmla="*/ 2850 w 2850"/>
                <a:gd name="T1" fmla="*/ 2073 h 2073"/>
                <a:gd name="T2" fmla="*/ 0 w 2850"/>
                <a:gd name="T3" fmla="*/ 2073 h 2073"/>
                <a:gd name="T4" fmla="*/ 981 w 2850"/>
                <a:gd name="T5" fmla="*/ 558 h 2073"/>
                <a:gd name="T6" fmla="*/ 981 w 2850"/>
                <a:gd name="T7" fmla="*/ 558 h 2073"/>
                <a:gd name="T8" fmla="*/ 1298 w 2850"/>
                <a:gd name="T9" fmla="*/ 68 h 2073"/>
                <a:gd name="T10" fmla="*/ 1425 w 2850"/>
                <a:gd name="T11" fmla="*/ 1 h 2073"/>
                <a:gd name="T12" fmla="*/ 1543 w 2850"/>
                <a:gd name="T13" fmla="*/ 67 h 2073"/>
                <a:gd name="T14" fmla="*/ 1856 w 2850"/>
                <a:gd name="T15" fmla="*/ 547 h 2073"/>
                <a:gd name="T16" fmla="*/ 2850 w 2850"/>
                <a:gd name="T17" fmla="*/ 2073 h 2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50" h="2073">
                  <a:moveTo>
                    <a:pt x="2850" y="2073"/>
                  </a:moveTo>
                  <a:cubicBezTo>
                    <a:pt x="0" y="2073"/>
                    <a:pt x="0" y="2073"/>
                    <a:pt x="0" y="2073"/>
                  </a:cubicBezTo>
                  <a:cubicBezTo>
                    <a:pt x="981" y="558"/>
                    <a:pt x="981" y="558"/>
                    <a:pt x="981" y="558"/>
                  </a:cubicBezTo>
                  <a:cubicBezTo>
                    <a:pt x="981" y="558"/>
                    <a:pt x="981" y="558"/>
                    <a:pt x="981" y="558"/>
                  </a:cubicBezTo>
                  <a:cubicBezTo>
                    <a:pt x="1298" y="68"/>
                    <a:pt x="1298" y="68"/>
                    <a:pt x="1298" y="68"/>
                  </a:cubicBezTo>
                  <a:cubicBezTo>
                    <a:pt x="1327" y="22"/>
                    <a:pt x="1377" y="0"/>
                    <a:pt x="1425" y="1"/>
                  </a:cubicBezTo>
                  <a:cubicBezTo>
                    <a:pt x="1470" y="3"/>
                    <a:pt x="1515" y="25"/>
                    <a:pt x="1543" y="67"/>
                  </a:cubicBezTo>
                  <a:cubicBezTo>
                    <a:pt x="1856" y="547"/>
                    <a:pt x="1856" y="547"/>
                    <a:pt x="1856" y="547"/>
                  </a:cubicBezTo>
                  <a:cubicBezTo>
                    <a:pt x="2850" y="2073"/>
                    <a:pt x="2850" y="2073"/>
                    <a:pt x="2850" y="2073"/>
                  </a:cubicBezTo>
                </a:path>
              </a:pathLst>
            </a:custGeom>
            <a:solidFill>
              <a:srgbClr val="495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05"/>
            <p:cNvSpPr>
              <a:spLocks/>
            </p:cNvSpPr>
            <p:nvPr userDrawn="1"/>
          </p:nvSpPr>
          <p:spPr bwMode="auto">
            <a:xfrm>
              <a:off x="8375651" y="1774825"/>
              <a:ext cx="1409700" cy="996950"/>
            </a:xfrm>
            <a:custGeom>
              <a:avLst/>
              <a:gdLst>
                <a:gd name="T0" fmla="*/ 889 w 889"/>
                <a:gd name="T1" fmla="*/ 558 h 628"/>
                <a:gd name="T2" fmla="*/ 889 w 889"/>
                <a:gd name="T3" fmla="*/ 558 h 628"/>
                <a:gd name="T4" fmla="*/ 875 w 889"/>
                <a:gd name="T5" fmla="*/ 547 h 628"/>
                <a:gd name="T6" fmla="*/ 639 w 889"/>
                <a:gd name="T7" fmla="*/ 375 h 628"/>
                <a:gd name="T8" fmla="*/ 444 w 889"/>
                <a:gd name="T9" fmla="*/ 628 h 628"/>
                <a:gd name="T10" fmla="*/ 249 w 889"/>
                <a:gd name="T11" fmla="*/ 375 h 628"/>
                <a:gd name="T12" fmla="*/ 0 w 889"/>
                <a:gd name="T13" fmla="*/ 558 h 628"/>
                <a:gd name="T14" fmla="*/ 0 w 889"/>
                <a:gd name="T15" fmla="*/ 558 h 628"/>
                <a:gd name="T16" fmla="*/ 317 w 889"/>
                <a:gd name="T17" fmla="*/ 68 h 628"/>
                <a:gd name="T18" fmla="*/ 444 w 889"/>
                <a:gd name="T19" fmla="*/ 1 h 628"/>
                <a:gd name="T20" fmla="*/ 572 w 889"/>
                <a:gd name="T21" fmla="*/ 68 h 628"/>
                <a:gd name="T22" fmla="*/ 889 w 889"/>
                <a:gd name="T23" fmla="*/ 55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9" h="628">
                  <a:moveTo>
                    <a:pt x="889" y="558"/>
                  </a:moveTo>
                  <a:cubicBezTo>
                    <a:pt x="889" y="558"/>
                    <a:pt x="889" y="558"/>
                    <a:pt x="889" y="558"/>
                  </a:cubicBezTo>
                  <a:cubicBezTo>
                    <a:pt x="875" y="547"/>
                    <a:pt x="875" y="547"/>
                    <a:pt x="875" y="547"/>
                  </a:cubicBezTo>
                  <a:cubicBezTo>
                    <a:pt x="639" y="375"/>
                    <a:pt x="639" y="375"/>
                    <a:pt x="639" y="375"/>
                  </a:cubicBezTo>
                  <a:cubicBezTo>
                    <a:pt x="444" y="628"/>
                    <a:pt x="444" y="628"/>
                    <a:pt x="444" y="628"/>
                  </a:cubicBezTo>
                  <a:cubicBezTo>
                    <a:pt x="249" y="375"/>
                    <a:pt x="249" y="375"/>
                    <a:pt x="249" y="375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317" y="68"/>
                    <a:pt x="317" y="68"/>
                    <a:pt x="317" y="68"/>
                  </a:cubicBezTo>
                  <a:cubicBezTo>
                    <a:pt x="346" y="22"/>
                    <a:pt x="396" y="0"/>
                    <a:pt x="444" y="1"/>
                  </a:cubicBezTo>
                  <a:cubicBezTo>
                    <a:pt x="493" y="0"/>
                    <a:pt x="542" y="22"/>
                    <a:pt x="572" y="68"/>
                  </a:cubicBezTo>
                  <a:cubicBezTo>
                    <a:pt x="889" y="558"/>
                    <a:pt x="889" y="558"/>
                    <a:pt x="889" y="558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06"/>
            <p:cNvSpPr>
              <a:spLocks noEditPoints="1"/>
            </p:cNvSpPr>
            <p:nvPr userDrawn="1"/>
          </p:nvSpPr>
          <p:spPr bwMode="auto">
            <a:xfrm>
              <a:off x="9080501" y="2370138"/>
              <a:ext cx="2138363" cy="2695575"/>
            </a:xfrm>
            <a:custGeom>
              <a:avLst/>
              <a:gdLst>
                <a:gd name="T0" fmla="*/ 645 w 1347"/>
                <a:gd name="T1" fmla="*/ 1302 h 1698"/>
                <a:gd name="T2" fmla="*/ 555 w 1347"/>
                <a:gd name="T3" fmla="*/ 1302 h 1698"/>
                <a:gd name="T4" fmla="*/ 555 w 1347"/>
                <a:gd name="T5" fmla="*/ 1698 h 1698"/>
                <a:gd name="T6" fmla="*/ 1347 w 1347"/>
                <a:gd name="T7" fmla="*/ 1698 h 1698"/>
                <a:gd name="T8" fmla="*/ 645 w 1347"/>
                <a:gd name="T9" fmla="*/ 1698 h 1698"/>
                <a:gd name="T10" fmla="*/ 645 w 1347"/>
                <a:gd name="T11" fmla="*/ 1302 h 1698"/>
                <a:gd name="T12" fmla="*/ 645 w 1347"/>
                <a:gd name="T13" fmla="*/ 1262 h 1698"/>
                <a:gd name="T14" fmla="*/ 555 w 1347"/>
                <a:gd name="T15" fmla="*/ 1262 h 1698"/>
                <a:gd name="T16" fmla="*/ 555 w 1347"/>
                <a:gd name="T17" fmla="*/ 1302 h 1698"/>
                <a:gd name="T18" fmla="*/ 645 w 1347"/>
                <a:gd name="T19" fmla="*/ 1302 h 1698"/>
                <a:gd name="T20" fmla="*/ 645 w 1347"/>
                <a:gd name="T21" fmla="*/ 1262 h 1698"/>
                <a:gd name="T22" fmla="*/ 194 w 1347"/>
                <a:gd name="T23" fmla="*/ 0 h 1698"/>
                <a:gd name="T24" fmla="*/ 0 w 1347"/>
                <a:gd name="T25" fmla="*/ 253 h 1698"/>
                <a:gd name="T26" fmla="*/ 0 w 1347"/>
                <a:gd name="T27" fmla="*/ 1184 h 1698"/>
                <a:gd name="T28" fmla="*/ 555 w 1347"/>
                <a:gd name="T29" fmla="*/ 1184 h 1698"/>
                <a:gd name="T30" fmla="*/ 555 w 1347"/>
                <a:gd name="T31" fmla="*/ 1219 h 1698"/>
                <a:gd name="T32" fmla="*/ 645 w 1347"/>
                <a:gd name="T33" fmla="*/ 1219 h 1698"/>
                <a:gd name="T34" fmla="*/ 645 w 1347"/>
                <a:gd name="T35" fmla="*/ 721 h 1698"/>
                <a:gd name="T36" fmla="*/ 787 w 1347"/>
                <a:gd name="T37" fmla="*/ 721 h 1698"/>
                <a:gd name="T38" fmla="*/ 430 w 1347"/>
                <a:gd name="T39" fmla="*/ 172 h 1698"/>
                <a:gd name="T40" fmla="*/ 194 w 1347"/>
                <a:gd name="T41" fmla="*/ 0 h 1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7" h="1698">
                  <a:moveTo>
                    <a:pt x="645" y="1302"/>
                  </a:moveTo>
                  <a:lnTo>
                    <a:pt x="555" y="1302"/>
                  </a:lnTo>
                  <a:lnTo>
                    <a:pt x="555" y="1698"/>
                  </a:lnTo>
                  <a:lnTo>
                    <a:pt x="1347" y="1698"/>
                  </a:lnTo>
                  <a:lnTo>
                    <a:pt x="645" y="1698"/>
                  </a:lnTo>
                  <a:lnTo>
                    <a:pt x="645" y="1302"/>
                  </a:lnTo>
                  <a:close/>
                  <a:moveTo>
                    <a:pt x="645" y="1262"/>
                  </a:moveTo>
                  <a:lnTo>
                    <a:pt x="555" y="1262"/>
                  </a:lnTo>
                  <a:lnTo>
                    <a:pt x="555" y="1302"/>
                  </a:lnTo>
                  <a:lnTo>
                    <a:pt x="645" y="1302"/>
                  </a:lnTo>
                  <a:lnTo>
                    <a:pt x="645" y="1262"/>
                  </a:lnTo>
                  <a:close/>
                  <a:moveTo>
                    <a:pt x="194" y="0"/>
                  </a:moveTo>
                  <a:lnTo>
                    <a:pt x="0" y="253"/>
                  </a:lnTo>
                  <a:lnTo>
                    <a:pt x="0" y="1184"/>
                  </a:lnTo>
                  <a:lnTo>
                    <a:pt x="555" y="1184"/>
                  </a:lnTo>
                  <a:lnTo>
                    <a:pt x="555" y="1219"/>
                  </a:lnTo>
                  <a:lnTo>
                    <a:pt x="645" y="1219"/>
                  </a:lnTo>
                  <a:lnTo>
                    <a:pt x="645" y="721"/>
                  </a:lnTo>
                  <a:lnTo>
                    <a:pt x="787" y="721"/>
                  </a:lnTo>
                  <a:lnTo>
                    <a:pt x="430" y="172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3A4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07"/>
            <p:cNvSpPr>
              <a:spLocks noEditPoints="1"/>
            </p:cNvSpPr>
            <p:nvPr userDrawn="1"/>
          </p:nvSpPr>
          <p:spPr bwMode="auto">
            <a:xfrm>
              <a:off x="9080501" y="2370138"/>
              <a:ext cx="2138363" cy="2695575"/>
            </a:xfrm>
            <a:custGeom>
              <a:avLst/>
              <a:gdLst>
                <a:gd name="T0" fmla="*/ 645 w 1347"/>
                <a:gd name="T1" fmla="*/ 1302 h 1698"/>
                <a:gd name="T2" fmla="*/ 555 w 1347"/>
                <a:gd name="T3" fmla="*/ 1302 h 1698"/>
                <a:gd name="T4" fmla="*/ 555 w 1347"/>
                <a:gd name="T5" fmla="*/ 1698 h 1698"/>
                <a:gd name="T6" fmla="*/ 1347 w 1347"/>
                <a:gd name="T7" fmla="*/ 1698 h 1698"/>
                <a:gd name="T8" fmla="*/ 645 w 1347"/>
                <a:gd name="T9" fmla="*/ 1698 h 1698"/>
                <a:gd name="T10" fmla="*/ 645 w 1347"/>
                <a:gd name="T11" fmla="*/ 1302 h 1698"/>
                <a:gd name="T12" fmla="*/ 645 w 1347"/>
                <a:gd name="T13" fmla="*/ 1262 h 1698"/>
                <a:gd name="T14" fmla="*/ 555 w 1347"/>
                <a:gd name="T15" fmla="*/ 1262 h 1698"/>
                <a:gd name="T16" fmla="*/ 555 w 1347"/>
                <a:gd name="T17" fmla="*/ 1302 h 1698"/>
                <a:gd name="T18" fmla="*/ 645 w 1347"/>
                <a:gd name="T19" fmla="*/ 1302 h 1698"/>
                <a:gd name="T20" fmla="*/ 645 w 1347"/>
                <a:gd name="T21" fmla="*/ 1262 h 1698"/>
                <a:gd name="T22" fmla="*/ 194 w 1347"/>
                <a:gd name="T23" fmla="*/ 0 h 1698"/>
                <a:gd name="T24" fmla="*/ 0 w 1347"/>
                <a:gd name="T25" fmla="*/ 253 h 1698"/>
                <a:gd name="T26" fmla="*/ 0 w 1347"/>
                <a:gd name="T27" fmla="*/ 1184 h 1698"/>
                <a:gd name="T28" fmla="*/ 555 w 1347"/>
                <a:gd name="T29" fmla="*/ 1184 h 1698"/>
                <a:gd name="T30" fmla="*/ 555 w 1347"/>
                <a:gd name="T31" fmla="*/ 1219 h 1698"/>
                <a:gd name="T32" fmla="*/ 645 w 1347"/>
                <a:gd name="T33" fmla="*/ 1219 h 1698"/>
                <a:gd name="T34" fmla="*/ 645 w 1347"/>
                <a:gd name="T35" fmla="*/ 721 h 1698"/>
                <a:gd name="T36" fmla="*/ 787 w 1347"/>
                <a:gd name="T37" fmla="*/ 721 h 1698"/>
                <a:gd name="T38" fmla="*/ 430 w 1347"/>
                <a:gd name="T39" fmla="*/ 172 h 1698"/>
                <a:gd name="T40" fmla="*/ 194 w 1347"/>
                <a:gd name="T41" fmla="*/ 0 h 1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7" h="1698">
                  <a:moveTo>
                    <a:pt x="645" y="1302"/>
                  </a:moveTo>
                  <a:lnTo>
                    <a:pt x="555" y="1302"/>
                  </a:lnTo>
                  <a:lnTo>
                    <a:pt x="555" y="1698"/>
                  </a:lnTo>
                  <a:lnTo>
                    <a:pt x="1347" y="1698"/>
                  </a:lnTo>
                  <a:lnTo>
                    <a:pt x="645" y="1698"/>
                  </a:lnTo>
                  <a:lnTo>
                    <a:pt x="645" y="1302"/>
                  </a:lnTo>
                  <a:moveTo>
                    <a:pt x="645" y="1262"/>
                  </a:moveTo>
                  <a:lnTo>
                    <a:pt x="555" y="1262"/>
                  </a:lnTo>
                  <a:lnTo>
                    <a:pt x="555" y="1302"/>
                  </a:lnTo>
                  <a:lnTo>
                    <a:pt x="645" y="1302"/>
                  </a:lnTo>
                  <a:lnTo>
                    <a:pt x="645" y="1262"/>
                  </a:lnTo>
                  <a:moveTo>
                    <a:pt x="194" y="0"/>
                  </a:moveTo>
                  <a:lnTo>
                    <a:pt x="0" y="253"/>
                  </a:lnTo>
                  <a:lnTo>
                    <a:pt x="0" y="1184"/>
                  </a:lnTo>
                  <a:lnTo>
                    <a:pt x="555" y="1184"/>
                  </a:lnTo>
                  <a:lnTo>
                    <a:pt x="555" y="1219"/>
                  </a:lnTo>
                  <a:lnTo>
                    <a:pt x="645" y="1219"/>
                  </a:lnTo>
                  <a:lnTo>
                    <a:pt x="645" y="721"/>
                  </a:lnTo>
                  <a:lnTo>
                    <a:pt x="787" y="721"/>
                  </a:lnTo>
                  <a:lnTo>
                    <a:pt x="430" y="172"/>
                  </a:lnTo>
                  <a:lnTo>
                    <a:pt x="1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08"/>
            <p:cNvSpPr>
              <a:spLocks/>
            </p:cNvSpPr>
            <p:nvPr userDrawn="1"/>
          </p:nvSpPr>
          <p:spPr bwMode="auto">
            <a:xfrm>
              <a:off x="9080501" y="1776413"/>
              <a:ext cx="704850" cy="995363"/>
            </a:xfrm>
            <a:custGeom>
              <a:avLst/>
              <a:gdLst>
                <a:gd name="T0" fmla="*/ 5 w 445"/>
                <a:gd name="T1" fmla="*/ 0 h 627"/>
                <a:gd name="T2" fmla="*/ 0 w 445"/>
                <a:gd name="T3" fmla="*/ 0 h 627"/>
                <a:gd name="T4" fmla="*/ 0 w 445"/>
                <a:gd name="T5" fmla="*/ 627 h 627"/>
                <a:gd name="T6" fmla="*/ 195 w 445"/>
                <a:gd name="T7" fmla="*/ 374 h 627"/>
                <a:gd name="T8" fmla="*/ 431 w 445"/>
                <a:gd name="T9" fmla="*/ 546 h 627"/>
                <a:gd name="T10" fmla="*/ 445 w 445"/>
                <a:gd name="T11" fmla="*/ 557 h 627"/>
                <a:gd name="T12" fmla="*/ 445 w 445"/>
                <a:gd name="T13" fmla="*/ 557 h 627"/>
                <a:gd name="T14" fmla="*/ 401 w 445"/>
                <a:gd name="T15" fmla="*/ 490 h 627"/>
                <a:gd name="T16" fmla="*/ 388 w 445"/>
                <a:gd name="T17" fmla="*/ 470 h 627"/>
                <a:gd name="T18" fmla="*/ 128 w 445"/>
                <a:gd name="T19" fmla="*/ 67 h 627"/>
                <a:gd name="T20" fmla="*/ 5 w 445"/>
                <a:gd name="T21" fmla="*/ 0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5" h="627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627"/>
                    <a:pt x="0" y="627"/>
                    <a:pt x="0" y="627"/>
                  </a:cubicBezTo>
                  <a:cubicBezTo>
                    <a:pt x="195" y="374"/>
                    <a:pt x="195" y="374"/>
                    <a:pt x="195" y="374"/>
                  </a:cubicBezTo>
                  <a:cubicBezTo>
                    <a:pt x="431" y="546"/>
                    <a:pt x="431" y="546"/>
                    <a:pt x="431" y="546"/>
                  </a:cubicBezTo>
                  <a:cubicBezTo>
                    <a:pt x="445" y="557"/>
                    <a:pt x="445" y="557"/>
                    <a:pt x="445" y="557"/>
                  </a:cubicBezTo>
                  <a:cubicBezTo>
                    <a:pt x="445" y="557"/>
                    <a:pt x="445" y="557"/>
                    <a:pt x="445" y="557"/>
                  </a:cubicBezTo>
                  <a:cubicBezTo>
                    <a:pt x="401" y="490"/>
                    <a:pt x="401" y="490"/>
                    <a:pt x="401" y="490"/>
                  </a:cubicBezTo>
                  <a:cubicBezTo>
                    <a:pt x="388" y="470"/>
                    <a:pt x="388" y="470"/>
                    <a:pt x="388" y="470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99" y="22"/>
                    <a:pt x="52" y="0"/>
                    <a:pt x="5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009"/>
            <p:cNvSpPr>
              <a:spLocks/>
            </p:cNvSpPr>
            <p:nvPr userDrawn="1"/>
          </p:nvSpPr>
          <p:spPr bwMode="auto">
            <a:xfrm>
              <a:off x="6270626" y="2668588"/>
              <a:ext cx="3294063" cy="2397125"/>
            </a:xfrm>
            <a:custGeom>
              <a:avLst/>
              <a:gdLst>
                <a:gd name="T0" fmla="*/ 2076 w 2076"/>
                <a:gd name="T1" fmla="*/ 1510 h 1510"/>
                <a:gd name="T2" fmla="*/ 0 w 2076"/>
                <a:gd name="T3" fmla="*/ 1510 h 1510"/>
                <a:gd name="T4" fmla="*/ 714 w 2076"/>
                <a:gd name="T5" fmla="*/ 406 h 1510"/>
                <a:gd name="T6" fmla="*/ 714 w 2076"/>
                <a:gd name="T7" fmla="*/ 406 h 1510"/>
                <a:gd name="T8" fmla="*/ 945 w 2076"/>
                <a:gd name="T9" fmla="*/ 49 h 1510"/>
                <a:gd name="T10" fmla="*/ 1038 w 2076"/>
                <a:gd name="T11" fmla="*/ 1 h 1510"/>
                <a:gd name="T12" fmla="*/ 1124 w 2076"/>
                <a:gd name="T13" fmla="*/ 49 h 1510"/>
                <a:gd name="T14" fmla="*/ 1352 w 2076"/>
                <a:gd name="T15" fmla="*/ 399 h 1510"/>
                <a:gd name="T16" fmla="*/ 2076 w 2076"/>
                <a:gd name="T17" fmla="*/ 1510 h 1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76" h="1510">
                  <a:moveTo>
                    <a:pt x="2076" y="1510"/>
                  </a:moveTo>
                  <a:cubicBezTo>
                    <a:pt x="0" y="1510"/>
                    <a:pt x="0" y="1510"/>
                    <a:pt x="0" y="1510"/>
                  </a:cubicBezTo>
                  <a:cubicBezTo>
                    <a:pt x="714" y="406"/>
                    <a:pt x="714" y="406"/>
                    <a:pt x="714" y="406"/>
                  </a:cubicBezTo>
                  <a:cubicBezTo>
                    <a:pt x="714" y="406"/>
                    <a:pt x="714" y="406"/>
                    <a:pt x="714" y="406"/>
                  </a:cubicBezTo>
                  <a:cubicBezTo>
                    <a:pt x="945" y="49"/>
                    <a:pt x="945" y="49"/>
                    <a:pt x="945" y="49"/>
                  </a:cubicBezTo>
                  <a:cubicBezTo>
                    <a:pt x="967" y="16"/>
                    <a:pt x="1003" y="0"/>
                    <a:pt x="1038" y="1"/>
                  </a:cubicBezTo>
                  <a:cubicBezTo>
                    <a:pt x="1071" y="2"/>
                    <a:pt x="1103" y="18"/>
                    <a:pt x="1124" y="49"/>
                  </a:cubicBezTo>
                  <a:cubicBezTo>
                    <a:pt x="1352" y="399"/>
                    <a:pt x="1352" y="399"/>
                    <a:pt x="1352" y="399"/>
                  </a:cubicBezTo>
                  <a:cubicBezTo>
                    <a:pt x="2076" y="1510"/>
                    <a:pt x="2076" y="1510"/>
                    <a:pt x="2076" y="1510"/>
                  </a:cubicBezTo>
                </a:path>
              </a:pathLst>
            </a:custGeom>
            <a:solidFill>
              <a:srgbClr val="495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010"/>
            <p:cNvSpPr>
              <a:spLocks/>
            </p:cNvSpPr>
            <p:nvPr userDrawn="1"/>
          </p:nvSpPr>
          <p:spPr bwMode="auto">
            <a:xfrm>
              <a:off x="7404101" y="2668588"/>
              <a:ext cx="1028700" cy="725488"/>
            </a:xfrm>
            <a:custGeom>
              <a:avLst/>
              <a:gdLst>
                <a:gd name="T0" fmla="*/ 648 w 648"/>
                <a:gd name="T1" fmla="*/ 406 h 457"/>
                <a:gd name="T2" fmla="*/ 648 w 648"/>
                <a:gd name="T3" fmla="*/ 406 h 457"/>
                <a:gd name="T4" fmla="*/ 638 w 648"/>
                <a:gd name="T5" fmla="*/ 399 h 457"/>
                <a:gd name="T6" fmla="*/ 466 w 648"/>
                <a:gd name="T7" fmla="*/ 273 h 457"/>
                <a:gd name="T8" fmla="*/ 324 w 648"/>
                <a:gd name="T9" fmla="*/ 457 h 457"/>
                <a:gd name="T10" fmla="*/ 182 w 648"/>
                <a:gd name="T11" fmla="*/ 273 h 457"/>
                <a:gd name="T12" fmla="*/ 0 w 648"/>
                <a:gd name="T13" fmla="*/ 406 h 457"/>
                <a:gd name="T14" fmla="*/ 0 w 648"/>
                <a:gd name="T15" fmla="*/ 406 h 457"/>
                <a:gd name="T16" fmla="*/ 231 w 648"/>
                <a:gd name="T17" fmla="*/ 49 h 457"/>
                <a:gd name="T18" fmla="*/ 324 w 648"/>
                <a:gd name="T19" fmla="*/ 1 h 457"/>
                <a:gd name="T20" fmla="*/ 417 w 648"/>
                <a:gd name="T21" fmla="*/ 49 h 457"/>
                <a:gd name="T22" fmla="*/ 648 w 648"/>
                <a:gd name="T23" fmla="*/ 406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8" h="457">
                  <a:moveTo>
                    <a:pt x="648" y="406"/>
                  </a:moveTo>
                  <a:cubicBezTo>
                    <a:pt x="648" y="406"/>
                    <a:pt x="648" y="406"/>
                    <a:pt x="648" y="406"/>
                  </a:cubicBezTo>
                  <a:cubicBezTo>
                    <a:pt x="638" y="399"/>
                    <a:pt x="638" y="399"/>
                    <a:pt x="638" y="399"/>
                  </a:cubicBezTo>
                  <a:cubicBezTo>
                    <a:pt x="466" y="273"/>
                    <a:pt x="466" y="273"/>
                    <a:pt x="466" y="273"/>
                  </a:cubicBezTo>
                  <a:cubicBezTo>
                    <a:pt x="324" y="457"/>
                    <a:pt x="324" y="457"/>
                    <a:pt x="324" y="457"/>
                  </a:cubicBezTo>
                  <a:cubicBezTo>
                    <a:pt x="182" y="273"/>
                    <a:pt x="182" y="273"/>
                    <a:pt x="182" y="273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231" y="49"/>
                    <a:pt x="231" y="49"/>
                    <a:pt x="231" y="49"/>
                  </a:cubicBezTo>
                  <a:cubicBezTo>
                    <a:pt x="253" y="16"/>
                    <a:pt x="289" y="0"/>
                    <a:pt x="324" y="1"/>
                  </a:cubicBezTo>
                  <a:cubicBezTo>
                    <a:pt x="360" y="0"/>
                    <a:pt x="395" y="16"/>
                    <a:pt x="417" y="49"/>
                  </a:cubicBezTo>
                  <a:cubicBezTo>
                    <a:pt x="648" y="406"/>
                    <a:pt x="648" y="406"/>
                    <a:pt x="648" y="406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011"/>
            <p:cNvSpPr>
              <a:spLocks/>
            </p:cNvSpPr>
            <p:nvPr userDrawn="1"/>
          </p:nvSpPr>
          <p:spPr bwMode="auto">
            <a:xfrm>
              <a:off x="7918451" y="3101975"/>
              <a:ext cx="1116013" cy="1963738"/>
            </a:xfrm>
            <a:custGeom>
              <a:avLst/>
              <a:gdLst>
                <a:gd name="T0" fmla="*/ 142 w 703"/>
                <a:gd name="T1" fmla="*/ 0 h 1237"/>
                <a:gd name="T2" fmla="*/ 0 w 703"/>
                <a:gd name="T3" fmla="*/ 184 h 1237"/>
                <a:gd name="T4" fmla="*/ 0 w 703"/>
                <a:gd name="T5" fmla="*/ 673 h 1237"/>
                <a:gd name="T6" fmla="*/ 30 w 703"/>
                <a:gd name="T7" fmla="*/ 723 h 1237"/>
                <a:gd name="T8" fmla="*/ 30 w 703"/>
                <a:gd name="T9" fmla="*/ 1237 h 1237"/>
                <a:gd name="T10" fmla="*/ 550 w 703"/>
                <a:gd name="T11" fmla="*/ 1237 h 1237"/>
                <a:gd name="T12" fmla="*/ 550 w 703"/>
                <a:gd name="T13" fmla="*/ 1223 h 1237"/>
                <a:gd name="T14" fmla="*/ 515 w 703"/>
                <a:gd name="T15" fmla="*/ 1154 h 1237"/>
                <a:gd name="T16" fmla="*/ 547 w 703"/>
                <a:gd name="T17" fmla="*/ 1087 h 1237"/>
                <a:gd name="T18" fmla="*/ 547 w 703"/>
                <a:gd name="T19" fmla="*/ 1087 h 1237"/>
                <a:gd name="T20" fmla="*/ 547 w 703"/>
                <a:gd name="T21" fmla="*/ 1058 h 1237"/>
                <a:gd name="T22" fmla="*/ 550 w 703"/>
                <a:gd name="T23" fmla="*/ 1058 h 1237"/>
                <a:gd name="T24" fmla="*/ 550 w 703"/>
                <a:gd name="T25" fmla="*/ 723 h 1237"/>
                <a:gd name="T26" fmla="*/ 703 w 703"/>
                <a:gd name="T27" fmla="*/ 723 h 1237"/>
                <a:gd name="T28" fmla="*/ 314 w 703"/>
                <a:gd name="T29" fmla="*/ 126 h 1237"/>
                <a:gd name="T30" fmla="*/ 142 w 703"/>
                <a:gd name="T31" fmla="*/ 0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3" h="1237">
                  <a:moveTo>
                    <a:pt x="142" y="0"/>
                  </a:moveTo>
                  <a:cubicBezTo>
                    <a:pt x="0" y="184"/>
                    <a:pt x="0" y="184"/>
                    <a:pt x="0" y="184"/>
                  </a:cubicBezTo>
                  <a:cubicBezTo>
                    <a:pt x="0" y="673"/>
                    <a:pt x="0" y="673"/>
                    <a:pt x="0" y="673"/>
                  </a:cubicBezTo>
                  <a:cubicBezTo>
                    <a:pt x="30" y="723"/>
                    <a:pt x="30" y="723"/>
                    <a:pt x="30" y="723"/>
                  </a:cubicBezTo>
                  <a:cubicBezTo>
                    <a:pt x="30" y="1237"/>
                    <a:pt x="30" y="1237"/>
                    <a:pt x="30" y="1237"/>
                  </a:cubicBezTo>
                  <a:cubicBezTo>
                    <a:pt x="550" y="1237"/>
                    <a:pt x="550" y="1237"/>
                    <a:pt x="550" y="1237"/>
                  </a:cubicBezTo>
                  <a:cubicBezTo>
                    <a:pt x="550" y="1223"/>
                    <a:pt x="550" y="1223"/>
                    <a:pt x="550" y="1223"/>
                  </a:cubicBezTo>
                  <a:cubicBezTo>
                    <a:pt x="529" y="1208"/>
                    <a:pt x="515" y="1182"/>
                    <a:pt x="515" y="1154"/>
                  </a:cubicBezTo>
                  <a:cubicBezTo>
                    <a:pt x="515" y="1127"/>
                    <a:pt x="527" y="1103"/>
                    <a:pt x="547" y="1087"/>
                  </a:cubicBezTo>
                  <a:cubicBezTo>
                    <a:pt x="547" y="1087"/>
                    <a:pt x="547" y="1087"/>
                    <a:pt x="547" y="1087"/>
                  </a:cubicBezTo>
                  <a:cubicBezTo>
                    <a:pt x="547" y="1058"/>
                    <a:pt x="547" y="1058"/>
                    <a:pt x="547" y="1058"/>
                  </a:cubicBezTo>
                  <a:cubicBezTo>
                    <a:pt x="550" y="1058"/>
                    <a:pt x="550" y="1058"/>
                    <a:pt x="550" y="1058"/>
                  </a:cubicBezTo>
                  <a:cubicBezTo>
                    <a:pt x="550" y="723"/>
                    <a:pt x="550" y="723"/>
                    <a:pt x="550" y="723"/>
                  </a:cubicBezTo>
                  <a:cubicBezTo>
                    <a:pt x="703" y="723"/>
                    <a:pt x="703" y="723"/>
                    <a:pt x="703" y="723"/>
                  </a:cubicBezTo>
                  <a:cubicBezTo>
                    <a:pt x="314" y="126"/>
                    <a:pt x="314" y="126"/>
                    <a:pt x="314" y="12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3A4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12"/>
            <p:cNvSpPr>
              <a:spLocks/>
            </p:cNvSpPr>
            <p:nvPr userDrawn="1"/>
          </p:nvSpPr>
          <p:spPr bwMode="auto">
            <a:xfrm>
              <a:off x="7918451" y="2670175"/>
              <a:ext cx="514350" cy="723900"/>
            </a:xfrm>
            <a:custGeom>
              <a:avLst/>
              <a:gdLst>
                <a:gd name="T0" fmla="*/ 4 w 324"/>
                <a:gd name="T1" fmla="*/ 0 h 456"/>
                <a:gd name="T2" fmla="*/ 0 w 324"/>
                <a:gd name="T3" fmla="*/ 0 h 456"/>
                <a:gd name="T4" fmla="*/ 0 w 324"/>
                <a:gd name="T5" fmla="*/ 456 h 456"/>
                <a:gd name="T6" fmla="*/ 142 w 324"/>
                <a:gd name="T7" fmla="*/ 272 h 456"/>
                <a:gd name="T8" fmla="*/ 314 w 324"/>
                <a:gd name="T9" fmla="*/ 398 h 456"/>
                <a:gd name="T10" fmla="*/ 324 w 324"/>
                <a:gd name="T11" fmla="*/ 405 h 456"/>
                <a:gd name="T12" fmla="*/ 324 w 324"/>
                <a:gd name="T13" fmla="*/ 405 h 456"/>
                <a:gd name="T14" fmla="*/ 173 w 324"/>
                <a:gd name="T15" fmla="*/ 171 h 456"/>
                <a:gd name="T16" fmla="*/ 93 w 324"/>
                <a:gd name="T17" fmla="*/ 48 h 456"/>
                <a:gd name="T18" fmla="*/ 4 w 324"/>
                <a:gd name="T1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4" h="45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42" y="272"/>
                    <a:pt x="142" y="272"/>
                    <a:pt x="142" y="272"/>
                  </a:cubicBezTo>
                  <a:cubicBezTo>
                    <a:pt x="314" y="398"/>
                    <a:pt x="314" y="398"/>
                    <a:pt x="314" y="398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72" y="16"/>
                    <a:pt x="38" y="0"/>
                    <a:pt x="4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014"/>
            <p:cNvSpPr>
              <a:spLocks/>
            </p:cNvSpPr>
            <p:nvPr userDrawn="1"/>
          </p:nvSpPr>
          <p:spPr bwMode="auto">
            <a:xfrm>
              <a:off x="6969126" y="5065713"/>
              <a:ext cx="3851275" cy="0"/>
            </a:xfrm>
            <a:custGeom>
              <a:avLst/>
              <a:gdLst>
                <a:gd name="T0" fmla="*/ 0 w 2426"/>
                <a:gd name="T1" fmla="*/ 2426 w 2426"/>
                <a:gd name="T2" fmla="*/ 0 w 24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26">
                  <a:moveTo>
                    <a:pt x="0" y="0"/>
                  </a:moveTo>
                  <a:lnTo>
                    <a:pt x="24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15"/>
            <p:cNvSpPr>
              <a:spLocks/>
            </p:cNvSpPr>
            <p:nvPr userDrawn="1"/>
          </p:nvSpPr>
          <p:spPr bwMode="auto">
            <a:xfrm>
              <a:off x="6969126" y="5065713"/>
              <a:ext cx="3851275" cy="0"/>
            </a:xfrm>
            <a:custGeom>
              <a:avLst/>
              <a:gdLst>
                <a:gd name="T0" fmla="*/ 0 w 2426"/>
                <a:gd name="T1" fmla="*/ 2426 w 2426"/>
                <a:gd name="T2" fmla="*/ 0 w 24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26">
                  <a:moveTo>
                    <a:pt x="0" y="0"/>
                  </a:moveTo>
                  <a:lnTo>
                    <a:pt x="242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016"/>
            <p:cNvSpPr>
              <a:spLocks/>
            </p:cNvSpPr>
            <p:nvPr userDrawn="1"/>
          </p:nvSpPr>
          <p:spPr bwMode="auto">
            <a:xfrm>
              <a:off x="7413626" y="3779838"/>
              <a:ext cx="627063" cy="512763"/>
            </a:xfrm>
            <a:custGeom>
              <a:avLst/>
              <a:gdLst>
                <a:gd name="T0" fmla="*/ 217 w 395"/>
                <a:gd name="T1" fmla="*/ 0 h 323"/>
                <a:gd name="T2" fmla="*/ 395 w 395"/>
                <a:gd name="T3" fmla="*/ 323 h 323"/>
                <a:gd name="T4" fmla="*/ 0 w 395"/>
                <a:gd name="T5" fmla="*/ 323 h 323"/>
                <a:gd name="T6" fmla="*/ 217 w 395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5" h="323">
                  <a:moveTo>
                    <a:pt x="217" y="0"/>
                  </a:moveTo>
                  <a:lnTo>
                    <a:pt x="395" y="323"/>
                  </a:lnTo>
                  <a:lnTo>
                    <a:pt x="0" y="323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17"/>
            <p:cNvSpPr>
              <a:spLocks/>
            </p:cNvSpPr>
            <p:nvPr userDrawn="1"/>
          </p:nvSpPr>
          <p:spPr bwMode="auto">
            <a:xfrm>
              <a:off x="7340601" y="3779838"/>
              <a:ext cx="625475" cy="1285875"/>
            </a:xfrm>
            <a:custGeom>
              <a:avLst/>
              <a:gdLst>
                <a:gd name="T0" fmla="*/ 217 w 394"/>
                <a:gd name="T1" fmla="*/ 0 h 810"/>
                <a:gd name="T2" fmla="*/ 0 w 394"/>
                <a:gd name="T3" fmla="*/ 296 h 810"/>
                <a:gd name="T4" fmla="*/ 25 w 394"/>
                <a:gd name="T5" fmla="*/ 296 h 810"/>
                <a:gd name="T6" fmla="*/ 25 w 394"/>
                <a:gd name="T7" fmla="*/ 810 h 810"/>
                <a:gd name="T8" fmla="*/ 394 w 394"/>
                <a:gd name="T9" fmla="*/ 810 h 810"/>
                <a:gd name="T10" fmla="*/ 394 w 394"/>
                <a:gd name="T11" fmla="*/ 296 h 810"/>
                <a:gd name="T12" fmla="*/ 21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217" y="0"/>
                  </a:moveTo>
                  <a:lnTo>
                    <a:pt x="0" y="296"/>
                  </a:lnTo>
                  <a:lnTo>
                    <a:pt x="25" y="296"/>
                  </a:lnTo>
                  <a:lnTo>
                    <a:pt x="25" y="810"/>
                  </a:lnTo>
                  <a:lnTo>
                    <a:pt x="394" y="810"/>
                  </a:lnTo>
                  <a:lnTo>
                    <a:pt x="394" y="296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18"/>
            <p:cNvSpPr>
              <a:spLocks/>
            </p:cNvSpPr>
            <p:nvPr userDrawn="1"/>
          </p:nvSpPr>
          <p:spPr bwMode="auto">
            <a:xfrm>
              <a:off x="7340601" y="3779838"/>
              <a:ext cx="625475" cy="1285875"/>
            </a:xfrm>
            <a:custGeom>
              <a:avLst/>
              <a:gdLst>
                <a:gd name="T0" fmla="*/ 217 w 394"/>
                <a:gd name="T1" fmla="*/ 0 h 810"/>
                <a:gd name="T2" fmla="*/ 0 w 394"/>
                <a:gd name="T3" fmla="*/ 296 h 810"/>
                <a:gd name="T4" fmla="*/ 25 w 394"/>
                <a:gd name="T5" fmla="*/ 296 h 810"/>
                <a:gd name="T6" fmla="*/ 25 w 394"/>
                <a:gd name="T7" fmla="*/ 810 h 810"/>
                <a:gd name="T8" fmla="*/ 394 w 394"/>
                <a:gd name="T9" fmla="*/ 810 h 810"/>
                <a:gd name="T10" fmla="*/ 394 w 394"/>
                <a:gd name="T11" fmla="*/ 296 h 810"/>
                <a:gd name="T12" fmla="*/ 21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217" y="0"/>
                  </a:moveTo>
                  <a:lnTo>
                    <a:pt x="0" y="296"/>
                  </a:lnTo>
                  <a:lnTo>
                    <a:pt x="25" y="296"/>
                  </a:lnTo>
                  <a:lnTo>
                    <a:pt x="25" y="810"/>
                  </a:lnTo>
                  <a:lnTo>
                    <a:pt x="394" y="810"/>
                  </a:lnTo>
                  <a:lnTo>
                    <a:pt x="394" y="296"/>
                  </a:lnTo>
                  <a:lnTo>
                    <a:pt x="2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Rectangle 1019"/>
            <p:cNvSpPr>
              <a:spLocks noChangeArrowheads="1"/>
            </p:cNvSpPr>
            <p:nvPr userDrawn="1"/>
          </p:nvSpPr>
          <p:spPr bwMode="auto">
            <a:xfrm>
              <a:off x="6281739" y="4249738"/>
              <a:ext cx="1171575" cy="815975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Rectangle 1020"/>
            <p:cNvSpPr>
              <a:spLocks noChangeArrowheads="1"/>
            </p:cNvSpPr>
            <p:nvPr userDrawn="1"/>
          </p:nvSpPr>
          <p:spPr bwMode="auto">
            <a:xfrm>
              <a:off x="6281739" y="4249738"/>
              <a:ext cx="1171575" cy="81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21"/>
            <p:cNvSpPr>
              <a:spLocks/>
            </p:cNvSpPr>
            <p:nvPr userDrawn="1"/>
          </p:nvSpPr>
          <p:spPr bwMode="auto">
            <a:xfrm>
              <a:off x="6207126" y="3779838"/>
              <a:ext cx="1550988" cy="512763"/>
            </a:xfrm>
            <a:custGeom>
              <a:avLst/>
              <a:gdLst>
                <a:gd name="T0" fmla="*/ 977 w 977"/>
                <a:gd name="T1" fmla="*/ 0 h 323"/>
                <a:gd name="T2" fmla="*/ 193 w 977"/>
                <a:gd name="T3" fmla="*/ 0 h 323"/>
                <a:gd name="T4" fmla="*/ 0 w 977"/>
                <a:gd name="T5" fmla="*/ 323 h 323"/>
                <a:gd name="T6" fmla="*/ 784 w 977"/>
                <a:gd name="T7" fmla="*/ 323 h 323"/>
                <a:gd name="T8" fmla="*/ 977 w 977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7" h="323">
                  <a:moveTo>
                    <a:pt x="977" y="0"/>
                  </a:moveTo>
                  <a:lnTo>
                    <a:pt x="193" y="0"/>
                  </a:lnTo>
                  <a:lnTo>
                    <a:pt x="0" y="323"/>
                  </a:lnTo>
                  <a:lnTo>
                    <a:pt x="784" y="32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022"/>
            <p:cNvSpPr>
              <a:spLocks/>
            </p:cNvSpPr>
            <p:nvPr userDrawn="1"/>
          </p:nvSpPr>
          <p:spPr bwMode="auto">
            <a:xfrm>
              <a:off x="6207126" y="3779838"/>
              <a:ext cx="1550988" cy="512763"/>
            </a:xfrm>
            <a:custGeom>
              <a:avLst/>
              <a:gdLst>
                <a:gd name="T0" fmla="*/ 977 w 977"/>
                <a:gd name="T1" fmla="*/ 0 h 323"/>
                <a:gd name="T2" fmla="*/ 193 w 977"/>
                <a:gd name="T3" fmla="*/ 0 h 323"/>
                <a:gd name="T4" fmla="*/ 0 w 977"/>
                <a:gd name="T5" fmla="*/ 323 h 323"/>
                <a:gd name="T6" fmla="*/ 784 w 977"/>
                <a:gd name="T7" fmla="*/ 323 h 323"/>
                <a:gd name="T8" fmla="*/ 977 w 977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7" h="323">
                  <a:moveTo>
                    <a:pt x="977" y="0"/>
                  </a:moveTo>
                  <a:lnTo>
                    <a:pt x="193" y="0"/>
                  </a:lnTo>
                  <a:lnTo>
                    <a:pt x="0" y="323"/>
                  </a:lnTo>
                  <a:lnTo>
                    <a:pt x="784" y="323"/>
                  </a:lnTo>
                  <a:lnTo>
                    <a:pt x="9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Rectangle 1023"/>
            <p:cNvSpPr>
              <a:spLocks noChangeArrowheads="1"/>
            </p:cNvSpPr>
            <p:nvPr userDrawn="1"/>
          </p:nvSpPr>
          <p:spPr bwMode="auto">
            <a:xfrm>
              <a:off x="6553201" y="4433888"/>
              <a:ext cx="192088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1024"/>
            <p:cNvSpPr>
              <a:spLocks noChangeArrowheads="1"/>
            </p:cNvSpPr>
            <p:nvPr userDrawn="1"/>
          </p:nvSpPr>
          <p:spPr bwMode="auto">
            <a:xfrm>
              <a:off x="6553201" y="4433888"/>
              <a:ext cx="192088" cy="447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Rectangle 1025"/>
            <p:cNvSpPr>
              <a:spLocks noChangeArrowheads="1"/>
            </p:cNvSpPr>
            <p:nvPr userDrawn="1"/>
          </p:nvSpPr>
          <p:spPr bwMode="auto">
            <a:xfrm>
              <a:off x="6580189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Rectangle 1026"/>
            <p:cNvSpPr>
              <a:spLocks noChangeArrowheads="1"/>
            </p:cNvSpPr>
            <p:nvPr userDrawn="1"/>
          </p:nvSpPr>
          <p:spPr bwMode="auto">
            <a:xfrm>
              <a:off x="6580189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Rectangle 1027"/>
            <p:cNvSpPr>
              <a:spLocks noChangeArrowheads="1"/>
            </p:cNvSpPr>
            <p:nvPr userDrawn="1"/>
          </p:nvSpPr>
          <p:spPr bwMode="auto">
            <a:xfrm>
              <a:off x="6988176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Rectangle 1028"/>
            <p:cNvSpPr>
              <a:spLocks noChangeArrowheads="1"/>
            </p:cNvSpPr>
            <p:nvPr userDrawn="1"/>
          </p:nvSpPr>
          <p:spPr bwMode="auto">
            <a:xfrm>
              <a:off x="7015164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Rectangle 1029"/>
            <p:cNvSpPr>
              <a:spLocks noChangeArrowheads="1"/>
            </p:cNvSpPr>
            <p:nvPr userDrawn="1"/>
          </p:nvSpPr>
          <p:spPr bwMode="auto">
            <a:xfrm>
              <a:off x="7015164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030"/>
            <p:cNvSpPr>
              <a:spLocks/>
            </p:cNvSpPr>
            <p:nvPr userDrawn="1"/>
          </p:nvSpPr>
          <p:spPr bwMode="auto">
            <a:xfrm>
              <a:off x="6873876" y="4283075"/>
              <a:ext cx="114300" cy="139700"/>
            </a:xfrm>
            <a:custGeom>
              <a:avLst/>
              <a:gdLst>
                <a:gd name="T0" fmla="*/ 71 w 72"/>
                <a:gd name="T1" fmla="*/ 0 h 88"/>
                <a:gd name="T2" fmla="*/ 56 w 72"/>
                <a:gd name="T3" fmla="*/ 0 h 88"/>
                <a:gd name="T4" fmla="*/ 44 w 72"/>
                <a:gd name="T5" fmla="*/ 0 h 88"/>
                <a:gd name="T6" fmla="*/ 30 w 72"/>
                <a:gd name="T7" fmla="*/ 0 h 88"/>
                <a:gd name="T8" fmla="*/ 18 w 72"/>
                <a:gd name="T9" fmla="*/ 0 h 88"/>
                <a:gd name="T10" fmla="*/ 0 w 72"/>
                <a:gd name="T11" fmla="*/ 0 h 88"/>
                <a:gd name="T12" fmla="*/ 0 w 72"/>
                <a:gd name="T13" fmla="*/ 11 h 88"/>
                <a:gd name="T14" fmla="*/ 0 w 72"/>
                <a:gd name="T15" fmla="*/ 78 h 88"/>
                <a:gd name="T16" fmla="*/ 8 w 72"/>
                <a:gd name="T17" fmla="*/ 88 h 88"/>
                <a:gd name="T18" fmla="*/ 18 w 72"/>
                <a:gd name="T19" fmla="*/ 78 h 88"/>
                <a:gd name="T20" fmla="*/ 18 w 72"/>
                <a:gd name="T21" fmla="*/ 33 h 88"/>
                <a:gd name="T22" fmla="*/ 24 w 72"/>
                <a:gd name="T23" fmla="*/ 27 h 88"/>
                <a:gd name="T24" fmla="*/ 24 w 72"/>
                <a:gd name="T25" fmla="*/ 27 h 88"/>
                <a:gd name="T26" fmla="*/ 30 w 72"/>
                <a:gd name="T27" fmla="*/ 33 h 88"/>
                <a:gd name="T28" fmla="*/ 30 w 72"/>
                <a:gd name="T29" fmla="*/ 56 h 88"/>
                <a:gd name="T30" fmla="*/ 36 w 72"/>
                <a:gd name="T31" fmla="*/ 63 h 88"/>
                <a:gd name="T32" fmla="*/ 44 w 72"/>
                <a:gd name="T33" fmla="*/ 56 h 88"/>
                <a:gd name="T34" fmla="*/ 44 w 72"/>
                <a:gd name="T35" fmla="*/ 17 h 88"/>
                <a:gd name="T36" fmla="*/ 50 w 72"/>
                <a:gd name="T37" fmla="*/ 11 h 88"/>
                <a:gd name="T38" fmla="*/ 56 w 72"/>
                <a:gd name="T39" fmla="*/ 17 h 88"/>
                <a:gd name="T40" fmla="*/ 56 w 72"/>
                <a:gd name="T41" fmla="*/ 67 h 88"/>
                <a:gd name="T42" fmla="*/ 63 w 72"/>
                <a:gd name="T43" fmla="*/ 75 h 88"/>
                <a:gd name="T44" fmla="*/ 72 w 72"/>
                <a:gd name="T45" fmla="*/ 67 h 88"/>
                <a:gd name="T46" fmla="*/ 72 w 72"/>
                <a:gd name="T47" fmla="*/ 0 h 88"/>
                <a:gd name="T48" fmla="*/ 71 w 72"/>
                <a:gd name="T4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2" h="88">
                  <a:moveTo>
                    <a:pt x="71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3"/>
                    <a:pt x="3" y="87"/>
                    <a:pt x="8" y="88"/>
                  </a:cubicBezTo>
                  <a:cubicBezTo>
                    <a:pt x="14" y="88"/>
                    <a:pt x="18" y="84"/>
                    <a:pt x="18" y="78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29"/>
                    <a:pt x="21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7"/>
                    <a:pt x="30" y="29"/>
                    <a:pt x="30" y="33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9"/>
                    <a:pt x="33" y="62"/>
                    <a:pt x="36" y="63"/>
                  </a:cubicBezTo>
                  <a:cubicBezTo>
                    <a:pt x="40" y="64"/>
                    <a:pt x="44" y="60"/>
                    <a:pt x="44" y="5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4"/>
                    <a:pt x="47" y="11"/>
                    <a:pt x="50" y="11"/>
                  </a:cubicBezTo>
                  <a:cubicBezTo>
                    <a:pt x="53" y="11"/>
                    <a:pt x="56" y="14"/>
                    <a:pt x="56" y="1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71"/>
                    <a:pt x="59" y="75"/>
                    <a:pt x="63" y="75"/>
                  </a:cubicBezTo>
                  <a:cubicBezTo>
                    <a:pt x="68" y="76"/>
                    <a:pt x="72" y="72"/>
                    <a:pt x="72" y="6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Oval 1031"/>
            <p:cNvSpPr>
              <a:spLocks noChangeArrowheads="1"/>
            </p:cNvSpPr>
            <p:nvPr userDrawn="1"/>
          </p:nvSpPr>
          <p:spPr bwMode="auto">
            <a:xfrm>
              <a:off x="7645401" y="4229100"/>
              <a:ext cx="161925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Oval 1032"/>
            <p:cNvSpPr>
              <a:spLocks noChangeArrowheads="1"/>
            </p:cNvSpPr>
            <p:nvPr userDrawn="1"/>
          </p:nvSpPr>
          <p:spPr bwMode="auto">
            <a:xfrm>
              <a:off x="7669214" y="4257675"/>
              <a:ext cx="115888" cy="146050"/>
            </a:xfrm>
            <a:prstGeom prst="ellipse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Rectangle 1033"/>
            <p:cNvSpPr>
              <a:spLocks noChangeArrowheads="1"/>
            </p:cNvSpPr>
            <p:nvPr userDrawn="1"/>
          </p:nvSpPr>
          <p:spPr bwMode="auto">
            <a:xfrm>
              <a:off x="7634289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Rectangle 1034"/>
            <p:cNvSpPr>
              <a:spLocks noChangeArrowheads="1"/>
            </p:cNvSpPr>
            <p:nvPr userDrawn="1"/>
          </p:nvSpPr>
          <p:spPr bwMode="auto">
            <a:xfrm>
              <a:off x="7650164" y="4760913"/>
              <a:ext cx="142875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Rectangle 1035"/>
            <p:cNvSpPr>
              <a:spLocks noChangeArrowheads="1"/>
            </p:cNvSpPr>
            <p:nvPr userDrawn="1"/>
          </p:nvSpPr>
          <p:spPr bwMode="auto">
            <a:xfrm>
              <a:off x="6492876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36"/>
            <p:cNvSpPr>
              <a:spLocks/>
            </p:cNvSpPr>
            <p:nvPr userDrawn="1"/>
          </p:nvSpPr>
          <p:spPr bwMode="auto">
            <a:xfrm>
              <a:off x="6650039" y="3925888"/>
              <a:ext cx="69850" cy="234950"/>
            </a:xfrm>
            <a:custGeom>
              <a:avLst/>
              <a:gdLst>
                <a:gd name="T0" fmla="*/ 0 w 44"/>
                <a:gd name="T1" fmla="*/ 148 h 148"/>
                <a:gd name="T2" fmla="*/ 44 w 44"/>
                <a:gd name="T3" fmla="*/ 88 h 148"/>
                <a:gd name="T4" fmla="*/ 44 w 44"/>
                <a:gd name="T5" fmla="*/ 0 h 148"/>
                <a:gd name="T6" fmla="*/ 0 w 44"/>
                <a:gd name="T7" fmla="*/ 0 h 148"/>
                <a:gd name="T8" fmla="*/ 0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0" y="148"/>
                  </a:moveTo>
                  <a:lnTo>
                    <a:pt x="44" y="88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Rectangle 1037"/>
            <p:cNvSpPr>
              <a:spLocks noChangeArrowheads="1"/>
            </p:cNvSpPr>
            <p:nvPr userDrawn="1"/>
          </p:nvSpPr>
          <p:spPr bwMode="auto">
            <a:xfrm>
              <a:off x="6480176" y="3876675"/>
              <a:ext cx="252413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38"/>
            <p:cNvSpPr>
              <a:spLocks/>
            </p:cNvSpPr>
            <p:nvPr userDrawn="1"/>
          </p:nvSpPr>
          <p:spPr bwMode="auto">
            <a:xfrm>
              <a:off x="6194426" y="4303713"/>
              <a:ext cx="20638" cy="14288"/>
            </a:xfrm>
            <a:custGeom>
              <a:avLst/>
              <a:gdLst>
                <a:gd name="T0" fmla="*/ 7 w 13"/>
                <a:gd name="T1" fmla="*/ 8 h 9"/>
                <a:gd name="T2" fmla="*/ 0 w 13"/>
                <a:gd name="T3" fmla="*/ 5 h 9"/>
                <a:gd name="T4" fmla="*/ 6 w 13"/>
                <a:gd name="T5" fmla="*/ 0 h 9"/>
                <a:gd name="T6" fmla="*/ 13 w 13"/>
                <a:gd name="T7" fmla="*/ 3 h 9"/>
                <a:gd name="T8" fmla="*/ 7 w 13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7" y="8"/>
                  </a:moveTo>
                  <a:cubicBezTo>
                    <a:pt x="4" y="9"/>
                    <a:pt x="0" y="5"/>
                    <a:pt x="0" y="5"/>
                  </a:cubicBezTo>
                  <a:cubicBezTo>
                    <a:pt x="0" y="5"/>
                    <a:pt x="2" y="0"/>
                    <a:pt x="6" y="0"/>
                  </a:cubicBezTo>
                  <a:cubicBezTo>
                    <a:pt x="10" y="0"/>
                    <a:pt x="13" y="1"/>
                    <a:pt x="13" y="3"/>
                  </a:cubicBezTo>
                  <a:cubicBezTo>
                    <a:pt x="13" y="5"/>
                    <a:pt x="11" y="7"/>
                    <a:pt x="7" y="8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39"/>
            <p:cNvSpPr>
              <a:spLocks/>
            </p:cNvSpPr>
            <p:nvPr userDrawn="1"/>
          </p:nvSpPr>
          <p:spPr bwMode="auto">
            <a:xfrm>
              <a:off x="6211889" y="4303713"/>
              <a:ext cx="11113" cy="9525"/>
            </a:xfrm>
            <a:custGeom>
              <a:avLst/>
              <a:gdLst>
                <a:gd name="T0" fmla="*/ 1 w 7"/>
                <a:gd name="T1" fmla="*/ 6 h 6"/>
                <a:gd name="T2" fmla="*/ 0 w 7"/>
                <a:gd name="T3" fmla="*/ 0 h 6"/>
                <a:gd name="T4" fmla="*/ 6 w 7"/>
                <a:gd name="T5" fmla="*/ 0 h 6"/>
                <a:gd name="T6" fmla="*/ 7 w 7"/>
                <a:gd name="T7" fmla="*/ 5 h 6"/>
                <a:gd name="T8" fmla="*/ 1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1" y="6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3"/>
                    <a:pt x="7" y="5"/>
                  </a:cubicBezTo>
                  <a:cubicBezTo>
                    <a:pt x="1" y="6"/>
                    <a:pt x="1" y="6"/>
                    <a:pt x="1" y="6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40"/>
            <p:cNvSpPr>
              <a:spLocks/>
            </p:cNvSpPr>
            <p:nvPr userDrawn="1"/>
          </p:nvSpPr>
          <p:spPr bwMode="auto">
            <a:xfrm>
              <a:off x="6199189" y="4329113"/>
              <a:ext cx="22225" cy="15875"/>
            </a:xfrm>
            <a:custGeom>
              <a:avLst/>
              <a:gdLst>
                <a:gd name="T0" fmla="*/ 8 w 14"/>
                <a:gd name="T1" fmla="*/ 9 h 10"/>
                <a:gd name="T2" fmla="*/ 0 w 14"/>
                <a:gd name="T3" fmla="*/ 6 h 10"/>
                <a:gd name="T4" fmla="*/ 6 w 14"/>
                <a:gd name="T5" fmla="*/ 1 h 10"/>
                <a:gd name="T6" fmla="*/ 13 w 14"/>
                <a:gd name="T7" fmla="*/ 4 h 10"/>
                <a:gd name="T8" fmla="*/ 8 w 1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8" y="9"/>
                  </a:moveTo>
                  <a:cubicBezTo>
                    <a:pt x="4" y="10"/>
                    <a:pt x="0" y="6"/>
                    <a:pt x="0" y="6"/>
                  </a:cubicBez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3" y="1"/>
                    <a:pt x="13" y="4"/>
                  </a:cubicBezTo>
                  <a:cubicBezTo>
                    <a:pt x="14" y="6"/>
                    <a:pt x="11" y="8"/>
                    <a:pt x="8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41"/>
            <p:cNvSpPr>
              <a:spLocks/>
            </p:cNvSpPr>
            <p:nvPr userDrawn="1"/>
          </p:nvSpPr>
          <p:spPr bwMode="auto">
            <a:xfrm>
              <a:off x="6216651" y="4329113"/>
              <a:ext cx="11113" cy="11113"/>
            </a:xfrm>
            <a:custGeom>
              <a:avLst/>
              <a:gdLst>
                <a:gd name="T0" fmla="*/ 1 w 7"/>
                <a:gd name="T1" fmla="*/ 7 h 7"/>
                <a:gd name="T2" fmla="*/ 0 w 7"/>
                <a:gd name="T3" fmla="*/ 1 h 7"/>
                <a:gd name="T4" fmla="*/ 6 w 7"/>
                <a:gd name="T5" fmla="*/ 0 h 7"/>
                <a:gd name="T6" fmla="*/ 7 w 7"/>
                <a:gd name="T7" fmla="*/ 5 h 7"/>
                <a:gd name="T8" fmla="*/ 1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7"/>
                  </a:moveTo>
                  <a:cubicBezTo>
                    <a:pt x="1" y="5"/>
                    <a:pt x="0" y="3"/>
                    <a:pt x="0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1" y="7"/>
                    <a:pt x="1" y="7"/>
                    <a:pt x="1" y="7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042"/>
            <p:cNvSpPr>
              <a:spLocks/>
            </p:cNvSpPr>
            <p:nvPr userDrawn="1"/>
          </p:nvSpPr>
          <p:spPr bwMode="auto">
            <a:xfrm>
              <a:off x="6207126" y="4356100"/>
              <a:ext cx="20638" cy="15875"/>
            </a:xfrm>
            <a:custGeom>
              <a:avLst/>
              <a:gdLst>
                <a:gd name="T0" fmla="*/ 7 w 13"/>
                <a:gd name="T1" fmla="*/ 9 h 10"/>
                <a:gd name="T2" fmla="*/ 0 w 13"/>
                <a:gd name="T3" fmla="*/ 7 h 10"/>
                <a:gd name="T4" fmla="*/ 1 w 13"/>
                <a:gd name="T5" fmla="*/ 4 h 10"/>
                <a:gd name="T6" fmla="*/ 5 w 13"/>
                <a:gd name="T7" fmla="*/ 1 h 10"/>
                <a:gd name="T8" fmla="*/ 12 w 13"/>
                <a:gd name="T9" fmla="*/ 3 h 10"/>
                <a:gd name="T10" fmla="*/ 7 w 13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7" y="9"/>
                  </a:moveTo>
                  <a:cubicBezTo>
                    <a:pt x="4" y="10"/>
                    <a:pt x="0" y="7"/>
                    <a:pt x="0" y="7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2" y="3"/>
                    <a:pt x="3" y="1"/>
                    <a:pt x="5" y="1"/>
                  </a:cubicBezTo>
                  <a:cubicBezTo>
                    <a:pt x="8" y="0"/>
                    <a:pt x="12" y="1"/>
                    <a:pt x="12" y="3"/>
                  </a:cubicBezTo>
                  <a:cubicBezTo>
                    <a:pt x="13" y="5"/>
                    <a:pt x="11" y="7"/>
                    <a:pt x="7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43"/>
            <p:cNvSpPr>
              <a:spLocks/>
            </p:cNvSpPr>
            <p:nvPr userDrawn="1"/>
          </p:nvSpPr>
          <p:spPr bwMode="auto">
            <a:xfrm>
              <a:off x="6223001" y="4352925"/>
              <a:ext cx="12700" cy="12700"/>
            </a:xfrm>
            <a:custGeom>
              <a:avLst/>
              <a:gdLst>
                <a:gd name="T0" fmla="*/ 2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6 h 8"/>
                <a:gd name="T8" fmla="*/ 2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8"/>
                  </a:moveTo>
                  <a:cubicBezTo>
                    <a:pt x="1" y="6"/>
                    <a:pt x="1" y="4"/>
                    <a:pt x="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4"/>
                    <a:pt x="8" y="6"/>
                  </a:cubicBezTo>
                  <a:cubicBezTo>
                    <a:pt x="2" y="8"/>
                    <a:pt x="2" y="8"/>
                    <a:pt x="2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44"/>
            <p:cNvSpPr>
              <a:spLocks/>
            </p:cNvSpPr>
            <p:nvPr userDrawn="1"/>
          </p:nvSpPr>
          <p:spPr bwMode="auto">
            <a:xfrm>
              <a:off x="6219826" y="4295775"/>
              <a:ext cx="19050" cy="74613"/>
            </a:xfrm>
            <a:custGeom>
              <a:avLst/>
              <a:gdLst>
                <a:gd name="T0" fmla="*/ 0 w 12"/>
                <a:gd name="T1" fmla="*/ 0 h 47"/>
                <a:gd name="T2" fmla="*/ 11 w 12"/>
                <a:gd name="T3" fmla="*/ 47 h 47"/>
                <a:gd name="T4" fmla="*/ 12 w 12"/>
                <a:gd name="T5" fmla="*/ 46 h 47"/>
                <a:gd name="T6" fmla="*/ 1 w 12"/>
                <a:gd name="T7" fmla="*/ 0 h 47"/>
                <a:gd name="T8" fmla="*/ 0 w 12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7">
                  <a:moveTo>
                    <a:pt x="0" y="0"/>
                  </a:moveTo>
                  <a:cubicBezTo>
                    <a:pt x="2" y="16"/>
                    <a:pt x="6" y="32"/>
                    <a:pt x="11" y="47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6" y="31"/>
                    <a:pt x="3" y="1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45"/>
            <p:cNvSpPr>
              <a:spLocks/>
            </p:cNvSpPr>
            <p:nvPr userDrawn="1"/>
          </p:nvSpPr>
          <p:spPr bwMode="auto">
            <a:xfrm>
              <a:off x="6218239" y="4384675"/>
              <a:ext cx="20638" cy="15875"/>
            </a:xfrm>
            <a:custGeom>
              <a:avLst/>
              <a:gdLst>
                <a:gd name="T0" fmla="*/ 8 w 13"/>
                <a:gd name="T1" fmla="*/ 9 h 10"/>
                <a:gd name="T2" fmla="*/ 0 w 13"/>
                <a:gd name="T3" fmla="*/ 7 h 10"/>
                <a:gd name="T4" fmla="*/ 4 w 13"/>
                <a:gd name="T5" fmla="*/ 1 h 10"/>
                <a:gd name="T6" fmla="*/ 12 w 13"/>
                <a:gd name="T7" fmla="*/ 2 h 10"/>
                <a:gd name="T8" fmla="*/ 8 w 13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8" y="9"/>
                  </a:moveTo>
                  <a:cubicBezTo>
                    <a:pt x="4" y="10"/>
                    <a:pt x="0" y="7"/>
                    <a:pt x="0" y="7"/>
                  </a:cubicBezTo>
                  <a:cubicBezTo>
                    <a:pt x="0" y="7"/>
                    <a:pt x="1" y="2"/>
                    <a:pt x="4" y="1"/>
                  </a:cubicBezTo>
                  <a:cubicBezTo>
                    <a:pt x="8" y="0"/>
                    <a:pt x="11" y="0"/>
                    <a:pt x="12" y="2"/>
                  </a:cubicBezTo>
                  <a:cubicBezTo>
                    <a:pt x="13" y="4"/>
                    <a:pt x="11" y="7"/>
                    <a:pt x="8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46"/>
            <p:cNvSpPr>
              <a:spLocks/>
            </p:cNvSpPr>
            <p:nvPr userDrawn="1"/>
          </p:nvSpPr>
          <p:spPr bwMode="auto">
            <a:xfrm>
              <a:off x="6232526" y="4381500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8" y="5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47"/>
            <p:cNvSpPr>
              <a:spLocks/>
            </p:cNvSpPr>
            <p:nvPr userDrawn="1"/>
          </p:nvSpPr>
          <p:spPr bwMode="auto">
            <a:xfrm>
              <a:off x="6232526" y="4381500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8" y="5"/>
                  </a:lnTo>
                  <a:lnTo>
                    <a:pt x="3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48"/>
            <p:cNvSpPr>
              <a:spLocks/>
            </p:cNvSpPr>
            <p:nvPr userDrawn="1"/>
          </p:nvSpPr>
          <p:spPr bwMode="auto">
            <a:xfrm>
              <a:off x="6230939" y="4408488"/>
              <a:ext cx="19050" cy="17463"/>
            </a:xfrm>
            <a:custGeom>
              <a:avLst/>
              <a:gdLst>
                <a:gd name="T0" fmla="*/ 7 w 12"/>
                <a:gd name="T1" fmla="*/ 9 h 11"/>
                <a:gd name="T2" fmla="*/ 0 w 12"/>
                <a:gd name="T3" fmla="*/ 8 h 11"/>
                <a:gd name="T4" fmla="*/ 3 w 12"/>
                <a:gd name="T5" fmla="*/ 2 h 11"/>
                <a:gd name="T6" fmla="*/ 11 w 12"/>
                <a:gd name="T7" fmla="*/ 2 h 11"/>
                <a:gd name="T8" fmla="*/ 7 w 12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7" y="9"/>
                  </a:moveTo>
                  <a:cubicBezTo>
                    <a:pt x="4" y="11"/>
                    <a:pt x="0" y="8"/>
                    <a:pt x="0" y="8"/>
                  </a:cubicBezTo>
                  <a:cubicBezTo>
                    <a:pt x="0" y="8"/>
                    <a:pt x="0" y="3"/>
                    <a:pt x="3" y="2"/>
                  </a:cubicBezTo>
                  <a:cubicBezTo>
                    <a:pt x="7" y="0"/>
                    <a:pt x="10" y="0"/>
                    <a:pt x="11" y="2"/>
                  </a:cubicBezTo>
                  <a:cubicBezTo>
                    <a:pt x="12" y="4"/>
                    <a:pt x="10" y="7"/>
                    <a:pt x="7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49"/>
            <p:cNvSpPr>
              <a:spLocks/>
            </p:cNvSpPr>
            <p:nvPr userDrawn="1"/>
          </p:nvSpPr>
          <p:spPr bwMode="auto">
            <a:xfrm>
              <a:off x="6243639" y="4405313"/>
              <a:ext cx="14288" cy="12700"/>
            </a:xfrm>
            <a:custGeom>
              <a:avLst/>
              <a:gdLst>
                <a:gd name="T0" fmla="*/ 3 w 9"/>
                <a:gd name="T1" fmla="*/ 8 h 8"/>
                <a:gd name="T2" fmla="*/ 0 w 9"/>
                <a:gd name="T3" fmla="*/ 2 h 8"/>
                <a:gd name="T4" fmla="*/ 6 w 9"/>
                <a:gd name="T5" fmla="*/ 0 h 8"/>
                <a:gd name="T6" fmla="*/ 9 w 9"/>
                <a:gd name="T7" fmla="*/ 5 h 8"/>
                <a:gd name="T8" fmla="*/ 3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9" y="5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50"/>
            <p:cNvSpPr>
              <a:spLocks/>
            </p:cNvSpPr>
            <p:nvPr userDrawn="1"/>
          </p:nvSpPr>
          <p:spPr bwMode="auto">
            <a:xfrm>
              <a:off x="6243639" y="4405313"/>
              <a:ext cx="14288" cy="12700"/>
            </a:xfrm>
            <a:custGeom>
              <a:avLst/>
              <a:gdLst>
                <a:gd name="T0" fmla="*/ 3 w 9"/>
                <a:gd name="T1" fmla="*/ 8 h 8"/>
                <a:gd name="T2" fmla="*/ 0 w 9"/>
                <a:gd name="T3" fmla="*/ 2 h 8"/>
                <a:gd name="T4" fmla="*/ 6 w 9"/>
                <a:gd name="T5" fmla="*/ 0 h 8"/>
                <a:gd name="T6" fmla="*/ 9 w 9"/>
                <a:gd name="T7" fmla="*/ 5 h 8"/>
                <a:gd name="T8" fmla="*/ 3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9" y="5"/>
                  </a:lnTo>
                  <a:lnTo>
                    <a:pt x="3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51"/>
            <p:cNvSpPr>
              <a:spLocks/>
            </p:cNvSpPr>
            <p:nvPr userDrawn="1"/>
          </p:nvSpPr>
          <p:spPr bwMode="auto">
            <a:xfrm>
              <a:off x="6245226" y="4432300"/>
              <a:ext cx="19050" cy="17463"/>
            </a:xfrm>
            <a:custGeom>
              <a:avLst/>
              <a:gdLst>
                <a:gd name="T0" fmla="*/ 8 w 12"/>
                <a:gd name="T1" fmla="*/ 9 h 11"/>
                <a:gd name="T2" fmla="*/ 0 w 12"/>
                <a:gd name="T3" fmla="*/ 9 h 11"/>
                <a:gd name="T4" fmla="*/ 0 w 12"/>
                <a:gd name="T5" fmla="*/ 6 h 11"/>
                <a:gd name="T6" fmla="*/ 3 w 12"/>
                <a:gd name="T7" fmla="*/ 2 h 11"/>
                <a:gd name="T8" fmla="*/ 11 w 12"/>
                <a:gd name="T9" fmla="*/ 2 h 11"/>
                <a:gd name="T10" fmla="*/ 8 w 12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8" y="9"/>
                  </a:moveTo>
                  <a:cubicBezTo>
                    <a:pt x="5" y="11"/>
                    <a:pt x="0" y="9"/>
                    <a:pt x="0" y="9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1" y="4"/>
                    <a:pt x="1" y="3"/>
                    <a:pt x="3" y="2"/>
                  </a:cubicBezTo>
                  <a:cubicBezTo>
                    <a:pt x="6" y="0"/>
                    <a:pt x="9" y="0"/>
                    <a:pt x="11" y="2"/>
                  </a:cubicBezTo>
                  <a:cubicBezTo>
                    <a:pt x="12" y="3"/>
                    <a:pt x="10" y="7"/>
                    <a:pt x="8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2"/>
            <p:cNvSpPr>
              <a:spLocks/>
            </p:cNvSpPr>
            <p:nvPr userDrawn="1"/>
          </p:nvSpPr>
          <p:spPr bwMode="auto">
            <a:xfrm>
              <a:off x="6257926" y="4427538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3 h 8"/>
                <a:gd name="T4" fmla="*/ 5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6"/>
                    <a:pt x="1" y="5"/>
                    <a:pt x="0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3"/>
                    <a:pt x="8" y="5"/>
                  </a:cubicBezTo>
                  <a:cubicBezTo>
                    <a:pt x="3" y="8"/>
                    <a:pt x="3" y="8"/>
                    <a:pt x="3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53"/>
            <p:cNvSpPr>
              <a:spLocks/>
            </p:cNvSpPr>
            <p:nvPr userDrawn="1"/>
          </p:nvSpPr>
          <p:spPr bwMode="auto">
            <a:xfrm>
              <a:off x="6238876" y="4373563"/>
              <a:ext cx="36513" cy="68263"/>
            </a:xfrm>
            <a:custGeom>
              <a:avLst/>
              <a:gdLst>
                <a:gd name="T0" fmla="*/ 0 w 23"/>
                <a:gd name="T1" fmla="*/ 0 h 43"/>
                <a:gd name="T2" fmla="*/ 23 w 23"/>
                <a:gd name="T3" fmla="*/ 43 h 43"/>
                <a:gd name="T4" fmla="*/ 23 w 23"/>
                <a:gd name="T5" fmla="*/ 42 h 43"/>
                <a:gd name="T6" fmla="*/ 1 w 23"/>
                <a:gd name="T7" fmla="*/ 0 h 43"/>
                <a:gd name="T8" fmla="*/ 0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0" y="0"/>
                  </a:moveTo>
                  <a:cubicBezTo>
                    <a:pt x="6" y="15"/>
                    <a:pt x="13" y="30"/>
                    <a:pt x="23" y="43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14" y="29"/>
                    <a:pt x="6" y="15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54"/>
            <p:cNvSpPr>
              <a:spLocks/>
            </p:cNvSpPr>
            <p:nvPr userDrawn="1"/>
          </p:nvSpPr>
          <p:spPr bwMode="auto">
            <a:xfrm>
              <a:off x="6262689" y="4456113"/>
              <a:ext cx="19050" cy="17463"/>
            </a:xfrm>
            <a:custGeom>
              <a:avLst/>
              <a:gdLst>
                <a:gd name="T0" fmla="*/ 8 w 12"/>
                <a:gd name="T1" fmla="*/ 9 h 11"/>
                <a:gd name="T2" fmla="*/ 1 w 12"/>
                <a:gd name="T3" fmla="*/ 10 h 11"/>
                <a:gd name="T4" fmla="*/ 3 w 12"/>
                <a:gd name="T5" fmla="*/ 3 h 11"/>
                <a:gd name="T6" fmla="*/ 11 w 12"/>
                <a:gd name="T7" fmla="*/ 2 h 11"/>
                <a:gd name="T8" fmla="*/ 8 w 12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8" y="9"/>
                  </a:moveTo>
                  <a:cubicBezTo>
                    <a:pt x="6" y="11"/>
                    <a:pt x="1" y="10"/>
                    <a:pt x="1" y="10"/>
                  </a:cubicBezTo>
                  <a:cubicBezTo>
                    <a:pt x="1" y="10"/>
                    <a:pt x="0" y="5"/>
                    <a:pt x="3" y="3"/>
                  </a:cubicBezTo>
                  <a:cubicBezTo>
                    <a:pt x="6" y="0"/>
                    <a:pt x="9" y="0"/>
                    <a:pt x="11" y="2"/>
                  </a:cubicBezTo>
                  <a:cubicBezTo>
                    <a:pt x="12" y="3"/>
                    <a:pt x="11" y="7"/>
                    <a:pt x="8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55"/>
            <p:cNvSpPr>
              <a:spLocks/>
            </p:cNvSpPr>
            <p:nvPr userDrawn="1"/>
          </p:nvSpPr>
          <p:spPr bwMode="auto">
            <a:xfrm>
              <a:off x="6275389" y="4449763"/>
              <a:ext cx="12700" cy="14288"/>
            </a:xfrm>
            <a:custGeom>
              <a:avLst/>
              <a:gdLst>
                <a:gd name="T0" fmla="*/ 4 w 8"/>
                <a:gd name="T1" fmla="*/ 9 h 9"/>
                <a:gd name="T2" fmla="*/ 0 w 8"/>
                <a:gd name="T3" fmla="*/ 4 h 9"/>
                <a:gd name="T4" fmla="*/ 4 w 8"/>
                <a:gd name="T5" fmla="*/ 0 h 9"/>
                <a:gd name="T6" fmla="*/ 8 w 8"/>
                <a:gd name="T7" fmla="*/ 5 h 9"/>
                <a:gd name="T8" fmla="*/ 4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cubicBezTo>
                    <a:pt x="2" y="7"/>
                    <a:pt x="1" y="6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2"/>
                    <a:pt x="7" y="4"/>
                    <a:pt x="8" y="5"/>
                  </a:cubicBezTo>
                  <a:cubicBezTo>
                    <a:pt x="4" y="9"/>
                    <a:pt x="4" y="9"/>
                    <a:pt x="4" y="9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56"/>
            <p:cNvSpPr>
              <a:spLocks/>
            </p:cNvSpPr>
            <p:nvPr userDrawn="1"/>
          </p:nvSpPr>
          <p:spPr bwMode="auto">
            <a:xfrm>
              <a:off x="6281739" y="4475163"/>
              <a:ext cx="17463" cy="19050"/>
            </a:xfrm>
            <a:custGeom>
              <a:avLst/>
              <a:gdLst>
                <a:gd name="T0" fmla="*/ 8 w 11"/>
                <a:gd name="T1" fmla="*/ 10 h 12"/>
                <a:gd name="T2" fmla="*/ 1 w 11"/>
                <a:gd name="T3" fmla="*/ 11 h 12"/>
                <a:gd name="T4" fmla="*/ 2 w 11"/>
                <a:gd name="T5" fmla="*/ 4 h 12"/>
                <a:gd name="T6" fmla="*/ 10 w 11"/>
                <a:gd name="T7" fmla="*/ 2 h 12"/>
                <a:gd name="T8" fmla="*/ 8 w 11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6" y="12"/>
                    <a:pt x="1" y="11"/>
                    <a:pt x="1" y="11"/>
                  </a:cubicBezTo>
                  <a:cubicBezTo>
                    <a:pt x="1" y="11"/>
                    <a:pt x="0" y="6"/>
                    <a:pt x="2" y="4"/>
                  </a:cubicBezTo>
                  <a:cubicBezTo>
                    <a:pt x="5" y="1"/>
                    <a:pt x="8" y="0"/>
                    <a:pt x="10" y="2"/>
                  </a:cubicBezTo>
                  <a:cubicBezTo>
                    <a:pt x="11" y="4"/>
                    <a:pt x="11" y="7"/>
                    <a:pt x="8" y="10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57"/>
            <p:cNvSpPr>
              <a:spLocks/>
            </p:cNvSpPr>
            <p:nvPr userDrawn="1"/>
          </p:nvSpPr>
          <p:spPr bwMode="auto">
            <a:xfrm>
              <a:off x="6292851" y="4470400"/>
              <a:ext cx="12700" cy="12700"/>
            </a:xfrm>
            <a:custGeom>
              <a:avLst/>
              <a:gdLst>
                <a:gd name="T0" fmla="*/ 4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4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58"/>
            <p:cNvSpPr>
              <a:spLocks/>
            </p:cNvSpPr>
            <p:nvPr userDrawn="1"/>
          </p:nvSpPr>
          <p:spPr bwMode="auto">
            <a:xfrm>
              <a:off x="6292851" y="4470400"/>
              <a:ext cx="12700" cy="12700"/>
            </a:xfrm>
            <a:custGeom>
              <a:avLst/>
              <a:gdLst>
                <a:gd name="T0" fmla="*/ 4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4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4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59"/>
            <p:cNvSpPr>
              <a:spLocks/>
            </p:cNvSpPr>
            <p:nvPr userDrawn="1"/>
          </p:nvSpPr>
          <p:spPr bwMode="auto">
            <a:xfrm>
              <a:off x="6302376" y="4494213"/>
              <a:ext cx="17463" cy="19050"/>
            </a:xfrm>
            <a:custGeom>
              <a:avLst/>
              <a:gdLst>
                <a:gd name="T0" fmla="*/ 8 w 11"/>
                <a:gd name="T1" fmla="*/ 9 h 12"/>
                <a:gd name="T2" fmla="*/ 1 w 11"/>
                <a:gd name="T3" fmla="*/ 11 h 12"/>
                <a:gd name="T4" fmla="*/ 2 w 11"/>
                <a:gd name="T5" fmla="*/ 4 h 12"/>
                <a:gd name="T6" fmla="*/ 9 w 11"/>
                <a:gd name="T7" fmla="*/ 1 h 12"/>
                <a:gd name="T8" fmla="*/ 8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8" y="9"/>
                  </a:moveTo>
                  <a:cubicBezTo>
                    <a:pt x="6" y="12"/>
                    <a:pt x="1" y="11"/>
                    <a:pt x="1" y="11"/>
                  </a:cubicBezTo>
                  <a:cubicBezTo>
                    <a:pt x="1" y="11"/>
                    <a:pt x="0" y="6"/>
                    <a:pt x="2" y="4"/>
                  </a:cubicBezTo>
                  <a:cubicBezTo>
                    <a:pt x="4" y="1"/>
                    <a:pt x="8" y="0"/>
                    <a:pt x="9" y="1"/>
                  </a:cubicBezTo>
                  <a:cubicBezTo>
                    <a:pt x="11" y="3"/>
                    <a:pt x="11" y="6"/>
                    <a:pt x="8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060"/>
            <p:cNvSpPr>
              <a:spLocks/>
            </p:cNvSpPr>
            <p:nvPr userDrawn="1"/>
          </p:nvSpPr>
          <p:spPr bwMode="auto">
            <a:xfrm>
              <a:off x="6311901" y="448786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3" y="7"/>
                    <a:pt x="1" y="6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7" y="2"/>
                    <a:pt x="8" y="4"/>
                  </a:cubicBezTo>
                  <a:cubicBezTo>
                    <a:pt x="5" y="8"/>
                    <a:pt x="5" y="8"/>
                    <a:pt x="5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061"/>
            <p:cNvSpPr>
              <a:spLocks/>
            </p:cNvSpPr>
            <p:nvPr userDrawn="1"/>
          </p:nvSpPr>
          <p:spPr bwMode="auto">
            <a:xfrm>
              <a:off x="6276976" y="4443413"/>
              <a:ext cx="53975" cy="55563"/>
            </a:xfrm>
            <a:custGeom>
              <a:avLst/>
              <a:gdLst>
                <a:gd name="T0" fmla="*/ 0 w 34"/>
                <a:gd name="T1" fmla="*/ 1 h 35"/>
                <a:gd name="T2" fmla="*/ 34 w 34"/>
                <a:gd name="T3" fmla="*/ 35 h 35"/>
                <a:gd name="T4" fmla="*/ 34 w 34"/>
                <a:gd name="T5" fmla="*/ 34 h 35"/>
                <a:gd name="T6" fmla="*/ 1 w 34"/>
                <a:gd name="T7" fmla="*/ 0 h 35"/>
                <a:gd name="T8" fmla="*/ 0 w 34"/>
                <a:gd name="T9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0" y="1"/>
                  </a:moveTo>
                  <a:cubicBezTo>
                    <a:pt x="10" y="14"/>
                    <a:pt x="21" y="2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22" y="25"/>
                    <a:pt x="10" y="13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62"/>
            <p:cNvSpPr>
              <a:spLocks/>
            </p:cNvSpPr>
            <p:nvPr userDrawn="1"/>
          </p:nvSpPr>
          <p:spPr bwMode="auto">
            <a:xfrm>
              <a:off x="6326189" y="4511675"/>
              <a:ext cx="17463" cy="19050"/>
            </a:xfrm>
            <a:custGeom>
              <a:avLst/>
              <a:gdLst>
                <a:gd name="T0" fmla="*/ 9 w 11"/>
                <a:gd name="T1" fmla="*/ 9 h 12"/>
                <a:gd name="T2" fmla="*/ 2 w 11"/>
                <a:gd name="T3" fmla="*/ 12 h 12"/>
                <a:gd name="T4" fmla="*/ 2 w 11"/>
                <a:gd name="T5" fmla="*/ 5 h 12"/>
                <a:gd name="T6" fmla="*/ 9 w 11"/>
                <a:gd name="T7" fmla="*/ 1 h 12"/>
                <a:gd name="T8" fmla="*/ 9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7"/>
                    <a:pt x="2" y="5"/>
                  </a:cubicBezTo>
                  <a:cubicBezTo>
                    <a:pt x="4" y="2"/>
                    <a:pt x="7" y="0"/>
                    <a:pt x="9" y="1"/>
                  </a:cubicBezTo>
                  <a:cubicBezTo>
                    <a:pt x="11" y="3"/>
                    <a:pt x="11" y="6"/>
                    <a:pt x="9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063"/>
            <p:cNvSpPr>
              <a:spLocks/>
            </p:cNvSpPr>
            <p:nvPr userDrawn="1"/>
          </p:nvSpPr>
          <p:spPr bwMode="auto">
            <a:xfrm>
              <a:off x="6335714" y="45053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064"/>
            <p:cNvSpPr>
              <a:spLocks/>
            </p:cNvSpPr>
            <p:nvPr userDrawn="1"/>
          </p:nvSpPr>
          <p:spPr bwMode="auto">
            <a:xfrm>
              <a:off x="6335714" y="45053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065"/>
            <p:cNvSpPr>
              <a:spLocks/>
            </p:cNvSpPr>
            <p:nvPr userDrawn="1"/>
          </p:nvSpPr>
          <p:spPr bwMode="auto">
            <a:xfrm>
              <a:off x="6350001" y="4525963"/>
              <a:ext cx="17463" cy="20638"/>
            </a:xfrm>
            <a:custGeom>
              <a:avLst/>
              <a:gdLst>
                <a:gd name="T0" fmla="*/ 9 w 11"/>
                <a:gd name="T1" fmla="*/ 9 h 13"/>
                <a:gd name="T2" fmla="*/ 5 w 11"/>
                <a:gd name="T3" fmla="*/ 12 h 13"/>
                <a:gd name="T4" fmla="*/ 2 w 11"/>
                <a:gd name="T5" fmla="*/ 13 h 13"/>
                <a:gd name="T6" fmla="*/ 2 w 11"/>
                <a:gd name="T7" fmla="*/ 5 h 13"/>
                <a:gd name="T8" fmla="*/ 9 w 11"/>
                <a:gd name="T9" fmla="*/ 1 h 13"/>
                <a:gd name="T10" fmla="*/ 9 w 11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9" y="9"/>
                  </a:moveTo>
                  <a:cubicBezTo>
                    <a:pt x="8" y="10"/>
                    <a:pt x="6" y="11"/>
                    <a:pt x="5" y="12"/>
                  </a:cubicBezTo>
                  <a:cubicBezTo>
                    <a:pt x="4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4" y="2"/>
                    <a:pt x="7" y="0"/>
                    <a:pt x="9" y="1"/>
                  </a:cubicBezTo>
                  <a:cubicBezTo>
                    <a:pt x="10" y="2"/>
                    <a:pt x="11" y="6"/>
                    <a:pt x="9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066"/>
            <p:cNvSpPr>
              <a:spLocks/>
            </p:cNvSpPr>
            <p:nvPr userDrawn="1"/>
          </p:nvSpPr>
          <p:spPr bwMode="auto">
            <a:xfrm>
              <a:off x="6357939" y="451961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4" y="7"/>
                    <a:pt x="2" y="6"/>
                    <a:pt x="0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7" y="2"/>
                    <a:pt x="8" y="2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067"/>
            <p:cNvSpPr>
              <a:spLocks/>
            </p:cNvSpPr>
            <p:nvPr userDrawn="1"/>
          </p:nvSpPr>
          <p:spPr bwMode="auto">
            <a:xfrm>
              <a:off x="6375401" y="45386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1 w 10"/>
                <a:gd name="T5" fmla="*/ 10 h 12"/>
                <a:gd name="T6" fmla="*/ 1 w 10"/>
                <a:gd name="T7" fmla="*/ 5 h 12"/>
                <a:gd name="T8" fmla="*/ 8 w 10"/>
                <a:gd name="T9" fmla="*/ 0 h 12"/>
                <a:gd name="T10" fmla="*/ 9 w 10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2" y="11"/>
                    <a:pt x="1" y="10"/>
                  </a:cubicBezTo>
                  <a:cubicBezTo>
                    <a:pt x="1" y="8"/>
                    <a:pt x="0" y="6"/>
                    <a:pt x="1" y="5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10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068"/>
            <p:cNvSpPr>
              <a:spLocks/>
            </p:cNvSpPr>
            <p:nvPr userDrawn="1"/>
          </p:nvSpPr>
          <p:spPr bwMode="auto">
            <a:xfrm>
              <a:off x="6381751" y="4530725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2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6" y="2"/>
                    <a:pt x="8" y="2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069"/>
            <p:cNvSpPr>
              <a:spLocks/>
            </p:cNvSpPr>
            <p:nvPr userDrawn="1"/>
          </p:nvSpPr>
          <p:spPr bwMode="auto">
            <a:xfrm>
              <a:off x="6334126" y="4500563"/>
              <a:ext cx="68263" cy="38100"/>
            </a:xfrm>
            <a:custGeom>
              <a:avLst/>
              <a:gdLst>
                <a:gd name="T0" fmla="*/ 0 w 43"/>
                <a:gd name="T1" fmla="*/ 1 h 24"/>
                <a:gd name="T2" fmla="*/ 42 w 43"/>
                <a:gd name="T3" fmla="*/ 24 h 24"/>
                <a:gd name="T4" fmla="*/ 43 w 43"/>
                <a:gd name="T5" fmla="*/ 23 h 24"/>
                <a:gd name="T6" fmla="*/ 1 w 43"/>
                <a:gd name="T7" fmla="*/ 0 h 24"/>
                <a:gd name="T8" fmla="*/ 0 w 43"/>
                <a:gd name="T9" fmla="*/ 1 h 24"/>
                <a:gd name="T10" fmla="*/ 0 w 43"/>
                <a:gd name="T1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4">
                  <a:moveTo>
                    <a:pt x="0" y="1"/>
                  </a:moveTo>
                  <a:cubicBezTo>
                    <a:pt x="13" y="10"/>
                    <a:pt x="27" y="18"/>
                    <a:pt x="42" y="24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28" y="17"/>
                    <a:pt x="14" y="9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070"/>
            <p:cNvSpPr>
              <a:spLocks/>
            </p:cNvSpPr>
            <p:nvPr userDrawn="1"/>
          </p:nvSpPr>
          <p:spPr bwMode="auto">
            <a:xfrm>
              <a:off x="6403976" y="45497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0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071"/>
            <p:cNvSpPr>
              <a:spLocks/>
            </p:cNvSpPr>
            <p:nvPr userDrawn="1"/>
          </p:nvSpPr>
          <p:spPr bwMode="auto">
            <a:xfrm>
              <a:off x="6410326" y="4541838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072"/>
            <p:cNvSpPr>
              <a:spLocks/>
            </p:cNvSpPr>
            <p:nvPr userDrawn="1"/>
          </p:nvSpPr>
          <p:spPr bwMode="auto">
            <a:xfrm>
              <a:off x="6429376" y="4557713"/>
              <a:ext cx="15875" cy="20638"/>
            </a:xfrm>
            <a:custGeom>
              <a:avLst/>
              <a:gdLst>
                <a:gd name="T0" fmla="*/ 9 w 10"/>
                <a:gd name="T1" fmla="*/ 7 h 13"/>
                <a:gd name="T2" fmla="*/ 4 w 10"/>
                <a:gd name="T3" fmla="*/ 13 h 13"/>
                <a:gd name="T4" fmla="*/ 1 w 10"/>
                <a:gd name="T5" fmla="*/ 5 h 13"/>
                <a:gd name="T6" fmla="*/ 7 w 10"/>
                <a:gd name="T7" fmla="*/ 0 h 13"/>
                <a:gd name="T8" fmla="*/ 9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073"/>
            <p:cNvSpPr>
              <a:spLocks/>
            </p:cNvSpPr>
            <p:nvPr userDrawn="1"/>
          </p:nvSpPr>
          <p:spPr bwMode="auto">
            <a:xfrm>
              <a:off x="6435726" y="45497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074"/>
            <p:cNvSpPr>
              <a:spLocks/>
            </p:cNvSpPr>
            <p:nvPr userDrawn="1"/>
          </p:nvSpPr>
          <p:spPr bwMode="auto">
            <a:xfrm>
              <a:off x="6456364" y="4562475"/>
              <a:ext cx="15875" cy="22225"/>
            </a:xfrm>
            <a:custGeom>
              <a:avLst/>
              <a:gdLst>
                <a:gd name="T0" fmla="*/ 9 w 10"/>
                <a:gd name="T1" fmla="*/ 8 h 14"/>
                <a:gd name="T2" fmla="*/ 4 w 10"/>
                <a:gd name="T3" fmla="*/ 14 h 14"/>
                <a:gd name="T4" fmla="*/ 1 w 10"/>
                <a:gd name="T5" fmla="*/ 6 h 14"/>
                <a:gd name="T6" fmla="*/ 6 w 10"/>
                <a:gd name="T7" fmla="*/ 1 h 14"/>
                <a:gd name="T8" fmla="*/ 9 w 10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8"/>
                  </a:moveTo>
                  <a:cubicBezTo>
                    <a:pt x="9" y="12"/>
                    <a:pt x="4" y="14"/>
                    <a:pt x="4" y="14"/>
                  </a:cubicBezTo>
                  <a:cubicBezTo>
                    <a:pt x="4" y="14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075"/>
            <p:cNvSpPr>
              <a:spLocks/>
            </p:cNvSpPr>
            <p:nvPr userDrawn="1"/>
          </p:nvSpPr>
          <p:spPr bwMode="auto">
            <a:xfrm>
              <a:off x="6461126" y="455612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076"/>
            <p:cNvSpPr>
              <a:spLocks/>
            </p:cNvSpPr>
            <p:nvPr userDrawn="1"/>
          </p:nvSpPr>
          <p:spPr bwMode="auto">
            <a:xfrm>
              <a:off x="6405564" y="4538663"/>
              <a:ext cx="74613" cy="20638"/>
            </a:xfrm>
            <a:custGeom>
              <a:avLst/>
              <a:gdLst>
                <a:gd name="T0" fmla="*/ 0 w 47"/>
                <a:gd name="T1" fmla="*/ 1 h 13"/>
                <a:gd name="T2" fmla="*/ 47 w 47"/>
                <a:gd name="T3" fmla="*/ 13 h 13"/>
                <a:gd name="T4" fmla="*/ 47 w 47"/>
                <a:gd name="T5" fmla="*/ 12 h 13"/>
                <a:gd name="T6" fmla="*/ 0 w 47"/>
                <a:gd name="T7" fmla="*/ 0 h 13"/>
                <a:gd name="T8" fmla="*/ 0 w 47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3">
                  <a:moveTo>
                    <a:pt x="0" y="1"/>
                  </a:moveTo>
                  <a:cubicBezTo>
                    <a:pt x="15" y="6"/>
                    <a:pt x="31" y="10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31" y="10"/>
                    <a:pt x="15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77"/>
            <p:cNvSpPr>
              <a:spLocks/>
            </p:cNvSpPr>
            <p:nvPr userDrawn="1"/>
          </p:nvSpPr>
          <p:spPr bwMode="auto">
            <a:xfrm>
              <a:off x="6488114" y="456882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078"/>
            <p:cNvSpPr>
              <a:spLocks/>
            </p:cNvSpPr>
            <p:nvPr userDrawn="1"/>
          </p:nvSpPr>
          <p:spPr bwMode="auto">
            <a:xfrm>
              <a:off x="6491289" y="45608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079"/>
            <p:cNvSpPr>
              <a:spLocks/>
            </p:cNvSpPr>
            <p:nvPr userDrawn="1"/>
          </p:nvSpPr>
          <p:spPr bwMode="auto">
            <a:xfrm>
              <a:off x="6515101" y="4572000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Rectangle 1080"/>
            <p:cNvSpPr>
              <a:spLocks noChangeArrowheads="1"/>
            </p:cNvSpPr>
            <p:nvPr userDrawn="1"/>
          </p:nvSpPr>
          <p:spPr bwMode="auto">
            <a:xfrm>
              <a:off x="6518276" y="45640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081"/>
            <p:cNvSpPr>
              <a:spLocks/>
            </p:cNvSpPr>
            <p:nvPr userDrawn="1"/>
          </p:nvSpPr>
          <p:spPr bwMode="auto">
            <a:xfrm>
              <a:off x="6542089" y="4573588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4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7" y="0"/>
                    <a:pt x="9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Rectangle 1082"/>
            <p:cNvSpPr>
              <a:spLocks noChangeArrowheads="1"/>
            </p:cNvSpPr>
            <p:nvPr userDrawn="1"/>
          </p:nvSpPr>
          <p:spPr bwMode="auto">
            <a:xfrm>
              <a:off x="6545264" y="4565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083"/>
            <p:cNvSpPr>
              <a:spLocks/>
            </p:cNvSpPr>
            <p:nvPr userDrawn="1"/>
          </p:nvSpPr>
          <p:spPr bwMode="auto">
            <a:xfrm>
              <a:off x="6484939" y="4559300"/>
              <a:ext cx="77788" cy="7938"/>
            </a:xfrm>
            <a:custGeom>
              <a:avLst/>
              <a:gdLst>
                <a:gd name="T0" fmla="*/ 0 w 49"/>
                <a:gd name="T1" fmla="*/ 1 h 5"/>
                <a:gd name="T2" fmla="*/ 24 w 49"/>
                <a:gd name="T3" fmla="*/ 4 h 5"/>
                <a:gd name="T4" fmla="*/ 36 w 49"/>
                <a:gd name="T5" fmla="*/ 4 h 5"/>
                <a:gd name="T6" fmla="*/ 49 w 49"/>
                <a:gd name="T7" fmla="*/ 5 h 5"/>
                <a:gd name="T8" fmla="*/ 49 w 49"/>
                <a:gd name="T9" fmla="*/ 4 h 5"/>
                <a:gd name="T10" fmla="*/ 36 w 49"/>
                <a:gd name="T11" fmla="*/ 4 h 5"/>
                <a:gd name="T12" fmla="*/ 24 w 49"/>
                <a:gd name="T13" fmla="*/ 3 h 5"/>
                <a:gd name="T14" fmla="*/ 0 w 49"/>
                <a:gd name="T15" fmla="*/ 0 h 5"/>
                <a:gd name="T16" fmla="*/ 0 w 49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5">
                  <a:moveTo>
                    <a:pt x="0" y="1"/>
                  </a:moveTo>
                  <a:cubicBezTo>
                    <a:pt x="8" y="2"/>
                    <a:pt x="16" y="3"/>
                    <a:pt x="24" y="4"/>
                  </a:cubicBezTo>
                  <a:cubicBezTo>
                    <a:pt x="28" y="4"/>
                    <a:pt x="32" y="4"/>
                    <a:pt x="36" y="4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2" y="3"/>
                    <a:pt x="28" y="3"/>
                    <a:pt x="24" y="3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084"/>
            <p:cNvSpPr>
              <a:spLocks/>
            </p:cNvSpPr>
            <p:nvPr userDrawn="1"/>
          </p:nvSpPr>
          <p:spPr bwMode="auto">
            <a:xfrm>
              <a:off x="6573839" y="4573588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085"/>
            <p:cNvSpPr>
              <a:spLocks/>
            </p:cNvSpPr>
            <p:nvPr userDrawn="1"/>
          </p:nvSpPr>
          <p:spPr bwMode="auto">
            <a:xfrm>
              <a:off x="6573839" y="4565650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1 w 7"/>
                <a:gd name="T3" fmla="*/ 6 h 6"/>
                <a:gd name="T4" fmla="*/ 0 w 7"/>
                <a:gd name="T5" fmla="*/ 0 h 6"/>
                <a:gd name="T6" fmla="*/ 7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lnTo>
                    <a:pt x="1" y="6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086"/>
            <p:cNvSpPr>
              <a:spLocks/>
            </p:cNvSpPr>
            <p:nvPr userDrawn="1"/>
          </p:nvSpPr>
          <p:spPr bwMode="auto">
            <a:xfrm>
              <a:off x="6600826" y="4572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2 w 8"/>
                <a:gd name="T5" fmla="*/ 12 h 13"/>
                <a:gd name="T6" fmla="*/ 0 w 8"/>
                <a:gd name="T7" fmla="*/ 7 h 13"/>
                <a:gd name="T8" fmla="*/ 3 w 8"/>
                <a:gd name="T9" fmla="*/ 0 h 13"/>
                <a:gd name="T10" fmla="*/ 8 w 8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3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087"/>
            <p:cNvSpPr>
              <a:spLocks/>
            </p:cNvSpPr>
            <p:nvPr userDrawn="1"/>
          </p:nvSpPr>
          <p:spPr bwMode="auto">
            <a:xfrm>
              <a:off x="6600826" y="4565650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0 w 7"/>
                <a:gd name="T3" fmla="*/ 6 h 6"/>
                <a:gd name="T4" fmla="*/ 0 w 7"/>
                <a:gd name="T5" fmla="*/ 0 h 6"/>
                <a:gd name="T6" fmla="*/ 6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cubicBezTo>
                    <a:pt x="5" y="6"/>
                    <a:pt x="3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088"/>
            <p:cNvSpPr>
              <a:spLocks/>
            </p:cNvSpPr>
            <p:nvPr userDrawn="1"/>
          </p:nvSpPr>
          <p:spPr bwMode="auto">
            <a:xfrm>
              <a:off x="6627814" y="4570413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6 w 8"/>
                <a:gd name="T3" fmla="*/ 11 h 13"/>
                <a:gd name="T4" fmla="*/ 5 w 8"/>
                <a:gd name="T5" fmla="*/ 13 h 13"/>
                <a:gd name="T6" fmla="*/ 0 w 8"/>
                <a:gd name="T7" fmla="*/ 7 h 13"/>
                <a:gd name="T8" fmla="*/ 3 w 8"/>
                <a:gd name="T9" fmla="*/ 0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8"/>
                    <a:pt x="7" y="10"/>
                    <a:pt x="6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0" y="11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089"/>
            <p:cNvSpPr>
              <a:spLocks/>
            </p:cNvSpPr>
            <p:nvPr userDrawn="1"/>
          </p:nvSpPr>
          <p:spPr bwMode="auto">
            <a:xfrm>
              <a:off x="6627814" y="456247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cubicBezTo>
                    <a:pt x="4" y="7"/>
                    <a:pt x="2" y="7"/>
                    <a:pt x="0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090"/>
            <p:cNvSpPr>
              <a:spLocks/>
            </p:cNvSpPr>
            <p:nvPr userDrawn="1"/>
          </p:nvSpPr>
          <p:spPr bwMode="auto">
            <a:xfrm>
              <a:off x="6567489" y="4560888"/>
              <a:ext cx="77788" cy="6350"/>
            </a:xfrm>
            <a:custGeom>
              <a:avLst/>
              <a:gdLst>
                <a:gd name="T0" fmla="*/ 0 w 49"/>
                <a:gd name="T1" fmla="*/ 4 h 4"/>
                <a:gd name="T2" fmla="*/ 1 w 49"/>
                <a:gd name="T3" fmla="*/ 4 h 4"/>
                <a:gd name="T4" fmla="*/ 24 w 49"/>
                <a:gd name="T5" fmla="*/ 3 h 4"/>
                <a:gd name="T6" fmla="*/ 24 w 49"/>
                <a:gd name="T7" fmla="*/ 3 h 4"/>
                <a:gd name="T8" fmla="*/ 36 w 49"/>
                <a:gd name="T9" fmla="*/ 2 h 4"/>
                <a:gd name="T10" fmla="*/ 43 w 49"/>
                <a:gd name="T11" fmla="*/ 2 h 4"/>
                <a:gd name="T12" fmla="*/ 43 w 49"/>
                <a:gd name="T13" fmla="*/ 2 h 4"/>
                <a:gd name="T14" fmla="*/ 49 w 49"/>
                <a:gd name="T15" fmla="*/ 1 h 4"/>
                <a:gd name="T16" fmla="*/ 49 w 49"/>
                <a:gd name="T17" fmla="*/ 0 h 4"/>
                <a:gd name="T18" fmla="*/ 43 w 49"/>
                <a:gd name="T19" fmla="*/ 1 h 4"/>
                <a:gd name="T20" fmla="*/ 36 w 49"/>
                <a:gd name="T21" fmla="*/ 2 h 4"/>
                <a:gd name="T22" fmla="*/ 24 w 49"/>
                <a:gd name="T23" fmla="*/ 2 h 4"/>
                <a:gd name="T24" fmla="*/ 24 w 49"/>
                <a:gd name="T25" fmla="*/ 3 h 4"/>
                <a:gd name="T26" fmla="*/ 24 w 49"/>
                <a:gd name="T27" fmla="*/ 2 h 4"/>
                <a:gd name="T28" fmla="*/ 1 w 49"/>
                <a:gd name="T29" fmla="*/ 3 h 4"/>
                <a:gd name="T30" fmla="*/ 0 w 49"/>
                <a:gd name="T31" fmla="*/ 3 h 4"/>
                <a:gd name="T32" fmla="*/ 0 w 49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4">
                  <a:moveTo>
                    <a:pt x="0" y="4"/>
                  </a:moveTo>
                  <a:cubicBezTo>
                    <a:pt x="0" y="4"/>
                    <a:pt x="0" y="4"/>
                    <a:pt x="1" y="4"/>
                  </a:cubicBezTo>
                  <a:cubicBezTo>
                    <a:pt x="9" y="4"/>
                    <a:pt x="16" y="4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3"/>
                    <a:pt x="9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091"/>
            <p:cNvSpPr>
              <a:spLocks/>
            </p:cNvSpPr>
            <p:nvPr userDrawn="1"/>
          </p:nvSpPr>
          <p:spPr bwMode="auto">
            <a:xfrm>
              <a:off x="6656389" y="4567238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7 h 13"/>
                <a:gd name="T6" fmla="*/ 4 w 10"/>
                <a:gd name="T7" fmla="*/ 0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1" y="10"/>
                    <a:pt x="1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092"/>
            <p:cNvSpPr>
              <a:spLocks/>
            </p:cNvSpPr>
            <p:nvPr userDrawn="1"/>
          </p:nvSpPr>
          <p:spPr bwMode="auto">
            <a:xfrm>
              <a:off x="6656389" y="455930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093"/>
            <p:cNvSpPr>
              <a:spLocks/>
            </p:cNvSpPr>
            <p:nvPr userDrawn="1"/>
          </p:nvSpPr>
          <p:spPr bwMode="auto">
            <a:xfrm>
              <a:off x="6683376" y="45624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7 h 13"/>
                <a:gd name="T6" fmla="*/ 4 w 10"/>
                <a:gd name="T7" fmla="*/ 0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2" y="11"/>
                    <a:pt x="1" y="7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094"/>
            <p:cNvSpPr>
              <a:spLocks/>
            </p:cNvSpPr>
            <p:nvPr userDrawn="1"/>
          </p:nvSpPr>
          <p:spPr bwMode="auto">
            <a:xfrm>
              <a:off x="6683376" y="45545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095"/>
            <p:cNvSpPr>
              <a:spLocks/>
            </p:cNvSpPr>
            <p:nvPr userDrawn="1"/>
          </p:nvSpPr>
          <p:spPr bwMode="auto">
            <a:xfrm>
              <a:off x="6710364" y="4556125"/>
              <a:ext cx="15875" cy="22225"/>
            </a:xfrm>
            <a:custGeom>
              <a:avLst/>
              <a:gdLst>
                <a:gd name="T0" fmla="*/ 9 w 10"/>
                <a:gd name="T1" fmla="*/ 6 h 14"/>
                <a:gd name="T2" fmla="*/ 6 w 10"/>
                <a:gd name="T3" fmla="*/ 14 h 14"/>
                <a:gd name="T4" fmla="*/ 1 w 10"/>
                <a:gd name="T5" fmla="*/ 8 h 14"/>
                <a:gd name="T6" fmla="*/ 3 w 10"/>
                <a:gd name="T7" fmla="*/ 1 h 14"/>
                <a:gd name="T8" fmla="*/ 9 w 10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6"/>
                  </a:moveTo>
                  <a:cubicBezTo>
                    <a:pt x="10" y="10"/>
                    <a:pt x="6" y="14"/>
                    <a:pt x="6" y="14"/>
                  </a:cubicBezTo>
                  <a:cubicBezTo>
                    <a:pt x="6" y="14"/>
                    <a:pt x="2" y="12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096"/>
            <p:cNvSpPr>
              <a:spLocks/>
            </p:cNvSpPr>
            <p:nvPr userDrawn="1"/>
          </p:nvSpPr>
          <p:spPr bwMode="auto">
            <a:xfrm>
              <a:off x="6708776" y="4549775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097"/>
            <p:cNvSpPr>
              <a:spLocks/>
            </p:cNvSpPr>
            <p:nvPr userDrawn="1"/>
          </p:nvSpPr>
          <p:spPr bwMode="auto">
            <a:xfrm>
              <a:off x="6650039" y="4546600"/>
              <a:ext cx="76200" cy="15875"/>
            </a:xfrm>
            <a:custGeom>
              <a:avLst/>
              <a:gdLst>
                <a:gd name="T0" fmla="*/ 0 w 48"/>
                <a:gd name="T1" fmla="*/ 10 h 10"/>
                <a:gd name="T2" fmla="*/ 48 w 48"/>
                <a:gd name="T3" fmla="*/ 1 h 10"/>
                <a:gd name="T4" fmla="*/ 48 w 48"/>
                <a:gd name="T5" fmla="*/ 0 h 10"/>
                <a:gd name="T6" fmla="*/ 0 w 48"/>
                <a:gd name="T7" fmla="*/ 9 h 10"/>
                <a:gd name="T8" fmla="*/ 0 w 4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0">
                  <a:moveTo>
                    <a:pt x="0" y="10"/>
                  </a:moveTo>
                  <a:cubicBezTo>
                    <a:pt x="16" y="8"/>
                    <a:pt x="32" y="5"/>
                    <a:pt x="48" y="1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2" y="4"/>
                    <a:pt x="16" y="7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098"/>
            <p:cNvSpPr>
              <a:spLocks/>
            </p:cNvSpPr>
            <p:nvPr userDrawn="1"/>
          </p:nvSpPr>
          <p:spPr bwMode="auto">
            <a:xfrm>
              <a:off x="6740526" y="45497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0 w 9"/>
                <a:gd name="T5" fmla="*/ 8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0" y="8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099"/>
            <p:cNvSpPr>
              <a:spLocks/>
            </p:cNvSpPr>
            <p:nvPr userDrawn="1"/>
          </p:nvSpPr>
          <p:spPr bwMode="auto">
            <a:xfrm>
              <a:off x="6738939" y="45418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100"/>
            <p:cNvSpPr>
              <a:spLocks/>
            </p:cNvSpPr>
            <p:nvPr userDrawn="1"/>
          </p:nvSpPr>
          <p:spPr bwMode="auto">
            <a:xfrm>
              <a:off x="6765926" y="4541838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101"/>
            <p:cNvSpPr>
              <a:spLocks/>
            </p:cNvSpPr>
            <p:nvPr userDrawn="1"/>
          </p:nvSpPr>
          <p:spPr bwMode="auto">
            <a:xfrm>
              <a:off x="6764339" y="4533900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1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1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102"/>
            <p:cNvSpPr>
              <a:spLocks/>
            </p:cNvSpPr>
            <p:nvPr userDrawn="1"/>
          </p:nvSpPr>
          <p:spPr bwMode="auto">
            <a:xfrm>
              <a:off x="6791326" y="45323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9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9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103"/>
            <p:cNvSpPr>
              <a:spLocks/>
            </p:cNvSpPr>
            <p:nvPr userDrawn="1"/>
          </p:nvSpPr>
          <p:spPr bwMode="auto">
            <a:xfrm>
              <a:off x="6789739" y="4525963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104"/>
            <p:cNvSpPr>
              <a:spLocks/>
            </p:cNvSpPr>
            <p:nvPr userDrawn="1"/>
          </p:nvSpPr>
          <p:spPr bwMode="auto">
            <a:xfrm>
              <a:off x="6731001" y="4522788"/>
              <a:ext cx="74613" cy="23813"/>
            </a:xfrm>
            <a:custGeom>
              <a:avLst/>
              <a:gdLst>
                <a:gd name="T0" fmla="*/ 0 w 47"/>
                <a:gd name="T1" fmla="*/ 15 h 15"/>
                <a:gd name="T2" fmla="*/ 47 w 47"/>
                <a:gd name="T3" fmla="*/ 1 h 15"/>
                <a:gd name="T4" fmla="*/ 47 w 47"/>
                <a:gd name="T5" fmla="*/ 0 h 15"/>
                <a:gd name="T6" fmla="*/ 0 w 47"/>
                <a:gd name="T7" fmla="*/ 14 h 15"/>
                <a:gd name="T8" fmla="*/ 0 w 47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">
                  <a:moveTo>
                    <a:pt x="0" y="15"/>
                  </a:moveTo>
                  <a:cubicBezTo>
                    <a:pt x="16" y="11"/>
                    <a:pt x="32" y="6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1" y="5"/>
                    <a:pt x="16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105"/>
            <p:cNvSpPr>
              <a:spLocks/>
            </p:cNvSpPr>
            <p:nvPr userDrawn="1"/>
          </p:nvSpPr>
          <p:spPr bwMode="auto">
            <a:xfrm>
              <a:off x="6819901" y="4522788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1 w 10"/>
                <a:gd name="T5" fmla="*/ 8 h 13"/>
                <a:gd name="T6" fmla="*/ 3 w 10"/>
                <a:gd name="T7" fmla="*/ 0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8"/>
                    <a:pt x="8" y="13"/>
                    <a:pt x="8" y="13"/>
                  </a:cubicBezTo>
                  <a:cubicBezTo>
                    <a:pt x="8" y="13"/>
                    <a:pt x="3" y="11"/>
                    <a:pt x="1" y="8"/>
                  </a:cubicBezTo>
                  <a:cubicBezTo>
                    <a:pt x="0" y="5"/>
                    <a:pt x="1" y="1"/>
                    <a:pt x="3" y="0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106"/>
            <p:cNvSpPr>
              <a:spLocks/>
            </p:cNvSpPr>
            <p:nvPr userDrawn="1"/>
          </p:nvSpPr>
          <p:spPr bwMode="auto">
            <a:xfrm>
              <a:off x="6816726" y="4514850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107"/>
            <p:cNvSpPr>
              <a:spLocks/>
            </p:cNvSpPr>
            <p:nvPr userDrawn="1"/>
          </p:nvSpPr>
          <p:spPr bwMode="auto">
            <a:xfrm>
              <a:off x="6845301" y="4511675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8"/>
                    <a:pt x="8" y="13"/>
                    <a:pt x="8" y="13"/>
                  </a:cubicBezTo>
                  <a:cubicBezTo>
                    <a:pt x="8" y="13"/>
                    <a:pt x="3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108"/>
            <p:cNvSpPr>
              <a:spLocks/>
            </p:cNvSpPr>
            <p:nvPr userDrawn="1"/>
          </p:nvSpPr>
          <p:spPr bwMode="auto">
            <a:xfrm>
              <a:off x="6842126" y="45037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109"/>
            <p:cNvSpPr>
              <a:spLocks/>
            </p:cNvSpPr>
            <p:nvPr userDrawn="1"/>
          </p:nvSpPr>
          <p:spPr bwMode="auto">
            <a:xfrm>
              <a:off x="6869114" y="4500563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8 w 11"/>
                <a:gd name="T3" fmla="*/ 12 h 12"/>
                <a:gd name="T4" fmla="*/ 2 w 11"/>
                <a:gd name="T5" fmla="*/ 8 h 12"/>
                <a:gd name="T6" fmla="*/ 3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8"/>
                    <a:pt x="8" y="12"/>
                    <a:pt x="8" y="12"/>
                  </a:cubicBezTo>
                  <a:cubicBezTo>
                    <a:pt x="8" y="12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110"/>
            <p:cNvSpPr>
              <a:spLocks/>
            </p:cNvSpPr>
            <p:nvPr userDrawn="1"/>
          </p:nvSpPr>
          <p:spPr bwMode="auto">
            <a:xfrm>
              <a:off x="6865939" y="4492625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111"/>
            <p:cNvSpPr>
              <a:spLocks/>
            </p:cNvSpPr>
            <p:nvPr userDrawn="1"/>
          </p:nvSpPr>
          <p:spPr bwMode="auto">
            <a:xfrm>
              <a:off x="6808789" y="4489450"/>
              <a:ext cx="73025" cy="31750"/>
            </a:xfrm>
            <a:custGeom>
              <a:avLst/>
              <a:gdLst>
                <a:gd name="T0" fmla="*/ 1 w 46"/>
                <a:gd name="T1" fmla="*/ 20 h 20"/>
                <a:gd name="T2" fmla="*/ 46 w 46"/>
                <a:gd name="T3" fmla="*/ 0 h 20"/>
                <a:gd name="T4" fmla="*/ 45 w 46"/>
                <a:gd name="T5" fmla="*/ 0 h 20"/>
                <a:gd name="T6" fmla="*/ 0 w 46"/>
                <a:gd name="T7" fmla="*/ 20 h 20"/>
                <a:gd name="T8" fmla="*/ 1 w 46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0">
                  <a:moveTo>
                    <a:pt x="1" y="20"/>
                  </a:moveTo>
                  <a:cubicBezTo>
                    <a:pt x="16" y="15"/>
                    <a:pt x="31" y="8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1" y="7"/>
                    <a:pt x="16" y="14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112"/>
            <p:cNvSpPr>
              <a:spLocks/>
            </p:cNvSpPr>
            <p:nvPr userDrawn="1"/>
          </p:nvSpPr>
          <p:spPr bwMode="auto">
            <a:xfrm>
              <a:off x="6896101" y="4486275"/>
              <a:ext cx="17463" cy="20638"/>
            </a:xfrm>
            <a:custGeom>
              <a:avLst/>
              <a:gdLst>
                <a:gd name="T0" fmla="*/ 9 w 11"/>
                <a:gd name="T1" fmla="*/ 5 h 13"/>
                <a:gd name="T2" fmla="*/ 9 w 11"/>
                <a:gd name="T3" fmla="*/ 13 h 13"/>
                <a:gd name="T4" fmla="*/ 2 w 11"/>
                <a:gd name="T5" fmla="*/ 9 h 13"/>
                <a:gd name="T6" fmla="*/ 2 w 11"/>
                <a:gd name="T7" fmla="*/ 1 h 13"/>
                <a:gd name="T8" fmla="*/ 9 w 11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9" y="5"/>
                  </a:moveTo>
                  <a:cubicBezTo>
                    <a:pt x="11" y="8"/>
                    <a:pt x="9" y="13"/>
                    <a:pt x="9" y="13"/>
                  </a:cubicBezTo>
                  <a:cubicBezTo>
                    <a:pt x="9" y="13"/>
                    <a:pt x="4" y="12"/>
                    <a:pt x="2" y="9"/>
                  </a:cubicBezTo>
                  <a:cubicBezTo>
                    <a:pt x="0" y="6"/>
                    <a:pt x="1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113"/>
            <p:cNvSpPr>
              <a:spLocks/>
            </p:cNvSpPr>
            <p:nvPr userDrawn="1"/>
          </p:nvSpPr>
          <p:spPr bwMode="auto">
            <a:xfrm>
              <a:off x="6892926" y="4479925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2 w 8"/>
                <a:gd name="T3" fmla="*/ 8 h 8"/>
                <a:gd name="T4" fmla="*/ 0 w 8"/>
                <a:gd name="T5" fmla="*/ 2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114"/>
            <p:cNvSpPr>
              <a:spLocks/>
            </p:cNvSpPr>
            <p:nvPr userDrawn="1"/>
          </p:nvSpPr>
          <p:spPr bwMode="auto">
            <a:xfrm>
              <a:off x="6919914" y="4473575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8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115"/>
            <p:cNvSpPr>
              <a:spLocks/>
            </p:cNvSpPr>
            <p:nvPr userDrawn="1"/>
          </p:nvSpPr>
          <p:spPr bwMode="auto">
            <a:xfrm>
              <a:off x="6915151" y="4465638"/>
              <a:ext cx="14288" cy="14288"/>
            </a:xfrm>
            <a:custGeom>
              <a:avLst/>
              <a:gdLst>
                <a:gd name="T0" fmla="*/ 9 w 9"/>
                <a:gd name="T1" fmla="*/ 6 h 9"/>
                <a:gd name="T2" fmla="*/ 3 w 9"/>
                <a:gd name="T3" fmla="*/ 9 h 9"/>
                <a:gd name="T4" fmla="*/ 0 w 9"/>
                <a:gd name="T5" fmla="*/ 3 h 9"/>
                <a:gd name="T6" fmla="*/ 6 w 9"/>
                <a:gd name="T7" fmla="*/ 0 h 9"/>
                <a:gd name="T8" fmla="*/ 9 w 9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6"/>
                  </a:moveTo>
                  <a:lnTo>
                    <a:pt x="3" y="9"/>
                  </a:lnTo>
                  <a:lnTo>
                    <a:pt x="0" y="3"/>
                  </a:lnTo>
                  <a:lnTo>
                    <a:pt x="6" y="0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116"/>
            <p:cNvSpPr>
              <a:spLocks/>
            </p:cNvSpPr>
            <p:nvPr userDrawn="1"/>
          </p:nvSpPr>
          <p:spPr bwMode="auto">
            <a:xfrm>
              <a:off x="6943726" y="4459288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8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1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117"/>
            <p:cNvSpPr>
              <a:spLocks/>
            </p:cNvSpPr>
            <p:nvPr userDrawn="1"/>
          </p:nvSpPr>
          <p:spPr bwMode="auto">
            <a:xfrm>
              <a:off x="6938964" y="44529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118"/>
            <p:cNvSpPr>
              <a:spLocks/>
            </p:cNvSpPr>
            <p:nvPr userDrawn="1"/>
          </p:nvSpPr>
          <p:spPr bwMode="auto">
            <a:xfrm>
              <a:off x="6884989" y="4448175"/>
              <a:ext cx="68263" cy="39688"/>
            </a:xfrm>
            <a:custGeom>
              <a:avLst/>
              <a:gdLst>
                <a:gd name="T0" fmla="*/ 0 w 43"/>
                <a:gd name="T1" fmla="*/ 25 h 25"/>
                <a:gd name="T2" fmla="*/ 43 w 43"/>
                <a:gd name="T3" fmla="*/ 0 h 25"/>
                <a:gd name="T4" fmla="*/ 43 w 43"/>
                <a:gd name="T5" fmla="*/ 0 h 25"/>
                <a:gd name="T6" fmla="*/ 0 w 43"/>
                <a:gd name="T7" fmla="*/ 24 h 25"/>
                <a:gd name="T8" fmla="*/ 0 w 43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5">
                  <a:moveTo>
                    <a:pt x="0" y="25"/>
                  </a:moveTo>
                  <a:cubicBezTo>
                    <a:pt x="15" y="18"/>
                    <a:pt x="29" y="9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9" y="9"/>
                    <a:pt x="15" y="17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119"/>
            <p:cNvSpPr>
              <a:spLocks/>
            </p:cNvSpPr>
            <p:nvPr userDrawn="1"/>
          </p:nvSpPr>
          <p:spPr bwMode="auto">
            <a:xfrm>
              <a:off x="6969126" y="4443413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120"/>
            <p:cNvSpPr>
              <a:spLocks/>
            </p:cNvSpPr>
            <p:nvPr userDrawn="1"/>
          </p:nvSpPr>
          <p:spPr bwMode="auto">
            <a:xfrm>
              <a:off x="6964364" y="4435475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3 w 8"/>
                <a:gd name="T3" fmla="*/ 9 h 9"/>
                <a:gd name="T4" fmla="*/ 0 w 8"/>
                <a:gd name="T5" fmla="*/ 4 h 9"/>
                <a:gd name="T6" fmla="*/ 5 w 8"/>
                <a:gd name="T7" fmla="*/ 0 h 9"/>
                <a:gd name="T8" fmla="*/ 8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6" y="7"/>
                    <a:pt x="5" y="8"/>
                    <a:pt x="3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2"/>
                    <a:pt x="5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121"/>
            <p:cNvSpPr>
              <a:spLocks/>
            </p:cNvSpPr>
            <p:nvPr userDrawn="1"/>
          </p:nvSpPr>
          <p:spPr bwMode="auto">
            <a:xfrm>
              <a:off x="6991351" y="4427538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3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122"/>
            <p:cNvSpPr>
              <a:spLocks/>
            </p:cNvSpPr>
            <p:nvPr userDrawn="1"/>
          </p:nvSpPr>
          <p:spPr bwMode="auto">
            <a:xfrm>
              <a:off x="6985001" y="4421188"/>
              <a:ext cx="14288" cy="12700"/>
            </a:xfrm>
            <a:custGeom>
              <a:avLst/>
              <a:gdLst>
                <a:gd name="T0" fmla="*/ 9 w 9"/>
                <a:gd name="T1" fmla="*/ 5 h 8"/>
                <a:gd name="T2" fmla="*/ 4 w 9"/>
                <a:gd name="T3" fmla="*/ 8 h 8"/>
                <a:gd name="T4" fmla="*/ 0 w 9"/>
                <a:gd name="T5" fmla="*/ 3 h 8"/>
                <a:gd name="T6" fmla="*/ 5 w 9"/>
                <a:gd name="T7" fmla="*/ 0 h 8"/>
                <a:gd name="T8" fmla="*/ 9 w 9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5"/>
                  </a:moveTo>
                  <a:cubicBezTo>
                    <a:pt x="7" y="6"/>
                    <a:pt x="6" y="7"/>
                    <a:pt x="4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lnTo>
                    <a:pt x="9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123"/>
            <p:cNvSpPr>
              <a:spLocks/>
            </p:cNvSpPr>
            <p:nvPr userDrawn="1"/>
          </p:nvSpPr>
          <p:spPr bwMode="auto">
            <a:xfrm>
              <a:off x="7011989" y="4411663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0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7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124"/>
            <p:cNvSpPr>
              <a:spLocks/>
            </p:cNvSpPr>
            <p:nvPr userDrawn="1"/>
          </p:nvSpPr>
          <p:spPr bwMode="auto">
            <a:xfrm>
              <a:off x="7007226" y="440531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3 h 8"/>
                <a:gd name="T6" fmla="*/ 5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125"/>
            <p:cNvSpPr>
              <a:spLocks/>
            </p:cNvSpPr>
            <p:nvPr userDrawn="1"/>
          </p:nvSpPr>
          <p:spPr bwMode="auto">
            <a:xfrm>
              <a:off x="6956426" y="4398963"/>
              <a:ext cx="65088" cy="47625"/>
            </a:xfrm>
            <a:custGeom>
              <a:avLst/>
              <a:gdLst>
                <a:gd name="T0" fmla="*/ 1 w 41"/>
                <a:gd name="T1" fmla="*/ 30 h 30"/>
                <a:gd name="T2" fmla="*/ 41 w 41"/>
                <a:gd name="T3" fmla="*/ 1 h 30"/>
                <a:gd name="T4" fmla="*/ 40 w 41"/>
                <a:gd name="T5" fmla="*/ 0 h 30"/>
                <a:gd name="T6" fmla="*/ 0 w 41"/>
                <a:gd name="T7" fmla="*/ 29 h 30"/>
                <a:gd name="T8" fmla="*/ 1 w 41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0">
                  <a:moveTo>
                    <a:pt x="1" y="30"/>
                  </a:moveTo>
                  <a:cubicBezTo>
                    <a:pt x="15" y="21"/>
                    <a:pt x="28" y="11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8" y="10"/>
                    <a:pt x="14" y="20"/>
                    <a:pt x="0" y="29"/>
                  </a:cubicBezTo>
                  <a:cubicBezTo>
                    <a:pt x="1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126"/>
            <p:cNvSpPr>
              <a:spLocks/>
            </p:cNvSpPr>
            <p:nvPr userDrawn="1"/>
          </p:nvSpPr>
          <p:spPr bwMode="auto">
            <a:xfrm>
              <a:off x="7035801" y="4392613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0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7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127"/>
            <p:cNvSpPr>
              <a:spLocks/>
            </p:cNvSpPr>
            <p:nvPr userDrawn="1"/>
          </p:nvSpPr>
          <p:spPr bwMode="auto">
            <a:xfrm>
              <a:off x="7031039" y="438626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4 w 8"/>
                <a:gd name="T3" fmla="*/ 8 h 8"/>
                <a:gd name="T4" fmla="*/ 0 w 8"/>
                <a:gd name="T5" fmla="*/ 4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128"/>
            <p:cNvSpPr>
              <a:spLocks/>
            </p:cNvSpPr>
            <p:nvPr userDrawn="1"/>
          </p:nvSpPr>
          <p:spPr bwMode="auto">
            <a:xfrm>
              <a:off x="7056439" y="4375150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1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129"/>
            <p:cNvSpPr>
              <a:spLocks/>
            </p:cNvSpPr>
            <p:nvPr userDrawn="1"/>
          </p:nvSpPr>
          <p:spPr bwMode="auto">
            <a:xfrm>
              <a:off x="7051676" y="4368800"/>
              <a:ext cx="12700" cy="14288"/>
            </a:xfrm>
            <a:custGeom>
              <a:avLst/>
              <a:gdLst>
                <a:gd name="T0" fmla="*/ 8 w 8"/>
                <a:gd name="T1" fmla="*/ 4 h 9"/>
                <a:gd name="T2" fmla="*/ 4 w 8"/>
                <a:gd name="T3" fmla="*/ 9 h 9"/>
                <a:gd name="T4" fmla="*/ 0 w 8"/>
                <a:gd name="T5" fmla="*/ 4 h 9"/>
                <a:gd name="T6" fmla="*/ 4 w 8"/>
                <a:gd name="T7" fmla="*/ 0 h 9"/>
                <a:gd name="T8" fmla="*/ 8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cubicBezTo>
                    <a:pt x="7" y="6"/>
                    <a:pt x="5" y="7"/>
                    <a:pt x="4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130"/>
            <p:cNvSpPr>
              <a:spLocks/>
            </p:cNvSpPr>
            <p:nvPr userDrawn="1"/>
          </p:nvSpPr>
          <p:spPr bwMode="auto">
            <a:xfrm>
              <a:off x="7077076" y="4357688"/>
              <a:ext cx="19050" cy="17463"/>
            </a:xfrm>
            <a:custGeom>
              <a:avLst/>
              <a:gdLst>
                <a:gd name="T0" fmla="*/ 9 w 12"/>
                <a:gd name="T1" fmla="*/ 3 h 11"/>
                <a:gd name="T2" fmla="*/ 11 w 12"/>
                <a:gd name="T3" fmla="*/ 11 h 11"/>
                <a:gd name="T4" fmla="*/ 3 w 12"/>
                <a:gd name="T5" fmla="*/ 9 h 11"/>
                <a:gd name="T6" fmla="*/ 2 w 12"/>
                <a:gd name="T7" fmla="*/ 1 h 11"/>
                <a:gd name="T8" fmla="*/ 9 w 12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9" y="3"/>
                  </a:moveTo>
                  <a:cubicBezTo>
                    <a:pt x="12" y="6"/>
                    <a:pt x="11" y="11"/>
                    <a:pt x="11" y="11"/>
                  </a:cubicBezTo>
                  <a:cubicBezTo>
                    <a:pt x="11" y="11"/>
                    <a:pt x="6" y="11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7" y="0"/>
                    <a:pt x="9" y="3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131"/>
            <p:cNvSpPr>
              <a:spLocks/>
            </p:cNvSpPr>
            <p:nvPr userDrawn="1"/>
          </p:nvSpPr>
          <p:spPr bwMode="auto">
            <a:xfrm>
              <a:off x="7070726" y="4351338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4 h 8"/>
                <a:gd name="T6" fmla="*/ 5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132"/>
            <p:cNvSpPr>
              <a:spLocks/>
            </p:cNvSpPr>
            <p:nvPr userDrawn="1"/>
          </p:nvSpPr>
          <p:spPr bwMode="auto">
            <a:xfrm>
              <a:off x="7024689" y="4344988"/>
              <a:ext cx="60325" cy="52388"/>
            </a:xfrm>
            <a:custGeom>
              <a:avLst/>
              <a:gdLst>
                <a:gd name="T0" fmla="*/ 0 w 38"/>
                <a:gd name="T1" fmla="*/ 33 h 33"/>
                <a:gd name="T2" fmla="*/ 38 w 38"/>
                <a:gd name="T3" fmla="*/ 1 h 33"/>
                <a:gd name="T4" fmla="*/ 37 w 38"/>
                <a:gd name="T5" fmla="*/ 0 h 33"/>
                <a:gd name="T6" fmla="*/ 0 w 38"/>
                <a:gd name="T7" fmla="*/ 32 h 33"/>
                <a:gd name="T8" fmla="*/ 0 w 38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0" y="33"/>
                  </a:moveTo>
                  <a:cubicBezTo>
                    <a:pt x="13" y="23"/>
                    <a:pt x="26" y="12"/>
                    <a:pt x="38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5" y="11"/>
                    <a:pt x="13" y="2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133"/>
            <p:cNvSpPr>
              <a:spLocks/>
            </p:cNvSpPr>
            <p:nvPr userDrawn="1"/>
          </p:nvSpPr>
          <p:spPr bwMode="auto">
            <a:xfrm>
              <a:off x="7099301" y="4335463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11 w 11"/>
                <a:gd name="T3" fmla="*/ 11 h 12"/>
                <a:gd name="T4" fmla="*/ 3 w 11"/>
                <a:gd name="T5" fmla="*/ 9 h 12"/>
                <a:gd name="T6" fmla="*/ 1 w 11"/>
                <a:gd name="T7" fmla="*/ 2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134"/>
            <p:cNvSpPr>
              <a:spLocks/>
            </p:cNvSpPr>
            <p:nvPr userDrawn="1"/>
          </p:nvSpPr>
          <p:spPr bwMode="auto">
            <a:xfrm>
              <a:off x="7092951" y="4330700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4 h 8"/>
                <a:gd name="T6" fmla="*/ 4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135"/>
            <p:cNvSpPr>
              <a:spLocks/>
            </p:cNvSpPr>
            <p:nvPr userDrawn="1"/>
          </p:nvSpPr>
          <p:spPr bwMode="auto">
            <a:xfrm>
              <a:off x="7118351" y="4316413"/>
              <a:ext cx="17463" cy="19050"/>
            </a:xfrm>
            <a:custGeom>
              <a:avLst/>
              <a:gdLst>
                <a:gd name="T0" fmla="*/ 9 w 11"/>
                <a:gd name="T1" fmla="*/ 3 h 12"/>
                <a:gd name="T2" fmla="*/ 11 w 11"/>
                <a:gd name="T3" fmla="*/ 11 h 12"/>
                <a:gd name="T4" fmla="*/ 3 w 11"/>
                <a:gd name="T5" fmla="*/ 9 h 12"/>
                <a:gd name="T6" fmla="*/ 1 w 11"/>
                <a:gd name="T7" fmla="*/ 2 h 12"/>
                <a:gd name="T8" fmla="*/ 9 w 11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3"/>
                  </a:moveTo>
                  <a:cubicBezTo>
                    <a:pt x="11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3" y="0"/>
                    <a:pt x="6" y="1"/>
                    <a:pt x="9" y="3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136"/>
            <p:cNvSpPr>
              <a:spLocks/>
            </p:cNvSpPr>
            <p:nvPr userDrawn="1"/>
          </p:nvSpPr>
          <p:spPr bwMode="auto">
            <a:xfrm>
              <a:off x="7112001" y="4311650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137"/>
            <p:cNvSpPr>
              <a:spLocks/>
            </p:cNvSpPr>
            <p:nvPr userDrawn="1"/>
          </p:nvSpPr>
          <p:spPr bwMode="auto">
            <a:xfrm>
              <a:off x="7135814" y="4297363"/>
              <a:ext cx="19050" cy="17463"/>
            </a:xfrm>
            <a:custGeom>
              <a:avLst/>
              <a:gdLst>
                <a:gd name="T0" fmla="*/ 9 w 12"/>
                <a:gd name="T1" fmla="*/ 3 h 11"/>
                <a:gd name="T2" fmla="*/ 11 w 12"/>
                <a:gd name="T3" fmla="*/ 10 h 11"/>
                <a:gd name="T4" fmla="*/ 4 w 12"/>
                <a:gd name="T5" fmla="*/ 9 h 11"/>
                <a:gd name="T6" fmla="*/ 2 w 12"/>
                <a:gd name="T7" fmla="*/ 1 h 11"/>
                <a:gd name="T8" fmla="*/ 9 w 12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9" y="3"/>
                  </a:moveTo>
                  <a:cubicBezTo>
                    <a:pt x="12" y="5"/>
                    <a:pt x="11" y="10"/>
                    <a:pt x="11" y="10"/>
                  </a:cubicBezTo>
                  <a:cubicBezTo>
                    <a:pt x="11" y="10"/>
                    <a:pt x="7" y="11"/>
                    <a:pt x="4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6" y="0"/>
                    <a:pt x="9" y="3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138"/>
            <p:cNvSpPr>
              <a:spLocks/>
            </p:cNvSpPr>
            <p:nvPr userDrawn="1"/>
          </p:nvSpPr>
          <p:spPr bwMode="auto">
            <a:xfrm>
              <a:off x="7129464" y="4291013"/>
              <a:ext cx="14288" cy="14288"/>
            </a:xfrm>
            <a:custGeom>
              <a:avLst/>
              <a:gdLst>
                <a:gd name="T0" fmla="*/ 9 w 9"/>
                <a:gd name="T1" fmla="*/ 4 h 9"/>
                <a:gd name="T2" fmla="*/ 5 w 9"/>
                <a:gd name="T3" fmla="*/ 9 h 9"/>
                <a:gd name="T4" fmla="*/ 0 w 9"/>
                <a:gd name="T5" fmla="*/ 5 h 9"/>
                <a:gd name="T6" fmla="*/ 4 w 9"/>
                <a:gd name="T7" fmla="*/ 0 h 9"/>
                <a:gd name="T8" fmla="*/ 9 w 9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lnTo>
                    <a:pt x="5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139"/>
            <p:cNvSpPr>
              <a:spLocks/>
            </p:cNvSpPr>
            <p:nvPr userDrawn="1"/>
          </p:nvSpPr>
          <p:spPr bwMode="auto">
            <a:xfrm>
              <a:off x="7086601" y="4284663"/>
              <a:ext cx="55563" cy="58738"/>
            </a:xfrm>
            <a:custGeom>
              <a:avLst/>
              <a:gdLst>
                <a:gd name="T0" fmla="*/ 1 w 35"/>
                <a:gd name="T1" fmla="*/ 37 h 37"/>
                <a:gd name="T2" fmla="*/ 35 w 35"/>
                <a:gd name="T3" fmla="*/ 1 h 37"/>
                <a:gd name="T4" fmla="*/ 34 w 35"/>
                <a:gd name="T5" fmla="*/ 0 h 37"/>
                <a:gd name="T6" fmla="*/ 0 w 35"/>
                <a:gd name="T7" fmla="*/ 36 h 37"/>
                <a:gd name="T8" fmla="*/ 1 w 35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7">
                  <a:moveTo>
                    <a:pt x="1" y="37"/>
                  </a:moveTo>
                  <a:cubicBezTo>
                    <a:pt x="13" y="25"/>
                    <a:pt x="24" y="13"/>
                    <a:pt x="35" y="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4" y="13"/>
                    <a:pt x="12" y="25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140"/>
            <p:cNvSpPr>
              <a:spLocks/>
            </p:cNvSpPr>
            <p:nvPr userDrawn="1"/>
          </p:nvSpPr>
          <p:spPr bwMode="auto">
            <a:xfrm>
              <a:off x="6375401" y="3924300"/>
              <a:ext cx="15875" cy="20638"/>
            </a:xfrm>
            <a:custGeom>
              <a:avLst/>
              <a:gdLst>
                <a:gd name="T0" fmla="*/ 8 w 10"/>
                <a:gd name="T1" fmla="*/ 9 h 13"/>
                <a:gd name="T2" fmla="*/ 2 w 10"/>
                <a:gd name="T3" fmla="*/ 13 h 13"/>
                <a:gd name="T4" fmla="*/ 2 w 10"/>
                <a:gd name="T5" fmla="*/ 5 h 13"/>
                <a:gd name="T6" fmla="*/ 8 w 10"/>
                <a:gd name="T7" fmla="*/ 2 h 13"/>
                <a:gd name="T8" fmla="*/ 8 w 10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9"/>
                  </a:moveTo>
                  <a:cubicBezTo>
                    <a:pt x="6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3" y="2"/>
                    <a:pt x="6" y="0"/>
                    <a:pt x="8" y="2"/>
                  </a:cubicBezTo>
                  <a:cubicBezTo>
                    <a:pt x="10" y="3"/>
                    <a:pt x="10" y="6"/>
                    <a:pt x="8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141"/>
            <p:cNvSpPr>
              <a:spLocks/>
            </p:cNvSpPr>
            <p:nvPr userDrawn="1"/>
          </p:nvSpPr>
          <p:spPr bwMode="auto">
            <a:xfrm>
              <a:off x="6383339" y="3917950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3" y="7"/>
                    <a:pt x="2" y="6"/>
                    <a:pt x="0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6" y="2"/>
                    <a:pt x="8" y="3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142"/>
            <p:cNvSpPr>
              <a:spLocks/>
            </p:cNvSpPr>
            <p:nvPr userDrawn="1"/>
          </p:nvSpPr>
          <p:spPr bwMode="auto">
            <a:xfrm>
              <a:off x="6397626" y="393858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2 w 10"/>
                <a:gd name="T5" fmla="*/ 4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2" y="4"/>
                  </a:cubicBezTo>
                  <a:cubicBezTo>
                    <a:pt x="4" y="1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143"/>
            <p:cNvSpPr>
              <a:spLocks/>
            </p:cNvSpPr>
            <p:nvPr userDrawn="1"/>
          </p:nvSpPr>
          <p:spPr bwMode="auto">
            <a:xfrm>
              <a:off x="6405564" y="3930650"/>
              <a:ext cx="12700" cy="14288"/>
            </a:xfrm>
            <a:custGeom>
              <a:avLst/>
              <a:gdLst>
                <a:gd name="T0" fmla="*/ 5 w 8"/>
                <a:gd name="T1" fmla="*/ 9 h 9"/>
                <a:gd name="T2" fmla="*/ 0 w 8"/>
                <a:gd name="T3" fmla="*/ 6 h 9"/>
                <a:gd name="T4" fmla="*/ 3 w 8"/>
                <a:gd name="T5" fmla="*/ 0 h 9"/>
                <a:gd name="T6" fmla="*/ 8 w 8"/>
                <a:gd name="T7" fmla="*/ 3 h 9"/>
                <a:gd name="T8" fmla="*/ 5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9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144"/>
            <p:cNvSpPr>
              <a:spLocks/>
            </p:cNvSpPr>
            <p:nvPr userDrawn="1"/>
          </p:nvSpPr>
          <p:spPr bwMode="auto">
            <a:xfrm>
              <a:off x="6419851" y="3951288"/>
              <a:ext cx="17463" cy="19050"/>
            </a:xfrm>
            <a:custGeom>
              <a:avLst/>
              <a:gdLst>
                <a:gd name="T0" fmla="*/ 9 w 11"/>
                <a:gd name="T1" fmla="*/ 8 h 12"/>
                <a:gd name="T2" fmla="*/ 3 w 11"/>
                <a:gd name="T3" fmla="*/ 12 h 12"/>
                <a:gd name="T4" fmla="*/ 2 w 11"/>
                <a:gd name="T5" fmla="*/ 4 h 12"/>
                <a:gd name="T6" fmla="*/ 9 w 11"/>
                <a:gd name="T7" fmla="*/ 1 h 12"/>
                <a:gd name="T8" fmla="*/ 9 w 11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4"/>
                  </a:cubicBezTo>
                  <a:cubicBezTo>
                    <a:pt x="4" y="1"/>
                    <a:pt x="7" y="0"/>
                    <a:pt x="9" y="1"/>
                  </a:cubicBezTo>
                  <a:cubicBezTo>
                    <a:pt x="11" y="2"/>
                    <a:pt x="11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145"/>
            <p:cNvSpPr>
              <a:spLocks/>
            </p:cNvSpPr>
            <p:nvPr userDrawn="1"/>
          </p:nvSpPr>
          <p:spPr bwMode="auto">
            <a:xfrm>
              <a:off x="6427789" y="394335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7" y="2"/>
                    <a:pt x="8" y="3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146"/>
            <p:cNvSpPr>
              <a:spLocks/>
            </p:cNvSpPr>
            <p:nvPr userDrawn="1"/>
          </p:nvSpPr>
          <p:spPr bwMode="auto">
            <a:xfrm>
              <a:off x="6381751" y="3913188"/>
              <a:ext cx="66675" cy="39688"/>
            </a:xfrm>
            <a:custGeom>
              <a:avLst/>
              <a:gdLst>
                <a:gd name="T0" fmla="*/ 0 w 42"/>
                <a:gd name="T1" fmla="*/ 1 h 25"/>
                <a:gd name="T2" fmla="*/ 41 w 42"/>
                <a:gd name="T3" fmla="*/ 25 h 25"/>
                <a:gd name="T4" fmla="*/ 42 w 42"/>
                <a:gd name="T5" fmla="*/ 24 h 25"/>
                <a:gd name="T6" fmla="*/ 1 w 42"/>
                <a:gd name="T7" fmla="*/ 0 h 25"/>
                <a:gd name="T8" fmla="*/ 0 w 42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5">
                  <a:moveTo>
                    <a:pt x="0" y="1"/>
                  </a:moveTo>
                  <a:cubicBezTo>
                    <a:pt x="13" y="9"/>
                    <a:pt x="27" y="17"/>
                    <a:pt x="41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28" y="17"/>
                    <a:pt x="14" y="9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147"/>
            <p:cNvSpPr>
              <a:spLocks/>
            </p:cNvSpPr>
            <p:nvPr userDrawn="1"/>
          </p:nvSpPr>
          <p:spPr bwMode="auto">
            <a:xfrm>
              <a:off x="6446839" y="396398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148"/>
            <p:cNvSpPr>
              <a:spLocks/>
            </p:cNvSpPr>
            <p:nvPr userDrawn="1"/>
          </p:nvSpPr>
          <p:spPr bwMode="auto">
            <a:xfrm>
              <a:off x="6454776" y="3957638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2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149"/>
            <p:cNvSpPr>
              <a:spLocks/>
            </p:cNvSpPr>
            <p:nvPr userDrawn="1"/>
          </p:nvSpPr>
          <p:spPr bwMode="auto">
            <a:xfrm>
              <a:off x="6470651" y="3975100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8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8"/>
                    <a:pt x="1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150"/>
            <p:cNvSpPr>
              <a:spLocks/>
            </p:cNvSpPr>
            <p:nvPr userDrawn="1"/>
          </p:nvSpPr>
          <p:spPr bwMode="auto">
            <a:xfrm>
              <a:off x="6477001" y="396875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151"/>
            <p:cNvSpPr>
              <a:spLocks/>
            </p:cNvSpPr>
            <p:nvPr userDrawn="1"/>
          </p:nvSpPr>
          <p:spPr bwMode="auto">
            <a:xfrm>
              <a:off x="6494464" y="3986213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1"/>
                    <a:pt x="2" y="13"/>
                    <a:pt x="2" y="13"/>
                  </a:cubicBezTo>
                  <a:cubicBezTo>
                    <a:pt x="2" y="13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152"/>
            <p:cNvSpPr>
              <a:spLocks/>
            </p:cNvSpPr>
            <p:nvPr userDrawn="1"/>
          </p:nvSpPr>
          <p:spPr bwMode="auto">
            <a:xfrm>
              <a:off x="6500814" y="3978275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154"/>
            <p:cNvSpPr>
              <a:spLocks/>
            </p:cNvSpPr>
            <p:nvPr userDrawn="1"/>
          </p:nvSpPr>
          <p:spPr bwMode="auto">
            <a:xfrm>
              <a:off x="6451601" y="3952875"/>
              <a:ext cx="68263" cy="33338"/>
            </a:xfrm>
            <a:custGeom>
              <a:avLst/>
              <a:gdLst>
                <a:gd name="T0" fmla="*/ 0 w 43"/>
                <a:gd name="T1" fmla="*/ 1 h 21"/>
                <a:gd name="T2" fmla="*/ 43 w 43"/>
                <a:gd name="T3" fmla="*/ 21 h 21"/>
                <a:gd name="T4" fmla="*/ 43 w 43"/>
                <a:gd name="T5" fmla="*/ 20 h 21"/>
                <a:gd name="T6" fmla="*/ 0 w 43"/>
                <a:gd name="T7" fmla="*/ 0 h 21"/>
                <a:gd name="T8" fmla="*/ 0 w 4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1">
                  <a:moveTo>
                    <a:pt x="0" y="1"/>
                  </a:moveTo>
                  <a:cubicBezTo>
                    <a:pt x="14" y="8"/>
                    <a:pt x="28" y="15"/>
                    <a:pt x="43" y="21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29" y="14"/>
                    <a:pt x="14" y="7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155"/>
            <p:cNvSpPr>
              <a:spLocks/>
            </p:cNvSpPr>
            <p:nvPr userDrawn="1"/>
          </p:nvSpPr>
          <p:spPr bwMode="auto">
            <a:xfrm>
              <a:off x="6521451" y="3997325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156"/>
            <p:cNvSpPr>
              <a:spLocks/>
            </p:cNvSpPr>
            <p:nvPr userDrawn="1"/>
          </p:nvSpPr>
          <p:spPr bwMode="auto">
            <a:xfrm>
              <a:off x="6527801" y="3990975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157"/>
            <p:cNvSpPr>
              <a:spLocks/>
            </p:cNvSpPr>
            <p:nvPr userDrawn="1"/>
          </p:nvSpPr>
          <p:spPr bwMode="auto">
            <a:xfrm>
              <a:off x="6545264" y="40068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158"/>
            <p:cNvSpPr>
              <a:spLocks/>
            </p:cNvSpPr>
            <p:nvPr userDrawn="1"/>
          </p:nvSpPr>
          <p:spPr bwMode="auto">
            <a:xfrm>
              <a:off x="6551614" y="400050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cubicBezTo>
                    <a:pt x="4" y="7"/>
                    <a:pt x="2" y="6"/>
                    <a:pt x="0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6" y="1"/>
                    <a:pt x="8" y="2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159"/>
            <p:cNvSpPr>
              <a:spLocks/>
            </p:cNvSpPr>
            <p:nvPr userDrawn="1"/>
          </p:nvSpPr>
          <p:spPr bwMode="auto">
            <a:xfrm>
              <a:off x="6570664" y="4016375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2 w 9"/>
                <a:gd name="T3" fmla="*/ 13 h 13"/>
                <a:gd name="T4" fmla="*/ 1 w 9"/>
                <a:gd name="T5" fmla="*/ 5 h 13"/>
                <a:gd name="T6" fmla="*/ 7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2" y="13"/>
                    <a:pt x="2" y="13"/>
                  </a:cubicBezTo>
                  <a:cubicBezTo>
                    <a:pt x="2" y="13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160"/>
            <p:cNvSpPr>
              <a:spLocks/>
            </p:cNvSpPr>
            <p:nvPr userDrawn="1"/>
          </p:nvSpPr>
          <p:spPr bwMode="auto">
            <a:xfrm>
              <a:off x="6575426" y="4008438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161"/>
            <p:cNvSpPr>
              <a:spLocks/>
            </p:cNvSpPr>
            <p:nvPr userDrawn="1"/>
          </p:nvSpPr>
          <p:spPr bwMode="auto">
            <a:xfrm>
              <a:off x="6524626" y="3986213"/>
              <a:ext cx="71438" cy="30163"/>
            </a:xfrm>
            <a:custGeom>
              <a:avLst/>
              <a:gdLst>
                <a:gd name="T0" fmla="*/ 0 w 45"/>
                <a:gd name="T1" fmla="*/ 1 h 19"/>
                <a:gd name="T2" fmla="*/ 22 w 45"/>
                <a:gd name="T3" fmla="*/ 10 h 19"/>
                <a:gd name="T4" fmla="*/ 22 w 45"/>
                <a:gd name="T5" fmla="*/ 10 h 19"/>
                <a:gd name="T6" fmla="*/ 44 w 45"/>
                <a:gd name="T7" fmla="*/ 19 h 19"/>
                <a:gd name="T8" fmla="*/ 45 w 45"/>
                <a:gd name="T9" fmla="*/ 18 h 19"/>
                <a:gd name="T10" fmla="*/ 22 w 45"/>
                <a:gd name="T11" fmla="*/ 9 h 19"/>
                <a:gd name="T12" fmla="*/ 22 w 45"/>
                <a:gd name="T13" fmla="*/ 10 h 19"/>
                <a:gd name="T14" fmla="*/ 22 w 45"/>
                <a:gd name="T15" fmla="*/ 9 h 19"/>
                <a:gd name="T16" fmla="*/ 0 w 45"/>
                <a:gd name="T17" fmla="*/ 0 h 19"/>
                <a:gd name="T18" fmla="*/ 0 w 45"/>
                <a:gd name="T1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19">
                  <a:moveTo>
                    <a:pt x="0" y="1"/>
                  </a:moveTo>
                  <a:cubicBezTo>
                    <a:pt x="7" y="4"/>
                    <a:pt x="15" y="7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5" y="6"/>
                    <a:pt x="7" y="4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162"/>
            <p:cNvSpPr>
              <a:spLocks/>
            </p:cNvSpPr>
            <p:nvPr userDrawn="1"/>
          </p:nvSpPr>
          <p:spPr bwMode="auto">
            <a:xfrm>
              <a:off x="6597651" y="402590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163"/>
            <p:cNvSpPr>
              <a:spLocks/>
            </p:cNvSpPr>
            <p:nvPr userDrawn="1"/>
          </p:nvSpPr>
          <p:spPr bwMode="auto">
            <a:xfrm>
              <a:off x="6604001" y="401955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164"/>
            <p:cNvSpPr>
              <a:spLocks/>
            </p:cNvSpPr>
            <p:nvPr userDrawn="1"/>
          </p:nvSpPr>
          <p:spPr bwMode="auto">
            <a:xfrm>
              <a:off x="6623051" y="40338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9" y="2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165"/>
            <p:cNvSpPr>
              <a:spLocks/>
            </p:cNvSpPr>
            <p:nvPr userDrawn="1"/>
          </p:nvSpPr>
          <p:spPr bwMode="auto">
            <a:xfrm>
              <a:off x="6627814" y="4027488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6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166"/>
            <p:cNvSpPr>
              <a:spLocks/>
            </p:cNvSpPr>
            <p:nvPr userDrawn="1"/>
          </p:nvSpPr>
          <p:spPr bwMode="auto">
            <a:xfrm>
              <a:off x="6646864" y="40417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2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9"/>
                    <a:pt x="2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167"/>
            <p:cNvSpPr>
              <a:spLocks/>
            </p:cNvSpPr>
            <p:nvPr userDrawn="1"/>
          </p:nvSpPr>
          <p:spPr bwMode="auto">
            <a:xfrm>
              <a:off x="6653214" y="403542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168"/>
            <p:cNvSpPr>
              <a:spLocks/>
            </p:cNvSpPr>
            <p:nvPr userDrawn="1"/>
          </p:nvSpPr>
          <p:spPr bwMode="auto">
            <a:xfrm>
              <a:off x="6599239" y="4016375"/>
              <a:ext cx="73025" cy="23813"/>
            </a:xfrm>
            <a:custGeom>
              <a:avLst/>
              <a:gdLst>
                <a:gd name="T0" fmla="*/ 0 w 46"/>
                <a:gd name="T1" fmla="*/ 0 h 15"/>
                <a:gd name="T2" fmla="*/ 23 w 46"/>
                <a:gd name="T3" fmla="*/ 8 h 15"/>
                <a:gd name="T4" fmla="*/ 46 w 46"/>
                <a:gd name="T5" fmla="*/ 15 h 15"/>
                <a:gd name="T6" fmla="*/ 46 w 46"/>
                <a:gd name="T7" fmla="*/ 14 h 15"/>
                <a:gd name="T8" fmla="*/ 23 w 46"/>
                <a:gd name="T9" fmla="*/ 7 h 15"/>
                <a:gd name="T10" fmla="*/ 0 w 46"/>
                <a:gd name="T11" fmla="*/ 0 h 15"/>
                <a:gd name="T12" fmla="*/ 0 w 46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5">
                  <a:moveTo>
                    <a:pt x="0" y="0"/>
                  </a:moveTo>
                  <a:cubicBezTo>
                    <a:pt x="8" y="3"/>
                    <a:pt x="15" y="6"/>
                    <a:pt x="23" y="8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5" y="5"/>
                    <a:pt x="8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169"/>
            <p:cNvSpPr>
              <a:spLocks/>
            </p:cNvSpPr>
            <p:nvPr userDrawn="1"/>
          </p:nvSpPr>
          <p:spPr bwMode="auto">
            <a:xfrm>
              <a:off x="6675439" y="4049713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170"/>
            <p:cNvSpPr>
              <a:spLocks/>
            </p:cNvSpPr>
            <p:nvPr userDrawn="1"/>
          </p:nvSpPr>
          <p:spPr bwMode="auto">
            <a:xfrm>
              <a:off x="6680201" y="40433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171"/>
            <p:cNvSpPr>
              <a:spLocks/>
            </p:cNvSpPr>
            <p:nvPr userDrawn="1"/>
          </p:nvSpPr>
          <p:spPr bwMode="auto">
            <a:xfrm>
              <a:off x="6700839" y="4057650"/>
              <a:ext cx="15875" cy="20638"/>
            </a:xfrm>
            <a:custGeom>
              <a:avLst/>
              <a:gdLst>
                <a:gd name="T0" fmla="*/ 9 w 10"/>
                <a:gd name="T1" fmla="*/ 7 h 13"/>
                <a:gd name="T2" fmla="*/ 3 w 10"/>
                <a:gd name="T3" fmla="*/ 13 h 13"/>
                <a:gd name="T4" fmla="*/ 1 w 10"/>
                <a:gd name="T5" fmla="*/ 5 h 13"/>
                <a:gd name="T6" fmla="*/ 6 w 10"/>
                <a:gd name="T7" fmla="*/ 0 h 13"/>
                <a:gd name="T8" fmla="*/ 9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172"/>
            <p:cNvSpPr>
              <a:spLocks/>
            </p:cNvSpPr>
            <p:nvPr userDrawn="1"/>
          </p:nvSpPr>
          <p:spPr bwMode="auto">
            <a:xfrm>
              <a:off x="6705601" y="40497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7"/>
                    <a:pt x="2" y="6"/>
                    <a:pt x="0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6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173"/>
            <p:cNvSpPr>
              <a:spLocks/>
            </p:cNvSpPr>
            <p:nvPr userDrawn="1"/>
          </p:nvSpPr>
          <p:spPr bwMode="auto">
            <a:xfrm>
              <a:off x="6726239" y="4062413"/>
              <a:ext cx="14288" cy="20638"/>
            </a:xfrm>
            <a:custGeom>
              <a:avLst/>
              <a:gdLst>
                <a:gd name="T0" fmla="*/ 9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174"/>
            <p:cNvSpPr>
              <a:spLocks/>
            </p:cNvSpPr>
            <p:nvPr userDrawn="1"/>
          </p:nvSpPr>
          <p:spPr bwMode="auto">
            <a:xfrm>
              <a:off x="6731001" y="405606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175"/>
            <p:cNvSpPr>
              <a:spLocks/>
            </p:cNvSpPr>
            <p:nvPr userDrawn="1"/>
          </p:nvSpPr>
          <p:spPr bwMode="auto">
            <a:xfrm>
              <a:off x="6675439" y="4040188"/>
              <a:ext cx="74613" cy="20638"/>
            </a:xfrm>
            <a:custGeom>
              <a:avLst/>
              <a:gdLst>
                <a:gd name="T0" fmla="*/ 0 w 47"/>
                <a:gd name="T1" fmla="*/ 1 h 13"/>
                <a:gd name="T2" fmla="*/ 23 w 47"/>
                <a:gd name="T3" fmla="*/ 7 h 13"/>
                <a:gd name="T4" fmla="*/ 23 w 47"/>
                <a:gd name="T5" fmla="*/ 7 h 13"/>
                <a:gd name="T6" fmla="*/ 47 w 47"/>
                <a:gd name="T7" fmla="*/ 13 h 13"/>
                <a:gd name="T8" fmla="*/ 47 w 47"/>
                <a:gd name="T9" fmla="*/ 12 h 13"/>
                <a:gd name="T10" fmla="*/ 24 w 47"/>
                <a:gd name="T11" fmla="*/ 6 h 13"/>
                <a:gd name="T12" fmla="*/ 1 w 47"/>
                <a:gd name="T13" fmla="*/ 0 h 13"/>
                <a:gd name="T14" fmla="*/ 0 w 47"/>
                <a:gd name="T15" fmla="*/ 1 h 13"/>
                <a:gd name="T16" fmla="*/ 0 w 47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3">
                  <a:moveTo>
                    <a:pt x="0" y="1"/>
                  </a:moveTo>
                  <a:lnTo>
                    <a:pt x="23" y="7"/>
                  </a:lnTo>
                  <a:lnTo>
                    <a:pt x="23" y="7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24" y="6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176"/>
            <p:cNvSpPr>
              <a:spLocks/>
            </p:cNvSpPr>
            <p:nvPr userDrawn="1"/>
          </p:nvSpPr>
          <p:spPr bwMode="auto">
            <a:xfrm>
              <a:off x="6754814" y="4068763"/>
              <a:ext cx="14288" cy="22225"/>
            </a:xfrm>
            <a:custGeom>
              <a:avLst/>
              <a:gdLst>
                <a:gd name="T0" fmla="*/ 9 w 9"/>
                <a:gd name="T1" fmla="*/ 8 h 14"/>
                <a:gd name="T2" fmla="*/ 3 w 9"/>
                <a:gd name="T3" fmla="*/ 14 h 14"/>
                <a:gd name="T4" fmla="*/ 1 w 9"/>
                <a:gd name="T5" fmla="*/ 6 h 14"/>
                <a:gd name="T6" fmla="*/ 6 w 9"/>
                <a:gd name="T7" fmla="*/ 1 h 14"/>
                <a:gd name="T8" fmla="*/ 9 w 9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9" y="8"/>
                  </a:moveTo>
                  <a:cubicBezTo>
                    <a:pt x="8" y="11"/>
                    <a:pt x="3" y="14"/>
                    <a:pt x="3" y="14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177"/>
            <p:cNvSpPr>
              <a:spLocks/>
            </p:cNvSpPr>
            <p:nvPr userDrawn="1"/>
          </p:nvSpPr>
          <p:spPr bwMode="auto">
            <a:xfrm>
              <a:off x="6759576" y="40624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178"/>
            <p:cNvSpPr>
              <a:spLocks/>
            </p:cNvSpPr>
            <p:nvPr userDrawn="1"/>
          </p:nvSpPr>
          <p:spPr bwMode="auto">
            <a:xfrm>
              <a:off x="6780214" y="407511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179"/>
            <p:cNvSpPr>
              <a:spLocks/>
            </p:cNvSpPr>
            <p:nvPr userDrawn="1"/>
          </p:nvSpPr>
          <p:spPr bwMode="auto">
            <a:xfrm>
              <a:off x="6784976" y="40671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180"/>
            <p:cNvSpPr>
              <a:spLocks/>
            </p:cNvSpPr>
            <p:nvPr userDrawn="1"/>
          </p:nvSpPr>
          <p:spPr bwMode="auto">
            <a:xfrm>
              <a:off x="6807201" y="407987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181"/>
            <p:cNvSpPr>
              <a:spLocks/>
            </p:cNvSpPr>
            <p:nvPr userDrawn="1"/>
          </p:nvSpPr>
          <p:spPr bwMode="auto">
            <a:xfrm>
              <a:off x="6810376" y="407193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182"/>
            <p:cNvSpPr>
              <a:spLocks/>
            </p:cNvSpPr>
            <p:nvPr userDrawn="1"/>
          </p:nvSpPr>
          <p:spPr bwMode="auto">
            <a:xfrm>
              <a:off x="6754814" y="4060825"/>
              <a:ext cx="74613" cy="14288"/>
            </a:xfrm>
            <a:custGeom>
              <a:avLst/>
              <a:gdLst>
                <a:gd name="T0" fmla="*/ 0 w 47"/>
                <a:gd name="T1" fmla="*/ 0 h 9"/>
                <a:gd name="T2" fmla="*/ 23 w 47"/>
                <a:gd name="T3" fmla="*/ 5 h 9"/>
                <a:gd name="T4" fmla="*/ 47 w 47"/>
                <a:gd name="T5" fmla="*/ 9 h 9"/>
                <a:gd name="T6" fmla="*/ 47 w 47"/>
                <a:gd name="T7" fmla="*/ 9 h 9"/>
                <a:gd name="T8" fmla="*/ 23 w 47"/>
                <a:gd name="T9" fmla="*/ 4 h 9"/>
                <a:gd name="T10" fmla="*/ 0 w 47"/>
                <a:gd name="T11" fmla="*/ 0 h 9"/>
                <a:gd name="T12" fmla="*/ 0 w 4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9">
                  <a:moveTo>
                    <a:pt x="0" y="0"/>
                  </a:moveTo>
                  <a:cubicBezTo>
                    <a:pt x="23" y="5"/>
                    <a:pt x="23" y="5"/>
                    <a:pt x="23" y="5"/>
                  </a:cubicBezTo>
                  <a:cubicBezTo>
                    <a:pt x="31" y="7"/>
                    <a:pt x="39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7"/>
                    <a:pt x="31" y="6"/>
                    <a:pt x="23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183"/>
            <p:cNvSpPr>
              <a:spLocks/>
            </p:cNvSpPr>
            <p:nvPr userDrawn="1"/>
          </p:nvSpPr>
          <p:spPr bwMode="auto">
            <a:xfrm>
              <a:off x="6835776" y="4084638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184"/>
            <p:cNvSpPr>
              <a:spLocks/>
            </p:cNvSpPr>
            <p:nvPr userDrawn="1"/>
          </p:nvSpPr>
          <p:spPr bwMode="auto">
            <a:xfrm>
              <a:off x="6838951" y="407670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7"/>
                    <a:pt x="2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5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185"/>
            <p:cNvSpPr>
              <a:spLocks/>
            </p:cNvSpPr>
            <p:nvPr userDrawn="1"/>
          </p:nvSpPr>
          <p:spPr bwMode="auto">
            <a:xfrm>
              <a:off x="6861176" y="408781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186"/>
            <p:cNvSpPr>
              <a:spLocks/>
            </p:cNvSpPr>
            <p:nvPr userDrawn="1"/>
          </p:nvSpPr>
          <p:spPr bwMode="auto">
            <a:xfrm>
              <a:off x="6864351" y="40798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187"/>
            <p:cNvSpPr>
              <a:spLocks/>
            </p:cNvSpPr>
            <p:nvPr userDrawn="1"/>
          </p:nvSpPr>
          <p:spPr bwMode="auto">
            <a:xfrm>
              <a:off x="6888164" y="409098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188"/>
            <p:cNvSpPr>
              <a:spLocks/>
            </p:cNvSpPr>
            <p:nvPr userDrawn="1"/>
          </p:nvSpPr>
          <p:spPr bwMode="auto">
            <a:xfrm>
              <a:off x="6891339" y="4084638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189"/>
            <p:cNvSpPr>
              <a:spLocks/>
            </p:cNvSpPr>
            <p:nvPr userDrawn="1"/>
          </p:nvSpPr>
          <p:spPr bwMode="auto">
            <a:xfrm>
              <a:off x="6832601" y="4075113"/>
              <a:ext cx="76200" cy="11113"/>
            </a:xfrm>
            <a:custGeom>
              <a:avLst/>
              <a:gdLst>
                <a:gd name="T0" fmla="*/ 0 w 48"/>
                <a:gd name="T1" fmla="*/ 1 h 7"/>
                <a:gd name="T2" fmla="*/ 24 w 48"/>
                <a:gd name="T3" fmla="*/ 4 h 7"/>
                <a:gd name="T4" fmla="*/ 48 w 48"/>
                <a:gd name="T5" fmla="*/ 7 h 7"/>
                <a:gd name="T6" fmla="*/ 48 w 48"/>
                <a:gd name="T7" fmla="*/ 6 h 7"/>
                <a:gd name="T8" fmla="*/ 24 w 48"/>
                <a:gd name="T9" fmla="*/ 3 h 7"/>
                <a:gd name="T10" fmla="*/ 0 w 48"/>
                <a:gd name="T11" fmla="*/ 0 h 7"/>
                <a:gd name="T12" fmla="*/ 0 w 48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">
                  <a:moveTo>
                    <a:pt x="0" y="1"/>
                  </a:moveTo>
                  <a:cubicBezTo>
                    <a:pt x="8" y="2"/>
                    <a:pt x="16" y="3"/>
                    <a:pt x="24" y="4"/>
                  </a:cubicBezTo>
                  <a:cubicBezTo>
                    <a:pt x="32" y="5"/>
                    <a:pt x="40" y="6"/>
                    <a:pt x="48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0" y="6"/>
                    <a:pt x="32" y="4"/>
                    <a:pt x="24" y="3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190"/>
            <p:cNvSpPr>
              <a:spLocks/>
            </p:cNvSpPr>
            <p:nvPr userDrawn="1"/>
          </p:nvSpPr>
          <p:spPr bwMode="auto">
            <a:xfrm>
              <a:off x="6916739" y="409416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191"/>
            <p:cNvSpPr>
              <a:spLocks/>
            </p:cNvSpPr>
            <p:nvPr userDrawn="1"/>
          </p:nvSpPr>
          <p:spPr bwMode="auto">
            <a:xfrm>
              <a:off x="6919914" y="4086225"/>
              <a:ext cx="9525" cy="11113"/>
            </a:xfrm>
            <a:custGeom>
              <a:avLst/>
              <a:gdLst>
                <a:gd name="T0" fmla="*/ 6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6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192"/>
            <p:cNvSpPr>
              <a:spLocks/>
            </p:cNvSpPr>
            <p:nvPr userDrawn="1"/>
          </p:nvSpPr>
          <p:spPr bwMode="auto">
            <a:xfrm>
              <a:off x="6943726" y="40973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193"/>
            <p:cNvSpPr>
              <a:spLocks/>
            </p:cNvSpPr>
            <p:nvPr userDrawn="1"/>
          </p:nvSpPr>
          <p:spPr bwMode="auto">
            <a:xfrm>
              <a:off x="6945314" y="4089400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194"/>
            <p:cNvSpPr>
              <a:spLocks/>
            </p:cNvSpPr>
            <p:nvPr userDrawn="1"/>
          </p:nvSpPr>
          <p:spPr bwMode="auto">
            <a:xfrm>
              <a:off x="6969126" y="409733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1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195"/>
            <p:cNvSpPr>
              <a:spLocks/>
            </p:cNvSpPr>
            <p:nvPr userDrawn="1"/>
          </p:nvSpPr>
          <p:spPr bwMode="auto">
            <a:xfrm>
              <a:off x="6970714" y="4090988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196"/>
            <p:cNvSpPr>
              <a:spLocks/>
            </p:cNvSpPr>
            <p:nvPr userDrawn="1"/>
          </p:nvSpPr>
          <p:spPr bwMode="auto">
            <a:xfrm>
              <a:off x="6913564" y="4086225"/>
              <a:ext cx="74613" cy="6350"/>
            </a:xfrm>
            <a:custGeom>
              <a:avLst/>
              <a:gdLst>
                <a:gd name="T0" fmla="*/ 0 w 47"/>
                <a:gd name="T1" fmla="*/ 0 h 4"/>
                <a:gd name="T2" fmla="*/ 23 w 47"/>
                <a:gd name="T3" fmla="*/ 3 h 4"/>
                <a:gd name="T4" fmla="*/ 47 w 47"/>
                <a:gd name="T5" fmla="*/ 4 h 4"/>
                <a:gd name="T6" fmla="*/ 47 w 47"/>
                <a:gd name="T7" fmla="*/ 3 h 4"/>
                <a:gd name="T8" fmla="*/ 24 w 47"/>
                <a:gd name="T9" fmla="*/ 2 h 4"/>
                <a:gd name="T10" fmla="*/ 0 w 47"/>
                <a:gd name="T11" fmla="*/ 0 h 4"/>
                <a:gd name="T12" fmla="*/ 0 w 4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">
                  <a:moveTo>
                    <a:pt x="0" y="0"/>
                  </a:moveTo>
                  <a:cubicBezTo>
                    <a:pt x="8" y="1"/>
                    <a:pt x="16" y="2"/>
                    <a:pt x="23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1"/>
                    <a:pt x="8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197"/>
            <p:cNvSpPr>
              <a:spLocks/>
            </p:cNvSpPr>
            <p:nvPr userDrawn="1"/>
          </p:nvSpPr>
          <p:spPr bwMode="auto">
            <a:xfrm>
              <a:off x="6997701" y="409892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7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7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Rectangle 1198"/>
            <p:cNvSpPr>
              <a:spLocks noChangeArrowheads="1"/>
            </p:cNvSpPr>
            <p:nvPr userDrawn="1"/>
          </p:nvSpPr>
          <p:spPr bwMode="auto">
            <a:xfrm>
              <a:off x="7000876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199"/>
            <p:cNvSpPr>
              <a:spLocks/>
            </p:cNvSpPr>
            <p:nvPr userDrawn="1"/>
          </p:nvSpPr>
          <p:spPr bwMode="auto">
            <a:xfrm>
              <a:off x="7024689" y="4100513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Rectangle 1200"/>
            <p:cNvSpPr>
              <a:spLocks noChangeArrowheads="1"/>
            </p:cNvSpPr>
            <p:nvPr userDrawn="1"/>
          </p:nvSpPr>
          <p:spPr bwMode="auto">
            <a:xfrm>
              <a:off x="7026276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201"/>
            <p:cNvSpPr>
              <a:spLocks/>
            </p:cNvSpPr>
            <p:nvPr userDrawn="1"/>
          </p:nvSpPr>
          <p:spPr bwMode="auto">
            <a:xfrm>
              <a:off x="7051676" y="4100513"/>
              <a:ext cx="11113" cy="20638"/>
            </a:xfrm>
            <a:custGeom>
              <a:avLst/>
              <a:gdLst>
                <a:gd name="T0" fmla="*/ 7 w 7"/>
                <a:gd name="T1" fmla="*/ 6 h 13"/>
                <a:gd name="T2" fmla="*/ 3 w 7"/>
                <a:gd name="T3" fmla="*/ 13 h 13"/>
                <a:gd name="T4" fmla="*/ 1 w 7"/>
                <a:gd name="T5" fmla="*/ 11 h 13"/>
                <a:gd name="T6" fmla="*/ 0 w 7"/>
                <a:gd name="T7" fmla="*/ 6 h 13"/>
                <a:gd name="T8" fmla="*/ 3 w 7"/>
                <a:gd name="T9" fmla="*/ 0 h 13"/>
                <a:gd name="T10" fmla="*/ 7 w 7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7" y="6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202"/>
            <p:cNvSpPr>
              <a:spLocks/>
            </p:cNvSpPr>
            <p:nvPr userDrawn="1"/>
          </p:nvSpPr>
          <p:spPr bwMode="auto">
            <a:xfrm>
              <a:off x="7051676" y="409257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cubicBezTo>
                    <a:pt x="4" y="6"/>
                    <a:pt x="2" y="7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203"/>
            <p:cNvSpPr>
              <a:spLocks/>
            </p:cNvSpPr>
            <p:nvPr userDrawn="1"/>
          </p:nvSpPr>
          <p:spPr bwMode="auto">
            <a:xfrm>
              <a:off x="6992939" y="4090988"/>
              <a:ext cx="76200" cy="3175"/>
            </a:xfrm>
            <a:custGeom>
              <a:avLst/>
              <a:gdLst>
                <a:gd name="T0" fmla="*/ 0 w 48"/>
                <a:gd name="T1" fmla="*/ 1 h 2"/>
                <a:gd name="T2" fmla="*/ 24 w 48"/>
                <a:gd name="T3" fmla="*/ 2 h 2"/>
                <a:gd name="T4" fmla="*/ 39 w 48"/>
                <a:gd name="T5" fmla="*/ 2 h 2"/>
                <a:gd name="T6" fmla="*/ 48 w 48"/>
                <a:gd name="T7" fmla="*/ 2 h 2"/>
                <a:gd name="T8" fmla="*/ 48 w 48"/>
                <a:gd name="T9" fmla="*/ 1 h 2"/>
                <a:gd name="T10" fmla="*/ 39 w 48"/>
                <a:gd name="T11" fmla="*/ 1 h 2"/>
                <a:gd name="T12" fmla="*/ 24 w 48"/>
                <a:gd name="T13" fmla="*/ 1 h 2"/>
                <a:gd name="T14" fmla="*/ 0 w 48"/>
                <a:gd name="T15" fmla="*/ 0 h 2"/>
                <a:gd name="T16" fmla="*/ 0 w 48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">
                  <a:moveTo>
                    <a:pt x="0" y="1"/>
                  </a:moveTo>
                  <a:cubicBezTo>
                    <a:pt x="8" y="2"/>
                    <a:pt x="16" y="1"/>
                    <a:pt x="24" y="2"/>
                  </a:cubicBezTo>
                  <a:cubicBezTo>
                    <a:pt x="29" y="2"/>
                    <a:pt x="34" y="2"/>
                    <a:pt x="39" y="2"/>
                  </a:cubicBezTo>
                  <a:cubicBezTo>
                    <a:pt x="42" y="2"/>
                    <a:pt x="45" y="2"/>
                    <a:pt x="48" y="2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5" y="1"/>
                    <a:pt x="42" y="1"/>
                    <a:pt x="39" y="1"/>
                  </a:cubicBezTo>
                  <a:cubicBezTo>
                    <a:pt x="34" y="1"/>
                    <a:pt x="29" y="1"/>
                    <a:pt x="24" y="1"/>
                  </a:cubicBezTo>
                  <a:cubicBezTo>
                    <a:pt x="16" y="1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204"/>
            <p:cNvSpPr>
              <a:spLocks/>
            </p:cNvSpPr>
            <p:nvPr userDrawn="1"/>
          </p:nvSpPr>
          <p:spPr bwMode="auto">
            <a:xfrm>
              <a:off x="7080251" y="4100513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Rectangle 1205"/>
            <p:cNvSpPr>
              <a:spLocks noChangeArrowheads="1"/>
            </p:cNvSpPr>
            <p:nvPr userDrawn="1"/>
          </p:nvSpPr>
          <p:spPr bwMode="auto">
            <a:xfrm>
              <a:off x="7081839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206"/>
            <p:cNvSpPr>
              <a:spLocks/>
            </p:cNvSpPr>
            <p:nvPr userDrawn="1"/>
          </p:nvSpPr>
          <p:spPr bwMode="auto">
            <a:xfrm>
              <a:off x="7105651" y="4098925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5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1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207"/>
            <p:cNvSpPr>
              <a:spLocks/>
            </p:cNvSpPr>
            <p:nvPr userDrawn="1"/>
          </p:nvSpPr>
          <p:spPr bwMode="auto">
            <a:xfrm>
              <a:off x="7107239" y="40925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208"/>
            <p:cNvSpPr>
              <a:spLocks/>
            </p:cNvSpPr>
            <p:nvPr userDrawn="1"/>
          </p:nvSpPr>
          <p:spPr bwMode="auto">
            <a:xfrm>
              <a:off x="7132639" y="4097338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209"/>
            <p:cNvSpPr>
              <a:spLocks/>
            </p:cNvSpPr>
            <p:nvPr userDrawn="1"/>
          </p:nvSpPr>
          <p:spPr bwMode="auto">
            <a:xfrm>
              <a:off x="7132639" y="4089400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210"/>
            <p:cNvSpPr>
              <a:spLocks/>
            </p:cNvSpPr>
            <p:nvPr userDrawn="1"/>
          </p:nvSpPr>
          <p:spPr bwMode="auto">
            <a:xfrm>
              <a:off x="7073901" y="4089400"/>
              <a:ext cx="76200" cy="4763"/>
            </a:xfrm>
            <a:custGeom>
              <a:avLst/>
              <a:gdLst>
                <a:gd name="T0" fmla="*/ 0 w 48"/>
                <a:gd name="T1" fmla="*/ 3 h 3"/>
                <a:gd name="T2" fmla="*/ 24 w 48"/>
                <a:gd name="T3" fmla="*/ 2 h 3"/>
                <a:gd name="T4" fmla="*/ 24 w 48"/>
                <a:gd name="T5" fmla="*/ 2 h 3"/>
                <a:gd name="T6" fmla="*/ 48 w 48"/>
                <a:gd name="T7" fmla="*/ 1 h 3"/>
                <a:gd name="T8" fmla="*/ 48 w 48"/>
                <a:gd name="T9" fmla="*/ 0 h 3"/>
                <a:gd name="T10" fmla="*/ 24 w 48"/>
                <a:gd name="T11" fmla="*/ 1 h 3"/>
                <a:gd name="T12" fmla="*/ 24 w 48"/>
                <a:gd name="T13" fmla="*/ 2 h 3"/>
                <a:gd name="T14" fmla="*/ 24 w 48"/>
                <a:gd name="T15" fmla="*/ 1 h 3"/>
                <a:gd name="T16" fmla="*/ 0 w 48"/>
                <a:gd name="T17" fmla="*/ 2 h 3"/>
                <a:gd name="T18" fmla="*/ 0 w 48"/>
                <a:gd name="T19" fmla="*/ 3 h 3"/>
                <a:gd name="T20" fmla="*/ 0 w 48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3">
                  <a:moveTo>
                    <a:pt x="0" y="3"/>
                  </a:moveTo>
                  <a:lnTo>
                    <a:pt x="24" y="2"/>
                  </a:lnTo>
                  <a:lnTo>
                    <a:pt x="24" y="2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211"/>
            <p:cNvSpPr>
              <a:spLocks/>
            </p:cNvSpPr>
            <p:nvPr userDrawn="1"/>
          </p:nvSpPr>
          <p:spPr bwMode="auto">
            <a:xfrm>
              <a:off x="7161214" y="409575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5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1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212"/>
            <p:cNvSpPr>
              <a:spLocks/>
            </p:cNvSpPr>
            <p:nvPr userDrawn="1"/>
          </p:nvSpPr>
          <p:spPr bwMode="auto">
            <a:xfrm>
              <a:off x="7161214" y="40878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213"/>
            <p:cNvSpPr>
              <a:spLocks/>
            </p:cNvSpPr>
            <p:nvPr userDrawn="1"/>
          </p:nvSpPr>
          <p:spPr bwMode="auto">
            <a:xfrm>
              <a:off x="7186614" y="40925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1 w 9"/>
                <a:gd name="T5" fmla="*/ 7 h 13"/>
                <a:gd name="T6" fmla="*/ 4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5" y="13"/>
                    <a:pt x="5" y="13"/>
                  </a:cubicBezTo>
                  <a:cubicBezTo>
                    <a:pt x="5" y="13"/>
                    <a:pt x="1" y="11"/>
                    <a:pt x="1" y="7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214"/>
            <p:cNvSpPr>
              <a:spLocks/>
            </p:cNvSpPr>
            <p:nvPr userDrawn="1"/>
          </p:nvSpPr>
          <p:spPr bwMode="auto">
            <a:xfrm>
              <a:off x="7188201" y="408622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5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215"/>
            <p:cNvSpPr>
              <a:spLocks/>
            </p:cNvSpPr>
            <p:nvPr userDrawn="1"/>
          </p:nvSpPr>
          <p:spPr bwMode="auto">
            <a:xfrm>
              <a:off x="7213601" y="40894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5 w 8"/>
                <a:gd name="T3" fmla="*/ 13 h 13"/>
                <a:gd name="T4" fmla="*/ 0 w 8"/>
                <a:gd name="T5" fmla="*/ 7 h 13"/>
                <a:gd name="T6" fmla="*/ 3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0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Rectangle 1216"/>
            <p:cNvSpPr>
              <a:spLocks noChangeArrowheads="1"/>
            </p:cNvSpPr>
            <p:nvPr userDrawn="1"/>
          </p:nvSpPr>
          <p:spPr bwMode="auto">
            <a:xfrm>
              <a:off x="7213601" y="40830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217"/>
            <p:cNvSpPr>
              <a:spLocks/>
            </p:cNvSpPr>
            <p:nvPr userDrawn="1"/>
          </p:nvSpPr>
          <p:spPr bwMode="auto">
            <a:xfrm>
              <a:off x="7154864" y="4081463"/>
              <a:ext cx="74613" cy="7938"/>
            </a:xfrm>
            <a:custGeom>
              <a:avLst/>
              <a:gdLst>
                <a:gd name="T0" fmla="*/ 0 w 47"/>
                <a:gd name="T1" fmla="*/ 5 h 5"/>
                <a:gd name="T2" fmla="*/ 12 w 47"/>
                <a:gd name="T3" fmla="*/ 5 h 5"/>
                <a:gd name="T4" fmla="*/ 23 w 47"/>
                <a:gd name="T5" fmla="*/ 3 h 5"/>
                <a:gd name="T6" fmla="*/ 47 w 47"/>
                <a:gd name="T7" fmla="*/ 1 h 5"/>
                <a:gd name="T8" fmla="*/ 47 w 47"/>
                <a:gd name="T9" fmla="*/ 0 h 5"/>
                <a:gd name="T10" fmla="*/ 23 w 47"/>
                <a:gd name="T11" fmla="*/ 2 h 5"/>
                <a:gd name="T12" fmla="*/ 11 w 47"/>
                <a:gd name="T13" fmla="*/ 4 h 5"/>
                <a:gd name="T14" fmla="*/ 0 w 47"/>
                <a:gd name="T15" fmla="*/ 5 h 5"/>
                <a:gd name="T16" fmla="*/ 0 w 47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">
                  <a:moveTo>
                    <a:pt x="0" y="5"/>
                  </a:moveTo>
                  <a:cubicBezTo>
                    <a:pt x="4" y="5"/>
                    <a:pt x="8" y="5"/>
                    <a:pt x="12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4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218"/>
            <p:cNvSpPr>
              <a:spLocks/>
            </p:cNvSpPr>
            <p:nvPr userDrawn="1"/>
          </p:nvSpPr>
          <p:spPr bwMode="auto">
            <a:xfrm>
              <a:off x="7242176" y="408622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0 w 9"/>
                <a:gd name="T5" fmla="*/ 7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5" y="13"/>
                    <a:pt x="5" y="13"/>
                  </a:cubicBezTo>
                  <a:cubicBezTo>
                    <a:pt x="5" y="13"/>
                    <a:pt x="1" y="11"/>
                    <a:pt x="0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219"/>
            <p:cNvSpPr>
              <a:spLocks/>
            </p:cNvSpPr>
            <p:nvPr userDrawn="1"/>
          </p:nvSpPr>
          <p:spPr bwMode="auto">
            <a:xfrm>
              <a:off x="7242176" y="4078288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220"/>
            <p:cNvSpPr>
              <a:spLocks/>
            </p:cNvSpPr>
            <p:nvPr userDrawn="1"/>
          </p:nvSpPr>
          <p:spPr bwMode="auto">
            <a:xfrm>
              <a:off x="7267576" y="408305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1 w 9"/>
                <a:gd name="T5" fmla="*/ 7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5" y="13"/>
                    <a:pt x="5" y="13"/>
                  </a:cubicBezTo>
                  <a:cubicBezTo>
                    <a:pt x="5" y="13"/>
                    <a:pt x="1" y="10"/>
                    <a:pt x="1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221"/>
            <p:cNvSpPr>
              <a:spLocks/>
            </p:cNvSpPr>
            <p:nvPr userDrawn="1"/>
          </p:nvSpPr>
          <p:spPr bwMode="auto">
            <a:xfrm>
              <a:off x="7267576" y="40751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222"/>
            <p:cNvSpPr>
              <a:spLocks/>
            </p:cNvSpPr>
            <p:nvPr userDrawn="1"/>
          </p:nvSpPr>
          <p:spPr bwMode="auto">
            <a:xfrm>
              <a:off x="7292976" y="407828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4 w 9"/>
                <a:gd name="T7" fmla="*/ 0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223"/>
            <p:cNvSpPr>
              <a:spLocks/>
            </p:cNvSpPr>
            <p:nvPr userDrawn="1"/>
          </p:nvSpPr>
          <p:spPr bwMode="auto">
            <a:xfrm>
              <a:off x="7292976" y="407035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224"/>
            <p:cNvSpPr>
              <a:spLocks/>
            </p:cNvSpPr>
            <p:nvPr userDrawn="1"/>
          </p:nvSpPr>
          <p:spPr bwMode="auto">
            <a:xfrm>
              <a:off x="7234239" y="4068763"/>
              <a:ext cx="74613" cy="12700"/>
            </a:xfrm>
            <a:custGeom>
              <a:avLst/>
              <a:gdLst>
                <a:gd name="T0" fmla="*/ 0 w 47"/>
                <a:gd name="T1" fmla="*/ 8 h 8"/>
                <a:gd name="T2" fmla="*/ 24 w 47"/>
                <a:gd name="T3" fmla="*/ 5 h 8"/>
                <a:gd name="T4" fmla="*/ 36 w 47"/>
                <a:gd name="T5" fmla="*/ 3 h 8"/>
                <a:gd name="T6" fmla="*/ 47 w 47"/>
                <a:gd name="T7" fmla="*/ 1 h 8"/>
                <a:gd name="T8" fmla="*/ 47 w 47"/>
                <a:gd name="T9" fmla="*/ 0 h 8"/>
                <a:gd name="T10" fmla="*/ 35 w 47"/>
                <a:gd name="T11" fmla="*/ 2 h 8"/>
                <a:gd name="T12" fmla="*/ 24 w 47"/>
                <a:gd name="T13" fmla="*/ 4 h 8"/>
                <a:gd name="T14" fmla="*/ 0 w 47"/>
                <a:gd name="T15" fmla="*/ 8 h 8"/>
                <a:gd name="T16" fmla="*/ 0 w 47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8">
                  <a:moveTo>
                    <a:pt x="0" y="8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40" y="2"/>
                    <a:pt x="43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3" y="1"/>
                    <a:pt x="39" y="2"/>
                    <a:pt x="35" y="2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225"/>
            <p:cNvSpPr>
              <a:spLocks/>
            </p:cNvSpPr>
            <p:nvPr userDrawn="1"/>
          </p:nvSpPr>
          <p:spPr bwMode="auto">
            <a:xfrm>
              <a:off x="7321551" y="407193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4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226"/>
            <p:cNvSpPr>
              <a:spLocks/>
            </p:cNvSpPr>
            <p:nvPr userDrawn="1"/>
          </p:nvSpPr>
          <p:spPr bwMode="auto">
            <a:xfrm>
              <a:off x="7321551" y="406558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227"/>
            <p:cNvSpPr>
              <a:spLocks/>
            </p:cNvSpPr>
            <p:nvPr userDrawn="1"/>
          </p:nvSpPr>
          <p:spPr bwMode="auto">
            <a:xfrm>
              <a:off x="7346951" y="40671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8 h 13"/>
                <a:gd name="T6" fmla="*/ 4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10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228"/>
            <p:cNvSpPr>
              <a:spLocks/>
            </p:cNvSpPr>
            <p:nvPr userDrawn="1"/>
          </p:nvSpPr>
          <p:spPr bwMode="auto">
            <a:xfrm>
              <a:off x="7346951" y="406082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229"/>
            <p:cNvSpPr>
              <a:spLocks/>
            </p:cNvSpPr>
            <p:nvPr userDrawn="1"/>
          </p:nvSpPr>
          <p:spPr bwMode="auto">
            <a:xfrm>
              <a:off x="7372351" y="4060825"/>
              <a:ext cx="15875" cy="22225"/>
            </a:xfrm>
            <a:custGeom>
              <a:avLst/>
              <a:gdLst>
                <a:gd name="T0" fmla="*/ 9 w 10"/>
                <a:gd name="T1" fmla="*/ 6 h 14"/>
                <a:gd name="T2" fmla="*/ 6 w 10"/>
                <a:gd name="T3" fmla="*/ 14 h 14"/>
                <a:gd name="T4" fmla="*/ 1 w 10"/>
                <a:gd name="T5" fmla="*/ 8 h 14"/>
                <a:gd name="T6" fmla="*/ 3 w 10"/>
                <a:gd name="T7" fmla="*/ 1 h 14"/>
                <a:gd name="T8" fmla="*/ 9 w 10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6"/>
                  </a:moveTo>
                  <a:cubicBezTo>
                    <a:pt x="10" y="10"/>
                    <a:pt x="6" y="14"/>
                    <a:pt x="6" y="14"/>
                  </a:cubicBezTo>
                  <a:cubicBezTo>
                    <a:pt x="6" y="14"/>
                    <a:pt x="2" y="12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230"/>
            <p:cNvSpPr>
              <a:spLocks/>
            </p:cNvSpPr>
            <p:nvPr userDrawn="1"/>
          </p:nvSpPr>
          <p:spPr bwMode="auto">
            <a:xfrm>
              <a:off x="7372351" y="405447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231"/>
            <p:cNvSpPr>
              <a:spLocks/>
            </p:cNvSpPr>
            <p:nvPr userDrawn="1"/>
          </p:nvSpPr>
          <p:spPr bwMode="auto">
            <a:xfrm>
              <a:off x="7313614" y="4051300"/>
              <a:ext cx="74613" cy="17463"/>
            </a:xfrm>
            <a:custGeom>
              <a:avLst/>
              <a:gdLst>
                <a:gd name="T0" fmla="*/ 0 w 47"/>
                <a:gd name="T1" fmla="*/ 11 h 11"/>
                <a:gd name="T2" fmla="*/ 24 w 47"/>
                <a:gd name="T3" fmla="*/ 7 h 11"/>
                <a:gd name="T4" fmla="*/ 47 w 47"/>
                <a:gd name="T5" fmla="*/ 1 h 11"/>
                <a:gd name="T6" fmla="*/ 47 w 47"/>
                <a:gd name="T7" fmla="*/ 0 h 11"/>
                <a:gd name="T8" fmla="*/ 24 w 47"/>
                <a:gd name="T9" fmla="*/ 6 h 11"/>
                <a:gd name="T10" fmla="*/ 0 w 47"/>
                <a:gd name="T11" fmla="*/ 10 h 11"/>
                <a:gd name="T12" fmla="*/ 0 w 47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1">
                  <a:moveTo>
                    <a:pt x="0" y="11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32" y="5"/>
                    <a:pt x="39" y="3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2"/>
                    <a:pt x="31" y="4"/>
                    <a:pt x="24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232"/>
            <p:cNvSpPr>
              <a:spLocks/>
            </p:cNvSpPr>
            <p:nvPr userDrawn="1"/>
          </p:nvSpPr>
          <p:spPr bwMode="auto">
            <a:xfrm>
              <a:off x="7400926" y="40544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233"/>
            <p:cNvSpPr>
              <a:spLocks/>
            </p:cNvSpPr>
            <p:nvPr userDrawn="1"/>
          </p:nvSpPr>
          <p:spPr bwMode="auto">
            <a:xfrm>
              <a:off x="7399339" y="404812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234"/>
            <p:cNvSpPr>
              <a:spLocks/>
            </p:cNvSpPr>
            <p:nvPr userDrawn="1"/>
          </p:nvSpPr>
          <p:spPr bwMode="auto">
            <a:xfrm>
              <a:off x="7426326" y="4048125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235"/>
            <p:cNvSpPr>
              <a:spLocks/>
            </p:cNvSpPr>
            <p:nvPr userDrawn="1"/>
          </p:nvSpPr>
          <p:spPr bwMode="auto">
            <a:xfrm>
              <a:off x="7424739" y="4040188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2 h 8"/>
                <a:gd name="T6" fmla="*/ 6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236"/>
            <p:cNvSpPr>
              <a:spLocks/>
            </p:cNvSpPr>
            <p:nvPr userDrawn="1"/>
          </p:nvSpPr>
          <p:spPr bwMode="auto">
            <a:xfrm>
              <a:off x="7451726" y="4040188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2" y="12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237"/>
            <p:cNvSpPr>
              <a:spLocks/>
            </p:cNvSpPr>
            <p:nvPr userDrawn="1"/>
          </p:nvSpPr>
          <p:spPr bwMode="auto">
            <a:xfrm>
              <a:off x="7450139" y="40338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238"/>
            <p:cNvSpPr>
              <a:spLocks/>
            </p:cNvSpPr>
            <p:nvPr userDrawn="1"/>
          </p:nvSpPr>
          <p:spPr bwMode="auto">
            <a:xfrm>
              <a:off x="7392989" y="4030663"/>
              <a:ext cx="73025" cy="20638"/>
            </a:xfrm>
            <a:custGeom>
              <a:avLst/>
              <a:gdLst>
                <a:gd name="T0" fmla="*/ 0 w 46"/>
                <a:gd name="T1" fmla="*/ 13 h 13"/>
                <a:gd name="T2" fmla="*/ 23 w 46"/>
                <a:gd name="T3" fmla="*/ 8 h 13"/>
                <a:gd name="T4" fmla="*/ 46 w 46"/>
                <a:gd name="T5" fmla="*/ 1 h 13"/>
                <a:gd name="T6" fmla="*/ 46 w 46"/>
                <a:gd name="T7" fmla="*/ 0 h 13"/>
                <a:gd name="T8" fmla="*/ 23 w 46"/>
                <a:gd name="T9" fmla="*/ 7 h 13"/>
                <a:gd name="T10" fmla="*/ 0 w 46"/>
                <a:gd name="T11" fmla="*/ 13 h 13"/>
                <a:gd name="T12" fmla="*/ 0 w 46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3">
                  <a:moveTo>
                    <a:pt x="0" y="13"/>
                  </a:moveTo>
                  <a:cubicBezTo>
                    <a:pt x="7" y="11"/>
                    <a:pt x="15" y="10"/>
                    <a:pt x="23" y="8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5" y="9"/>
                    <a:pt x="7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239"/>
            <p:cNvSpPr>
              <a:spLocks/>
            </p:cNvSpPr>
            <p:nvPr userDrawn="1"/>
          </p:nvSpPr>
          <p:spPr bwMode="auto">
            <a:xfrm>
              <a:off x="7478714" y="4032250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240"/>
            <p:cNvSpPr>
              <a:spLocks/>
            </p:cNvSpPr>
            <p:nvPr userDrawn="1"/>
          </p:nvSpPr>
          <p:spPr bwMode="auto">
            <a:xfrm>
              <a:off x="7477126" y="402590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241"/>
            <p:cNvSpPr>
              <a:spLocks/>
            </p:cNvSpPr>
            <p:nvPr userDrawn="1"/>
          </p:nvSpPr>
          <p:spPr bwMode="auto">
            <a:xfrm>
              <a:off x="7504114" y="40243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242"/>
            <p:cNvSpPr>
              <a:spLocks/>
            </p:cNvSpPr>
            <p:nvPr userDrawn="1"/>
          </p:nvSpPr>
          <p:spPr bwMode="auto">
            <a:xfrm>
              <a:off x="7502526" y="40179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243"/>
            <p:cNvSpPr>
              <a:spLocks/>
            </p:cNvSpPr>
            <p:nvPr userDrawn="1"/>
          </p:nvSpPr>
          <p:spPr bwMode="auto">
            <a:xfrm>
              <a:off x="7529514" y="4016375"/>
              <a:ext cx="14288" cy="20638"/>
            </a:xfrm>
            <a:custGeom>
              <a:avLst/>
              <a:gdLst>
                <a:gd name="T0" fmla="*/ 8 w 9"/>
                <a:gd name="T1" fmla="*/ 5 h 13"/>
                <a:gd name="T2" fmla="*/ 7 w 9"/>
                <a:gd name="T3" fmla="*/ 13 h 13"/>
                <a:gd name="T4" fmla="*/ 1 w 9"/>
                <a:gd name="T5" fmla="*/ 8 h 13"/>
                <a:gd name="T6" fmla="*/ 2 w 9"/>
                <a:gd name="T7" fmla="*/ 1 h 13"/>
                <a:gd name="T8" fmla="*/ 8 w 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5"/>
                  </a:moveTo>
                  <a:cubicBezTo>
                    <a:pt x="9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244"/>
            <p:cNvSpPr>
              <a:spLocks/>
            </p:cNvSpPr>
            <p:nvPr userDrawn="1"/>
          </p:nvSpPr>
          <p:spPr bwMode="auto">
            <a:xfrm>
              <a:off x="7526339" y="40084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245"/>
            <p:cNvSpPr>
              <a:spLocks/>
            </p:cNvSpPr>
            <p:nvPr userDrawn="1"/>
          </p:nvSpPr>
          <p:spPr bwMode="auto">
            <a:xfrm>
              <a:off x="7470776" y="4005263"/>
              <a:ext cx="71438" cy="25400"/>
            </a:xfrm>
            <a:custGeom>
              <a:avLst/>
              <a:gdLst>
                <a:gd name="T0" fmla="*/ 0 w 45"/>
                <a:gd name="T1" fmla="*/ 16 h 16"/>
                <a:gd name="T2" fmla="*/ 11 w 45"/>
                <a:gd name="T3" fmla="*/ 13 h 16"/>
                <a:gd name="T4" fmla="*/ 11 w 45"/>
                <a:gd name="T5" fmla="*/ 13 h 16"/>
                <a:gd name="T6" fmla="*/ 23 w 45"/>
                <a:gd name="T7" fmla="*/ 9 h 16"/>
                <a:gd name="T8" fmla="*/ 45 w 45"/>
                <a:gd name="T9" fmla="*/ 1 h 16"/>
                <a:gd name="T10" fmla="*/ 45 w 45"/>
                <a:gd name="T11" fmla="*/ 0 h 16"/>
                <a:gd name="T12" fmla="*/ 22 w 45"/>
                <a:gd name="T13" fmla="*/ 8 h 16"/>
                <a:gd name="T14" fmla="*/ 11 w 45"/>
                <a:gd name="T15" fmla="*/ 12 h 16"/>
                <a:gd name="T16" fmla="*/ 11 w 45"/>
                <a:gd name="T17" fmla="*/ 12 h 16"/>
                <a:gd name="T18" fmla="*/ 11 w 45"/>
                <a:gd name="T19" fmla="*/ 12 h 16"/>
                <a:gd name="T20" fmla="*/ 0 w 45"/>
                <a:gd name="T21" fmla="*/ 15 h 16"/>
                <a:gd name="T22" fmla="*/ 0 w 45"/>
                <a:gd name="T23" fmla="*/ 16 h 16"/>
                <a:gd name="T24" fmla="*/ 0 w 45"/>
                <a:gd name="T2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6">
                  <a:moveTo>
                    <a:pt x="0" y="16"/>
                  </a:moveTo>
                  <a:lnTo>
                    <a:pt x="11" y="13"/>
                  </a:lnTo>
                  <a:lnTo>
                    <a:pt x="11" y="13"/>
                  </a:lnTo>
                  <a:lnTo>
                    <a:pt x="23" y="9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22" y="8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246"/>
            <p:cNvSpPr>
              <a:spLocks/>
            </p:cNvSpPr>
            <p:nvPr userDrawn="1"/>
          </p:nvSpPr>
          <p:spPr bwMode="auto">
            <a:xfrm>
              <a:off x="7556501" y="4006850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7 w 10"/>
                <a:gd name="T3" fmla="*/ 13 h 13"/>
                <a:gd name="T4" fmla="*/ 5 w 10"/>
                <a:gd name="T5" fmla="*/ 12 h 13"/>
                <a:gd name="T6" fmla="*/ 1 w 10"/>
                <a:gd name="T7" fmla="*/ 8 h 13"/>
                <a:gd name="T8" fmla="*/ 3 w 10"/>
                <a:gd name="T9" fmla="*/ 1 h 13"/>
                <a:gd name="T10" fmla="*/ 9 w 10"/>
                <a:gd name="T1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6" y="12"/>
                    <a:pt x="5" y="12"/>
                  </a:cubicBezTo>
                  <a:cubicBezTo>
                    <a:pt x="3" y="11"/>
                    <a:pt x="2" y="10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247"/>
            <p:cNvSpPr>
              <a:spLocks/>
            </p:cNvSpPr>
            <p:nvPr userDrawn="1"/>
          </p:nvSpPr>
          <p:spPr bwMode="auto">
            <a:xfrm>
              <a:off x="7553326" y="399891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1248"/>
            <p:cNvSpPr>
              <a:spLocks/>
            </p:cNvSpPr>
            <p:nvPr userDrawn="1"/>
          </p:nvSpPr>
          <p:spPr bwMode="auto">
            <a:xfrm>
              <a:off x="7580314" y="3997325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8" y="13"/>
                    <a:pt x="8" y="13"/>
                  </a:cubicBezTo>
                  <a:cubicBezTo>
                    <a:pt x="8" y="13"/>
                    <a:pt x="3" y="11"/>
                    <a:pt x="2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8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249"/>
            <p:cNvSpPr>
              <a:spLocks/>
            </p:cNvSpPr>
            <p:nvPr userDrawn="1"/>
          </p:nvSpPr>
          <p:spPr bwMode="auto">
            <a:xfrm>
              <a:off x="7578726" y="3989388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250"/>
            <p:cNvSpPr>
              <a:spLocks/>
            </p:cNvSpPr>
            <p:nvPr userDrawn="1"/>
          </p:nvSpPr>
          <p:spPr bwMode="auto">
            <a:xfrm>
              <a:off x="7605714" y="3987800"/>
              <a:ext cx="15875" cy="20638"/>
            </a:xfrm>
            <a:custGeom>
              <a:avLst/>
              <a:gdLst>
                <a:gd name="T0" fmla="*/ 8 w 10"/>
                <a:gd name="T1" fmla="*/ 5 h 13"/>
                <a:gd name="T2" fmla="*/ 7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8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251"/>
            <p:cNvSpPr>
              <a:spLocks/>
            </p:cNvSpPr>
            <p:nvPr userDrawn="1"/>
          </p:nvSpPr>
          <p:spPr bwMode="auto">
            <a:xfrm>
              <a:off x="7602539" y="3979863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252"/>
            <p:cNvSpPr>
              <a:spLocks/>
            </p:cNvSpPr>
            <p:nvPr userDrawn="1"/>
          </p:nvSpPr>
          <p:spPr bwMode="auto">
            <a:xfrm>
              <a:off x="7546976" y="3976688"/>
              <a:ext cx="71438" cy="28575"/>
            </a:xfrm>
            <a:custGeom>
              <a:avLst/>
              <a:gdLst>
                <a:gd name="T0" fmla="*/ 0 w 45"/>
                <a:gd name="T1" fmla="*/ 18 h 18"/>
                <a:gd name="T2" fmla="*/ 22 w 45"/>
                <a:gd name="T3" fmla="*/ 10 h 18"/>
                <a:gd name="T4" fmla="*/ 45 w 45"/>
                <a:gd name="T5" fmla="*/ 1 h 18"/>
                <a:gd name="T6" fmla="*/ 44 w 45"/>
                <a:gd name="T7" fmla="*/ 0 h 18"/>
                <a:gd name="T8" fmla="*/ 22 w 45"/>
                <a:gd name="T9" fmla="*/ 9 h 18"/>
                <a:gd name="T10" fmla="*/ 0 w 45"/>
                <a:gd name="T11" fmla="*/ 18 h 18"/>
                <a:gd name="T12" fmla="*/ 0 w 4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">
                  <a:moveTo>
                    <a:pt x="0" y="18"/>
                  </a:moveTo>
                  <a:cubicBezTo>
                    <a:pt x="8" y="16"/>
                    <a:pt x="15" y="13"/>
                    <a:pt x="22" y="1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5" y="12"/>
                    <a:pt x="7" y="15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253"/>
            <p:cNvSpPr>
              <a:spLocks/>
            </p:cNvSpPr>
            <p:nvPr userDrawn="1"/>
          </p:nvSpPr>
          <p:spPr bwMode="auto">
            <a:xfrm>
              <a:off x="7632701" y="3976688"/>
              <a:ext cx="15875" cy="20638"/>
            </a:xfrm>
            <a:custGeom>
              <a:avLst/>
              <a:gdLst>
                <a:gd name="T0" fmla="*/ 8 w 10"/>
                <a:gd name="T1" fmla="*/ 5 h 13"/>
                <a:gd name="T2" fmla="*/ 7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8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254"/>
            <p:cNvSpPr>
              <a:spLocks/>
            </p:cNvSpPr>
            <p:nvPr userDrawn="1"/>
          </p:nvSpPr>
          <p:spPr bwMode="auto">
            <a:xfrm>
              <a:off x="7629526" y="3970338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255"/>
            <p:cNvSpPr>
              <a:spLocks/>
            </p:cNvSpPr>
            <p:nvPr userDrawn="1"/>
          </p:nvSpPr>
          <p:spPr bwMode="auto">
            <a:xfrm>
              <a:off x="7656514" y="3965575"/>
              <a:ext cx="15875" cy="20638"/>
            </a:xfrm>
            <a:custGeom>
              <a:avLst/>
              <a:gdLst>
                <a:gd name="T0" fmla="*/ 8 w 10"/>
                <a:gd name="T1" fmla="*/ 6 h 13"/>
                <a:gd name="T2" fmla="*/ 7 w 10"/>
                <a:gd name="T3" fmla="*/ 13 h 13"/>
                <a:gd name="T4" fmla="*/ 1 w 10"/>
                <a:gd name="T5" fmla="*/ 9 h 13"/>
                <a:gd name="T6" fmla="*/ 2 w 10"/>
                <a:gd name="T7" fmla="*/ 1 h 13"/>
                <a:gd name="T8" fmla="*/ 8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3" y="12"/>
                    <a:pt x="1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256"/>
            <p:cNvSpPr>
              <a:spLocks/>
            </p:cNvSpPr>
            <p:nvPr userDrawn="1"/>
          </p:nvSpPr>
          <p:spPr bwMode="auto">
            <a:xfrm>
              <a:off x="7653339" y="39592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257"/>
            <p:cNvSpPr>
              <a:spLocks/>
            </p:cNvSpPr>
            <p:nvPr userDrawn="1"/>
          </p:nvSpPr>
          <p:spPr bwMode="auto">
            <a:xfrm>
              <a:off x="7680326" y="3956050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3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258"/>
            <p:cNvSpPr>
              <a:spLocks/>
            </p:cNvSpPr>
            <p:nvPr userDrawn="1"/>
          </p:nvSpPr>
          <p:spPr bwMode="auto">
            <a:xfrm>
              <a:off x="7675564" y="394811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259"/>
            <p:cNvSpPr>
              <a:spLocks/>
            </p:cNvSpPr>
            <p:nvPr userDrawn="1"/>
          </p:nvSpPr>
          <p:spPr bwMode="auto">
            <a:xfrm>
              <a:off x="7621589" y="3944938"/>
              <a:ext cx="69850" cy="31750"/>
            </a:xfrm>
            <a:custGeom>
              <a:avLst/>
              <a:gdLst>
                <a:gd name="T0" fmla="*/ 0 w 44"/>
                <a:gd name="T1" fmla="*/ 20 h 20"/>
                <a:gd name="T2" fmla="*/ 44 w 44"/>
                <a:gd name="T3" fmla="*/ 1 h 20"/>
                <a:gd name="T4" fmla="*/ 44 w 44"/>
                <a:gd name="T5" fmla="*/ 0 h 20"/>
                <a:gd name="T6" fmla="*/ 0 w 44"/>
                <a:gd name="T7" fmla="*/ 19 h 20"/>
                <a:gd name="T8" fmla="*/ 0 w 44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0">
                  <a:moveTo>
                    <a:pt x="0" y="20"/>
                  </a:moveTo>
                  <a:cubicBezTo>
                    <a:pt x="15" y="14"/>
                    <a:pt x="30" y="7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9" y="6"/>
                    <a:pt x="15" y="13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260"/>
            <p:cNvSpPr>
              <a:spLocks/>
            </p:cNvSpPr>
            <p:nvPr userDrawn="1"/>
          </p:nvSpPr>
          <p:spPr bwMode="auto">
            <a:xfrm>
              <a:off x="8205789" y="3779838"/>
              <a:ext cx="625475" cy="512763"/>
            </a:xfrm>
            <a:custGeom>
              <a:avLst/>
              <a:gdLst>
                <a:gd name="T0" fmla="*/ 177 w 394"/>
                <a:gd name="T1" fmla="*/ 0 h 323"/>
                <a:gd name="T2" fmla="*/ 0 w 394"/>
                <a:gd name="T3" fmla="*/ 323 h 323"/>
                <a:gd name="T4" fmla="*/ 394 w 394"/>
                <a:gd name="T5" fmla="*/ 323 h 323"/>
                <a:gd name="T6" fmla="*/ 177 w 394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4" h="323">
                  <a:moveTo>
                    <a:pt x="177" y="0"/>
                  </a:moveTo>
                  <a:lnTo>
                    <a:pt x="0" y="323"/>
                  </a:lnTo>
                  <a:lnTo>
                    <a:pt x="394" y="323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261"/>
            <p:cNvSpPr>
              <a:spLocks/>
            </p:cNvSpPr>
            <p:nvPr userDrawn="1"/>
          </p:nvSpPr>
          <p:spPr bwMode="auto">
            <a:xfrm>
              <a:off x="8278814" y="3779838"/>
              <a:ext cx="625475" cy="1285875"/>
            </a:xfrm>
            <a:custGeom>
              <a:avLst/>
              <a:gdLst>
                <a:gd name="T0" fmla="*/ 177 w 394"/>
                <a:gd name="T1" fmla="*/ 0 h 810"/>
                <a:gd name="T2" fmla="*/ 394 w 394"/>
                <a:gd name="T3" fmla="*/ 296 h 810"/>
                <a:gd name="T4" fmla="*/ 369 w 394"/>
                <a:gd name="T5" fmla="*/ 296 h 810"/>
                <a:gd name="T6" fmla="*/ 369 w 394"/>
                <a:gd name="T7" fmla="*/ 810 h 810"/>
                <a:gd name="T8" fmla="*/ 0 w 394"/>
                <a:gd name="T9" fmla="*/ 810 h 810"/>
                <a:gd name="T10" fmla="*/ 0 w 394"/>
                <a:gd name="T11" fmla="*/ 296 h 810"/>
                <a:gd name="T12" fmla="*/ 17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177" y="0"/>
                  </a:moveTo>
                  <a:lnTo>
                    <a:pt x="394" y="296"/>
                  </a:lnTo>
                  <a:lnTo>
                    <a:pt x="369" y="296"/>
                  </a:lnTo>
                  <a:lnTo>
                    <a:pt x="369" y="810"/>
                  </a:lnTo>
                  <a:lnTo>
                    <a:pt x="0" y="810"/>
                  </a:lnTo>
                  <a:lnTo>
                    <a:pt x="0" y="29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D27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Rectangle 1262"/>
            <p:cNvSpPr>
              <a:spLocks noChangeArrowheads="1"/>
            </p:cNvSpPr>
            <p:nvPr userDrawn="1"/>
          </p:nvSpPr>
          <p:spPr bwMode="auto">
            <a:xfrm>
              <a:off x="8791576" y="4249738"/>
              <a:ext cx="1169988" cy="815975"/>
            </a:xfrm>
            <a:prstGeom prst="rect">
              <a:avLst/>
            </a:prstGeom>
            <a:solidFill>
              <a:srgbClr val="C46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Rectangle 1263"/>
            <p:cNvSpPr>
              <a:spLocks noChangeArrowheads="1"/>
            </p:cNvSpPr>
            <p:nvPr userDrawn="1"/>
          </p:nvSpPr>
          <p:spPr bwMode="auto">
            <a:xfrm>
              <a:off x="8791576" y="4249738"/>
              <a:ext cx="1169988" cy="81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264"/>
            <p:cNvSpPr>
              <a:spLocks/>
            </p:cNvSpPr>
            <p:nvPr userDrawn="1"/>
          </p:nvSpPr>
          <p:spPr bwMode="auto">
            <a:xfrm>
              <a:off x="8486776" y="3779838"/>
              <a:ext cx="1549400" cy="512763"/>
            </a:xfrm>
            <a:custGeom>
              <a:avLst/>
              <a:gdLst>
                <a:gd name="T0" fmla="*/ 0 w 976"/>
                <a:gd name="T1" fmla="*/ 0 h 323"/>
                <a:gd name="T2" fmla="*/ 783 w 976"/>
                <a:gd name="T3" fmla="*/ 0 h 323"/>
                <a:gd name="T4" fmla="*/ 976 w 976"/>
                <a:gd name="T5" fmla="*/ 323 h 323"/>
                <a:gd name="T6" fmla="*/ 193 w 976"/>
                <a:gd name="T7" fmla="*/ 323 h 323"/>
                <a:gd name="T8" fmla="*/ 0 w 976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6" h="323">
                  <a:moveTo>
                    <a:pt x="0" y="0"/>
                  </a:moveTo>
                  <a:lnTo>
                    <a:pt x="783" y="0"/>
                  </a:lnTo>
                  <a:lnTo>
                    <a:pt x="976" y="323"/>
                  </a:lnTo>
                  <a:lnTo>
                    <a:pt x="193" y="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Rectangle 1265"/>
            <p:cNvSpPr>
              <a:spLocks noChangeArrowheads="1"/>
            </p:cNvSpPr>
            <p:nvPr userDrawn="1"/>
          </p:nvSpPr>
          <p:spPr bwMode="auto">
            <a:xfrm>
              <a:off x="9498014" y="4433888"/>
              <a:ext cx="192088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Rectangle 1266"/>
            <p:cNvSpPr>
              <a:spLocks noChangeArrowheads="1"/>
            </p:cNvSpPr>
            <p:nvPr userDrawn="1"/>
          </p:nvSpPr>
          <p:spPr bwMode="auto">
            <a:xfrm>
              <a:off x="9523414" y="4675188"/>
              <a:ext cx="141288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Rectangle 1267"/>
            <p:cNvSpPr>
              <a:spLocks noChangeArrowheads="1"/>
            </p:cNvSpPr>
            <p:nvPr userDrawn="1"/>
          </p:nvSpPr>
          <p:spPr bwMode="auto">
            <a:xfrm>
              <a:off x="9523414" y="4467225"/>
              <a:ext cx="141288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Rectangle 1268"/>
            <p:cNvSpPr>
              <a:spLocks noChangeArrowheads="1"/>
            </p:cNvSpPr>
            <p:nvPr userDrawn="1"/>
          </p:nvSpPr>
          <p:spPr bwMode="auto">
            <a:xfrm>
              <a:off x="9064626" y="4433888"/>
              <a:ext cx="190500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Rectangle 1269"/>
            <p:cNvSpPr>
              <a:spLocks noChangeArrowheads="1"/>
            </p:cNvSpPr>
            <p:nvPr userDrawn="1"/>
          </p:nvSpPr>
          <p:spPr bwMode="auto">
            <a:xfrm>
              <a:off x="9090026" y="4675188"/>
              <a:ext cx="138113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Rectangle 1270"/>
            <p:cNvSpPr>
              <a:spLocks noChangeArrowheads="1"/>
            </p:cNvSpPr>
            <p:nvPr userDrawn="1"/>
          </p:nvSpPr>
          <p:spPr bwMode="auto">
            <a:xfrm>
              <a:off x="9090026" y="4467225"/>
              <a:ext cx="138113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271"/>
            <p:cNvSpPr>
              <a:spLocks/>
            </p:cNvSpPr>
            <p:nvPr userDrawn="1"/>
          </p:nvSpPr>
          <p:spPr bwMode="auto">
            <a:xfrm>
              <a:off x="9340851" y="4270375"/>
              <a:ext cx="166688" cy="203200"/>
            </a:xfrm>
            <a:custGeom>
              <a:avLst/>
              <a:gdLst>
                <a:gd name="T0" fmla="*/ 104 w 105"/>
                <a:gd name="T1" fmla="*/ 0 h 128"/>
                <a:gd name="T2" fmla="*/ 82 w 105"/>
                <a:gd name="T3" fmla="*/ 0 h 128"/>
                <a:gd name="T4" fmla="*/ 64 w 105"/>
                <a:gd name="T5" fmla="*/ 0 h 128"/>
                <a:gd name="T6" fmla="*/ 45 w 105"/>
                <a:gd name="T7" fmla="*/ 0 h 128"/>
                <a:gd name="T8" fmla="*/ 27 w 105"/>
                <a:gd name="T9" fmla="*/ 0 h 128"/>
                <a:gd name="T10" fmla="*/ 0 w 105"/>
                <a:gd name="T11" fmla="*/ 0 h 128"/>
                <a:gd name="T12" fmla="*/ 0 w 105"/>
                <a:gd name="T13" fmla="*/ 16 h 128"/>
                <a:gd name="T14" fmla="*/ 0 w 105"/>
                <a:gd name="T15" fmla="*/ 113 h 128"/>
                <a:gd name="T16" fmla="*/ 12 w 105"/>
                <a:gd name="T17" fmla="*/ 127 h 128"/>
                <a:gd name="T18" fmla="*/ 27 w 105"/>
                <a:gd name="T19" fmla="*/ 113 h 128"/>
                <a:gd name="T20" fmla="*/ 27 w 105"/>
                <a:gd name="T21" fmla="*/ 47 h 128"/>
                <a:gd name="T22" fmla="*/ 36 w 105"/>
                <a:gd name="T23" fmla="*/ 38 h 128"/>
                <a:gd name="T24" fmla="*/ 36 w 105"/>
                <a:gd name="T25" fmla="*/ 38 h 128"/>
                <a:gd name="T26" fmla="*/ 45 w 105"/>
                <a:gd name="T27" fmla="*/ 47 h 128"/>
                <a:gd name="T28" fmla="*/ 45 w 105"/>
                <a:gd name="T29" fmla="*/ 81 h 128"/>
                <a:gd name="T30" fmla="*/ 53 w 105"/>
                <a:gd name="T31" fmla="*/ 91 h 128"/>
                <a:gd name="T32" fmla="*/ 64 w 105"/>
                <a:gd name="T33" fmla="*/ 82 h 128"/>
                <a:gd name="T34" fmla="*/ 64 w 105"/>
                <a:gd name="T35" fmla="*/ 25 h 128"/>
                <a:gd name="T36" fmla="*/ 73 w 105"/>
                <a:gd name="T37" fmla="*/ 16 h 128"/>
                <a:gd name="T38" fmla="*/ 82 w 105"/>
                <a:gd name="T39" fmla="*/ 25 h 128"/>
                <a:gd name="T40" fmla="*/ 82 w 105"/>
                <a:gd name="T41" fmla="*/ 97 h 128"/>
                <a:gd name="T42" fmla="*/ 91 w 105"/>
                <a:gd name="T43" fmla="*/ 109 h 128"/>
                <a:gd name="T44" fmla="*/ 105 w 105"/>
                <a:gd name="T45" fmla="*/ 98 h 128"/>
                <a:gd name="T46" fmla="*/ 105 w 105"/>
                <a:gd name="T47" fmla="*/ 0 h 128"/>
                <a:gd name="T48" fmla="*/ 104 w 105"/>
                <a:gd name="T4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128">
                  <a:moveTo>
                    <a:pt x="104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20"/>
                    <a:pt x="5" y="126"/>
                    <a:pt x="12" y="127"/>
                  </a:cubicBezTo>
                  <a:cubicBezTo>
                    <a:pt x="20" y="128"/>
                    <a:pt x="27" y="121"/>
                    <a:pt x="27" y="113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2"/>
                    <a:pt x="31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41" y="38"/>
                    <a:pt x="45" y="42"/>
                    <a:pt x="45" y="47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6"/>
                    <a:pt x="48" y="90"/>
                    <a:pt x="53" y="91"/>
                  </a:cubicBezTo>
                  <a:cubicBezTo>
                    <a:pt x="59" y="92"/>
                    <a:pt x="64" y="87"/>
                    <a:pt x="64" y="82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0"/>
                    <a:pt x="68" y="16"/>
                    <a:pt x="73" y="16"/>
                  </a:cubicBezTo>
                  <a:cubicBezTo>
                    <a:pt x="78" y="16"/>
                    <a:pt x="82" y="20"/>
                    <a:pt x="82" y="25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103"/>
                    <a:pt x="86" y="108"/>
                    <a:pt x="91" y="109"/>
                  </a:cubicBezTo>
                  <a:cubicBezTo>
                    <a:pt x="99" y="110"/>
                    <a:pt x="105" y="105"/>
                    <a:pt x="105" y="98"/>
                  </a:cubicBezTo>
                  <a:cubicBezTo>
                    <a:pt x="105" y="0"/>
                    <a:pt x="105" y="0"/>
                    <a:pt x="105" y="0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Oval 1272"/>
            <p:cNvSpPr>
              <a:spLocks noChangeArrowheads="1"/>
            </p:cNvSpPr>
            <p:nvPr userDrawn="1"/>
          </p:nvSpPr>
          <p:spPr bwMode="auto">
            <a:xfrm>
              <a:off x="8437564" y="4229100"/>
              <a:ext cx="161925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Oval 1273"/>
            <p:cNvSpPr>
              <a:spLocks noChangeArrowheads="1"/>
            </p:cNvSpPr>
            <p:nvPr userDrawn="1"/>
          </p:nvSpPr>
          <p:spPr bwMode="auto">
            <a:xfrm>
              <a:off x="8461376" y="4257675"/>
              <a:ext cx="114300" cy="146050"/>
            </a:xfrm>
            <a:prstGeom prst="ellipse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Rectangle 1274"/>
            <p:cNvSpPr>
              <a:spLocks noChangeArrowheads="1"/>
            </p:cNvSpPr>
            <p:nvPr userDrawn="1"/>
          </p:nvSpPr>
          <p:spPr bwMode="auto">
            <a:xfrm>
              <a:off x="8437564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Rectangle 1275"/>
            <p:cNvSpPr>
              <a:spLocks noChangeArrowheads="1"/>
            </p:cNvSpPr>
            <p:nvPr userDrawn="1"/>
          </p:nvSpPr>
          <p:spPr bwMode="auto">
            <a:xfrm>
              <a:off x="8451851" y="4760913"/>
              <a:ext cx="142875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Oval 1276"/>
            <p:cNvSpPr>
              <a:spLocks noChangeArrowheads="1"/>
            </p:cNvSpPr>
            <p:nvPr userDrawn="1"/>
          </p:nvSpPr>
          <p:spPr bwMode="auto">
            <a:xfrm>
              <a:off x="8899526" y="3765550"/>
              <a:ext cx="223838" cy="223838"/>
            </a:xfrm>
            <a:prstGeom prst="ellipse">
              <a:avLst/>
            </a:pr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Rectangle 1277"/>
            <p:cNvSpPr>
              <a:spLocks noChangeArrowheads="1"/>
            </p:cNvSpPr>
            <p:nvPr userDrawn="1"/>
          </p:nvSpPr>
          <p:spPr bwMode="auto">
            <a:xfrm>
              <a:off x="8966201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278"/>
            <p:cNvSpPr>
              <a:spLocks/>
            </p:cNvSpPr>
            <p:nvPr userDrawn="1"/>
          </p:nvSpPr>
          <p:spPr bwMode="auto">
            <a:xfrm>
              <a:off x="8896351" y="3925888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8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Rectangle 1279"/>
            <p:cNvSpPr>
              <a:spLocks noChangeArrowheads="1"/>
            </p:cNvSpPr>
            <p:nvPr userDrawn="1"/>
          </p:nvSpPr>
          <p:spPr bwMode="auto">
            <a:xfrm>
              <a:off x="8883651" y="3876675"/>
              <a:ext cx="252413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280"/>
            <p:cNvSpPr>
              <a:spLocks/>
            </p:cNvSpPr>
            <p:nvPr userDrawn="1"/>
          </p:nvSpPr>
          <p:spPr bwMode="auto">
            <a:xfrm>
              <a:off x="8855076" y="3648075"/>
              <a:ext cx="61913" cy="44450"/>
            </a:xfrm>
            <a:custGeom>
              <a:avLst/>
              <a:gdLst>
                <a:gd name="T0" fmla="*/ 39 w 39"/>
                <a:gd name="T1" fmla="*/ 19 h 28"/>
                <a:gd name="T2" fmla="*/ 35 w 39"/>
                <a:gd name="T3" fmla="*/ 2 h 28"/>
                <a:gd name="T4" fmla="*/ 0 w 39"/>
                <a:gd name="T5" fmla="*/ 0 h 28"/>
                <a:gd name="T6" fmla="*/ 23 w 39"/>
                <a:gd name="T7" fmla="*/ 12 h 28"/>
                <a:gd name="T8" fmla="*/ 31 w 39"/>
                <a:gd name="T9" fmla="*/ 28 h 28"/>
                <a:gd name="T10" fmla="*/ 39 w 39"/>
                <a:gd name="T11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">
                  <a:moveTo>
                    <a:pt x="39" y="19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3"/>
                    <a:pt x="23" y="12"/>
                  </a:cubicBezTo>
                  <a:cubicBezTo>
                    <a:pt x="31" y="28"/>
                    <a:pt x="31" y="28"/>
                    <a:pt x="31" y="28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281"/>
            <p:cNvSpPr>
              <a:spLocks/>
            </p:cNvSpPr>
            <p:nvPr userDrawn="1"/>
          </p:nvSpPr>
          <p:spPr bwMode="auto">
            <a:xfrm>
              <a:off x="8893176" y="3670300"/>
              <a:ext cx="88900" cy="134938"/>
            </a:xfrm>
            <a:custGeom>
              <a:avLst/>
              <a:gdLst>
                <a:gd name="T0" fmla="*/ 56 w 56"/>
                <a:gd name="T1" fmla="*/ 76 h 85"/>
                <a:gd name="T2" fmla="*/ 36 w 56"/>
                <a:gd name="T3" fmla="*/ 85 h 85"/>
                <a:gd name="T4" fmla="*/ 0 w 56"/>
                <a:gd name="T5" fmla="*/ 9 h 85"/>
                <a:gd name="T6" fmla="*/ 20 w 56"/>
                <a:gd name="T7" fmla="*/ 0 h 85"/>
                <a:gd name="T8" fmla="*/ 56 w 56"/>
                <a:gd name="T9" fmla="*/ 7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56" y="76"/>
                  </a:moveTo>
                  <a:lnTo>
                    <a:pt x="36" y="85"/>
                  </a:lnTo>
                  <a:lnTo>
                    <a:pt x="0" y="9"/>
                  </a:lnTo>
                  <a:lnTo>
                    <a:pt x="20" y="0"/>
                  </a:lnTo>
                  <a:lnTo>
                    <a:pt x="56" y="76"/>
                  </a:lnTo>
                  <a:close/>
                </a:path>
              </a:pathLst>
            </a:cu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282"/>
            <p:cNvSpPr>
              <a:spLocks/>
            </p:cNvSpPr>
            <p:nvPr userDrawn="1"/>
          </p:nvSpPr>
          <p:spPr bwMode="auto">
            <a:xfrm>
              <a:off x="8882064" y="3665538"/>
              <a:ext cx="61913" cy="46038"/>
            </a:xfrm>
            <a:custGeom>
              <a:avLst/>
              <a:gdLst>
                <a:gd name="T0" fmla="*/ 39 w 39"/>
                <a:gd name="T1" fmla="*/ 13 h 29"/>
                <a:gd name="T2" fmla="*/ 6 w 39"/>
                <a:gd name="T3" fmla="*/ 29 h 29"/>
                <a:gd name="T4" fmla="*/ 0 w 39"/>
                <a:gd name="T5" fmla="*/ 16 h 29"/>
                <a:gd name="T6" fmla="*/ 33 w 39"/>
                <a:gd name="T7" fmla="*/ 0 h 29"/>
                <a:gd name="T8" fmla="*/ 39 w 39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9">
                  <a:moveTo>
                    <a:pt x="39" y="13"/>
                  </a:moveTo>
                  <a:lnTo>
                    <a:pt x="6" y="29"/>
                  </a:lnTo>
                  <a:lnTo>
                    <a:pt x="0" y="16"/>
                  </a:lnTo>
                  <a:lnTo>
                    <a:pt x="33" y="0"/>
                  </a:lnTo>
                  <a:lnTo>
                    <a:pt x="39" y="13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1283"/>
            <p:cNvSpPr>
              <a:spLocks/>
            </p:cNvSpPr>
            <p:nvPr userDrawn="1"/>
          </p:nvSpPr>
          <p:spPr bwMode="auto">
            <a:xfrm>
              <a:off x="9088439" y="3640138"/>
              <a:ext cx="69850" cy="57150"/>
            </a:xfrm>
            <a:custGeom>
              <a:avLst/>
              <a:gdLst>
                <a:gd name="T0" fmla="*/ 0 w 44"/>
                <a:gd name="T1" fmla="*/ 26 h 36"/>
                <a:gd name="T2" fmla="*/ 9 w 44"/>
                <a:gd name="T3" fmla="*/ 0 h 36"/>
                <a:gd name="T4" fmla="*/ 44 w 44"/>
                <a:gd name="T5" fmla="*/ 15 h 36"/>
                <a:gd name="T6" fmla="*/ 17 w 44"/>
                <a:gd name="T7" fmla="*/ 16 h 36"/>
                <a:gd name="T8" fmla="*/ 13 w 44"/>
                <a:gd name="T9" fmla="*/ 28 h 36"/>
                <a:gd name="T10" fmla="*/ 0 w 44"/>
                <a:gd name="T11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6">
                  <a:moveTo>
                    <a:pt x="0" y="26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31" y="36"/>
                    <a:pt x="17" y="16"/>
                  </a:cubicBezTo>
                  <a:cubicBezTo>
                    <a:pt x="13" y="28"/>
                    <a:pt x="13" y="28"/>
                    <a:pt x="13" y="28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284"/>
            <p:cNvSpPr>
              <a:spLocks/>
            </p:cNvSpPr>
            <p:nvPr userDrawn="1"/>
          </p:nvSpPr>
          <p:spPr bwMode="auto">
            <a:xfrm>
              <a:off x="9024939" y="3670300"/>
              <a:ext cx="88900" cy="134938"/>
            </a:xfrm>
            <a:custGeom>
              <a:avLst/>
              <a:gdLst>
                <a:gd name="T0" fmla="*/ 0 w 56"/>
                <a:gd name="T1" fmla="*/ 76 h 85"/>
                <a:gd name="T2" fmla="*/ 20 w 56"/>
                <a:gd name="T3" fmla="*/ 85 h 85"/>
                <a:gd name="T4" fmla="*/ 56 w 56"/>
                <a:gd name="T5" fmla="*/ 9 h 85"/>
                <a:gd name="T6" fmla="*/ 36 w 56"/>
                <a:gd name="T7" fmla="*/ 0 h 85"/>
                <a:gd name="T8" fmla="*/ 0 w 56"/>
                <a:gd name="T9" fmla="*/ 7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0" y="76"/>
                  </a:moveTo>
                  <a:lnTo>
                    <a:pt x="20" y="85"/>
                  </a:lnTo>
                  <a:lnTo>
                    <a:pt x="56" y="9"/>
                  </a:lnTo>
                  <a:lnTo>
                    <a:pt x="36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1285"/>
            <p:cNvSpPr>
              <a:spLocks/>
            </p:cNvSpPr>
            <p:nvPr userDrawn="1"/>
          </p:nvSpPr>
          <p:spPr bwMode="auto">
            <a:xfrm>
              <a:off x="9061451" y="3665538"/>
              <a:ext cx="63500" cy="46038"/>
            </a:xfrm>
            <a:custGeom>
              <a:avLst/>
              <a:gdLst>
                <a:gd name="T0" fmla="*/ 0 w 40"/>
                <a:gd name="T1" fmla="*/ 13 h 29"/>
                <a:gd name="T2" fmla="*/ 33 w 40"/>
                <a:gd name="T3" fmla="*/ 29 h 29"/>
                <a:gd name="T4" fmla="*/ 40 w 40"/>
                <a:gd name="T5" fmla="*/ 16 h 29"/>
                <a:gd name="T6" fmla="*/ 6 w 40"/>
                <a:gd name="T7" fmla="*/ 0 h 29"/>
                <a:gd name="T8" fmla="*/ 0 w 40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9">
                  <a:moveTo>
                    <a:pt x="0" y="13"/>
                  </a:moveTo>
                  <a:lnTo>
                    <a:pt x="33" y="29"/>
                  </a:lnTo>
                  <a:lnTo>
                    <a:pt x="40" y="16"/>
                  </a:lnTo>
                  <a:lnTo>
                    <a:pt x="6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Rectangle 1286"/>
            <p:cNvSpPr>
              <a:spLocks noChangeArrowheads="1"/>
            </p:cNvSpPr>
            <p:nvPr userDrawn="1"/>
          </p:nvSpPr>
          <p:spPr bwMode="auto">
            <a:xfrm>
              <a:off x="10907714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1287"/>
            <p:cNvSpPr>
              <a:spLocks/>
            </p:cNvSpPr>
            <p:nvPr userDrawn="1"/>
          </p:nvSpPr>
          <p:spPr bwMode="auto">
            <a:xfrm>
              <a:off x="10837864" y="3925888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8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Rectangle 1288"/>
            <p:cNvSpPr>
              <a:spLocks noChangeArrowheads="1"/>
            </p:cNvSpPr>
            <p:nvPr userDrawn="1"/>
          </p:nvSpPr>
          <p:spPr bwMode="auto">
            <a:xfrm>
              <a:off x="10823576" y="3876675"/>
              <a:ext cx="254000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1289"/>
            <p:cNvSpPr>
              <a:spLocks/>
            </p:cNvSpPr>
            <p:nvPr userDrawn="1"/>
          </p:nvSpPr>
          <p:spPr bwMode="auto">
            <a:xfrm>
              <a:off x="9517064" y="3044825"/>
              <a:ext cx="627063" cy="512763"/>
            </a:xfrm>
            <a:custGeom>
              <a:avLst/>
              <a:gdLst>
                <a:gd name="T0" fmla="*/ 178 w 395"/>
                <a:gd name="T1" fmla="*/ 0 h 323"/>
                <a:gd name="T2" fmla="*/ 0 w 395"/>
                <a:gd name="T3" fmla="*/ 323 h 323"/>
                <a:gd name="T4" fmla="*/ 395 w 395"/>
                <a:gd name="T5" fmla="*/ 323 h 323"/>
                <a:gd name="T6" fmla="*/ 178 w 395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5" h="323">
                  <a:moveTo>
                    <a:pt x="178" y="0"/>
                  </a:moveTo>
                  <a:lnTo>
                    <a:pt x="0" y="323"/>
                  </a:lnTo>
                  <a:lnTo>
                    <a:pt x="395" y="323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290"/>
            <p:cNvSpPr>
              <a:spLocks/>
            </p:cNvSpPr>
            <p:nvPr userDrawn="1"/>
          </p:nvSpPr>
          <p:spPr bwMode="auto">
            <a:xfrm>
              <a:off x="9590089" y="3044825"/>
              <a:ext cx="627063" cy="2020888"/>
            </a:xfrm>
            <a:custGeom>
              <a:avLst/>
              <a:gdLst>
                <a:gd name="T0" fmla="*/ 178 w 395"/>
                <a:gd name="T1" fmla="*/ 0 h 1273"/>
                <a:gd name="T2" fmla="*/ 395 w 395"/>
                <a:gd name="T3" fmla="*/ 296 h 1273"/>
                <a:gd name="T4" fmla="*/ 369 w 395"/>
                <a:gd name="T5" fmla="*/ 296 h 1273"/>
                <a:gd name="T6" fmla="*/ 369 w 395"/>
                <a:gd name="T7" fmla="*/ 1273 h 1273"/>
                <a:gd name="T8" fmla="*/ 0 w 395"/>
                <a:gd name="T9" fmla="*/ 1273 h 1273"/>
                <a:gd name="T10" fmla="*/ 0 w 395"/>
                <a:gd name="T11" fmla="*/ 296 h 1273"/>
                <a:gd name="T12" fmla="*/ 178 w 395"/>
                <a:gd name="T13" fmla="*/ 0 h 1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5" h="1273">
                  <a:moveTo>
                    <a:pt x="178" y="0"/>
                  </a:moveTo>
                  <a:lnTo>
                    <a:pt x="395" y="296"/>
                  </a:lnTo>
                  <a:lnTo>
                    <a:pt x="369" y="296"/>
                  </a:lnTo>
                  <a:lnTo>
                    <a:pt x="369" y="1273"/>
                  </a:lnTo>
                  <a:lnTo>
                    <a:pt x="0" y="1273"/>
                  </a:lnTo>
                  <a:lnTo>
                    <a:pt x="0" y="29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EEA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Rectangle 1291"/>
            <p:cNvSpPr>
              <a:spLocks noChangeArrowheads="1"/>
            </p:cNvSpPr>
            <p:nvPr userDrawn="1"/>
          </p:nvSpPr>
          <p:spPr bwMode="auto">
            <a:xfrm>
              <a:off x="10104439" y="3514725"/>
              <a:ext cx="1171575" cy="1550988"/>
            </a:xfrm>
            <a:prstGeom prst="rect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Rectangle 1292"/>
            <p:cNvSpPr>
              <a:spLocks noChangeArrowheads="1"/>
            </p:cNvSpPr>
            <p:nvPr userDrawn="1"/>
          </p:nvSpPr>
          <p:spPr bwMode="auto">
            <a:xfrm>
              <a:off x="10104439" y="3514725"/>
              <a:ext cx="1171575" cy="1550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293"/>
            <p:cNvSpPr>
              <a:spLocks/>
            </p:cNvSpPr>
            <p:nvPr userDrawn="1"/>
          </p:nvSpPr>
          <p:spPr bwMode="auto">
            <a:xfrm>
              <a:off x="9799639" y="3044825"/>
              <a:ext cx="1549400" cy="512763"/>
            </a:xfrm>
            <a:custGeom>
              <a:avLst/>
              <a:gdLst>
                <a:gd name="T0" fmla="*/ 0 w 976"/>
                <a:gd name="T1" fmla="*/ 0 h 323"/>
                <a:gd name="T2" fmla="*/ 784 w 976"/>
                <a:gd name="T3" fmla="*/ 0 h 323"/>
                <a:gd name="T4" fmla="*/ 976 w 976"/>
                <a:gd name="T5" fmla="*/ 323 h 323"/>
                <a:gd name="T6" fmla="*/ 192 w 976"/>
                <a:gd name="T7" fmla="*/ 323 h 323"/>
                <a:gd name="T8" fmla="*/ 0 w 976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6" h="323">
                  <a:moveTo>
                    <a:pt x="0" y="0"/>
                  </a:moveTo>
                  <a:lnTo>
                    <a:pt x="784" y="0"/>
                  </a:lnTo>
                  <a:lnTo>
                    <a:pt x="976" y="323"/>
                  </a:lnTo>
                  <a:lnTo>
                    <a:pt x="192" y="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Rectangle 1294"/>
            <p:cNvSpPr>
              <a:spLocks noChangeArrowheads="1"/>
            </p:cNvSpPr>
            <p:nvPr userDrawn="1"/>
          </p:nvSpPr>
          <p:spPr bwMode="auto">
            <a:xfrm>
              <a:off x="10810876" y="3698875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Rectangle 1295"/>
            <p:cNvSpPr>
              <a:spLocks noChangeArrowheads="1"/>
            </p:cNvSpPr>
            <p:nvPr userDrawn="1"/>
          </p:nvSpPr>
          <p:spPr bwMode="auto">
            <a:xfrm>
              <a:off x="10837864" y="3941763"/>
              <a:ext cx="139700" cy="171450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Rectangle 1296"/>
            <p:cNvSpPr>
              <a:spLocks noChangeArrowheads="1"/>
            </p:cNvSpPr>
            <p:nvPr userDrawn="1"/>
          </p:nvSpPr>
          <p:spPr bwMode="auto">
            <a:xfrm>
              <a:off x="10837864" y="3733800"/>
              <a:ext cx="139700" cy="171450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Rectangle 1297"/>
            <p:cNvSpPr>
              <a:spLocks noChangeArrowheads="1"/>
            </p:cNvSpPr>
            <p:nvPr userDrawn="1"/>
          </p:nvSpPr>
          <p:spPr bwMode="auto">
            <a:xfrm>
              <a:off x="10375901" y="3698875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Rectangle 1298"/>
            <p:cNvSpPr>
              <a:spLocks noChangeArrowheads="1"/>
            </p:cNvSpPr>
            <p:nvPr userDrawn="1"/>
          </p:nvSpPr>
          <p:spPr bwMode="auto">
            <a:xfrm>
              <a:off x="10402889" y="3941763"/>
              <a:ext cx="139700" cy="171450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Rectangle 1299"/>
            <p:cNvSpPr>
              <a:spLocks noChangeArrowheads="1"/>
            </p:cNvSpPr>
            <p:nvPr userDrawn="1"/>
          </p:nvSpPr>
          <p:spPr bwMode="auto">
            <a:xfrm>
              <a:off x="10402889" y="3733800"/>
              <a:ext cx="139700" cy="171450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300"/>
            <p:cNvSpPr>
              <a:spLocks/>
            </p:cNvSpPr>
            <p:nvPr userDrawn="1"/>
          </p:nvSpPr>
          <p:spPr bwMode="auto">
            <a:xfrm>
              <a:off x="10104439" y="3557588"/>
              <a:ext cx="153988" cy="188913"/>
            </a:xfrm>
            <a:custGeom>
              <a:avLst/>
              <a:gdLst>
                <a:gd name="T0" fmla="*/ 96 w 97"/>
                <a:gd name="T1" fmla="*/ 0 h 119"/>
                <a:gd name="T2" fmla="*/ 75 w 97"/>
                <a:gd name="T3" fmla="*/ 0 h 119"/>
                <a:gd name="T4" fmla="*/ 59 w 97"/>
                <a:gd name="T5" fmla="*/ 0 h 119"/>
                <a:gd name="T6" fmla="*/ 41 w 97"/>
                <a:gd name="T7" fmla="*/ 0 h 119"/>
                <a:gd name="T8" fmla="*/ 25 w 97"/>
                <a:gd name="T9" fmla="*/ 0 h 119"/>
                <a:gd name="T10" fmla="*/ 0 w 97"/>
                <a:gd name="T11" fmla="*/ 0 h 119"/>
                <a:gd name="T12" fmla="*/ 0 w 97"/>
                <a:gd name="T13" fmla="*/ 15 h 119"/>
                <a:gd name="T14" fmla="*/ 0 w 97"/>
                <a:gd name="T15" fmla="*/ 105 h 119"/>
                <a:gd name="T16" fmla="*/ 11 w 97"/>
                <a:gd name="T17" fmla="*/ 118 h 119"/>
                <a:gd name="T18" fmla="*/ 25 w 97"/>
                <a:gd name="T19" fmla="*/ 106 h 119"/>
                <a:gd name="T20" fmla="*/ 25 w 97"/>
                <a:gd name="T21" fmla="*/ 44 h 119"/>
                <a:gd name="T22" fmla="*/ 33 w 97"/>
                <a:gd name="T23" fmla="*/ 36 h 119"/>
                <a:gd name="T24" fmla="*/ 33 w 97"/>
                <a:gd name="T25" fmla="*/ 36 h 119"/>
                <a:gd name="T26" fmla="*/ 41 w 97"/>
                <a:gd name="T27" fmla="*/ 44 h 119"/>
                <a:gd name="T28" fmla="*/ 41 w 97"/>
                <a:gd name="T29" fmla="*/ 76 h 119"/>
                <a:gd name="T30" fmla="*/ 49 w 97"/>
                <a:gd name="T31" fmla="*/ 85 h 119"/>
                <a:gd name="T32" fmla="*/ 59 w 97"/>
                <a:gd name="T33" fmla="*/ 76 h 119"/>
                <a:gd name="T34" fmla="*/ 59 w 97"/>
                <a:gd name="T35" fmla="*/ 24 h 119"/>
                <a:gd name="T36" fmla="*/ 67 w 97"/>
                <a:gd name="T37" fmla="*/ 15 h 119"/>
                <a:gd name="T38" fmla="*/ 75 w 97"/>
                <a:gd name="T39" fmla="*/ 24 h 119"/>
                <a:gd name="T40" fmla="*/ 75 w 97"/>
                <a:gd name="T41" fmla="*/ 90 h 119"/>
                <a:gd name="T42" fmla="*/ 84 w 97"/>
                <a:gd name="T43" fmla="*/ 102 h 119"/>
                <a:gd name="T44" fmla="*/ 97 w 97"/>
                <a:gd name="T45" fmla="*/ 91 h 119"/>
                <a:gd name="T46" fmla="*/ 97 w 97"/>
                <a:gd name="T47" fmla="*/ 0 h 119"/>
                <a:gd name="T48" fmla="*/ 96 w 97"/>
                <a:gd name="T4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19">
                  <a:moveTo>
                    <a:pt x="96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2"/>
                    <a:pt x="4" y="118"/>
                    <a:pt x="11" y="118"/>
                  </a:cubicBezTo>
                  <a:cubicBezTo>
                    <a:pt x="19" y="119"/>
                    <a:pt x="25" y="113"/>
                    <a:pt x="25" y="106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39"/>
                    <a:pt x="28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8" y="36"/>
                    <a:pt x="41" y="39"/>
                    <a:pt x="41" y="44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80"/>
                    <a:pt x="44" y="84"/>
                    <a:pt x="49" y="85"/>
                  </a:cubicBezTo>
                  <a:cubicBezTo>
                    <a:pt x="54" y="86"/>
                    <a:pt x="59" y="82"/>
                    <a:pt x="59" y="76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9" y="19"/>
                    <a:pt x="63" y="15"/>
                    <a:pt x="67" y="15"/>
                  </a:cubicBezTo>
                  <a:cubicBezTo>
                    <a:pt x="72" y="15"/>
                    <a:pt x="75" y="19"/>
                    <a:pt x="75" y="24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6"/>
                    <a:pt x="79" y="101"/>
                    <a:pt x="84" y="102"/>
                  </a:cubicBezTo>
                  <a:cubicBezTo>
                    <a:pt x="91" y="103"/>
                    <a:pt x="97" y="98"/>
                    <a:pt x="97" y="91"/>
                  </a:cubicBezTo>
                  <a:cubicBezTo>
                    <a:pt x="97" y="0"/>
                    <a:pt x="97" y="0"/>
                    <a:pt x="97" y="0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1301"/>
            <p:cNvSpPr>
              <a:spLocks/>
            </p:cNvSpPr>
            <p:nvPr userDrawn="1"/>
          </p:nvSpPr>
          <p:spPr bwMode="auto">
            <a:xfrm>
              <a:off x="11020426" y="3557588"/>
              <a:ext cx="114300" cy="139700"/>
            </a:xfrm>
            <a:custGeom>
              <a:avLst/>
              <a:gdLst>
                <a:gd name="T0" fmla="*/ 72 w 72"/>
                <a:gd name="T1" fmla="*/ 0 h 88"/>
                <a:gd name="T2" fmla="*/ 56 w 72"/>
                <a:gd name="T3" fmla="*/ 0 h 88"/>
                <a:gd name="T4" fmla="*/ 44 w 72"/>
                <a:gd name="T5" fmla="*/ 0 h 88"/>
                <a:gd name="T6" fmla="*/ 31 w 72"/>
                <a:gd name="T7" fmla="*/ 0 h 88"/>
                <a:gd name="T8" fmla="*/ 18 w 72"/>
                <a:gd name="T9" fmla="*/ 0 h 88"/>
                <a:gd name="T10" fmla="*/ 0 w 72"/>
                <a:gd name="T11" fmla="*/ 0 h 88"/>
                <a:gd name="T12" fmla="*/ 0 w 72"/>
                <a:gd name="T13" fmla="*/ 11 h 88"/>
                <a:gd name="T14" fmla="*/ 0 w 72"/>
                <a:gd name="T15" fmla="*/ 78 h 88"/>
                <a:gd name="T16" fmla="*/ 8 w 72"/>
                <a:gd name="T17" fmla="*/ 88 h 88"/>
                <a:gd name="T18" fmla="*/ 18 w 72"/>
                <a:gd name="T19" fmla="*/ 78 h 88"/>
                <a:gd name="T20" fmla="*/ 18 w 72"/>
                <a:gd name="T21" fmla="*/ 33 h 88"/>
                <a:gd name="T22" fmla="*/ 24 w 72"/>
                <a:gd name="T23" fmla="*/ 27 h 88"/>
                <a:gd name="T24" fmla="*/ 25 w 72"/>
                <a:gd name="T25" fmla="*/ 27 h 88"/>
                <a:gd name="T26" fmla="*/ 31 w 72"/>
                <a:gd name="T27" fmla="*/ 33 h 88"/>
                <a:gd name="T28" fmla="*/ 31 w 72"/>
                <a:gd name="T29" fmla="*/ 56 h 88"/>
                <a:gd name="T30" fmla="*/ 36 w 72"/>
                <a:gd name="T31" fmla="*/ 63 h 88"/>
                <a:gd name="T32" fmla="*/ 44 w 72"/>
                <a:gd name="T33" fmla="*/ 56 h 88"/>
                <a:gd name="T34" fmla="*/ 44 w 72"/>
                <a:gd name="T35" fmla="*/ 17 h 88"/>
                <a:gd name="T36" fmla="*/ 50 w 72"/>
                <a:gd name="T37" fmla="*/ 11 h 88"/>
                <a:gd name="T38" fmla="*/ 56 w 72"/>
                <a:gd name="T39" fmla="*/ 17 h 88"/>
                <a:gd name="T40" fmla="*/ 56 w 72"/>
                <a:gd name="T41" fmla="*/ 67 h 88"/>
                <a:gd name="T42" fmla="*/ 63 w 72"/>
                <a:gd name="T43" fmla="*/ 75 h 88"/>
                <a:gd name="T44" fmla="*/ 72 w 72"/>
                <a:gd name="T45" fmla="*/ 68 h 88"/>
                <a:gd name="T46" fmla="*/ 72 w 72"/>
                <a:gd name="T4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2" h="88">
                  <a:moveTo>
                    <a:pt x="72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3"/>
                    <a:pt x="3" y="87"/>
                    <a:pt x="8" y="88"/>
                  </a:cubicBezTo>
                  <a:cubicBezTo>
                    <a:pt x="14" y="88"/>
                    <a:pt x="18" y="84"/>
                    <a:pt x="18" y="78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29"/>
                    <a:pt x="21" y="27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8" y="27"/>
                    <a:pt x="31" y="29"/>
                    <a:pt x="31" y="33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9"/>
                    <a:pt x="33" y="63"/>
                    <a:pt x="36" y="63"/>
                  </a:cubicBezTo>
                  <a:cubicBezTo>
                    <a:pt x="40" y="64"/>
                    <a:pt x="44" y="61"/>
                    <a:pt x="44" y="5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4"/>
                    <a:pt x="47" y="11"/>
                    <a:pt x="50" y="11"/>
                  </a:cubicBezTo>
                  <a:cubicBezTo>
                    <a:pt x="53" y="11"/>
                    <a:pt x="56" y="14"/>
                    <a:pt x="56" y="1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71"/>
                    <a:pt x="59" y="75"/>
                    <a:pt x="63" y="75"/>
                  </a:cubicBezTo>
                  <a:cubicBezTo>
                    <a:pt x="68" y="76"/>
                    <a:pt x="72" y="72"/>
                    <a:pt x="72" y="68"/>
                  </a:cubicBezTo>
                  <a:cubicBezTo>
                    <a:pt x="72" y="0"/>
                    <a:pt x="72" y="0"/>
                    <a:pt x="72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302"/>
            <p:cNvSpPr>
              <a:spLocks/>
            </p:cNvSpPr>
            <p:nvPr userDrawn="1"/>
          </p:nvSpPr>
          <p:spPr bwMode="auto">
            <a:xfrm>
              <a:off x="9937751" y="3348038"/>
              <a:ext cx="15875" cy="19050"/>
            </a:xfrm>
            <a:custGeom>
              <a:avLst/>
              <a:gdLst>
                <a:gd name="T0" fmla="*/ 9 w 10"/>
                <a:gd name="T1" fmla="*/ 9 h 12"/>
                <a:gd name="T2" fmla="*/ 2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303"/>
            <p:cNvSpPr>
              <a:spLocks/>
            </p:cNvSpPr>
            <p:nvPr userDrawn="1"/>
          </p:nvSpPr>
          <p:spPr bwMode="auto">
            <a:xfrm>
              <a:off x="9945689" y="3341688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1304"/>
            <p:cNvSpPr>
              <a:spLocks/>
            </p:cNvSpPr>
            <p:nvPr userDrawn="1"/>
          </p:nvSpPr>
          <p:spPr bwMode="auto">
            <a:xfrm>
              <a:off x="9961564" y="3360738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4 h 12"/>
                <a:gd name="T6" fmla="*/ 8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7"/>
                    <a:pt x="1" y="4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10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1305"/>
            <p:cNvSpPr>
              <a:spLocks/>
            </p:cNvSpPr>
            <p:nvPr userDrawn="1"/>
          </p:nvSpPr>
          <p:spPr bwMode="auto">
            <a:xfrm>
              <a:off x="9967914" y="335280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1306"/>
            <p:cNvSpPr>
              <a:spLocks/>
            </p:cNvSpPr>
            <p:nvPr userDrawn="1"/>
          </p:nvSpPr>
          <p:spPr bwMode="auto">
            <a:xfrm>
              <a:off x="9985376" y="3371850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4 h 12"/>
                <a:gd name="T6" fmla="*/ 7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7"/>
                    <a:pt x="1" y="4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1307"/>
            <p:cNvSpPr>
              <a:spLocks/>
            </p:cNvSpPr>
            <p:nvPr userDrawn="1"/>
          </p:nvSpPr>
          <p:spPr bwMode="auto">
            <a:xfrm>
              <a:off x="9991726" y="336391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2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1308"/>
            <p:cNvSpPr>
              <a:spLocks/>
            </p:cNvSpPr>
            <p:nvPr userDrawn="1"/>
          </p:nvSpPr>
          <p:spPr bwMode="auto">
            <a:xfrm>
              <a:off x="9942514" y="3338513"/>
              <a:ext cx="68263" cy="33338"/>
            </a:xfrm>
            <a:custGeom>
              <a:avLst/>
              <a:gdLst>
                <a:gd name="T0" fmla="*/ 0 w 43"/>
                <a:gd name="T1" fmla="*/ 0 h 21"/>
                <a:gd name="T2" fmla="*/ 43 w 43"/>
                <a:gd name="T3" fmla="*/ 21 h 21"/>
                <a:gd name="T4" fmla="*/ 43 w 43"/>
                <a:gd name="T5" fmla="*/ 20 h 21"/>
                <a:gd name="T6" fmla="*/ 1 w 43"/>
                <a:gd name="T7" fmla="*/ 0 h 21"/>
                <a:gd name="T8" fmla="*/ 0 w 4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14" y="8"/>
                    <a:pt x="28" y="14"/>
                    <a:pt x="43" y="21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29" y="14"/>
                    <a:pt x="14" y="7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1309"/>
            <p:cNvSpPr>
              <a:spLocks/>
            </p:cNvSpPr>
            <p:nvPr userDrawn="1"/>
          </p:nvSpPr>
          <p:spPr bwMode="auto">
            <a:xfrm>
              <a:off x="10010776" y="33829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1310"/>
            <p:cNvSpPr>
              <a:spLocks/>
            </p:cNvSpPr>
            <p:nvPr userDrawn="1"/>
          </p:nvSpPr>
          <p:spPr bwMode="auto">
            <a:xfrm>
              <a:off x="10017126" y="337661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3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1311"/>
            <p:cNvSpPr>
              <a:spLocks/>
            </p:cNvSpPr>
            <p:nvPr userDrawn="1"/>
          </p:nvSpPr>
          <p:spPr bwMode="auto">
            <a:xfrm>
              <a:off x="10034589" y="3394075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1312"/>
            <p:cNvSpPr>
              <a:spLocks/>
            </p:cNvSpPr>
            <p:nvPr userDrawn="1"/>
          </p:nvSpPr>
          <p:spPr bwMode="auto">
            <a:xfrm>
              <a:off x="10040939" y="3386138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1313"/>
            <p:cNvSpPr>
              <a:spLocks/>
            </p:cNvSpPr>
            <p:nvPr userDrawn="1"/>
          </p:nvSpPr>
          <p:spPr bwMode="auto">
            <a:xfrm>
              <a:off x="10058401" y="340360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1314"/>
            <p:cNvSpPr>
              <a:spLocks/>
            </p:cNvSpPr>
            <p:nvPr userDrawn="1"/>
          </p:nvSpPr>
          <p:spPr bwMode="auto">
            <a:xfrm>
              <a:off x="10064751" y="339725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1315"/>
            <p:cNvSpPr>
              <a:spLocks/>
            </p:cNvSpPr>
            <p:nvPr userDrawn="1"/>
          </p:nvSpPr>
          <p:spPr bwMode="auto">
            <a:xfrm>
              <a:off x="10013951" y="3373438"/>
              <a:ext cx="69850" cy="30163"/>
            </a:xfrm>
            <a:custGeom>
              <a:avLst/>
              <a:gdLst>
                <a:gd name="T0" fmla="*/ 0 w 44"/>
                <a:gd name="T1" fmla="*/ 0 h 19"/>
                <a:gd name="T2" fmla="*/ 44 w 44"/>
                <a:gd name="T3" fmla="*/ 19 h 19"/>
                <a:gd name="T4" fmla="*/ 44 w 44"/>
                <a:gd name="T5" fmla="*/ 19 h 19"/>
                <a:gd name="T6" fmla="*/ 1 w 44"/>
                <a:gd name="T7" fmla="*/ 0 h 19"/>
                <a:gd name="T8" fmla="*/ 0 w 44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0" y="0"/>
                  </a:moveTo>
                  <a:cubicBezTo>
                    <a:pt x="15" y="7"/>
                    <a:pt x="29" y="13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0" y="12"/>
                    <a:pt x="15" y="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1316"/>
            <p:cNvSpPr>
              <a:spLocks/>
            </p:cNvSpPr>
            <p:nvPr userDrawn="1"/>
          </p:nvSpPr>
          <p:spPr bwMode="auto">
            <a:xfrm>
              <a:off x="10085389" y="3414713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1317"/>
            <p:cNvSpPr>
              <a:spLocks/>
            </p:cNvSpPr>
            <p:nvPr userDrawn="1"/>
          </p:nvSpPr>
          <p:spPr bwMode="auto">
            <a:xfrm>
              <a:off x="10091739" y="3408363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318"/>
            <p:cNvSpPr>
              <a:spLocks/>
            </p:cNvSpPr>
            <p:nvPr userDrawn="1"/>
          </p:nvSpPr>
          <p:spPr bwMode="auto">
            <a:xfrm>
              <a:off x="10109201" y="342423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1319"/>
            <p:cNvSpPr>
              <a:spLocks/>
            </p:cNvSpPr>
            <p:nvPr userDrawn="1"/>
          </p:nvSpPr>
          <p:spPr bwMode="auto">
            <a:xfrm>
              <a:off x="10115551" y="3417888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1320"/>
            <p:cNvSpPr>
              <a:spLocks/>
            </p:cNvSpPr>
            <p:nvPr userDrawn="1"/>
          </p:nvSpPr>
          <p:spPr bwMode="auto">
            <a:xfrm>
              <a:off x="10133014" y="34337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1321"/>
            <p:cNvSpPr>
              <a:spLocks/>
            </p:cNvSpPr>
            <p:nvPr userDrawn="1"/>
          </p:nvSpPr>
          <p:spPr bwMode="auto">
            <a:xfrm>
              <a:off x="10139364" y="342741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322"/>
            <p:cNvSpPr>
              <a:spLocks/>
            </p:cNvSpPr>
            <p:nvPr userDrawn="1"/>
          </p:nvSpPr>
          <p:spPr bwMode="auto">
            <a:xfrm>
              <a:off x="10088564" y="3405188"/>
              <a:ext cx="69850" cy="28575"/>
            </a:xfrm>
            <a:custGeom>
              <a:avLst/>
              <a:gdLst>
                <a:gd name="T0" fmla="*/ 0 w 44"/>
                <a:gd name="T1" fmla="*/ 0 h 18"/>
                <a:gd name="T2" fmla="*/ 44 w 44"/>
                <a:gd name="T3" fmla="*/ 18 h 18"/>
                <a:gd name="T4" fmla="*/ 44 w 44"/>
                <a:gd name="T5" fmla="*/ 17 h 18"/>
                <a:gd name="T6" fmla="*/ 0 w 44"/>
                <a:gd name="T7" fmla="*/ 0 h 18"/>
                <a:gd name="T8" fmla="*/ 0 w 4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8">
                  <a:moveTo>
                    <a:pt x="0" y="0"/>
                  </a:moveTo>
                  <a:cubicBezTo>
                    <a:pt x="14" y="6"/>
                    <a:pt x="29" y="12"/>
                    <a:pt x="44" y="18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29" y="12"/>
                    <a:pt x="15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323"/>
            <p:cNvSpPr>
              <a:spLocks/>
            </p:cNvSpPr>
            <p:nvPr userDrawn="1"/>
          </p:nvSpPr>
          <p:spPr bwMode="auto">
            <a:xfrm>
              <a:off x="10160001" y="3443288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2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9"/>
                    <a:pt x="2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324"/>
            <p:cNvSpPr>
              <a:spLocks/>
            </p:cNvSpPr>
            <p:nvPr userDrawn="1"/>
          </p:nvSpPr>
          <p:spPr bwMode="auto">
            <a:xfrm>
              <a:off x="10166351" y="3436938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325"/>
            <p:cNvSpPr>
              <a:spLocks/>
            </p:cNvSpPr>
            <p:nvPr userDrawn="1"/>
          </p:nvSpPr>
          <p:spPr bwMode="auto">
            <a:xfrm>
              <a:off x="10185401" y="3452813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2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1326"/>
            <p:cNvSpPr>
              <a:spLocks/>
            </p:cNvSpPr>
            <p:nvPr userDrawn="1"/>
          </p:nvSpPr>
          <p:spPr bwMode="auto">
            <a:xfrm>
              <a:off x="10190164" y="34464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327"/>
            <p:cNvSpPr>
              <a:spLocks/>
            </p:cNvSpPr>
            <p:nvPr userDrawn="1"/>
          </p:nvSpPr>
          <p:spPr bwMode="auto">
            <a:xfrm>
              <a:off x="10209214" y="34607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328"/>
            <p:cNvSpPr>
              <a:spLocks/>
            </p:cNvSpPr>
            <p:nvPr userDrawn="1"/>
          </p:nvSpPr>
          <p:spPr bwMode="auto">
            <a:xfrm>
              <a:off x="10215564" y="345440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1329"/>
            <p:cNvSpPr>
              <a:spLocks/>
            </p:cNvSpPr>
            <p:nvPr userDrawn="1"/>
          </p:nvSpPr>
          <p:spPr bwMode="auto">
            <a:xfrm>
              <a:off x="10163176" y="3433763"/>
              <a:ext cx="71438" cy="26988"/>
            </a:xfrm>
            <a:custGeom>
              <a:avLst/>
              <a:gdLst>
                <a:gd name="T0" fmla="*/ 0 w 45"/>
                <a:gd name="T1" fmla="*/ 1 h 17"/>
                <a:gd name="T2" fmla="*/ 44 w 45"/>
                <a:gd name="T3" fmla="*/ 17 h 17"/>
                <a:gd name="T4" fmla="*/ 45 w 45"/>
                <a:gd name="T5" fmla="*/ 16 h 17"/>
                <a:gd name="T6" fmla="*/ 0 w 45"/>
                <a:gd name="T7" fmla="*/ 0 h 17"/>
                <a:gd name="T8" fmla="*/ 0 w 45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7">
                  <a:moveTo>
                    <a:pt x="0" y="1"/>
                  </a:moveTo>
                  <a:cubicBezTo>
                    <a:pt x="14" y="6"/>
                    <a:pt x="29" y="11"/>
                    <a:pt x="44" y="17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0" y="11"/>
                    <a:pt x="15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1330"/>
            <p:cNvSpPr>
              <a:spLocks/>
            </p:cNvSpPr>
            <p:nvPr userDrawn="1"/>
          </p:nvSpPr>
          <p:spPr bwMode="auto">
            <a:xfrm>
              <a:off x="10236201" y="34702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331"/>
            <p:cNvSpPr>
              <a:spLocks/>
            </p:cNvSpPr>
            <p:nvPr userDrawn="1"/>
          </p:nvSpPr>
          <p:spPr bwMode="auto">
            <a:xfrm>
              <a:off x="10242551" y="346392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332"/>
            <p:cNvSpPr>
              <a:spLocks/>
            </p:cNvSpPr>
            <p:nvPr userDrawn="1"/>
          </p:nvSpPr>
          <p:spPr bwMode="auto">
            <a:xfrm>
              <a:off x="10261601" y="3478213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3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1333"/>
            <p:cNvSpPr>
              <a:spLocks/>
            </p:cNvSpPr>
            <p:nvPr userDrawn="1"/>
          </p:nvSpPr>
          <p:spPr bwMode="auto">
            <a:xfrm>
              <a:off x="10266364" y="34718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1334"/>
            <p:cNvSpPr>
              <a:spLocks/>
            </p:cNvSpPr>
            <p:nvPr userDrawn="1"/>
          </p:nvSpPr>
          <p:spPr bwMode="auto">
            <a:xfrm>
              <a:off x="10287001" y="3486150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2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335"/>
            <p:cNvSpPr>
              <a:spLocks/>
            </p:cNvSpPr>
            <p:nvPr userDrawn="1"/>
          </p:nvSpPr>
          <p:spPr bwMode="auto">
            <a:xfrm>
              <a:off x="10291764" y="3478213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336"/>
            <p:cNvSpPr>
              <a:spLocks/>
            </p:cNvSpPr>
            <p:nvPr userDrawn="1"/>
          </p:nvSpPr>
          <p:spPr bwMode="auto">
            <a:xfrm>
              <a:off x="10237789" y="3460750"/>
              <a:ext cx="73025" cy="23813"/>
            </a:xfrm>
            <a:custGeom>
              <a:avLst/>
              <a:gdLst>
                <a:gd name="T0" fmla="*/ 0 w 46"/>
                <a:gd name="T1" fmla="*/ 1 h 15"/>
                <a:gd name="T2" fmla="*/ 45 w 46"/>
                <a:gd name="T3" fmla="*/ 15 h 15"/>
                <a:gd name="T4" fmla="*/ 46 w 46"/>
                <a:gd name="T5" fmla="*/ 14 h 15"/>
                <a:gd name="T6" fmla="*/ 0 w 46"/>
                <a:gd name="T7" fmla="*/ 0 h 15"/>
                <a:gd name="T8" fmla="*/ 0 w 46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">
                  <a:moveTo>
                    <a:pt x="0" y="1"/>
                  </a:moveTo>
                  <a:cubicBezTo>
                    <a:pt x="15" y="5"/>
                    <a:pt x="30" y="10"/>
                    <a:pt x="45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31" y="9"/>
                    <a:pt x="15" y="5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1337"/>
            <p:cNvSpPr>
              <a:spLocks/>
            </p:cNvSpPr>
            <p:nvPr userDrawn="1"/>
          </p:nvSpPr>
          <p:spPr bwMode="auto">
            <a:xfrm>
              <a:off x="10313989" y="3494088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9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1338"/>
            <p:cNvSpPr>
              <a:spLocks/>
            </p:cNvSpPr>
            <p:nvPr userDrawn="1"/>
          </p:nvSpPr>
          <p:spPr bwMode="auto">
            <a:xfrm>
              <a:off x="10318751" y="34861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2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339"/>
            <p:cNvSpPr>
              <a:spLocks/>
            </p:cNvSpPr>
            <p:nvPr userDrawn="1"/>
          </p:nvSpPr>
          <p:spPr bwMode="auto">
            <a:xfrm>
              <a:off x="10339389" y="35004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340"/>
            <p:cNvSpPr>
              <a:spLocks/>
            </p:cNvSpPr>
            <p:nvPr userDrawn="1"/>
          </p:nvSpPr>
          <p:spPr bwMode="auto">
            <a:xfrm>
              <a:off x="10344151" y="34940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1341"/>
            <p:cNvSpPr>
              <a:spLocks/>
            </p:cNvSpPr>
            <p:nvPr userDrawn="1"/>
          </p:nvSpPr>
          <p:spPr bwMode="auto">
            <a:xfrm>
              <a:off x="10364789" y="350678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0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1342"/>
            <p:cNvSpPr>
              <a:spLocks/>
            </p:cNvSpPr>
            <p:nvPr userDrawn="1"/>
          </p:nvSpPr>
          <p:spPr bwMode="auto">
            <a:xfrm>
              <a:off x="10369551" y="35004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343"/>
            <p:cNvSpPr>
              <a:spLocks/>
            </p:cNvSpPr>
            <p:nvPr userDrawn="1"/>
          </p:nvSpPr>
          <p:spPr bwMode="auto">
            <a:xfrm>
              <a:off x="10313989" y="3484563"/>
              <a:ext cx="73025" cy="20638"/>
            </a:xfrm>
            <a:custGeom>
              <a:avLst/>
              <a:gdLst>
                <a:gd name="T0" fmla="*/ 0 w 46"/>
                <a:gd name="T1" fmla="*/ 0 h 13"/>
                <a:gd name="T2" fmla="*/ 23 w 46"/>
                <a:gd name="T3" fmla="*/ 7 h 13"/>
                <a:gd name="T4" fmla="*/ 46 w 46"/>
                <a:gd name="T5" fmla="*/ 13 h 13"/>
                <a:gd name="T6" fmla="*/ 46 w 46"/>
                <a:gd name="T7" fmla="*/ 12 h 13"/>
                <a:gd name="T8" fmla="*/ 23 w 46"/>
                <a:gd name="T9" fmla="*/ 6 h 13"/>
                <a:gd name="T10" fmla="*/ 0 w 46"/>
                <a:gd name="T11" fmla="*/ 0 h 13"/>
                <a:gd name="T12" fmla="*/ 0 w 46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3">
                  <a:moveTo>
                    <a:pt x="0" y="0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31" y="9"/>
                    <a:pt x="38" y="11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39" y="10"/>
                    <a:pt x="31" y="8"/>
                    <a:pt x="23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344"/>
            <p:cNvSpPr>
              <a:spLocks/>
            </p:cNvSpPr>
            <p:nvPr userDrawn="1"/>
          </p:nvSpPr>
          <p:spPr bwMode="auto">
            <a:xfrm>
              <a:off x="10391776" y="3514725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345"/>
            <p:cNvSpPr>
              <a:spLocks/>
            </p:cNvSpPr>
            <p:nvPr userDrawn="1"/>
          </p:nvSpPr>
          <p:spPr bwMode="auto">
            <a:xfrm>
              <a:off x="10396539" y="35067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346"/>
            <p:cNvSpPr>
              <a:spLocks/>
            </p:cNvSpPr>
            <p:nvPr userDrawn="1"/>
          </p:nvSpPr>
          <p:spPr bwMode="auto">
            <a:xfrm>
              <a:off x="10417176" y="3519488"/>
              <a:ext cx="14288" cy="20638"/>
            </a:xfrm>
            <a:custGeom>
              <a:avLst/>
              <a:gdLst>
                <a:gd name="T0" fmla="*/ 9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4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347"/>
            <p:cNvSpPr>
              <a:spLocks/>
            </p:cNvSpPr>
            <p:nvPr userDrawn="1"/>
          </p:nvSpPr>
          <p:spPr bwMode="auto">
            <a:xfrm>
              <a:off x="10421939" y="351313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348"/>
            <p:cNvSpPr>
              <a:spLocks/>
            </p:cNvSpPr>
            <p:nvPr userDrawn="1"/>
          </p:nvSpPr>
          <p:spPr bwMode="auto">
            <a:xfrm>
              <a:off x="10442576" y="352583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349"/>
            <p:cNvSpPr>
              <a:spLocks/>
            </p:cNvSpPr>
            <p:nvPr userDrawn="1"/>
          </p:nvSpPr>
          <p:spPr bwMode="auto">
            <a:xfrm>
              <a:off x="10447339" y="351790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1350"/>
            <p:cNvSpPr>
              <a:spLocks/>
            </p:cNvSpPr>
            <p:nvPr userDrawn="1"/>
          </p:nvSpPr>
          <p:spPr bwMode="auto">
            <a:xfrm>
              <a:off x="10391776" y="3505200"/>
              <a:ext cx="73025" cy="17463"/>
            </a:xfrm>
            <a:custGeom>
              <a:avLst/>
              <a:gdLst>
                <a:gd name="T0" fmla="*/ 0 w 46"/>
                <a:gd name="T1" fmla="*/ 0 h 11"/>
                <a:gd name="T2" fmla="*/ 46 w 46"/>
                <a:gd name="T3" fmla="*/ 11 h 11"/>
                <a:gd name="T4" fmla="*/ 46 w 46"/>
                <a:gd name="T5" fmla="*/ 10 h 11"/>
                <a:gd name="T6" fmla="*/ 0 w 46"/>
                <a:gd name="T7" fmla="*/ 0 h 11"/>
                <a:gd name="T8" fmla="*/ 0 w 4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1">
                  <a:moveTo>
                    <a:pt x="0" y="0"/>
                  </a:moveTo>
                  <a:cubicBezTo>
                    <a:pt x="15" y="4"/>
                    <a:pt x="31" y="8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31" y="7"/>
                    <a:pt x="1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351"/>
            <p:cNvSpPr>
              <a:spLocks/>
            </p:cNvSpPr>
            <p:nvPr userDrawn="1"/>
          </p:nvSpPr>
          <p:spPr bwMode="auto">
            <a:xfrm>
              <a:off x="10471151" y="3530600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352"/>
            <p:cNvSpPr>
              <a:spLocks/>
            </p:cNvSpPr>
            <p:nvPr userDrawn="1"/>
          </p:nvSpPr>
          <p:spPr bwMode="auto">
            <a:xfrm>
              <a:off x="10475914" y="35242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5 h 7"/>
                <a:gd name="T4" fmla="*/ 1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1353"/>
            <p:cNvSpPr>
              <a:spLocks/>
            </p:cNvSpPr>
            <p:nvPr userDrawn="1"/>
          </p:nvSpPr>
          <p:spPr bwMode="auto">
            <a:xfrm>
              <a:off x="10496551" y="353536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1355"/>
            <p:cNvSpPr>
              <a:spLocks/>
            </p:cNvSpPr>
            <p:nvPr userDrawn="1"/>
          </p:nvSpPr>
          <p:spPr bwMode="auto">
            <a:xfrm>
              <a:off x="10501313" y="3529013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1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356"/>
            <p:cNvSpPr>
              <a:spLocks/>
            </p:cNvSpPr>
            <p:nvPr userDrawn="1"/>
          </p:nvSpPr>
          <p:spPr bwMode="auto">
            <a:xfrm>
              <a:off x="10521951" y="3540125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4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0"/>
                    <a:pt x="9" y="3"/>
                    <a:pt x="9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357"/>
            <p:cNvSpPr>
              <a:spLocks/>
            </p:cNvSpPr>
            <p:nvPr userDrawn="1"/>
          </p:nvSpPr>
          <p:spPr bwMode="auto">
            <a:xfrm>
              <a:off x="10526713" y="3532188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1358"/>
            <p:cNvSpPr>
              <a:spLocks/>
            </p:cNvSpPr>
            <p:nvPr userDrawn="1"/>
          </p:nvSpPr>
          <p:spPr bwMode="auto">
            <a:xfrm>
              <a:off x="10469563" y="3521075"/>
              <a:ext cx="74613" cy="14288"/>
            </a:xfrm>
            <a:custGeom>
              <a:avLst/>
              <a:gdLst>
                <a:gd name="T0" fmla="*/ 0 w 47"/>
                <a:gd name="T1" fmla="*/ 1 h 9"/>
                <a:gd name="T2" fmla="*/ 23 w 47"/>
                <a:gd name="T3" fmla="*/ 6 h 9"/>
                <a:gd name="T4" fmla="*/ 47 w 47"/>
                <a:gd name="T5" fmla="*/ 9 h 9"/>
                <a:gd name="T6" fmla="*/ 47 w 47"/>
                <a:gd name="T7" fmla="*/ 9 h 9"/>
                <a:gd name="T8" fmla="*/ 23 w 47"/>
                <a:gd name="T9" fmla="*/ 5 h 9"/>
                <a:gd name="T10" fmla="*/ 0 w 47"/>
                <a:gd name="T11" fmla="*/ 0 h 9"/>
                <a:gd name="T12" fmla="*/ 0 w 4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9">
                  <a:moveTo>
                    <a:pt x="0" y="1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31" y="7"/>
                    <a:pt x="39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7"/>
                    <a:pt x="31" y="6"/>
                    <a:pt x="23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1359"/>
            <p:cNvSpPr>
              <a:spLocks/>
            </p:cNvSpPr>
            <p:nvPr userDrawn="1"/>
          </p:nvSpPr>
          <p:spPr bwMode="auto">
            <a:xfrm>
              <a:off x="10550526" y="3543300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6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1360"/>
            <p:cNvSpPr>
              <a:spLocks/>
            </p:cNvSpPr>
            <p:nvPr userDrawn="1"/>
          </p:nvSpPr>
          <p:spPr bwMode="auto">
            <a:xfrm>
              <a:off x="10555288" y="35369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1361"/>
            <p:cNvSpPr>
              <a:spLocks/>
            </p:cNvSpPr>
            <p:nvPr userDrawn="1"/>
          </p:nvSpPr>
          <p:spPr bwMode="auto">
            <a:xfrm>
              <a:off x="10577513" y="3548063"/>
              <a:ext cx="12700" cy="19050"/>
            </a:xfrm>
            <a:custGeom>
              <a:avLst/>
              <a:gdLst>
                <a:gd name="T0" fmla="*/ 8 w 8"/>
                <a:gd name="T1" fmla="*/ 7 h 12"/>
                <a:gd name="T2" fmla="*/ 3 w 8"/>
                <a:gd name="T3" fmla="*/ 12 h 12"/>
                <a:gd name="T4" fmla="*/ 1 w 8"/>
                <a:gd name="T5" fmla="*/ 10 h 12"/>
                <a:gd name="T6" fmla="*/ 0 w 8"/>
                <a:gd name="T7" fmla="*/ 6 h 12"/>
                <a:gd name="T8" fmla="*/ 5 w 8"/>
                <a:gd name="T9" fmla="*/ 0 h 12"/>
                <a:gd name="T10" fmla="*/ 8 w 8"/>
                <a:gd name="T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8" y="7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2" y="12"/>
                    <a:pt x="1" y="10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362"/>
            <p:cNvSpPr>
              <a:spLocks/>
            </p:cNvSpPr>
            <p:nvPr userDrawn="1"/>
          </p:nvSpPr>
          <p:spPr bwMode="auto">
            <a:xfrm>
              <a:off x="10580688" y="3540125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cubicBezTo>
                    <a:pt x="3" y="6"/>
                    <a:pt x="1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1"/>
                    <a:pt x="6" y="1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1363"/>
            <p:cNvSpPr>
              <a:spLocks/>
            </p:cNvSpPr>
            <p:nvPr userDrawn="1"/>
          </p:nvSpPr>
          <p:spPr bwMode="auto">
            <a:xfrm>
              <a:off x="10602913" y="354965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1364"/>
            <p:cNvSpPr>
              <a:spLocks/>
            </p:cNvSpPr>
            <p:nvPr userDrawn="1"/>
          </p:nvSpPr>
          <p:spPr bwMode="auto">
            <a:xfrm>
              <a:off x="10606088" y="3543300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1365"/>
            <p:cNvSpPr>
              <a:spLocks/>
            </p:cNvSpPr>
            <p:nvPr userDrawn="1"/>
          </p:nvSpPr>
          <p:spPr bwMode="auto">
            <a:xfrm>
              <a:off x="10548938" y="3535363"/>
              <a:ext cx="74613" cy="9525"/>
            </a:xfrm>
            <a:custGeom>
              <a:avLst/>
              <a:gdLst>
                <a:gd name="T0" fmla="*/ 0 w 47"/>
                <a:gd name="T1" fmla="*/ 1 h 6"/>
                <a:gd name="T2" fmla="*/ 23 w 47"/>
                <a:gd name="T3" fmla="*/ 4 h 6"/>
                <a:gd name="T4" fmla="*/ 23 w 47"/>
                <a:gd name="T5" fmla="*/ 4 h 6"/>
                <a:gd name="T6" fmla="*/ 47 w 47"/>
                <a:gd name="T7" fmla="*/ 6 h 6"/>
                <a:gd name="T8" fmla="*/ 47 w 47"/>
                <a:gd name="T9" fmla="*/ 5 h 6"/>
                <a:gd name="T10" fmla="*/ 23 w 47"/>
                <a:gd name="T11" fmla="*/ 3 h 6"/>
                <a:gd name="T12" fmla="*/ 23 w 47"/>
                <a:gd name="T13" fmla="*/ 4 h 6"/>
                <a:gd name="T14" fmla="*/ 23 w 47"/>
                <a:gd name="T15" fmla="*/ 3 h 6"/>
                <a:gd name="T16" fmla="*/ 0 w 47"/>
                <a:gd name="T17" fmla="*/ 0 h 6"/>
                <a:gd name="T18" fmla="*/ 0 w 47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6">
                  <a:moveTo>
                    <a:pt x="0" y="1"/>
                  </a:moveTo>
                  <a:cubicBezTo>
                    <a:pt x="7" y="2"/>
                    <a:pt x="15" y="3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5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1366"/>
            <p:cNvSpPr>
              <a:spLocks/>
            </p:cNvSpPr>
            <p:nvPr userDrawn="1"/>
          </p:nvSpPr>
          <p:spPr bwMode="auto">
            <a:xfrm>
              <a:off x="10631488" y="355282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9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1367"/>
            <p:cNvSpPr>
              <a:spLocks/>
            </p:cNvSpPr>
            <p:nvPr userDrawn="1"/>
          </p:nvSpPr>
          <p:spPr bwMode="auto">
            <a:xfrm>
              <a:off x="10634663" y="35464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5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1368"/>
            <p:cNvSpPr>
              <a:spLocks/>
            </p:cNvSpPr>
            <p:nvPr userDrawn="1"/>
          </p:nvSpPr>
          <p:spPr bwMode="auto">
            <a:xfrm>
              <a:off x="10656888" y="355441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Rectangle 1369"/>
            <p:cNvSpPr>
              <a:spLocks noChangeArrowheads="1"/>
            </p:cNvSpPr>
            <p:nvPr userDrawn="1"/>
          </p:nvSpPr>
          <p:spPr bwMode="auto">
            <a:xfrm>
              <a:off x="10660063" y="35480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1370"/>
            <p:cNvSpPr>
              <a:spLocks/>
            </p:cNvSpPr>
            <p:nvPr userDrawn="1"/>
          </p:nvSpPr>
          <p:spPr bwMode="auto">
            <a:xfrm>
              <a:off x="10683876" y="3556000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1371"/>
            <p:cNvSpPr>
              <a:spLocks/>
            </p:cNvSpPr>
            <p:nvPr userDrawn="1"/>
          </p:nvSpPr>
          <p:spPr bwMode="auto">
            <a:xfrm>
              <a:off x="10685463" y="3548063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1372"/>
            <p:cNvSpPr>
              <a:spLocks/>
            </p:cNvSpPr>
            <p:nvPr userDrawn="1"/>
          </p:nvSpPr>
          <p:spPr bwMode="auto">
            <a:xfrm>
              <a:off x="10626726" y="3544888"/>
              <a:ext cx="76200" cy="4763"/>
            </a:xfrm>
            <a:custGeom>
              <a:avLst/>
              <a:gdLst>
                <a:gd name="T0" fmla="*/ 0 w 48"/>
                <a:gd name="T1" fmla="*/ 0 h 3"/>
                <a:gd name="T2" fmla="*/ 12 w 48"/>
                <a:gd name="T3" fmla="*/ 2 h 3"/>
                <a:gd name="T4" fmla="*/ 24 w 48"/>
                <a:gd name="T5" fmla="*/ 2 h 3"/>
                <a:gd name="T6" fmla="*/ 48 w 48"/>
                <a:gd name="T7" fmla="*/ 3 h 3"/>
                <a:gd name="T8" fmla="*/ 48 w 48"/>
                <a:gd name="T9" fmla="*/ 2 h 3"/>
                <a:gd name="T10" fmla="*/ 24 w 48"/>
                <a:gd name="T11" fmla="*/ 2 h 3"/>
                <a:gd name="T12" fmla="*/ 12 w 48"/>
                <a:gd name="T13" fmla="*/ 1 h 3"/>
                <a:gd name="T14" fmla="*/ 1 w 48"/>
                <a:gd name="T15" fmla="*/ 0 h 3"/>
                <a:gd name="T16" fmla="*/ 0 w 48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">
                  <a:moveTo>
                    <a:pt x="0" y="0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6" y="2"/>
                    <a:pt x="20" y="2"/>
                    <a:pt x="24" y="2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0" y="2"/>
                    <a:pt x="16" y="1"/>
                    <a:pt x="1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1373"/>
            <p:cNvSpPr>
              <a:spLocks/>
            </p:cNvSpPr>
            <p:nvPr userDrawn="1"/>
          </p:nvSpPr>
          <p:spPr bwMode="auto">
            <a:xfrm>
              <a:off x="10712451" y="3556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1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Rectangle 1374"/>
            <p:cNvSpPr>
              <a:spLocks noChangeArrowheads="1"/>
            </p:cNvSpPr>
            <p:nvPr userDrawn="1"/>
          </p:nvSpPr>
          <p:spPr bwMode="auto">
            <a:xfrm>
              <a:off x="10714038" y="3549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375"/>
            <p:cNvSpPr>
              <a:spLocks/>
            </p:cNvSpPr>
            <p:nvPr userDrawn="1"/>
          </p:nvSpPr>
          <p:spPr bwMode="auto">
            <a:xfrm>
              <a:off x="10737851" y="3556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1" y="10"/>
                    <a:pt x="0" y="7"/>
                  </a:cubicBezTo>
                  <a:cubicBezTo>
                    <a:pt x="0" y="3"/>
                    <a:pt x="2" y="1"/>
                    <a:pt x="4" y="1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Rectangle 1376"/>
            <p:cNvSpPr>
              <a:spLocks noChangeArrowheads="1"/>
            </p:cNvSpPr>
            <p:nvPr userDrawn="1"/>
          </p:nvSpPr>
          <p:spPr bwMode="auto">
            <a:xfrm>
              <a:off x="10739438" y="3549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1377"/>
            <p:cNvSpPr>
              <a:spLocks/>
            </p:cNvSpPr>
            <p:nvPr userDrawn="1"/>
          </p:nvSpPr>
          <p:spPr bwMode="auto">
            <a:xfrm>
              <a:off x="10764838" y="355600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2 w 8"/>
                <a:gd name="T5" fmla="*/ 11 h 13"/>
                <a:gd name="T6" fmla="*/ 0 w 8"/>
                <a:gd name="T7" fmla="*/ 6 h 13"/>
                <a:gd name="T8" fmla="*/ 3 w 8"/>
                <a:gd name="T9" fmla="*/ 0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3" y="12"/>
                    <a:pt x="2" y="11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1378"/>
            <p:cNvSpPr>
              <a:spLocks/>
            </p:cNvSpPr>
            <p:nvPr userDrawn="1"/>
          </p:nvSpPr>
          <p:spPr bwMode="auto">
            <a:xfrm>
              <a:off x="10764838" y="354965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1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cubicBezTo>
                    <a:pt x="4" y="5"/>
                    <a:pt x="2" y="6"/>
                    <a:pt x="1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1379"/>
            <p:cNvSpPr>
              <a:spLocks/>
            </p:cNvSpPr>
            <p:nvPr userDrawn="1"/>
          </p:nvSpPr>
          <p:spPr bwMode="auto">
            <a:xfrm>
              <a:off x="10707688" y="3548063"/>
              <a:ext cx="74613" cy="3175"/>
            </a:xfrm>
            <a:custGeom>
              <a:avLst/>
              <a:gdLst>
                <a:gd name="T0" fmla="*/ 0 w 47"/>
                <a:gd name="T1" fmla="*/ 1 h 2"/>
                <a:gd name="T2" fmla="*/ 17 w 47"/>
                <a:gd name="T3" fmla="*/ 2 h 2"/>
                <a:gd name="T4" fmla="*/ 23 w 47"/>
                <a:gd name="T5" fmla="*/ 2 h 2"/>
                <a:gd name="T6" fmla="*/ 47 w 47"/>
                <a:gd name="T7" fmla="*/ 1 h 2"/>
                <a:gd name="T8" fmla="*/ 47 w 47"/>
                <a:gd name="T9" fmla="*/ 0 h 2"/>
                <a:gd name="T10" fmla="*/ 23 w 47"/>
                <a:gd name="T11" fmla="*/ 1 h 2"/>
                <a:gd name="T12" fmla="*/ 17 w 47"/>
                <a:gd name="T13" fmla="*/ 1 h 2"/>
                <a:gd name="T14" fmla="*/ 0 w 47"/>
                <a:gd name="T15" fmla="*/ 0 h 2"/>
                <a:gd name="T16" fmla="*/ 0 w 47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2">
                  <a:moveTo>
                    <a:pt x="0" y="1"/>
                  </a:moveTo>
                  <a:cubicBezTo>
                    <a:pt x="5" y="1"/>
                    <a:pt x="11" y="2"/>
                    <a:pt x="17" y="2"/>
                  </a:cubicBezTo>
                  <a:cubicBezTo>
                    <a:pt x="19" y="2"/>
                    <a:pt x="21" y="2"/>
                    <a:pt x="23" y="2"/>
                  </a:cubicBezTo>
                  <a:cubicBezTo>
                    <a:pt x="31" y="1"/>
                    <a:pt x="39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1"/>
                    <a:pt x="31" y="1"/>
                    <a:pt x="23" y="1"/>
                  </a:cubicBezTo>
                  <a:cubicBezTo>
                    <a:pt x="21" y="1"/>
                    <a:pt x="19" y="1"/>
                    <a:pt x="17" y="1"/>
                  </a:cubicBezTo>
                  <a:cubicBezTo>
                    <a:pt x="11" y="1"/>
                    <a:pt x="5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380"/>
            <p:cNvSpPr>
              <a:spLocks/>
            </p:cNvSpPr>
            <p:nvPr userDrawn="1"/>
          </p:nvSpPr>
          <p:spPr bwMode="auto">
            <a:xfrm>
              <a:off x="10793413" y="3554413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381"/>
            <p:cNvSpPr>
              <a:spLocks/>
            </p:cNvSpPr>
            <p:nvPr userDrawn="1"/>
          </p:nvSpPr>
          <p:spPr bwMode="auto">
            <a:xfrm>
              <a:off x="10793413" y="35464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1 w 6"/>
                <a:gd name="T3" fmla="*/ 6 h 6"/>
                <a:gd name="T4" fmla="*/ 0 w 6"/>
                <a:gd name="T5" fmla="*/ 1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1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382"/>
            <p:cNvSpPr>
              <a:spLocks/>
            </p:cNvSpPr>
            <p:nvPr userDrawn="1"/>
          </p:nvSpPr>
          <p:spPr bwMode="auto">
            <a:xfrm>
              <a:off x="10818813" y="35512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0 w 8"/>
                <a:gd name="T5" fmla="*/ 7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1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383"/>
            <p:cNvSpPr>
              <a:spLocks/>
            </p:cNvSpPr>
            <p:nvPr userDrawn="1"/>
          </p:nvSpPr>
          <p:spPr bwMode="auto">
            <a:xfrm>
              <a:off x="10818813" y="3543300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384"/>
            <p:cNvSpPr>
              <a:spLocks/>
            </p:cNvSpPr>
            <p:nvPr userDrawn="1"/>
          </p:nvSpPr>
          <p:spPr bwMode="auto">
            <a:xfrm>
              <a:off x="10844213" y="3548063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5 w 9"/>
                <a:gd name="T3" fmla="*/ 12 h 12"/>
                <a:gd name="T4" fmla="*/ 1 w 9"/>
                <a:gd name="T5" fmla="*/ 7 h 12"/>
                <a:gd name="T6" fmla="*/ 3 w 9"/>
                <a:gd name="T7" fmla="*/ 0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9"/>
                    <a:pt x="5" y="12"/>
                    <a:pt x="5" y="12"/>
                  </a:cubicBezTo>
                  <a:cubicBezTo>
                    <a:pt x="5" y="12"/>
                    <a:pt x="1" y="10"/>
                    <a:pt x="1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8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385"/>
            <p:cNvSpPr>
              <a:spLocks/>
            </p:cNvSpPr>
            <p:nvPr userDrawn="1"/>
          </p:nvSpPr>
          <p:spPr bwMode="auto">
            <a:xfrm>
              <a:off x="10844213" y="354012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1386"/>
            <p:cNvSpPr>
              <a:spLocks/>
            </p:cNvSpPr>
            <p:nvPr userDrawn="1"/>
          </p:nvSpPr>
          <p:spPr bwMode="auto">
            <a:xfrm>
              <a:off x="10785476" y="3538538"/>
              <a:ext cx="74613" cy="9525"/>
            </a:xfrm>
            <a:custGeom>
              <a:avLst/>
              <a:gdLst>
                <a:gd name="T0" fmla="*/ 1 w 47"/>
                <a:gd name="T1" fmla="*/ 6 h 6"/>
                <a:gd name="T2" fmla="*/ 12 w 47"/>
                <a:gd name="T3" fmla="*/ 6 h 6"/>
                <a:gd name="T4" fmla="*/ 24 w 47"/>
                <a:gd name="T5" fmla="*/ 4 h 6"/>
                <a:gd name="T6" fmla="*/ 47 w 47"/>
                <a:gd name="T7" fmla="*/ 1 h 6"/>
                <a:gd name="T8" fmla="*/ 47 w 47"/>
                <a:gd name="T9" fmla="*/ 0 h 6"/>
                <a:gd name="T10" fmla="*/ 24 w 47"/>
                <a:gd name="T11" fmla="*/ 3 h 6"/>
                <a:gd name="T12" fmla="*/ 12 w 47"/>
                <a:gd name="T13" fmla="*/ 5 h 6"/>
                <a:gd name="T14" fmla="*/ 0 w 47"/>
                <a:gd name="T15" fmla="*/ 6 h 6"/>
                <a:gd name="T16" fmla="*/ 1 w 47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6">
                  <a:moveTo>
                    <a:pt x="1" y="6"/>
                  </a:moveTo>
                  <a:cubicBezTo>
                    <a:pt x="4" y="6"/>
                    <a:pt x="8" y="6"/>
                    <a:pt x="12" y="6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3"/>
                    <a:pt x="39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1"/>
                    <a:pt x="32" y="3"/>
                    <a:pt x="24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5"/>
                    <a:pt x="4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1387"/>
            <p:cNvSpPr>
              <a:spLocks/>
            </p:cNvSpPr>
            <p:nvPr userDrawn="1"/>
          </p:nvSpPr>
          <p:spPr bwMode="auto">
            <a:xfrm>
              <a:off x="10872788" y="354171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388"/>
            <p:cNvSpPr>
              <a:spLocks/>
            </p:cNvSpPr>
            <p:nvPr userDrawn="1"/>
          </p:nvSpPr>
          <p:spPr bwMode="auto">
            <a:xfrm>
              <a:off x="10871201" y="35353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389"/>
            <p:cNvSpPr>
              <a:spLocks/>
            </p:cNvSpPr>
            <p:nvPr userDrawn="1"/>
          </p:nvSpPr>
          <p:spPr bwMode="auto">
            <a:xfrm>
              <a:off x="10898188" y="3536950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6 w 9"/>
                <a:gd name="T3" fmla="*/ 12 h 12"/>
                <a:gd name="T4" fmla="*/ 1 w 9"/>
                <a:gd name="T5" fmla="*/ 7 h 12"/>
                <a:gd name="T6" fmla="*/ 3 w 9"/>
                <a:gd name="T7" fmla="*/ 0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9"/>
                    <a:pt x="6" y="12"/>
                    <a:pt x="6" y="12"/>
                  </a:cubicBezTo>
                  <a:cubicBezTo>
                    <a:pt x="6" y="12"/>
                    <a:pt x="1" y="11"/>
                    <a:pt x="1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1390"/>
            <p:cNvSpPr>
              <a:spLocks/>
            </p:cNvSpPr>
            <p:nvPr userDrawn="1"/>
          </p:nvSpPr>
          <p:spPr bwMode="auto">
            <a:xfrm>
              <a:off x="10896601" y="35290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2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1391"/>
            <p:cNvSpPr>
              <a:spLocks/>
            </p:cNvSpPr>
            <p:nvPr userDrawn="1"/>
          </p:nvSpPr>
          <p:spPr bwMode="auto">
            <a:xfrm>
              <a:off x="10922001" y="35290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4 w 10"/>
                <a:gd name="T5" fmla="*/ 12 h 13"/>
                <a:gd name="T6" fmla="*/ 1 w 10"/>
                <a:gd name="T7" fmla="*/ 8 h 13"/>
                <a:gd name="T8" fmla="*/ 3 w 10"/>
                <a:gd name="T9" fmla="*/ 1 h 13"/>
                <a:gd name="T10" fmla="*/ 9 w 10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6" y="13"/>
                    <a:pt x="4" y="12"/>
                  </a:cubicBezTo>
                  <a:cubicBezTo>
                    <a:pt x="3" y="11"/>
                    <a:pt x="2" y="10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392"/>
            <p:cNvSpPr>
              <a:spLocks/>
            </p:cNvSpPr>
            <p:nvPr userDrawn="1"/>
          </p:nvSpPr>
          <p:spPr bwMode="auto">
            <a:xfrm>
              <a:off x="10920413" y="3522663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cubicBezTo>
                    <a:pt x="6" y="6"/>
                    <a:pt x="4" y="7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393"/>
            <p:cNvSpPr>
              <a:spLocks/>
            </p:cNvSpPr>
            <p:nvPr userDrawn="1"/>
          </p:nvSpPr>
          <p:spPr bwMode="auto">
            <a:xfrm>
              <a:off x="10864851" y="3519488"/>
              <a:ext cx="71438" cy="19050"/>
            </a:xfrm>
            <a:custGeom>
              <a:avLst/>
              <a:gdLst>
                <a:gd name="T0" fmla="*/ 0 w 45"/>
                <a:gd name="T1" fmla="*/ 12 h 12"/>
                <a:gd name="T2" fmla="*/ 45 w 45"/>
                <a:gd name="T3" fmla="*/ 1 h 12"/>
                <a:gd name="T4" fmla="*/ 45 w 45"/>
                <a:gd name="T5" fmla="*/ 0 h 12"/>
                <a:gd name="T6" fmla="*/ 0 w 45"/>
                <a:gd name="T7" fmla="*/ 12 h 12"/>
                <a:gd name="T8" fmla="*/ 0 w 4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">
                  <a:moveTo>
                    <a:pt x="0" y="12"/>
                  </a:moveTo>
                  <a:cubicBezTo>
                    <a:pt x="15" y="9"/>
                    <a:pt x="31" y="6"/>
                    <a:pt x="45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0" y="5"/>
                    <a:pt x="15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394"/>
            <p:cNvSpPr>
              <a:spLocks/>
            </p:cNvSpPr>
            <p:nvPr userDrawn="1"/>
          </p:nvSpPr>
          <p:spPr bwMode="auto">
            <a:xfrm>
              <a:off x="10950576" y="352107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4 w 9"/>
                <a:gd name="T5" fmla="*/ 11 h 12"/>
                <a:gd name="T6" fmla="*/ 1 w 9"/>
                <a:gd name="T7" fmla="*/ 8 h 12"/>
                <a:gd name="T8" fmla="*/ 2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5" y="12"/>
                    <a:pt x="4" y="11"/>
                  </a:cubicBezTo>
                  <a:cubicBezTo>
                    <a:pt x="3" y="10"/>
                    <a:pt x="1" y="9"/>
                    <a:pt x="1" y="8"/>
                  </a:cubicBezTo>
                  <a:cubicBezTo>
                    <a:pt x="0" y="4"/>
                    <a:pt x="1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395"/>
            <p:cNvSpPr>
              <a:spLocks/>
            </p:cNvSpPr>
            <p:nvPr userDrawn="1"/>
          </p:nvSpPr>
          <p:spPr bwMode="auto">
            <a:xfrm>
              <a:off x="10947401" y="35131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396"/>
            <p:cNvSpPr>
              <a:spLocks/>
            </p:cNvSpPr>
            <p:nvPr userDrawn="1"/>
          </p:nvSpPr>
          <p:spPr bwMode="auto">
            <a:xfrm>
              <a:off x="10974388" y="3511550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3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397"/>
            <p:cNvSpPr>
              <a:spLocks/>
            </p:cNvSpPr>
            <p:nvPr userDrawn="1"/>
          </p:nvSpPr>
          <p:spPr bwMode="auto">
            <a:xfrm>
              <a:off x="10971213" y="350520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7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398"/>
            <p:cNvSpPr>
              <a:spLocks/>
            </p:cNvSpPr>
            <p:nvPr userDrawn="1"/>
          </p:nvSpPr>
          <p:spPr bwMode="auto">
            <a:xfrm>
              <a:off x="10998201" y="3502025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3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399"/>
            <p:cNvSpPr>
              <a:spLocks/>
            </p:cNvSpPr>
            <p:nvPr userDrawn="1"/>
          </p:nvSpPr>
          <p:spPr bwMode="auto">
            <a:xfrm>
              <a:off x="10995026" y="349408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400"/>
            <p:cNvSpPr>
              <a:spLocks/>
            </p:cNvSpPr>
            <p:nvPr userDrawn="1"/>
          </p:nvSpPr>
          <p:spPr bwMode="auto">
            <a:xfrm>
              <a:off x="10941051" y="3490913"/>
              <a:ext cx="68263" cy="28575"/>
            </a:xfrm>
            <a:custGeom>
              <a:avLst/>
              <a:gdLst>
                <a:gd name="T0" fmla="*/ 0 w 43"/>
                <a:gd name="T1" fmla="*/ 18 h 18"/>
                <a:gd name="T2" fmla="*/ 22 w 43"/>
                <a:gd name="T3" fmla="*/ 10 h 18"/>
                <a:gd name="T4" fmla="*/ 22 w 43"/>
                <a:gd name="T5" fmla="*/ 10 h 18"/>
                <a:gd name="T6" fmla="*/ 43 w 43"/>
                <a:gd name="T7" fmla="*/ 1 h 18"/>
                <a:gd name="T8" fmla="*/ 43 w 43"/>
                <a:gd name="T9" fmla="*/ 0 h 18"/>
                <a:gd name="T10" fmla="*/ 22 w 43"/>
                <a:gd name="T11" fmla="*/ 10 h 18"/>
                <a:gd name="T12" fmla="*/ 22 w 43"/>
                <a:gd name="T13" fmla="*/ 10 h 18"/>
                <a:gd name="T14" fmla="*/ 22 w 43"/>
                <a:gd name="T15" fmla="*/ 10 h 18"/>
                <a:gd name="T16" fmla="*/ 0 w 43"/>
                <a:gd name="T17" fmla="*/ 17 h 18"/>
                <a:gd name="T18" fmla="*/ 0 w 43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8">
                  <a:moveTo>
                    <a:pt x="0" y="18"/>
                  </a:moveTo>
                  <a:cubicBezTo>
                    <a:pt x="8" y="16"/>
                    <a:pt x="15" y="13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9" y="7"/>
                    <a:pt x="3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6" y="4"/>
                    <a:pt x="29" y="6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4" y="12"/>
                    <a:pt x="7" y="15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401"/>
            <p:cNvSpPr>
              <a:spLocks/>
            </p:cNvSpPr>
            <p:nvPr userDrawn="1"/>
          </p:nvSpPr>
          <p:spPr bwMode="auto">
            <a:xfrm>
              <a:off x="11023601" y="3489325"/>
              <a:ext cx="15875" cy="19050"/>
            </a:xfrm>
            <a:custGeom>
              <a:avLst/>
              <a:gdLst>
                <a:gd name="T0" fmla="*/ 9 w 10"/>
                <a:gd name="T1" fmla="*/ 4 h 12"/>
                <a:gd name="T2" fmla="*/ 8 w 10"/>
                <a:gd name="T3" fmla="*/ 12 h 12"/>
                <a:gd name="T4" fmla="*/ 6 w 10"/>
                <a:gd name="T5" fmla="*/ 11 h 12"/>
                <a:gd name="T6" fmla="*/ 2 w 10"/>
                <a:gd name="T7" fmla="*/ 8 h 12"/>
                <a:gd name="T8" fmla="*/ 2 w 10"/>
                <a:gd name="T9" fmla="*/ 1 h 12"/>
                <a:gd name="T10" fmla="*/ 9 w 10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7" y="12"/>
                    <a:pt x="6" y="11"/>
                  </a:cubicBezTo>
                  <a:cubicBezTo>
                    <a:pt x="4" y="11"/>
                    <a:pt x="3" y="10"/>
                    <a:pt x="2" y="8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402"/>
            <p:cNvSpPr>
              <a:spLocks/>
            </p:cNvSpPr>
            <p:nvPr userDrawn="1"/>
          </p:nvSpPr>
          <p:spPr bwMode="auto">
            <a:xfrm>
              <a:off x="11020426" y="348138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6"/>
                    <a:pt x="4" y="7"/>
                    <a:pt x="3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403"/>
            <p:cNvSpPr>
              <a:spLocks/>
            </p:cNvSpPr>
            <p:nvPr userDrawn="1"/>
          </p:nvSpPr>
          <p:spPr bwMode="auto">
            <a:xfrm>
              <a:off x="11047413" y="3476625"/>
              <a:ext cx="15875" cy="19050"/>
            </a:xfrm>
            <a:custGeom>
              <a:avLst/>
              <a:gdLst>
                <a:gd name="T0" fmla="*/ 8 w 10"/>
                <a:gd name="T1" fmla="*/ 4 h 12"/>
                <a:gd name="T2" fmla="*/ 8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3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3" y="0"/>
                    <a:pt x="6" y="1"/>
                    <a:pt x="8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404"/>
            <p:cNvSpPr>
              <a:spLocks/>
            </p:cNvSpPr>
            <p:nvPr userDrawn="1"/>
          </p:nvSpPr>
          <p:spPr bwMode="auto">
            <a:xfrm>
              <a:off x="11042651" y="3470275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1405"/>
            <p:cNvSpPr>
              <a:spLocks/>
            </p:cNvSpPr>
            <p:nvPr userDrawn="1"/>
          </p:nvSpPr>
          <p:spPr bwMode="auto">
            <a:xfrm>
              <a:off x="11068051" y="3462338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406"/>
            <p:cNvSpPr>
              <a:spLocks/>
            </p:cNvSpPr>
            <p:nvPr userDrawn="1"/>
          </p:nvSpPr>
          <p:spPr bwMode="auto">
            <a:xfrm>
              <a:off x="11063288" y="345598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4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4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407"/>
            <p:cNvSpPr>
              <a:spLocks/>
            </p:cNvSpPr>
            <p:nvPr userDrawn="1"/>
          </p:nvSpPr>
          <p:spPr bwMode="auto">
            <a:xfrm>
              <a:off x="11014076" y="3451225"/>
              <a:ext cx="63500" cy="39688"/>
            </a:xfrm>
            <a:custGeom>
              <a:avLst/>
              <a:gdLst>
                <a:gd name="T0" fmla="*/ 0 w 40"/>
                <a:gd name="T1" fmla="*/ 25 h 25"/>
                <a:gd name="T2" fmla="*/ 40 w 40"/>
                <a:gd name="T3" fmla="*/ 1 h 25"/>
                <a:gd name="T4" fmla="*/ 40 w 40"/>
                <a:gd name="T5" fmla="*/ 0 h 25"/>
                <a:gd name="T6" fmla="*/ 0 w 40"/>
                <a:gd name="T7" fmla="*/ 24 h 25"/>
                <a:gd name="T8" fmla="*/ 0 w 4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5">
                  <a:moveTo>
                    <a:pt x="0" y="25"/>
                  </a:moveTo>
                  <a:cubicBezTo>
                    <a:pt x="14" y="18"/>
                    <a:pt x="27" y="10"/>
                    <a:pt x="40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7" y="9"/>
                    <a:pt x="14" y="17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408"/>
            <p:cNvSpPr>
              <a:spLocks/>
            </p:cNvSpPr>
            <p:nvPr userDrawn="1"/>
          </p:nvSpPr>
          <p:spPr bwMode="auto">
            <a:xfrm>
              <a:off x="11091863" y="3446463"/>
              <a:ext cx="17463" cy="17463"/>
            </a:xfrm>
            <a:custGeom>
              <a:avLst/>
              <a:gdLst>
                <a:gd name="T0" fmla="*/ 9 w 11"/>
                <a:gd name="T1" fmla="*/ 4 h 11"/>
                <a:gd name="T2" fmla="*/ 9 w 11"/>
                <a:gd name="T3" fmla="*/ 11 h 11"/>
                <a:gd name="T4" fmla="*/ 2 w 11"/>
                <a:gd name="T5" fmla="*/ 8 h 11"/>
                <a:gd name="T6" fmla="*/ 2 w 11"/>
                <a:gd name="T7" fmla="*/ 1 h 11"/>
                <a:gd name="T8" fmla="*/ 9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4"/>
                  </a:moveTo>
                  <a:cubicBezTo>
                    <a:pt x="11" y="7"/>
                    <a:pt x="9" y="11"/>
                    <a:pt x="9" y="11"/>
                  </a:cubicBezTo>
                  <a:cubicBezTo>
                    <a:pt x="9" y="11"/>
                    <a:pt x="4" y="11"/>
                    <a:pt x="2" y="8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409"/>
            <p:cNvSpPr>
              <a:spLocks/>
            </p:cNvSpPr>
            <p:nvPr userDrawn="1"/>
          </p:nvSpPr>
          <p:spPr bwMode="auto">
            <a:xfrm>
              <a:off x="11087101" y="344011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410"/>
            <p:cNvSpPr>
              <a:spLocks/>
            </p:cNvSpPr>
            <p:nvPr userDrawn="1"/>
          </p:nvSpPr>
          <p:spPr bwMode="auto">
            <a:xfrm>
              <a:off x="11112501" y="3430588"/>
              <a:ext cx="17463" cy="17463"/>
            </a:xfrm>
            <a:custGeom>
              <a:avLst/>
              <a:gdLst>
                <a:gd name="T0" fmla="*/ 9 w 11"/>
                <a:gd name="T1" fmla="*/ 4 h 11"/>
                <a:gd name="T2" fmla="*/ 9 w 11"/>
                <a:gd name="T3" fmla="*/ 11 h 11"/>
                <a:gd name="T4" fmla="*/ 2 w 11"/>
                <a:gd name="T5" fmla="*/ 9 h 11"/>
                <a:gd name="T6" fmla="*/ 2 w 11"/>
                <a:gd name="T7" fmla="*/ 1 h 11"/>
                <a:gd name="T8" fmla="*/ 9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4"/>
                  </a:moveTo>
                  <a:cubicBezTo>
                    <a:pt x="11" y="6"/>
                    <a:pt x="9" y="11"/>
                    <a:pt x="9" y="11"/>
                  </a:cubicBezTo>
                  <a:cubicBezTo>
                    <a:pt x="9" y="11"/>
                    <a:pt x="5" y="11"/>
                    <a:pt x="2" y="9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411"/>
            <p:cNvSpPr>
              <a:spLocks/>
            </p:cNvSpPr>
            <p:nvPr userDrawn="1"/>
          </p:nvSpPr>
          <p:spPr bwMode="auto">
            <a:xfrm>
              <a:off x="11107738" y="34242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412"/>
            <p:cNvSpPr>
              <a:spLocks/>
            </p:cNvSpPr>
            <p:nvPr userDrawn="1"/>
          </p:nvSpPr>
          <p:spPr bwMode="auto">
            <a:xfrm>
              <a:off x="11131551" y="3413125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10 w 11"/>
                <a:gd name="T3" fmla="*/ 11 h 12"/>
                <a:gd name="T4" fmla="*/ 3 w 11"/>
                <a:gd name="T5" fmla="*/ 9 h 12"/>
                <a:gd name="T6" fmla="*/ 2 w 11"/>
                <a:gd name="T7" fmla="*/ 2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6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3"/>
                    <a:pt x="2" y="2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413"/>
            <p:cNvSpPr>
              <a:spLocks/>
            </p:cNvSpPr>
            <p:nvPr userDrawn="1"/>
          </p:nvSpPr>
          <p:spPr bwMode="auto">
            <a:xfrm>
              <a:off x="11126788" y="3408363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6" y="5"/>
                    <a:pt x="5" y="7"/>
                    <a:pt x="4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414"/>
            <p:cNvSpPr>
              <a:spLocks/>
            </p:cNvSpPr>
            <p:nvPr userDrawn="1"/>
          </p:nvSpPr>
          <p:spPr bwMode="auto">
            <a:xfrm>
              <a:off x="11080751" y="3402013"/>
              <a:ext cx="57150" cy="47625"/>
            </a:xfrm>
            <a:custGeom>
              <a:avLst/>
              <a:gdLst>
                <a:gd name="T0" fmla="*/ 1 w 36"/>
                <a:gd name="T1" fmla="*/ 30 h 30"/>
                <a:gd name="T2" fmla="*/ 36 w 36"/>
                <a:gd name="T3" fmla="*/ 1 h 30"/>
                <a:gd name="T4" fmla="*/ 36 w 36"/>
                <a:gd name="T5" fmla="*/ 0 h 30"/>
                <a:gd name="T6" fmla="*/ 0 w 36"/>
                <a:gd name="T7" fmla="*/ 30 h 30"/>
                <a:gd name="T8" fmla="*/ 1 w 36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0">
                  <a:moveTo>
                    <a:pt x="1" y="30"/>
                  </a:moveTo>
                  <a:cubicBezTo>
                    <a:pt x="13" y="21"/>
                    <a:pt x="25" y="12"/>
                    <a:pt x="36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5" y="11"/>
                    <a:pt x="13" y="21"/>
                    <a:pt x="0" y="30"/>
                  </a:cubicBezTo>
                  <a:cubicBezTo>
                    <a:pt x="1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415"/>
            <p:cNvSpPr>
              <a:spLocks/>
            </p:cNvSpPr>
            <p:nvPr userDrawn="1"/>
          </p:nvSpPr>
          <p:spPr bwMode="auto">
            <a:xfrm>
              <a:off x="11152188" y="3394075"/>
              <a:ext cx="17463" cy="17463"/>
            </a:xfrm>
            <a:custGeom>
              <a:avLst/>
              <a:gdLst>
                <a:gd name="T0" fmla="*/ 9 w 11"/>
                <a:gd name="T1" fmla="*/ 3 h 11"/>
                <a:gd name="T2" fmla="*/ 11 w 11"/>
                <a:gd name="T3" fmla="*/ 10 h 11"/>
                <a:gd name="T4" fmla="*/ 3 w 11"/>
                <a:gd name="T5" fmla="*/ 8 h 11"/>
                <a:gd name="T6" fmla="*/ 2 w 11"/>
                <a:gd name="T7" fmla="*/ 1 h 11"/>
                <a:gd name="T8" fmla="*/ 9 w 11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3"/>
                  </a:moveTo>
                  <a:cubicBezTo>
                    <a:pt x="11" y="5"/>
                    <a:pt x="11" y="10"/>
                    <a:pt x="11" y="10"/>
                  </a:cubicBezTo>
                  <a:cubicBezTo>
                    <a:pt x="11" y="10"/>
                    <a:pt x="6" y="11"/>
                    <a:pt x="3" y="8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6" y="1"/>
                    <a:pt x="9" y="3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1416"/>
            <p:cNvSpPr>
              <a:spLocks/>
            </p:cNvSpPr>
            <p:nvPr userDrawn="1"/>
          </p:nvSpPr>
          <p:spPr bwMode="auto">
            <a:xfrm>
              <a:off x="11145838" y="3387725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5 w 9"/>
                <a:gd name="T3" fmla="*/ 8 h 8"/>
                <a:gd name="T4" fmla="*/ 0 w 9"/>
                <a:gd name="T5" fmla="*/ 4 h 8"/>
                <a:gd name="T6" fmla="*/ 4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5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417"/>
            <p:cNvSpPr>
              <a:spLocks/>
            </p:cNvSpPr>
            <p:nvPr userDrawn="1"/>
          </p:nvSpPr>
          <p:spPr bwMode="auto">
            <a:xfrm>
              <a:off x="11169651" y="3375025"/>
              <a:ext cx="17463" cy="17463"/>
            </a:xfrm>
            <a:custGeom>
              <a:avLst/>
              <a:gdLst>
                <a:gd name="T0" fmla="*/ 9 w 11"/>
                <a:gd name="T1" fmla="*/ 3 h 11"/>
                <a:gd name="T2" fmla="*/ 11 w 11"/>
                <a:gd name="T3" fmla="*/ 10 h 11"/>
                <a:gd name="T4" fmla="*/ 4 w 11"/>
                <a:gd name="T5" fmla="*/ 9 h 11"/>
                <a:gd name="T6" fmla="*/ 2 w 11"/>
                <a:gd name="T7" fmla="*/ 2 h 11"/>
                <a:gd name="T8" fmla="*/ 9 w 11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3"/>
                  </a:moveTo>
                  <a:cubicBezTo>
                    <a:pt x="11" y="5"/>
                    <a:pt x="11" y="10"/>
                    <a:pt x="11" y="10"/>
                  </a:cubicBezTo>
                  <a:cubicBezTo>
                    <a:pt x="11" y="10"/>
                    <a:pt x="6" y="11"/>
                    <a:pt x="4" y="9"/>
                  </a:cubicBezTo>
                  <a:cubicBezTo>
                    <a:pt x="1" y="6"/>
                    <a:pt x="0" y="3"/>
                    <a:pt x="2" y="2"/>
                  </a:cubicBezTo>
                  <a:cubicBezTo>
                    <a:pt x="3" y="0"/>
                    <a:pt x="6" y="0"/>
                    <a:pt x="9" y="3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418"/>
            <p:cNvSpPr>
              <a:spLocks/>
            </p:cNvSpPr>
            <p:nvPr userDrawn="1"/>
          </p:nvSpPr>
          <p:spPr bwMode="auto">
            <a:xfrm>
              <a:off x="11163301" y="3370263"/>
              <a:ext cx="12700" cy="12700"/>
            </a:xfrm>
            <a:custGeom>
              <a:avLst/>
              <a:gdLst>
                <a:gd name="T0" fmla="*/ 8 w 8"/>
                <a:gd name="T1" fmla="*/ 3 h 8"/>
                <a:gd name="T2" fmla="*/ 5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7" y="5"/>
                    <a:pt x="6" y="6"/>
                    <a:pt x="5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3" y="1"/>
                    <a:pt x="4" y="0"/>
                  </a:cubicBez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419"/>
            <p:cNvSpPr>
              <a:spLocks/>
            </p:cNvSpPr>
            <p:nvPr userDrawn="1"/>
          </p:nvSpPr>
          <p:spPr bwMode="auto">
            <a:xfrm>
              <a:off x="11185526" y="3355975"/>
              <a:ext cx="19050" cy="15875"/>
            </a:xfrm>
            <a:custGeom>
              <a:avLst/>
              <a:gdLst>
                <a:gd name="T0" fmla="*/ 9 w 12"/>
                <a:gd name="T1" fmla="*/ 2 h 10"/>
                <a:gd name="T2" fmla="*/ 12 w 12"/>
                <a:gd name="T3" fmla="*/ 9 h 10"/>
                <a:gd name="T4" fmla="*/ 4 w 12"/>
                <a:gd name="T5" fmla="*/ 8 h 10"/>
                <a:gd name="T6" fmla="*/ 2 w 12"/>
                <a:gd name="T7" fmla="*/ 1 h 10"/>
                <a:gd name="T8" fmla="*/ 9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2"/>
                  </a:moveTo>
                  <a:cubicBezTo>
                    <a:pt x="12" y="4"/>
                    <a:pt x="12" y="9"/>
                    <a:pt x="12" y="9"/>
                  </a:cubicBezTo>
                  <a:cubicBezTo>
                    <a:pt x="12" y="9"/>
                    <a:pt x="7" y="10"/>
                    <a:pt x="4" y="8"/>
                  </a:cubicBezTo>
                  <a:cubicBezTo>
                    <a:pt x="2" y="6"/>
                    <a:pt x="0" y="3"/>
                    <a:pt x="2" y="1"/>
                  </a:cubicBezTo>
                  <a:cubicBezTo>
                    <a:pt x="3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420"/>
            <p:cNvSpPr>
              <a:spLocks/>
            </p:cNvSpPr>
            <p:nvPr userDrawn="1"/>
          </p:nvSpPr>
          <p:spPr bwMode="auto">
            <a:xfrm>
              <a:off x="11180763" y="3349625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5 h 8"/>
                <a:gd name="T6" fmla="*/ 3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4" y="8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421"/>
            <p:cNvSpPr>
              <a:spLocks/>
            </p:cNvSpPr>
            <p:nvPr userDrawn="1"/>
          </p:nvSpPr>
          <p:spPr bwMode="auto">
            <a:xfrm>
              <a:off x="11141076" y="3343275"/>
              <a:ext cx="49213" cy="57150"/>
            </a:xfrm>
            <a:custGeom>
              <a:avLst/>
              <a:gdLst>
                <a:gd name="T0" fmla="*/ 0 w 31"/>
                <a:gd name="T1" fmla="*/ 36 h 36"/>
                <a:gd name="T2" fmla="*/ 31 w 31"/>
                <a:gd name="T3" fmla="*/ 1 h 36"/>
                <a:gd name="T4" fmla="*/ 31 w 31"/>
                <a:gd name="T5" fmla="*/ 0 h 36"/>
                <a:gd name="T6" fmla="*/ 0 w 31"/>
                <a:gd name="T7" fmla="*/ 35 h 36"/>
                <a:gd name="T8" fmla="*/ 0 w 31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6">
                  <a:moveTo>
                    <a:pt x="0" y="36"/>
                  </a:moveTo>
                  <a:cubicBezTo>
                    <a:pt x="12" y="25"/>
                    <a:pt x="22" y="13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1" y="13"/>
                    <a:pt x="11" y="24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422"/>
            <p:cNvSpPr>
              <a:spLocks/>
            </p:cNvSpPr>
            <p:nvPr userDrawn="1"/>
          </p:nvSpPr>
          <p:spPr bwMode="auto">
            <a:xfrm>
              <a:off x="11202988" y="3332163"/>
              <a:ext cx="19050" cy="15875"/>
            </a:xfrm>
            <a:custGeom>
              <a:avLst/>
              <a:gdLst>
                <a:gd name="T0" fmla="*/ 9 w 12"/>
                <a:gd name="T1" fmla="*/ 2 h 10"/>
                <a:gd name="T2" fmla="*/ 12 w 12"/>
                <a:gd name="T3" fmla="*/ 9 h 10"/>
                <a:gd name="T4" fmla="*/ 4 w 12"/>
                <a:gd name="T5" fmla="*/ 8 h 10"/>
                <a:gd name="T6" fmla="*/ 1 w 12"/>
                <a:gd name="T7" fmla="*/ 2 h 10"/>
                <a:gd name="T8" fmla="*/ 9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2"/>
                  </a:moveTo>
                  <a:cubicBezTo>
                    <a:pt x="12" y="4"/>
                    <a:pt x="12" y="9"/>
                    <a:pt x="12" y="9"/>
                  </a:cubicBezTo>
                  <a:cubicBezTo>
                    <a:pt x="12" y="9"/>
                    <a:pt x="7" y="10"/>
                    <a:pt x="4" y="8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3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423"/>
            <p:cNvSpPr>
              <a:spLocks/>
            </p:cNvSpPr>
            <p:nvPr userDrawn="1"/>
          </p:nvSpPr>
          <p:spPr bwMode="auto">
            <a:xfrm>
              <a:off x="11196638" y="3327400"/>
              <a:ext cx="12700" cy="12700"/>
            </a:xfrm>
            <a:custGeom>
              <a:avLst/>
              <a:gdLst>
                <a:gd name="T0" fmla="*/ 8 w 8"/>
                <a:gd name="T1" fmla="*/ 3 h 8"/>
                <a:gd name="T2" fmla="*/ 5 w 8"/>
                <a:gd name="T3" fmla="*/ 8 h 8"/>
                <a:gd name="T4" fmla="*/ 0 w 8"/>
                <a:gd name="T5" fmla="*/ 5 h 8"/>
                <a:gd name="T6" fmla="*/ 3 w 8"/>
                <a:gd name="T7" fmla="*/ 0 h 8"/>
                <a:gd name="T8" fmla="*/ 8 w 8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lnTo>
                    <a:pt x="5" y="8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424"/>
            <p:cNvSpPr>
              <a:spLocks/>
            </p:cNvSpPr>
            <p:nvPr userDrawn="1"/>
          </p:nvSpPr>
          <p:spPr bwMode="auto">
            <a:xfrm>
              <a:off x="11217276" y="3309938"/>
              <a:ext cx="19050" cy="17463"/>
            </a:xfrm>
            <a:custGeom>
              <a:avLst/>
              <a:gdLst>
                <a:gd name="T0" fmla="*/ 8 w 12"/>
                <a:gd name="T1" fmla="*/ 2 h 11"/>
                <a:gd name="T2" fmla="*/ 12 w 12"/>
                <a:gd name="T3" fmla="*/ 9 h 11"/>
                <a:gd name="T4" fmla="*/ 4 w 12"/>
                <a:gd name="T5" fmla="*/ 9 h 11"/>
                <a:gd name="T6" fmla="*/ 1 w 12"/>
                <a:gd name="T7" fmla="*/ 2 h 11"/>
                <a:gd name="T8" fmla="*/ 8 w 12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8" y="2"/>
                  </a:moveTo>
                  <a:cubicBezTo>
                    <a:pt x="11" y="4"/>
                    <a:pt x="12" y="9"/>
                    <a:pt x="12" y="9"/>
                  </a:cubicBezTo>
                  <a:cubicBezTo>
                    <a:pt x="12" y="9"/>
                    <a:pt x="7" y="11"/>
                    <a:pt x="4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2" y="1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425"/>
            <p:cNvSpPr>
              <a:spLocks/>
            </p:cNvSpPr>
            <p:nvPr userDrawn="1"/>
          </p:nvSpPr>
          <p:spPr bwMode="auto">
            <a:xfrm>
              <a:off x="11210926" y="3306763"/>
              <a:ext cx="12700" cy="11113"/>
            </a:xfrm>
            <a:custGeom>
              <a:avLst/>
              <a:gdLst>
                <a:gd name="T0" fmla="*/ 8 w 8"/>
                <a:gd name="T1" fmla="*/ 3 h 7"/>
                <a:gd name="T2" fmla="*/ 5 w 8"/>
                <a:gd name="T3" fmla="*/ 7 h 7"/>
                <a:gd name="T4" fmla="*/ 0 w 8"/>
                <a:gd name="T5" fmla="*/ 4 h 7"/>
                <a:gd name="T6" fmla="*/ 3 w 8"/>
                <a:gd name="T7" fmla="*/ 0 h 7"/>
                <a:gd name="T8" fmla="*/ 8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5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426"/>
            <p:cNvSpPr>
              <a:spLocks/>
            </p:cNvSpPr>
            <p:nvPr userDrawn="1"/>
          </p:nvSpPr>
          <p:spPr bwMode="auto">
            <a:xfrm>
              <a:off x="11229976" y="3287713"/>
              <a:ext cx="19050" cy="15875"/>
            </a:xfrm>
            <a:custGeom>
              <a:avLst/>
              <a:gdLst>
                <a:gd name="T0" fmla="*/ 8 w 12"/>
                <a:gd name="T1" fmla="*/ 2 h 10"/>
                <a:gd name="T2" fmla="*/ 12 w 12"/>
                <a:gd name="T3" fmla="*/ 8 h 10"/>
                <a:gd name="T4" fmla="*/ 5 w 12"/>
                <a:gd name="T5" fmla="*/ 9 h 10"/>
                <a:gd name="T6" fmla="*/ 1 w 12"/>
                <a:gd name="T7" fmla="*/ 2 h 10"/>
                <a:gd name="T8" fmla="*/ 8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8" y="2"/>
                  </a:moveTo>
                  <a:cubicBezTo>
                    <a:pt x="11" y="3"/>
                    <a:pt x="12" y="8"/>
                    <a:pt x="12" y="8"/>
                  </a:cubicBezTo>
                  <a:cubicBezTo>
                    <a:pt x="12" y="8"/>
                    <a:pt x="8" y="10"/>
                    <a:pt x="5" y="9"/>
                  </a:cubicBezTo>
                  <a:cubicBezTo>
                    <a:pt x="2" y="7"/>
                    <a:pt x="0" y="4"/>
                    <a:pt x="1" y="2"/>
                  </a:cubicBezTo>
                  <a:cubicBezTo>
                    <a:pt x="2" y="0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427"/>
            <p:cNvSpPr>
              <a:spLocks/>
            </p:cNvSpPr>
            <p:nvPr userDrawn="1"/>
          </p:nvSpPr>
          <p:spPr bwMode="auto">
            <a:xfrm>
              <a:off x="11223626" y="3284538"/>
              <a:ext cx="11113" cy="12700"/>
            </a:xfrm>
            <a:custGeom>
              <a:avLst/>
              <a:gdLst>
                <a:gd name="T0" fmla="*/ 7 w 7"/>
                <a:gd name="T1" fmla="*/ 2 h 8"/>
                <a:gd name="T2" fmla="*/ 5 w 7"/>
                <a:gd name="T3" fmla="*/ 8 h 8"/>
                <a:gd name="T4" fmla="*/ 0 w 7"/>
                <a:gd name="T5" fmla="*/ 5 h 8"/>
                <a:gd name="T6" fmla="*/ 2 w 7"/>
                <a:gd name="T7" fmla="*/ 0 h 8"/>
                <a:gd name="T8" fmla="*/ 7 w 7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2"/>
                  </a:moveTo>
                  <a:lnTo>
                    <a:pt x="5" y="8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428"/>
            <p:cNvSpPr>
              <a:spLocks/>
            </p:cNvSpPr>
            <p:nvPr userDrawn="1"/>
          </p:nvSpPr>
          <p:spPr bwMode="auto">
            <a:xfrm>
              <a:off x="11191876" y="3278188"/>
              <a:ext cx="38100" cy="63500"/>
            </a:xfrm>
            <a:custGeom>
              <a:avLst/>
              <a:gdLst>
                <a:gd name="T0" fmla="*/ 1 w 24"/>
                <a:gd name="T1" fmla="*/ 40 h 40"/>
                <a:gd name="T2" fmla="*/ 24 w 24"/>
                <a:gd name="T3" fmla="*/ 0 h 40"/>
                <a:gd name="T4" fmla="*/ 24 w 24"/>
                <a:gd name="T5" fmla="*/ 0 h 40"/>
                <a:gd name="T6" fmla="*/ 0 w 24"/>
                <a:gd name="T7" fmla="*/ 39 h 40"/>
                <a:gd name="T8" fmla="*/ 1 w 24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0">
                  <a:moveTo>
                    <a:pt x="1" y="40"/>
                  </a:moveTo>
                  <a:cubicBezTo>
                    <a:pt x="10" y="27"/>
                    <a:pt x="18" y="14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7" y="13"/>
                    <a:pt x="9" y="27"/>
                    <a:pt x="0" y="39"/>
                  </a:cubicBezTo>
                  <a:cubicBezTo>
                    <a:pt x="1" y="40"/>
                    <a:pt x="1" y="40"/>
                    <a:pt x="1" y="4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Rectangle 1429"/>
            <p:cNvSpPr>
              <a:spLocks noChangeArrowheads="1"/>
            </p:cNvSpPr>
            <p:nvPr userDrawn="1"/>
          </p:nvSpPr>
          <p:spPr bwMode="auto">
            <a:xfrm>
              <a:off x="10907713" y="3190875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430"/>
            <p:cNvSpPr>
              <a:spLocks/>
            </p:cNvSpPr>
            <p:nvPr userDrawn="1"/>
          </p:nvSpPr>
          <p:spPr bwMode="auto">
            <a:xfrm>
              <a:off x="10837863" y="3190875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9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9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Rectangle 1431"/>
            <p:cNvSpPr>
              <a:spLocks noChangeArrowheads="1"/>
            </p:cNvSpPr>
            <p:nvPr userDrawn="1"/>
          </p:nvSpPr>
          <p:spPr bwMode="auto">
            <a:xfrm>
              <a:off x="10823576" y="3143250"/>
              <a:ext cx="254000" cy="47625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Oval 1432"/>
            <p:cNvSpPr>
              <a:spLocks noChangeArrowheads="1"/>
            </p:cNvSpPr>
            <p:nvPr userDrawn="1"/>
          </p:nvSpPr>
          <p:spPr bwMode="auto">
            <a:xfrm>
              <a:off x="9748838" y="3494088"/>
              <a:ext cx="163513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Oval 1433"/>
            <p:cNvSpPr>
              <a:spLocks noChangeArrowheads="1"/>
            </p:cNvSpPr>
            <p:nvPr userDrawn="1"/>
          </p:nvSpPr>
          <p:spPr bwMode="auto">
            <a:xfrm>
              <a:off x="9772651" y="3524250"/>
              <a:ext cx="115888" cy="144463"/>
            </a:xfrm>
            <a:prstGeom prst="ellipse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Rectangle 1434"/>
            <p:cNvSpPr>
              <a:spLocks noChangeArrowheads="1"/>
            </p:cNvSpPr>
            <p:nvPr userDrawn="1"/>
          </p:nvSpPr>
          <p:spPr bwMode="auto">
            <a:xfrm>
              <a:off x="10810876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Rectangle 1435"/>
            <p:cNvSpPr>
              <a:spLocks noChangeArrowheads="1"/>
            </p:cNvSpPr>
            <p:nvPr userDrawn="1"/>
          </p:nvSpPr>
          <p:spPr bwMode="auto">
            <a:xfrm>
              <a:off x="10810876" y="4433888"/>
              <a:ext cx="193675" cy="447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Rectangle 1436"/>
            <p:cNvSpPr>
              <a:spLocks noChangeArrowheads="1"/>
            </p:cNvSpPr>
            <p:nvPr userDrawn="1"/>
          </p:nvSpPr>
          <p:spPr bwMode="auto">
            <a:xfrm>
              <a:off x="10837863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Rectangle 1437"/>
            <p:cNvSpPr>
              <a:spLocks noChangeArrowheads="1"/>
            </p:cNvSpPr>
            <p:nvPr userDrawn="1"/>
          </p:nvSpPr>
          <p:spPr bwMode="auto">
            <a:xfrm>
              <a:off x="10837863" y="4675188"/>
              <a:ext cx="139700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Rectangle 1438"/>
            <p:cNvSpPr>
              <a:spLocks noChangeArrowheads="1"/>
            </p:cNvSpPr>
            <p:nvPr userDrawn="1"/>
          </p:nvSpPr>
          <p:spPr bwMode="auto">
            <a:xfrm>
              <a:off x="10837863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Rectangle 1439"/>
            <p:cNvSpPr>
              <a:spLocks noChangeArrowheads="1"/>
            </p:cNvSpPr>
            <p:nvPr userDrawn="1"/>
          </p:nvSpPr>
          <p:spPr bwMode="auto">
            <a:xfrm>
              <a:off x="10837863" y="4467225"/>
              <a:ext cx="139700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Rectangle 1440"/>
            <p:cNvSpPr>
              <a:spLocks noChangeArrowheads="1"/>
            </p:cNvSpPr>
            <p:nvPr userDrawn="1"/>
          </p:nvSpPr>
          <p:spPr bwMode="auto">
            <a:xfrm>
              <a:off x="10375901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Rectangle 1441"/>
            <p:cNvSpPr>
              <a:spLocks noChangeArrowheads="1"/>
            </p:cNvSpPr>
            <p:nvPr userDrawn="1"/>
          </p:nvSpPr>
          <p:spPr bwMode="auto">
            <a:xfrm>
              <a:off x="10402888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Rectangle 1442"/>
            <p:cNvSpPr>
              <a:spLocks noChangeArrowheads="1"/>
            </p:cNvSpPr>
            <p:nvPr userDrawn="1"/>
          </p:nvSpPr>
          <p:spPr bwMode="auto">
            <a:xfrm>
              <a:off x="10402888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Rectangle 1443"/>
            <p:cNvSpPr>
              <a:spLocks noChangeArrowheads="1"/>
            </p:cNvSpPr>
            <p:nvPr userDrawn="1"/>
          </p:nvSpPr>
          <p:spPr bwMode="auto">
            <a:xfrm>
              <a:off x="9748838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Rectangle 1444"/>
            <p:cNvSpPr>
              <a:spLocks noChangeArrowheads="1"/>
            </p:cNvSpPr>
            <p:nvPr userDrawn="1"/>
          </p:nvSpPr>
          <p:spPr bwMode="auto">
            <a:xfrm>
              <a:off x="9764713" y="4760913"/>
              <a:ext cx="141288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Rectangle 1445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1784350" cy="68263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Rectangle 1446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1784350" cy="68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Rectangle 1447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560388" cy="6826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448"/>
            <p:cNvSpPr>
              <a:spLocks/>
            </p:cNvSpPr>
            <p:nvPr userDrawn="1"/>
          </p:nvSpPr>
          <p:spPr bwMode="auto">
            <a:xfrm>
              <a:off x="9590088" y="4437063"/>
              <a:ext cx="1685925" cy="0"/>
            </a:xfrm>
            <a:custGeom>
              <a:avLst/>
              <a:gdLst>
                <a:gd name="T0" fmla="*/ 0 w 1062"/>
                <a:gd name="T1" fmla="*/ 1062 w 1062"/>
                <a:gd name="T2" fmla="*/ 0 w 106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62">
                  <a:moveTo>
                    <a:pt x="0" y="0"/>
                  </a:moveTo>
                  <a:lnTo>
                    <a:pt x="1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A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449"/>
            <p:cNvSpPr>
              <a:spLocks/>
            </p:cNvSpPr>
            <p:nvPr userDrawn="1"/>
          </p:nvSpPr>
          <p:spPr bwMode="auto">
            <a:xfrm>
              <a:off x="9590088" y="4437063"/>
              <a:ext cx="1685925" cy="0"/>
            </a:xfrm>
            <a:custGeom>
              <a:avLst/>
              <a:gdLst>
                <a:gd name="T0" fmla="*/ 0 w 1062"/>
                <a:gd name="T1" fmla="*/ 1062 w 1062"/>
                <a:gd name="T2" fmla="*/ 0 w 106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62">
                  <a:moveTo>
                    <a:pt x="0" y="0"/>
                  </a:moveTo>
                  <a:lnTo>
                    <a:pt x="106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450"/>
            <p:cNvSpPr>
              <a:spLocks/>
            </p:cNvSpPr>
            <p:nvPr userDrawn="1"/>
          </p:nvSpPr>
          <p:spPr bwMode="auto">
            <a:xfrm>
              <a:off x="960120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Rectangle 1451"/>
            <p:cNvSpPr>
              <a:spLocks noChangeArrowheads="1"/>
            </p:cNvSpPr>
            <p:nvPr userDrawn="1"/>
          </p:nvSpPr>
          <p:spPr bwMode="auto">
            <a:xfrm>
              <a:off x="96027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452"/>
            <p:cNvSpPr>
              <a:spLocks/>
            </p:cNvSpPr>
            <p:nvPr userDrawn="1"/>
          </p:nvSpPr>
          <p:spPr bwMode="auto">
            <a:xfrm>
              <a:off x="96266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Rectangle 1453"/>
            <p:cNvSpPr>
              <a:spLocks noChangeArrowheads="1"/>
            </p:cNvSpPr>
            <p:nvPr userDrawn="1"/>
          </p:nvSpPr>
          <p:spPr bwMode="auto">
            <a:xfrm>
              <a:off x="96281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454"/>
            <p:cNvSpPr>
              <a:spLocks/>
            </p:cNvSpPr>
            <p:nvPr userDrawn="1"/>
          </p:nvSpPr>
          <p:spPr bwMode="auto">
            <a:xfrm>
              <a:off x="96520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Rectangle 1455"/>
            <p:cNvSpPr>
              <a:spLocks noChangeArrowheads="1"/>
            </p:cNvSpPr>
            <p:nvPr userDrawn="1"/>
          </p:nvSpPr>
          <p:spPr bwMode="auto">
            <a:xfrm>
              <a:off x="96535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Rectangle 1456"/>
            <p:cNvSpPr>
              <a:spLocks noChangeArrowheads="1"/>
            </p:cNvSpPr>
            <p:nvPr userDrawn="1"/>
          </p:nvSpPr>
          <p:spPr bwMode="auto">
            <a:xfrm>
              <a:off x="95948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1457"/>
            <p:cNvSpPr>
              <a:spLocks/>
            </p:cNvSpPr>
            <p:nvPr userDrawn="1"/>
          </p:nvSpPr>
          <p:spPr bwMode="auto">
            <a:xfrm>
              <a:off x="95948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458"/>
            <p:cNvSpPr>
              <a:spLocks/>
            </p:cNvSpPr>
            <p:nvPr userDrawn="1"/>
          </p:nvSpPr>
          <p:spPr bwMode="auto">
            <a:xfrm>
              <a:off x="96805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Rectangle 1459"/>
            <p:cNvSpPr>
              <a:spLocks noChangeArrowheads="1"/>
            </p:cNvSpPr>
            <p:nvPr userDrawn="1"/>
          </p:nvSpPr>
          <p:spPr bwMode="auto">
            <a:xfrm>
              <a:off x="96821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460"/>
            <p:cNvSpPr>
              <a:spLocks/>
            </p:cNvSpPr>
            <p:nvPr userDrawn="1"/>
          </p:nvSpPr>
          <p:spPr bwMode="auto">
            <a:xfrm>
              <a:off x="97059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Rectangle 1461"/>
            <p:cNvSpPr>
              <a:spLocks noChangeArrowheads="1"/>
            </p:cNvSpPr>
            <p:nvPr userDrawn="1"/>
          </p:nvSpPr>
          <p:spPr bwMode="auto">
            <a:xfrm>
              <a:off x="97075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1462"/>
            <p:cNvSpPr>
              <a:spLocks/>
            </p:cNvSpPr>
            <p:nvPr userDrawn="1"/>
          </p:nvSpPr>
          <p:spPr bwMode="auto">
            <a:xfrm>
              <a:off x="97313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Rectangle 1463"/>
            <p:cNvSpPr>
              <a:spLocks noChangeArrowheads="1"/>
            </p:cNvSpPr>
            <p:nvPr userDrawn="1"/>
          </p:nvSpPr>
          <p:spPr bwMode="auto">
            <a:xfrm>
              <a:off x="97329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Rectangle 1464"/>
            <p:cNvSpPr>
              <a:spLocks noChangeArrowheads="1"/>
            </p:cNvSpPr>
            <p:nvPr userDrawn="1"/>
          </p:nvSpPr>
          <p:spPr bwMode="auto">
            <a:xfrm>
              <a:off x="9674226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1465"/>
            <p:cNvSpPr>
              <a:spLocks/>
            </p:cNvSpPr>
            <p:nvPr userDrawn="1"/>
          </p:nvSpPr>
          <p:spPr bwMode="auto">
            <a:xfrm>
              <a:off x="9674226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1466"/>
            <p:cNvSpPr>
              <a:spLocks/>
            </p:cNvSpPr>
            <p:nvPr userDrawn="1"/>
          </p:nvSpPr>
          <p:spPr bwMode="auto">
            <a:xfrm>
              <a:off x="976153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Rectangle 1467"/>
            <p:cNvSpPr>
              <a:spLocks noChangeArrowheads="1"/>
            </p:cNvSpPr>
            <p:nvPr userDrawn="1"/>
          </p:nvSpPr>
          <p:spPr bwMode="auto">
            <a:xfrm>
              <a:off x="976312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1468"/>
            <p:cNvSpPr>
              <a:spLocks/>
            </p:cNvSpPr>
            <p:nvPr userDrawn="1"/>
          </p:nvSpPr>
          <p:spPr bwMode="auto">
            <a:xfrm>
              <a:off x="978693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Rectangle 1469"/>
            <p:cNvSpPr>
              <a:spLocks noChangeArrowheads="1"/>
            </p:cNvSpPr>
            <p:nvPr userDrawn="1"/>
          </p:nvSpPr>
          <p:spPr bwMode="auto">
            <a:xfrm>
              <a:off x="97885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1470"/>
            <p:cNvSpPr>
              <a:spLocks/>
            </p:cNvSpPr>
            <p:nvPr userDrawn="1"/>
          </p:nvSpPr>
          <p:spPr bwMode="auto">
            <a:xfrm>
              <a:off x="98123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Rectangle 1471"/>
            <p:cNvSpPr>
              <a:spLocks noChangeArrowheads="1"/>
            </p:cNvSpPr>
            <p:nvPr userDrawn="1"/>
          </p:nvSpPr>
          <p:spPr bwMode="auto">
            <a:xfrm>
              <a:off x="98139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Rectangle 1472"/>
            <p:cNvSpPr>
              <a:spLocks noChangeArrowheads="1"/>
            </p:cNvSpPr>
            <p:nvPr userDrawn="1"/>
          </p:nvSpPr>
          <p:spPr bwMode="auto">
            <a:xfrm>
              <a:off x="9755188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1473"/>
            <p:cNvSpPr>
              <a:spLocks/>
            </p:cNvSpPr>
            <p:nvPr userDrawn="1"/>
          </p:nvSpPr>
          <p:spPr bwMode="auto">
            <a:xfrm>
              <a:off x="9755188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1474"/>
            <p:cNvSpPr>
              <a:spLocks/>
            </p:cNvSpPr>
            <p:nvPr userDrawn="1"/>
          </p:nvSpPr>
          <p:spPr bwMode="auto">
            <a:xfrm>
              <a:off x="98409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Rectangle 1475"/>
            <p:cNvSpPr>
              <a:spLocks noChangeArrowheads="1"/>
            </p:cNvSpPr>
            <p:nvPr userDrawn="1"/>
          </p:nvSpPr>
          <p:spPr bwMode="auto">
            <a:xfrm>
              <a:off x="98425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476"/>
            <p:cNvSpPr>
              <a:spLocks/>
            </p:cNvSpPr>
            <p:nvPr userDrawn="1"/>
          </p:nvSpPr>
          <p:spPr bwMode="auto">
            <a:xfrm>
              <a:off x="98663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Rectangle 1477"/>
            <p:cNvSpPr>
              <a:spLocks noChangeArrowheads="1"/>
            </p:cNvSpPr>
            <p:nvPr userDrawn="1"/>
          </p:nvSpPr>
          <p:spPr bwMode="auto">
            <a:xfrm>
              <a:off x="98679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478"/>
            <p:cNvSpPr>
              <a:spLocks/>
            </p:cNvSpPr>
            <p:nvPr userDrawn="1"/>
          </p:nvSpPr>
          <p:spPr bwMode="auto">
            <a:xfrm>
              <a:off x="98917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Rectangle 1479"/>
            <p:cNvSpPr>
              <a:spLocks noChangeArrowheads="1"/>
            </p:cNvSpPr>
            <p:nvPr userDrawn="1"/>
          </p:nvSpPr>
          <p:spPr bwMode="auto">
            <a:xfrm>
              <a:off x="98933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Rectangle 1480"/>
            <p:cNvSpPr>
              <a:spLocks noChangeArrowheads="1"/>
            </p:cNvSpPr>
            <p:nvPr userDrawn="1"/>
          </p:nvSpPr>
          <p:spPr bwMode="auto">
            <a:xfrm>
              <a:off x="983456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1481"/>
            <p:cNvSpPr>
              <a:spLocks/>
            </p:cNvSpPr>
            <p:nvPr userDrawn="1"/>
          </p:nvSpPr>
          <p:spPr bwMode="auto">
            <a:xfrm>
              <a:off x="983456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1482"/>
            <p:cNvSpPr>
              <a:spLocks/>
            </p:cNvSpPr>
            <p:nvPr userDrawn="1"/>
          </p:nvSpPr>
          <p:spPr bwMode="auto">
            <a:xfrm>
              <a:off x="99202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Rectangle 1483"/>
            <p:cNvSpPr>
              <a:spLocks noChangeArrowheads="1"/>
            </p:cNvSpPr>
            <p:nvPr userDrawn="1"/>
          </p:nvSpPr>
          <p:spPr bwMode="auto">
            <a:xfrm>
              <a:off x="99218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1484"/>
            <p:cNvSpPr>
              <a:spLocks/>
            </p:cNvSpPr>
            <p:nvPr userDrawn="1"/>
          </p:nvSpPr>
          <p:spPr bwMode="auto">
            <a:xfrm>
              <a:off x="99472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Rectangle 1485"/>
            <p:cNvSpPr>
              <a:spLocks noChangeArrowheads="1"/>
            </p:cNvSpPr>
            <p:nvPr userDrawn="1"/>
          </p:nvSpPr>
          <p:spPr bwMode="auto">
            <a:xfrm>
              <a:off x="994886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1486"/>
            <p:cNvSpPr>
              <a:spLocks/>
            </p:cNvSpPr>
            <p:nvPr userDrawn="1"/>
          </p:nvSpPr>
          <p:spPr bwMode="auto">
            <a:xfrm>
              <a:off x="99726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Rectangle 1487"/>
            <p:cNvSpPr>
              <a:spLocks noChangeArrowheads="1"/>
            </p:cNvSpPr>
            <p:nvPr userDrawn="1"/>
          </p:nvSpPr>
          <p:spPr bwMode="auto">
            <a:xfrm>
              <a:off x="99742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Rectangle 1488"/>
            <p:cNvSpPr>
              <a:spLocks noChangeArrowheads="1"/>
            </p:cNvSpPr>
            <p:nvPr userDrawn="1"/>
          </p:nvSpPr>
          <p:spPr bwMode="auto">
            <a:xfrm>
              <a:off x="991552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489"/>
            <p:cNvSpPr>
              <a:spLocks/>
            </p:cNvSpPr>
            <p:nvPr userDrawn="1"/>
          </p:nvSpPr>
          <p:spPr bwMode="auto">
            <a:xfrm>
              <a:off x="9915526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490"/>
            <p:cNvSpPr>
              <a:spLocks/>
            </p:cNvSpPr>
            <p:nvPr userDrawn="1"/>
          </p:nvSpPr>
          <p:spPr bwMode="auto">
            <a:xfrm>
              <a:off x="100012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Rectangle 1491"/>
            <p:cNvSpPr>
              <a:spLocks noChangeArrowheads="1"/>
            </p:cNvSpPr>
            <p:nvPr userDrawn="1"/>
          </p:nvSpPr>
          <p:spPr bwMode="auto">
            <a:xfrm>
              <a:off x="100028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1492"/>
            <p:cNvSpPr>
              <a:spLocks/>
            </p:cNvSpPr>
            <p:nvPr userDrawn="1"/>
          </p:nvSpPr>
          <p:spPr bwMode="auto">
            <a:xfrm>
              <a:off x="100266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Rectangle 1493"/>
            <p:cNvSpPr>
              <a:spLocks noChangeArrowheads="1"/>
            </p:cNvSpPr>
            <p:nvPr userDrawn="1"/>
          </p:nvSpPr>
          <p:spPr bwMode="auto">
            <a:xfrm>
              <a:off x="100282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1494"/>
            <p:cNvSpPr>
              <a:spLocks/>
            </p:cNvSpPr>
            <p:nvPr userDrawn="1"/>
          </p:nvSpPr>
          <p:spPr bwMode="auto">
            <a:xfrm>
              <a:off x="100520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Rectangle 1495"/>
            <p:cNvSpPr>
              <a:spLocks noChangeArrowheads="1"/>
            </p:cNvSpPr>
            <p:nvPr userDrawn="1"/>
          </p:nvSpPr>
          <p:spPr bwMode="auto">
            <a:xfrm>
              <a:off x="100536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Rectangle 1496"/>
            <p:cNvSpPr>
              <a:spLocks noChangeArrowheads="1"/>
            </p:cNvSpPr>
            <p:nvPr userDrawn="1"/>
          </p:nvSpPr>
          <p:spPr bwMode="auto">
            <a:xfrm>
              <a:off x="999490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1497"/>
            <p:cNvSpPr>
              <a:spLocks/>
            </p:cNvSpPr>
            <p:nvPr userDrawn="1"/>
          </p:nvSpPr>
          <p:spPr bwMode="auto">
            <a:xfrm>
              <a:off x="999490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1498"/>
            <p:cNvSpPr>
              <a:spLocks/>
            </p:cNvSpPr>
            <p:nvPr userDrawn="1"/>
          </p:nvSpPr>
          <p:spPr bwMode="auto">
            <a:xfrm>
              <a:off x="100806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Rectangle 1499"/>
            <p:cNvSpPr>
              <a:spLocks noChangeArrowheads="1"/>
            </p:cNvSpPr>
            <p:nvPr userDrawn="1"/>
          </p:nvSpPr>
          <p:spPr bwMode="auto">
            <a:xfrm>
              <a:off x="100822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1500"/>
            <p:cNvSpPr>
              <a:spLocks/>
            </p:cNvSpPr>
            <p:nvPr userDrawn="1"/>
          </p:nvSpPr>
          <p:spPr bwMode="auto">
            <a:xfrm>
              <a:off x="101060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Rectangle 1501"/>
            <p:cNvSpPr>
              <a:spLocks noChangeArrowheads="1"/>
            </p:cNvSpPr>
            <p:nvPr userDrawn="1"/>
          </p:nvSpPr>
          <p:spPr bwMode="auto">
            <a:xfrm>
              <a:off x="101076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1502"/>
            <p:cNvSpPr>
              <a:spLocks/>
            </p:cNvSpPr>
            <p:nvPr userDrawn="1"/>
          </p:nvSpPr>
          <p:spPr bwMode="auto">
            <a:xfrm>
              <a:off x="101330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Rectangle 1503"/>
            <p:cNvSpPr>
              <a:spLocks noChangeArrowheads="1"/>
            </p:cNvSpPr>
            <p:nvPr userDrawn="1"/>
          </p:nvSpPr>
          <p:spPr bwMode="auto">
            <a:xfrm>
              <a:off x="1013460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Rectangle 1504"/>
            <p:cNvSpPr>
              <a:spLocks noChangeArrowheads="1"/>
            </p:cNvSpPr>
            <p:nvPr userDrawn="1"/>
          </p:nvSpPr>
          <p:spPr bwMode="auto">
            <a:xfrm>
              <a:off x="1007586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1505"/>
            <p:cNvSpPr>
              <a:spLocks/>
            </p:cNvSpPr>
            <p:nvPr userDrawn="1"/>
          </p:nvSpPr>
          <p:spPr bwMode="auto">
            <a:xfrm>
              <a:off x="1007586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1506"/>
            <p:cNvSpPr>
              <a:spLocks/>
            </p:cNvSpPr>
            <p:nvPr userDrawn="1"/>
          </p:nvSpPr>
          <p:spPr bwMode="auto">
            <a:xfrm>
              <a:off x="1016158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Rectangle 1507"/>
            <p:cNvSpPr>
              <a:spLocks noChangeArrowheads="1"/>
            </p:cNvSpPr>
            <p:nvPr userDrawn="1"/>
          </p:nvSpPr>
          <p:spPr bwMode="auto">
            <a:xfrm>
              <a:off x="1016317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1508"/>
            <p:cNvSpPr>
              <a:spLocks/>
            </p:cNvSpPr>
            <p:nvPr userDrawn="1"/>
          </p:nvSpPr>
          <p:spPr bwMode="auto">
            <a:xfrm>
              <a:off x="101869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Rectangle 1509"/>
            <p:cNvSpPr>
              <a:spLocks noChangeArrowheads="1"/>
            </p:cNvSpPr>
            <p:nvPr userDrawn="1"/>
          </p:nvSpPr>
          <p:spPr bwMode="auto">
            <a:xfrm>
              <a:off x="101885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1510"/>
            <p:cNvSpPr>
              <a:spLocks/>
            </p:cNvSpPr>
            <p:nvPr userDrawn="1"/>
          </p:nvSpPr>
          <p:spPr bwMode="auto">
            <a:xfrm>
              <a:off x="102123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Rectangle 1511"/>
            <p:cNvSpPr>
              <a:spLocks noChangeArrowheads="1"/>
            </p:cNvSpPr>
            <p:nvPr userDrawn="1"/>
          </p:nvSpPr>
          <p:spPr bwMode="auto">
            <a:xfrm>
              <a:off x="102139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Rectangle 1512"/>
            <p:cNvSpPr>
              <a:spLocks noChangeArrowheads="1"/>
            </p:cNvSpPr>
            <p:nvPr userDrawn="1"/>
          </p:nvSpPr>
          <p:spPr bwMode="auto">
            <a:xfrm>
              <a:off x="1015523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1513"/>
            <p:cNvSpPr>
              <a:spLocks/>
            </p:cNvSpPr>
            <p:nvPr userDrawn="1"/>
          </p:nvSpPr>
          <p:spPr bwMode="auto">
            <a:xfrm>
              <a:off x="1015523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1514"/>
            <p:cNvSpPr>
              <a:spLocks/>
            </p:cNvSpPr>
            <p:nvPr userDrawn="1"/>
          </p:nvSpPr>
          <p:spPr bwMode="auto">
            <a:xfrm>
              <a:off x="102409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Rectangle 1515"/>
            <p:cNvSpPr>
              <a:spLocks noChangeArrowheads="1"/>
            </p:cNvSpPr>
            <p:nvPr userDrawn="1"/>
          </p:nvSpPr>
          <p:spPr bwMode="auto">
            <a:xfrm>
              <a:off x="102425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1516"/>
            <p:cNvSpPr>
              <a:spLocks/>
            </p:cNvSpPr>
            <p:nvPr userDrawn="1"/>
          </p:nvSpPr>
          <p:spPr bwMode="auto">
            <a:xfrm>
              <a:off x="102663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Rectangle 1517"/>
            <p:cNvSpPr>
              <a:spLocks noChangeArrowheads="1"/>
            </p:cNvSpPr>
            <p:nvPr userDrawn="1"/>
          </p:nvSpPr>
          <p:spPr bwMode="auto">
            <a:xfrm>
              <a:off x="102679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1518"/>
            <p:cNvSpPr>
              <a:spLocks/>
            </p:cNvSpPr>
            <p:nvPr userDrawn="1"/>
          </p:nvSpPr>
          <p:spPr bwMode="auto">
            <a:xfrm>
              <a:off x="102917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Rectangle 1519"/>
            <p:cNvSpPr>
              <a:spLocks noChangeArrowheads="1"/>
            </p:cNvSpPr>
            <p:nvPr userDrawn="1"/>
          </p:nvSpPr>
          <p:spPr bwMode="auto">
            <a:xfrm>
              <a:off x="102933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Rectangle 1520"/>
            <p:cNvSpPr>
              <a:spLocks noChangeArrowheads="1"/>
            </p:cNvSpPr>
            <p:nvPr userDrawn="1"/>
          </p:nvSpPr>
          <p:spPr bwMode="auto">
            <a:xfrm>
              <a:off x="1023461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1521"/>
            <p:cNvSpPr>
              <a:spLocks/>
            </p:cNvSpPr>
            <p:nvPr userDrawn="1"/>
          </p:nvSpPr>
          <p:spPr bwMode="auto">
            <a:xfrm>
              <a:off x="1023461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1522"/>
            <p:cNvSpPr>
              <a:spLocks/>
            </p:cNvSpPr>
            <p:nvPr userDrawn="1"/>
          </p:nvSpPr>
          <p:spPr bwMode="auto">
            <a:xfrm>
              <a:off x="103219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Rectangle 1523"/>
            <p:cNvSpPr>
              <a:spLocks noChangeArrowheads="1"/>
            </p:cNvSpPr>
            <p:nvPr userDrawn="1"/>
          </p:nvSpPr>
          <p:spPr bwMode="auto">
            <a:xfrm>
              <a:off x="103219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1524"/>
            <p:cNvSpPr>
              <a:spLocks/>
            </p:cNvSpPr>
            <p:nvPr userDrawn="1"/>
          </p:nvSpPr>
          <p:spPr bwMode="auto">
            <a:xfrm>
              <a:off x="103473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Rectangle 1525"/>
            <p:cNvSpPr>
              <a:spLocks noChangeArrowheads="1"/>
            </p:cNvSpPr>
            <p:nvPr userDrawn="1"/>
          </p:nvSpPr>
          <p:spPr bwMode="auto">
            <a:xfrm>
              <a:off x="1034891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1526"/>
            <p:cNvSpPr>
              <a:spLocks/>
            </p:cNvSpPr>
            <p:nvPr userDrawn="1"/>
          </p:nvSpPr>
          <p:spPr bwMode="auto">
            <a:xfrm>
              <a:off x="103727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Rectangle 1527"/>
            <p:cNvSpPr>
              <a:spLocks noChangeArrowheads="1"/>
            </p:cNvSpPr>
            <p:nvPr userDrawn="1"/>
          </p:nvSpPr>
          <p:spPr bwMode="auto">
            <a:xfrm>
              <a:off x="103743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Rectangle 1528"/>
            <p:cNvSpPr>
              <a:spLocks noChangeArrowheads="1"/>
            </p:cNvSpPr>
            <p:nvPr userDrawn="1"/>
          </p:nvSpPr>
          <p:spPr bwMode="auto">
            <a:xfrm>
              <a:off x="1031557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1529"/>
            <p:cNvSpPr>
              <a:spLocks/>
            </p:cNvSpPr>
            <p:nvPr userDrawn="1"/>
          </p:nvSpPr>
          <p:spPr bwMode="auto">
            <a:xfrm>
              <a:off x="10315576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1530"/>
            <p:cNvSpPr>
              <a:spLocks/>
            </p:cNvSpPr>
            <p:nvPr userDrawn="1"/>
          </p:nvSpPr>
          <p:spPr bwMode="auto">
            <a:xfrm>
              <a:off x="104013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Rectangle 1531"/>
            <p:cNvSpPr>
              <a:spLocks noChangeArrowheads="1"/>
            </p:cNvSpPr>
            <p:nvPr userDrawn="1"/>
          </p:nvSpPr>
          <p:spPr bwMode="auto">
            <a:xfrm>
              <a:off x="104028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1532"/>
            <p:cNvSpPr>
              <a:spLocks/>
            </p:cNvSpPr>
            <p:nvPr userDrawn="1"/>
          </p:nvSpPr>
          <p:spPr bwMode="auto">
            <a:xfrm>
              <a:off x="104267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Rectangle 1533"/>
            <p:cNvSpPr>
              <a:spLocks noChangeArrowheads="1"/>
            </p:cNvSpPr>
            <p:nvPr userDrawn="1"/>
          </p:nvSpPr>
          <p:spPr bwMode="auto">
            <a:xfrm>
              <a:off x="104282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1534"/>
            <p:cNvSpPr>
              <a:spLocks/>
            </p:cNvSpPr>
            <p:nvPr userDrawn="1"/>
          </p:nvSpPr>
          <p:spPr bwMode="auto">
            <a:xfrm>
              <a:off x="104521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Rectangle 1535"/>
            <p:cNvSpPr>
              <a:spLocks noChangeArrowheads="1"/>
            </p:cNvSpPr>
            <p:nvPr userDrawn="1"/>
          </p:nvSpPr>
          <p:spPr bwMode="auto">
            <a:xfrm>
              <a:off x="104536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Rectangle 1536"/>
            <p:cNvSpPr>
              <a:spLocks noChangeArrowheads="1"/>
            </p:cNvSpPr>
            <p:nvPr userDrawn="1"/>
          </p:nvSpPr>
          <p:spPr bwMode="auto">
            <a:xfrm>
              <a:off x="103949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1537"/>
            <p:cNvSpPr>
              <a:spLocks/>
            </p:cNvSpPr>
            <p:nvPr userDrawn="1"/>
          </p:nvSpPr>
          <p:spPr bwMode="auto">
            <a:xfrm>
              <a:off x="103949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1538"/>
            <p:cNvSpPr>
              <a:spLocks/>
            </p:cNvSpPr>
            <p:nvPr userDrawn="1"/>
          </p:nvSpPr>
          <p:spPr bwMode="auto">
            <a:xfrm>
              <a:off x="104806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Rectangle 1539"/>
            <p:cNvSpPr>
              <a:spLocks noChangeArrowheads="1"/>
            </p:cNvSpPr>
            <p:nvPr userDrawn="1"/>
          </p:nvSpPr>
          <p:spPr bwMode="auto">
            <a:xfrm>
              <a:off x="104822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1540"/>
            <p:cNvSpPr>
              <a:spLocks/>
            </p:cNvSpPr>
            <p:nvPr userDrawn="1"/>
          </p:nvSpPr>
          <p:spPr bwMode="auto">
            <a:xfrm>
              <a:off x="1050766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Rectangle 1541"/>
            <p:cNvSpPr>
              <a:spLocks noChangeArrowheads="1"/>
            </p:cNvSpPr>
            <p:nvPr userDrawn="1"/>
          </p:nvSpPr>
          <p:spPr bwMode="auto">
            <a:xfrm>
              <a:off x="1050925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1542"/>
            <p:cNvSpPr>
              <a:spLocks/>
            </p:cNvSpPr>
            <p:nvPr userDrawn="1"/>
          </p:nvSpPr>
          <p:spPr bwMode="auto">
            <a:xfrm>
              <a:off x="1053306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Rectangle 1543"/>
            <p:cNvSpPr>
              <a:spLocks noChangeArrowheads="1"/>
            </p:cNvSpPr>
            <p:nvPr userDrawn="1"/>
          </p:nvSpPr>
          <p:spPr bwMode="auto">
            <a:xfrm>
              <a:off x="105346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Rectangle 1544"/>
            <p:cNvSpPr>
              <a:spLocks noChangeArrowheads="1"/>
            </p:cNvSpPr>
            <p:nvPr userDrawn="1"/>
          </p:nvSpPr>
          <p:spPr bwMode="auto">
            <a:xfrm>
              <a:off x="1047591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1545"/>
            <p:cNvSpPr>
              <a:spLocks/>
            </p:cNvSpPr>
            <p:nvPr userDrawn="1"/>
          </p:nvSpPr>
          <p:spPr bwMode="auto">
            <a:xfrm>
              <a:off x="1047591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1546"/>
            <p:cNvSpPr>
              <a:spLocks/>
            </p:cNvSpPr>
            <p:nvPr userDrawn="1"/>
          </p:nvSpPr>
          <p:spPr bwMode="auto">
            <a:xfrm>
              <a:off x="105616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Rectangle 1547"/>
            <p:cNvSpPr>
              <a:spLocks noChangeArrowheads="1"/>
            </p:cNvSpPr>
            <p:nvPr userDrawn="1"/>
          </p:nvSpPr>
          <p:spPr bwMode="auto">
            <a:xfrm>
              <a:off x="105632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1548"/>
            <p:cNvSpPr>
              <a:spLocks/>
            </p:cNvSpPr>
            <p:nvPr userDrawn="1"/>
          </p:nvSpPr>
          <p:spPr bwMode="auto">
            <a:xfrm>
              <a:off x="105870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Rectangle 1549"/>
            <p:cNvSpPr>
              <a:spLocks noChangeArrowheads="1"/>
            </p:cNvSpPr>
            <p:nvPr userDrawn="1"/>
          </p:nvSpPr>
          <p:spPr bwMode="auto">
            <a:xfrm>
              <a:off x="105886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1550"/>
            <p:cNvSpPr>
              <a:spLocks/>
            </p:cNvSpPr>
            <p:nvPr userDrawn="1"/>
          </p:nvSpPr>
          <p:spPr bwMode="auto">
            <a:xfrm>
              <a:off x="106124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Rectangle 1551"/>
            <p:cNvSpPr>
              <a:spLocks noChangeArrowheads="1"/>
            </p:cNvSpPr>
            <p:nvPr userDrawn="1"/>
          </p:nvSpPr>
          <p:spPr bwMode="auto">
            <a:xfrm>
              <a:off x="106140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Rectangle 1552"/>
            <p:cNvSpPr>
              <a:spLocks noChangeArrowheads="1"/>
            </p:cNvSpPr>
            <p:nvPr userDrawn="1"/>
          </p:nvSpPr>
          <p:spPr bwMode="auto">
            <a:xfrm>
              <a:off x="1055528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1553"/>
            <p:cNvSpPr>
              <a:spLocks/>
            </p:cNvSpPr>
            <p:nvPr userDrawn="1"/>
          </p:nvSpPr>
          <p:spPr bwMode="auto">
            <a:xfrm>
              <a:off x="1055528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1554"/>
            <p:cNvSpPr>
              <a:spLocks/>
            </p:cNvSpPr>
            <p:nvPr userDrawn="1"/>
          </p:nvSpPr>
          <p:spPr bwMode="auto">
            <a:xfrm>
              <a:off x="106410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Rectangle 1556"/>
            <p:cNvSpPr>
              <a:spLocks noChangeArrowheads="1"/>
            </p:cNvSpPr>
            <p:nvPr userDrawn="1"/>
          </p:nvSpPr>
          <p:spPr bwMode="auto">
            <a:xfrm>
              <a:off x="106426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1557"/>
            <p:cNvSpPr>
              <a:spLocks/>
            </p:cNvSpPr>
            <p:nvPr userDrawn="1"/>
          </p:nvSpPr>
          <p:spPr bwMode="auto">
            <a:xfrm>
              <a:off x="106664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Rectangle 1558"/>
            <p:cNvSpPr>
              <a:spLocks noChangeArrowheads="1"/>
            </p:cNvSpPr>
            <p:nvPr userDrawn="1"/>
          </p:nvSpPr>
          <p:spPr bwMode="auto">
            <a:xfrm>
              <a:off x="106680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1559"/>
            <p:cNvSpPr>
              <a:spLocks/>
            </p:cNvSpPr>
            <p:nvPr userDrawn="1"/>
          </p:nvSpPr>
          <p:spPr bwMode="auto">
            <a:xfrm>
              <a:off x="1069340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Rectangle 1560"/>
            <p:cNvSpPr>
              <a:spLocks noChangeArrowheads="1"/>
            </p:cNvSpPr>
            <p:nvPr userDrawn="1"/>
          </p:nvSpPr>
          <p:spPr bwMode="auto">
            <a:xfrm>
              <a:off x="10694988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Rectangle 1561"/>
            <p:cNvSpPr>
              <a:spLocks noChangeArrowheads="1"/>
            </p:cNvSpPr>
            <p:nvPr userDrawn="1"/>
          </p:nvSpPr>
          <p:spPr bwMode="auto">
            <a:xfrm>
              <a:off x="1063466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1562"/>
            <p:cNvSpPr>
              <a:spLocks/>
            </p:cNvSpPr>
            <p:nvPr userDrawn="1"/>
          </p:nvSpPr>
          <p:spPr bwMode="auto">
            <a:xfrm>
              <a:off x="1063466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1563"/>
            <p:cNvSpPr>
              <a:spLocks/>
            </p:cNvSpPr>
            <p:nvPr userDrawn="1"/>
          </p:nvSpPr>
          <p:spPr bwMode="auto">
            <a:xfrm>
              <a:off x="107219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Rectangle 1564"/>
            <p:cNvSpPr>
              <a:spLocks noChangeArrowheads="1"/>
            </p:cNvSpPr>
            <p:nvPr userDrawn="1"/>
          </p:nvSpPr>
          <p:spPr bwMode="auto">
            <a:xfrm>
              <a:off x="1072356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1565"/>
            <p:cNvSpPr>
              <a:spLocks/>
            </p:cNvSpPr>
            <p:nvPr userDrawn="1"/>
          </p:nvSpPr>
          <p:spPr bwMode="auto">
            <a:xfrm>
              <a:off x="107473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Rectangle 1566"/>
            <p:cNvSpPr>
              <a:spLocks noChangeArrowheads="1"/>
            </p:cNvSpPr>
            <p:nvPr userDrawn="1"/>
          </p:nvSpPr>
          <p:spPr bwMode="auto">
            <a:xfrm>
              <a:off x="107489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1567"/>
            <p:cNvSpPr>
              <a:spLocks/>
            </p:cNvSpPr>
            <p:nvPr userDrawn="1"/>
          </p:nvSpPr>
          <p:spPr bwMode="auto">
            <a:xfrm>
              <a:off x="107727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Rectangle 1568"/>
            <p:cNvSpPr>
              <a:spLocks noChangeArrowheads="1"/>
            </p:cNvSpPr>
            <p:nvPr userDrawn="1"/>
          </p:nvSpPr>
          <p:spPr bwMode="auto">
            <a:xfrm>
              <a:off x="107743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Rectangle 1569"/>
            <p:cNvSpPr>
              <a:spLocks noChangeArrowheads="1"/>
            </p:cNvSpPr>
            <p:nvPr userDrawn="1"/>
          </p:nvSpPr>
          <p:spPr bwMode="auto">
            <a:xfrm>
              <a:off x="10774363" y="4424363"/>
              <a:ext cx="9525" cy="9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Rectangle 1570"/>
            <p:cNvSpPr>
              <a:spLocks noChangeArrowheads="1"/>
            </p:cNvSpPr>
            <p:nvPr userDrawn="1"/>
          </p:nvSpPr>
          <p:spPr bwMode="auto">
            <a:xfrm>
              <a:off x="1071562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Rectangle 1571"/>
            <p:cNvSpPr>
              <a:spLocks noChangeArrowheads="1"/>
            </p:cNvSpPr>
            <p:nvPr userDrawn="1"/>
          </p:nvSpPr>
          <p:spPr bwMode="auto">
            <a:xfrm>
              <a:off x="10715626" y="4424363"/>
              <a:ext cx="74613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1572"/>
            <p:cNvSpPr>
              <a:spLocks/>
            </p:cNvSpPr>
            <p:nvPr userDrawn="1"/>
          </p:nvSpPr>
          <p:spPr bwMode="auto">
            <a:xfrm>
              <a:off x="108013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Rectangle 1573"/>
            <p:cNvSpPr>
              <a:spLocks noChangeArrowheads="1"/>
            </p:cNvSpPr>
            <p:nvPr userDrawn="1"/>
          </p:nvSpPr>
          <p:spPr bwMode="auto">
            <a:xfrm>
              <a:off x="108029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1574"/>
            <p:cNvSpPr>
              <a:spLocks/>
            </p:cNvSpPr>
            <p:nvPr userDrawn="1"/>
          </p:nvSpPr>
          <p:spPr bwMode="auto">
            <a:xfrm>
              <a:off x="108267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Rectangle 1575"/>
            <p:cNvSpPr>
              <a:spLocks noChangeArrowheads="1"/>
            </p:cNvSpPr>
            <p:nvPr userDrawn="1"/>
          </p:nvSpPr>
          <p:spPr bwMode="auto">
            <a:xfrm>
              <a:off x="108283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1576"/>
            <p:cNvSpPr>
              <a:spLocks/>
            </p:cNvSpPr>
            <p:nvPr userDrawn="1"/>
          </p:nvSpPr>
          <p:spPr bwMode="auto">
            <a:xfrm>
              <a:off x="108521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Rectangle 1577"/>
            <p:cNvSpPr>
              <a:spLocks noChangeArrowheads="1"/>
            </p:cNvSpPr>
            <p:nvPr userDrawn="1"/>
          </p:nvSpPr>
          <p:spPr bwMode="auto">
            <a:xfrm>
              <a:off x="108537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Rectangle 1578"/>
            <p:cNvSpPr>
              <a:spLocks noChangeArrowheads="1"/>
            </p:cNvSpPr>
            <p:nvPr userDrawn="1"/>
          </p:nvSpPr>
          <p:spPr bwMode="auto">
            <a:xfrm>
              <a:off x="1079500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1579"/>
            <p:cNvSpPr>
              <a:spLocks/>
            </p:cNvSpPr>
            <p:nvPr userDrawn="1"/>
          </p:nvSpPr>
          <p:spPr bwMode="auto">
            <a:xfrm>
              <a:off x="1079500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1580"/>
            <p:cNvSpPr>
              <a:spLocks/>
            </p:cNvSpPr>
            <p:nvPr userDrawn="1"/>
          </p:nvSpPr>
          <p:spPr bwMode="auto">
            <a:xfrm>
              <a:off x="108823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Rectangle 1581"/>
            <p:cNvSpPr>
              <a:spLocks noChangeArrowheads="1"/>
            </p:cNvSpPr>
            <p:nvPr userDrawn="1"/>
          </p:nvSpPr>
          <p:spPr bwMode="auto">
            <a:xfrm>
              <a:off x="108823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1582"/>
            <p:cNvSpPr>
              <a:spLocks/>
            </p:cNvSpPr>
            <p:nvPr userDrawn="1"/>
          </p:nvSpPr>
          <p:spPr bwMode="auto">
            <a:xfrm>
              <a:off x="109077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Rectangle 1583"/>
            <p:cNvSpPr>
              <a:spLocks noChangeArrowheads="1"/>
            </p:cNvSpPr>
            <p:nvPr userDrawn="1"/>
          </p:nvSpPr>
          <p:spPr bwMode="auto">
            <a:xfrm>
              <a:off x="1090930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1584"/>
            <p:cNvSpPr>
              <a:spLocks/>
            </p:cNvSpPr>
            <p:nvPr userDrawn="1"/>
          </p:nvSpPr>
          <p:spPr bwMode="auto">
            <a:xfrm>
              <a:off x="109331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Rectangle 1585"/>
            <p:cNvSpPr>
              <a:spLocks noChangeArrowheads="1"/>
            </p:cNvSpPr>
            <p:nvPr userDrawn="1"/>
          </p:nvSpPr>
          <p:spPr bwMode="auto">
            <a:xfrm>
              <a:off x="109347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Rectangle 1586"/>
            <p:cNvSpPr>
              <a:spLocks noChangeArrowheads="1"/>
            </p:cNvSpPr>
            <p:nvPr userDrawn="1"/>
          </p:nvSpPr>
          <p:spPr bwMode="auto">
            <a:xfrm>
              <a:off x="1087596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1587"/>
            <p:cNvSpPr>
              <a:spLocks/>
            </p:cNvSpPr>
            <p:nvPr userDrawn="1"/>
          </p:nvSpPr>
          <p:spPr bwMode="auto">
            <a:xfrm>
              <a:off x="1087596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1588"/>
            <p:cNvSpPr>
              <a:spLocks/>
            </p:cNvSpPr>
            <p:nvPr userDrawn="1"/>
          </p:nvSpPr>
          <p:spPr bwMode="auto">
            <a:xfrm>
              <a:off x="109616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Rectangle 1589"/>
            <p:cNvSpPr>
              <a:spLocks noChangeArrowheads="1"/>
            </p:cNvSpPr>
            <p:nvPr userDrawn="1"/>
          </p:nvSpPr>
          <p:spPr bwMode="auto">
            <a:xfrm>
              <a:off x="109632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1590"/>
            <p:cNvSpPr>
              <a:spLocks/>
            </p:cNvSpPr>
            <p:nvPr userDrawn="1"/>
          </p:nvSpPr>
          <p:spPr bwMode="auto">
            <a:xfrm>
              <a:off x="109870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Rectangle 1591"/>
            <p:cNvSpPr>
              <a:spLocks noChangeArrowheads="1"/>
            </p:cNvSpPr>
            <p:nvPr userDrawn="1"/>
          </p:nvSpPr>
          <p:spPr bwMode="auto">
            <a:xfrm>
              <a:off x="109886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1592"/>
            <p:cNvSpPr>
              <a:spLocks/>
            </p:cNvSpPr>
            <p:nvPr userDrawn="1"/>
          </p:nvSpPr>
          <p:spPr bwMode="auto">
            <a:xfrm>
              <a:off x="110124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Rectangle 1593"/>
            <p:cNvSpPr>
              <a:spLocks noChangeArrowheads="1"/>
            </p:cNvSpPr>
            <p:nvPr userDrawn="1"/>
          </p:nvSpPr>
          <p:spPr bwMode="auto">
            <a:xfrm>
              <a:off x="110140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Rectangle 1594"/>
            <p:cNvSpPr>
              <a:spLocks noChangeArrowheads="1"/>
            </p:cNvSpPr>
            <p:nvPr userDrawn="1"/>
          </p:nvSpPr>
          <p:spPr bwMode="auto">
            <a:xfrm>
              <a:off x="1095533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1595"/>
            <p:cNvSpPr>
              <a:spLocks/>
            </p:cNvSpPr>
            <p:nvPr userDrawn="1"/>
          </p:nvSpPr>
          <p:spPr bwMode="auto">
            <a:xfrm>
              <a:off x="1095533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1596"/>
            <p:cNvSpPr>
              <a:spLocks/>
            </p:cNvSpPr>
            <p:nvPr userDrawn="1"/>
          </p:nvSpPr>
          <p:spPr bwMode="auto">
            <a:xfrm>
              <a:off x="110410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Rectangle 1597"/>
            <p:cNvSpPr>
              <a:spLocks noChangeArrowheads="1"/>
            </p:cNvSpPr>
            <p:nvPr userDrawn="1"/>
          </p:nvSpPr>
          <p:spPr bwMode="auto">
            <a:xfrm>
              <a:off x="110426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1598"/>
            <p:cNvSpPr>
              <a:spLocks/>
            </p:cNvSpPr>
            <p:nvPr userDrawn="1"/>
          </p:nvSpPr>
          <p:spPr bwMode="auto">
            <a:xfrm>
              <a:off x="1106805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Rectangle 1599"/>
            <p:cNvSpPr>
              <a:spLocks noChangeArrowheads="1"/>
            </p:cNvSpPr>
            <p:nvPr userDrawn="1"/>
          </p:nvSpPr>
          <p:spPr bwMode="auto">
            <a:xfrm>
              <a:off x="110680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1600"/>
            <p:cNvSpPr>
              <a:spLocks/>
            </p:cNvSpPr>
            <p:nvPr userDrawn="1"/>
          </p:nvSpPr>
          <p:spPr bwMode="auto">
            <a:xfrm>
              <a:off x="1109345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Rectangle 1601"/>
            <p:cNvSpPr>
              <a:spLocks noChangeArrowheads="1"/>
            </p:cNvSpPr>
            <p:nvPr userDrawn="1"/>
          </p:nvSpPr>
          <p:spPr bwMode="auto">
            <a:xfrm>
              <a:off x="11095038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Rectangle 1602"/>
            <p:cNvSpPr>
              <a:spLocks noChangeArrowheads="1"/>
            </p:cNvSpPr>
            <p:nvPr userDrawn="1"/>
          </p:nvSpPr>
          <p:spPr bwMode="auto">
            <a:xfrm>
              <a:off x="11036301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1603"/>
            <p:cNvSpPr>
              <a:spLocks/>
            </p:cNvSpPr>
            <p:nvPr userDrawn="1"/>
          </p:nvSpPr>
          <p:spPr bwMode="auto">
            <a:xfrm>
              <a:off x="11036301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1604"/>
            <p:cNvSpPr>
              <a:spLocks/>
            </p:cNvSpPr>
            <p:nvPr userDrawn="1"/>
          </p:nvSpPr>
          <p:spPr bwMode="auto">
            <a:xfrm>
              <a:off x="111220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Rectangle 1605"/>
            <p:cNvSpPr>
              <a:spLocks noChangeArrowheads="1"/>
            </p:cNvSpPr>
            <p:nvPr userDrawn="1"/>
          </p:nvSpPr>
          <p:spPr bwMode="auto">
            <a:xfrm>
              <a:off x="111236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1606"/>
            <p:cNvSpPr>
              <a:spLocks/>
            </p:cNvSpPr>
            <p:nvPr userDrawn="1"/>
          </p:nvSpPr>
          <p:spPr bwMode="auto">
            <a:xfrm>
              <a:off x="111474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Rectangle 1607"/>
            <p:cNvSpPr>
              <a:spLocks noChangeArrowheads="1"/>
            </p:cNvSpPr>
            <p:nvPr userDrawn="1"/>
          </p:nvSpPr>
          <p:spPr bwMode="auto">
            <a:xfrm>
              <a:off x="111490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1608"/>
            <p:cNvSpPr>
              <a:spLocks/>
            </p:cNvSpPr>
            <p:nvPr userDrawn="1"/>
          </p:nvSpPr>
          <p:spPr bwMode="auto">
            <a:xfrm>
              <a:off x="111728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Rectangle 1609"/>
            <p:cNvSpPr>
              <a:spLocks noChangeArrowheads="1"/>
            </p:cNvSpPr>
            <p:nvPr userDrawn="1"/>
          </p:nvSpPr>
          <p:spPr bwMode="auto">
            <a:xfrm>
              <a:off x="111744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Rectangle 1610"/>
            <p:cNvSpPr>
              <a:spLocks noChangeArrowheads="1"/>
            </p:cNvSpPr>
            <p:nvPr userDrawn="1"/>
          </p:nvSpPr>
          <p:spPr bwMode="auto">
            <a:xfrm>
              <a:off x="11115676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1611"/>
            <p:cNvSpPr>
              <a:spLocks/>
            </p:cNvSpPr>
            <p:nvPr userDrawn="1"/>
          </p:nvSpPr>
          <p:spPr bwMode="auto">
            <a:xfrm>
              <a:off x="11115676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1612"/>
            <p:cNvSpPr>
              <a:spLocks/>
            </p:cNvSpPr>
            <p:nvPr userDrawn="1"/>
          </p:nvSpPr>
          <p:spPr bwMode="auto">
            <a:xfrm>
              <a:off x="112014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Rectangle 1613"/>
            <p:cNvSpPr>
              <a:spLocks noChangeArrowheads="1"/>
            </p:cNvSpPr>
            <p:nvPr userDrawn="1"/>
          </p:nvSpPr>
          <p:spPr bwMode="auto">
            <a:xfrm>
              <a:off x="112029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1614"/>
            <p:cNvSpPr>
              <a:spLocks/>
            </p:cNvSpPr>
            <p:nvPr userDrawn="1"/>
          </p:nvSpPr>
          <p:spPr bwMode="auto">
            <a:xfrm>
              <a:off x="112268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Rectangle 1615"/>
            <p:cNvSpPr>
              <a:spLocks noChangeArrowheads="1"/>
            </p:cNvSpPr>
            <p:nvPr userDrawn="1"/>
          </p:nvSpPr>
          <p:spPr bwMode="auto">
            <a:xfrm>
              <a:off x="112283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1616"/>
            <p:cNvSpPr>
              <a:spLocks/>
            </p:cNvSpPr>
            <p:nvPr userDrawn="1"/>
          </p:nvSpPr>
          <p:spPr bwMode="auto">
            <a:xfrm>
              <a:off x="1125378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Rectangle 1617"/>
            <p:cNvSpPr>
              <a:spLocks noChangeArrowheads="1"/>
            </p:cNvSpPr>
            <p:nvPr userDrawn="1"/>
          </p:nvSpPr>
          <p:spPr bwMode="auto">
            <a:xfrm>
              <a:off x="1125537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Rectangle 1618"/>
            <p:cNvSpPr>
              <a:spLocks noChangeArrowheads="1"/>
            </p:cNvSpPr>
            <p:nvPr userDrawn="1"/>
          </p:nvSpPr>
          <p:spPr bwMode="auto">
            <a:xfrm>
              <a:off x="111950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619"/>
            <p:cNvSpPr>
              <a:spLocks/>
            </p:cNvSpPr>
            <p:nvPr userDrawn="1"/>
          </p:nvSpPr>
          <p:spPr bwMode="auto">
            <a:xfrm>
              <a:off x="111950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620"/>
            <p:cNvSpPr>
              <a:spLocks/>
            </p:cNvSpPr>
            <p:nvPr userDrawn="1"/>
          </p:nvSpPr>
          <p:spPr bwMode="auto">
            <a:xfrm>
              <a:off x="5837238" y="4305300"/>
              <a:ext cx="711200" cy="515938"/>
            </a:xfrm>
            <a:custGeom>
              <a:avLst/>
              <a:gdLst>
                <a:gd name="T0" fmla="*/ 448 w 448"/>
                <a:gd name="T1" fmla="*/ 325 h 325"/>
                <a:gd name="T2" fmla="*/ 0 w 448"/>
                <a:gd name="T3" fmla="*/ 325 h 325"/>
                <a:gd name="T4" fmla="*/ 132 w 448"/>
                <a:gd name="T5" fmla="*/ 134 h 325"/>
                <a:gd name="T6" fmla="*/ 224 w 448"/>
                <a:gd name="T7" fmla="*/ 0 h 325"/>
                <a:gd name="T8" fmla="*/ 317 w 448"/>
                <a:gd name="T9" fmla="*/ 134 h 325"/>
                <a:gd name="T10" fmla="*/ 448 w 448"/>
                <a:gd name="T1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8" h="325">
                  <a:moveTo>
                    <a:pt x="448" y="325"/>
                  </a:moveTo>
                  <a:lnTo>
                    <a:pt x="0" y="325"/>
                  </a:lnTo>
                  <a:lnTo>
                    <a:pt x="132" y="134"/>
                  </a:lnTo>
                  <a:lnTo>
                    <a:pt x="224" y="0"/>
                  </a:lnTo>
                  <a:lnTo>
                    <a:pt x="317" y="134"/>
                  </a:lnTo>
                  <a:lnTo>
                    <a:pt x="448" y="325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621"/>
            <p:cNvSpPr>
              <a:spLocks/>
            </p:cNvSpPr>
            <p:nvPr userDrawn="1"/>
          </p:nvSpPr>
          <p:spPr bwMode="auto">
            <a:xfrm>
              <a:off x="5837238" y="4305300"/>
              <a:ext cx="711200" cy="515938"/>
            </a:xfrm>
            <a:custGeom>
              <a:avLst/>
              <a:gdLst>
                <a:gd name="T0" fmla="*/ 448 w 448"/>
                <a:gd name="T1" fmla="*/ 325 h 325"/>
                <a:gd name="T2" fmla="*/ 0 w 448"/>
                <a:gd name="T3" fmla="*/ 325 h 325"/>
                <a:gd name="T4" fmla="*/ 132 w 448"/>
                <a:gd name="T5" fmla="*/ 134 h 325"/>
                <a:gd name="T6" fmla="*/ 224 w 448"/>
                <a:gd name="T7" fmla="*/ 0 h 325"/>
                <a:gd name="T8" fmla="*/ 317 w 448"/>
                <a:gd name="T9" fmla="*/ 134 h 325"/>
                <a:gd name="T10" fmla="*/ 448 w 448"/>
                <a:gd name="T1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8" h="325">
                  <a:moveTo>
                    <a:pt x="448" y="325"/>
                  </a:moveTo>
                  <a:lnTo>
                    <a:pt x="0" y="325"/>
                  </a:lnTo>
                  <a:lnTo>
                    <a:pt x="132" y="134"/>
                  </a:lnTo>
                  <a:lnTo>
                    <a:pt x="224" y="0"/>
                  </a:lnTo>
                  <a:lnTo>
                    <a:pt x="317" y="134"/>
                  </a:lnTo>
                  <a:lnTo>
                    <a:pt x="448" y="3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622"/>
            <p:cNvSpPr>
              <a:spLocks/>
            </p:cNvSpPr>
            <p:nvPr userDrawn="1"/>
          </p:nvSpPr>
          <p:spPr bwMode="auto">
            <a:xfrm>
              <a:off x="5900738" y="4094163"/>
              <a:ext cx="585788" cy="423863"/>
            </a:xfrm>
            <a:custGeom>
              <a:avLst/>
              <a:gdLst>
                <a:gd name="T0" fmla="*/ 369 w 369"/>
                <a:gd name="T1" fmla="*/ 267 h 267"/>
                <a:gd name="T2" fmla="*/ 0 w 369"/>
                <a:gd name="T3" fmla="*/ 267 h 267"/>
                <a:gd name="T4" fmla="*/ 111 w 369"/>
                <a:gd name="T5" fmla="*/ 106 h 267"/>
                <a:gd name="T6" fmla="*/ 184 w 369"/>
                <a:gd name="T7" fmla="*/ 0 h 267"/>
                <a:gd name="T8" fmla="*/ 257 w 369"/>
                <a:gd name="T9" fmla="*/ 106 h 267"/>
                <a:gd name="T10" fmla="*/ 369 w 369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9" h="267">
                  <a:moveTo>
                    <a:pt x="369" y="267"/>
                  </a:moveTo>
                  <a:lnTo>
                    <a:pt x="0" y="267"/>
                  </a:lnTo>
                  <a:lnTo>
                    <a:pt x="111" y="106"/>
                  </a:lnTo>
                  <a:lnTo>
                    <a:pt x="184" y="0"/>
                  </a:lnTo>
                  <a:lnTo>
                    <a:pt x="257" y="106"/>
                  </a:lnTo>
                  <a:lnTo>
                    <a:pt x="369" y="267"/>
                  </a:lnTo>
                  <a:close/>
                </a:path>
              </a:pathLst>
            </a:custGeom>
            <a:solidFill>
              <a:srgbClr val="E6EE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623"/>
            <p:cNvSpPr>
              <a:spLocks/>
            </p:cNvSpPr>
            <p:nvPr userDrawn="1"/>
          </p:nvSpPr>
          <p:spPr bwMode="auto">
            <a:xfrm>
              <a:off x="5900738" y="4094163"/>
              <a:ext cx="585788" cy="423863"/>
            </a:xfrm>
            <a:custGeom>
              <a:avLst/>
              <a:gdLst>
                <a:gd name="T0" fmla="*/ 369 w 369"/>
                <a:gd name="T1" fmla="*/ 267 h 267"/>
                <a:gd name="T2" fmla="*/ 0 w 369"/>
                <a:gd name="T3" fmla="*/ 267 h 267"/>
                <a:gd name="T4" fmla="*/ 111 w 369"/>
                <a:gd name="T5" fmla="*/ 106 h 267"/>
                <a:gd name="T6" fmla="*/ 184 w 369"/>
                <a:gd name="T7" fmla="*/ 0 h 267"/>
                <a:gd name="T8" fmla="*/ 257 w 369"/>
                <a:gd name="T9" fmla="*/ 106 h 267"/>
                <a:gd name="T10" fmla="*/ 369 w 369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9" h="267">
                  <a:moveTo>
                    <a:pt x="369" y="267"/>
                  </a:moveTo>
                  <a:lnTo>
                    <a:pt x="0" y="267"/>
                  </a:lnTo>
                  <a:lnTo>
                    <a:pt x="111" y="106"/>
                  </a:lnTo>
                  <a:lnTo>
                    <a:pt x="184" y="0"/>
                  </a:lnTo>
                  <a:lnTo>
                    <a:pt x="257" y="106"/>
                  </a:lnTo>
                  <a:lnTo>
                    <a:pt x="369" y="2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624"/>
            <p:cNvSpPr>
              <a:spLocks/>
            </p:cNvSpPr>
            <p:nvPr userDrawn="1"/>
          </p:nvSpPr>
          <p:spPr bwMode="auto">
            <a:xfrm>
              <a:off x="5961063" y="3925888"/>
              <a:ext cx="465138" cy="336550"/>
            </a:xfrm>
            <a:custGeom>
              <a:avLst/>
              <a:gdLst>
                <a:gd name="T0" fmla="*/ 293 w 293"/>
                <a:gd name="T1" fmla="*/ 212 h 212"/>
                <a:gd name="T2" fmla="*/ 0 w 293"/>
                <a:gd name="T3" fmla="*/ 212 h 212"/>
                <a:gd name="T4" fmla="*/ 146 w 293"/>
                <a:gd name="T5" fmla="*/ 0 h 212"/>
                <a:gd name="T6" fmla="*/ 293 w 293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3" h="212">
                  <a:moveTo>
                    <a:pt x="293" y="212"/>
                  </a:moveTo>
                  <a:lnTo>
                    <a:pt x="0" y="212"/>
                  </a:lnTo>
                  <a:lnTo>
                    <a:pt x="146" y="0"/>
                  </a:lnTo>
                  <a:lnTo>
                    <a:pt x="293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625"/>
            <p:cNvSpPr>
              <a:spLocks/>
            </p:cNvSpPr>
            <p:nvPr userDrawn="1"/>
          </p:nvSpPr>
          <p:spPr bwMode="auto">
            <a:xfrm>
              <a:off x="5961063" y="3925888"/>
              <a:ext cx="465138" cy="336550"/>
            </a:xfrm>
            <a:custGeom>
              <a:avLst/>
              <a:gdLst>
                <a:gd name="T0" fmla="*/ 293 w 293"/>
                <a:gd name="T1" fmla="*/ 212 h 212"/>
                <a:gd name="T2" fmla="*/ 0 w 293"/>
                <a:gd name="T3" fmla="*/ 212 h 212"/>
                <a:gd name="T4" fmla="*/ 146 w 293"/>
                <a:gd name="T5" fmla="*/ 0 h 212"/>
                <a:gd name="T6" fmla="*/ 293 w 293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3" h="212">
                  <a:moveTo>
                    <a:pt x="293" y="212"/>
                  </a:moveTo>
                  <a:lnTo>
                    <a:pt x="0" y="212"/>
                  </a:lnTo>
                  <a:lnTo>
                    <a:pt x="146" y="0"/>
                  </a:lnTo>
                  <a:lnTo>
                    <a:pt x="293" y="2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Rectangle 1626"/>
            <p:cNvSpPr>
              <a:spLocks noChangeArrowheads="1"/>
            </p:cNvSpPr>
            <p:nvPr userDrawn="1"/>
          </p:nvSpPr>
          <p:spPr bwMode="auto">
            <a:xfrm>
              <a:off x="6108701" y="4821238"/>
              <a:ext cx="168275" cy="244475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Rectangle 1627"/>
            <p:cNvSpPr>
              <a:spLocks noChangeArrowheads="1"/>
            </p:cNvSpPr>
            <p:nvPr userDrawn="1"/>
          </p:nvSpPr>
          <p:spPr bwMode="auto">
            <a:xfrm>
              <a:off x="6108701" y="4821238"/>
              <a:ext cx="1682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1628"/>
            <p:cNvSpPr>
              <a:spLocks/>
            </p:cNvSpPr>
            <p:nvPr userDrawn="1"/>
          </p:nvSpPr>
          <p:spPr bwMode="auto">
            <a:xfrm>
              <a:off x="6192838" y="4518025"/>
              <a:ext cx="355600" cy="303213"/>
            </a:xfrm>
            <a:custGeom>
              <a:avLst/>
              <a:gdLst>
                <a:gd name="T0" fmla="*/ 93 w 224"/>
                <a:gd name="T1" fmla="*/ 0 h 191"/>
                <a:gd name="T2" fmla="*/ 0 w 224"/>
                <a:gd name="T3" fmla="*/ 0 h 191"/>
                <a:gd name="T4" fmla="*/ 0 w 224"/>
                <a:gd name="T5" fmla="*/ 191 h 191"/>
                <a:gd name="T6" fmla="*/ 53 w 224"/>
                <a:gd name="T7" fmla="*/ 191 h 191"/>
                <a:gd name="T8" fmla="*/ 224 w 224"/>
                <a:gd name="T9" fmla="*/ 191 h 191"/>
                <a:gd name="T10" fmla="*/ 104 w 224"/>
                <a:gd name="T11" fmla="*/ 17 h 191"/>
                <a:gd name="T12" fmla="*/ 100 w 224"/>
                <a:gd name="T13" fmla="*/ 11 h 191"/>
                <a:gd name="T14" fmla="*/ 93 w 224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4" h="191">
                  <a:moveTo>
                    <a:pt x="93" y="0"/>
                  </a:moveTo>
                  <a:lnTo>
                    <a:pt x="0" y="0"/>
                  </a:lnTo>
                  <a:lnTo>
                    <a:pt x="0" y="191"/>
                  </a:lnTo>
                  <a:lnTo>
                    <a:pt x="53" y="191"/>
                  </a:lnTo>
                  <a:lnTo>
                    <a:pt x="224" y="191"/>
                  </a:lnTo>
                  <a:lnTo>
                    <a:pt x="104" y="17"/>
                  </a:lnTo>
                  <a:lnTo>
                    <a:pt x="100" y="1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96A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1629"/>
            <p:cNvSpPr>
              <a:spLocks/>
            </p:cNvSpPr>
            <p:nvPr userDrawn="1"/>
          </p:nvSpPr>
          <p:spPr bwMode="auto">
            <a:xfrm>
              <a:off x="6192838" y="4518025"/>
              <a:ext cx="355600" cy="303213"/>
            </a:xfrm>
            <a:custGeom>
              <a:avLst/>
              <a:gdLst>
                <a:gd name="T0" fmla="*/ 93 w 224"/>
                <a:gd name="T1" fmla="*/ 0 h 191"/>
                <a:gd name="T2" fmla="*/ 0 w 224"/>
                <a:gd name="T3" fmla="*/ 0 h 191"/>
                <a:gd name="T4" fmla="*/ 0 w 224"/>
                <a:gd name="T5" fmla="*/ 191 h 191"/>
                <a:gd name="T6" fmla="*/ 53 w 224"/>
                <a:gd name="T7" fmla="*/ 191 h 191"/>
                <a:gd name="T8" fmla="*/ 224 w 224"/>
                <a:gd name="T9" fmla="*/ 191 h 191"/>
                <a:gd name="T10" fmla="*/ 104 w 224"/>
                <a:gd name="T11" fmla="*/ 17 h 191"/>
                <a:gd name="T12" fmla="*/ 100 w 224"/>
                <a:gd name="T13" fmla="*/ 11 h 191"/>
                <a:gd name="T14" fmla="*/ 93 w 224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4" h="191">
                  <a:moveTo>
                    <a:pt x="93" y="0"/>
                  </a:moveTo>
                  <a:lnTo>
                    <a:pt x="0" y="0"/>
                  </a:lnTo>
                  <a:lnTo>
                    <a:pt x="0" y="191"/>
                  </a:lnTo>
                  <a:lnTo>
                    <a:pt x="53" y="191"/>
                  </a:lnTo>
                  <a:lnTo>
                    <a:pt x="224" y="191"/>
                  </a:lnTo>
                  <a:lnTo>
                    <a:pt x="104" y="17"/>
                  </a:lnTo>
                  <a:lnTo>
                    <a:pt x="100" y="11"/>
                  </a:lnTo>
                  <a:lnTo>
                    <a:pt x="9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630"/>
            <p:cNvSpPr>
              <a:spLocks/>
            </p:cNvSpPr>
            <p:nvPr userDrawn="1"/>
          </p:nvSpPr>
          <p:spPr bwMode="auto">
            <a:xfrm>
              <a:off x="6192838" y="4262438"/>
              <a:ext cx="293688" cy="255588"/>
            </a:xfrm>
            <a:custGeom>
              <a:avLst/>
              <a:gdLst>
                <a:gd name="T0" fmla="*/ 73 w 185"/>
                <a:gd name="T1" fmla="*/ 0 h 161"/>
                <a:gd name="T2" fmla="*/ 0 w 185"/>
                <a:gd name="T3" fmla="*/ 0 h 161"/>
                <a:gd name="T4" fmla="*/ 0 w 185"/>
                <a:gd name="T5" fmla="*/ 161 h 161"/>
                <a:gd name="T6" fmla="*/ 93 w 185"/>
                <a:gd name="T7" fmla="*/ 161 h 161"/>
                <a:gd name="T8" fmla="*/ 185 w 185"/>
                <a:gd name="T9" fmla="*/ 161 h 161"/>
                <a:gd name="T10" fmla="*/ 73 w 185"/>
                <a:gd name="T1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61">
                  <a:moveTo>
                    <a:pt x="73" y="0"/>
                  </a:moveTo>
                  <a:lnTo>
                    <a:pt x="0" y="0"/>
                  </a:lnTo>
                  <a:lnTo>
                    <a:pt x="0" y="161"/>
                  </a:lnTo>
                  <a:lnTo>
                    <a:pt x="93" y="161"/>
                  </a:lnTo>
                  <a:lnTo>
                    <a:pt x="185" y="16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B8B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631"/>
            <p:cNvSpPr>
              <a:spLocks/>
            </p:cNvSpPr>
            <p:nvPr userDrawn="1"/>
          </p:nvSpPr>
          <p:spPr bwMode="auto">
            <a:xfrm>
              <a:off x="6192838" y="4262438"/>
              <a:ext cx="293688" cy="255588"/>
            </a:xfrm>
            <a:custGeom>
              <a:avLst/>
              <a:gdLst>
                <a:gd name="T0" fmla="*/ 73 w 185"/>
                <a:gd name="T1" fmla="*/ 0 h 161"/>
                <a:gd name="T2" fmla="*/ 0 w 185"/>
                <a:gd name="T3" fmla="*/ 0 h 161"/>
                <a:gd name="T4" fmla="*/ 0 w 185"/>
                <a:gd name="T5" fmla="*/ 161 h 161"/>
                <a:gd name="T6" fmla="*/ 93 w 185"/>
                <a:gd name="T7" fmla="*/ 161 h 161"/>
                <a:gd name="T8" fmla="*/ 185 w 185"/>
                <a:gd name="T9" fmla="*/ 161 h 161"/>
                <a:gd name="T10" fmla="*/ 73 w 185"/>
                <a:gd name="T1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61">
                  <a:moveTo>
                    <a:pt x="73" y="0"/>
                  </a:moveTo>
                  <a:lnTo>
                    <a:pt x="0" y="0"/>
                  </a:lnTo>
                  <a:lnTo>
                    <a:pt x="0" y="161"/>
                  </a:lnTo>
                  <a:lnTo>
                    <a:pt x="93" y="161"/>
                  </a:lnTo>
                  <a:lnTo>
                    <a:pt x="185" y="161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632"/>
            <p:cNvSpPr>
              <a:spLocks/>
            </p:cNvSpPr>
            <p:nvPr userDrawn="1"/>
          </p:nvSpPr>
          <p:spPr bwMode="auto">
            <a:xfrm>
              <a:off x="6192838" y="3925888"/>
              <a:ext cx="233363" cy="336550"/>
            </a:xfrm>
            <a:custGeom>
              <a:avLst/>
              <a:gdLst>
                <a:gd name="T0" fmla="*/ 0 w 147"/>
                <a:gd name="T1" fmla="*/ 0 h 212"/>
                <a:gd name="T2" fmla="*/ 0 w 147"/>
                <a:gd name="T3" fmla="*/ 212 h 212"/>
                <a:gd name="T4" fmla="*/ 73 w 147"/>
                <a:gd name="T5" fmla="*/ 212 h 212"/>
                <a:gd name="T6" fmla="*/ 147 w 147"/>
                <a:gd name="T7" fmla="*/ 212 h 212"/>
                <a:gd name="T8" fmla="*/ 79 w 147"/>
                <a:gd name="T9" fmla="*/ 114 h 212"/>
                <a:gd name="T10" fmla="*/ 64 w 147"/>
                <a:gd name="T11" fmla="*/ 93 h 212"/>
                <a:gd name="T12" fmla="*/ 0 w 147"/>
                <a:gd name="T1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212">
                  <a:moveTo>
                    <a:pt x="0" y="0"/>
                  </a:moveTo>
                  <a:lnTo>
                    <a:pt x="0" y="212"/>
                  </a:lnTo>
                  <a:lnTo>
                    <a:pt x="73" y="212"/>
                  </a:lnTo>
                  <a:lnTo>
                    <a:pt x="147" y="212"/>
                  </a:lnTo>
                  <a:lnTo>
                    <a:pt x="79" y="114"/>
                  </a:lnTo>
                  <a:lnTo>
                    <a:pt x="64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633"/>
            <p:cNvSpPr>
              <a:spLocks/>
            </p:cNvSpPr>
            <p:nvPr userDrawn="1"/>
          </p:nvSpPr>
          <p:spPr bwMode="auto">
            <a:xfrm>
              <a:off x="6192838" y="3925888"/>
              <a:ext cx="233363" cy="336550"/>
            </a:xfrm>
            <a:custGeom>
              <a:avLst/>
              <a:gdLst>
                <a:gd name="T0" fmla="*/ 0 w 147"/>
                <a:gd name="T1" fmla="*/ 0 h 212"/>
                <a:gd name="T2" fmla="*/ 0 w 147"/>
                <a:gd name="T3" fmla="*/ 212 h 212"/>
                <a:gd name="T4" fmla="*/ 73 w 147"/>
                <a:gd name="T5" fmla="*/ 212 h 212"/>
                <a:gd name="T6" fmla="*/ 147 w 147"/>
                <a:gd name="T7" fmla="*/ 212 h 212"/>
                <a:gd name="T8" fmla="*/ 79 w 147"/>
                <a:gd name="T9" fmla="*/ 114 h 212"/>
                <a:gd name="T10" fmla="*/ 64 w 147"/>
                <a:gd name="T11" fmla="*/ 93 h 212"/>
                <a:gd name="T12" fmla="*/ 0 w 147"/>
                <a:gd name="T1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212">
                  <a:moveTo>
                    <a:pt x="0" y="0"/>
                  </a:moveTo>
                  <a:lnTo>
                    <a:pt x="0" y="212"/>
                  </a:lnTo>
                  <a:lnTo>
                    <a:pt x="73" y="212"/>
                  </a:lnTo>
                  <a:lnTo>
                    <a:pt x="147" y="212"/>
                  </a:lnTo>
                  <a:lnTo>
                    <a:pt x="79" y="114"/>
                  </a:lnTo>
                  <a:lnTo>
                    <a:pt x="64" y="9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634"/>
            <p:cNvSpPr>
              <a:spLocks/>
            </p:cNvSpPr>
            <p:nvPr userDrawn="1"/>
          </p:nvSpPr>
          <p:spPr bwMode="auto">
            <a:xfrm>
              <a:off x="6192838" y="4821238"/>
              <a:ext cx="84138" cy="244475"/>
            </a:xfrm>
            <a:custGeom>
              <a:avLst/>
              <a:gdLst>
                <a:gd name="T0" fmla="*/ 53 w 53"/>
                <a:gd name="T1" fmla="*/ 0 h 154"/>
                <a:gd name="T2" fmla="*/ 0 w 53"/>
                <a:gd name="T3" fmla="*/ 0 h 154"/>
                <a:gd name="T4" fmla="*/ 0 w 53"/>
                <a:gd name="T5" fmla="*/ 154 h 154"/>
                <a:gd name="T6" fmla="*/ 53 w 53"/>
                <a:gd name="T7" fmla="*/ 154 h 154"/>
                <a:gd name="T8" fmla="*/ 53 w 53"/>
                <a:gd name="T9" fmla="*/ 154 h 154"/>
                <a:gd name="T10" fmla="*/ 53 w 53"/>
                <a:gd name="T11" fmla="*/ 148 h 154"/>
                <a:gd name="T12" fmla="*/ 53 w 53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54">
                  <a:moveTo>
                    <a:pt x="53" y="0"/>
                  </a:moveTo>
                  <a:lnTo>
                    <a:pt x="0" y="0"/>
                  </a:lnTo>
                  <a:lnTo>
                    <a:pt x="0" y="154"/>
                  </a:lnTo>
                  <a:lnTo>
                    <a:pt x="53" y="154"/>
                  </a:lnTo>
                  <a:lnTo>
                    <a:pt x="53" y="154"/>
                  </a:lnTo>
                  <a:lnTo>
                    <a:pt x="53" y="148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635"/>
            <p:cNvSpPr>
              <a:spLocks/>
            </p:cNvSpPr>
            <p:nvPr userDrawn="1"/>
          </p:nvSpPr>
          <p:spPr bwMode="auto">
            <a:xfrm>
              <a:off x="6192838" y="4821238"/>
              <a:ext cx="84138" cy="244475"/>
            </a:xfrm>
            <a:custGeom>
              <a:avLst/>
              <a:gdLst>
                <a:gd name="T0" fmla="*/ 53 w 53"/>
                <a:gd name="T1" fmla="*/ 0 h 154"/>
                <a:gd name="T2" fmla="*/ 0 w 53"/>
                <a:gd name="T3" fmla="*/ 0 h 154"/>
                <a:gd name="T4" fmla="*/ 0 w 53"/>
                <a:gd name="T5" fmla="*/ 154 h 154"/>
                <a:gd name="T6" fmla="*/ 53 w 53"/>
                <a:gd name="T7" fmla="*/ 154 h 154"/>
                <a:gd name="T8" fmla="*/ 53 w 53"/>
                <a:gd name="T9" fmla="*/ 154 h 154"/>
                <a:gd name="T10" fmla="*/ 53 w 53"/>
                <a:gd name="T11" fmla="*/ 148 h 154"/>
                <a:gd name="T12" fmla="*/ 53 w 53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54">
                  <a:moveTo>
                    <a:pt x="53" y="0"/>
                  </a:moveTo>
                  <a:lnTo>
                    <a:pt x="0" y="0"/>
                  </a:lnTo>
                  <a:lnTo>
                    <a:pt x="0" y="154"/>
                  </a:lnTo>
                  <a:lnTo>
                    <a:pt x="53" y="154"/>
                  </a:lnTo>
                  <a:lnTo>
                    <a:pt x="53" y="154"/>
                  </a:lnTo>
                  <a:lnTo>
                    <a:pt x="53" y="148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636"/>
            <p:cNvSpPr>
              <a:spLocks/>
            </p:cNvSpPr>
            <p:nvPr userDrawn="1"/>
          </p:nvSpPr>
          <p:spPr bwMode="auto">
            <a:xfrm>
              <a:off x="6996113" y="4467225"/>
              <a:ext cx="558800" cy="406400"/>
            </a:xfrm>
            <a:custGeom>
              <a:avLst/>
              <a:gdLst>
                <a:gd name="T0" fmla="*/ 352 w 352"/>
                <a:gd name="T1" fmla="*/ 256 h 256"/>
                <a:gd name="T2" fmla="*/ 0 w 352"/>
                <a:gd name="T3" fmla="*/ 256 h 256"/>
                <a:gd name="T4" fmla="*/ 104 w 352"/>
                <a:gd name="T5" fmla="*/ 105 h 256"/>
                <a:gd name="T6" fmla="*/ 176 w 352"/>
                <a:gd name="T7" fmla="*/ 0 h 256"/>
                <a:gd name="T8" fmla="*/ 249 w 352"/>
                <a:gd name="T9" fmla="*/ 105 h 256"/>
                <a:gd name="T10" fmla="*/ 352 w 352"/>
                <a:gd name="T11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2" h="256">
                  <a:moveTo>
                    <a:pt x="352" y="256"/>
                  </a:moveTo>
                  <a:lnTo>
                    <a:pt x="0" y="256"/>
                  </a:lnTo>
                  <a:lnTo>
                    <a:pt x="104" y="105"/>
                  </a:lnTo>
                  <a:lnTo>
                    <a:pt x="176" y="0"/>
                  </a:lnTo>
                  <a:lnTo>
                    <a:pt x="249" y="105"/>
                  </a:lnTo>
                  <a:lnTo>
                    <a:pt x="352" y="256"/>
                  </a:lnTo>
                  <a:close/>
                </a:path>
              </a:pathLst>
            </a:custGeom>
            <a:solidFill>
              <a:srgbClr val="007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637"/>
            <p:cNvSpPr>
              <a:spLocks/>
            </p:cNvSpPr>
            <p:nvPr userDrawn="1"/>
          </p:nvSpPr>
          <p:spPr bwMode="auto">
            <a:xfrm>
              <a:off x="6996113" y="4467225"/>
              <a:ext cx="558800" cy="406400"/>
            </a:xfrm>
            <a:custGeom>
              <a:avLst/>
              <a:gdLst>
                <a:gd name="T0" fmla="*/ 352 w 352"/>
                <a:gd name="T1" fmla="*/ 256 h 256"/>
                <a:gd name="T2" fmla="*/ 0 w 352"/>
                <a:gd name="T3" fmla="*/ 256 h 256"/>
                <a:gd name="T4" fmla="*/ 104 w 352"/>
                <a:gd name="T5" fmla="*/ 105 h 256"/>
                <a:gd name="T6" fmla="*/ 176 w 352"/>
                <a:gd name="T7" fmla="*/ 0 h 256"/>
                <a:gd name="T8" fmla="*/ 249 w 352"/>
                <a:gd name="T9" fmla="*/ 105 h 256"/>
                <a:gd name="T10" fmla="*/ 352 w 352"/>
                <a:gd name="T11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2" h="256">
                  <a:moveTo>
                    <a:pt x="352" y="256"/>
                  </a:moveTo>
                  <a:lnTo>
                    <a:pt x="0" y="256"/>
                  </a:lnTo>
                  <a:lnTo>
                    <a:pt x="104" y="105"/>
                  </a:lnTo>
                  <a:lnTo>
                    <a:pt x="176" y="0"/>
                  </a:lnTo>
                  <a:lnTo>
                    <a:pt x="249" y="105"/>
                  </a:lnTo>
                  <a:lnTo>
                    <a:pt x="352" y="2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1638"/>
            <p:cNvSpPr>
              <a:spLocks/>
            </p:cNvSpPr>
            <p:nvPr userDrawn="1"/>
          </p:nvSpPr>
          <p:spPr bwMode="auto">
            <a:xfrm>
              <a:off x="7045326" y="4300538"/>
              <a:ext cx="460375" cy="333375"/>
            </a:xfrm>
            <a:custGeom>
              <a:avLst/>
              <a:gdLst>
                <a:gd name="T0" fmla="*/ 290 w 290"/>
                <a:gd name="T1" fmla="*/ 210 h 210"/>
                <a:gd name="T2" fmla="*/ 0 w 290"/>
                <a:gd name="T3" fmla="*/ 210 h 210"/>
                <a:gd name="T4" fmla="*/ 87 w 290"/>
                <a:gd name="T5" fmla="*/ 83 h 210"/>
                <a:gd name="T6" fmla="*/ 145 w 290"/>
                <a:gd name="T7" fmla="*/ 0 h 210"/>
                <a:gd name="T8" fmla="*/ 203 w 290"/>
                <a:gd name="T9" fmla="*/ 83 h 210"/>
                <a:gd name="T10" fmla="*/ 290 w 290"/>
                <a:gd name="T11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0" h="210">
                  <a:moveTo>
                    <a:pt x="290" y="210"/>
                  </a:moveTo>
                  <a:lnTo>
                    <a:pt x="0" y="210"/>
                  </a:lnTo>
                  <a:lnTo>
                    <a:pt x="87" y="83"/>
                  </a:lnTo>
                  <a:lnTo>
                    <a:pt x="145" y="0"/>
                  </a:lnTo>
                  <a:lnTo>
                    <a:pt x="203" y="83"/>
                  </a:lnTo>
                  <a:lnTo>
                    <a:pt x="290" y="210"/>
                  </a:lnTo>
                  <a:close/>
                </a:path>
              </a:pathLst>
            </a:custGeom>
            <a:solidFill>
              <a:srgbClr val="00A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1639"/>
            <p:cNvSpPr>
              <a:spLocks/>
            </p:cNvSpPr>
            <p:nvPr userDrawn="1"/>
          </p:nvSpPr>
          <p:spPr bwMode="auto">
            <a:xfrm>
              <a:off x="7045326" y="4300538"/>
              <a:ext cx="460375" cy="333375"/>
            </a:xfrm>
            <a:custGeom>
              <a:avLst/>
              <a:gdLst>
                <a:gd name="T0" fmla="*/ 290 w 290"/>
                <a:gd name="T1" fmla="*/ 210 h 210"/>
                <a:gd name="T2" fmla="*/ 0 w 290"/>
                <a:gd name="T3" fmla="*/ 210 h 210"/>
                <a:gd name="T4" fmla="*/ 87 w 290"/>
                <a:gd name="T5" fmla="*/ 83 h 210"/>
                <a:gd name="T6" fmla="*/ 145 w 290"/>
                <a:gd name="T7" fmla="*/ 0 h 210"/>
                <a:gd name="T8" fmla="*/ 203 w 290"/>
                <a:gd name="T9" fmla="*/ 83 h 210"/>
                <a:gd name="T10" fmla="*/ 290 w 290"/>
                <a:gd name="T11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0" h="210">
                  <a:moveTo>
                    <a:pt x="290" y="210"/>
                  </a:moveTo>
                  <a:lnTo>
                    <a:pt x="0" y="210"/>
                  </a:lnTo>
                  <a:lnTo>
                    <a:pt x="87" y="83"/>
                  </a:lnTo>
                  <a:lnTo>
                    <a:pt x="145" y="0"/>
                  </a:lnTo>
                  <a:lnTo>
                    <a:pt x="203" y="83"/>
                  </a:lnTo>
                  <a:lnTo>
                    <a:pt x="290" y="2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1640"/>
            <p:cNvSpPr>
              <a:spLocks/>
            </p:cNvSpPr>
            <p:nvPr userDrawn="1"/>
          </p:nvSpPr>
          <p:spPr bwMode="auto">
            <a:xfrm>
              <a:off x="7092951" y="4167188"/>
              <a:ext cx="365125" cy="265113"/>
            </a:xfrm>
            <a:custGeom>
              <a:avLst/>
              <a:gdLst>
                <a:gd name="T0" fmla="*/ 230 w 230"/>
                <a:gd name="T1" fmla="*/ 167 h 167"/>
                <a:gd name="T2" fmla="*/ 0 w 230"/>
                <a:gd name="T3" fmla="*/ 167 h 167"/>
                <a:gd name="T4" fmla="*/ 115 w 230"/>
                <a:gd name="T5" fmla="*/ 0 h 167"/>
                <a:gd name="T6" fmla="*/ 230 w 230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0" h="167">
                  <a:moveTo>
                    <a:pt x="230" y="167"/>
                  </a:moveTo>
                  <a:lnTo>
                    <a:pt x="0" y="167"/>
                  </a:lnTo>
                  <a:lnTo>
                    <a:pt x="115" y="0"/>
                  </a:lnTo>
                  <a:lnTo>
                    <a:pt x="230" y="16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1641"/>
            <p:cNvSpPr>
              <a:spLocks/>
            </p:cNvSpPr>
            <p:nvPr userDrawn="1"/>
          </p:nvSpPr>
          <p:spPr bwMode="auto">
            <a:xfrm>
              <a:off x="7092951" y="4167188"/>
              <a:ext cx="365125" cy="265113"/>
            </a:xfrm>
            <a:custGeom>
              <a:avLst/>
              <a:gdLst>
                <a:gd name="T0" fmla="*/ 230 w 230"/>
                <a:gd name="T1" fmla="*/ 167 h 167"/>
                <a:gd name="T2" fmla="*/ 0 w 230"/>
                <a:gd name="T3" fmla="*/ 167 h 167"/>
                <a:gd name="T4" fmla="*/ 115 w 230"/>
                <a:gd name="T5" fmla="*/ 0 h 167"/>
                <a:gd name="T6" fmla="*/ 230 w 230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0" h="167">
                  <a:moveTo>
                    <a:pt x="230" y="167"/>
                  </a:moveTo>
                  <a:lnTo>
                    <a:pt x="0" y="167"/>
                  </a:lnTo>
                  <a:lnTo>
                    <a:pt x="115" y="0"/>
                  </a:lnTo>
                  <a:lnTo>
                    <a:pt x="230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Rectangle 1642"/>
            <p:cNvSpPr>
              <a:spLocks noChangeArrowheads="1"/>
            </p:cNvSpPr>
            <p:nvPr userDrawn="1"/>
          </p:nvSpPr>
          <p:spPr bwMode="auto">
            <a:xfrm>
              <a:off x="7208838" y="4873625"/>
              <a:ext cx="133350" cy="192088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Rectangle 1643"/>
            <p:cNvSpPr>
              <a:spLocks noChangeArrowheads="1"/>
            </p:cNvSpPr>
            <p:nvPr userDrawn="1"/>
          </p:nvSpPr>
          <p:spPr bwMode="auto">
            <a:xfrm>
              <a:off x="7208838" y="4873625"/>
              <a:ext cx="13335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1644"/>
            <p:cNvSpPr>
              <a:spLocks/>
            </p:cNvSpPr>
            <p:nvPr userDrawn="1"/>
          </p:nvSpPr>
          <p:spPr bwMode="auto">
            <a:xfrm>
              <a:off x="7275513" y="4633913"/>
              <a:ext cx="279400" cy="239713"/>
            </a:xfrm>
            <a:custGeom>
              <a:avLst/>
              <a:gdLst>
                <a:gd name="T0" fmla="*/ 73 w 176"/>
                <a:gd name="T1" fmla="*/ 0 h 151"/>
                <a:gd name="T2" fmla="*/ 0 w 176"/>
                <a:gd name="T3" fmla="*/ 0 h 151"/>
                <a:gd name="T4" fmla="*/ 0 w 176"/>
                <a:gd name="T5" fmla="*/ 151 h 151"/>
                <a:gd name="T6" fmla="*/ 42 w 176"/>
                <a:gd name="T7" fmla="*/ 151 h 151"/>
                <a:gd name="T8" fmla="*/ 176 w 176"/>
                <a:gd name="T9" fmla="*/ 151 h 151"/>
                <a:gd name="T10" fmla="*/ 73 w 176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51">
                  <a:moveTo>
                    <a:pt x="73" y="0"/>
                  </a:moveTo>
                  <a:lnTo>
                    <a:pt x="0" y="0"/>
                  </a:lnTo>
                  <a:lnTo>
                    <a:pt x="0" y="151"/>
                  </a:lnTo>
                  <a:lnTo>
                    <a:pt x="42" y="151"/>
                  </a:lnTo>
                  <a:lnTo>
                    <a:pt x="176" y="15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6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1645"/>
            <p:cNvSpPr>
              <a:spLocks/>
            </p:cNvSpPr>
            <p:nvPr userDrawn="1"/>
          </p:nvSpPr>
          <p:spPr bwMode="auto">
            <a:xfrm>
              <a:off x="7275513" y="4633913"/>
              <a:ext cx="279400" cy="239713"/>
            </a:xfrm>
            <a:custGeom>
              <a:avLst/>
              <a:gdLst>
                <a:gd name="T0" fmla="*/ 73 w 176"/>
                <a:gd name="T1" fmla="*/ 0 h 151"/>
                <a:gd name="T2" fmla="*/ 0 w 176"/>
                <a:gd name="T3" fmla="*/ 0 h 151"/>
                <a:gd name="T4" fmla="*/ 0 w 176"/>
                <a:gd name="T5" fmla="*/ 151 h 151"/>
                <a:gd name="T6" fmla="*/ 42 w 176"/>
                <a:gd name="T7" fmla="*/ 151 h 151"/>
                <a:gd name="T8" fmla="*/ 176 w 176"/>
                <a:gd name="T9" fmla="*/ 151 h 151"/>
                <a:gd name="T10" fmla="*/ 73 w 176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51">
                  <a:moveTo>
                    <a:pt x="73" y="0"/>
                  </a:moveTo>
                  <a:lnTo>
                    <a:pt x="0" y="0"/>
                  </a:lnTo>
                  <a:lnTo>
                    <a:pt x="0" y="151"/>
                  </a:lnTo>
                  <a:lnTo>
                    <a:pt x="42" y="151"/>
                  </a:lnTo>
                  <a:lnTo>
                    <a:pt x="176" y="151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1646"/>
            <p:cNvSpPr>
              <a:spLocks/>
            </p:cNvSpPr>
            <p:nvPr userDrawn="1"/>
          </p:nvSpPr>
          <p:spPr bwMode="auto">
            <a:xfrm>
              <a:off x="7275513" y="4432300"/>
              <a:ext cx="230188" cy="201613"/>
            </a:xfrm>
            <a:custGeom>
              <a:avLst/>
              <a:gdLst>
                <a:gd name="T0" fmla="*/ 58 w 145"/>
                <a:gd name="T1" fmla="*/ 0 h 127"/>
                <a:gd name="T2" fmla="*/ 0 w 145"/>
                <a:gd name="T3" fmla="*/ 0 h 127"/>
                <a:gd name="T4" fmla="*/ 0 w 145"/>
                <a:gd name="T5" fmla="*/ 127 h 127"/>
                <a:gd name="T6" fmla="*/ 73 w 145"/>
                <a:gd name="T7" fmla="*/ 127 h 127"/>
                <a:gd name="T8" fmla="*/ 145 w 145"/>
                <a:gd name="T9" fmla="*/ 127 h 127"/>
                <a:gd name="T10" fmla="*/ 58 w 145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27">
                  <a:moveTo>
                    <a:pt x="58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73" y="127"/>
                  </a:lnTo>
                  <a:lnTo>
                    <a:pt x="145" y="127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8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1647"/>
            <p:cNvSpPr>
              <a:spLocks/>
            </p:cNvSpPr>
            <p:nvPr userDrawn="1"/>
          </p:nvSpPr>
          <p:spPr bwMode="auto">
            <a:xfrm>
              <a:off x="7275513" y="4432300"/>
              <a:ext cx="230188" cy="201613"/>
            </a:xfrm>
            <a:custGeom>
              <a:avLst/>
              <a:gdLst>
                <a:gd name="T0" fmla="*/ 58 w 145"/>
                <a:gd name="T1" fmla="*/ 0 h 127"/>
                <a:gd name="T2" fmla="*/ 0 w 145"/>
                <a:gd name="T3" fmla="*/ 0 h 127"/>
                <a:gd name="T4" fmla="*/ 0 w 145"/>
                <a:gd name="T5" fmla="*/ 127 h 127"/>
                <a:gd name="T6" fmla="*/ 73 w 145"/>
                <a:gd name="T7" fmla="*/ 127 h 127"/>
                <a:gd name="T8" fmla="*/ 145 w 145"/>
                <a:gd name="T9" fmla="*/ 127 h 127"/>
                <a:gd name="T10" fmla="*/ 58 w 145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27">
                  <a:moveTo>
                    <a:pt x="58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73" y="127"/>
                  </a:lnTo>
                  <a:lnTo>
                    <a:pt x="145" y="127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1648"/>
            <p:cNvSpPr>
              <a:spLocks/>
            </p:cNvSpPr>
            <p:nvPr userDrawn="1"/>
          </p:nvSpPr>
          <p:spPr bwMode="auto">
            <a:xfrm>
              <a:off x="7275513" y="4167188"/>
              <a:ext cx="182563" cy="265113"/>
            </a:xfrm>
            <a:custGeom>
              <a:avLst/>
              <a:gdLst>
                <a:gd name="T0" fmla="*/ 0 w 115"/>
                <a:gd name="T1" fmla="*/ 0 h 167"/>
                <a:gd name="T2" fmla="*/ 0 w 115"/>
                <a:gd name="T3" fmla="*/ 167 h 167"/>
                <a:gd name="T4" fmla="*/ 58 w 115"/>
                <a:gd name="T5" fmla="*/ 167 h 167"/>
                <a:gd name="T6" fmla="*/ 115 w 115"/>
                <a:gd name="T7" fmla="*/ 167 h 167"/>
                <a:gd name="T8" fmla="*/ 0 w 115"/>
                <a:gd name="T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67">
                  <a:moveTo>
                    <a:pt x="0" y="0"/>
                  </a:moveTo>
                  <a:lnTo>
                    <a:pt x="0" y="167"/>
                  </a:lnTo>
                  <a:lnTo>
                    <a:pt x="58" y="167"/>
                  </a:lnTo>
                  <a:lnTo>
                    <a:pt x="115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9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1649"/>
            <p:cNvSpPr>
              <a:spLocks/>
            </p:cNvSpPr>
            <p:nvPr userDrawn="1"/>
          </p:nvSpPr>
          <p:spPr bwMode="auto">
            <a:xfrm>
              <a:off x="7275513" y="4167188"/>
              <a:ext cx="182563" cy="265113"/>
            </a:xfrm>
            <a:custGeom>
              <a:avLst/>
              <a:gdLst>
                <a:gd name="T0" fmla="*/ 0 w 115"/>
                <a:gd name="T1" fmla="*/ 0 h 167"/>
                <a:gd name="T2" fmla="*/ 0 w 115"/>
                <a:gd name="T3" fmla="*/ 167 h 167"/>
                <a:gd name="T4" fmla="*/ 58 w 115"/>
                <a:gd name="T5" fmla="*/ 167 h 167"/>
                <a:gd name="T6" fmla="*/ 115 w 115"/>
                <a:gd name="T7" fmla="*/ 167 h 167"/>
                <a:gd name="T8" fmla="*/ 0 w 115"/>
                <a:gd name="T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67">
                  <a:moveTo>
                    <a:pt x="0" y="0"/>
                  </a:moveTo>
                  <a:lnTo>
                    <a:pt x="0" y="167"/>
                  </a:lnTo>
                  <a:lnTo>
                    <a:pt x="58" y="167"/>
                  </a:lnTo>
                  <a:lnTo>
                    <a:pt x="115" y="16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Rectangle 1650"/>
            <p:cNvSpPr>
              <a:spLocks noChangeArrowheads="1"/>
            </p:cNvSpPr>
            <p:nvPr userDrawn="1"/>
          </p:nvSpPr>
          <p:spPr bwMode="auto">
            <a:xfrm>
              <a:off x="7275513" y="4873625"/>
              <a:ext cx="66675" cy="192088"/>
            </a:xfrm>
            <a:prstGeom prst="rect">
              <a:avLst/>
            </a:pr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Rectangle 1651"/>
            <p:cNvSpPr>
              <a:spLocks noChangeArrowheads="1"/>
            </p:cNvSpPr>
            <p:nvPr userDrawn="1"/>
          </p:nvSpPr>
          <p:spPr bwMode="auto">
            <a:xfrm>
              <a:off x="7275513" y="4873625"/>
              <a:ext cx="6667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1652"/>
            <p:cNvSpPr>
              <a:spLocks/>
            </p:cNvSpPr>
            <p:nvPr userDrawn="1"/>
          </p:nvSpPr>
          <p:spPr bwMode="auto">
            <a:xfrm>
              <a:off x="7208838" y="4070350"/>
              <a:ext cx="131763" cy="123825"/>
            </a:xfrm>
            <a:custGeom>
              <a:avLst/>
              <a:gdLst>
                <a:gd name="T0" fmla="*/ 42 w 83"/>
                <a:gd name="T1" fmla="*/ 0 h 78"/>
                <a:gd name="T2" fmla="*/ 54 w 83"/>
                <a:gd name="T3" fmla="*/ 25 h 78"/>
                <a:gd name="T4" fmla="*/ 83 w 83"/>
                <a:gd name="T5" fmla="*/ 29 h 78"/>
                <a:gd name="T6" fmla="*/ 62 w 83"/>
                <a:gd name="T7" fmla="*/ 50 h 78"/>
                <a:gd name="T8" fmla="*/ 67 w 83"/>
                <a:gd name="T9" fmla="*/ 78 h 78"/>
                <a:gd name="T10" fmla="*/ 42 w 83"/>
                <a:gd name="T11" fmla="*/ 64 h 78"/>
                <a:gd name="T12" fmla="*/ 16 w 83"/>
                <a:gd name="T13" fmla="*/ 78 h 78"/>
                <a:gd name="T14" fmla="*/ 21 w 83"/>
                <a:gd name="T15" fmla="*/ 50 h 78"/>
                <a:gd name="T16" fmla="*/ 0 w 83"/>
                <a:gd name="T17" fmla="*/ 29 h 78"/>
                <a:gd name="T18" fmla="*/ 29 w 83"/>
                <a:gd name="T19" fmla="*/ 25 h 78"/>
                <a:gd name="T20" fmla="*/ 42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42" y="0"/>
                  </a:moveTo>
                  <a:lnTo>
                    <a:pt x="54" y="25"/>
                  </a:lnTo>
                  <a:lnTo>
                    <a:pt x="83" y="29"/>
                  </a:lnTo>
                  <a:lnTo>
                    <a:pt x="62" y="50"/>
                  </a:lnTo>
                  <a:lnTo>
                    <a:pt x="67" y="78"/>
                  </a:lnTo>
                  <a:lnTo>
                    <a:pt x="42" y="64"/>
                  </a:lnTo>
                  <a:lnTo>
                    <a:pt x="16" y="78"/>
                  </a:lnTo>
                  <a:lnTo>
                    <a:pt x="21" y="50"/>
                  </a:lnTo>
                  <a:lnTo>
                    <a:pt x="0" y="29"/>
                  </a:lnTo>
                  <a:lnTo>
                    <a:pt x="29" y="2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1653"/>
            <p:cNvSpPr>
              <a:spLocks/>
            </p:cNvSpPr>
            <p:nvPr userDrawn="1"/>
          </p:nvSpPr>
          <p:spPr bwMode="auto">
            <a:xfrm>
              <a:off x="10995026" y="4437063"/>
              <a:ext cx="587375" cy="427038"/>
            </a:xfrm>
            <a:custGeom>
              <a:avLst/>
              <a:gdLst>
                <a:gd name="T0" fmla="*/ 370 w 370"/>
                <a:gd name="T1" fmla="*/ 269 h 269"/>
                <a:gd name="T2" fmla="*/ 0 w 370"/>
                <a:gd name="T3" fmla="*/ 269 h 269"/>
                <a:gd name="T4" fmla="*/ 109 w 370"/>
                <a:gd name="T5" fmla="*/ 111 h 269"/>
                <a:gd name="T6" fmla="*/ 185 w 370"/>
                <a:gd name="T7" fmla="*/ 0 h 269"/>
                <a:gd name="T8" fmla="*/ 261 w 370"/>
                <a:gd name="T9" fmla="*/ 111 h 269"/>
                <a:gd name="T10" fmla="*/ 370 w 370"/>
                <a:gd name="T11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269">
                  <a:moveTo>
                    <a:pt x="370" y="269"/>
                  </a:moveTo>
                  <a:lnTo>
                    <a:pt x="0" y="269"/>
                  </a:lnTo>
                  <a:lnTo>
                    <a:pt x="109" y="111"/>
                  </a:lnTo>
                  <a:lnTo>
                    <a:pt x="185" y="0"/>
                  </a:lnTo>
                  <a:lnTo>
                    <a:pt x="261" y="111"/>
                  </a:lnTo>
                  <a:lnTo>
                    <a:pt x="370" y="269"/>
                  </a:lnTo>
                  <a:close/>
                </a:path>
              </a:pathLst>
            </a:custGeom>
            <a:solidFill>
              <a:srgbClr val="007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1654"/>
            <p:cNvSpPr>
              <a:spLocks/>
            </p:cNvSpPr>
            <p:nvPr userDrawn="1"/>
          </p:nvSpPr>
          <p:spPr bwMode="auto">
            <a:xfrm>
              <a:off x="10995026" y="4437063"/>
              <a:ext cx="587375" cy="427038"/>
            </a:xfrm>
            <a:custGeom>
              <a:avLst/>
              <a:gdLst>
                <a:gd name="T0" fmla="*/ 370 w 370"/>
                <a:gd name="T1" fmla="*/ 269 h 269"/>
                <a:gd name="T2" fmla="*/ 0 w 370"/>
                <a:gd name="T3" fmla="*/ 269 h 269"/>
                <a:gd name="T4" fmla="*/ 109 w 370"/>
                <a:gd name="T5" fmla="*/ 111 h 269"/>
                <a:gd name="T6" fmla="*/ 185 w 370"/>
                <a:gd name="T7" fmla="*/ 0 h 269"/>
                <a:gd name="T8" fmla="*/ 261 w 370"/>
                <a:gd name="T9" fmla="*/ 111 h 269"/>
                <a:gd name="T10" fmla="*/ 370 w 370"/>
                <a:gd name="T11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269">
                  <a:moveTo>
                    <a:pt x="370" y="269"/>
                  </a:moveTo>
                  <a:lnTo>
                    <a:pt x="0" y="269"/>
                  </a:lnTo>
                  <a:lnTo>
                    <a:pt x="109" y="111"/>
                  </a:lnTo>
                  <a:lnTo>
                    <a:pt x="185" y="0"/>
                  </a:lnTo>
                  <a:lnTo>
                    <a:pt x="261" y="111"/>
                  </a:lnTo>
                  <a:lnTo>
                    <a:pt x="370" y="26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1655"/>
            <p:cNvSpPr>
              <a:spLocks/>
            </p:cNvSpPr>
            <p:nvPr userDrawn="1"/>
          </p:nvSpPr>
          <p:spPr bwMode="auto">
            <a:xfrm>
              <a:off x="11045826" y="4262438"/>
              <a:ext cx="484188" cy="350838"/>
            </a:xfrm>
            <a:custGeom>
              <a:avLst/>
              <a:gdLst>
                <a:gd name="T0" fmla="*/ 305 w 305"/>
                <a:gd name="T1" fmla="*/ 221 h 221"/>
                <a:gd name="T2" fmla="*/ 0 w 305"/>
                <a:gd name="T3" fmla="*/ 221 h 221"/>
                <a:gd name="T4" fmla="*/ 92 w 305"/>
                <a:gd name="T5" fmla="*/ 87 h 221"/>
                <a:gd name="T6" fmla="*/ 153 w 305"/>
                <a:gd name="T7" fmla="*/ 0 h 221"/>
                <a:gd name="T8" fmla="*/ 213 w 305"/>
                <a:gd name="T9" fmla="*/ 87 h 221"/>
                <a:gd name="T10" fmla="*/ 305 w 305"/>
                <a:gd name="T11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5" h="221">
                  <a:moveTo>
                    <a:pt x="305" y="221"/>
                  </a:moveTo>
                  <a:lnTo>
                    <a:pt x="0" y="221"/>
                  </a:lnTo>
                  <a:lnTo>
                    <a:pt x="92" y="87"/>
                  </a:lnTo>
                  <a:lnTo>
                    <a:pt x="153" y="0"/>
                  </a:lnTo>
                  <a:lnTo>
                    <a:pt x="213" y="87"/>
                  </a:lnTo>
                  <a:lnTo>
                    <a:pt x="305" y="221"/>
                  </a:lnTo>
                  <a:close/>
                </a:path>
              </a:pathLst>
            </a:custGeom>
            <a:solidFill>
              <a:srgbClr val="00A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1656"/>
            <p:cNvSpPr>
              <a:spLocks/>
            </p:cNvSpPr>
            <p:nvPr userDrawn="1"/>
          </p:nvSpPr>
          <p:spPr bwMode="auto">
            <a:xfrm>
              <a:off x="11045826" y="4262438"/>
              <a:ext cx="484188" cy="350838"/>
            </a:xfrm>
            <a:custGeom>
              <a:avLst/>
              <a:gdLst>
                <a:gd name="T0" fmla="*/ 305 w 305"/>
                <a:gd name="T1" fmla="*/ 221 h 221"/>
                <a:gd name="T2" fmla="*/ 0 w 305"/>
                <a:gd name="T3" fmla="*/ 221 h 221"/>
                <a:gd name="T4" fmla="*/ 92 w 305"/>
                <a:gd name="T5" fmla="*/ 87 h 221"/>
                <a:gd name="T6" fmla="*/ 153 w 305"/>
                <a:gd name="T7" fmla="*/ 0 h 221"/>
                <a:gd name="T8" fmla="*/ 213 w 305"/>
                <a:gd name="T9" fmla="*/ 87 h 221"/>
                <a:gd name="T10" fmla="*/ 305 w 305"/>
                <a:gd name="T11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5" h="221">
                  <a:moveTo>
                    <a:pt x="305" y="221"/>
                  </a:moveTo>
                  <a:lnTo>
                    <a:pt x="0" y="221"/>
                  </a:lnTo>
                  <a:lnTo>
                    <a:pt x="92" y="87"/>
                  </a:lnTo>
                  <a:lnTo>
                    <a:pt x="153" y="0"/>
                  </a:lnTo>
                  <a:lnTo>
                    <a:pt x="213" y="87"/>
                  </a:lnTo>
                  <a:lnTo>
                    <a:pt x="305" y="2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1657"/>
            <p:cNvSpPr>
              <a:spLocks/>
            </p:cNvSpPr>
            <p:nvPr userDrawn="1"/>
          </p:nvSpPr>
          <p:spPr bwMode="auto">
            <a:xfrm>
              <a:off x="11096626" y="4122738"/>
              <a:ext cx="384175" cy="277813"/>
            </a:xfrm>
            <a:custGeom>
              <a:avLst/>
              <a:gdLst>
                <a:gd name="T0" fmla="*/ 242 w 242"/>
                <a:gd name="T1" fmla="*/ 175 h 175"/>
                <a:gd name="T2" fmla="*/ 0 w 242"/>
                <a:gd name="T3" fmla="*/ 175 h 175"/>
                <a:gd name="T4" fmla="*/ 121 w 242"/>
                <a:gd name="T5" fmla="*/ 0 h 175"/>
                <a:gd name="T6" fmla="*/ 242 w 242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175">
                  <a:moveTo>
                    <a:pt x="242" y="175"/>
                  </a:moveTo>
                  <a:lnTo>
                    <a:pt x="0" y="175"/>
                  </a:lnTo>
                  <a:lnTo>
                    <a:pt x="121" y="0"/>
                  </a:lnTo>
                  <a:lnTo>
                    <a:pt x="242" y="17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1658"/>
            <p:cNvSpPr>
              <a:spLocks/>
            </p:cNvSpPr>
            <p:nvPr userDrawn="1"/>
          </p:nvSpPr>
          <p:spPr bwMode="auto">
            <a:xfrm>
              <a:off x="11096626" y="4122738"/>
              <a:ext cx="384175" cy="277813"/>
            </a:xfrm>
            <a:custGeom>
              <a:avLst/>
              <a:gdLst>
                <a:gd name="T0" fmla="*/ 242 w 242"/>
                <a:gd name="T1" fmla="*/ 175 h 175"/>
                <a:gd name="T2" fmla="*/ 0 w 242"/>
                <a:gd name="T3" fmla="*/ 175 h 175"/>
                <a:gd name="T4" fmla="*/ 121 w 242"/>
                <a:gd name="T5" fmla="*/ 0 h 175"/>
                <a:gd name="T6" fmla="*/ 242 w 242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175">
                  <a:moveTo>
                    <a:pt x="242" y="175"/>
                  </a:moveTo>
                  <a:lnTo>
                    <a:pt x="0" y="175"/>
                  </a:lnTo>
                  <a:lnTo>
                    <a:pt x="121" y="0"/>
                  </a:lnTo>
                  <a:lnTo>
                    <a:pt x="242" y="1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Rectangle 1659"/>
            <p:cNvSpPr>
              <a:spLocks noChangeArrowheads="1"/>
            </p:cNvSpPr>
            <p:nvPr userDrawn="1"/>
          </p:nvSpPr>
          <p:spPr bwMode="auto">
            <a:xfrm>
              <a:off x="11218863" y="4864100"/>
              <a:ext cx="139700" cy="201613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Rectangle 1660"/>
            <p:cNvSpPr>
              <a:spLocks noChangeArrowheads="1"/>
            </p:cNvSpPr>
            <p:nvPr userDrawn="1"/>
          </p:nvSpPr>
          <p:spPr bwMode="auto">
            <a:xfrm>
              <a:off x="11218863" y="4864100"/>
              <a:ext cx="1397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1661"/>
            <p:cNvSpPr>
              <a:spLocks/>
            </p:cNvSpPr>
            <p:nvPr userDrawn="1"/>
          </p:nvSpPr>
          <p:spPr bwMode="auto">
            <a:xfrm>
              <a:off x="11288713" y="4613275"/>
              <a:ext cx="293688" cy="250825"/>
            </a:xfrm>
            <a:custGeom>
              <a:avLst/>
              <a:gdLst>
                <a:gd name="T0" fmla="*/ 76 w 185"/>
                <a:gd name="T1" fmla="*/ 0 h 158"/>
                <a:gd name="T2" fmla="*/ 0 w 185"/>
                <a:gd name="T3" fmla="*/ 0 h 158"/>
                <a:gd name="T4" fmla="*/ 0 w 185"/>
                <a:gd name="T5" fmla="*/ 158 h 158"/>
                <a:gd name="T6" fmla="*/ 44 w 185"/>
                <a:gd name="T7" fmla="*/ 158 h 158"/>
                <a:gd name="T8" fmla="*/ 185 w 185"/>
                <a:gd name="T9" fmla="*/ 158 h 158"/>
                <a:gd name="T10" fmla="*/ 76 w 185"/>
                <a:gd name="T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58">
                  <a:moveTo>
                    <a:pt x="76" y="0"/>
                  </a:moveTo>
                  <a:lnTo>
                    <a:pt x="0" y="0"/>
                  </a:lnTo>
                  <a:lnTo>
                    <a:pt x="0" y="158"/>
                  </a:lnTo>
                  <a:lnTo>
                    <a:pt x="44" y="158"/>
                  </a:lnTo>
                  <a:lnTo>
                    <a:pt x="185" y="15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1662"/>
            <p:cNvSpPr>
              <a:spLocks/>
            </p:cNvSpPr>
            <p:nvPr userDrawn="1"/>
          </p:nvSpPr>
          <p:spPr bwMode="auto">
            <a:xfrm>
              <a:off x="11288713" y="4613275"/>
              <a:ext cx="293688" cy="250825"/>
            </a:xfrm>
            <a:custGeom>
              <a:avLst/>
              <a:gdLst>
                <a:gd name="T0" fmla="*/ 76 w 185"/>
                <a:gd name="T1" fmla="*/ 0 h 158"/>
                <a:gd name="T2" fmla="*/ 0 w 185"/>
                <a:gd name="T3" fmla="*/ 0 h 158"/>
                <a:gd name="T4" fmla="*/ 0 w 185"/>
                <a:gd name="T5" fmla="*/ 158 h 158"/>
                <a:gd name="T6" fmla="*/ 44 w 185"/>
                <a:gd name="T7" fmla="*/ 158 h 158"/>
                <a:gd name="T8" fmla="*/ 185 w 185"/>
                <a:gd name="T9" fmla="*/ 158 h 158"/>
                <a:gd name="T10" fmla="*/ 76 w 185"/>
                <a:gd name="T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58">
                  <a:moveTo>
                    <a:pt x="76" y="0"/>
                  </a:moveTo>
                  <a:lnTo>
                    <a:pt x="0" y="0"/>
                  </a:lnTo>
                  <a:lnTo>
                    <a:pt x="0" y="158"/>
                  </a:lnTo>
                  <a:lnTo>
                    <a:pt x="44" y="158"/>
                  </a:lnTo>
                  <a:lnTo>
                    <a:pt x="185" y="158"/>
                  </a:lnTo>
                  <a:lnTo>
                    <a:pt x="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663"/>
            <p:cNvSpPr>
              <a:spLocks/>
            </p:cNvSpPr>
            <p:nvPr userDrawn="1"/>
          </p:nvSpPr>
          <p:spPr bwMode="auto">
            <a:xfrm>
              <a:off x="11288713" y="4400550"/>
              <a:ext cx="241300" cy="212725"/>
            </a:xfrm>
            <a:custGeom>
              <a:avLst/>
              <a:gdLst>
                <a:gd name="T0" fmla="*/ 60 w 152"/>
                <a:gd name="T1" fmla="*/ 0 h 134"/>
                <a:gd name="T2" fmla="*/ 0 w 152"/>
                <a:gd name="T3" fmla="*/ 0 h 134"/>
                <a:gd name="T4" fmla="*/ 0 w 152"/>
                <a:gd name="T5" fmla="*/ 134 h 134"/>
                <a:gd name="T6" fmla="*/ 76 w 152"/>
                <a:gd name="T7" fmla="*/ 134 h 134"/>
                <a:gd name="T8" fmla="*/ 152 w 152"/>
                <a:gd name="T9" fmla="*/ 134 h 134"/>
                <a:gd name="T10" fmla="*/ 60 w 152"/>
                <a:gd name="T1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34">
                  <a:moveTo>
                    <a:pt x="60" y="0"/>
                  </a:moveTo>
                  <a:lnTo>
                    <a:pt x="0" y="0"/>
                  </a:lnTo>
                  <a:lnTo>
                    <a:pt x="0" y="134"/>
                  </a:lnTo>
                  <a:lnTo>
                    <a:pt x="76" y="134"/>
                  </a:lnTo>
                  <a:lnTo>
                    <a:pt x="152" y="13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8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1664"/>
            <p:cNvSpPr>
              <a:spLocks/>
            </p:cNvSpPr>
            <p:nvPr userDrawn="1"/>
          </p:nvSpPr>
          <p:spPr bwMode="auto">
            <a:xfrm>
              <a:off x="11288713" y="4400550"/>
              <a:ext cx="241300" cy="212725"/>
            </a:xfrm>
            <a:custGeom>
              <a:avLst/>
              <a:gdLst>
                <a:gd name="T0" fmla="*/ 60 w 152"/>
                <a:gd name="T1" fmla="*/ 0 h 134"/>
                <a:gd name="T2" fmla="*/ 0 w 152"/>
                <a:gd name="T3" fmla="*/ 0 h 134"/>
                <a:gd name="T4" fmla="*/ 0 w 152"/>
                <a:gd name="T5" fmla="*/ 134 h 134"/>
                <a:gd name="T6" fmla="*/ 76 w 152"/>
                <a:gd name="T7" fmla="*/ 134 h 134"/>
                <a:gd name="T8" fmla="*/ 152 w 152"/>
                <a:gd name="T9" fmla="*/ 134 h 134"/>
                <a:gd name="T10" fmla="*/ 60 w 152"/>
                <a:gd name="T1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34">
                  <a:moveTo>
                    <a:pt x="60" y="0"/>
                  </a:moveTo>
                  <a:lnTo>
                    <a:pt x="0" y="0"/>
                  </a:lnTo>
                  <a:lnTo>
                    <a:pt x="0" y="134"/>
                  </a:lnTo>
                  <a:lnTo>
                    <a:pt x="76" y="134"/>
                  </a:lnTo>
                  <a:lnTo>
                    <a:pt x="152" y="134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665"/>
            <p:cNvSpPr>
              <a:spLocks/>
            </p:cNvSpPr>
            <p:nvPr userDrawn="1"/>
          </p:nvSpPr>
          <p:spPr bwMode="auto">
            <a:xfrm>
              <a:off x="11288713" y="4122738"/>
              <a:ext cx="192088" cy="277813"/>
            </a:xfrm>
            <a:custGeom>
              <a:avLst/>
              <a:gdLst>
                <a:gd name="T0" fmla="*/ 0 w 121"/>
                <a:gd name="T1" fmla="*/ 0 h 175"/>
                <a:gd name="T2" fmla="*/ 0 w 121"/>
                <a:gd name="T3" fmla="*/ 175 h 175"/>
                <a:gd name="T4" fmla="*/ 60 w 121"/>
                <a:gd name="T5" fmla="*/ 175 h 175"/>
                <a:gd name="T6" fmla="*/ 121 w 121"/>
                <a:gd name="T7" fmla="*/ 175 h 175"/>
                <a:gd name="T8" fmla="*/ 0 w 121"/>
                <a:gd name="T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75">
                  <a:moveTo>
                    <a:pt x="0" y="0"/>
                  </a:moveTo>
                  <a:lnTo>
                    <a:pt x="0" y="175"/>
                  </a:lnTo>
                  <a:lnTo>
                    <a:pt x="60" y="175"/>
                  </a:lnTo>
                  <a:lnTo>
                    <a:pt x="121" y="1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9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666"/>
            <p:cNvSpPr>
              <a:spLocks/>
            </p:cNvSpPr>
            <p:nvPr userDrawn="1"/>
          </p:nvSpPr>
          <p:spPr bwMode="auto">
            <a:xfrm>
              <a:off x="11288713" y="4122738"/>
              <a:ext cx="192088" cy="277813"/>
            </a:xfrm>
            <a:custGeom>
              <a:avLst/>
              <a:gdLst>
                <a:gd name="T0" fmla="*/ 0 w 121"/>
                <a:gd name="T1" fmla="*/ 0 h 175"/>
                <a:gd name="T2" fmla="*/ 0 w 121"/>
                <a:gd name="T3" fmla="*/ 175 h 175"/>
                <a:gd name="T4" fmla="*/ 60 w 121"/>
                <a:gd name="T5" fmla="*/ 175 h 175"/>
                <a:gd name="T6" fmla="*/ 121 w 121"/>
                <a:gd name="T7" fmla="*/ 175 h 175"/>
                <a:gd name="T8" fmla="*/ 0 w 121"/>
                <a:gd name="T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75">
                  <a:moveTo>
                    <a:pt x="0" y="0"/>
                  </a:moveTo>
                  <a:lnTo>
                    <a:pt x="0" y="175"/>
                  </a:lnTo>
                  <a:lnTo>
                    <a:pt x="60" y="175"/>
                  </a:lnTo>
                  <a:lnTo>
                    <a:pt x="121" y="17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1667"/>
            <p:cNvSpPr>
              <a:spLocks/>
            </p:cNvSpPr>
            <p:nvPr userDrawn="1"/>
          </p:nvSpPr>
          <p:spPr bwMode="auto">
            <a:xfrm>
              <a:off x="11288713" y="4864100"/>
              <a:ext cx="69850" cy="201613"/>
            </a:xfrm>
            <a:custGeom>
              <a:avLst/>
              <a:gdLst>
                <a:gd name="T0" fmla="*/ 44 w 44"/>
                <a:gd name="T1" fmla="*/ 0 h 127"/>
                <a:gd name="T2" fmla="*/ 0 w 44"/>
                <a:gd name="T3" fmla="*/ 0 h 127"/>
                <a:gd name="T4" fmla="*/ 0 w 44"/>
                <a:gd name="T5" fmla="*/ 127 h 127"/>
                <a:gd name="T6" fmla="*/ 44 w 44"/>
                <a:gd name="T7" fmla="*/ 127 h 127"/>
                <a:gd name="T8" fmla="*/ 44 w 44"/>
                <a:gd name="T9" fmla="*/ 127 h 127"/>
                <a:gd name="T10" fmla="*/ 44 w 44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27">
                  <a:moveTo>
                    <a:pt x="44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1668"/>
            <p:cNvSpPr>
              <a:spLocks/>
            </p:cNvSpPr>
            <p:nvPr userDrawn="1"/>
          </p:nvSpPr>
          <p:spPr bwMode="auto">
            <a:xfrm>
              <a:off x="11288713" y="4864100"/>
              <a:ext cx="69850" cy="201613"/>
            </a:xfrm>
            <a:custGeom>
              <a:avLst/>
              <a:gdLst>
                <a:gd name="T0" fmla="*/ 44 w 44"/>
                <a:gd name="T1" fmla="*/ 0 h 127"/>
                <a:gd name="T2" fmla="*/ 0 w 44"/>
                <a:gd name="T3" fmla="*/ 0 h 127"/>
                <a:gd name="T4" fmla="*/ 0 w 44"/>
                <a:gd name="T5" fmla="*/ 127 h 127"/>
                <a:gd name="T6" fmla="*/ 44 w 44"/>
                <a:gd name="T7" fmla="*/ 127 h 127"/>
                <a:gd name="T8" fmla="*/ 44 w 44"/>
                <a:gd name="T9" fmla="*/ 127 h 127"/>
                <a:gd name="T10" fmla="*/ 44 w 44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27">
                  <a:moveTo>
                    <a:pt x="44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1669"/>
            <p:cNvSpPr>
              <a:spLocks/>
            </p:cNvSpPr>
            <p:nvPr userDrawn="1"/>
          </p:nvSpPr>
          <p:spPr bwMode="auto">
            <a:xfrm>
              <a:off x="6313488" y="679450"/>
              <a:ext cx="952500" cy="1303338"/>
            </a:xfrm>
            <a:custGeom>
              <a:avLst/>
              <a:gdLst>
                <a:gd name="T0" fmla="*/ 600 w 600"/>
                <a:gd name="T1" fmla="*/ 82 h 821"/>
                <a:gd name="T2" fmla="*/ 378 w 600"/>
                <a:gd name="T3" fmla="*/ 178 h 821"/>
                <a:gd name="T4" fmla="*/ 378 w 600"/>
                <a:gd name="T5" fmla="*/ 643 h 821"/>
                <a:gd name="T6" fmla="*/ 600 w 600"/>
                <a:gd name="T7" fmla="*/ 740 h 821"/>
                <a:gd name="T8" fmla="*/ 147 w 600"/>
                <a:gd name="T9" fmla="*/ 678 h 821"/>
                <a:gd name="T10" fmla="*/ 147 w 600"/>
                <a:gd name="T11" fmla="*/ 144 h 821"/>
                <a:gd name="T12" fmla="*/ 600 w 600"/>
                <a:gd name="T13" fmla="*/ 8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0" h="821">
                  <a:moveTo>
                    <a:pt x="600" y="82"/>
                  </a:moveTo>
                  <a:cubicBezTo>
                    <a:pt x="520" y="84"/>
                    <a:pt x="440" y="117"/>
                    <a:pt x="378" y="178"/>
                  </a:cubicBezTo>
                  <a:cubicBezTo>
                    <a:pt x="250" y="307"/>
                    <a:pt x="250" y="515"/>
                    <a:pt x="378" y="643"/>
                  </a:cubicBezTo>
                  <a:cubicBezTo>
                    <a:pt x="440" y="705"/>
                    <a:pt x="520" y="737"/>
                    <a:pt x="600" y="740"/>
                  </a:cubicBezTo>
                  <a:cubicBezTo>
                    <a:pt x="456" y="821"/>
                    <a:pt x="270" y="801"/>
                    <a:pt x="147" y="678"/>
                  </a:cubicBezTo>
                  <a:cubicBezTo>
                    <a:pt x="0" y="530"/>
                    <a:pt x="0" y="291"/>
                    <a:pt x="147" y="144"/>
                  </a:cubicBezTo>
                  <a:cubicBezTo>
                    <a:pt x="270" y="21"/>
                    <a:pt x="456" y="0"/>
                    <a:pt x="600" y="82"/>
                  </a:cubicBezTo>
                  <a:close/>
                </a:path>
              </a:pathLst>
            </a:custGeom>
            <a:solidFill>
              <a:srgbClr val="F6D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1670"/>
            <p:cNvSpPr>
              <a:spLocks/>
            </p:cNvSpPr>
            <p:nvPr userDrawn="1"/>
          </p:nvSpPr>
          <p:spPr bwMode="auto">
            <a:xfrm>
              <a:off x="6121401" y="2278063"/>
              <a:ext cx="249238" cy="249238"/>
            </a:xfrm>
            <a:custGeom>
              <a:avLst/>
              <a:gdLst>
                <a:gd name="T0" fmla="*/ 79 w 157"/>
                <a:gd name="T1" fmla="*/ 0 h 157"/>
                <a:gd name="T2" fmla="*/ 0 w 157"/>
                <a:gd name="T3" fmla="*/ 79 h 157"/>
                <a:gd name="T4" fmla="*/ 79 w 157"/>
                <a:gd name="T5" fmla="*/ 157 h 157"/>
                <a:gd name="T6" fmla="*/ 157 w 157"/>
                <a:gd name="T7" fmla="*/ 79 h 157"/>
                <a:gd name="T8" fmla="*/ 79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9" y="0"/>
                  </a:moveTo>
                  <a:cubicBezTo>
                    <a:pt x="79" y="60"/>
                    <a:pt x="60" y="79"/>
                    <a:pt x="0" y="79"/>
                  </a:cubicBezTo>
                  <a:cubicBezTo>
                    <a:pt x="60" y="79"/>
                    <a:pt x="79" y="97"/>
                    <a:pt x="79" y="157"/>
                  </a:cubicBezTo>
                  <a:cubicBezTo>
                    <a:pt x="79" y="97"/>
                    <a:pt x="97" y="79"/>
                    <a:pt x="157" y="79"/>
                  </a:cubicBezTo>
                  <a:cubicBezTo>
                    <a:pt x="97" y="79"/>
                    <a:pt x="79" y="60"/>
                    <a:pt x="79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1671"/>
            <p:cNvSpPr>
              <a:spLocks/>
            </p:cNvSpPr>
            <p:nvPr userDrawn="1"/>
          </p:nvSpPr>
          <p:spPr bwMode="auto">
            <a:xfrm>
              <a:off x="7842251" y="1455738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1672"/>
            <p:cNvSpPr>
              <a:spLocks/>
            </p:cNvSpPr>
            <p:nvPr userDrawn="1"/>
          </p:nvSpPr>
          <p:spPr bwMode="auto">
            <a:xfrm>
              <a:off x="9863138" y="2278063"/>
              <a:ext cx="249238" cy="249238"/>
            </a:xfrm>
            <a:custGeom>
              <a:avLst/>
              <a:gdLst>
                <a:gd name="T0" fmla="*/ 79 w 157"/>
                <a:gd name="T1" fmla="*/ 0 h 157"/>
                <a:gd name="T2" fmla="*/ 0 w 157"/>
                <a:gd name="T3" fmla="*/ 79 h 157"/>
                <a:gd name="T4" fmla="*/ 79 w 157"/>
                <a:gd name="T5" fmla="*/ 157 h 157"/>
                <a:gd name="T6" fmla="*/ 157 w 157"/>
                <a:gd name="T7" fmla="*/ 79 h 157"/>
                <a:gd name="T8" fmla="*/ 79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9" y="0"/>
                  </a:moveTo>
                  <a:cubicBezTo>
                    <a:pt x="79" y="60"/>
                    <a:pt x="61" y="79"/>
                    <a:pt x="0" y="79"/>
                  </a:cubicBezTo>
                  <a:cubicBezTo>
                    <a:pt x="61" y="79"/>
                    <a:pt x="79" y="97"/>
                    <a:pt x="79" y="157"/>
                  </a:cubicBezTo>
                  <a:cubicBezTo>
                    <a:pt x="79" y="97"/>
                    <a:pt x="97" y="79"/>
                    <a:pt x="157" y="79"/>
                  </a:cubicBezTo>
                  <a:cubicBezTo>
                    <a:pt x="97" y="79"/>
                    <a:pt x="79" y="60"/>
                    <a:pt x="79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1673"/>
            <p:cNvSpPr>
              <a:spLocks/>
            </p:cNvSpPr>
            <p:nvPr userDrawn="1"/>
          </p:nvSpPr>
          <p:spPr bwMode="auto">
            <a:xfrm>
              <a:off x="10623551" y="1814513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674"/>
            <p:cNvSpPr>
              <a:spLocks/>
            </p:cNvSpPr>
            <p:nvPr userDrawn="1"/>
          </p:nvSpPr>
          <p:spPr bwMode="auto">
            <a:xfrm>
              <a:off x="9759951" y="1206500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675"/>
            <p:cNvSpPr>
              <a:spLocks/>
            </p:cNvSpPr>
            <p:nvPr userDrawn="1"/>
          </p:nvSpPr>
          <p:spPr bwMode="auto">
            <a:xfrm>
              <a:off x="11095038" y="2646363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6" y="79"/>
                    <a:pt x="157" y="79"/>
                  </a:cubicBezTo>
                  <a:cubicBezTo>
                    <a:pt x="96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676"/>
            <p:cNvSpPr>
              <a:spLocks/>
            </p:cNvSpPr>
            <p:nvPr userDrawn="1"/>
          </p:nvSpPr>
          <p:spPr bwMode="auto">
            <a:xfrm>
              <a:off x="7356476" y="2403475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8 h 157"/>
                <a:gd name="T4" fmla="*/ 78 w 157"/>
                <a:gd name="T5" fmla="*/ 157 h 157"/>
                <a:gd name="T6" fmla="*/ 157 w 157"/>
                <a:gd name="T7" fmla="*/ 78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8"/>
                    <a:pt x="0" y="78"/>
                  </a:cubicBezTo>
                  <a:cubicBezTo>
                    <a:pt x="60" y="78"/>
                    <a:pt x="78" y="97"/>
                    <a:pt x="78" y="157"/>
                  </a:cubicBezTo>
                  <a:cubicBezTo>
                    <a:pt x="78" y="97"/>
                    <a:pt x="97" y="78"/>
                    <a:pt x="157" y="78"/>
                  </a:cubicBezTo>
                  <a:cubicBezTo>
                    <a:pt x="97" y="78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Rectangle 1677"/>
            <p:cNvSpPr>
              <a:spLocks noChangeArrowheads="1"/>
            </p:cNvSpPr>
            <p:nvPr userDrawn="1"/>
          </p:nvSpPr>
          <p:spPr bwMode="auto">
            <a:xfrm>
              <a:off x="8094663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Oval 1678"/>
            <p:cNvSpPr>
              <a:spLocks noChangeArrowheads="1"/>
            </p:cNvSpPr>
            <p:nvPr userDrawn="1"/>
          </p:nvSpPr>
          <p:spPr bwMode="auto">
            <a:xfrm>
              <a:off x="8047038" y="4070350"/>
              <a:ext cx="109538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Rectangle 1679"/>
            <p:cNvSpPr>
              <a:spLocks noChangeArrowheads="1"/>
            </p:cNvSpPr>
            <p:nvPr userDrawn="1"/>
          </p:nvSpPr>
          <p:spPr bwMode="auto">
            <a:xfrm>
              <a:off x="7820026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Oval 1680"/>
            <p:cNvSpPr>
              <a:spLocks noChangeArrowheads="1"/>
            </p:cNvSpPr>
            <p:nvPr userDrawn="1"/>
          </p:nvSpPr>
          <p:spPr bwMode="auto">
            <a:xfrm>
              <a:off x="7772401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1681"/>
            <p:cNvSpPr>
              <a:spLocks/>
            </p:cNvSpPr>
            <p:nvPr userDrawn="1"/>
          </p:nvSpPr>
          <p:spPr bwMode="auto">
            <a:xfrm>
              <a:off x="7826376" y="4056063"/>
              <a:ext cx="276225" cy="1009650"/>
            </a:xfrm>
            <a:custGeom>
              <a:avLst/>
              <a:gdLst>
                <a:gd name="T0" fmla="*/ 174 w 174"/>
                <a:gd name="T1" fmla="*/ 103 h 636"/>
                <a:gd name="T2" fmla="*/ 174 w 174"/>
                <a:gd name="T3" fmla="*/ 89 h 636"/>
                <a:gd name="T4" fmla="*/ 95 w 174"/>
                <a:gd name="T5" fmla="*/ 89 h 636"/>
                <a:gd name="T6" fmla="*/ 95 w 174"/>
                <a:gd name="T7" fmla="*/ 47 h 636"/>
                <a:gd name="T8" fmla="*/ 101 w 174"/>
                <a:gd name="T9" fmla="*/ 47 h 636"/>
                <a:gd name="T10" fmla="*/ 108 w 174"/>
                <a:gd name="T11" fmla="*/ 19 h 636"/>
                <a:gd name="T12" fmla="*/ 111 w 174"/>
                <a:gd name="T13" fmla="*/ 19 h 636"/>
                <a:gd name="T14" fmla="*/ 111 w 174"/>
                <a:gd name="T15" fmla="*/ 0 h 636"/>
                <a:gd name="T16" fmla="*/ 62 w 174"/>
                <a:gd name="T17" fmla="*/ 0 h 636"/>
                <a:gd name="T18" fmla="*/ 62 w 174"/>
                <a:gd name="T19" fmla="*/ 19 h 636"/>
                <a:gd name="T20" fmla="*/ 65 w 174"/>
                <a:gd name="T21" fmla="*/ 19 h 636"/>
                <a:gd name="T22" fmla="*/ 73 w 174"/>
                <a:gd name="T23" fmla="*/ 47 h 636"/>
                <a:gd name="T24" fmla="*/ 78 w 174"/>
                <a:gd name="T25" fmla="*/ 47 h 636"/>
                <a:gd name="T26" fmla="*/ 78 w 174"/>
                <a:gd name="T27" fmla="*/ 89 h 636"/>
                <a:gd name="T28" fmla="*/ 0 w 174"/>
                <a:gd name="T29" fmla="*/ 89 h 636"/>
                <a:gd name="T30" fmla="*/ 0 w 174"/>
                <a:gd name="T31" fmla="*/ 103 h 636"/>
                <a:gd name="T32" fmla="*/ 78 w 174"/>
                <a:gd name="T33" fmla="*/ 103 h 636"/>
                <a:gd name="T34" fmla="*/ 78 w 174"/>
                <a:gd name="T35" fmla="*/ 561 h 636"/>
                <a:gd name="T36" fmla="*/ 58 w 174"/>
                <a:gd name="T37" fmla="*/ 561 h 636"/>
                <a:gd name="T38" fmla="*/ 44 w 174"/>
                <a:gd name="T39" fmla="*/ 617 h 636"/>
                <a:gd name="T40" fmla="*/ 38 w 174"/>
                <a:gd name="T41" fmla="*/ 617 h 636"/>
                <a:gd name="T42" fmla="*/ 38 w 174"/>
                <a:gd name="T43" fmla="*/ 636 h 636"/>
                <a:gd name="T44" fmla="*/ 136 w 174"/>
                <a:gd name="T45" fmla="*/ 636 h 636"/>
                <a:gd name="T46" fmla="*/ 136 w 174"/>
                <a:gd name="T47" fmla="*/ 617 h 636"/>
                <a:gd name="T48" fmla="*/ 130 w 174"/>
                <a:gd name="T49" fmla="*/ 617 h 636"/>
                <a:gd name="T50" fmla="*/ 116 w 174"/>
                <a:gd name="T51" fmla="*/ 561 h 636"/>
                <a:gd name="T52" fmla="*/ 95 w 174"/>
                <a:gd name="T53" fmla="*/ 561 h 636"/>
                <a:gd name="T54" fmla="*/ 95 w 174"/>
                <a:gd name="T55" fmla="*/ 103 h 636"/>
                <a:gd name="T56" fmla="*/ 174 w 174"/>
                <a:gd name="T57" fmla="*/ 103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636">
                  <a:moveTo>
                    <a:pt x="174" y="103"/>
                  </a:moveTo>
                  <a:lnTo>
                    <a:pt x="174" y="89"/>
                  </a:lnTo>
                  <a:lnTo>
                    <a:pt x="95" y="89"/>
                  </a:lnTo>
                  <a:lnTo>
                    <a:pt x="95" y="47"/>
                  </a:lnTo>
                  <a:lnTo>
                    <a:pt x="101" y="47"/>
                  </a:lnTo>
                  <a:lnTo>
                    <a:pt x="108" y="19"/>
                  </a:lnTo>
                  <a:lnTo>
                    <a:pt x="111" y="19"/>
                  </a:lnTo>
                  <a:lnTo>
                    <a:pt x="111" y="0"/>
                  </a:lnTo>
                  <a:lnTo>
                    <a:pt x="62" y="0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73" y="47"/>
                  </a:lnTo>
                  <a:lnTo>
                    <a:pt x="78" y="47"/>
                  </a:lnTo>
                  <a:lnTo>
                    <a:pt x="78" y="89"/>
                  </a:lnTo>
                  <a:lnTo>
                    <a:pt x="0" y="89"/>
                  </a:lnTo>
                  <a:lnTo>
                    <a:pt x="0" y="103"/>
                  </a:lnTo>
                  <a:lnTo>
                    <a:pt x="78" y="103"/>
                  </a:lnTo>
                  <a:lnTo>
                    <a:pt x="78" y="561"/>
                  </a:lnTo>
                  <a:lnTo>
                    <a:pt x="58" y="561"/>
                  </a:lnTo>
                  <a:lnTo>
                    <a:pt x="44" y="617"/>
                  </a:lnTo>
                  <a:lnTo>
                    <a:pt x="38" y="617"/>
                  </a:lnTo>
                  <a:lnTo>
                    <a:pt x="38" y="636"/>
                  </a:lnTo>
                  <a:lnTo>
                    <a:pt x="136" y="636"/>
                  </a:lnTo>
                  <a:lnTo>
                    <a:pt x="136" y="617"/>
                  </a:lnTo>
                  <a:lnTo>
                    <a:pt x="130" y="617"/>
                  </a:lnTo>
                  <a:lnTo>
                    <a:pt x="116" y="561"/>
                  </a:lnTo>
                  <a:lnTo>
                    <a:pt x="95" y="561"/>
                  </a:lnTo>
                  <a:lnTo>
                    <a:pt x="95" y="103"/>
                  </a:lnTo>
                  <a:lnTo>
                    <a:pt x="174" y="103"/>
                  </a:lnTo>
                  <a:close/>
                </a:path>
              </a:pathLst>
            </a:cu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Rectangle 1682"/>
            <p:cNvSpPr>
              <a:spLocks noChangeArrowheads="1"/>
            </p:cNvSpPr>
            <p:nvPr userDrawn="1"/>
          </p:nvSpPr>
          <p:spPr bwMode="auto">
            <a:xfrm>
              <a:off x="9779001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Oval 1683"/>
            <p:cNvSpPr>
              <a:spLocks noChangeArrowheads="1"/>
            </p:cNvSpPr>
            <p:nvPr userDrawn="1"/>
          </p:nvSpPr>
          <p:spPr bwMode="auto">
            <a:xfrm>
              <a:off x="9731376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Rectangle 1684"/>
            <p:cNvSpPr>
              <a:spLocks noChangeArrowheads="1"/>
            </p:cNvSpPr>
            <p:nvPr userDrawn="1"/>
          </p:nvSpPr>
          <p:spPr bwMode="auto">
            <a:xfrm>
              <a:off x="9504363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Oval 1685"/>
            <p:cNvSpPr>
              <a:spLocks noChangeArrowheads="1"/>
            </p:cNvSpPr>
            <p:nvPr userDrawn="1"/>
          </p:nvSpPr>
          <p:spPr bwMode="auto">
            <a:xfrm>
              <a:off x="9456738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1686"/>
            <p:cNvSpPr>
              <a:spLocks/>
            </p:cNvSpPr>
            <p:nvPr userDrawn="1"/>
          </p:nvSpPr>
          <p:spPr bwMode="auto">
            <a:xfrm>
              <a:off x="9509126" y="4056063"/>
              <a:ext cx="277813" cy="1009650"/>
            </a:xfrm>
            <a:custGeom>
              <a:avLst/>
              <a:gdLst>
                <a:gd name="T0" fmla="*/ 175 w 175"/>
                <a:gd name="T1" fmla="*/ 103 h 636"/>
                <a:gd name="T2" fmla="*/ 175 w 175"/>
                <a:gd name="T3" fmla="*/ 89 h 636"/>
                <a:gd name="T4" fmla="*/ 96 w 175"/>
                <a:gd name="T5" fmla="*/ 89 h 636"/>
                <a:gd name="T6" fmla="*/ 96 w 175"/>
                <a:gd name="T7" fmla="*/ 47 h 636"/>
                <a:gd name="T8" fmla="*/ 102 w 175"/>
                <a:gd name="T9" fmla="*/ 47 h 636"/>
                <a:gd name="T10" fmla="*/ 109 w 175"/>
                <a:gd name="T11" fmla="*/ 19 h 636"/>
                <a:gd name="T12" fmla="*/ 112 w 175"/>
                <a:gd name="T13" fmla="*/ 19 h 636"/>
                <a:gd name="T14" fmla="*/ 112 w 175"/>
                <a:gd name="T15" fmla="*/ 0 h 636"/>
                <a:gd name="T16" fmla="*/ 63 w 175"/>
                <a:gd name="T17" fmla="*/ 0 h 636"/>
                <a:gd name="T18" fmla="*/ 63 w 175"/>
                <a:gd name="T19" fmla="*/ 19 h 636"/>
                <a:gd name="T20" fmla="*/ 66 w 175"/>
                <a:gd name="T21" fmla="*/ 19 h 636"/>
                <a:gd name="T22" fmla="*/ 73 w 175"/>
                <a:gd name="T23" fmla="*/ 47 h 636"/>
                <a:gd name="T24" fmla="*/ 79 w 175"/>
                <a:gd name="T25" fmla="*/ 47 h 636"/>
                <a:gd name="T26" fmla="*/ 79 w 175"/>
                <a:gd name="T27" fmla="*/ 89 h 636"/>
                <a:gd name="T28" fmla="*/ 0 w 175"/>
                <a:gd name="T29" fmla="*/ 89 h 636"/>
                <a:gd name="T30" fmla="*/ 0 w 175"/>
                <a:gd name="T31" fmla="*/ 103 h 636"/>
                <a:gd name="T32" fmla="*/ 79 w 175"/>
                <a:gd name="T33" fmla="*/ 103 h 636"/>
                <a:gd name="T34" fmla="*/ 79 w 175"/>
                <a:gd name="T35" fmla="*/ 561 h 636"/>
                <a:gd name="T36" fmla="*/ 59 w 175"/>
                <a:gd name="T37" fmla="*/ 561 h 636"/>
                <a:gd name="T38" fmla="*/ 45 w 175"/>
                <a:gd name="T39" fmla="*/ 617 h 636"/>
                <a:gd name="T40" fmla="*/ 38 w 175"/>
                <a:gd name="T41" fmla="*/ 617 h 636"/>
                <a:gd name="T42" fmla="*/ 38 w 175"/>
                <a:gd name="T43" fmla="*/ 636 h 636"/>
                <a:gd name="T44" fmla="*/ 137 w 175"/>
                <a:gd name="T45" fmla="*/ 636 h 636"/>
                <a:gd name="T46" fmla="*/ 137 w 175"/>
                <a:gd name="T47" fmla="*/ 617 h 636"/>
                <a:gd name="T48" fmla="*/ 130 w 175"/>
                <a:gd name="T49" fmla="*/ 617 h 636"/>
                <a:gd name="T50" fmla="*/ 117 w 175"/>
                <a:gd name="T51" fmla="*/ 561 h 636"/>
                <a:gd name="T52" fmla="*/ 96 w 175"/>
                <a:gd name="T53" fmla="*/ 561 h 636"/>
                <a:gd name="T54" fmla="*/ 96 w 175"/>
                <a:gd name="T55" fmla="*/ 103 h 636"/>
                <a:gd name="T56" fmla="*/ 175 w 175"/>
                <a:gd name="T57" fmla="*/ 103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5" h="636">
                  <a:moveTo>
                    <a:pt x="175" y="103"/>
                  </a:moveTo>
                  <a:lnTo>
                    <a:pt x="175" y="89"/>
                  </a:lnTo>
                  <a:lnTo>
                    <a:pt x="96" y="89"/>
                  </a:lnTo>
                  <a:lnTo>
                    <a:pt x="96" y="47"/>
                  </a:lnTo>
                  <a:lnTo>
                    <a:pt x="102" y="47"/>
                  </a:lnTo>
                  <a:lnTo>
                    <a:pt x="109" y="19"/>
                  </a:lnTo>
                  <a:lnTo>
                    <a:pt x="112" y="19"/>
                  </a:lnTo>
                  <a:lnTo>
                    <a:pt x="112" y="0"/>
                  </a:lnTo>
                  <a:lnTo>
                    <a:pt x="63" y="0"/>
                  </a:lnTo>
                  <a:lnTo>
                    <a:pt x="63" y="19"/>
                  </a:lnTo>
                  <a:lnTo>
                    <a:pt x="66" y="19"/>
                  </a:lnTo>
                  <a:lnTo>
                    <a:pt x="73" y="47"/>
                  </a:lnTo>
                  <a:lnTo>
                    <a:pt x="79" y="47"/>
                  </a:lnTo>
                  <a:lnTo>
                    <a:pt x="79" y="89"/>
                  </a:lnTo>
                  <a:lnTo>
                    <a:pt x="0" y="89"/>
                  </a:lnTo>
                  <a:lnTo>
                    <a:pt x="0" y="103"/>
                  </a:lnTo>
                  <a:lnTo>
                    <a:pt x="79" y="103"/>
                  </a:lnTo>
                  <a:lnTo>
                    <a:pt x="79" y="561"/>
                  </a:lnTo>
                  <a:lnTo>
                    <a:pt x="59" y="561"/>
                  </a:lnTo>
                  <a:lnTo>
                    <a:pt x="45" y="617"/>
                  </a:lnTo>
                  <a:lnTo>
                    <a:pt x="38" y="617"/>
                  </a:lnTo>
                  <a:lnTo>
                    <a:pt x="38" y="636"/>
                  </a:lnTo>
                  <a:lnTo>
                    <a:pt x="137" y="636"/>
                  </a:lnTo>
                  <a:lnTo>
                    <a:pt x="137" y="617"/>
                  </a:lnTo>
                  <a:lnTo>
                    <a:pt x="130" y="617"/>
                  </a:lnTo>
                  <a:lnTo>
                    <a:pt x="117" y="561"/>
                  </a:lnTo>
                  <a:lnTo>
                    <a:pt x="96" y="561"/>
                  </a:lnTo>
                  <a:lnTo>
                    <a:pt x="96" y="103"/>
                  </a:lnTo>
                  <a:lnTo>
                    <a:pt x="175" y="103"/>
                  </a:lnTo>
                  <a:close/>
                </a:path>
              </a:pathLst>
            </a:cu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1687"/>
            <p:cNvSpPr>
              <a:spLocks/>
            </p:cNvSpPr>
            <p:nvPr userDrawn="1"/>
          </p:nvSpPr>
          <p:spPr bwMode="auto">
            <a:xfrm>
              <a:off x="7956551" y="4219575"/>
              <a:ext cx="15875" cy="19050"/>
            </a:xfrm>
            <a:custGeom>
              <a:avLst/>
              <a:gdLst>
                <a:gd name="T0" fmla="*/ 8 w 10"/>
                <a:gd name="T1" fmla="*/ 9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6" y="0"/>
                    <a:pt x="7" y="1"/>
                  </a:cubicBezTo>
                  <a:cubicBezTo>
                    <a:pt x="9" y="2"/>
                    <a:pt x="10" y="5"/>
                    <a:pt x="8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1688"/>
            <p:cNvSpPr>
              <a:spLocks/>
            </p:cNvSpPr>
            <p:nvPr userDrawn="1"/>
          </p:nvSpPr>
          <p:spPr bwMode="auto">
            <a:xfrm>
              <a:off x="7962901" y="42132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1689"/>
            <p:cNvSpPr>
              <a:spLocks/>
            </p:cNvSpPr>
            <p:nvPr userDrawn="1"/>
          </p:nvSpPr>
          <p:spPr bwMode="auto">
            <a:xfrm>
              <a:off x="7978776" y="4230688"/>
              <a:ext cx="15875" cy="20638"/>
            </a:xfrm>
            <a:custGeom>
              <a:avLst/>
              <a:gdLst>
                <a:gd name="T0" fmla="*/ 9 w 10"/>
                <a:gd name="T1" fmla="*/ 9 h 13"/>
                <a:gd name="T2" fmla="*/ 2 w 10"/>
                <a:gd name="T3" fmla="*/ 13 h 13"/>
                <a:gd name="T4" fmla="*/ 2 w 10"/>
                <a:gd name="T5" fmla="*/ 5 h 13"/>
                <a:gd name="T6" fmla="*/ 8 w 10"/>
                <a:gd name="T7" fmla="*/ 1 h 13"/>
                <a:gd name="T8" fmla="*/ 9 w 10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9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9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1690"/>
            <p:cNvSpPr>
              <a:spLocks/>
            </p:cNvSpPr>
            <p:nvPr userDrawn="1"/>
          </p:nvSpPr>
          <p:spPr bwMode="auto">
            <a:xfrm>
              <a:off x="7986713" y="4224338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5 h 8"/>
                <a:gd name="T4" fmla="*/ 2 w 7"/>
                <a:gd name="T5" fmla="*/ 0 h 8"/>
                <a:gd name="T6" fmla="*/ 7 w 7"/>
                <a:gd name="T7" fmla="*/ 3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1691"/>
            <p:cNvSpPr>
              <a:spLocks/>
            </p:cNvSpPr>
            <p:nvPr userDrawn="1"/>
          </p:nvSpPr>
          <p:spPr bwMode="auto">
            <a:xfrm>
              <a:off x="8002588" y="4241800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1692"/>
            <p:cNvSpPr>
              <a:spLocks/>
            </p:cNvSpPr>
            <p:nvPr userDrawn="1"/>
          </p:nvSpPr>
          <p:spPr bwMode="auto">
            <a:xfrm>
              <a:off x="8008938" y="4235450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1693"/>
            <p:cNvSpPr>
              <a:spLocks/>
            </p:cNvSpPr>
            <p:nvPr userDrawn="1"/>
          </p:nvSpPr>
          <p:spPr bwMode="auto">
            <a:xfrm>
              <a:off x="7961313" y="4210050"/>
              <a:ext cx="66675" cy="33338"/>
            </a:xfrm>
            <a:custGeom>
              <a:avLst/>
              <a:gdLst>
                <a:gd name="T0" fmla="*/ 0 w 42"/>
                <a:gd name="T1" fmla="*/ 0 h 21"/>
                <a:gd name="T2" fmla="*/ 42 w 42"/>
                <a:gd name="T3" fmla="*/ 21 h 21"/>
                <a:gd name="T4" fmla="*/ 42 w 42"/>
                <a:gd name="T5" fmla="*/ 20 h 21"/>
                <a:gd name="T6" fmla="*/ 0 w 42"/>
                <a:gd name="T7" fmla="*/ 0 h 21"/>
                <a:gd name="T8" fmla="*/ 0 w 4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1">
                  <a:moveTo>
                    <a:pt x="0" y="0"/>
                  </a:moveTo>
                  <a:cubicBezTo>
                    <a:pt x="13" y="7"/>
                    <a:pt x="28" y="14"/>
                    <a:pt x="42" y="2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28" y="14"/>
                    <a:pt x="14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1694"/>
            <p:cNvSpPr>
              <a:spLocks/>
            </p:cNvSpPr>
            <p:nvPr userDrawn="1"/>
          </p:nvSpPr>
          <p:spPr bwMode="auto">
            <a:xfrm>
              <a:off x="8027988" y="425450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1695"/>
            <p:cNvSpPr>
              <a:spLocks/>
            </p:cNvSpPr>
            <p:nvPr userDrawn="1"/>
          </p:nvSpPr>
          <p:spPr bwMode="auto">
            <a:xfrm>
              <a:off x="8035926" y="4246563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3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1696"/>
            <p:cNvSpPr>
              <a:spLocks/>
            </p:cNvSpPr>
            <p:nvPr userDrawn="1"/>
          </p:nvSpPr>
          <p:spPr bwMode="auto">
            <a:xfrm>
              <a:off x="8051801" y="4264025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1697"/>
            <p:cNvSpPr>
              <a:spLocks/>
            </p:cNvSpPr>
            <p:nvPr userDrawn="1"/>
          </p:nvSpPr>
          <p:spPr bwMode="auto">
            <a:xfrm>
              <a:off x="8058151" y="4257675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3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1698"/>
            <p:cNvSpPr>
              <a:spLocks/>
            </p:cNvSpPr>
            <p:nvPr userDrawn="1"/>
          </p:nvSpPr>
          <p:spPr bwMode="auto">
            <a:xfrm>
              <a:off x="8075613" y="427355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1699"/>
            <p:cNvSpPr>
              <a:spLocks/>
            </p:cNvSpPr>
            <p:nvPr userDrawn="1"/>
          </p:nvSpPr>
          <p:spPr bwMode="auto">
            <a:xfrm>
              <a:off x="8081963" y="4267200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1700"/>
            <p:cNvSpPr>
              <a:spLocks/>
            </p:cNvSpPr>
            <p:nvPr userDrawn="1"/>
          </p:nvSpPr>
          <p:spPr bwMode="auto">
            <a:xfrm>
              <a:off x="8031163" y="4243388"/>
              <a:ext cx="69850" cy="30163"/>
            </a:xfrm>
            <a:custGeom>
              <a:avLst/>
              <a:gdLst>
                <a:gd name="T0" fmla="*/ 0 w 44"/>
                <a:gd name="T1" fmla="*/ 1 h 19"/>
                <a:gd name="T2" fmla="*/ 44 w 44"/>
                <a:gd name="T3" fmla="*/ 19 h 19"/>
                <a:gd name="T4" fmla="*/ 44 w 44"/>
                <a:gd name="T5" fmla="*/ 18 h 19"/>
                <a:gd name="T6" fmla="*/ 1 w 44"/>
                <a:gd name="T7" fmla="*/ 0 h 19"/>
                <a:gd name="T8" fmla="*/ 0 w 44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0" y="1"/>
                  </a:moveTo>
                  <a:cubicBezTo>
                    <a:pt x="15" y="7"/>
                    <a:pt x="29" y="13"/>
                    <a:pt x="44" y="1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30" y="13"/>
                    <a:pt x="15" y="7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1701"/>
            <p:cNvSpPr>
              <a:spLocks/>
            </p:cNvSpPr>
            <p:nvPr userDrawn="1"/>
          </p:nvSpPr>
          <p:spPr bwMode="auto">
            <a:xfrm>
              <a:off x="8102601" y="4284663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1702"/>
            <p:cNvSpPr>
              <a:spLocks/>
            </p:cNvSpPr>
            <p:nvPr userDrawn="1"/>
          </p:nvSpPr>
          <p:spPr bwMode="auto">
            <a:xfrm>
              <a:off x="8108951" y="4278313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1703"/>
            <p:cNvSpPr>
              <a:spLocks/>
            </p:cNvSpPr>
            <p:nvPr userDrawn="1"/>
          </p:nvSpPr>
          <p:spPr bwMode="auto">
            <a:xfrm>
              <a:off x="8126413" y="4294188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1704"/>
            <p:cNvSpPr>
              <a:spLocks/>
            </p:cNvSpPr>
            <p:nvPr userDrawn="1"/>
          </p:nvSpPr>
          <p:spPr bwMode="auto">
            <a:xfrm>
              <a:off x="8132763" y="4286250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1705"/>
            <p:cNvSpPr>
              <a:spLocks/>
            </p:cNvSpPr>
            <p:nvPr userDrawn="1"/>
          </p:nvSpPr>
          <p:spPr bwMode="auto">
            <a:xfrm>
              <a:off x="8150226" y="430212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1706"/>
            <p:cNvSpPr>
              <a:spLocks/>
            </p:cNvSpPr>
            <p:nvPr userDrawn="1"/>
          </p:nvSpPr>
          <p:spPr bwMode="auto">
            <a:xfrm>
              <a:off x="8156576" y="429577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1707"/>
            <p:cNvSpPr>
              <a:spLocks/>
            </p:cNvSpPr>
            <p:nvPr userDrawn="1"/>
          </p:nvSpPr>
          <p:spPr bwMode="auto">
            <a:xfrm>
              <a:off x="8104188" y="4273550"/>
              <a:ext cx="71438" cy="28575"/>
            </a:xfrm>
            <a:custGeom>
              <a:avLst/>
              <a:gdLst>
                <a:gd name="T0" fmla="*/ 0 w 45"/>
                <a:gd name="T1" fmla="*/ 1 h 18"/>
                <a:gd name="T2" fmla="*/ 22 w 45"/>
                <a:gd name="T3" fmla="*/ 10 h 18"/>
                <a:gd name="T4" fmla="*/ 44 w 45"/>
                <a:gd name="T5" fmla="*/ 18 h 18"/>
                <a:gd name="T6" fmla="*/ 45 w 45"/>
                <a:gd name="T7" fmla="*/ 17 h 18"/>
                <a:gd name="T8" fmla="*/ 23 w 45"/>
                <a:gd name="T9" fmla="*/ 9 h 18"/>
                <a:gd name="T10" fmla="*/ 1 w 45"/>
                <a:gd name="T11" fmla="*/ 0 h 18"/>
                <a:gd name="T12" fmla="*/ 0 w 45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">
                  <a:moveTo>
                    <a:pt x="0" y="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30" y="12"/>
                    <a:pt x="37" y="15"/>
                    <a:pt x="44" y="18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37" y="14"/>
                    <a:pt x="30" y="12"/>
                    <a:pt x="23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1708"/>
            <p:cNvSpPr>
              <a:spLocks/>
            </p:cNvSpPr>
            <p:nvPr userDrawn="1"/>
          </p:nvSpPr>
          <p:spPr bwMode="auto">
            <a:xfrm>
              <a:off x="8177213" y="43116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1709"/>
            <p:cNvSpPr>
              <a:spLocks/>
            </p:cNvSpPr>
            <p:nvPr userDrawn="1"/>
          </p:nvSpPr>
          <p:spPr bwMode="auto">
            <a:xfrm>
              <a:off x="8183563" y="430530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1710"/>
            <p:cNvSpPr>
              <a:spLocks/>
            </p:cNvSpPr>
            <p:nvPr userDrawn="1"/>
          </p:nvSpPr>
          <p:spPr bwMode="auto">
            <a:xfrm>
              <a:off x="8201026" y="4321175"/>
              <a:ext cx="15875" cy="19050"/>
            </a:xfrm>
            <a:custGeom>
              <a:avLst/>
              <a:gdLst>
                <a:gd name="T0" fmla="*/ 9 w 10"/>
                <a:gd name="T1" fmla="*/ 7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0 h 12"/>
                <a:gd name="T8" fmla="*/ 9 w 10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1711"/>
            <p:cNvSpPr>
              <a:spLocks/>
            </p:cNvSpPr>
            <p:nvPr userDrawn="1"/>
          </p:nvSpPr>
          <p:spPr bwMode="auto">
            <a:xfrm>
              <a:off x="8207376" y="43132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1712"/>
            <p:cNvSpPr>
              <a:spLocks/>
            </p:cNvSpPr>
            <p:nvPr userDrawn="1"/>
          </p:nvSpPr>
          <p:spPr bwMode="auto">
            <a:xfrm>
              <a:off x="8226426" y="4329113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1713"/>
            <p:cNvSpPr>
              <a:spLocks/>
            </p:cNvSpPr>
            <p:nvPr userDrawn="1"/>
          </p:nvSpPr>
          <p:spPr bwMode="auto">
            <a:xfrm>
              <a:off x="8231188" y="4321175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6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1714"/>
            <p:cNvSpPr>
              <a:spLocks/>
            </p:cNvSpPr>
            <p:nvPr userDrawn="1"/>
          </p:nvSpPr>
          <p:spPr bwMode="auto">
            <a:xfrm>
              <a:off x="8178801" y="4302125"/>
              <a:ext cx="71438" cy="25400"/>
            </a:xfrm>
            <a:custGeom>
              <a:avLst/>
              <a:gdLst>
                <a:gd name="T0" fmla="*/ 0 w 45"/>
                <a:gd name="T1" fmla="*/ 1 h 16"/>
                <a:gd name="T2" fmla="*/ 22 w 45"/>
                <a:gd name="T3" fmla="*/ 8 h 16"/>
                <a:gd name="T4" fmla="*/ 45 w 45"/>
                <a:gd name="T5" fmla="*/ 16 h 16"/>
                <a:gd name="T6" fmla="*/ 45 w 45"/>
                <a:gd name="T7" fmla="*/ 15 h 16"/>
                <a:gd name="T8" fmla="*/ 23 w 45"/>
                <a:gd name="T9" fmla="*/ 8 h 16"/>
                <a:gd name="T10" fmla="*/ 0 w 45"/>
                <a:gd name="T11" fmla="*/ 0 h 16"/>
                <a:gd name="T12" fmla="*/ 0 w 45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0" y="1"/>
                  </a:moveTo>
                  <a:cubicBezTo>
                    <a:pt x="8" y="3"/>
                    <a:pt x="15" y="6"/>
                    <a:pt x="22" y="8"/>
                  </a:cubicBezTo>
                  <a:cubicBezTo>
                    <a:pt x="30" y="11"/>
                    <a:pt x="37" y="13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38" y="13"/>
                    <a:pt x="30" y="10"/>
                    <a:pt x="23" y="8"/>
                  </a:cubicBezTo>
                  <a:cubicBezTo>
                    <a:pt x="15" y="5"/>
                    <a:pt x="8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1715"/>
            <p:cNvSpPr>
              <a:spLocks/>
            </p:cNvSpPr>
            <p:nvPr userDrawn="1"/>
          </p:nvSpPr>
          <p:spPr bwMode="auto">
            <a:xfrm>
              <a:off x="8253413" y="4337050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3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1716"/>
            <p:cNvSpPr>
              <a:spLocks/>
            </p:cNvSpPr>
            <p:nvPr userDrawn="1"/>
          </p:nvSpPr>
          <p:spPr bwMode="auto">
            <a:xfrm>
              <a:off x="8258176" y="433070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1717"/>
            <p:cNvSpPr>
              <a:spLocks/>
            </p:cNvSpPr>
            <p:nvPr userDrawn="1"/>
          </p:nvSpPr>
          <p:spPr bwMode="auto">
            <a:xfrm>
              <a:off x="8278813" y="434498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2 w 9"/>
                <a:gd name="T3" fmla="*/ 12 h 12"/>
                <a:gd name="T4" fmla="*/ 0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0" y="5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1718"/>
            <p:cNvSpPr>
              <a:spLocks/>
            </p:cNvSpPr>
            <p:nvPr userDrawn="1"/>
          </p:nvSpPr>
          <p:spPr bwMode="auto">
            <a:xfrm>
              <a:off x="8283576" y="433705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1719"/>
            <p:cNvSpPr>
              <a:spLocks/>
            </p:cNvSpPr>
            <p:nvPr userDrawn="1"/>
          </p:nvSpPr>
          <p:spPr bwMode="auto">
            <a:xfrm>
              <a:off x="8302626" y="43513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1720"/>
            <p:cNvSpPr>
              <a:spLocks/>
            </p:cNvSpPr>
            <p:nvPr userDrawn="1"/>
          </p:nvSpPr>
          <p:spPr bwMode="auto">
            <a:xfrm>
              <a:off x="8307388" y="43449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1721"/>
            <p:cNvSpPr>
              <a:spLocks/>
            </p:cNvSpPr>
            <p:nvPr userDrawn="1"/>
          </p:nvSpPr>
          <p:spPr bwMode="auto">
            <a:xfrm>
              <a:off x="8255001" y="4327525"/>
              <a:ext cx="71438" cy="22225"/>
            </a:xfrm>
            <a:custGeom>
              <a:avLst/>
              <a:gdLst>
                <a:gd name="T0" fmla="*/ 0 w 45"/>
                <a:gd name="T1" fmla="*/ 1 h 14"/>
                <a:gd name="T2" fmla="*/ 45 w 45"/>
                <a:gd name="T3" fmla="*/ 14 h 14"/>
                <a:gd name="T4" fmla="*/ 45 w 45"/>
                <a:gd name="T5" fmla="*/ 13 h 14"/>
                <a:gd name="T6" fmla="*/ 0 w 45"/>
                <a:gd name="T7" fmla="*/ 0 h 14"/>
                <a:gd name="T8" fmla="*/ 0 w 45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4">
                  <a:moveTo>
                    <a:pt x="0" y="1"/>
                  </a:moveTo>
                  <a:cubicBezTo>
                    <a:pt x="14" y="5"/>
                    <a:pt x="30" y="10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30" y="9"/>
                    <a:pt x="15" y="5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1722"/>
            <p:cNvSpPr>
              <a:spLocks/>
            </p:cNvSpPr>
            <p:nvPr userDrawn="1"/>
          </p:nvSpPr>
          <p:spPr bwMode="auto">
            <a:xfrm>
              <a:off x="8329613" y="4359275"/>
              <a:ext cx="15875" cy="19050"/>
            </a:xfrm>
            <a:custGeom>
              <a:avLst/>
              <a:gdLst>
                <a:gd name="T0" fmla="*/ 9 w 10"/>
                <a:gd name="T1" fmla="*/ 7 h 12"/>
                <a:gd name="T2" fmla="*/ 3 w 10"/>
                <a:gd name="T3" fmla="*/ 12 h 12"/>
                <a:gd name="T4" fmla="*/ 1 w 10"/>
                <a:gd name="T5" fmla="*/ 6 h 12"/>
                <a:gd name="T6" fmla="*/ 7 w 10"/>
                <a:gd name="T7" fmla="*/ 0 h 12"/>
                <a:gd name="T8" fmla="*/ 9 w 10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1723"/>
            <p:cNvSpPr>
              <a:spLocks/>
            </p:cNvSpPr>
            <p:nvPr userDrawn="1"/>
          </p:nvSpPr>
          <p:spPr bwMode="auto">
            <a:xfrm>
              <a:off x="8335963" y="435292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1724"/>
            <p:cNvSpPr>
              <a:spLocks/>
            </p:cNvSpPr>
            <p:nvPr userDrawn="1"/>
          </p:nvSpPr>
          <p:spPr bwMode="auto">
            <a:xfrm>
              <a:off x="8355013" y="4365625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1725"/>
            <p:cNvSpPr>
              <a:spLocks/>
            </p:cNvSpPr>
            <p:nvPr userDrawn="1"/>
          </p:nvSpPr>
          <p:spPr bwMode="auto">
            <a:xfrm>
              <a:off x="8359776" y="43592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1726"/>
            <p:cNvSpPr>
              <a:spLocks/>
            </p:cNvSpPr>
            <p:nvPr userDrawn="1"/>
          </p:nvSpPr>
          <p:spPr bwMode="auto">
            <a:xfrm>
              <a:off x="8380413" y="437197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1727"/>
            <p:cNvSpPr>
              <a:spLocks/>
            </p:cNvSpPr>
            <p:nvPr userDrawn="1"/>
          </p:nvSpPr>
          <p:spPr bwMode="auto">
            <a:xfrm>
              <a:off x="8385176" y="4365625"/>
              <a:ext cx="11113" cy="9525"/>
            </a:xfrm>
            <a:custGeom>
              <a:avLst/>
              <a:gdLst>
                <a:gd name="T0" fmla="*/ 5 w 7"/>
                <a:gd name="T1" fmla="*/ 6 h 6"/>
                <a:gd name="T2" fmla="*/ 0 w 7"/>
                <a:gd name="T3" fmla="*/ 5 h 6"/>
                <a:gd name="T4" fmla="*/ 1 w 7"/>
                <a:gd name="T5" fmla="*/ 0 h 6"/>
                <a:gd name="T6" fmla="*/ 7 w 7"/>
                <a:gd name="T7" fmla="*/ 1 h 6"/>
                <a:gd name="T8" fmla="*/ 5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1728"/>
            <p:cNvSpPr>
              <a:spLocks/>
            </p:cNvSpPr>
            <p:nvPr userDrawn="1"/>
          </p:nvSpPr>
          <p:spPr bwMode="auto">
            <a:xfrm>
              <a:off x="8329613" y="4349750"/>
              <a:ext cx="73025" cy="19050"/>
            </a:xfrm>
            <a:custGeom>
              <a:avLst/>
              <a:gdLst>
                <a:gd name="T0" fmla="*/ 0 w 46"/>
                <a:gd name="T1" fmla="*/ 1 h 12"/>
                <a:gd name="T2" fmla="*/ 46 w 46"/>
                <a:gd name="T3" fmla="*/ 12 h 12"/>
                <a:gd name="T4" fmla="*/ 46 w 46"/>
                <a:gd name="T5" fmla="*/ 12 h 12"/>
                <a:gd name="T6" fmla="*/ 1 w 46"/>
                <a:gd name="T7" fmla="*/ 0 h 12"/>
                <a:gd name="T8" fmla="*/ 0 w 46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2">
                  <a:moveTo>
                    <a:pt x="0" y="1"/>
                  </a:moveTo>
                  <a:cubicBezTo>
                    <a:pt x="16" y="5"/>
                    <a:pt x="31" y="9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31" y="8"/>
                    <a:pt x="16" y="4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1729"/>
            <p:cNvSpPr>
              <a:spLocks/>
            </p:cNvSpPr>
            <p:nvPr userDrawn="1"/>
          </p:nvSpPr>
          <p:spPr bwMode="auto">
            <a:xfrm>
              <a:off x="8407401" y="4378325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1730"/>
            <p:cNvSpPr>
              <a:spLocks/>
            </p:cNvSpPr>
            <p:nvPr userDrawn="1"/>
          </p:nvSpPr>
          <p:spPr bwMode="auto">
            <a:xfrm>
              <a:off x="8412163" y="43719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1731"/>
            <p:cNvSpPr>
              <a:spLocks/>
            </p:cNvSpPr>
            <p:nvPr userDrawn="1"/>
          </p:nvSpPr>
          <p:spPr bwMode="auto">
            <a:xfrm>
              <a:off x="8432801" y="4384675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1732"/>
            <p:cNvSpPr>
              <a:spLocks/>
            </p:cNvSpPr>
            <p:nvPr userDrawn="1"/>
          </p:nvSpPr>
          <p:spPr bwMode="auto">
            <a:xfrm>
              <a:off x="8437563" y="43767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1733"/>
            <p:cNvSpPr>
              <a:spLocks/>
            </p:cNvSpPr>
            <p:nvPr userDrawn="1"/>
          </p:nvSpPr>
          <p:spPr bwMode="auto">
            <a:xfrm>
              <a:off x="8458201" y="438943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1734"/>
            <p:cNvSpPr>
              <a:spLocks/>
            </p:cNvSpPr>
            <p:nvPr userDrawn="1"/>
          </p:nvSpPr>
          <p:spPr bwMode="auto">
            <a:xfrm>
              <a:off x="8462963" y="438150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1 w 6"/>
                <a:gd name="T5" fmla="*/ 0 h 7"/>
                <a:gd name="T6" fmla="*/ 6 w 6"/>
                <a:gd name="T7" fmla="*/ 2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1735"/>
            <p:cNvSpPr>
              <a:spLocks/>
            </p:cNvSpPr>
            <p:nvPr userDrawn="1"/>
          </p:nvSpPr>
          <p:spPr bwMode="auto">
            <a:xfrm>
              <a:off x="8407401" y="4368800"/>
              <a:ext cx="73025" cy="17463"/>
            </a:xfrm>
            <a:custGeom>
              <a:avLst/>
              <a:gdLst>
                <a:gd name="T0" fmla="*/ 0 w 46"/>
                <a:gd name="T1" fmla="*/ 1 h 11"/>
                <a:gd name="T2" fmla="*/ 23 w 46"/>
                <a:gd name="T3" fmla="*/ 6 h 11"/>
                <a:gd name="T4" fmla="*/ 46 w 46"/>
                <a:gd name="T5" fmla="*/ 11 h 11"/>
                <a:gd name="T6" fmla="*/ 46 w 46"/>
                <a:gd name="T7" fmla="*/ 10 h 11"/>
                <a:gd name="T8" fmla="*/ 23 w 46"/>
                <a:gd name="T9" fmla="*/ 5 h 11"/>
                <a:gd name="T10" fmla="*/ 0 w 46"/>
                <a:gd name="T11" fmla="*/ 0 h 11"/>
                <a:gd name="T12" fmla="*/ 0 w 46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1">
                  <a:moveTo>
                    <a:pt x="0" y="1"/>
                  </a:moveTo>
                  <a:cubicBezTo>
                    <a:pt x="7" y="3"/>
                    <a:pt x="15" y="5"/>
                    <a:pt x="23" y="6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5" y="4"/>
                    <a:pt x="8" y="2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1736"/>
            <p:cNvSpPr>
              <a:spLocks/>
            </p:cNvSpPr>
            <p:nvPr userDrawn="1"/>
          </p:nvSpPr>
          <p:spPr bwMode="auto">
            <a:xfrm>
              <a:off x="8486776" y="4394200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7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1737"/>
            <p:cNvSpPr>
              <a:spLocks/>
            </p:cNvSpPr>
            <p:nvPr userDrawn="1"/>
          </p:nvSpPr>
          <p:spPr bwMode="auto">
            <a:xfrm>
              <a:off x="8489951" y="43878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5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1738"/>
            <p:cNvSpPr>
              <a:spLocks/>
            </p:cNvSpPr>
            <p:nvPr userDrawn="1"/>
          </p:nvSpPr>
          <p:spPr bwMode="auto">
            <a:xfrm>
              <a:off x="8512176" y="439896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1739"/>
            <p:cNvSpPr>
              <a:spLocks/>
            </p:cNvSpPr>
            <p:nvPr userDrawn="1"/>
          </p:nvSpPr>
          <p:spPr bwMode="auto">
            <a:xfrm>
              <a:off x="8515351" y="43926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1740"/>
            <p:cNvSpPr>
              <a:spLocks/>
            </p:cNvSpPr>
            <p:nvPr userDrawn="1"/>
          </p:nvSpPr>
          <p:spPr bwMode="auto">
            <a:xfrm>
              <a:off x="8537576" y="440372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1741"/>
            <p:cNvSpPr>
              <a:spLocks/>
            </p:cNvSpPr>
            <p:nvPr userDrawn="1"/>
          </p:nvSpPr>
          <p:spPr bwMode="auto">
            <a:xfrm>
              <a:off x="8540751" y="43973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5 h 6"/>
                <a:gd name="T4" fmla="*/ 1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1742"/>
            <p:cNvSpPr>
              <a:spLocks/>
            </p:cNvSpPr>
            <p:nvPr userDrawn="1"/>
          </p:nvSpPr>
          <p:spPr bwMode="auto">
            <a:xfrm>
              <a:off x="8485188" y="4386263"/>
              <a:ext cx="73025" cy="14288"/>
            </a:xfrm>
            <a:custGeom>
              <a:avLst/>
              <a:gdLst>
                <a:gd name="T0" fmla="*/ 0 w 46"/>
                <a:gd name="T1" fmla="*/ 0 h 9"/>
                <a:gd name="T2" fmla="*/ 46 w 46"/>
                <a:gd name="T3" fmla="*/ 9 h 9"/>
                <a:gd name="T4" fmla="*/ 46 w 46"/>
                <a:gd name="T5" fmla="*/ 8 h 9"/>
                <a:gd name="T6" fmla="*/ 0 w 46"/>
                <a:gd name="T7" fmla="*/ 0 h 9"/>
                <a:gd name="T8" fmla="*/ 0 w 4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">
                  <a:moveTo>
                    <a:pt x="0" y="0"/>
                  </a:moveTo>
                  <a:cubicBezTo>
                    <a:pt x="15" y="4"/>
                    <a:pt x="31" y="6"/>
                    <a:pt x="4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31" y="5"/>
                    <a:pt x="1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1743"/>
            <p:cNvSpPr>
              <a:spLocks/>
            </p:cNvSpPr>
            <p:nvPr userDrawn="1"/>
          </p:nvSpPr>
          <p:spPr bwMode="auto">
            <a:xfrm>
              <a:off x="8564563" y="4408488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4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0"/>
                    <a:pt x="9" y="3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1744"/>
            <p:cNvSpPr>
              <a:spLocks/>
            </p:cNvSpPr>
            <p:nvPr userDrawn="1"/>
          </p:nvSpPr>
          <p:spPr bwMode="auto">
            <a:xfrm>
              <a:off x="8569326" y="44005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1745"/>
            <p:cNvSpPr>
              <a:spLocks/>
            </p:cNvSpPr>
            <p:nvPr userDrawn="1"/>
          </p:nvSpPr>
          <p:spPr bwMode="auto">
            <a:xfrm>
              <a:off x="8589963" y="441166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1" y="3"/>
                    <a:pt x="3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1746"/>
            <p:cNvSpPr>
              <a:spLocks/>
            </p:cNvSpPr>
            <p:nvPr userDrawn="1"/>
          </p:nvSpPr>
          <p:spPr bwMode="auto">
            <a:xfrm>
              <a:off x="8594726" y="4405313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5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6" y="0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1747"/>
            <p:cNvSpPr>
              <a:spLocks/>
            </p:cNvSpPr>
            <p:nvPr userDrawn="1"/>
          </p:nvSpPr>
          <p:spPr bwMode="auto">
            <a:xfrm>
              <a:off x="8615363" y="4414838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1748"/>
            <p:cNvSpPr>
              <a:spLocks/>
            </p:cNvSpPr>
            <p:nvPr userDrawn="1"/>
          </p:nvSpPr>
          <p:spPr bwMode="auto">
            <a:xfrm>
              <a:off x="8618538" y="4408488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1749"/>
            <p:cNvSpPr>
              <a:spLocks/>
            </p:cNvSpPr>
            <p:nvPr userDrawn="1"/>
          </p:nvSpPr>
          <p:spPr bwMode="auto">
            <a:xfrm>
              <a:off x="8562976" y="4398963"/>
              <a:ext cx="74613" cy="11113"/>
            </a:xfrm>
            <a:custGeom>
              <a:avLst/>
              <a:gdLst>
                <a:gd name="T0" fmla="*/ 0 w 47"/>
                <a:gd name="T1" fmla="*/ 1 h 7"/>
                <a:gd name="T2" fmla="*/ 23 w 47"/>
                <a:gd name="T3" fmla="*/ 4 h 7"/>
                <a:gd name="T4" fmla="*/ 46 w 47"/>
                <a:gd name="T5" fmla="*/ 7 h 7"/>
                <a:gd name="T6" fmla="*/ 47 w 47"/>
                <a:gd name="T7" fmla="*/ 7 h 7"/>
                <a:gd name="T8" fmla="*/ 23 w 47"/>
                <a:gd name="T9" fmla="*/ 4 h 7"/>
                <a:gd name="T10" fmla="*/ 0 w 47"/>
                <a:gd name="T11" fmla="*/ 0 h 7"/>
                <a:gd name="T12" fmla="*/ 0 w 4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">
                  <a:moveTo>
                    <a:pt x="0" y="1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31" y="6"/>
                    <a:pt x="39" y="7"/>
                    <a:pt x="46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39" y="6"/>
                    <a:pt x="31" y="5"/>
                    <a:pt x="23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1750"/>
            <p:cNvSpPr>
              <a:spLocks/>
            </p:cNvSpPr>
            <p:nvPr userDrawn="1"/>
          </p:nvSpPr>
          <p:spPr bwMode="auto">
            <a:xfrm>
              <a:off x="8643938" y="441801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1751"/>
            <p:cNvSpPr>
              <a:spLocks/>
            </p:cNvSpPr>
            <p:nvPr userDrawn="1"/>
          </p:nvSpPr>
          <p:spPr bwMode="auto">
            <a:xfrm>
              <a:off x="8647113" y="441166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1752"/>
            <p:cNvSpPr>
              <a:spLocks/>
            </p:cNvSpPr>
            <p:nvPr userDrawn="1"/>
          </p:nvSpPr>
          <p:spPr bwMode="auto">
            <a:xfrm>
              <a:off x="8670926" y="4421188"/>
              <a:ext cx="12700" cy="19050"/>
            </a:xfrm>
            <a:custGeom>
              <a:avLst/>
              <a:gdLst>
                <a:gd name="T0" fmla="*/ 8 w 8"/>
                <a:gd name="T1" fmla="*/ 7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7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1753"/>
            <p:cNvSpPr>
              <a:spLocks/>
            </p:cNvSpPr>
            <p:nvPr userDrawn="1"/>
          </p:nvSpPr>
          <p:spPr bwMode="auto">
            <a:xfrm>
              <a:off x="8672513" y="44132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1754"/>
            <p:cNvSpPr>
              <a:spLocks/>
            </p:cNvSpPr>
            <p:nvPr userDrawn="1"/>
          </p:nvSpPr>
          <p:spPr bwMode="auto">
            <a:xfrm>
              <a:off x="8696326" y="442277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1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1755"/>
            <p:cNvSpPr>
              <a:spLocks/>
            </p:cNvSpPr>
            <p:nvPr userDrawn="1"/>
          </p:nvSpPr>
          <p:spPr bwMode="auto">
            <a:xfrm>
              <a:off x="8697913" y="4416425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1757"/>
            <p:cNvSpPr>
              <a:spLocks/>
            </p:cNvSpPr>
            <p:nvPr userDrawn="1"/>
          </p:nvSpPr>
          <p:spPr bwMode="auto">
            <a:xfrm>
              <a:off x="8640763" y="4410075"/>
              <a:ext cx="74613" cy="7938"/>
            </a:xfrm>
            <a:custGeom>
              <a:avLst/>
              <a:gdLst>
                <a:gd name="T0" fmla="*/ 0 w 47"/>
                <a:gd name="T1" fmla="*/ 1 h 5"/>
                <a:gd name="T2" fmla="*/ 24 w 47"/>
                <a:gd name="T3" fmla="*/ 3 h 5"/>
                <a:gd name="T4" fmla="*/ 47 w 47"/>
                <a:gd name="T5" fmla="*/ 5 h 5"/>
                <a:gd name="T6" fmla="*/ 47 w 47"/>
                <a:gd name="T7" fmla="*/ 4 h 5"/>
                <a:gd name="T8" fmla="*/ 24 w 47"/>
                <a:gd name="T9" fmla="*/ 2 h 5"/>
                <a:gd name="T10" fmla="*/ 0 w 47"/>
                <a:gd name="T11" fmla="*/ 0 h 5"/>
                <a:gd name="T12" fmla="*/ 0 w 47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">
                  <a:moveTo>
                    <a:pt x="0" y="1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31" y="4"/>
                    <a:pt x="39" y="4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39" y="4"/>
                    <a:pt x="32" y="3"/>
                    <a:pt x="2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1758"/>
            <p:cNvSpPr>
              <a:spLocks/>
            </p:cNvSpPr>
            <p:nvPr userDrawn="1"/>
          </p:nvSpPr>
          <p:spPr bwMode="auto">
            <a:xfrm>
              <a:off x="8724901" y="4425950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1759"/>
            <p:cNvSpPr>
              <a:spLocks/>
            </p:cNvSpPr>
            <p:nvPr userDrawn="1"/>
          </p:nvSpPr>
          <p:spPr bwMode="auto">
            <a:xfrm>
              <a:off x="8726488" y="4418013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1760"/>
            <p:cNvSpPr>
              <a:spLocks/>
            </p:cNvSpPr>
            <p:nvPr userDrawn="1"/>
          </p:nvSpPr>
          <p:spPr bwMode="auto">
            <a:xfrm>
              <a:off x="8750301" y="44275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1761"/>
            <p:cNvSpPr>
              <a:spLocks/>
            </p:cNvSpPr>
            <p:nvPr userDrawn="1"/>
          </p:nvSpPr>
          <p:spPr bwMode="auto">
            <a:xfrm>
              <a:off x="8751888" y="4419600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1762"/>
            <p:cNvSpPr>
              <a:spLocks/>
            </p:cNvSpPr>
            <p:nvPr userDrawn="1"/>
          </p:nvSpPr>
          <p:spPr bwMode="auto">
            <a:xfrm>
              <a:off x="8775701" y="442753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1763"/>
            <p:cNvSpPr>
              <a:spLocks/>
            </p:cNvSpPr>
            <p:nvPr userDrawn="1"/>
          </p:nvSpPr>
          <p:spPr bwMode="auto">
            <a:xfrm>
              <a:off x="8777288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1764"/>
            <p:cNvSpPr>
              <a:spLocks/>
            </p:cNvSpPr>
            <p:nvPr userDrawn="1"/>
          </p:nvSpPr>
          <p:spPr bwMode="auto">
            <a:xfrm>
              <a:off x="8720138" y="4416425"/>
              <a:ext cx="74613" cy="6350"/>
            </a:xfrm>
            <a:custGeom>
              <a:avLst/>
              <a:gdLst>
                <a:gd name="T0" fmla="*/ 0 w 47"/>
                <a:gd name="T1" fmla="*/ 1 h 4"/>
                <a:gd name="T2" fmla="*/ 23 w 47"/>
                <a:gd name="T3" fmla="*/ 3 h 4"/>
                <a:gd name="T4" fmla="*/ 47 w 47"/>
                <a:gd name="T5" fmla="*/ 4 h 4"/>
                <a:gd name="T6" fmla="*/ 47 w 47"/>
                <a:gd name="T7" fmla="*/ 3 h 4"/>
                <a:gd name="T8" fmla="*/ 23 w 47"/>
                <a:gd name="T9" fmla="*/ 2 h 4"/>
                <a:gd name="T10" fmla="*/ 0 w 47"/>
                <a:gd name="T11" fmla="*/ 0 h 4"/>
                <a:gd name="T12" fmla="*/ 0 w 47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">
                  <a:moveTo>
                    <a:pt x="0" y="1"/>
                  </a:moveTo>
                  <a:cubicBezTo>
                    <a:pt x="8" y="2"/>
                    <a:pt x="16" y="2"/>
                    <a:pt x="23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1765"/>
            <p:cNvSpPr>
              <a:spLocks/>
            </p:cNvSpPr>
            <p:nvPr userDrawn="1"/>
          </p:nvSpPr>
          <p:spPr bwMode="auto">
            <a:xfrm>
              <a:off x="88042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1766"/>
            <p:cNvSpPr>
              <a:spLocks/>
            </p:cNvSpPr>
            <p:nvPr userDrawn="1"/>
          </p:nvSpPr>
          <p:spPr bwMode="auto">
            <a:xfrm>
              <a:off x="8805863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1767"/>
            <p:cNvSpPr>
              <a:spLocks/>
            </p:cNvSpPr>
            <p:nvPr userDrawn="1"/>
          </p:nvSpPr>
          <p:spPr bwMode="auto">
            <a:xfrm>
              <a:off x="88296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Rectangle 1768"/>
            <p:cNvSpPr>
              <a:spLocks noChangeArrowheads="1"/>
            </p:cNvSpPr>
            <p:nvPr userDrawn="1"/>
          </p:nvSpPr>
          <p:spPr bwMode="auto">
            <a:xfrm>
              <a:off x="8831263" y="4422775"/>
              <a:ext cx="9525" cy="793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1769"/>
            <p:cNvSpPr>
              <a:spLocks/>
            </p:cNvSpPr>
            <p:nvPr userDrawn="1"/>
          </p:nvSpPr>
          <p:spPr bwMode="auto">
            <a:xfrm>
              <a:off x="88550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1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1" y="10"/>
                    <a:pt x="1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Rectangle 1770"/>
            <p:cNvSpPr>
              <a:spLocks noChangeArrowheads="1"/>
            </p:cNvSpPr>
            <p:nvPr userDrawn="1"/>
          </p:nvSpPr>
          <p:spPr bwMode="auto">
            <a:xfrm>
              <a:off x="8856663" y="4422775"/>
              <a:ext cx="9525" cy="793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1771"/>
            <p:cNvSpPr>
              <a:spLocks/>
            </p:cNvSpPr>
            <p:nvPr userDrawn="1"/>
          </p:nvSpPr>
          <p:spPr bwMode="auto">
            <a:xfrm>
              <a:off x="8799513" y="4421188"/>
              <a:ext cx="74613" cy="1588"/>
            </a:xfrm>
            <a:custGeom>
              <a:avLst/>
              <a:gdLst>
                <a:gd name="T0" fmla="*/ 0 w 47"/>
                <a:gd name="T1" fmla="*/ 1 h 1"/>
                <a:gd name="T2" fmla="*/ 19 w 47"/>
                <a:gd name="T3" fmla="*/ 1 h 1"/>
                <a:gd name="T4" fmla="*/ 46 w 47"/>
                <a:gd name="T5" fmla="*/ 1 h 1"/>
                <a:gd name="T6" fmla="*/ 47 w 47"/>
                <a:gd name="T7" fmla="*/ 1 h 1"/>
                <a:gd name="T8" fmla="*/ 47 w 47"/>
                <a:gd name="T9" fmla="*/ 0 h 1"/>
                <a:gd name="T10" fmla="*/ 46 w 47"/>
                <a:gd name="T11" fmla="*/ 0 h 1"/>
                <a:gd name="T12" fmla="*/ 19 w 47"/>
                <a:gd name="T13" fmla="*/ 0 h 1"/>
                <a:gd name="T14" fmla="*/ 0 w 47"/>
                <a:gd name="T15" fmla="*/ 0 h 1"/>
                <a:gd name="T16" fmla="*/ 0 w 47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">
                  <a:moveTo>
                    <a:pt x="0" y="1"/>
                  </a:moveTo>
                  <a:cubicBezTo>
                    <a:pt x="6" y="1"/>
                    <a:pt x="13" y="1"/>
                    <a:pt x="19" y="1"/>
                  </a:cubicBezTo>
                  <a:cubicBezTo>
                    <a:pt x="28" y="1"/>
                    <a:pt x="37" y="1"/>
                    <a:pt x="46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7" y="0"/>
                    <a:pt x="28" y="0"/>
                    <a:pt x="19" y="0"/>
                  </a:cubicBezTo>
                  <a:cubicBezTo>
                    <a:pt x="13" y="0"/>
                    <a:pt x="6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1772"/>
            <p:cNvSpPr>
              <a:spLocks/>
            </p:cNvSpPr>
            <p:nvPr userDrawn="1"/>
          </p:nvSpPr>
          <p:spPr bwMode="auto">
            <a:xfrm>
              <a:off x="8883651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1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1" y="9"/>
                    <a:pt x="1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1773"/>
            <p:cNvSpPr>
              <a:spLocks/>
            </p:cNvSpPr>
            <p:nvPr userDrawn="1"/>
          </p:nvSpPr>
          <p:spPr bwMode="auto">
            <a:xfrm>
              <a:off x="8885238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1774"/>
            <p:cNvSpPr>
              <a:spLocks/>
            </p:cNvSpPr>
            <p:nvPr userDrawn="1"/>
          </p:nvSpPr>
          <p:spPr bwMode="auto">
            <a:xfrm>
              <a:off x="8910638" y="4427538"/>
              <a:ext cx="12700" cy="19050"/>
            </a:xfrm>
            <a:custGeom>
              <a:avLst/>
              <a:gdLst>
                <a:gd name="T0" fmla="*/ 7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3 w 8"/>
                <a:gd name="T7" fmla="*/ 0 h 12"/>
                <a:gd name="T8" fmla="*/ 7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7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1775"/>
            <p:cNvSpPr>
              <a:spLocks/>
            </p:cNvSpPr>
            <p:nvPr userDrawn="1"/>
          </p:nvSpPr>
          <p:spPr bwMode="auto">
            <a:xfrm>
              <a:off x="8910638" y="4421188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1776"/>
            <p:cNvSpPr>
              <a:spLocks/>
            </p:cNvSpPr>
            <p:nvPr userDrawn="1"/>
          </p:nvSpPr>
          <p:spPr bwMode="auto">
            <a:xfrm>
              <a:off x="8936038" y="4425950"/>
              <a:ext cx="12700" cy="20638"/>
            </a:xfrm>
            <a:custGeom>
              <a:avLst/>
              <a:gdLst>
                <a:gd name="T0" fmla="*/ 7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7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1777"/>
            <p:cNvSpPr>
              <a:spLocks/>
            </p:cNvSpPr>
            <p:nvPr userDrawn="1"/>
          </p:nvSpPr>
          <p:spPr bwMode="auto">
            <a:xfrm>
              <a:off x="8936038" y="441960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1778"/>
            <p:cNvSpPr>
              <a:spLocks/>
            </p:cNvSpPr>
            <p:nvPr userDrawn="1"/>
          </p:nvSpPr>
          <p:spPr bwMode="auto">
            <a:xfrm>
              <a:off x="8878888" y="4418013"/>
              <a:ext cx="74613" cy="4763"/>
            </a:xfrm>
            <a:custGeom>
              <a:avLst/>
              <a:gdLst>
                <a:gd name="T0" fmla="*/ 0 w 47"/>
                <a:gd name="T1" fmla="*/ 3 h 3"/>
                <a:gd name="T2" fmla="*/ 1 w 47"/>
                <a:gd name="T3" fmla="*/ 3 h 3"/>
                <a:gd name="T4" fmla="*/ 23 w 47"/>
                <a:gd name="T5" fmla="*/ 2 h 3"/>
                <a:gd name="T6" fmla="*/ 47 w 47"/>
                <a:gd name="T7" fmla="*/ 1 h 3"/>
                <a:gd name="T8" fmla="*/ 47 w 47"/>
                <a:gd name="T9" fmla="*/ 0 h 3"/>
                <a:gd name="T10" fmla="*/ 23 w 47"/>
                <a:gd name="T11" fmla="*/ 1 h 3"/>
                <a:gd name="T12" fmla="*/ 1 w 47"/>
                <a:gd name="T13" fmla="*/ 2 h 3"/>
                <a:gd name="T14" fmla="*/ 0 w 47"/>
                <a:gd name="T15" fmla="*/ 2 h 3"/>
                <a:gd name="T16" fmla="*/ 0 w 47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9" y="3"/>
                    <a:pt x="16" y="2"/>
                    <a:pt x="23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6" y="2"/>
                    <a:pt x="9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1779"/>
            <p:cNvSpPr>
              <a:spLocks/>
            </p:cNvSpPr>
            <p:nvPr userDrawn="1"/>
          </p:nvSpPr>
          <p:spPr bwMode="auto">
            <a:xfrm>
              <a:off x="8964613" y="4424363"/>
              <a:ext cx="12700" cy="20638"/>
            </a:xfrm>
            <a:custGeom>
              <a:avLst/>
              <a:gdLst>
                <a:gd name="T0" fmla="*/ 7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7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1780"/>
            <p:cNvSpPr>
              <a:spLocks/>
            </p:cNvSpPr>
            <p:nvPr userDrawn="1"/>
          </p:nvSpPr>
          <p:spPr bwMode="auto">
            <a:xfrm>
              <a:off x="8964613" y="4418013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1781"/>
            <p:cNvSpPr>
              <a:spLocks/>
            </p:cNvSpPr>
            <p:nvPr userDrawn="1"/>
          </p:nvSpPr>
          <p:spPr bwMode="auto">
            <a:xfrm>
              <a:off x="8990013" y="442118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1782"/>
            <p:cNvSpPr>
              <a:spLocks/>
            </p:cNvSpPr>
            <p:nvPr userDrawn="1"/>
          </p:nvSpPr>
          <p:spPr bwMode="auto">
            <a:xfrm>
              <a:off x="8990013" y="441483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1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1783"/>
            <p:cNvSpPr>
              <a:spLocks/>
            </p:cNvSpPr>
            <p:nvPr userDrawn="1"/>
          </p:nvSpPr>
          <p:spPr bwMode="auto">
            <a:xfrm>
              <a:off x="9015413" y="441960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1784"/>
            <p:cNvSpPr>
              <a:spLocks/>
            </p:cNvSpPr>
            <p:nvPr userDrawn="1"/>
          </p:nvSpPr>
          <p:spPr bwMode="auto">
            <a:xfrm>
              <a:off x="9015413" y="441325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1785"/>
            <p:cNvSpPr>
              <a:spLocks/>
            </p:cNvSpPr>
            <p:nvPr userDrawn="1"/>
          </p:nvSpPr>
          <p:spPr bwMode="auto">
            <a:xfrm>
              <a:off x="8956676" y="4411663"/>
              <a:ext cx="74613" cy="7938"/>
            </a:xfrm>
            <a:custGeom>
              <a:avLst/>
              <a:gdLst>
                <a:gd name="T0" fmla="*/ 0 w 47"/>
                <a:gd name="T1" fmla="*/ 5 h 5"/>
                <a:gd name="T2" fmla="*/ 47 w 47"/>
                <a:gd name="T3" fmla="*/ 1 h 5"/>
                <a:gd name="T4" fmla="*/ 47 w 47"/>
                <a:gd name="T5" fmla="*/ 0 h 5"/>
                <a:gd name="T6" fmla="*/ 0 w 47"/>
                <a:gd name="T7" fmla="*/ 4 h 5"/>
                <a:gd name="T8" fmla="*/ 0 w 4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">
                  <a:moveTo>
                    <a:pt x="0" y="5"/>
                  </a:moveTo>
                  <a:cubicBezTo>
                    <a:pt x="16" y="4"/>
                    <a:pt x="32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2" y="1"/>
                    <a:pt x="16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1786"/>
            <p:cNvSpPr>
              <a:spLocks/>
            </p:cNvSpPr>
            <p:nvPr userDrawn="1"/>
          </p:nvSpPr>
          <p:spPr bwMode="auto">
            <a:xfrm>
              <a:off x="9043988" y="44164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0 w 8"/>
                <a:gd name="T5" fmla="*/ 7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1787"/>
            <p:cNvSpPr>
              <a:spLocks/>
            </p:cNvSpPr>
            <p:nvPr userDrawn="1"/>
          </p:nvSpPr>
          <p:spPr bwMode="auto">
            <a:xfrm>
              <a:off x="9043988" y="4408488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7 h 7"/>
                <a:gd name="T4" fmla="*/ 0 w 6"/>
                <a:gd name="T5" fmla="*/ 1 h 7"/>
                <a:gd name="T6" fmla="*/ 5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0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1788"/>
            <p:cNvSpPr>
              <a:spLocks/>
            </p:cNvSpPr>
            <p:nvPr userDrawn="1"/>
          </p:nvSpPr>
          <p:spPr bwMode="auto">
            <a:xfrm>
              <a:off x="9067801" y="4413250"/>
              <a:ext cx="14288" cy="19050"/>
            </a:xfrm>
            <a:custGeom>
              <a:avLst/>
              <a:gdLst>
                <a:gd name="T0" fmla="*/ 9 w 9"/>
                <a:gd name="T1" fmla="*/ 6 h 12"/>
                <a:gd name="T2" fmla="*/ 6 w 9"/>
                <a:gd name="T3" fmla="*/ 12 h 12"/>
                <a:gd name="T4" fmla="*/ 1 w 9"/>
                <a:gd name="T5" fmla="*/ 7 h 12"/>
                <a:gd name="T6" fmla="*/ 4 w 9"/>
                <a:gd name="T7" fmla="*/ 0 h 12"/>
                <a:gd name="T8" fmla="*/ 9 w 9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9" y="9"/>
                    <a:pt x="6" y="12"/>
                    <a:pt x="6" y="12"/>
                  </a:cubicBezTo>
                  <a:cubicBezTo>
                    <a:pt x="6" y="12"/>
                    <a:pt x="1" y="10"/>
                    <a:pt x="1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1789"/>
            <p:cNvSpPr>
              <a:spLocks/>
            </p:cNvSpPr>
            <p:nvPr userDrawn="1"/>
          </p:nvSpPr>
          <p:spPr bwMode="auto">
            <a:xfrm>
              <a:off x="9067801" y="44053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1790"/>
            <p:cNvSpPr>
              <a:spLocks/>
            </p:cNvSpPr>
            <p:nvPr userDrawn="1"/>
          </p:nvSpPr>
          <p:spPr bwMode="auto">
            <a:xfrm>
              <a:off x="9093201" y="440848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4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2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1791"/>
            <p:cNvSpPr>
              <a:spLocks/>
            </p:cNvSpPr>
            <p:nvPr userDrawn="1"/>
          </p:nvSpPr>
          <p:spPr bwMode="auto">
            <a:xfrm>
              <a:off x="9093201" y="4402138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1 w 7"/>
                <a:gd name="T3" fmla="*/ 6 h 6"/>
                <a:gd name="T4" fmla="*/ 0 w 7"/>
                <a:gd name="T5" fmla="*/ 1 h 6"/>
                <a:gd name="T6" fmla="*/ 6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lnTo>
                    <a:pt x="1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1792"/>
            <p:cNvSpPr>
              <a:spLocks/>
            </p:cNvSpPr>
            <p:nvPr userDrawn="1"/>
          </p:nvSpPr>
          <p:spPr bwMode="auto">
            <a:xfrm>
              <a:off x="9036051" y="4400550"/>
              <a:ext cx="74613" cy="11113"/>
            </a:xfrm>
            <a:custGeom>
              <a:avLst/>
              <a:gdLst>
                <a:gd name="T0" fmla="*/ 0 w 47"/>
                <a:gd name="T1" fmla="*/ 7 h 7"/>
                <a:gd name="T2" fmla="*/ 47 w 47"/>
                <a:gd name="T3" fmla="*/ 1 h 7"/>
                <a:gd name="T4" fmla="*/ 46 w 47"/>
                <a:gd name="T5" fmla="*/ 0 h 7"/>
                <a:gd name="T6" fmla="*/ 0 w 47"/>
                <a:gd name="T7" fmla="*/ 6 h 7"/>
                <a:gd name="T8" fmla="*/ 0 w 4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">
                  <a:moveTo>
                    <a:pt x="0" y="7"/>
                  </a:moveTo>
                  <a:lnTo>
                    <a:pt x="47" y="1"/>
                  </a:lnTo>
                  <a:lnTo>
                    <a:pt x="46" y="0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1793"/>
            <p:cNvSpPr>
              <a:spLocks/>
            </p:cNvSpPr>
            <p:nvPr userDrawn="1"/>
          </p:nvSpPr>
          <p:spPr bwMode="auto">
            <a:xfrm>
              <a:off x="9036051" y="4400550"/>
              <a:ext cx="74613" cy="11113"/>
            </a:xfrm>
            <a:custGeom>
              <a:avLst/>
              <a:gdLst>
                <a:gd name="T0" fmla="*/ 0 w 47"/>
                <a:gd name="T1" fmla="*/ 7 h 7"/>
                <a:gd name="T2" fmla="*/ 47 w 47"/>
                <a:gd name="T3" fmla="*/ 1 h 7"/>
                <a:gd name="T4" fmla="*/ 46 w 47"/>
                <a:gd name="T5" fmla="*/ 0 h 7"/>
                <a:gd name="T6" fmla="*/ 0 w 47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7">
                  <a:moveTo>
                    <a:pt x="0" y="7"/>
                  </a:moveTo>
                  <a:lnTo>
                    <a:pt x="47" y="1"/>
                  </a:lnTo>
                  <a:lnTo>
                    <a:pt x="46" y="0"/>
                  </a:lnTo>
                  <a:lnTo>
                    <a:pt x="0" y="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1794"/>
            <p:cNvSpPr>
              <a:spLocks/>
            </p:cNvSpPr>
            <p:nvPr userDrawn="1"/>
          </p:nvSpPr>
          <p:spPr bwMode="auto">
            <a:xfrm>
              <a:off x="9121776" y="440372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1795"/>
            <p:cNvSpPr>
              <a:spLocks/>
            </p:cNvSpPr>
            <p:nvPr userDrawn="1"/>
          </p:nvSpPr>
          <p:spPr bwMode="auto">
            <a:xfrm>
              <a:off x="9121776" y="439737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1796"/>
            <p:cNvSpPr>
              <a:spLocks/>
            </p:cNvSpPr>
            <p:nvPr userDrawn="1"/>
          </p:nvSpPr>
          <p:spPr bwMode="auto">
            <a:xfrm>
              <a:off x="9147176" y="439896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1797"/>
            <p:cNvSpPr>
              <a:spLocks/>
            </p:cNvSpPr>
            <p:nvPr userDrawn="1"/>
          </p:nvSpPr>
          <p:spPr bwMode="auto">
            <a:xfrm>
              <a:off x="9147176" y="4392613"/>
              <a:ext cx="9525" cy="11113"/>
            </a:xfrm>
            <a:custGeom>
              <a:avLst/>
              <a:gdLst>
                <a:gd name="T0" fmla="*/ 6 w 6"/>
                <a:gd name="T1" fmla="*/ 5 h 7"/>
                <a:gd name="T2" fmla="*/ 1 w 6"/>
                <a:gd name="T3" fmla="*/ 7 h 7"/>
                <a:gd name="T4" fmla="*/ 0 w 6"/>
                <a:gd name="T5" fmla="*/ 1 h 7"/>
                <a:gd name="T6" fmla="*/ 5 w 6"/>
                <a:gd name="T7" fmla="*/ 0 h 7"/>
                <a:gd name="T8" fmla="*/ 6 w 6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1798"/>
            <p:cNvSpPr>
              <a:spLocks/>
            </p:cNvSpPr>
            <p:nvPr userDrawn="1"/>
          </p:nvSpPr>
          <p:spPr bwMode="auto">
            <a:xfrm>
              <a:off x="9170988" y="439420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0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1799"/>
            <p:cNvSpPr>
              <a:spLocks/>
            </p:cNvSpPr>
            <p:nvPr userDrawn="1"/>
          </p:nvSpPr>
          <p:spPr bwMode="auto">
            <a:xfrm>
              <a:off x="9169401" y="438785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1800"/>
            <p:cNvSpPr>
              <a:spLocks/>
            </p:cNvSpPr>
            <p:nvPr userDrawn="1"/>
          </p:nvSpPr>
          <p:spPr bwMode="auto">
            <a:xfrm>
              <a:off x="9113838" y="4384675"/>
              <a:ext cx="71438" cy="15875"/>
            </a:xfrm>
            <a:custGeom>
              <a:avLst/>
              <a:gdLst>
                <a:gd name="T0" fmla="*/ 0 w 46"/>
                <a:gd name="T1" fmla="*/ 10 h 10"/>
                <a:gd name="T2" fmla="*/ 46 w 46"/>
                <a:gd name="T3" fmla="*/ 1 h 10"/>
                <a:gd name="T4" fmla="*/ 46 w 46"/>
                <a:gd name="T5" fmla="*/ 0 h 10"/>
                <a:gd name="T6" fmla="*/ 0 w 46"/>
                <a:gd name="T7" fmla="*/ 9 h 10"/>
                <a:gd name="T8" fmla="*/ 0 w 4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0">
                  <a:moveTo>
                    <a:pt x="0" y="10"/>
                  </a:moveTo>
                  <a:cubicBezTo>
                    <a:pt x="16" y="7"/>
                    <a:pt x="31" y="4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1" y="4"/>
                    <a:pt x="16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1801"/>
            <p:cNvSpPr>
              <a:spLocks/>
            </p:cNvSpPr>
            <p:nvPr userDrawn="1"/>
          </p:nvSpPr>
          <p:spPr bwMode="auto">
            <a:xfrm>
              <a:off x="9197976" y="4387850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1802"/>
            <p:cNvSpPr>
              <a:spLocks/>
            </p:cNvSpPr>
            <p:nvPr userDrawn="1"/>
          </p:nvSpPr>
          <p:spPr bwMode="auto">
            <a:xfrm>
              <a:off x="9197976" y="438150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1803"/>
            <p:cNvSpPr>
              <a:spLocks/>
            </p:cNvSpPr>
            <p:nvPr userDrawn="1"/>
          </p:nvSpPr>
          <p:spPr bwMode="auto">
            <a:xfrm>
              <a:off x="9223376" y="438150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1804"/>
            <p:cNvSpPr>
              <a:spLocks/>
            </p:cNvSpPr>
            <p:nvPr userDrawn="1"/>
          </p:nvSpPr>
          <p:spPr bwMode="auto">
            <a:xfrm>
              <a:off x="9221788" y="437515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1805"/>
            <p:cNvSpPr>
              <a:spLocks/>
            </p:cNvSpPr>
            <p:nvPr userDrawn="1"/>
          </p:nvSpPr>
          <p:spPr bwMode="auto">
            <a:xfrm>
              <a:off x="9248776" y="437515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7 w 8"/>
                <a:gd name="T3" fmla="*/ 11 h 13"/>
                <a:gd name="T4" fmla="*/ 6 w 8"/>
                <a:gd name="T5" fmla="*/ 13 h 13"/>
                <a:gd name="T6" fmla="*/ 0 w 8"/>
                <a:gd name="T7" fmla="*/ 8 h 13"/>
                <a:gd name="T8" fmla="*/ 3 w 8"/>
                <a:gd name="T9" fmla="*/ 1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8"/>
                    <a:pt x="8" y="9"/>
                    <a:pt x="7" y="11"/>
                  </a:cubicBezTo>
                  <a:cubicBezTo>
                    <a:pt x="7" y="12"/>
                    <a:pt x="6" y="13"/>
                    <a:pt x="6" y="13"/>
                  </a:cubicBezTo>
                  <a:cubicBezTo>
                    <a:pt x="6" y="13"/>
                    <a:pt x="1" y="11"/>
                    <a:pt x="0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1806"/>
            <p:cNvSpPr>
              <a:spLocks/>
            </p:cNvSpPr>
            <p:nvPr userDrawn="1"/>
          </p:nvSpPr>
          <p:spPr bwMode="auto">
            <a:xfrm>
              <a:off x="9247188" y="436880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cubicBezTo>
                    <a:pt x="5" y="6"/>
                    <a:pt x="3" y="6"/>
                    <a:pt x="1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5" y="0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1807"/>
            <p:cNvSpPr>
              <a:spLocks/>
            </p:cNvSpPr>
            <p:nvPr userDrawn="1"/>
          </p:nvSpPr>
          <p:spPr bwMode="auto">
            <a:xfrm>
              <a:off x="9190038" y="4365625"/>
              <a:ext cx="73025" cy="19050"/>
            </a:xfrm>
            <a:custGeom>
              <a:avLst/>
              <a:gdLst>
                <a:gd name="T0" fmla="*/ 0 w 46"/>
                <a:gd name="T1" fmla="*/ 12 h 12"/>
                <a:gd name="T2" fmla="*/ 23 w 46"/>
                <a:gd name="T3" fmla="*/ 7 h 12"/>
                <a:gd name="T4" fmla="*/ 34 w 46"/>
                <a:gd name="T5" fmla="*/ 4 h 12"/>
                <a:gd name="T6" fmla="*/ 46 w 46"/>
                <a:gd name="T7" fmla="*/ 1 h 12"/>
                <a:gd name="T8" fmla="*/ 46 w 46"/>
                <a:gd name="T9" fmla="*/ 0 h 12"/>
                <a:gd name="T10" fmla="*/ 34 w 46"/>
                <a:gd name="T11" fmla="*/ 3 h 12"/>
                <a:gd name="T12" fmla="*/ 23 w 46"/>
                <a:gd name="T13" fmla="*/ 6 h 12"/>
                <a:gd name="T14" fmla="*/ 0 w 46"/>
                <a:gd name="T15" fmla="*/ 12 h 12"/>
                <a:gd name="T16" fmla="*/ 0 w 46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2">
                  <a:moveTo>
                    <a:pt x="0" y="12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8" y="3"/>
                    <a:pt x="42" y="2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2" y="1"/>
                    <a:pt x="38" y="2"/>
                    <a:pt x="34" y="3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1808"/>
            <p:cNvSpPr>
              <a:spLocks/>
            </p:cNvSpPr>
            <p:nvPr userDrawn="1"/>
          </p:nvSpPr>
          <p:spPr bwMode="auto">
            <a:xfrm>
              <a:off x="9275763" y="436721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1809"/>
            <p:cNvSpPr>
              <a:spLocks/>
            </p:cNvSpPr>
            <p:nvPr userDrawn="1"/>
          </p:nvSpPr>
          <p:spPr bwMode="auto">
            <a:xfrm>
              <a:off x="9274176" y="43608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1810"/>
            <p:cNvSpPr>
              <a:spLocks/>
            </p:cNvSpPr>
            <p:nvPr userDrawn="1"/>
          </p:nvSpPr>
          <p:spPr bwMode="auto">
            <a:xfrm>
              <a:off x="9299576" y="4360863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7 w 10"/>
                <a:gd name="T3" fmla="*/ 12 h 12"/>
                <a:gd name="T4" fmla="*/ 1 w 10"/>
                <a:gd name="T5" fmla="*/ 7 h 12"/>
                <a:gd name="T6" fmla="*/ 3 w 10"/>
                <a:gd name="T7" fmla="*/ 0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2" y="11"/>
                    <a:pt x="1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8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1811"/>
            <p:cNvSpPr>
              <a:spLocks/>
            </p:cNvSpPr>
            <p:nvPr userDrawn="1"/>
          </p:nvSpPr>
          <p:spPr bwMode="auto">
            <a:xfrm>
              <a:off x="9297988" y="435292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2 w 7"/>
                <a:gd name="T3" fmla="*/ 7 h 7"/>
                <a:gd name="T4" fmla="*/ 0 w 7"/>
                <a:gd name="T5" fmla="*/ 2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1812"/>
            <p:cNvSpPr>
              <a:spLocks/>
            </p:cNvSpPr>
            <p:nvPr userDrawn="1"/>
          </p:nvSpPr>
          <p:spPr bwMode="auto">
            <a:xfrm>
              <a:off x="9324976" y="435292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8 w 9"/>
                <a:gd name="T3" fmla="*/ 10 h 12"/>
                <a:gd name="T4" fmla="*/ 6 w 9"/>
                <a:gd name="T5" fmla="*/ 12 h 12"/>
                <a:gd name="T6" fmla="*/ 1 w 9"/>
                <a:gd name="T7" fmla="*/ 8 h 12"/>
                <a:gd name="T8" fmla="*/ 2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7"/>
                    <a:pt x="8" y="9"/>
                    <a:pt x="8" y="10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2"/>
                    <a:pt x="2" y="11"/>
                    <a:pt x="1" y="8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1813"/>
            <p:cNvSpPr>
              <a:spLocks/>
            </p:cNvSpPr>
            <p:nvPr userDrawn="1"/>
          </p:nvSpPr>
          <p:spPr bwMode="auto">
            <a:xfrm>
              <a:off x="9321801" y="4346575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6"/>
                    <a:pt x="2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1814"/>
            <p:cNvSpPr>
              <a:spLocks/>
            </p:cNvSpPr>
            <p:nvPr userDrawn="1"/>
          </p:nvSpPr>
          <p:spPr bwMode="auto">
            <a:xfrm>
              <a:off x="9266238" y="4343400"/>
              <a:ext cx="71438" cy="22225"/>
            </a:xfrm>
            <a:custGeom>
              <a:avLst/>
              <a:gdLst>
                <a:gd name="T0" fmla="*/ 0 w 45"/>
                <a:gd name="T1" fmla="*/ 14 h 14"/>
                <a:gd name="T2" fmla="*/ 23 w 45"/>
                <a:gd name="T3" fmla="*/ 7 h 14"/>
                <a:gd name="T4" fmla="*/ 34 w 45"/>
                <a:gd name="T5" fmla="*/ 4 h 14"/>
                <a:gd name="T6" fmla="*/ 40 w 45"/>
                <a:gd name="T7" fmla="*/ 2 h 14"/>
                <a:gd name="T8" fmla="*/ 40 w 45"/>
                <a:gd name="T9" fmla="*/ 2 h 14"/>
                <a:gd name="T10" fmla="*/ 45 w 45"/>
                <a:gd name="T11" fmla="*/ 0 h 14"/>
                <a:gd name="T12" fmla="*/ 45 w 45"/>
                <a:gd name="T13" fmla="*/ 0 h 14"/>
                <a:gd name="T14" fmla="*/ 40 w 45"/>
                <a:gd name="T15" fmla="*/ 2 h 14"/>
                <a:gd name="T16" fmla="*/ 40 w 45"/>
                <a:gd name="T17" fmla="*/ 2 h 14"/>
                <a:gd name="T18" fmla="*/ 40 w 45"/>
                <a:gd name="T19" fmla="*/ 2 h 14"/>
                <a:gd name="T20" fmla="*/ 34 w 45"/>
                <a:gd name="T21" fmla="*/ 3 h 14"/>
                <a:gd name="T22" fmla="*/ 23 w 45"/>
                <a:gd name="T23" fmla="*/ 7 h 14"/>
                <a:gd name="T24" fmla="*/ 0 w 45"/>
                <a:gd name="T25" fmla="*/ 13 h 14"/>
                <a:gd name="T26" fmla="*/ 0 w 45"/>
                <a:gd name="T27" fmla="*/ 14 h 14"/>
                <a:gd name="T28" fmla="*/ 0 w 45"/>
                <a:gd name="T2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4">
                  <a:moveTo>
                    <a:pt x="0" y="14"/>
                  </a:moveTo>
                  <a:lnTo>
                    <a:pt x="23" y="7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4" y="3"/>
                  </a:lnTo>
                  <a:lnTo>
                    <a:pt x="23" y="7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1815"/>
            <p:cNvSpPr>
              <a:spLocks/>
            </p:cNvSpPr>
            <p:nvPr userDrawn="1"/>
          </p:nvSpPr>
          <p:spPr bwMode="auto">
            <a:xfrm>
              <a:off x="9351963" y="4343400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1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1816"/>
            <p:cNvSpPr>
              <a:spLocks/>
            </p:cNvSpPr>
            <p:nvPr userDrawn="1"/>
          </p:nvSpPr>
          <p:spPr bwMode="auto">
            <a:xfrm>
              <a:off x="9348788" y="433705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1817"/>
            <p:cNvSpPr>
              <a:spLocks/>
            </p:cNvSpPr>
            <p:nvPr userDrawn="1"/>
          </p:nvSpPr>
          <p:spPr bwMode="auto">
            <a:xfrm>
              <a:off x="9375776" y="43338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7 w 9"/>
                <a:gd name="T3" fmla="*/ 13 h 13"/>
                <a:gd name="T4" fmla="*/ 1 w 9"/>
                <a:gd name="T5" fmla="*/ 8 h 13"/>
                <a:gd name="T6" fmla="*/ 2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1818"/>
            <p:cNvSpPr>
              <a:spLocks/>
            </p:cNvSpPr>
            <p:nvPr userDrawn="1"/>
          </p:nvSpPr>
          <p:spPr bwMode="auto">
            <a:xfrm>
              <a:off x="9372601" y="4327525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1819"/>
            <p:cNvSpPr>
              <a:spLocks/>
            </p:cNvSpPr>
            <p:nvPr userDrawn="1"/>
          </p:nvSpPr>
          <p:spPr bwMode="auto">
            <a:xfrm>
              <a:off x="9399588" y="4325938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8 w 9"/>
                <a:gd name="T3" fmla="*/ 10 h 12"/>
                <a:gd name="T4" fmla="*/ 7 w 9"/>
                <a:gd name="T5" fmla="*/ 12 h 12"/>
                <a:gd name="T6" fmla="*/ 1 w 9"/>
                <a:gd name="T7" fmla="*/ 8 h 12"/>
                <a:gd name="T8" fmla="*/ 3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7"/>
                    <a:pt x="9" y="9"/>
                    <a:pt x="8" y="10"/>
                  </a:cubicBezTo>
                  <a:cubicBezTo>
                    <a:pt x="8" y="11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1820"/>
            <p:cNvSpPr>
              <a:spLocks/>
            </p:cNvSpPr>
            <p:nvPr userDrawn="1"/>
          </p:nvSpPr>
          <p:spPr bwMode="auto">
            <a:xfrm>
              <a:off x="9396413" y="4319588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6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1821"/>
            <p:cNvSpPr>
              <a:spLocks/>
            </p:cNvSpPr>
            <p:nvPr userDrawn="1"/>
          </p:nvSpPr>
          <p:spPr bwMode="auto">
            <a:xfrm>
              <a:off x="9342438" y="4314825"/>
              <a:ext cx="69850" cy="26988"/>
            </a:xfrm>
            <a:custGeom>
              <a:avLst/>
              <a:gdLst>
                <a:gd name="T0" fmla="*/ 0 w 44"/>
                <a:gd name="T1" fmla="*/ 17 h 17"/>
                <a:gd name="T2" fmla="*/ 22 w 44"/>
                <a:gd name="T3" fmla="*/ 9 h 17"/>
                <a:gd name="T4" fmla="*/ 33 w 44"/>
                <a:gd name="T5" fmla="*/ 5 h 17"/>
                <a:gd name="T6" fmla="*/ 39 w 44"/>
                <a:gd name="T7" fmla="*/ 3 h 17"/>
                <a:gd name="T8" fmla="*/ 39 w 44"/>
                <a:gd name="T9" fmla="*/ 3 h 17"/>
                <a:gd name="T10" fmla="*/ 44 w 44"/>
                <a:gd name="T11" fmla="*/ 1 h 17"/>
                <a:gd name="T12" fmla="*/ 44 w 44"/>
                <a:gd name="T13" fmla="*/ 0 h 17"/>
                <a:gd name="T14" fmla="*/ 38 w 44"/>
                <a:gd name="T15" fmla="*/ 3 h 17"/>
                <a:gd name="T16" fmla="*/ 39 w 44"/>
                <a:gd name="T17" fmla="*/ 3 h 17"/>
                <a:gd name="T18" fmla="*/ 38 w 44"/>
                <a:gd name="T19" fmla="*/ 3 h 17"/>
                <a:gd name="T20" fmla="*/ 33 w 44"/>
                <a:gd name="T21" fmla="*/ 5 h 17"/>
                <a:gd name="T22" fmla="*/ 22 w 44"/>
                <a:gd name="T23" fmla="*/ 9 h 17"/>
                <a:gd name="T24" fmla="*/ 0 w 44"/>
                <a:gd name="T25" fmla="*/ 17 h 17"/>
                <a:gd name="T26" fmla="*/ 0 w 44"/>
                <a:gd name="T27" fmla="*/ 17 h 17"/>
                <a:gd name="T28" fmla="*/ 0 w 4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17">
                  <a:moveTo>
                    <a:pt x="0" y="17"/>
                  </a:moveTo>
                  <a:lnTo>
                    <a:pt x="22" y="9"/>
                  </a:lnTo>
                  <a:lnTo>
                    <a:pt x="33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8" y="3"/>
                  </a:lnTo>
                  <a:lnTo>
                    <a:pt x="33" y="5"/>
                  </a:lnTo>
                  <a:lnTo>
                    <a:pt x="22" y="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1822"/>
            <p:cNvSpPr>
              <a:spLocks/>
            </p:cNvSpPr>
            <p:nvPr userDrawn="1"/>
          </p:nvSpPr>
          <p:spPr bwMode="auto">
            <a:xfrm>
              <a:off x="9426576" y="431482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1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1823"/>
            <p:cNvSpPr>
              <a:spLocks/>
            </p:cNvSpPr>
            <p:nvPr userDrawn="1"/>
          </p:nvSpPr>
          <p:spPr bwMode="auto">
            <a:xfrm>
              <a:off x="9423401" y="430847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1824"/>
            <p:cNvSpPr>
              <a:spLocks/>
            </p:cNvSpPr>
            <p:nvPr userDrawn="1"/>
          </p:nvSpPr>
          <p:spPr bwMode="auto">
            <a:xfrm>
              <a:off x="9448801" y="4305300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8 w 10"/>
                <a:gd name="T3" fmla="*/ 12 h 12"/>
                <a:gd name="T4" fmla="*/ 2 w 10"/>
                <a:gd name="T5" fmla="*/ 8 h 12"/>
                <a:gd name="T6" fmla="*/ 3 w 10"/>
                <a:gd name="T7" fmla="*/ 1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3" y="11"/>
                    <a:pt x="2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1825"/>
            <p:cNvSpPr>
              <a:spLocks/>
            </p:cNvSpPr>
            <p:nvPr userDrawn="1"/>
          </p:nvSpPr>
          <p:spPr bwMode="auto">
            <a:xfrm>
              <a:off x="9445626" y="429736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1826"/>
            <p:cNvSpPr>
              <a:spLocks/>
            </p:cNvSpPr>
            <p:nvPr userDrawn="1"/>
          </p:nvSpPr>
          <p:spPr bwMode="auto">
            <a:xfrm>
              <a:off x="9472613" y="4294188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8" y="13"/>
                    <a:pt x="8" y="13"/>
                  </a:cubicBezTo>
                  <a:cubicBezTo>
                    <a:pt x="8" y="13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1827"/>
            <p:cNvSpPr>
              <a:spLocks/>
            </p:cNvSpPr>
            <p:nvPr userDrawn="1"/>
          </p:nvSpPr>
          <p:spPr bwMode="auto">
            <a:xfrm>
              <a:off x="9469438" y="42878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2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1828"/>
            <p:cNvSpPr>
              <a:spLocks/>
            </p:cNvSpPr>
            <p:nvPr userDrawn="1"/>
          </p:nvSpPr>
          <p:spPr bwMode="auto">
            <a:xfrm>
              <a:off x="9415463" y="4284663"/>
              <a:ext cx="69850" cy="30163"/>
            </a:xfrm>
            <a:custGeom>
              <a:avLst/>
              <a:gdLst>
                <a:gd name="T0" fmla="*/ 1 w 44"/>
                <a:gd name="T1" fmla="*/ 19 h 19"/>
                <a:gd name="T2" fmla="*/ 44 w 44"/>
                <a:gd name="T3" fmla="*/ 0 h 19"/>
                <a:gd name="T4" fmla="*/ 43 w 44"/>
                <a:gd name="T5" fmla="*/ 0 h 19"/>
                <a:gd name="T6" fmla="*/ 0 w 44"/>
                <a:gd name="T7" fmla="*/ 18 h 19"/>
                <a:gd name="T8" fmla="*/ 1 w 4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1" y="19"/>
                  </a:moveTo>
                  <a:cubicBezTo>
                    <a:pt x="15" y="13"/>
                    <a:pt x="30" y="7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9" y="6"/>
                    <a:pt x="15" y="12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1829"/>
            <p:cNvSpPr>
              <a:spLocks/>
            </p:cNvSpPr>
            <p:nvPr userDrawn="1"/>
          </p:nvSpPr>
          <p:spPr bwMode="auto">
            <a:xfrm>
              <a:off x="9499601" y="4283075"/>
              <a:ext cx="14288" cy="19050"/>
            </a:xfrm>
            <a:custGeom>
              <a:avLst/>
              <a:gdLst>
                <a:gd name="T0" fmla="*/ 8 w 9"/>
                <a:gd name="T1" fmla="*/ 4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0 h 12"/>
                <a:gd name="T8" fmla="*/ 8 w 9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4"/>
                  </a:moveTo>
                  <a:cubicBezTo>
                    <a:pt x="9" y="7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1"/>
                    <a:pt x="2" y="0"/>
                  </a:cubicBezTo>
                  <a:cubicBezTo>
                    <a:pt x="4" y="0"/>
                    <a:pt x="6" y="1"/>
                    <a:pt x="8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1830"/>
            <p:cNvSpPr>
              <a:spLocks/>
            </p:cNvSpPr>
            <p:nvPr userDrawn="1"/>
          </p:nvSpPr>
          <p:spPr bwMode="auto">
            <a:xfrm>
              <a:off x="9494838" y="42751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1831"/>
            <p:cNvSpPr>
              <a:spLocks/>
            </p:cNvSpPr>
            <p:nvPr userDrawn="1"/>
          </p:nvSpPr>
          <p:spPr bwMode="auto">
            <a:xfrm>
              <a:off x="9521826" y="4270375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8 w 10"/>
                <a:gd name="T3" fmla="*/ 12 h 12"/>
                <a:gd name="T4" fmla="*/ 1 w 10"/>
                <a:gd name="T5" fmla="*/ 9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3" y="12"/>
                    <a:pt x="1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1832"/>
            <p:cNvSpPr>
              <a:spLocks/>
            </p:cNvSpPr>
            <p:nvPr userDrawn="1"/>
          </p:nvSpPr>
          <p:spPr bwMode="auto">
            <a:xfrm>
              <a:off x="9518651" y="42640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1833"/>
            <p:cNvSpPr>
              <a:spLocks/>
            </p:cNvSpPr>
            <p:nvPr userDrawn="1"/>
          </p:nvSpPr>
          <p:spPr bwMode="auto">
            <a:xfrm>
              <a:off x="9544051" y="4259263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8 w 10"/>
                <a:gd name="T3" fmla="*/ 12 h 12"/>
                <a:gd name="T4" fmla="*/ 2 w 10"/>
                <a:gd name="T5" fmla="*/ 8 h 12"/>
                <a:gd name="T6" fmla="*/ 2 w 10"/>
                <a:gd name="T7" fmla="*/ 1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4" y="11"/>
                    <a:pt x="2" y="8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1834"/>
            <p:cNvSpPr>
              <a:spLocks/>
            </p:cNvSpPr>
            <p:nvPr userDrawn="1"/>
          </p:nvSpPr>
          <p:spPr bwMode="auto">
            <a:xfrm>
              <a:off x="9540876" y="425291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1835"/>
            <p:cNvSpPr>
              <a:spLocks/>
            </p:cNvSpPr>
            <p:nvPr userDrawn="1"/>
          </p:nvSpPr>
          <p:spPr bwMode="auto">
            <a:xfrm>
              <a:off x="9488488" y="4249738"/>
              <a:ext cx="66675" cy="33338"/>
            </a:xfrm>
            <a:custGeom>
              <a:avLst/>
              <a:gdLst>
                <a:gd name="T0" fmla="*/ 0 w 42"/>
                <a:gd name="T1" fmla="*/ 21 h 21"/>
                <a:gd name="T2" fmla="*/ 42 w 42"/>
                <a:gd name="T3" fmla="*/ 0 h 21"/>
                <a:gd name="T4" fmla="*/ 42 w 42"/>
                <a:gd name="T5" fmla="*/ 0 h 21"/>
                <a:gd name="T6" fmla="*/ 0 w 42"/>
                <a:gd name="T7" fmla="*/ 20 h 21"/>
                <a:gd name="T8" fmla="*/ 0 w 42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1">
                  <a:moveTo>
                    <a:pt x="0" y="21"/>
                  </a:moveTo>
                  <a:lnTo>
                    <a:pt x="42" y="0"/>
                  </a:lnTo>
                  <a:lnTo>
                    <a:pt x="42" y="0"/>
                  </a:lnTo>
                  <a:lnTo>
                    <a:pt x="0" y="2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1836"/>
            <p:cNvSpPr>
              <a:spLocks/>
            </p:cNvSpPr>
            <p:nvPr userDrawn="1"/>
          </p:nvSpPr>
          <p:spPr bwMode="auto">
            <a:xfrm>
              <a:off x="9488488" y="4249738"/>
              <a:ext cx="66675" cy="33338"/>
            </a:xfrm>
            <a:custGeom>
              <a:avLst/>
              <a:gdLst>
                <a:gd name="T0" fmla="*/ 0 w 42"/>
                <a:gd name="T1" fmla="*/ 21 h 21"/>
                <a:gd name="T2" fmla="*/ 42 w 42"/>
                <a:gd name="T3" fmla="*/ 0 h 21"/>
                <a:gd name="T4" fmla="*/ 42 w 42"/>
                <a:gd name="T5" fmla="*/ 0 h 21"/>
                <a:gd name="T6" fmla="*/ 0 w 42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1">
                  <a:moveTo>
                    <a:pt x="0" y="21"/>
                  </a:moveTo>
                  <a:lnTo>
                    <a:pt x="42" y="0"/>
                  </a:lnTo>
                  <a:lnTo>
                    <a:pt x="42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1837"/>
            <p:cNvSpPr>
              <a:spLocks/>
            </p:cNvSpPr>
            <p:nvPr userDrawn="1"/>
          </p:nvSpPr>
          <p:spPr bwMode="auto">
            <a:xfrm>
              <a:off x="9569451" y="4246563"/>
              <a:ext cx="15875" cy="19050"/>
            </a:xfrm>
            <a:custGeom>
              <a:avLst/>
              <a:gdLst>
                <a:gd name="T0" fmla="*/ 9 w 10"/>
                <a:gd name="T1" fmla="*/ 4 h 12"/>
                <a:gd name="T2" fmla="*/ 8 w 10"/>
                <a:gd name="T3" fmla="*/ 12 h 12"/>
                <a:gd name="T4" fmla="*/ 2 w 10"/>
                <a:gd name="T5" fmla="*/ 8 h 12"/>
                <a:gd name="T6" fmla="*/ 2 w 10"/>
                <a:gd name="T7" fmla="*/ 1 h 12"/>
                <a:gd name="T8" fmla="*/ 9 w 10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1838"/>
            <p:cNvSpPr>
              <a:spLocks/>
            </p:cNvSpPr>
            <p:nvPr userDrawn="1"/>
          </p:nvSpPr>
          <p:spPr bwMode="auto">
            <a:xfrm>
              <a:off x="9566276" y="42386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1839"/>
            <p:cNvSpPr>
              <a:spLocks/>
            </p:cNvSpPr>
            <p:nvPr userDrawn="1"/>
          </p:nvSpPr>
          <p:spPr bwMode="auto">
            <a:xfrm>
              <a:off x="9591676" y="4233863"/>
              <a:ext cx="15875" cy="17463"/>
            </a:xfrm>
            <a:custGeom>
              <a:avLst/>
              <a:gdLst>
                <a:gd name="T0" fmla="*/ 9 w 10"/>
                <a:gd name="T1" fmla="*/ 4 h 11"/>
                <a:gd name="T2" fmla="*/ 8 w 10"/>
                <a:gd name="T3" fmla="*/ 11 h 11"/>
                <a:gd name="T4" fmla="*/ 2 w 10"/>
                <a:gd name="T5" fmla="*/ 8 h 11"/>
                <a:gd name="T6" fmla="*/ 2 w 10"/>
                <a:gd name="T7" fmla="*/ 1 h 11"/>
                <a:gd name="T8" fmla="*/ 9 w 1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10" y="7"/>
                    <a:pt x="8" y="11"/>
                    <a:pt x="8" y="11"/>
                  </a:cubicBezTo>
                  <a:cubicBezTo>
                    <a:pt x="8" y="11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1840"/>
            <p:cNvSpPr>
              <a:spLocks/>
            </p:cNvSpPr>
            <p:nvPr userDrawn="1"/>
          </p:nvSpPr>
          <p:spPr bwMode="auto">
            <a:xfrm>
              <a:off x="9588501" y="42259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1841"/>
            <p:cNvSpPr>
              <a:spLocks/>
            </p:cNvSpPr>
            <p:nvPr userDrawn="1"/>
          </p:nvSpPr>
          <p:spPr bwMode="auto">
            <a:xfrm>
              <a:off x="9613901" y="4221163"/>
              <a:ext cx="15875" cy="17463"/>
            </a:xfrm>
            <a:custGeom>
              <a:avLst/>
              <a:gdLst>
                <a:gd name="T0" fmla="*/ 9 w 10"/>
                <a:gd name="T1" fmla="*/ 4 h 11"/>
                <a:gd name="T2" fmla="*/ 8 w 10"/>
                <a:gd name="T3" fmla="*/ 11 h 11"/>
                <a:gd name="T4" fmla="*/ 2 w 10"/>
                <a:gd name="T5" fmla="*/ 8 h 11"/>
                <a:gd name="T6" fmla="*/ 2 w 10"/>
                <a:gd name="T7" fmla="*/ 1 h 11"/>
                <a:gd name="T8" fmla="*/ 9 w 1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10" y="7"/>
                    <a:pt x="8" y="11"/>
                    <a:pt x="8" y="11"/>
                  </a:cubicBezTo>
                  <a:cubicBezTo>
                    <a:pt x="8" y="11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1842"/>
            <p:cNvSpPr>
              <a:spLocks/>
            </p:cNvSpPr>
            <p:nvPr userDrawn="1"/>
          </p:nvSpPr>
          <p:spPr bwMode="auto">
            <a:xfrm>
              <a:off x="9609138" y="4214813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3 w 8"/>
                <a:gd name="T3" fmla="*/ 7 h 7"/>
                <a:gd name="T4" fmla="*/ 0 w 8"/>
                <a:gd name="T5" fmla="*/ 2 h 7"/>
                <a:gd name="T6" fmla="*/ 5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3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1843"/>
            <p:cNvSpPr>
              <a:spLocks/>
            </p:cNvSpPr>
            <p:nvPr userDrawn="1"/>
          </p:nvSpPr>
          <p:spPr bwMode="auto">
            <a:xfrm>
              <a:off x="9558338" y="4210050"/>
              <a:ext cx="66675" cy="38100"/>
            </a:xfrm>
            <a:custGeom>
              <a:avLst/>
              <a:gdLst>
                <a:gd name="T0" fmla="*/ 1 w 42"/>
                <a:gd name="T1" fmla="*/ 24 h 24"/>
                <a:gd name="T2" fmla="*/ 42 w 42"/>
                <a:gd name="T3" fmla="*/ 1 h 24"/>
                <a:gd name="T4" fmla="*/ 41 w 42"/>
                <a:gd name="T5" fmla="*/ 0 h 24"/>
                <a:gd name="T6" fmla="*/ 0 w 42"/>
                <a:gd name="T7" fmla="*/ 23 h 24"/>
                <a:gd name="T8" fmla="*/ 1 w 42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4">
                  <a:moveTo>
                    <a:pt x="1" y="24"/>
                  </a:moveTo>
                  <a:lnTo>
                    <a:pt x="42" y="1"/>
                  </a:lnTo>
                  <a:lnTo>
                    <a:pt x="41" y="0"/>
                  </a:lnTo>
                  <a:lnTo>
                    <a:pt x="0" y="23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1844"/>
            <p:cNvSpPr>
              <a:spLocks/>
            </p:cNvSpPr>
            <p:nvPr userDrawn="1"/>
          </p:nvSpPr>
          <p:spPr bwMode="auto">
            <a:xfrm>
              <a:off x="9558338" y="4210050"/>
              <a:ext cx="66675" cy="38100"/>
            </a:xfrm>
            <a:custGeom>
              <a:avLst/>
              <a:gdLst>
                <a:gd name="T0" fmla="*/ 1 w 42"/>
                <a:gd name="T1" fmla="*/ 24 h 24"/>
                <a:gd name="T2" fmla="*/ 42 w 42"/>
                <a:gd name="T3" fmla="*/ 1 h 24"/>
                <a:gd name="T4" fmla="*/ 41 w 42"/>
                <a:gd name="T5" fmla="*/ 0 h 24"/>
                <a:gd name="T6" fmla="*/ 0 w 42"/>
                <a:gd name="T7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4">
                  <a:moveTo>
                    <a:pt x="1" y="24"/>
                  </a:moveTo>
                  <a:lnTo>
                    <a:pt x="42" y="1"/>
                  </a:lnTo>
                  <a:lnTo>
                    <a:pt x="41" y="0"/>
                  </a:lnTo>
                  <a:lnTo>
                    <a:pt x="0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1845"/>
            <p:cNvSpPr>
              <a:spLocks/>
            </p:cNvSpPr>
            <p:nvPr userDrawn="1"/>
          </p:nvSpPr>
          <p:spPr bwMode="auto">
            <a:xfrm>
              <a:off x="8736013" y="4797425"/>
              <a:ext cx="273050" cy="273050"/>
            </a:xfrm>
            <a:custGeom>
              <a:avLst/>
              <a:gdLst>
                <a:gd name="T0" fmla="*/ 172 w 172"/>
                <a:gd name="T1" fmla="*/ 86 h 172"/>
                <a:gd name="T2" fmla="*/ 87 w 172"/>
                <a:gd name="T3" fmla="*/ 172 h 172"/>
                <a:gd name="T4" fmla="*/ 86 w 172"/>
                <a:gd name="T5" fmla="*/ 172 h 172"/>
                <a:gd name="T6" fmla="*/ 0 w 172"/>
                <a:gd name="T7" fmla="*/ 86 h 172"/>
                <a:gd name="T8" fmla="*/ 32 w 172"/>
                <a:gd name="T9" fmla="*/ 19 h 172"/>
                <a:gd name="T10" fmla="*/ 68 w 172"/>
                <a:gd name="T11" fmla="*/ 2 h 172"/>
                <a:gd name="T12" fmla="*/ 86 w 172"/>
                <a:gd name="T13" fmla="*/ 0 h 172"/>
                <a:gd name="T14" fmla="*/ 87 w 172"/>
                <a:gd name="T15" fmla="*/ 0 h 172"/>
                <a:gd name="T16" fmla="*/ 105 w 172"/>
                <a:gd name="T17" fmla="*/ 2 h 172"/>
                <a:gd name="T18" fmla="*/ 141 w 172"/>
                <a:gd name="T19" fmla="*/ 19 h 172"/>
                <a:gd name="T20" fmla="*/ 172 w 172"/>
                <a:gd name="T21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cubicBezTo>
                    <a:pt x="172" y="133"/>
                    <a:pt x="134" y="172"/>
                    <a:pt x="87" y="172"/>
                  </a:cubicBezTo>
                  <a:cubicBezTo>
                    <a:pt x="86" y="172"/>
                    <a:pt x="86" y="172"/>
                    <a:pt x="86" y="172"/>
                  </a:cubicBezTo>
                  <a:cubicBezTo>
                    <a:pt x="39" y="172"/>
                    <a:pt x="0" y="133"/>
                    <a:pt x="0" y="86"/>
                  </a:cubicBezTo>
                  <a:cubicBezTo>
                    <a:pt x="0" y="59"/>
                    <a:pt x="12" y="35"/>
                    <a:pt x="32" y="19"/>
                  </a:cubicBezTo>
                  <a:cubicBezTo>
                    <a:pt x="42" y="11"/>
                    <a:pt x="54" y="5"/>
                    <a:pt x="68" y="2"/>
                  </a:cubicBezTo>
                  <a:cubicBezTo>
                    <a:pt x="74" y="0"/>
                    <a:pt x="80" y="0"/>
                    <a:pt x="86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3" y="0"/>
                    <a:pt x="99" y="0"/>
                    <a:pt x="105" y="2"/>
                  </a:cubicBezTo>
                  <a:cubicBezTo>
                    <a:pt x="118" y="5"/>
                    <a:pt x="131" y="11"/>
                    <a:pt x="141" y="19"/>
                  </a:cubicBezTo>
                  <a:cubicBezTo>
                    <a:pt x="160" y="35"/>
                    <a:pt x="172" y="59"/>
                    <a:pt x="172" y="86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1846"/>
            <p:cNvSpPr>
              <a:spLocks/>
            </p:cNvSpPr>
            <p:nvPr userDrawn="1"/>
          </p:nvSpPr>
          <p:spPr bwMode="auto">
            <a:xfrm>
              <a:off x="8791576" y="4645025"/>
              <a:ext cx="161925" cy="160338"/>
            </a:xfrm>
            <a:custGeom>
              <a:avLst/>
              <a:gdLst>
                <a:gd name="T0" fmla="*/ 102 w 102"/>
                <a:gd name="T1" fmla="*/ 50 h 101"/>
                <a:gd name="T2" fmla="*/ 87 w 102"/>
                <a:gd name="T3" fmla="*/ 86 h 101"/>
                <a:gd name="T4" fmla="*/ 70 w 102"/>
                <a:gd name="T5" fmla="*/ 98 h 101"/>
                <a:gd name="T6" fmla="*/ 52 w 102"/>
                <a:gd name="T7" fmla="*/ 101 h 101"/>
                <a:gd name="T8" fmla="*/ 51 w 102"/>
                <a:gd name="T9" fmla="*/ 101 h 101"/>
                <a:gd name="T10" fmla="*/ 33 w 102"/>
                <a:gd name="T11" fmla="*/ 98 h 101"/>
                <a:gd name="T12" fmla="*/ 15 w 102"/>
                <a:gd name="T13" fmla="*/ 86 h 101"/>
                <a:gd name="T14" fmla="*/ 0 w 102"/>
                <a:gd name="T15" fmla="*/ 50 h 101"/>
                <a:gd name="T16" fmla="*/ 23 w 102"/>
                <a:gd name="T17" fmla="*/ 8 h 101"/>
                <a:gd name="T18" fmla="*/ 51 w 102"/>
                <a:gd name="T19" fmla="*/ 0 h 101"/>
                <a:gd name="T20" fmla="*/ 52 w 102"/>
                <a:gd name="T21" fmla="*/ 0 h 101"/>
                <a:gd name="T22" fmla="*/ 79 w 102"/>
                <a:gd name="T23" fmla="*/ 8 h 101"/>
                <a:gd name="T24" fmla="*/ 102 w 102"/>
                <a:gd name="T25" fmla="*/ 5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01">
                  <a:moveTo>
                    <a:pt x="102" y="50"/>
                  </a:moveTo>
                  <a:cubicBezTo>
                    <a:pt x="102" y="65"/>
                    <a:pt x="96" y="77"/>
                    <a:pt x="87" y="86"/>
                  </a:cubicBezTo>
                  <a:cubicBezTo>
                    <a:pt x="82" y="91"/>
                    <a:pt x="76" y="95"/>
                    <a:pt x="70" y="98"/>
                  </a:cubicBezTo>
                  <a:cubicBezTo>
                    <a:pt x="64" y="100"/>
                    <a:pt x="58" y="101"/>
                    <a:pt x="52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45" y="101"/>
                    <a:pt x="38" y="100"/>
                    <a:pt x="33" y="98"/>
                  </a:cubicBezTo>
                  <a:cubicBezTo>
                    <a:pt x="26" y="95"/>
                    <a:pt x="20" y="91"/>
                    <a:pt x="15" y="86"/>
                  </a:cubicBezTo>
                  <a:cubicBezTo>
                    <a:pt x="6" y="77"/>
                    <a:pt x="0" y="65"/>
                    <a:pt x="0" y="50"/>
                  </a:cubicBezTo>
                  <a:cubicBezTo>
                    <a:pt x="0" y="33"/>
                    <a:pt x="10" y="17"/>
                    <a:pt x="23" y="8"/>
                  </a:cubicBezTo>
                  <a:cubicBezTo>
                    <a:pt x="31" y="3"/>
                    <a:pt x="41" y="0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2" y="0"/>
                    <a:pt x="71" y="3"/>
                    <a:pt x="79" y="8"/>
                  </a:cubicBezTo>
                  <a:cubicBezTo>
                    <a:pt x="93" y="17"/>
                    <a:pt x="102" y="33"/>
                    <a:pt x="102" y="5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Rectangle 1847"/>
            <p:cNvSpPr>
              <a:spLocks noChangeArrowheads="1"/>
            </p:cNvSpPr>
            <p:nvPr userDrawn="1"/>
          </p:nvSpPr>
          <p:spPr bwMode="auto">
            <a:xfrm>
              <a:off x="8807451" y="4630738"/>
              <a:ext cx="130175" cy="26988"/>
            </a:xfrm>
            <a:prstGeom prst="rect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Rectangle 1848"/>
            <p:cNvSpPr>
              <a:spLocks noChangeArrowheads="1"/>
            </p:cNvSpPr>
            <p:nvPr userDrawn="1"/>
          </p:nvSpPr>
          <p:spPr bwMode="auto">
            <a:xfrm>
              <a:off x="8807451" y="4630738"/>
              <a:ext cx="130175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Rectangle 1849"/>
            <p:cNvSpPr>
              <a:spLocks noChangeArrowheads="1"/>
            </p:cNvSpPr>
            <p:nvPr userDrawn="1"/>
          </p:nvSpPr>
          <p:spPr bwMode="auto">
            <a:xfrm>
              <a:off x="8831263" y="4529138"/>
              <a:ext cx="82550" cy="101600"/>
            </a:xfrm>
            <a:prstGeom prst="rect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Rectangle 1850"/>
            <p:cNvSpPr>
              <a:spLocks noChangeArrowheads="1"/>
            </p:cNvSpPr>
            <p:nvPr userDrawn="1"/>
          </p:nvSpPr>
          <p:spPr bwMode="auto">
            <a:xfrm>
              <a:off x="8831263" y="4529138"/>
              <a:ext cx="82550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Oval 1851"/>
            <p:cNvSpPr>
              <a:spLocks noChangeArrowheads="1"/>
            </p:cNvSpPr>
            <p:nvPr userDrawn="1"/>
          </p:nvSpPr>
          <p:spPr bwMode="auto">
            <a:xfrm>
              <a:off x="8828088" y="470217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Oval 1852"/>
            <p:cNvSpPr>
              <a:spLocks noChangeArrowheads="1"/>
            </p:cNvSpPr>
            <p:nvPr userDrawn="1"/>
          </p:nvSpPr>
          <p:spPr bwMode="auto">
            <a:xfrm>
              <a:off x="8893176" y="4702175"/>
              <a:ext cx="23813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1853"/>
            <p:cNvSpPr>
              <a:spLocks/>
            </p:cNvSpPr>
            <p:nvPr userDrawn="1"/>
          </p:nvSpPr>
          <p:spPr bwMode="auto">
            <a:xfrm>
              <a:off x="8807451" y="4711700"/>
              <a:ext cx="80963" cy="34925"/>
            </a:xfrm>
            <a:custGeom>
              <a:avLst/>
              <a:gdLst>
                <a:gd name="T0" fmla="*/ 39 w 51"/>
                <a:gd name="T1" fmla="*/ 21 h 22"/>
                <a:gd name="T2" fmla="*/ 0 w 51"/>
                <a:gd name="T3" fmla="*/ 11 h 22"/>
                <a:gd name="T4" fmla="*/ 39 w 51"/>
                <a:gd name="T5" fmla="*/ 2 h 22"/>
                <a:gd name="T6" fmla="*/ 51 w 51"/>
                <a:gd name="T7" fmla="*/ 11 h 22"/>
                <a:gd name="T8" fmla="*/ 39 w 51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2">
                  <a:moveTo>
                    <a:pt x="39" y="2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5" y="0"/>
                    <a:pt x="51" y="5"/>
                    <a:pt x="51" y="11"/>
                  </a:cubicBezTo>
                  <a:cubicBezTo>
                    <a:pt x="51" y="17"/>
                    <a:pt x="45" y="22"/>
                    <a:pt x="39" y="21"/>
                  </a:cubicBezTo>
                </a:path>
              </a:pathLst>
            </a:custGeom>
            <a:solidFill>
              <a:srgbClr val="D27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Oval 1854"/>
            <p:cNvSpPr>
              <a:spLocks noChangeArrowheads="1"/>
            </p:cNvSpPr>
            <p:nvPr userDrawn="1"/>
          </p:nvSpPr>
          <p:spPr bwMode="auto">
            <a:xfrm>
              <a:off x="8924926" y="4745038"/>
              <a:ext cx="7938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Oval 1855"/>
            <p:cNvSpPr>
              <a:spLocks noChangeArrowheads="1"/>
            </p:cNvSpPr>
            <p:nvPr userDrawn="1"/>
          </p:nvSpPr>
          <p:spPr bwMode="auto">
            <a:xfrm>
              <a:off x="8899526" y="4757738"/>
              <a:ext cx="7938" cy="95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Oval 1856"/>
            <p:cNvSpPr>
              <a:spLocks noChangeArrowheads="1"/>
            </p:cNvSpPr>
            <p:nvPr userDrawn="1"/>
          </p:nvSpPr>
          <p:spPr bwMode="auto">
            <a:xfrm>
              <a:off x="8812213" y="4745038"/>
              <a:ext cx="9525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Oval 1857"/>
            <p:cNvSpPr>
              <a:spLocks noChangeArrowheads="1"/>
            </p:cNvSpPr>
            <p:nvPr userDrawn="1"/>
          </p:nvSpPr>
          <p:spPr bwMode="auto">
            <a:xfrm>
              <a:off x="8837613" y="4757738"/>
              <a:ext cx="9525" cy="95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Oval 1858"/>
            <p:cNvSpPr>
              <a:spLocks noChangeArrowheads="1"/>
            </p:cNvSpPr>
            <p:nvPr userDrawn="1"/>
          </p:nvSpPr>
          <p:spPr bwMode="auto">
            <a:xfrm>
              <a:off x="8869363" y="4767263"/>
              <a:ext cx="9525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Oval 1859"/>
            <p:cNvSpPr>
              <a:spLocks noChangeArrowheads="1"/>
            </p:cNvSpPr>
            <p:nvPr userDrawn="1"/>
          </p:nvSpPr>
          <p:spPr bwMode="auto">
            <a:xfrm>
              <a:off x="8861426" y="484822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Oval 1860"/>
            <p:cNvSpPr>
              <a:spLocks noChangeArrowheads="1"/>
            </p:cNvSpPr>
            <p:nvPr userDrawn="1"/>
          </p:nvSpPr>
          <p:spPr bwMode="auto">
            <a:xfrm>
              <a:off x="8861426" y="489267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Rectangle 1861"/>
            <p:cNvSpPr>
              <a:spLocks noChangeArrowheads="1"/>
            </p:cNvSpPr>
            <p:nvPr userDrawn="1"/>
          </p:nvSpPr>
          <p:spPr bwMode="auto">
            <a:xfrm>
              <a:off x="8786813" y="4781550"/>
              <a:ext cx="173038" cy="47625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Rectangle 1862"/>
            <p:cNvSpPr>
              <a:spLocks noChangeArrowheads="1"/>
            </p:cNvSpPr>
            <p:nvPr userDrawn="1"/>
          </p:nvSpPr>
          <p:spPr bwMode="auto">
            <a:xfrm>
              <a:off x="8786813" y="4781550"/>
              <a:ext cx="173038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Rectangle 1863"/>
            <p:cNvSpPr>
              <a:spLocks noChangeArrowheads="1"/>
            </p:cNvSpPr>
            <p:nvPr userDrawn="1"/>
          </p:nvSpPr>
          <p:spPr bwMode="auto">
            <a:xfrm>
              <a:off x="8874126" y="4827588"/>
              <a:ext cx="134938" cy="242888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1864"/>
            <p:cNvSpPr>
              <a:spLocks noEditPoints="1"/>
            </p:cNvSpPr>
            <p:nvPr userDrawn="1"/>
          </p:nvSpPr>
          <p:spPr bwMode="auto">
            <a:xfrm>
              <a:off x="8874126" y="4657725"/>
              <a:ext cx="79375" cy="123825"/>
            </a:xfrm>
            <a:custGeom>
              <a:avLst/>
              <a:gdLst>
                <a:gd name="T0" fmla="*/ 19 w 50"/>
                <a:gd name="T1" fmla="*/ 69 h 78"/>
                <a:gd name="T2" fmla="*/ 16 w 50"/>
                <a:gd name="T3" fmla="*/ 66 h 78"/>
                <a:gd name="T4" fmla="*/ 19 w 50"/>
                <a:gd name="T5" fmla="*/ 63 h 78"/>
                <a:gd name="T6" fmla="*/ 21 w 50"/>
                <a:gd name="T7" fmla="*/ 66 h 78"/>
                <a:gd name="T8" fmla="*/ 19 w 50"/>
                <a:gd name="T9" fmla="*/ 69 h 78"/>
                <a:gd name="T10" fmla="*/ 35 w 50"/>
                <a:gd name="T11" fmla="*/ 60 h 78"/>
                <a:gd name="T12" fmla="*/ 32 w 50"/>
                <a:gd name="T13" fmla="*/ 58 h 78"/>
                <a:gd name="T14" fmla="*/ 35 w 50"/>
                <a:gd name="T15" fmla="*/ 55 h 78"/>
                <a:gd name="T16" fmla="*/ 37 w 50"/>
                <a:gd name="T17" fmla="*/ 58 h 78"/>
                <a:gd name="T18" fmla="*/ 35 w 50"/>
                <a:gd name="T19" fmla="*/ 60 h 78"/>
                <a:gd name="T20" fmla="*/ 19 w 50"/>
                <a:gd name="T21" fmla="*/ 42 h 78"/>
                <a:gd name="T22" fmla="*/ 12 w 50"/>
                <a:gd name="T23" fmla="*/ 35 h 78"/>
                <a:gd name="T24" fmla="*/ 19 w 50"/>
                <a:gd name="T25" fmla="*/ 28 h 78"/>
                <a:gd name="T26" fmla="*/ 27 w 50"/>
                <a:gd name="T27" fmla="*/ 35 h 78"/>
                <a:gd name="T28" fmla="*/ 19 w 50"/>
                <a:gd name="T29" fmla="*/ 42 h 78"/>
                <a:gd name="T30" fmla="*/ 27 w 50"/>
                <a:gd name="T31" fmla="*/ 0 h 78"/>
                <a:gd name="T32" fmla="*/ 0 w 50"/>
                <a:gd name="T33" fmla="*/ 0 h 78"/>
                <a:gd name="T34" fmla="*/ 0 w 50"/>
                <a:gd name="T35" fmla="*/ 35 h 78"/>
                <a:gd name="T36" fmla="*/ 9 w 50"/>
                <a:gd name="T37" fmla="*/ 45 h 78"/>
                <a:gd name="T38" fmla="*/ 0 w 50"/>
                <a:gd name="T39" fmla="*/ 55 h 78"/>
                <a:gd name="T40" fmla="*/ 0 w 50"/>
                <a:gd name="T41" fmla="*/ 69 h 78"/>
                <a:gd name="T42" fmla="*/ 3 w 50"/>
                <a:gd name="T43" fmla="*/ 71 h 78"/>
                <a:gd name="T44" fmla="*/ 0 w 50"/>
                <a:gd name="T45" fmla="*/ 74 h 78"/>
                <a:gd name="T46" fmla="*/ 0 w 50"/>
                <a:gd name="T47" fmla="*/ 78 h 78"/>
                <a:gd name="T48" fmla="*/ 35 w 50"/>
                <a:gd name="T49" fmla="*/ 78 h 78"/>
                <a:gd name="T50" fmla="*/ 35 w 50"/>
                <a:gd name="T51" fmla="*/ 78 h 78"/>
                <a:gd name="T52" fmla="*/ 50 w 50"/>
                <a:gd name="T53" fmla="*/ 42 h 78"/>
                <a:gd name="T54" fmla="*/ 27 w 50"/>
                <a:gd name="T55" fmla="*/ 0 h 78"/>
                <a:gd name="T56" fmla="*/ 27 w 50"/>
                <a:gd name="T5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78">
                  <a:moveTo>
                    <a:pt x="19" y="69"/>
                  </a:moveTo>
                  <a:cubicBezTo>
                    <a:pt x="17" y="69"/>
                    <a:pt x="16" y="67"/>
                    <a:pt x="16" y="66"/>
                  </a:cubicBezTo>
                  <a:cubicBezTo>
                    <a:pt x="16" y="64"/>
                    <a:pt x="17" y="63"/>
                    <a:pt x="19" y="63"/>
                  </a:cubicBezTo>
                  <a:cubicBezTo>
                    <a:pt x="20" y="63"/>
                    <a:pt x="21" y="64"/>
                    <a:pt x="21" y="66"/>
                  </a:cubicBezTo>
                  <a:cubicBezTo>
                    <a:pt x="21" y="67"/>
                    <a:pt x="20" y="69"/>
                    <a:pt x="19" y="69"/>
                  </a:cubicBezTo>
                  <a:moveTo>
                    <a:pt x="35" y="60"/>
                  </a:moveTo>
                  <a:cubicBezTo>
                    <a:pt x="33" y="60"/>
                    <a:pt x="32" y="59"/>
                    <a:pt x="32" y="58"/>
                  </a:cubicBezTo>
                  <a:cubicBezTo>
                    <a:pt x="32" y="56"/>
                    <a:pt x="33" y="55"/>
                    <a:pt x="35" y="55"/>
                  </a:cubicBezTo>
                  <a:cubicBezTo>
                    <a:pt x="36" y="55"/>
                    <a:pt x="37" y="56"/>
                    <a:pt x="37" y="58"/>
                  </a:cubicBezTo>
                  <a:cubicBezTo>
                    <a:pt x="37" y="59"/>
                    <a:pt x="36" y="60"/>
                    <a:pt x="35" y="60"/>
                  </a:cubicBezTo>
                  <a:moveTo>
                    <a:pt x="19" y="42"/>
                  </a:moveTo>
                  <a:cubicBezTo>
                    <a:pt x="16" y="42"/>
                    <a:pt x="12" y="39"/>
                    <a:pt x="12" y="35"/>
                  </a:cubicBezTo>
                  <a:cubicBezTo>
                    <a:pt x="12" y="31"/>
                    <a:pt x="16" y="28"/>
                    <a:pt x="19" y="28"/>
                  </a:cubicBezTo>
                  <a:cubicBezTo>
                    <a:pt x="23" y="28"/>
                    <a:pt x="27" y="31"/>
                    <a:pt x="27" y="35"/>
                  </a:cubicBezTo>
                  <a:cubicBezTo>
                    <a:pt x="27" y="39"/>
                    <a:pt x="23" y="42"/>
                    <a:pt x="19" y="42"/>
                  </a:cubicBezTo>
                  <a:moveTo>
                    <a:pt x="2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36"/>
                    <a:pt x="9" y="40"/>
                    <a:pt x="9" y="45"/>
                  </a:cubicBezTo>
                  <a:cubicBezTo>
                    <a:pt x="9" y="50"/>
                    <a:pt x="5" y="54"/>
                    <a:pt x="0" y="55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69"/>
                    <a:pt x="3" y="70"/>
                    <a:pt x="3" y="71"/>
                  </a:cubicBezTo>
                  <a:cubicBezTo>
                    <a:pt x="3" y="73"/>
                    <a:pt x="1" y="74"/>
                    <a:pt x="0" y="74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44" y="69"/>
                    <a:pt x="50" y="57"/>
                    <a:pt x="50" y="42"/>
                  </a:cubicBezTo>
                  <a:cubicBezTo>
                    <a:pt x="50" y="25"/>
                    <a:pt x="41" y="9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1865"/>
            <p:cNvSpPr>
              <a:spLocks/>
            </p:cNvSpPr>
            <p:nvPr userDrawn="1"/>
          </p:nvSpPr>
          <p:spPr bwMode="auto">
            <a:xfrm>
              <a:off x="8874126" y="4630738"/>
              <a:ext cx="63500" cy="26988"/>
            </a:xfrm>
            <a:custGeom>
              <a:avLst/>
              <a:gdLst>
                <a:gd name="T0" fmla="*/ 40 w 40"/>
                <a:gd name="T1" fmla="*/ 0 h 17"/>
                <a:gd name="T2" fmla="*/ 0 w 40"/>
                <a:gd name="T3" fmla="*/ 0 h 17"/>
                <a:gd name="T4" fmla="*/ 0 w 40"/>
                <a:gd name="T5" fmla="*/ 17 h 17"/>
                <a:gd name="T6" fmla="*/ 27 w 40"/>
                <a:gd name="T7" fmla="*/ 17 h 17"/>
                <a:gd name="T8" fmla="*/ 27 w 40"/>
                <a:gd name="T9" fmla="*/ 17 h 17"/>
                <a:gd name="T10" fmla="*/ 40 w 40"/>
                <a:gd name="T11" fmla="*/ 17 h 17"/>
                <a:gd name="T12" fmla="*/ 40 w 4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7">
                  <a:moveTo>
                    <a:pt x="4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40" y="17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1866"/>
            <p:cNvSpPr>
              <a:spLocks/>
            </p:cNvSpPr>
            <p:nvPr userDrawn="1"/>
          </p:nvSpPr>
          <p:spPr bwMode="auto">
            <a:xfrm>
              <a:off x="8874126" y="4630738"/>
              <a:ext cx="63500" cy="26988"/>
            </a:xfrm>
            <a:custGeom>
              <a:avLst/>
              <a:gdLst>
                <a:gd name="T0" fmla="*/ 40 w 40"/>
                <a:gd name="T1" fmla="*/ 0 h 17"/>
                <a:gd name="T2" fmla="*/ 0 w 40"/>
                <a:gd name="T3" fmla="*/ 0 h 17"/>
                <a:gd name="T4" fmla="*/ 0 w 40"/>
                <a:gd name="T5" fmla="*/ 17 h 17"/>
                <a:gd name="T6" fmla="*/ 27 w 40"/>
                <a:gd name="T7" fmla="*/ 17 h 17"/>
                <a:gd name="T8" fmla="*/ 27 w 40"/>
                <a:gd name="T9" fmla="*/ 17 h 17"/>
                <a:gd name="T10" fmla="*/ 40 w 40"/>
                <a:gd name="T11" fmla="*/ 17 h 17"/>
                <a:gd name="T12" fmla="*/ 40 w 4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7">
                  <a:moveTo>
                    <a:pt x="4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40" y="17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Rectangle 1867"/>
            <p:cNvSpPr>
              <a:spLocks noChangeArrowheads="1"/>
            </p:cNvSpPr>
            <p:nvPr userDrawn="1"/>
          </p:nvSpPr>
          <p:spPr bwMode="auto">
            <a:xfrm>
              <a:off x="8874126" y="4529138"/>
              <a:ext cx="39688" cy="101600"/>
            </a:xfrm>
            <a:prstGeom prst="rect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Rectangle 1868"/>
            <p:cNvSpPr>
              <a:spLocks noChangeArrowheads="1"/>
            </p:cNvSpPr>
            <p:nvPr userDrawn="1"/>
          </p:nvSpPr>
          <p:spPr bwMode="auto">
            <a:xfrm>
              <a:off x="8874126" y="4529138"/>
              <a:ext cx="39688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Oval 1869"/>
            <p:cNvSpPr>
              <a:spLocks noChangeArrowheads="1"/>
            </p:cNvSpPr>
            <p:nvPr userDrawn="1"/>
          </p:nvSpPr>
          <p:spPr bwMode="auto">
            <a:xfrm>
              <a:off x="8893176" y="4702175"/>
              <a:ext cx="23813" cy="22225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1870"/>
            <p:cNvSpPr>
              <a:spLocks/>
            </p:cNvSpPr>
            <p:nvPr userDrawn="1"/>
          </p:nvSpPr>
          <p:spPr bwMode="auto">
            <a:xfrm>
              <a:off x="8874126" y="4713288"/>
              <a:ext cx="14288" cy="31750"/>
            </a:xfrm>
            <a:custGeom>
              <a:avLst/>
              <a:gdLst>
                <a:gd name="T0" fmla="*/ 0 w 9"/>
                <a:gd name="T1" fmla="*/ 0 h 20"/>
                <a:gd name="T2" fmla="*/ 0 w 9"/>
                <a:gd name="T3" fmla="*/ 20 h 20"/>
                <a:gd name="T4" fmla="*/ 9 w 9"/>
                <a:gd name="T5" fmla="*/ 10 h 20"/>
                <a:gd name="T6" fmla="*/ 0 w 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19"/>
                    <a:pt x="9" y="15"/>
                    <a:pt x="9" y="10"/>
                  </a:cubicBezTo>
                  <a:cubicBezTo>
                    <a:pt x="9" y="5"/>
                    <a:pt x="5" y="1"/>
                    <a:pt x="0" y="0"/>
                  </a:cubicBezTo>
                </a:path>
              </a:pathLst>
            </a:custGeom>
            <a:solidFill>
              <a:srgbClr val="A85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Oval 1871"/>
            <p:cNvSpPr>
              <a:spLocks noChangeArrowheads="1"/>
            </p:cNvSpPr>
            <p:nvPr userDrawn="1"/>
          </p:nvSpPr>
          <p:spPr bwMode="auto">
            <a:xfrm>
              <a:off x="8924926" y="4745038"/>
              <a:ext cx="7938" cy="7938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Oval 1872"/>
            <p:cNvSpPr>
              <a:spLocks noChangeArrowheads="1"/>
            </p:cNvSpPr>
            <p:nvPr userDrawn="1"/>
          </p:nvSpPr>
          <p:spPr bwMode="auto">
            <a:xfrm>
              <a:off x="8899526" y="4757738"/>
              <a:ext cx="7938" cy="9525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1873"/>
            <p:cNvSpPr>
              <a:spLocks/>
            </p:cNvSpPr>
            <p:nvPr userDrawn="1"/>
          </p:nvSpPr>
          <p:spPr bwMode="auto">
            <a:xfrm>
              <a:off x="8874126" y="4767263"/>
              <a:ext cx="4763" cy="7938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5 h 5"/>
                <a:gd name="T4" fmla="*/ 3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3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1874"/>
            <p:cNvSpPr>
              <a:spLocks/>
            </p:cNvSpPr>
            <p:nvPr userDrawn="1"/>
          </p:nvSpPr>
          <p:spPr bwMode="auto">
            <a:xfrm>
              <a:off x="8874126" y="4848225"/>
              <a:ext cx="9525" cy="22225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14 h 14"/>
                <a:gd name="T4" fmla="*/ 6 w 6"/>
                <a:gd name="T5" fmla="*/ 7 h 14"/>
                <a:gd name="T6" fmla="*/ 0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" y="13"/>
                    <a:pt x="6" y="10"/>
                    <a:pt x="6" y="7"/>
                  </a:cubicBezTo>
                  <a:cubicBezTo>
                    <a:pt x="6" y="3"/>
                    <a:pt x="4" y="0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1875"/>
            <p:cNvSpPr>
              <a:spLocks/>
            </p:cNvSpPr>
            <p:nvPr userDrawn="1"/>
          </p:nvSpPr>
          <p:spPr bwMode="auto">
            <a:xfrm>
              <a:off x="8874126" y="4892675"/>
              <a:ext cx="9525" cy="22225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14 h 14"/>
                <a:gd name="T4" fmla="*/ 6 w 6"/>
                <a:gd name="T5" fmla="*/ 7 h 14"/>
                <a:gd name="T6" fmla="*/ 0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" y="14"/>
                    <a:pt x="6" y="11"/>
                    <a:pt x="6" y="7"/>
                  </a:cubicBezTo>
                  <a:cubicBezTo>
                    <a:pt x="6" y="4"/>
                    <a:pt x="4" y="1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1876"/>
            <p:cNvSpPr>
              <a:spLocks/>
            </p:cNvSpPr>
            <p:nvPr userDrawn="1"/>
          </p:nvSpPr>
          <p:spPr bwMode="auto">
            <a:xfrm>
              <a:off x="8874126" y="4781550"/>
              <a:ext cx="85725" cy="47625"/>
            </a:xfrm>
            <a:custGeom>
              <a:avLst/>
              <a:gdLst>
                <a:gd name="T0" fmla="*/ 54 w 54"/>
                <a:gd name="T1" fmla="*/ 0 h 30"/>
                <a:gd name="T2" fmla="*/ 35 w 54"/>
                <a:gd name="T3" fmla="*/ 0 h 30"/>
                <a:gd name="T4" fmla="*/ 0 w 54"/>
                <a:gd name="T5" fmla="*/ 0 h 30"/>
                <a:gd name="T6" fmla="*/ 0 w 54"/>
                <a:gd name="T7" fmla="*/ 30 h 30"/>
                <a:gd name="T8" fmla="*/ 54 w 54"/>
                <a:gd name="T9" fmla="*/ 30 h 30"/>
                <a:gd name="T10" fmla="*/ 54 w 54"/>
                <a:gd name="T11" fmla="*/ 29 h 30"/>
                <a:gd name="T12" fmla="*/ 54 w 54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0">
                  <a:moveTo>
                    <a:pt x="54" y="0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4" y="30"/>
                  </a:lnTo>
                  <a:lnTo>
                    <a:pt x="54" y="2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7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1877"/>
            <p:cNvSpPr>
              <a:spLocks/>
            </p:cNvSpPr>
            <p:nvPr userDrawn="1"/>
          </p:nvSpPr>
          <p:spPr bwMode="auto">
            <a:xfrm>
              <a:off x="8874126" y="4781550"/>
              <a:ext cx="85725" cy="47625"/>
            </a:xfrm>
            <a:custGeom>
              <a:avLst/>
              <a:gdLst>
                <a:gd name="T0" fmla="*/ 54 w 54"/>
                <a:gd name="T1" fmla="*/ 0 h 30"/>
                <a:gd name="T2" fmla="*/ 35 w 54"/>
                <a:gd name="T3" fmla="*/ 0 h 30"/>
                <a:gd name="T4" fmla="*/ 0 w 54"/>
                <a:gd name="T5" fmla="*/ 0 h 30"/>
                <a:gd name="T6" fmla="*/ 0 w 54"/>
                <a:gd name="T7" fmla="*/ 30 h 30"/>
                <a:gd name="T8" fmla="*/ 54 w 54"/>
                <a:gd name="T9" fmla="*/ 30 h 30"/>
                <a:gd name="T10" fmla="*/ 54 w 54"/>
                <a:gd name="T11" fmla="*/ 29 h 30"/>
                <a:gd name="T12" fmla="*/ 54 w 54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0">
                  <a:moveTo>
                    <a:pt x="54" y="0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4" y="30"/>
                  </a:lnTo>
                  <a:lnTo>
                    <a:pt x="54" y="29"/>
                  </a:lnTo>
                  <a:lnTo>
                    <a:pt x="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1878"/>
            <p:cNvSpPr>
              <a:spLocks/>
            </p:cNvSpPr>
            <p:nvPr userDrawn="1"/>
          </p:nvSpPr>
          <p:spPr bwMode="auto">
            <a:xfrm>
              <a:off x="10564813" y="4622800"/>
              <a:ext cx="412750" cy="298450"/>
            </a:xfrm>
            <a:custGeom>
              <a:avLst/>
              <a:gdLst>
                <a:gd name="T0" fmla="*/ 260 w 260"/>
                <a:gd name="T1" fmla="*/ 188 h 188"/>
                <a:gd name="T2" fmla="*/ 0 w 260"/>
                <a:gd name="T3" fmla="*/ 188 h 188"/>
                <a:gd name="T4" fmla="*/ 76 w 260"/>
                <a:gd name="T5" fmla="*/ 77 h 188"/>
                <a:gd name="T6" fmla="*/ 130 w 260"/>
                <a:gd name="T7" fmla="*/ 0 h 188"/>
                <a:gd name="T8" fmla="*/ 183 w 260"/>
                <a:gd name="T9" fmla="*/ 77 h 188"/>
                <a:gd name="T10" fmla="*/ 260 w 260"/>
                <a:gd name="T11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0" h="188">
                  <a:moveTo>
                    <a:pt x="260" y="188"/>
                  </a:moveTo>
                  <a:lnTo>
                    <a:pt x="0" y="188"/>
                  </a:lnTo>
                  <a:lnTo>
                    <a:pt x="76" y="77"/>
                  </a:lnTo>
                  <a:lnTo>
                    <a:pt x="130" y="0"/>
                  </a:lnTo>
                  <a:lnTo>
                    <a:pt x="183" y="77"/>
                  </a:lnTo>
                  <a:lnTo>
                    <a:pt x="260" y="188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1879"/>
            <p:cNvSpPr>
              <a:spLocks/>
            </p:cNvSpPr>
            <p:nvPr userDrawn="1"/>
          </p:nvSpPr>
          <p:spPr bwMode="auto">
            <a:xfrm>
              <a:off x="10564813" y="4622800"/>
              <a:ext cx="412750" cy="298450"/>
            </a:xfrm>
            <a:custGeom>
              <a:avLst/>
              <a:gdLst>
                <a:gd name="T0" fmla="*/ 260 w 260"/>
                <a:gd name="T1" fmla="*/ 188 h 188"/>
                <a:gd name="T2" fmla="*/ 0 w 260"/>
                <a:gd name="T3" fmla="*/ 188 h 188"/>
                <a:gd name="T4" fmla="*/ 76 w 260"/>
                <a:gd name="T5" fmla="*/ 77 h 188"/>
                <a:gd name="T6" fmla="*/ 130 w 260"/>
                <a:gd name="T7" fmla="*/ 0 h 188"/>
                <a:gd name="T8" fmla="*/ 183 w 260"/>
                <a:gd name="T9" fmla="*/ 77 h 188"/>
                <a:gd name="T10" fmla="*/ 260 w 260"/>
                <a:gd name="T11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0" h="188">
                  <a:moveTo>
                    <a:pt x="260" y="188"/>
                  </a:moveTo>
                  <a:lnTo>
                    <a:pt x="0" y="188"/>
                  </a:lnTo>
                  <a:lnTo>
                    <a:pt x="76" y="77"/>
                  </a:lnTo>
                  <a:lnTo>
                    <a:pt x="130" y="0"/>
                  </a:lnTo>
                  <a:lnTo>
                    <a:pt x="183" y="77"/>
                  </a:lnTo>
                  <a:lnTo>
                    <a:pt x="260" y="18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1880"/>
            <p:cNvSpPr>
              <a:spLocks/>
            </p:cNvSpPr>
            <p:nvPr userDrawn="1"/>
          </p:nvSpPr>
          <p:spPr bwMode="auto">
            <a:xfrm>
              <a:off x="10601326" y="4498975"/>
              <a:ext cx="339725" cy="246063"/>
            </a:xfrm>
            <a:custGeom>
              <a:avLst/>
              <a:gdLst>
                <a:gd name="T0" fmla="*/ 214 w 214"/>
                <a:gd name="T1" fmla="*/ 155 h 155"/>
                <a:gd name="T2" fmla="*/ 0 w 214"/>
                <a:gd name="T3" fmla="*/ 155 h 155"/>
                <a:gd name="T4" fmla="*/ 64 w 214"/>
                <a:gd name="T5" fmla="*/ 62 h 155"/>
                <a:gd name="T6" fmla="*/ 107 w 214"/>
                <a:gd name="T7" fmla="*/ 0 h 155"/>
                <a:gd name="T8" fmla="*/ 149 w 214"/>
                <a:gd name="T9" fmla="*/ 62 h 155"/>
                <a:gd name="T10" fmla="*/ 214 w 214"/>
                <a:gd name="T1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155">
                  <a:moveTo>
                    <a:pt x="214" y="155"/>
                  </a:moveTo>
                  <a:lnTo>
                    <a:pt x="0" y="155"/>
                  </a:lnTo>
                  <a:lnTo>
                    <a:pt x="64" y="62"/>
                  </a:lnTo>
                  <a:lnTo>
                    <a:pt x="107" y="0"/>
                  </a:lnTo>
                  <a:lnTo>
                    <a:pt x="149" y="62"/>
                  </a:lnTo>
                  <a:lnTo>
                    <a:pt x="214" y="155"/>
                  </a:lnTo>
                  <a:close/>
                </a:path>
              </a:pathLst>
            </a:custGeom>
            <a:solidFill>
              <a:srgbClr val="E6EE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1881"/>
            <p:cNvSpPr>
              <a:spLocks/>
            </p:cNvSpPr>
            <p:nvPr userDrawn="1"/>
          </p:nvSpPr>
          <p:spPr bwMode="auto">
            <a:xfrm>
              <a:off x="10601326" y="4498975"/>
              <a:ext cx="339725" cy="246063"/>
            </a:xfrm>
            <a:custGeom>
              <a:avLst/>
              <a:gdLst>
                <a:gd name="T0" fmla="*/ 214 w 214"/>
                <a:gd name="T1" fmla="*/ 155 h 155"/>
                <a:gd name="T2" fmla="*/ 0 w 214"/>
                <a:gd name="T3" fmla="*/ 155 h 155"/>
                <a:gd name="T4" fmla="*/ 64 w 214"/>
                <a:gd name="T5" fmla="*/ 62 h 155"/>
                <a:gd name="T6" fmla="*/ 107 w 214"/>
                <a:gd name="T7" fmla="*/ 0 h 155"/>
                <a:gd name="T8" fmla="*/ 149 w 214"/>
                <a:gd name="T9" fmla="*/ 62 h 155"/>
                <a:gd name="T10" fmla="*/ 214 w 214"/>
                <a:gd name="T1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155">
                  <a:moveTo>
                    <a:pt x="214" y="155"/>
                  </a:moveTo>
                  <a:lnTo>
                    <a:pt x="0" y="155"/>
                  </a:lnTo>
                  <a:lnTo>
                    <a:pt x="64" y="62"/>
                  </a:lnTo>
                  <a:lnTo>
                    <a:pt x="107" y="0"/>
                  </a:lnTo>
                  <a:lnTo>
                    <a:pt x="149" y="62"/>
                  </a:lnTo>
                  <a:lnTo>
                    <a:pt x="214" y="15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1882"/>
            <p:cNvSpPr>
              <a:spLocks/>
            </p:cNvSpPr>
            <p:nvPr userDrawn="1"/>
          </p:nvSpPr>
          <p:spPr bwMode="auto">
            <a:xfrm>
              <a:off x="10636251" y="4400550"/>
              <a:ext cx="269875" cy="196850"/>
            </a:xfrm>
            <a:custGeom>
              <a:avLst/>
              <a:gdLst>
                <a:gd name="T0" fmla="*/ 170 w 170"/>
                <a:gd name="T1" fmla="*/ 124 h 124"/>
                <a:gd name="T2" fmla="*/ 0 w 170"/>
                <a:gd name="T3" fmla="*/ 124 h 124"/>
                <a:gd name="T4" fmla="*/ 85 w 170"/>
                <a:gd name="T5" fmla="*/ 0 h 124"/>
                <a:gd name="T6" fmla="*/ 170 w 170"/>
                <a:gd name="T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124">
                  <a:moveTo>
                    <a:pt x="170" y="124"/>
                  </a:moveTo>
                  <a:lnTo>
                    <a:pt x="0" y="124"/>
                  </a:lnTo>
                  <a:lnTo>
                    <a:pt x="85" y="0"/>
                  </a:lnTo>
                  <a:lnTo>
                    <a:pt x="170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1883"/>
            <p:cNvSpPr>
              <a:spLocks/>
            </p:cNvSpPr>
            <p:nvPr userDrawn="1"/>
          </p:nvSpPr>
          <p:spPr bwMode="auto">
            <a:xfrm>
              <a:off x="10636251" y="4400550"/>
              <a:ext cx="269875" cy="196850"/>
            </a:xfrm>
            <a:custGeom>
              <a:avLst/>
              <a:gdLst>
                <a:gd name="T0" fmla="*/ 170 w 170"/>
                <a:gd name="T1" fmla="*/ 124 h 124"/>
                <a:gd name="T2" fmla="*/ 0 w 170"/>
                <a:gd name="T3" fmla="*/ 124 h 124"/>
                <a:gd name="T4" fmla="*/ 85 w 170"/>
                <a:gd name="T5" fmla="*/ 0 h 124"/>
                <a:gd name="T6" fmla="*/ 170 w 170"/>
                <a:gd name="T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124">
                  <a:moveTo>
                    <a:pt x="170" y="124"/>
                  </a:moveTo>
                  <a:lnTo>
                    <a:pt x="0" y="124"/>
                  </a:lnTo>
                  <a:lnTo>
                    <a:pt x="85" y="0"/>
                  </a:lnTo>
                  <a:lnTo>
                    <a:pt x="170" y="1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Rectangle 1884"/>
            <p:cNvSpPr>
              <a:spLocks noChangeArrowheads="1"/>
            </p:cNvSpPr>
            <p:nvPr userDrawn="1"/>
          </p:nvSpPr>
          <p:spPr bwMode="auto">
            <a:xfrm>
              <a:off x="10721976" y="4921250"/>
              <a:ext cx="98425" cy="141288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Rectangle 1885"/>
            <p:cNvSpPr>
              <a:spLocks noChangeArrowheads="1"/>
            </p:cNvSpPr>
            <p:nvPr userDrawn="1"/>
          </p:nvSpPr>
          <p:spPr bwMode="auto">
            <a:xfrm>
              <a:off x="10721976" y="4921250"/>
              <a:ext cx="98425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Line 1886"/>
            <p:cNvSpPr>
              <a:spLocks noChangeShapeType="1"/>
            </p:cNvSpPr>
            <p:nvPr userDrawn="1"/>
          </p:nvSpPr>
          <p:spPr bwMode="auto">
            <a:xfrm>
              <a:off x="10796588" y="44370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Line 1887"/>
            <p:cNvSpPr>
              <a:spLocks noChangeShapeType="1"/>
            </p:cNvSpPr>
            <p:nvPr userDrawn="1"/>
          </p:nvSpPr>
          <p:spPr bwMode="auto">
            <a:xfrm>
              <a:off x="10796588" y="44370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1888"/>
            <p:cNvSpPr>
              <a:spLocks/>
            </p:cNvSpPr>
            <p:nvPr userDrawn="1"/>
          </p:nvSpPr>
          <p:spPr bwMode="auto">
            <a:xfrm>
              <a:off x="10771188" y="4745038"/>
              <a:ext cx="206375" cy="176213"/>
            </a:xfrm>
            <a:custGeom>
              <a:avLst/>
              <a:gdLst>
                <a:gd name="T0" fmla="*/ 53 w 130"/>
                <a:gd name="T1" fmla="*/ 0 h 111"/>
                <a:gd name="T2" fmla="*/ 0 w 130"/>
                <a:gd name="T3" fmla="*/ 0 h 111"/>
                <a:gd name="T4" fmla="*/ 0 w 130"/>
                <a:gd name="T5" fmla="*/ 111 h 111"/>
                <a:gd name="T6" fmla="*/ 31 w 130"/>
                <a:gd name="T7" fmla="*/ 111 h 111"/>
                <a:gd name="T8" fmla="*/ 130 w 130"/>
                <a:gd name="T9" fmla="*/ 111 h 111"/>
                <a:gd name="T10" fmla="*/ 53 w 130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111">
                  <a:moveTo>
                    <a:pt x="53" y="0"/>
                  </a:moveTo>
                  <a:lnTo>
                    <a:pt x="0" y="0"/>
                  </a:lnTo>
                  <a:lnTo>
                    <a:pt x="0" y="111"/>
                  </a:lnTo>
                  <a:lnTo>
                    <a:pt x="31" y="111"/>
                  </a:lnTo>
                  <a:lnTo>
                    <a:pt x="130" y="111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96A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1889"/>
            <p:cNvSpPr>
              <a:spLocks/>
            </p:cNvSpPr>
            <p:nvPr userDrawn="1"/>
          </p:nvSpPr>
          <p:spPr bwMode="auto">
            <a:xfrm>
              <a:off x="10771188" y="4745038"/>
              <a:ext cx="206375" cy="176213"/>
            </a:xfrm>
            <a:custGeom>
              <a:avLst/>
              <a:gdLst>
                <a:gd name="T0" fmla="*/ 53 w 130"/>
                <a:gd name="T1" fmla="*/ 0 h 111"/>
                <a:gd name="T2" fmla="*/ 0 w 130"/>
                <a:gd name="T3" fmla="*/ 0 h 111"/>
                <a:gd name="T4" fmla="*/ 0 w 130"/>
                <a:gd name="T5" fmla="*/ 111 h 111"/>
                <a:gd name="T6" fmla="*/ 31 w 130"/>
                <a:gd name="T7" fmla="*/ 111 h 111"/>
                <a:gd name="T8" fmla="*/ 130 w 130"/>
                <a:gd name="T9" fmla="*/ 111 h 111"/>
                <a:gd name="T10" fmla="*/ 53 w 130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111">
                  <a:moveTo>
                    <a:pt x="53" y="0"/>
                  </a:moveTo>
                  <a:lnTo>
                    <a:pt x="0" y="0"/>
                  </a:lnTo>
                  <a:lnTo>
                    <a:pt x="0" y="111"/>
                  </a:lnTo>
                  <a:lnTo>
                    <a:pt x="31" y="111"/>
                  </a:lnTo>
                  <a:lnTo>
                    <a:pt x="130" y="111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1890"/>
            <p:cNvSpPr>
              <a:spLocks/>
            </p:cNvSpPr>
            <p:nvPr userDrawn="1"/>
          </p:nvSpPr>
          <p:spPr bwMode="auto">
            <a:xfrm>
              <a:off x="10771188" y="4597400"/>
              <a:ext cx="169863" cy="147638"/>
            </a:xfrm>
            <a:custGeom>
              <a:avLst/>
              <a:gdLst>
                <a:gd name="T0" fmla="*/ 42 w 107"/>
                <a:gd name="T1" fmla="*/ 0 h 93"/>
                <a:gd name="T2" fmla="*/ 0 w 107"/>
                <a:gd name="T3" fmla="*/ 0 h 93"/>
                <a:gd name="T4" fmla="*/ 0 w 107"/>
                <a:gd name="T5" fmla="*/ 93 h 93"/>
                <a:gd name="T6" fmla="*/ 53 w 107"/>
                <a:gd name="T7" fmla="*/ 93 h 93"/>
                <a:gd name="T8" fmla="*/ 107 w 107"/>
                <a:gd name="T9" fmla="*/ 93 h 93"/>
                <a:gd name="T10" fmla="*/ 77 w 107"/>
                <a:gd name="T11" fmla="*/ 49 h 93"/>
                <a:gd name="T12" fmla="*/ 42 w 107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93">
                  <a:moveTo>
                    <a:pt x="42" y="0"/>
                  </a:moveTo>
                  <a:lnTo>
                    <a:pt x="0" y="0"/>
                  </a:lnTo>
                  <a:lnTo>
                    <a:pt x="0" y="93"/>
                  </a:lnTo>
                  <a:lnTo>
                    <a:pt x="53" y="93"/>
                  </a:lnTo>
                  <a:lnTo>
                    <a:pt x="107" y="93"/>
                  </a:lnTo>
                  <a:lnTo>
                    <a:pt x="77" y="49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8B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1891"/>
            <p:cNvSpPr>
              <a:spLocks/>
            </p:cNvSpPr>
            <p:nvPr userDrawn="1"/>
          </p:nvSpPr>
          <p:spPr bwMode="auto">
            <a:xfrm>
              <a:off x="10771188" y="4597400"/>
              <a:ext cx="169863" cy="147638"/>
            </a:xfrm>
            <a:custGeom>
              <a:avLst/>
              <a:gdLst>
                <a:gd name="T0" fmla="*/ 42 w 107"/>
                <a:gd name="T1" fmla="*/ 0 h 93"/>
                <a:gd name="T2" fmla="*/ 0 w 107"/>
                <a:gd name="T3" fmla="*/ 0 h 93"/>
                <a:gd name="T4" fmla="*/ 0 w 107"/>
                <a:gd name="T5" fmla="*/ 93 h 93"/>
                <a:gd name="T6" fmla="*/ 53 w 107"/>
                <a:gd name="T7" fmla="*/ 93 h 93"/>
                <a:gd name="T8" fmla="*/ 107 w 107"/>
                <a:gd name="T9" fmla="*/ 93 h 93"/>
                <a:gd name="T10" fmla="*/ 77 w 107"/>
                <a:gd name="T11" fmla="*/ 49 h 93"/>
                <a:gd name="T12" fmla="*/ 42 w 107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93">
                  <a:moveTo>
                    <a:pt x="42" y="0"/>
                  </a:moveTo>
                  <a:lnTo>
                    <a:pt x="0" y="0"/>
                  </a:lnTo>
                  <a:lnTo>
                    <a:pt x="0" y="93"/>
                  </a:lnTo>
                  <a:lnTo>
                    <a:pt x="53" y="93"/>
                  </a:lnTo>
                  <a:lnTo>
                    <a:pt x="107" y="93"/>
                  </a:lnTo>
                  <a:lnTo>
                    <a:pt x="77" y="49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1892"/>
            <p:cNvSpPr>
              <a:spLocks/>
            </p:cNvSpPr>
            <p:nvPr userDrawn="1"/>
          </p:nvSpPr>
          <p:spPr bwMode="auto">
            <a:xfrm>
              <a:off x="10771188" y="4400550"/>
              <a:ext cx="134938" cy="196850"/>
            </a:xfrm>
            <a:custGeom>
              <a:avLst/>
              <a:gdLst>
                <a:gd name="T0" fmla="*/ 0 w 85"/>
                <a:gd name="T1" fmla="*/ 0 h 124"/>
                <a:gd name="T2" fmla="*/ 0 w 85"/>
                <a:gd name="T3" fmla="*/ 124 h 124"/>
                <a:gd name="T4" fmla="*/ 42 w 85"/>
                <a:gd name="T5" fmla="*/ 124 h 124"/>
                <a:gd name="T6" fmla="*/ 85 w 85"/>
                <a:gd name="T7" fmla="*/ 124 h 124"/>
                <a:gd name="T8" fmla="*/ 42 w 85"/>
                <a:gd name="T9" fmla="*/ 61 h 124"/>
                <a:gd name="T10" fmla="*/ 25 w 85"/>
                <a:gd name="T11" fmla="*/ 37 h 124"/>
                <a:gd name="T12" fmla="*/ 16 w 85"/>
                <a:gd name="T13" fmla="*/ 23 h 124"/>
                <a:gd name="T14" fmla="*/ 10 w 85"/>
                <a:gd name="T15" fmla="*/ 15 h 124"/>
                <a:gd name="T16" fmla="*/ 10 w 85"/>
                <a:gd name="T17" fmla="*/ 15 h 124"/>
                <a:gd name="T18" fmla="*/ 0 w 85"/>
                <a:gd name="T1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lnTo>
                    <a:pt x="0" y="124"/>
                  </a:lnTo>
                  <a:lnTo>
                    <a:pt x="42" y="124"/>
                  </a:lnTo>
                  <a:lnTo>
                    <a:pt x="85" y="124"/>
                  </a:lnTo>
                  <a:lnTo>
                    <a:pt x="42" y="61"/>
                  </a:lnTo>
                  <a:lnTo>
                    <a:pt x="25" y="37"/>
                  </a:lnTo>
                  <a:lnTo>
                    <a:pt x="16" y="23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1893"/>
            <p:cNvSpPr>
              <a:spLocks/>
            </p:cNvSpPr>
            <p:nvPr userDrawn="1"/>
          </p:nvSpPr>
          <p:spPr bwMode="auto">
            <a:xfrm>
              <a:off x="10771188" y="4400550"/>
              <a:ext cx="134938" cy="196850"/>
            </a:xfrm>
            <a:custGeom>
              <a:avLst/>
              <a:gdLst>
                <a:gd name="T0" fmla="*/ 0 w 85"/>
                <a:gd name="T1" fmla="*/ 0 h 124"/>
                <a:gd name="T2" fmla="*/ 0 w 85"/>
                <a:gd name="T3" fmla="*/ 124 h 124"/>
                <a:gd name="T4" fmla="*/ 42 w 85"/>
                <a:gd name="T5" fmla="*/ 124 h 124"/>
                <a:gd name="T6" fmla="*/ 85 w 85"/>
                <a:gd name="T7" fmla="*/ 124 h 124"/>
                <a:gd name="T8" fmla="*/ 42 w 85"/>
                <a:gd name="T9" fmla="*/ 61 h 124"/>
                <a:gd name="T10" fmla="*/ 25 w 85"/>
                <a:gd name="T11" fmla="*/ 37 h 124"/>
                <a:gd name="T12" fmla="*/ 16 w 85"/>
                <a:gd name="T13" fmla="*/ 23 h 124"/>
                <a:gd name="T14" fmla="*/ 10 w 85"/>
                <a:gd name="T15" fmla="*/ 15 h 124"/>
                <a:gd name="T16" fmla="*/ 10 w 85"/>
                <a:gd name="T17" fmla="*/ 15 h 124"/>
                <a:gd name="T18" fmla="*/ 0 w 85"/>
                <a:gd name="T1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lnTo>
                    <a:pt x="0" y="124"/>
                  </a:lnTo>
                  <a:lnTo>
                    <a:pt x="42" y="124"/>
                  </a:lnTo>
                  <a:lnTo>
                    <a:pt x="85" y="124"/>
                  </a:lnTo>
                  <a:lnTo>
                    <a:pt x="42" y="61"/>
                  </a:lnTo>
                  <a:lnTo>
                    <a:pt x="25" y="37"/>
                  </a:lnTo>
                  <a:lnTo>
                    <a:pt x="16" y="23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Rectangle 1894"/>
            <p:cNvSpPr>
              <a:spLocks noChangeArrowheads="1"/>
            </p:cNvSpPr>
            <p:nvPr userDrawn="1"/>
          </p:nvSpPr>
          <p:spPr bwMode="auto">
            <a:xfrm>
              <a:off x="10771188" y="4921250"/>
              <a:ext cx="49213" cy="141288"/>
            </a:xfrm>
            <a:prstGeom prst="rect">
              <a:avLst/>
            </a:pr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Rectangle 1895"/>
            <p:cNvSpPr>
              <a:spLocks noChangeArrowheads="1"/>
            </p:cNvSpPr>
            <p:nvPr userDrawn="1"/>
          </p:nvSpPr>
          <p:spPr bwMode="auto">
            <a:xfrm>
              <a:off x="10771188" y="4921250"/>
              <a:ext cx="49213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03007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18</a:t>
            </a:fld>
            <a:endParaRPr lang="zh-CN" altLang="en-US"/>
          </a:p>
        </p:txBody>
      </p:sp>
      <p:grpSp>
        <p:nvGrpSpPr>
          <p:cNvPr id="5" name="20891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8F65062B-F8DF-4B63-8127-0DDC29C67FC1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0400" y="1130299"/>
            <a:ext cx="10858501" cy="5003801"/>
            <a:chOff x="660400" y="1130299"/>
            <a:chExt cx="10858501" cy="5003801"/>
          </a:xfrm>
        </p:grpSpPr>
        <p:sp>
          <p:nvSpPr>
            <p:cNvPr id="6" name="îṥlíďè">
              <a:extLst>
                <a:ext uri="{FF2B5EF4-FFF2-40B4-BE49-F238E27FC236}">
                  <a16:creationId xmlns:a16="http://schemas.microsoft.com/office/drawing/2014/main" xmlns="" id="{F3F454F9-8F15-4B0F-83F9-6CDE7F973B06}"/>
                </a:ext>
              </a:extLst>
            </p:cNvPr>
            <p:cNvSpPr/>
            <p:nvPr/>
          </p:nvSpPr>
          <p:spPr>
            <a:xfrm flipH="1">
              <a:off x="4439218" y="1131015"/>
              <a:ext cx="1714303" cy="5003085"/>
            </a:xfrm>
            <a:custGeom>
              <a:avLst/>
              <a:gdLst>
                <a:gd name="connsiteX0" fmla="*/ 857469 w 1714303"/>
                <a:gd name="connsiteY0" fmla="*/ 0 h 5003085"/>
                <a:gd name="connsiteX1" fmla="*/ 5717 w 1714303"/>
                <a:gd name="connsiteY1" fmla="*/ 763774 h 5003085"/>
                <a:gd name="connsiteX2" fmla="*/ 0 w 1714303"/>
                <a:gd name="connsiteY2" fmla="*/ 2473905 h 5003085"/>
                <a:gd name="connsiteX3" fmla="*/ 2146 w 1714303"/>
                <a:gd name="connsiteY3" fmla="*/ 2473905 h 5003085"/>
                <a:gd name="connsiteX4" fmla="*/ 2146 w 1714303"/>
                <a:gd name="connsiteY4" fmla="*/ 5003085 h 5003085"/>
                <a:gd name="connsiteX5" fmla="*/ 277822 w 1714303"/>
                <a:gd name="connsiteY5" fmla="*/ 5003085 h 5003085"/>
                <a:gd name="connsiteX6" fmla="*/ 277822 w 1714303"/>
                <a:gd name="connsiteY6" fmla="*/ 2473905 h 5003085"/>
                <a:gd name="connsiteX7" fmla="*/ 280424 w 1714303"/>
                <a:gd name="connsiteY7" fmla="*/ 2473905 h 5003085"/>
                <a:gd name="connsiteX8" fmla="*/ 280424 w 1714303"/>
                <a:gd name="connsiteY8" fmla="*/ 808217 h 5003085"/>
                <a:gd name="connsiteX9" fmla="*/ 712176 w 1714303"/>
                <a:gd name="connsiteY9" fmla="*/ 298271 h 5003085"/>
                <a:gd name="connsiteX10" fmla="*/ 1384892 w 1714303"/>
                <a:gd name="connsiteY10" fmla="*/ 661602 h 5003085"/>
                <a:gd name="connsiteX11" fmla="*/ 1017610 w 1714303"/>
                <a:gd name="connsiteY11" fmla="*/ 1389639 h 5003085"/>
                <a:gd name="connsiteX12" fmla="*/ 1006891 w 1714303"/>
                <a:gd name="connsiteY12" fmla="*/ 1263298 h 5003085"/>
                <a:gd name="connsiteX13" fmla="*/ 697726 w 1714303"/>
                <a:gd name="connsiteY13" fmla="*/ 1565463 h 5003085"/>
                <a:gd name="connsiteX14" fmla="*/ 1097799 w 1714303"/>
                <a:gd name="connsiteY14" fmla="*/ 1827652 h 5003085"/>
                <a:gd name="connsiteX15" fmla="*/ 1076759 w 1714303"/>
                <a:gd name="connsiteY15" fmla="*/ 1679777 h 5003085"/>
                <a:gd name="connsiteX16" fmla="*/ 1714303 w 1714303"/>
                <a:gd name="connsiteY16" fmla="*/ 857013 h 5003085"/>
                <a:gd name="connsiteX17" fmla="*/ 857469 w 1714303"/>
                <a:gd name="connsiteY17" fmla="*/ 0 h 5003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14303" h="5003085">
                  <a:moveTo>
                    <a:pt x="857469" y="0"/>
                  </a:moveTo>
                  <a:cubicBezTo>
                    <a:pt x="415873" y="229"/>
                    <a:pt x="52401" y="334466"/>
                    <a:pt x="5717" y="763774"/>
                  </a:cubicBezTo>
                  <a:lnTo>
                    <a:pt x="0" y="2473905"/>
                  </a:lnTo>
                  <a:lnTo>
                    <a:pt x="2146" y="2473905"/>
                  </a:lnTo>
                  <a:lnTo>
                    <a:pt x="2146" y="5003085"/>
                  </a:lnTo>
                  <a:lnTo>
                    <a:pt x="277822" y="5003085"/>
                  </a:lnTo>
                  <a:lnTo>
                    <a:pt x="277822" y="2473905"/>
                  </a:lnTo>
                  <a:lnTo>
                    <a:pt x="280424" y="2473905"/>
                  </a:lnTo>
                  <a:lnTo>
                    <a:pt x="280424" y="808217"/>
                  </a:lnTo>
                  <a:cubicBezTo>
                    <a:pt x="300273" y="566302"/>
                    <a:pt x="471370" y="359208"/>
                    <a:pt x="712176" y="298271"/>
                  </a:cubicBezTo>
                  <a:cubicBezTo>
                    <a:pt x="997046" y="226109"/>
                    <a:pt x="1289777" y="383605"/>
                    <a:pt x="1384892" y="661602"/>
                  </a:cubicBezTo>
                  <a:cubicBezTo>
                    <a:pt x="1488582" y="964340"/>
                    <a:pt x="1322805" y="1293193"/>
                    <a:pt x="1017610" y="1389639"/>
                  </a:cubicBezTo>
                  <a:lnTo>
                    <a:pt x="1006891" y="1263298"/>
                  </a:lnTo>
                  <a:lnTo>
                    <a:pt x="697726" y="1565463"/>
                  </a:lnTo>
                  <a:lnTo>
                    <a:pt x="1097799" y="1827652"/>
                  </a:lnTo>
                  <a:lnTo>
                    <a:pt x="1076759" y="1679777"/>
                  </a:lnTo>
                  <a:cubicBezTo>
                    <a:pt x="1451743" y="1582644"/>
                    <a:pt x="1713827" y="1244513"/>
                    <a:pt x="1714303" y="857013"/>
                  </a:cubicBezTo>
                  <a:cubicBezTo>
                    <a:pt x="1714938" y="383605"/>
                    <a:pt x="1330903" y="-229"/>
                    <a:pt x="857469" y="0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noFill/>
              <a:miter lim="400000"/>
            </a:ln>
          </p:spPr>
          <p:txBody>
            <a:bodyPr wrap="square" lIns="22860" rIns="22860">
              <a:noAutofit/>
            </a:bodyPr>
            <a:lstStyle/>
            <a:p>
              <a:endParaRPr sz="2000"/>
            </a:p>
          </p:txBody>
        </p:sp>
        <p:sp>
          <p:nvSpPr>
            <p:cNvPr id="7" name="iṣľîḓé">
              <a:extLst>
                <a:ext uri="{FF2B5EF4-FFF2-40B4-BE49-F238E27FC236}">
                  <a16:creationId xmlns:a16="http://schemas.microsoft.com/office/drawing/2014/main" xmlns="" id="{7FC39933-4627-4010-BA48-CBFB9F67C993}"/>
                </a:ext>
              </a:extLst>
            </p:cNvPr>
            <p:cNvSpPr/>
            <p:nvPr/>
          </p:nvSpPr>
          <p:spPr>
            <a:xfrm>
              <a:off x="6151375" y="1130299"/>
              <a:ext cx="1714302" cy="4211246"/>
            </a:xfrm>
            <a:custGeom>
              <a:avLst/>
              <a:gdLst>
                <a:gd name="connsiteX0" fmla="*/ 857429 w 1714302"/>
                <a:gd name="connsiteY0" fmla="*/ 1 h 4211246"/>
                <a:gd name="connsiteX1" fmla="*/ 1714302 w 1714302"/>
                <a:gd name="connsiteY1" fmla="*/ 857116 h 4211246"/>
                <a:gd name="connsiteX2" fmla="*/ 1076747 w 1714302"/>
                <a:gd name="connsiteY2" fmla="*/ 1679736 h 4211246"/>
                <a:gd name="connsiteX3" fmla="*/ 1097782 w 1714302"/>
                <a:gd name="connsiteY3" fmla="*/ 1827573 h 4211246"/>
                <a:gd name="connsiteX4" fmla="*/ 697723 w 1714302"/>
                <a:gd name="connsiteY4" fmla="*/ 1565477 h 4211246"/>
                <a:gd name="connsiteX5" fmla="*/ 1006896 w 1714302"/>
                <a:gd name="connsiteY5" fmla="*/ 1263269 h 4211246"/>
                <a:gd name="connsiteX6" fmla="*/ 1017612 w 1714302"/>
                <a:gd name="connsiteY6" fmla="*/ 1389676 h 4211246"/>
                <a:gd name="connsiteX7" fmla="*/ 1384888 w 1714302"/>
                <a:gd name="connsiteY7" fmla="*/ 661604 h 4211246"/>
                <a:gd name="connsiteX8" fmla="*/ 712169 w 1714302"/>
                <a:gd name="connsiteY8" fmla="*/ 298312 h 4211246"/>
                <a:gd name="connsiteX9" fmla="*/ 280359 w 1714302"/>
                <a:gd name="connsiteY9" fmla="*/ 808295 h 4211246"/>
                <a:gd name="connsiteX10" fmla="*/ 280359 w 1714302"/>
                <a:gd name="connsiteY10" fmla="*/ 2474621 h 4211246"/>
                <a:gd name="connsiteX11" fmla="*/ 275676 w 1714302"/>
                <a:gd name="connsiteY11" fmla="*/ 2474621 h 4211246"/>
                <a:gd name="connsiteX12" fmla="*/ 275676 w 1714302"/>
                <a:gd name="connsiteY12" fmla="*/ 4211246 h 4211246"/>
                <a:gd name="connsiteX13" fmla="*/ 0 w 1714302"/>
                <a:gd name="connsiteY13" fmla="*/ 4211246 h 4211246"/>
                <a:gd name="connsiteX14" fmla="*/ 0 w 1714302"/>
                <a:gd name="connsiteY14" fmla="*/ 2474621 h 4211246"/>
                <a:gd name="connsiteX15" fmla="*/ 0 w 1714302"/>
                <a:gd name="connsiteY15" fmla="*/ 2298701 h 4211246"/>
                <a:gd name="connsiteX16" fmla="*/ 0 w 1714302"/>
                <a:gd name="connsiteY16" fmla="*/ 763829 h 4211246"/>
                <a:gd name="connsiteX17" fmla="*/ 857429 w 1714302"/>
                <a:gd name="connsiteY17" fmla="*/ 1 h 42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14302" h="4211246">
                  <a:moveTo>
                    <a:pt x="857429" y="1"/>
                  </a:moveTo>
                  <a:cubicBezTo>
                    <a:pt x="1330753" y="918"/>
                    <a:pt x="1714540" y="384150"/>
                    <a:pt x="1714302" y="857116"/>
                  </a:cubicBezTo>
                  <a:cubicBezTo>
                    <a:pt x="1714143" y="1244588"/>
                    <a:pt x="1451882" y="1583011"/>
                    <a:pt x="1076747" y="1679736"/>
                  </a:cubicBezTo>
                  <a:lnTo>
                    <a:pt x="1097782" y="1827573"/>
                  </a:lnTo>
                  <a:lnTo>
                    <a:pt x="697723" y="1565477"/>
                  </a:lnTo>
                  <a:lnTo>
                    <a:pt x="1006896" y="1263269"/>
                  </a:lnTo>
                  <a:lnTo>
                    <a:pt x="1017612" y="1389676"/>
                  </a:lnTo>
                  <a:cubicBezTo>
                    <a:pt x="1322736" y="1293295"/>
                    <a:pt x="1488554" y="964384"/>
                    <a:pt x="1384888" y="661604"/>
                  </a:cubicBezTo>
                  <a:cubicBezTo>
                    <a:pt x="1289715" y="383692"/>
                    <a:pt x="997053" y="226113"/>
                    <a:pt x="712169" y="298312"/>
                  </a:cubicBezTo>
                  <a:cubicBezTo>
                    <a:pt x="471340" y="359281"/>
                    <a:pt x="300283" y="566369"/>
                    <a:pt x="280359" y="808295"/>
                  </a:cubicBezTo>
                  <a:lnTo>
                    <a:pt x="280359" y="2474621"/>
                  </a:lnTo>
                  <a:lnTo>
                    <a:pt x="275676" y="2474621"/>
                  </a:lnTo>
                  <a:lnTo>
                    <a:pt x="275676" y="4211246"/>
                  </a:lnTo>
                  <a:lnTo>
                    <a:pt x="0" y="4211246"/>
                  </a:lnTo>
                  <a:lnTo>
                    <a:pt x="0" y="2474621"/>
                  </a:lnTo>
                  <a:lnTo>
                    <a:pt x="0" y="2298701"/>
                  </a:lnTo>
                  <a:lnTo>
                    <a:pt x="0" y="763829"/>
                  </a:lnTo>
                  <a:cubicBezTo>
                    <a:pt x="46912" y="326619"/>
                    <a:pt x="414347" y="-801"/>
                    <a:pt x="857429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miter lim="400000"/>
            </a:ln>
          </p:spPr>
          <p:txBody>
            <a:bodyPr wrap="square" lIns="25400" tIns="25400" rIns="25400" bIns="25400" anchor="ctr">
              <a:noAutofit/>
            </a:bodyPr>
            <a:lstStyle/>
            <a:p>
              <a:endParaRPr sz="2000"/>
            </a:p>
          </p:txBody>
        </p:sp>
        <p:sp>
          <p:nvSpPr>
            <p:cNvPr id="8" name="íšḻiďé">
              <a:extLst>
                <a:ext uri="{FF2B5EF4-FFF2-40B4-BE49-F238E27FC236}">
                  <a16:creationId xmlns:a16="http://schemas.microsoft.com/office/drawing/2014/main" xmlns="" id="{4559F977-B86B-4321-8519-AC49A3384C19}"/>
                </a:ext>
              </a:extLst>
            </p:cNvPr>
            <p:cNvSpPr/>
            <p:nvPr/>
          </p:nvSpPr>
          <p:spPr>
            <a:xfrm>
              <a:off x="4689967" y="1369995"/>
              <a:ext cx="1212804" cy="121280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76200">
              <a:solidFill>
                <a:schemeClr val="bg1"/>
              </a:solidFill>
              <a:miter lim="400000"/>
            </a:ln>
          </p:spPr>
          <p:txBody>
            <a:bodyPr lIns="25400" tIns="25400" rIns="25400" bIns="25400" anchor="ctr"/>
            <a:lstStyle/>
            <a:p>
              <a:endParaRPr sz="2000"/>
            </a:p>
          </p:txBody>
        </p:sp>
        <p:sp>
          <p:nvSpPr>
            <p:cNvPr id="9" name="îṩlïďe">
              <a:extLst>
                <a:ext uri="{FF2B5EF4-FFF2-40B4-BE49-F238E27FC236}">
                  <a16:creationId xmlns:a16="http://schemas.microsoft.com/office/drawing/2014/main" xmlns="" id="{F450B401-8AD4-4949-9EC7-03EE788387CF}"/>
                </a:ext>
              </a:extLst>
            </p:cNvPr>
            <p:cNvSpPr/>
            <p:nvPr/>
          </p:nvSpPr>
          <p:spPr bwMode="auto">
            <a:xfrm>
              <a:off x="5076428" y="1756868"/>
              <a:ext cx="439882" cy="439058"/>
            </a:xfrm>
            <a:custGeom>
              <a:avLst/>
              <a:gdLst>
                <a:gd name="connsiteX0" fmla="*/ 290910 w 605702"/>
                <a:gd name="connsiteY0" fmla="*/ 156336 h 604568"/>
                <a:gd name="connsiteX1" fmla="*/ 335849 w 605702"/>
                <a:gd name="connsiteY1" fmla="*/ 164992 h 604568"/>
                <a:gd name="connsiteX2" fmla="*/ 288310 w 605702"/>
                <a:gd name="connsiteY2" fmla="*/ 212456 h 604568"/>
                <a:gd name="connsiteX3" fmla="*/ 203632 w 605702"/>
                <a:gd name="connsiteY3" fmla="*/ 244717 h 604568"/>
                <a:gd name="connsiteX4" fmla="*/ 203632 w 605702"/>
                <a:gd name="connsiteY4" fmla="*/ 401388 h 604568"/>
                <a:gd name="connsiteX5" fmla="*/ 360547 w 605702"/>
                <a:gd name="connsiteY5" fmla="*/ 401388 h 604568"/>
                <a:gd name="connsiteX6" fmla="*/ 392859 w 605702"/>
                <a:gd name="connsiteY6" fmla="*/ 316749 h 604568"/>
                <a:gd name="connsiteX7" fmla="*/ 440397 w 605702"/>
                <a:gd name="connsiteY7" fmla="*/ 269284 h 604568"/>
                <a:gd name="connsiteX8" fmla="*/ 400287 w 605702"/>
                <a:gd name="connsiteY8" fmla="*/ 441065 h 604568"/>
                <a:gd name="connsiteX9" fmla="*/ 163892 w 605702"/>
                <a:gd name="connsiteY9" fmla="*/ 441065 h 604568"/>
                <a:gd name="connsiteX10" fmla="*/ 163892 w 605702"/>
                <a:gd name="connsiteY10" fmla="*/ 205040 h 604568"/>
                <a:gd name="connsiteX11" fmla="*/ 290910 w 605702"/>
                <a:gd name="connsiteY11" fmla="*/ 156336 h 604568"/>
                <a:gd name="connsiteX12" fmla="*/ 246542 w 605702"/>
                <a:gd name="connsiteY12" fmla="*/ 43775 h 604568"/>
                <a:gd name="connsiteX13" fmla="*/ 422196 w 605702"/>
                <a:gd name="connsiteY13" fmla="*/ 78723 h 604568"/>
                <a:gd name="connsiteX14" fmla="*/ 376794 w 605702"/>
                <a:gd name="connsiteY14" fmla="*/ 124054 h 604568"/>
                <a:gd name="connsiteX15" fmla="*/ 126109 w 605702"/>
                <a:gd name="connsiteY15" fmla="*/ 167345 h 604568"/>
                <a:gd name="connsiteX16" fmla="*/ 126109 w 605702"/>
                <a:gd name="connsiteY16" fmla="*/ 478820 h 604568"/>
                <a:gd name="connsiteX17" fmla="*/ 438073 w 605702"/>
                <a:gd name="connsiteY17" fmla="*/ 478820 h 604568"/>
                <a:gd name="connsiteX18" fmla="*/ 481432 w 605702"/>
                <a:gd name="connsiteY18" fmla="*/ 228527 h 604568"/>
                <a:gd name="connsiteX19" fmla="*/ 526741 w 605702"/>
                <a:gd name="connsiteY19" fmla="*/ 183011 h 604568"/>
                <a:gd name="connsiteX20" fmla="*/ 481432 w 605702"/>
                <a:gd name="connsiteY20" fmla="*/ 522111 h 604568"/>
                <a:gd name="connsiteX21" fmla="*/ 82657 w 605702"/>
                <a:gd name="connsiteY21" fmla="*/ 522111 h 604568"/>
                <a:gd name="connsiteX22" fmla="*/ 82657 w 605702"/>
                <a:gd name="connsiteY22" fmla="*/ 123961 h 604568"/>
                <a:gd name="connsiteX23" fmla="*/ 246542 w 605702"/>
                <a:gd name="connsiteY23" fmla="*/ 43775 h 604568"/>
                <a:gd name="connsiteX24" fmla="*/ 536061 w 605702"/>
                <a:gd name="connsiteY24" fmla="*/ 0 h 604568"/>
                <a:gd name="connsiteX25" fmla="*/ 544232 w 605702"/>
                <a:gd name="connsiteY25" fmla="*/ 61368 h 604568"/>
                <a:gd name="connsiteX26" fmla="*/ 605702 w 605702"/>
                <a:gd name="connsiteY26" fmla="*/ 69526 h 604568"/>
                <a:gd name="connsiteX27" fmla="*/ 524361 w 605702"/>
                <a:gd name="connsiteY27" fmla="*/ 150732 h 604568"/>
                <a:gd name="connsiteX28" fmla="*/ 498361 w 605702"/>
                <a:gd name="connsiteY28" fmla="*/ 147302 h 604568"/>
                <a:gd name="connsiteX29" fmla="*/ 337721 w 605702"/>
                <a:gd name="connsiteY29" fmla="*/ 307767 h 604568"/>
                <a:gd name="connsiteX30" fmla="*/ 339764 w 605702"/>
                <a:gd name="connsiteY30" fmla="*/ 323063 h 604568"/>
                <a:gd name="connsiteX31" fmla="*/ 282101 w 605702"/>
                <a:gd name="connsiteY31" fmla="*/ 380630 h 604568"/>
                <a:gd name="connsiteX32" fmla="*/ 224437 w 605702"/>
                <a:gd name="connsiteY32" fmla="*/ 323063 h 604568"/>
                <a:gd name="connsiteX33" fmla="*/ 282101 w 605702"/>
                <a:gd name="connsiteY33" fmla="*/ 265495 h 604568"/>
                <a:gd name="connsiteX34" fmla="*/ 297422 w 605702"/>
                <a:gd name="connsiteY34" fmla="*/ 267535 h 604568"/>
                <a:gd name="connsiteX35" fmla="*/ 458155 w 605702"/>
                <a:gd name="connsiteY35" fmla="*/ 107162 h 604568"/>
                <a:gd name="connsiteX36" fmla="*/ 454719 w 605702"/>
                <a:gd name="connsiteY36" fmla="*/ 81206 h 604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5702" h="604568">
                  <a:moveTo>
                    <a:pt x="290910" y="156336"/>
                  </a:moveTo>
                  <a:cubicBezTo>
                    <a:pt x="306137" y="157147"/>
                    <a:pt x="321272" y="160032"/>
                    <a:pt x="335849" y="164992"/>
                  </a:cubicBezTo>
                  <a:lnTo>
                    <a:pt x="288310" y="212456"/>
                  </a:lnTo>
                  <a:cubicBezTo>
                    <a:pt x="257856" y="210695"/>
                    <a:pt x="226844" y="221449"/>
                    <a:pt x="203632" y="244717"/>
                  </a:cubicBezTo>
                  <a:cubicBezTo>
                    <a:pt x="160271" y="287918"/>
                    <a:pt x="160271" y="358187"/>
                    <a:pt x="203632" y="401388"/>
                  </a:cubicBezTo>
                  <a:cubicBezTo>
                    <a:pt x="246900" y="444680"/>
                    <a:pt x="317279" y="444680"/>
                    <a:pt x="360547" y="401388"/>
                  </a:cubicBezTo>
                  <a:cubicBezTo>
                    <a:pt x="383852" y="378211"/>
                    <a:pt x="394623" y="347156"/>
                    <a:pt x="392859" y="316749"/>
                  </a:cubicBezTo>
                  <a:lnTo>
                    <a:pt x="440397" y="269284"/>
                  </a:lnTo>
                  <a:cubicBezTo>
                    <a:pt x="460267" y="327595"/>
                    <a:pt x="446897" y="394620"/>
                    <a:pt x="400287" y="441065"/>
                  </a:cubicBezTo>
                  <a:cubicBezTo>
                    <a:pt x="335106" y="506236"/>
                    <a:pt x="229073" y="506236"/>
                    <a:pt x="163892" y="441065"/>
                  </a:cubicBezTo>
                  <a:cubicBezTo>
                    <a:pt x="98619" y="375987"/>
                    <a:pt x="98619" y="270118"/>
                    <a:pt x="163892" y="205040"/>
                  </a:cubicBezTo>
                  <a:cubicBezTo>
                    <a:pt x="198711" y="170137"/>
                    <a:pt x="245228" y="153902"/>
                    <a:pt x="290910" y="156336"/>
                  </a:cubicBezTo>
                  <a:close/>
                  <a:moveTo>
                    <a:pt x="246542" y="43775"/>
                  </a:moveTo>
                  <a:cubicBezTo>
                    <a:pt x="306463" y="36243"/>
                    <a:pt x="368345" y="47900"/>
                    <a:pt x="422196" y="78723"/>
                  </a:cubicBezTo>
                  <a:lnTo>
                    <a:pt x="376794" y="124054"/>
                  </a:lnTo>
                  <a:cubicBezTo>
                    <a:pt x="294811" y="85305"/>
                    <a:pt x="193980" y="99581"/>
                    <a:pt x="126109" y="167345"/>
                  </a:cubicBezTo>
                  <a:cubicBezTo>
                    <a:pt x="39948" y="253371"/>
                    <a:pt x="39948" y="392793"/>
                    <a:pt x="126109" y="478820"/>
                  </a:cubicBezTo>
                  <a:cubicBezTo>
                    <a:pt x="212271" y="564846"/>
                    <a:pt x="351912" y="564846"/>
                    <a:pt x="438073" y="478820"/>
                  </a:cubicBezTo>
                  <a:cubicBezTo>
                    <a:pt x="505944" y="411055"/>
                    <a:pt x="520428" y="310382"/>
                    <a:pt x="481432" y="228527"/>
                  </a:cubicBezTo>
                  <a:lnTo>
                    <a:pt x="526741" y="183011"/>
                  </a:lnTo>
                  <a:cubicBezTo>
                    <a:pt x="588484" y="290544"/>
                    <a:pt x="573350" y="430244"/>
                    <a:pt x="481432" y="522111"/>
                  </a:cubicBezTo>
                  <a:cubicBezTo>
                    <a:pt x="371316" y="632054"/>
                    <a:pt x="192866" y="632054"/>
                    <a:pt x="82657" y="522111"/>
                  </a:cubicBezTo>
                  <a:cubicBezTo>
                    <a:pt x="-27552" y="412168"/>
                    <a:pt x="-27552" y="233997"/>
                    <a:pt x="82657" y="123961"/>
                  </a:cubicBezTo>
                  <a:cubicBezTo>
                    <a:pt x="128662" y="78028"/>
                    <a:pt x="186622" y="51307"/>
                    <a:pt x="246542" y="43775"/>
                  </a:cubicBezTo>
                  <a:close/>
                  <a:moveTo>
                    <a:pt x="536061" y="0"/>
                  </a:moveTo>
                  <a:lnTo>
                    <a:pt x="544232" y="61368"/>
                  </a:lnTo>
                  <a:lnTo>
                    <a:pt x="605702" y="69526"/>
                  </a:lnTo>
                  <a:lnTo>
                    <a:pt x="524361" y="150732"/>
                  </a:lnTo>
                  <a:lnTo>
                    <a:pt x="498361" y="147302"/>
                  </a:lnTo>
                  <a:lnTo>
                    <a:pt x="337721" y="307767"/>
                  </a:lnTo>
                  <a:cubicBezTo>
                    <a:pt x="339021" y="312588"/>
                    <a:pt x="339764" y="317779"/>
                    <a:pt x="339764" y="323063"/>
                  </a:cubicBezTo>
                  <a:cubicBezTo>
                    <a:pt x="339764" y="354859"/>
                    <a:pt x="313950" y="380630"/>
                    <a:pt x="282101" y="380630"/>
                  </a:cubicBezTo>
                  <a:cubicBezTo>
                    <a:pt x="250251" y="380630"/>
                    <a:pt x="224437" y="354859"/>
                    <a:pt x="224437" y="323063"/>
                  </a:cubicBezTo>
                  <a:cubicBezTo>
                    <a:pt x="224437" y="291266"/>
                    <a:pt x="250251" y="265495"/>
                    <a:pt x="282101" y="265495"/>
                  </a:cubicBezTo>
                  <a:cubicBezTo>
                    <a:pt x="287393" y="265495"/>
                    <a:pt x="292500" y="266237"/>
                    <a:pt x="297422" y="267535"/>
                  </a:cubicBezTo>
                  <a:lnTo>
                    <a:pt x="458155" y="107162"/>
                  </a:lnTo>
                  <a:lnTo>
                    <a:pt x="454719" y="812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wrap="square" lIns="91440" tIns="45720" rIns="91440" bIns="45720">
              <a:normAutofit/>
            </a:bodyPr>
            <a:lstStyle/>
            <a:p>
              <a:endParaRPr lang="zh-CN" altLang="en-US"/>
            </a:p>
          </p:txBody>
        </p:sp>
        <p:sp>
          <p:nvSpPr>
            <p:cNvPr id="10" name="i$ļîde">
              <a:extLst>
                <a:ext uri="{FF2B5EF4-FFF2-40B4-BE49-F238E27FC236}">
                  <a16:creationId xmlns:a16="http://schemas.microsoft.com/office/drawing/2014/main" xmlns="" id="{257C6FC3-2EC0-4469-8911-1CA3CFC03338}"/>
                </a:ext>
              </a:extLst>
            </p:cNvPr>
            <p:cNvSpPr/>
            <p:nvPr/>
          </p:nvSpPr>
          <p:spPr>
            <a:xfrm>
              <a:off x="6402125" y="1369280"/>
              <a:ext cx="1212804" cy="121280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76200">
              <a:solidFill>
                <a:schemeClr val="bg1"/>
              </a:solidFill>
              <a:miter lim="400000"/>
            </a:ln>
          </p:spPr>
          <p:txBody>
            <a:bodyPr lIns="25400" tIns="25400" rIns="25400" bIns="25400" anchor="ctr"/>
            <a:lstStyle/>
            <a:p>
              <a:endParaRPr sz="2000"/>
            </a:p>
          </p:txBody>
        </p:sp>
        <p:sp>
          <p:nvSpPr>
            <p:cNvPr id="11" name="íṥļiḍè">
              <a:extLst>
                <a:ext uri="{FF2B5EF4-FFF2-40B4-BE49-F238E27FC236}">
                  <a16:creationId xmlns:a16="http://schemas.microsoft.com/office/drawing/2014/main" xmlns="" id="{6CFEC7C9-AAB9-4F12-A7E1-B43715782E48}"/>
                </a:ext>
              </a:extLst>
            </p:cNvPr>
            <p:cNvSpPr/>
            <p:nvPr/>
          </p:nvSpPr>
          <p:spPr bwMode="auto">
            <a:xfrm>
              <a:off x="6762207" y="1776308"/>
              <a:ext cx="492640" cy="398748"/>
            </a:xfrm>
            <a:custGeom>
              <a:avLst/>
              <a:gdLst>
                <a:gd name="connsiteX0" fmla="*/ 355420 w 607568"/>
                <a:gd name="connsiteY0" fmla="*/ 250307 h 491771"/>
                <a:gd name="connsiteX1" fmla="*/ 352312 w 607568"/>
                <a:gd name="connsiteY1" fmla="*/ 251812 h 491771"/>
                <a:gd name="connsiteX2" fmla="*/ 321042 w 607568"/>
                <a:gd name="connsiteY2" fmla="*/ 289814 h 491771"/>
                <a:gd name="connsiteX3" fmla="*/ 321513 w 607568"/>
                <a:gd name="connsiteY3" fmla="*/ 295364 h 491771"/>
                <a:gd name="connsiteX4" fmla="*/ 369736 w 607568"/>
                <a:gd name="connsiteY4" fmla="*/ 338257 h 491771"/>
                <a:gd name="connsiteX5" fmla="*/ 371997 w 607568"/>
                <a:gd name="connsiteY5" fmla="*/ 339104 h 491771"/>
                <a:gd name="connsiteX6" fmla="*/ 373127 w 607568"/>
                <a:gd name="connsiteY6" fmla="*/ 338916 h 491771"/>
                <a:gd name="connsiteX7" fmla="*/ 375293 w 607568"/>
                <a:gd name="connsiteY7" fmla="*/ 336282 h 491771"/>
                <a:gd name="connsiteX8" fmla="*/ 383676 w 607568"/>
                <a:gd name="connsiteY8" fmla="*/ 279467 h 491771"/>
                <a:gd name="connsiteX9" fmla="*/ 376424 w 607568"/>
                <a:gd name="connsiteY9" fmla="*/ 263287 h 491771"/>
                <a:gd name="connsiteX10" fmla="*/ 357681 w 607568"/>
                <a:gd name="connsiteY10" fmla="*/ 250965 h 491771"/>
                <a:gd name="connsiteX11" fmla="*/ 355420 w 607568"/>
                <a:gd name="connsiteY11" fmla="*/ 250307 h 491771"/>
                <a:gd name="connsiteX12" fmla="*/ 258879 w 607568"/>
                <a:gd name="connsiteY12" fmla="*/ 250307 h 491771"/>
                <a:gd name="connsiteX13" fmla="*/ 256712 w 607568"/>
                <a:gd name="connsiteY13" fmla="*/ 250965 h 491771"/>
                <a:gd name="connsiteX14" fmla="*/ 237969 w 607568"/>
                <a:gd name="connsiteY14" fmla="*/ 263287 h 491771"/>
                <a:gd name="connsiteX15" fmla="*/ 230717 w 607568"/>
                <a:gd name="connsiteY15" fmla="*/ 279467 h 491771"/>
                <a:gd name="connsiteX16" fmla="*/ 239100 w 607568"/>
                <a:gd name="connsiteY16" fmla="*/ 336282 h 491771"/>
                <a:gd name="connsiteX17" fmla="*/ 241266 w 607568"/>
                <a:gd name="connsiteY17" fmla="*/ 338916 h 491771"/>
                <a:gd name="connsiteX18" fmla="*/ 242396 w 607568"/>
                <a:gd name="connsiteY18" fmla="*/ 339104 h 491771"/>
                <a:gd name="connsiteX19" fmla="*/ 244657 w 607568"/>
                <a:gd name="connsiteY19" fmla="*/ 338257 h 491771"/>
                <a:gd name="connsiteX20" fmla="*/ 292880 w 607568"/>
                <a:gd name="connsiteY20" fmla="*/ 295364 h 491771"/>
                <a:gd name="connsiteX21" fmla="*/ 293351 w 607568"/>
                <a:gd name="connsiteY21" fmla="*/ 289814 h 491771"/>
                <a:gd name="connsiteX22" fmla="*/ 261987 w 607568"/>
                <a:gd name="connsiteY22" fmla="*/ 251812 h 491771"/>
                <a:gd name="connsiteX23" fmla="*/ 258879 w 607568"/>
                <a:gd name="connsiteY23" fmla="*/ 250307 h 491771"/>
                <a:gd name="connsiteX24" fmla="*/ 500465 w 607568"/>
                <a:gd name="connsiteY24" fmla="*/ 66049 h 491771"/>
                <a:gd name="connsiteX25" fmla="*/ 565743 w 607568"/>
                <a:gd name="connsiteY25" fmla="*/ 130673 h 491771"/>
                <a:gd name="connsiteX26" fmla="*/ 566120 w 607568"/>
                <a:gd name="connsiteY26" fmla="*/ 130673 h 491771"/>
                <a:gd name="connsiteX27" fmla="*/ 580250 w 607568"/>
                <a:gd name="connsiteY27" fmla="*/ 160962 h 491771"/>
                <a:gd name="connsiteX28" fmla="*/ 560939 w 607568"/>
                <a:gd name="connsiteY28" fmla="*/ 182503 h 491771"/>
                <a:gd name="connsiteX29" fmla="*/ 531927 w 607568"/>
                <a:gd name="connsiteY29" fmla="*/ 223799 h 491771"/>
                <a:gd name="connsiteX30" fmla="*/ 528253 w 607568"/>
                <a:gd name="connsiteY30" fmla="*/ 234240 h 491771"/>
                <a:gd name="connsiteX31" fmla="*/ 530797 w 607568"/>
                <a:gd name="connsiteY31" fmla="*/ 246281 h 491771"/>
                <a:gd name="connsiteX32" fmla="*/ 545868 w 607568"/>
                <a:gd name="connsiteY32" fmla="*/ 261143 h 491771"/>
                <a:gd name="connsiteX33" fmla="*/ 558961 w 607568"/>
                <a:gd name="connsiteY33" fmla="*/ 263777 h 491771"/>
                <a:gd name="connsiteX34" fmla="*/ 597299 w 607568"/>
                <a:gd name="connsiteY34" fmla="*/ 301968 h 491771"/>
                <a:gd name="connsiteX35" fmla="*/ 607002 w 607568"/>
                <a:gd name="connsiteY35" fmla="*/ 350788 h 491771"/>
                <a:gd name="connsiteX36" fmla="*/ 601256 w 607568"/>
                <a:gd name="connsiteY36" fmla="*/ 373835 h 491771"/>
                <a:gd name="connsiteX37" fmla="*/ 579685 w 607568"/>
                <a:gd name="connsiteY37" fmla="*/ 384088 h 491771"/>
                <a:gd name="connsiteX38" fmla="*/ 490386 w 607568"/>
                <a:gd name="connsiteY38" fmla="*/ 384088 h 491771"/>
                <a:gd name="connsiteX39" fmla="*/ 467685 w 607568"/>
                <a:gd name="connsiteY39" fmla="*/ 310058 h 491771"/>
                <a:gd name="connsiteX40" fmla="*/ 431702 w 607568"/>
                <a:gd name="connsiteY40" fmla="*/ 267445 h 491771"/>
                <a:gd name="connsiteX41" fmla="*/ 441969 w 607568"/>
                <a:gd name="connsiteY41" fmla="*/ 263777 h 491771"/>
                <a:gd name="connsiteX42" fmla="*/ 455157 w 607568"/>
                <a:gd name="connsiteY42" fmla="*/ 261237 h 491771"/>
                <a:gd name="connsiteX43" fmla="*/ 470228 w 607568"/>
                <a:gd name="connsiteY43" fmla="*/ 246281 h 491771"/>
                <a:gd name="connsiteX44" fmla="*/ 472677 w 607568"/>
                <a:gd name="connsiteY44" fmla="*/ 234240 h 491771"/>
                <a:gd name="connsiteX45" fmla="*/ 469098 w 607568"/>
                <a:gd name="connsiteY45" fmla="*/ 223893 h 491771"/>
                <a:gd name="connsiteX46" fmla="*/ 439991 w 607568"/>
                <a:gd name="connsiteY46" fmla="*/ 182503 h 491771"/>
                <a:gd name="connsiteX47" fmla="*/ 426144 w 607568"/>
                <a:gd name="connsiteY47" fmla="*/ 172720 h 491771"/>
                <a:gd name="connsiteX48" fmla="*/ 441404 w 607568"/>
                <a:gd name="connsiteY48" fmla="*/ 143278 h 491771"/>
                <a:gd name="connsiteX49" fmla="*/ 439708 w 607568"/>
                <a:gd name="connsiteY49" fmla="*/ 107438 h 491771"/>
                <a:gd name="connsiteX50" fmla="*/ 500465 w 607568"/>
                <a:gd name="connsiteY50" fmla="*/ 66049 h 491771"/>
                <a:gd name="connsiteX51" fmla="*/ 107100 w 607568"/>
                <a:gd name="connsiteY51" fmla="*/ 66049 h 491771"/>
                <a:gd name="connsiteX52" fmla="*/ 171341 w 607568"/>
                <a:gd name="connsiteY52" fmla="*/ 123618 h 491771"/>
                <a:gd name="connsiteX53" fmla="*/ 172849 w 607568"/>
                <a:gd name="connsiteY53" fmla="*/ 143278 h 491771"/>
                <a:gd name="connsiteX54" fmla="*/ 184246 w 607568"/>
                <a:gd name="connsiteY54" fmla="*/ 168205 h 491771"/>
                <a:gd name="connsiteX55" fmla="*/ 167574 w 607568"/>
                <a:gd name="connsiteY55" fmla="*/ 182503 h 491771"/>
                <a:gd name="connsiteX56" fmla="*/ 138468 w 607568"/>
                <a:gd name="connsiteY56" fmla="*/ 223799 h 491771"/>
                <a:gd name="connsiteX57" fmla="*/ 134794 w 607568"/>
                <a:gd name="connsiteY57" fmla="*/ 234240 h 491771"/>
                <a:gd name="connsiteX58" fmla="*/ 137337 w 607568"/>
                <a:gd name="connsiteY58" fmla="*/ 246281 h 491771"/>
                <a:gd name="connsiteX59" fmla="*/ 152408 w 607568"/>
                <a:gd name="connsiteY59" fmla="*/ 261143 h 491771"/>
                <a:gd name="connsiteX60" fmla="*/ 165596 w 607568"/>
                <a:gd name="connsiteY60" fmla="*/ 263777 h 491771"/>
                <a:gd name="connsiteX61" fmla="*/ 179442 w 607568"/>
                <a:gd name="connsiteY61" fmla="*/ 268856 h 491771"/>
                <a:gd name="connsiteX62" fmla="*/ 146662 w 607568"/>
                <a:gd name="connsiteY62" fmla="*/ 310058 h 491771"/>
                <a:gd name="connsiteX63" fmla="*/ 123867 w 607568"/>
                <a:gd name="connsiteY63" fmla="*/ 384088 h 491771"/>
                <a:gd name="connsiteX64" fmla="*/ 27883 w 607568"/>
                <a:gd name="connsiteY64" fmla="*/ 384088 h 491771"/>
                <a:gd name="connsiteX65" fmla="*/ 6312 w 607568"/>
                <a:gd name="connsiteY65" fmla="*/ 373835 h 491771"/>
                <a:gd name="connsiteX66" fmla="*/ 566 w 607568"/>
                <a:gd name="connsiteY66" fmla="*/ 350788 h 491771"/>
                <a:gd name="connsiteX67" fmla="*/ 10268 w 607568"/>
                <a:gd name="connsiteY67" fmla="*/ 301968 h 491771"/>
                <a:gd name="connsiteX68" fmla="*/ 48606 w 607568"/>
                <a:gd name="connsiteY68" fmla="*/ 263777 h 491771"/>
                <a:gd name="connsiteX69" fmla="*/ 61699 w 607568"/>
                <a:gd name="connsiteY69" fmla="*/ 261237 h 491771"/>
                <a:gd name="connsiteX70" fmla="*/ 76770 w 607568"/>
                <a:gd name="connsiteY70" fmla="*/ 246281 h 491771"/>
                <a:gd name="connsiteX71" fmla="*/ 79313 w 607568"/>
                <a:gd name="connsiteY71" fmla="*/ 234240 h 491771"/>
                <a:gd name="connsiteX72" fmla="*/ 75639 w 607568"/>
                <a:gd name="connsiteY72" fmla="*/ 223893 h 491771"/>
                <a:gd name="connsiteX73" fmla="*/ 46628 w 607568"/>
                <a:gd name="connsiteY73" fmla="*/ 182503 h 491771"/>
                <a:gd name="connsiteX74" fmla="*/ 27318 w 607568"/>
                <a:gd name="connsiteY74" fmla="*/ 160962 h 491771"/>
                <a:gd name="connsiteX75" fmla="*/ 41447 w 607568"/>
                <a:gd name="connsiteY75" fmla="*/ 130673 h 491771"/>
                <a:gd name="connsiteX76" fmla="*/ 41824 w 607568"/>
                <a:gd name="connsiteY76" fmla="*/ 130673 h 491771"/>
                <a:gd name="connsiteX77" fmla="*/ 107100 w 607568"/>
                <a:gd name="connsiteY77" fmla="*/ 66049 h 491771"/>
                <a:gd name="connsiteX78" fmla="*/ 298626 w 607568"/>
                <a:gd name="connsiteY78" fmla="*/ 0 h 491771"/>
                <a:gd name="connsiteX79" fmla="*/ 315956 w 607568"/>
                <a:gd name="connsiteY79" fmla="*/ 0 h 491771"/>
                <a:gd name="connsiteX80" fmla="*/ 401854 w 607568"/>
                <a:gd name="connsiteY80" fmla="*/ 85787 h 491771"/>
                <a:gd name="connsiteX81" fmla="*/ 401854 w 607568"/>
                <a:gd name="connsiteY81" fmla="*/ 95476 h 491771"/>
                <a:gd name="connsiteX82" fmla="*/ 421633 w 607568"/>
                <a:gd name="connsiteY82" fmla="*/ 138840 h 491771"/>
                <a:gd name="connsiteX83" fmla="*/ 417960 w 607568"/>
                <a:gd name="connsiteY83" fmla="*/ 149281 h 491771"/>
                <a:gd name="connsiteX84" fmla="*/ 417112 w 607568"/>
                <a:gd name="connsiteY84" fmla="*/ 151068 h 491771"/>
                <a:gd name="connsiteX85" fmla="*/ 411273 w 607568"/>
                <a:gd name="connsiteY85" fmla="*/ 159534 h 491771"/>
                <a:gd name="connsiteX86" fmla="*/ 410896 w 607568"/>
                <a:gd name="connsiteY86" fmla="*/ 159910 h 491771"/>
                <a:gd name="connsiteX87" fmla="*/ 394037 w 607568"/>
                <a:gd name="connsiteY87" fmla="*/ 169787 h 491771"/>
                <a:gd name="connsiteX88" fmla="*/ 384900 w 607568"/>
                <a:gd name="connsiteY88" fmla="*/ 189541 h 491771"/>
                <a:gd name="connsiteX89" fmla="*/ 384712 w 607568"/>
                <a:gd name="connsiteY89" fmla="*/ 189823 h 491771"/>
                <a:gd name="connsiteX90" fmla="*/ 373316 w 607568"/>
                <a:gd name="connsiteY90" fmla="*/ 207131 h 491771"/>
                <a:gd name="connsiteX91" fmla="*/ 372750 w 607568"/>
                <a:gd name="connsiteY91" fmla="*/ 207789 h 491771"/>
                <a:gd name="connsiteX92" fmla="*/ 359847 w 607568"/>
                <a:gd name="connsiteY92" fmla="*/ 222275 h 491771"/>
                <a:gd name="connsiteX93" fmla="*/ 359188 w 607568"/>
                <a:gd name="connsiteY93" fmla="*/ 222934 h 491771"/>
                <a:gd name="connsiteX94" fmla="*/ 345154 w 607568"/>
                <a:gd name="connsiteY94" fmla="*/ 234598 h 491771"/>
                <a:gd name="connsiteX95" fmla="*/ 345625 w 607568"/>
                <a:gd name="connsiteY95" fmla="*/ 236855 h 491771"/>
                <a:gd name="connsiteX96" fmla="*/ 348639 w 607568"/>
                <a:gd name="connsiteY96" fmla="*/ 235538 h 491771"/>
                <a:gd name="connsiteX97" fmla="*/ 355514 w 607568"/>
                <a:gd name="connsiteY97" fmla="*/ 234033 h 491771"/>
                <a:gd name="connsiteX98" fmla="*/ 366628 w 607568"/>
                <a:gd name="connsiteY98" fmla="*/ 237326 h 491771"/>
                <a:gd name="connsiteX99" fmla="*/ 385371 w 607568"/>
                <a:gd name="connsiteY99" fmla="*/ 249648 h 491771"/>
                <a:gd name="connsiteX100" fmla="*/ 399876 w 607568"/>
                <a:gd name="connsiteY100" fmla="*/ 279373 h 491771"/>
                <a:gd name="connsiteX101" fmla="*/ 430016 w 607568"/>
                <a:gd name="connsiteY101" fmla="*/ 289814 h 491771"/>
                <a:gd name="connsiteX102" fmla="*/ 448382 w 607568"/>
                <a:gd name="connsiteY102" fmla="*/ 316058 h 491771"/>
                <a:gd name="connsiteX103" fmla="*/ 481630 w 607568"/>
                <a:gd name="connsiteY103" fmla="*/ 424515 h 491771"/>
                <a:gd name="connsiteX104" fmla="*/ 483891 w 607568"/>
                <a:gd name="connsiteY104" fmla="*/ 436461 h 491771"/>
                <a:gd name="connsiteX105" fmla="*/ 473718 w 607568"/>
                <a:gd name="connsiteY105" fmla="*/ 470700 h 491771"/>
                <a:gd name="connsiteX106" fmla="*/ 443956 w 607568"/>
                <a:gd name="connsiteY106" fmla="*/ 490360 h 491771"/>
                <a:gd name="connsiteX107" fmla="*/ 431805 w 607568"/>
                <a:gd name="connsiteY107" fmla="*/ 491771 h 491771"/>
                <a:gd name="connsiteX108" fmla="*/ 325375 w 607568"/>
                <a:gd name="connsiteY108" fmla="*/ 491771 h 491771"/>
                <a:gd name="connsiteX109" fmla="*/ 337430 w 607568"/>
                <a:gd name="connsiteY109" fmla="*/ 415296 h 491771"/>
                <a:gd name="connsiteX110" fmla="*/ 334605 w 607568"/>
                <a:gd name="connsiteY110" fmla="*/ 389052 h 491771"/>
                <a:gd name="connsiteX111" fmla="*/ 323962 w 607568"/>
                <a:gd name="connsiteY111" fmla="*/ 360927 h 491771"/>
                <a:gd name="connsiteX112" fmla="*/ 337430 w 607568"/>
                <a:gd name="connsiteY112" fmla="*/ 347476 h 491771"/>
                <a:gd name="connsiteX113" fmla="*/ 307196 w 607568"/>
                <a:gd name="connsiteY113" fmla="*/ 317281 h 491771"/>
                <a:gd name="connsiteX114" fmla="*/ 276868 w 607568"/>
                <a:gd name="connsiteY114" fmla="*/ 347476 h 491771"/>
                <a:gd name="connsiteX115" fmla="*/ 290337 w 607568"/>
                <a:gd name="connsiteY115" fmla="*/ 360927 h 491771"/>
                <a:gd name="connsiteX116" fmla="*/ 279694 w 607568"/>
                <a:gd name="connsiteY116" fmla="*/ 389052 h 491771"/>
                <a:gd name="connsiteX117" fmla="*/ 276963 w 607568"/>
                <a:gd name="connsiteY117" fmla="*/ 415296 h 491771"/>
                <a:gd name="connsiteX118" fmla="*/ 288736 w 607568"/>
                <a:gd name="connsiteY118" fmla="*/ 491771 h 491771"/>
                <a:gd name="connsiteX119" fmla="*/ 182493 w 607568"/>
                <a:gd name="connsiteY119" fmla="*/ 491771 h 491771"/>
                <a:gd name="connsiteX120" fmla="*/ 170437 w 607568"/>
                <a:gd name="connsiteY120" fmla="*/ 490360 h 491771"/>
                <a:gd name="connsiteX121" fmla="*/ 140675 w 607568"/>
                <a:gd name="connsiteY121" fmla="*/ 470700 h 491771"/>
                <a:gd name="connsiteX122" fmla="*/ 132669 w 607568"/>
                <a:gd name="connsiteY122" fmla="*/ 424515 h 491771"/>
                <a:gd name="connsiteX123" fmla="*/ 166011 w 607568"/>
                <a:gd name="connsiteY123" fmla="*/ 316058 h 491771"/>
                <a:gd name="connsiteX124" fmla="*/ 184377 w 607568"/>
                <a:gd name="connsiteY124" fmla="*/ 289814 h 491771"/>
                <a:gd name="connsiteX125" fmla="*/ 214517 w 607568"/>
                <a:gd name="connsiteY125" fmla="*/ 279373 h 491771"/>
                <a:gd name="connsiteX126" fmla="*/ 214517 w 607568"/>
                <a:gd name="connsiteY126" fmla="*/ 279279 h 491771"/>
                <a:gd name="connsiteX127" fmla="*/ 229022 w 607568"/>
                <a:gd name="connsiteY127" fmla="*/ 249648 h 491771"/>
                <a:gd name="connsiteX128" fmla="*/ 247765 w 607568"/>
                <a:gd name="connsiteY128" fmla="*/ 237326 h 491771"/>
                <a:gd name="connsiteX129" fmla="*/ 258879 w 607568"/>
                <a:gd name="connsiteY129" fmla="*/ 234033 h 491771"/>
                <a:gd name="connsiteX130" fmla="*/ 265754 w 607568"/>
                <a:gd name="connsiteY130" fmla="*/ 235538 h 491771"/>
                <a:gd name="connsiteX131" fmla="*/ 268768 w 607568"/>
                <a:gd name="connsiteY131" fmla="*/ 236855 h 491771"/>
                <a:gd name="connsiteX132" fmla="*/ 269239 w 607568"/>
                <a:gd name="connsiteY132" fmla="*/ 234598 h 491771"/>
                <a:gd name="connsiteX133" fmla="*/ 255205 w 607568"/>
                <a:gd name="connsiteY133" fmla="*/ 222934 h 491771"/>
                <a:gd name="connsiteX134" fmla="*/ 254546 w 607568"/>
                <a:gd name="connsiteY134" fmla="*/ 222275 h 491771"/>
                <a:gd name="connsiteX135" fmla="*/ 241548 w 607568"/>
                <a:gd name="connsiteY135" fmla="*/ 207789 h 491771"/>
                <a:gd name="connsiteX136" fmla="*/ 241077 w 607568"/>
                <a:gd name="connsiteY136" fmla="*/ 207225 h 491771"/>
                <a:gd name="connsiteX137" fmla="*/ 229681 w 607568"/>
                <a:gd name="connsiteY137" fmla="*/ 189823 h 491771"/>
                <a:gd name="connsiteX138" fmla="*/ 229493 w 607568"/>
                <a:gd name="connsiteY138" fmla="*/ 189635 h 491771"/>
                <a:gd name="connsiteX139" fmla="*/ 220356 w 607568"/>
                <a:gd name="connsiteY139" fmla="*/ 169787 h 491771"/>
                <a:gd name="connsiteX140" fmla="*/ 203497 w 607568"/>
                <a:gd name="connsiteY140" fmla="*/ 159910 h 491771"/>
                <a:gd name="connsiteX141" fmla="*/ 203120 w 607568"/>
                <a:gd name="connsiteY141" fmla="*/ 159534 h 491771"/>
                <a:gd name="connsiteX142" fmla="*/ 197281 w 607568"/>
                <a:gd name="connsiteY142" fmla="*/ 151068 h 491771"/>
                <a:gd name="connsiteX143" fmla="*/ 196433 w 607568"/>
                <a:gd name="connsiteY143" fmla="*/ 149281 h 491771"/>
                <a:gd name="connsiteX144" fmla="*/ 192666 w 607568"/>
                <a:gd name="connsiteY144" fmla="*/ 138840 h 491771"/>
                <a:gd name="connsiteX145" fmla="*/ 212727 w 607568"/>
                <a:gd name="connsiteY145" fmla="*/ 95476 h 491771"/>
                <a:gd name="connsiteX146" fmla="*/ 212727 w 607568"/>
                <a:gd name="connsiteY146" fmla="*/ 85787 h 491771"/>
                <a:gd name="connsiteX147" fmla="*/ 298626 w 607568"/>
                <a:gd name="connsiteY147" fmla="*/ 0 h 49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607568" h="491771">
                  <a:moveTo>
                    <a:pt x="355420" y="250307"/>
                  </a:moveTo>
                  <a:cubicBezTo>
                    <a:pt x="354290" y="250307"/>
                    <a:pt x="353160" y="250871"/>
                    <a:pt x="352312" y="251812"/>
                  </a:cubicBezTo>
                  <a:lnTo>
                    <a:pt x="321042" y="289814"/>
                  </a:lnTo>
                  <a:cubicBezTo>
                    <a:pt x="319723" y="291507"/>
                    <a:pt x="319912" y="293953"/>
                    <a:pt x="321513" y="295364"/>
                  </a:cubicBezTo>
                  <a:lnTo>
                    <a:pt x="369736" y="338257"/>
                  </a:lnTo>
                  <a:cubicBezTo>
                    <a:pt x="370396" y="338822"/>
                    <a:pt x="371149" y="339104"/>
                    <a:pt x="371997" y="339104"/>
                  </a:cubicBezTo>
                  <a:cubicBezTo>
                    <a:pt x="372374" y="339104"/>
                    <a:pt x="372750" y="339010"/>
                    <a:pt x="373127" y="338916"/>
                  </a:cubicBezTo>
                  <a:cubicBezTo>
                    <a:pt x="374257" y="338539"/>
                    <a:pt x="375105" y="337505"/>
                    <a:pt x="375293" y="336282"/>
                  </a:cubicBezTo>
                  <a:lnTo>
                    <a:pt x="383676" y="279467"/>
                  </a:lnTo>
                  <a:cubicBezTo>
                    <a:pt x="384618" y="273164"/>
                    <a:pt x="381792" y="266768"/>
                    <a:pt x="376424" y="263287"/>
                  </a:cubicBezTo>
                  <a:lnTo>
                    <a:pt x="357681" y="250965"/>
                  </a:lnTo>
                  <a:cubicBezTo>
                    <a:pt x="357021" y="250495"/>
                    <a:pt x="356174" y="250307"/>
                    <a:pt x="355420" y="250307"/>
                  </a:cubicBezTo>
                  <a:close/>
                  <a:moveTo>
                    <a:pt x="258879" y="250307"/>
                  </a:moveTo>
                  <a:cubicBezTo>
                    <a:pt x="258125" y="250307"/>
                    <a:pt x="257372" y="250495"/>
                    <a:pt x="256712" y="250965"/>
                  </a:cubicBezTo>
                  <a:lnTo>
                    <a:pt x="237969" y="263287"/>
                  </a:lnTo>
                  <a:cubicBezTo>
                    <a:pt x="232601" y="266768"/>
                    <a:pt x="229775" y="273164"/>
                    <a:pt x="230717" y="279467"/>
                  </a:cubicBezTo>
                  <a:lnTo>
                    <a:pt x="239100" y="336282"/>
                  </a:lnTo>
                  <a:cubicBezTo>
                    <a:pt x="239288" y="337505"/>
                    <a:pt x="240136" y="338539"/>
                    <a:pt x="241266" y="338916"/>
                  </a:cubicBezTo>
                  <a:cubicBezTo>
                    <a:pt x="241643" y="339010"/>
                    <a:pt x="242019" y="339104"/>
                    <a:pt x="242396" y="339104"/>
                  </a:cubicBezTo>
                  <a:cubicBezTo>
                    <a:pt x="243244" y="339104"/>
                    <a:pt x="243997" y="338822"/>
                    <a:pt x="244657" y="338257"/>
                  </a:cubicBezTo>
                  <a:lnTo>
                    <a:pt x="292880" y="295364"/>
                  </a:lnTo>
                  <a:cubicBezTo>
                    <a:pt x="294481" y="293953"/>
                    <a:pt x="294670" y="291507"/>
                    <a:pt x="293351" y="289814"/>
                  </a:cubicBezTo>
                  <a:lnTo>
                    <a:pt x="261987" y="251812"/>
                  </a:lnTo>
                  <a:cubicBezTo>
                    <a:pt x="261233" y="250871"/>
                    <a:pt x="260103" y="250307"/>
                    <a:pt x="258879" y="250307"/>
                  </a:cubicBezTo>
                  <a:close/>
                  <a:moveTo>
                    <a:pt x="500465" y="66049"/>
                  </a:moveTo>
                  <a:cubicBezTo>
                    <a:pt x="548129" y="66049"/>
                    <a:pt x="562447" y="93516"/>
                    <a:pt x="565743" y="130673"/>
                  </a:cubicBezTo>
                  <a:cubicBezTo>
                    <a:pt x="565932" y="130673"/>
                    <a:pt x="566026" y="130673"/>
                    <a:pt x="566120" y="130673"/>
                  </a:cubicBezTo>
                  <a:cubicBezTo>
                    <a:pt x="577141" y="133118"/>
                    <a:pt x="583358" y="146664"/>
                    <a:pt x="580250" y="160962"/>
                  </a:cubicBezTo>
                  <a:cubicBezTo>
                    <a:pt x="577706" y="172532"/>
                    <a:pt x="569700" y="180904"/>
                    <a:pt x="560939" y="182503"/>
                  </a:cubicBezTo>
                  <a:cubicBezTo>
                    <a:pt x="554628" y="199529"/>
                    <a:pt x="543796" y="214016"/>
                    <a:pt x="531927" y="223799"/>
                  </a:cubicBezTo>
                  <a:cubicBezTo>
                    <a:pt x="528913" y="226338"/>
                    <a:pt x="527500" y="230383"/>
                    <a:pt x="528253" y="234240"/>
                  </a:cubicBezTo>
                  <a:lnTo>
                    <a:pt x="530797" y="246281"/>
                  </a:lnTo>
                  <a:cubicBezTo>
                    <a:pt x="532304" y="253806"/>
                    <a:pt x="538238" y="259732"/>
                    <a:pt x="545868" y="261143"/>
                  </a:cubicBezTo>
                  <a:lnTo>
                    <a:pt x="558961" y="263777"/>
                  </a:lnTo>
                  <a:cubicBezTo>
                    <a:pt x="578366" y="267634"/>
                    <a:pt x="593437" y="282684"/>
                    <a:pt x="597299" y="301968"/>
                  </a:cubicBezTo>
                  <a:lnTo>
                    <a:pt x="607002" y="350788"/>
                  </a:lnTo>
                  <a:cubicBezTo>
                    <a:pt x="608697" y="358972"/>
                    <a:pt x="606531" y="367438"/>
                    <a:pt x="601256" y="373835"/>
                  </a:cubicBezTo>
                  <a:cubicBezTo>
                    <a:pt x="595981" y="380325"/>
                    <a:pt x="588068" y="384088"/>
                    <a:pt x="579685" y="384088"/>
                  </a:cubicBezTo>
                  <a:lnTo>
                    <a:pt x="490386" y="384088"/>
                  </a:lnTo>
                  <a:lnTo>
                    <a:pt x="467685" y="310058"/>
                  </a:lnTo>
                  <a:cubicBezTo>
                    <a:pt x="461845" y="291150"/>
                    <a:pt x="448563" y="276194"/>
                    <a:pt x="431702" y="267445"/>
                  </a:cubicBezTo>
                  <a:cubicBezTo>
                    <a:pt x="434999" y="265940"/>
                    <a:pt x="438295" y="264529"/>
                    <a:pt x="441969" y="263777"/>
                  </a:cubicBezTo>
                  <a:lnTo>
                    <a:pt x="455157" y="261237"/>
                  </a:lnTo>
                  <a:cubicBezTo>
                    <a:pt x="462692" y="259732"/>
                    <a:pt x="468627" y="253806"/>
                    <a:pt x="470228" y="246281"/>
                  </a:cubicBezTo>
                  <a:lnTo>
                    <a:pt x="472677" y="234240"/>
                  </a:lnTo>
                  <a:cubicBezTo>
                    <a:pt x="473525" y="230383"/>
                    <a:pt x="472112" y="226338"/>
                    <a:pt x="469098" y="223893"/>
                  </a:cubicBezTo>
                  <a:cubicBezTo>
                    <a:pt x="457229" y="214016"/>
                    <a:pt x="446302" y="199529"/>
                    <a:pt x="439991" y="182503"/>
                  </a:cubicBezTo>
                  <a:cubicBezTo>
                    <a:pt x="434716" y="181563"/>
                    <a:pt x="429818" y="177894"/>
                    <a:pt x="426144" y="172720"/>
                  </a:cubicBezTo>
                  <a:cubicBezTo>
                    <a:pt x="433303" y="164725"/>
                    <a:pt x="438861" y="154754"/>
                    <a:pt x="441404" y="143278"/>
                  </a:cubicBezTo>
                  <a:cubicBezTo>
                    <a:pt x="444324" y="130485"/>
                    <a:pt x="443476" y="118068"/>
                    <a:pt x="439708" y="107438"/>
                  </a:cubicBezTo>
                  <a:cubicBezTo>
                    <a:pt x="447244" y="82699"/>
                    <a:pt x="464200" y="66049"/>
                    <a:pt x="500465" y="66049"/>
                  </a:cubicBezTo>
                  <a:close/>
                  <a:moveTo>
                    <a:pt x="107100" y="66049"/>
                  </a:moveTo>
                  <a:cubicBezTo>
                    <a:pt x="151561" y="66049"/>
                    <a:pt x="166820" y="90130"/>
                    <a:pt x="171341" y="123618"/>
                  </a:cubicBezTo>
                  <a:cubicBezTo>
                    <a:pt x="170965" y="129920"/>
                    <a:pt x="171436" y="136505"/>
                    <a:pt x="172849" y="143278"/>
                  </a:cubicBezTo>
                  <a:cubicBezTo>
                    <a:pt x="174921" y="152590"/>
                    <a:pt x="178971" y="161056"/>
                    <a:pt x="184246" y="168205"/>
                  </a:cubicBezTo>
                  <a:cubicBezTo>
                    <a:pt x="180573" y="175919"/>
                    <a:pt x="174356" y="181281"/>
                    <a:pt x="167574" y="182503"/>
                  </a:cubicBezTo>
                  <a:cubicBezTo>
                    <a:pt x="161263" y="199529"/>
                    <a:pt x="150336" y="214016"/>
                    <a:pt x="138468" y="223799"/>
                  </a:cubicBezTo>
                  <a:cubicBezTo>
                    <a:pt x="135453" y="226338"/>
                    <a:pt x="134040" y="230383"/>
                    <a:pt x="134794" y="234240"/>
                  </a:cubicBezTo>
                  <a:lnTo>
                    <a:pt x="137337" y="246281"/>
                  </a:lnTo>
                  <a:cubicBezTo>
                    <a:pt x="138939" y="253806"/>
                    <a:pt x="144873" y="259732"/>
                    <a:pt x="152408" y="261143"/>
                  </a:cubicBezTo>
                  <a:lnTo>
                    <a:pt x="165596" y="263777"/>
                  </a:lnTo>
                  <a:cubicBezTo>
                    <a:pt x="170494" y="264812"/>
                    <a:pt x="175203" y="266505"/>
                    <a:pt x="179442" y="268856"/>
                  </a:cubicBezTo>
                  <a:cubicBezTo>
                    <a:pt x="164088" y="277793"/>
                    <a:pt x="152126" y="292279"/>
                    <a:pt x="146662" y="310058"/>
                  </a:cubicBezTo>
                  <a:lnTo>
                    <a:pt x="123867" y="384088"/>
                  </a:lnTo>
                  <a:lnTo>
                    <a:pt x="27883" y="384088"/>
                  </a:lnTo>
                  <a:cubicBezTo>
                    <a:pt x="19499" y="384088"/>
                    <a:pt x="11587" y="380325"/>
                    <a:pt x="6312" y="373835"/>
                  </a:cubicBezTo>
                  <a:cubicBezTo>
                    <a:pt x="1037" y="367438"/>
                    <a:pt x="-1129" y="358972"/>
                    <a:pt x="566" y="350788"/>
                  </a:cubicBezTo>
                  <a:lnTo>
                    <a:pt x="10268" y="301968"/>
                  </a:lnTo>
                  <a:cubicBezTo>
                    <a:pt x="14130" y="282684"/>
                    <a:pt x="29202" y="267634"/>
                    <a:pt x="48606" y="263777"/>
                  </a:cubicBezTo>
                  <a:lnTo>
                    <a:pt x="61699" y="261237"/>
                  </a:lnTo>
                  <a:cubicBezTo>
                    <a:pt x="69328" y="259732"/>
                    <a:pt x="75263" y="253806"/>
                    <a:pt x="76770" y="246281"/>
                  </a:cubicBezTo>
                  <a:lnTo>
                    <a:pt x="79313" y="234240"/>
                  </a:lnTo>
                  <a:cubicBezTo>
                    <a:pt x="80067" y="230383"/>
                    <a:pt x="78654" y="226338"/>
                    <a:pt x="75639" y="223893"/>
                  </a:cubicBezTo>
                  <a:cubicBezTo>
                    <a:pt x="63771" y="214016"/>
                    <a:pt x="52939" y="199623"/>
                    <a:pt x="46628" y="182503"/>
                  </a:cubicBezTo>
                  <a:cubicBezTo>
                    <a:pt x="37867" y="180904"/>
                    <a:pt x="29861" y="172532"/>
                    <a:pt x="27318" y="160962"/>
                  </a:cubicBezTo>
                  <a:cubicBezTo>
                    <a:pt x="24115" y="146664"/>
                    <a:pt x="30426" y="133118"/>
                    <a:pt x="41447" y="130673"/>
                  </a:cubicBezTo>
                  <a:cubicBezTo>
                    <a:pt x="41541" y="130673"/>
                    <a:pt x="41729" y="130673"/>
                    <a:pt x="41824" y="130673"/>
                  </a:cubicBezTo>
                  <a:cubicBezTo>
                    <a:pt x="45403" y="93516"/>
                    <a:pt x="60192" y="66049"/>
                    <a:pt x="107100" y="66049"/>
                  </a:cubicBezTo>
                  <a:close/>
                  <a:moveTo>
                    <a:pt x="298626" y="0"/>
                  </a:moveTo>
                  <a:lnTo>
                    <a:pt x="315956" y="0"/>
                  </a:lnTo>
                  <a:cubicBezTo>
                    <a:pt x="363426" y="0"/>
                    <a:pt x="401854" y="38378"/>
                    <a:pt x="401854" y="85787"/>
                  </a:cubicBezTo>
                  <a:lnTo>
                    <a:pt x="401854" y="95476"/>
                  </a:lnTo>
                  <a:cubicBezTo>
                    <a:pt x="417301" y="99238"/>
                    <a:pt x="426154" y="118522"/>
                    <a:pt x="421633" y="138840"/>
                  </a:cubicBezTo>
                  <a:cubicBezTo>
                    <a:pt x="420880" y="142602"/>
                    <a:pt x="419467" y="146083"/>
                    <a:pt x="417960" y="149281"/>
                  </a:cubicBezTo>
                  <a:cubicBezTo>
                    <a:pt x="417677" y="149939"/>
                    <a:pt x="417395" y="150504"/>
                    <a:pt x="417112" y="151068"/>
                  </a:cubicBezTo>
                  <a:cubicBezTo>
                    <a:pt x="415417" y="154172"/>
                    <a:pt x="413533" y="157088"/>
                    <a:pt x="411273" y="159534"/>
                  </a:cubicBezTo>
                  <a:cubicBezTo>
                    <a:pt x="411179" y="159628"/>
                    <a:pt x="410990" y="159816"/>
                    <a:pt x="410896" y="159910"/>
                  </a:cubicBezTo>
                  <a:cubicBezTo>
                    <a:pt x="406092" y="165084"/>
                    <a:pt x="400159" y="168658"/>
                    <a:pt x="394037" y="169787"/>
                  </a:cubicBezTo>
                  <a:cubicBezTo>
                    <a:pt x="391494" y="176654"/>
                    <a:pt x="388385" y="183332"/>
                    <a:pt x="384900" y="189541"/>
                  </a:cubicBezTo>
                  <a:cubicBezTo>
                    <a:pt x="384806" y="189635"/>
                    <a:pt x="384806" y="189729"/>
                    <a:pt x="384712" y="189823"/>
                  </a:cubicBezTo>
                  <a:cubicBezTo>
                    <a:pt x="381227" y="196031"/>
                    <a:pt x="377460" y="201769"/>
                    <a:pt x="373316" y="207131"/>
                  </a:cubicBezTo>
                  <a:cubicBezTo>
                    <a:pt x="373127" y="207413"/>
                    <a:pt x="372939" y="207601"/>
                    <a:pt x="372750" y="207789"/>
                  </a:cubicBezTo>
                  <a:cubicBezTo>
                    <a:pt x="368700" y="213057"/>
                    <a:pt x="364368" y="217948"/>
                    <a:pt x="359847" y="222275"/>
                  </a:cubicBezTo>
                  <a:cubicBezTo>
                    <a:pt x="359658" y="222463"/>
                    <a:pt x="359376" y="222651"/>
                    <a:pt x="359188" y="222934"/>
                  </a:cubicBezTo>
                  <a:cubicBezTo>
                    <a:pt x="354667" y="227261"/>
                    <a:pt x="349957" y="231211"/>
                    <a:pt x="345154" y="234598"/>
                  </a:cubicBezTo>
                  <a:lnTo>
                    <a:pt x="345625" y="236855"/>
                  </a:lnTo>
                  <a:cubicBezTo>
                    <a:pt x="346567" y="236385"/>
                    <a:pt x="347603" y="235915"/>
                    <a:pt x="348639" y="235538"/>
                  </a:cubicBezTo>
                  <a:cubicBezTo>
                    <a:pt x="350899" y="234786"/>
                    <a:pt x="353065" y="234033"/>
                    <a:pt x="355514" y="234033"/>
                  </a:cubicBezTo>
                  <a:cubicBezTo>
                    <a:pt x="359470" y="234033"/>
                    <a:pt x="363238" y="235162"/>
                    <a:pt x="366628" y="237326"/>
                  </a:cubicBezTo>
                  <a:cubicBezTo>
                    <a:pt x="366628" y="237326"/>
                    <a:pt x="380756" y="246450"/>
                    <a:pt x="385371" y="249648"/>
                  </a:cubicBezTo>
                  <a:cubicBezTo>
                    <a:pt x="401854" y="261030"/>
                    <a:pt x="399876" y="279373"/>
                    <a:pt x="399876" y="279373"/>
                  </a:cubicBezTo>
                  <a:cubicBezTo>
                    <a:pt x="410990" y="279655"/>
                    <a:pt x="421822" y="283041"/>
                    <a:pt x="430016" y="289814"/>
                  </a:cubicBezTo>
                  <a:cubicBezTo>
                    <a:pt x="445180" y="302324"/>
                    <a:pt x="447535" y="313330"/>
                    <a:pt x="448382" y="316058"/>
                  </a:cubicBezTo>
                  <a:lnTo>
                    <a:pt x="481630" y="424515"/>
                  </a:lnTo>
                  <a:cubicBezTo>
                    <a:pt x="482855" y="428371"/>
                    <a:pt x="483608" y="432416"/>
                    <a:pt x="483891" y="436461"/>
                  </a:cubicBezTo>
                  <a:cubicBezTo>
                    <a:pt x="484644" y="448595"/>
                    <a:pt x="481159" y="460730"/>
                    <a:pt x="473718" y="470700"/>
                  </a:cubicBezTo>
                  <a:cubicBezTo>
                    <a:pt x="466372" y="480671"/>
                    <a:pt x="455823" y="487538"/>
                    <a:pt x="443956" y="490360"/>
                  </a:cubicBezTo>
                  <a:cubicBezTo>
                    <a:pt x="440000" y="491301"/>
                    <a:pt x="435950" y="491771"/>
                    <a:pt x="431805" y="491771"/>
                  </a:cubicBezTo>
                  <a:lnTo>
                    <a:pt x="325375" y="491771"/>
                  </a:lnTo>
                  <a:lnTo>
                    <a:pt x="337430" y="415296"/>
                  </a:lnTo>
                  <a:cubicBezTo>
                    <a:pt x="338749" y="406454"/>
                    <a:pt x="337807" y="397424"/>
                    <a:pt x="334605" y="389052"/>
                  </a:cubicBezTo>
                  <a:lnTo>
                    <a:pt x="323962" y="360927"/>
                  </a:lnTo>
                  <a:lnTo>
                    <a:pt x="337430" y="347476"/>
                  </a:lnTo>
                  <a:lnTo>
                    <a:pt x="307196" y="317281"/>
                  </a:lnTo>
                  <a:lnTo>
                    <a:pt x="276868" y="347476"/>
                  </a:lnTo>
                  <a:lnTo>
                    <a:pt x="290337" y="360927"/>
                  </a:lnTo>
                  <a:lnTo>
                    <a:pt x="279694" y="389052"/>
                  </a:lnTo>
                  <a:cubicBezTo>
                    <a:pt x="276586" y="397424"/>
                    <a:pt x="275644" y="406454"/>
                    <a:pt x="276963" y="415296"/>
                  </a:cubicBezTo>
                  <a:lnTo>
                    <a:pt x="288736" y="491771"/>
                  </a:lnTo>
                  <a:lnTo>
                    <a:pt x="182493" y="491771"/>
                  </a:lnTo>
                  <a:cubicBezTo>
                    <a:pt x="178443" y="491771"/>
                    <a:pt x="174299" y="491301"/>
                    <a:pt x="170437" y="490360"/>
                  </a:cubicBezTo>
                  <a:cubicBezTo>
                    <a:pt x="158570" y="487538"/>
                    <a:pt x="148021" y="480671"/>
                    <a:pt x="140675" y="470700"/>
                  </a:cubicBezTo>
                  <a:cubicBezTo>
                    <a:pt x="130785" y="457343"/>
                    <a:pt x="127865" y="440223"/>
                    <a:pt x="132669" y="424515"/>
                  </a:cubicBezTo>
                  <a:lnTo>
                    <a:pt x="166011" y="316058"/>
                  </a:lnTo>
                  <a:cubicBezTo>
                    <a:pt x="166858" y="313330"/>
                    <a:pt x="170908" y="300631"/>
                    <a:pt x="184377" y="289814"/>
                  </a:cubicBezTo>
                  <a:cubicBezTo>
                    <a:pt x="192666" y="283229"/>
                    <a:pt x="203403" y="279655"/>
                    <a:pt x="214517" y="279373"/>
                  </a:cubicBezTo>
                  <a:lnTo>
                    <a:pt x="214517" y="279279"/>
                  </a:lnTo>
                  <a:cubicBezTo>
                    <a:pt x="214140" y="273447"/>
                    <a:pt x="211880" y="260654"/>
                    <a:pt x="229022" y="249648"/>
                  </a:cubicBezTo>
                  <a:cubicBezTo>
                    <a:pt x="233731" y="246638"/>
                    <a:pt x="247765" y="237326"/>
                    <a:pt x="247765" y="237326"/>
                  </a:cubicBezTo>
                  <a:cubicBezTo>
                    <a:pt x="251061" y="235162"/>
                    <a:pt x="254923" y="234033"/>
                    <a:pt x="258879" y="234033"/>
                  </a:cubicBezTo>
                  <a:cubicBezTo>
                    <a:pt x="261328" y="234033"/>
                    <a:pt x="263494" y="234786"/>
                    <a:pt x="265754" y="235538"/>
                  </a:cubicBezTo>
                  <a:cubicBezTo>
                    <a:pt x="266790" y="236009"/>
                    <a:pt x="267826" y="236385"/>
                    <a:pt x="268768" y="236855"/>
                  </a:cubicBezTo>
                  <a:lnTo>
                    <a:pt x="269239" y="234598"/>
                  </a:lnTo>
                  <a:cubicBezTo>
                    <a:pt x="264436" y="231211"/>
                    <a:pt x="259726" y="227261"/>
                    <a:pt x="255205" y="222934"/>
                  </a:cubicBezTo>
                  <a:cubicBezTo>
                    <a:pt x="254923" y="222651"/>
                    <a:pt x="254735" y="222463"/>
                    <a:pt x="254546" y="222275"/>
                  </a:cubicBezTo>
                  <a:cubicBezTo>
                    <a:pt x="250025" y="217948"/>
                    <a:pt x="245693" y="213057"/>
                    <a:pt x="241548" y="207789"/>
                  </a:cubicBezTo>
                  <a:cubicBezTo>
                    <a:pt x="241454" y="207601"/>
                    <a:pt x="241266" y="207413"/>
                    <a:pt x="241077" y="207225"/>
                  </a:cubicBezTo>
                  <a:cubicBezTo>
                    <a:pt x="236933" y="201769"/>
                    <a:pt x="233072" y="196031"/>
                    <a:pt x="229681" y="189823"/>
                  </a:cubicBezTo>
                  <a:cubicBezTo>
                    <a:pt x="229587" y="189729"/>
                    <a:pt x="229587" y="189635"/>
                    <a:pt x="229493" y="189635"/>
                  </a:cubicBezTo>
                  <a:cubicBezTo>
                    <a:pt x="226008" y="183332"/>
                    <a:pt x="222899" y="176654"/>
                    <a:pt x="220356" y="169787"/>
                  </a:cubicBezTo>
                  <a:cubicBezTo>
                    <a:pt x="214140" y="168658"/>
                    <a:pt x="208301" y="165084"/>
                    <a:pt x="203497" y="159910"/>
                  </a:cubicBezTo>
                  <a:cubicBezTo>
                    <a:pt x="203309" y="159722"/>
                    <a:pt x="203214" y="159628"/>
                    <a:pt x="203120" y="159534"/>
                  </a:cubicBezTo>
                  <a:cubicBezTo>
                    <a:pt x="200860" y="157088"/>
                    <a:pt x="198976" y="154172"/>
                    <a:pt x="197281" y="151068"/>
                  </a:cubicBezTo>
                  <a:cubicBezTo>
                    <a:pt x="196998" y="150504"/>
                    <a:pt x="196716" y="149939"/>
                    <a:pt x="196433" y="149281"/>
                  </a:cubicBezTo>
                  <a:cubicBezTo>
                    <a:pt x="194832" y="146083"/>
                    <a:pt x="193513" y="142602"/>
                    <a:pt x="192666" y="138840"/>
                  </a:cubicBezTo>
                  <a:cubicBezTo>
                    <a:pt x="188145" y="118428"/>
                    <a:pt x="197092" y="99050"/>
                    <a:pt x="212727" y="95476"/>
                  </a:cubicBezTo>
                  <a:lnTo>
                    <a:pt x="212727" y="85787"/>
                  </a:lnTo>
                  <a:cubicBezTo>
                    <a:pt x="212727" y="38378"/>
                    <a:pt x="251155" y="0"/>
                    <a:pt x="298626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id-ID"/>
            </a:p>
          </p:txBody>
        </p:sp>
        <p:cxnSp>
          <p:nvCxnSpPr>
            <p:cNvPr id="12" name="直接连接符 11">
              <a:extLst>
                <a:ext uri="{FF2B5EF4-FFF2-40B4-BE49-F238E27FC236}">
                  <a16:creationId xmlns:a16="http://schemas.microsoft.com/office/drawing/2014/main" xmlns="" id="{47BC2E90-E7EF-4E67-A5AC-018D2C2136B9}"/>
                </a:ext>
              </a:extLst>
            </p:cNvPr>
            <p:cNvCxnSpPr>
              <a:stCxn id="6" idx="5"/>
            </p:cNvCxnSpPr>
            <p:nvPr/>
          </p:nvCxnSpPr>
          <p:spPr>
            <a:xfrm flipH="1">
              <a:off x="660400" y="6134100"/>
              <a:ext cx="5215299" cy="0"/>
            </a:xfrm>
            <a:prstGeom prst="line">
              <a:avLst/>
            </a:prstGeom>
            <a:ln w="317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直接连接符 12">
              <a:extLst>
                <a:ext uri="{FF2B5EF4-FFF2-40B4-BE49-F238E27FC236}">
                  <a16:creationId xmlns:a16="http://schemas.microsoft.com/office/drawing/2014/main" xmlns="" id="{DCB15447-F847-4EA2-9CD2-4D57329A4C5D}"/>
                </a:ext>
              </a:extLst>
            </p:cNvPr>
            <p:cNvCxnSpPr>
              <a:cxnSpLocks/>
              <a:endCxn id="7" idx="12"/>
            </p:cNvCxnSpPr>
            <p:nvPr/>
          </p:nvCxnSpPr>
          <p:spPr>
            <a:xfrm flipH="1">
              <a:off x="6427051" y="5341545"/>
              <a:ext cx="5091850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îṩļiḋé">
              <a:extLst>
                <a:ext uri="{FF2B5EF4-FFF2-40B4-BE49-F238E27FC236}">
                  <a16:creationId xmlns:a16="http://schemas.microsoft.com/office/drawing/2014/main" xmlns="" id="{63858D00-045B-4675-A27E-611983A5D9BC}"/>
                </a:ext>
              </a:extLst>
            </p:cNvPr>
            <p:cNvSpPr txBox="1"/>
            <p:nvPr/>
          </p:nvSpPr>
          <p:spPr bwMode="auto">
            <a:xfrm>
              <a:off x="660400" y="1857789"/>
              <a:ext cx="3778818" cy="58556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zh-CN" sz="2400" b="1" dirty="0"/>
                <a:t>Text here</a:t>
              </a:r>
            </a:p>
          </p:txBody>
        </p:sp>
        <p:sp>
          <p:nvSpPr>
            <p:cNvPr id="15" name="ïṩḻíḋé">
              <a:extLst>
                <a:ext uri="{FF2B5EF4-FFF2-40B4-BE49-F238E27FC236}">
                  <a16:creationId xmlns:a16="http://schemas.microsoft.com/office/drawing/2014/main" xmlns="" id="{4239532E-7B33-4EB6-A265-E652EB4D6547}"/>
                </a:ext>
              </a:extLst>
            </p:cNvPr>
            <p:cNvSpPr/>
            <p:nvPr/>
          </p:nvSpPr>
          <p:spPr bwMode="auto">
            <a:xfrm>
              <a:off x="660400" y="2682587"/>
              <a:ext cx="3778818" cy="713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 marL="171450" indent="-1714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16" name="ïṡļïḍé">
              <a:extLst>
                <a:ext uri="{FF2B5EF4-FFF2-40B4-BE49-F238E27FC236}">
                  <a16:creationId xmlns:a16="http://schemas.microsoft.com/office/drawing/2014/main" xmlns="" id="{78F550C9-46A9-45DA-8433-A76B57494999}"/>
                </a:ext>
              </a:extLst>
            </p:cNvPr>
            <p:cNvSpPr/>
            <p:nvPr/>
          </p:nvSpPr>
          <p:spPr bwMode="auto">
            <a:xfrm>
              <a:off x="660400" y="3595371"/>
              <a:ext cx="3778818" cy="713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 marL="171450" indent="-1714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17" name="îšļiḍê">
              <a:extLst>
                <a:ext uri="{FF2B5EF4-FFF2-40B4-BE49-F238E27FC236}">
                  <a16:creationId xmlns:a16="http://schemas.microsoft.com/office/drawing/2014/main" xmlns="" id="{407B2548-AA7F-44C2-B1F6-58FD7B683B9B}"/>
                </a:ext>
              </a:extLst>
            </p:cNvPr>
            <p:cNvSpPr/>
            <p:nvPr/>
          </p:nvSpPr>
          <p:spPr bwMode="auto">
            <a:xfrm>
              <a:off x="660400" y="4508155"/>
              <a:ext cx="3778818" cy="713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 marL="171450" indent="-1714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18" name="îṥľiḋe">
              <a:extLst>
                <a:ext uri="{FF2B5EF4-FFF2-40B4-BE49-F238E27FC236}">
                  <a16:creationId xmlns:a16="http://schemas.microsoft.com/office/drawing/2014/main" xmlns="" id="{4637FF68-8F83-4756-A36E-7640DBAE969D}"/>
                </a:ext>
              </a:extLst>
            </p:cNvPr>
            <p:cNvSpPr/>
            <p:nvPr/>
          </p:nvSpPr>
          <p:spPr bwMode="auto">
            <a:xfrm>
              <a:off x="660400" y="5420939"/>
              <a:ext cx="3778818" cy="713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 marL="171450" indent="-1714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……</a:t>
              </a:r>
            </a:p>
          </p:txBody>
        </p:sp>
        <p:cxnSp>
          <p:nvCxnSpPr>
            <p:cNvPr id="19" name="直接连接符 18">
              <a:extLst>
                <a:ext uri="{FF2B5EF4-FFF2-40B4-BE49-F238E27FC236}">
                  <a16:creationId xmlns:a16="http://schemas.microsoft.com/office/drawing/2014/main" xmlns="" id="{A5244DD6-4165-45E6-B4C2-5C7876F3803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60401" y="3409007"/>
              <a:ext cx="3712423" cy="0"/>
            </a:xfrm>
            <a:prstGeom prst="line">
              <a:avLst/>
            </a:prstGeom>
            <a:ln w="317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接连接符 19">
              <a:extLst>
                <a:ext uri="{FF2B5EF4-FFF2-40B4-BE49-F238E27FC236}">
                  <a16:creationId xmlns:a16="http://schemas.microsoft.com/office/drawing/2014/main" xmlns="" id="{B951E32C-6C35-48D4-BDC5-FF5FCB15D9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60401" y="4365067"/>
              <a:ext cx="3712423" cy="0"/>
            </a:xfrm>
            <a:prstGeom prst="line">
              <a:avLst/>
            </a:prstGeom>
            <a:ln w="317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直接连接符 20">
              <a:extLst>
                <a:ext uri="{FF2B5EF4-FFF2-40B4-BE49-F238E27FC236}">
                  <a16:creationId xmlns:a16="http://schemas.microsoft.com/office/drawing/2014/main" xmlns="" id="{5D1D63B5-44F4-4F1C-8C7A-A9C8BA06F3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60401" y="5321128"/>
              <a:ext cx="3712423" cy="0"/>
            </a:xfrm>
            <a:prstGeom prst="line">
              <a:avLst/>
            </a:prstGeom>
            <a:ln w="317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iṡľíḓè">
              <a:extLst>
                <a:ext uri="{FF2B5EF4-FFF2-40B4-BE49-F238E27FC236}">
                  <a16:creationId xmlns:a16="http://schemas.microsoft.com/office/drawing/2014/main" xmlns="" id="{ACB7218B-B16C-4FBB-B5A8-69F67237FAAF}"/>
                </a:ext>
              </a:extLst>
            </p:cNvPr>
            <p:cNvSpPr txBox="1"/>
            <p:nvPr/>
          </p:nvSpPr>
          <p:spPr bwMode="auto">
            <a:xfrm>
              <a:off x="7740082" y="1857789"/>
              <a:ext cx="3778818" cy="58556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zh-CN" sz="2400" b="1" dirty="0"/>
                <a:t>Text here</a:t>
              </a:r>
            </a:p>
          </p:txBody>
        </p:sp>
        <p:sp>
          <p:nvSpPr>
            <p:cNvPr id="23" name="ïṩ1îdé">
              <a:extLst>
                <a:ext uri="{FF2B5EF4-FFF2-40B4-BE49-F238E27FC236}">
                  <a16:creationId xmlns:a16="http://schemas.microsoft.com/office/drawing/2014/main" xmlns="" id="{3982B023-5F36-4837-8873-C144B30EF86F}"/>
                </a:ext>
              </a:extLst>
            </p:cNvPr>
            <p:cNvSpPr/>
            <p:nvPr/>
          </p:nvSpPr>
          <p:spPr bwMode="auto">
            <a:xfrm>
              <a:off x="7740082" y="2682587"/>
              <a:ext cx="3778818" cy="713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 algn="r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 marL="171450" indent="-171450" algn="r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24" name="íṣḻïḓê">
              <a:extLst>
                <a:ext uri="{FF2B5EF4-FFF2-40B4-BE49-F238E27FC236}">
                  <a16:creationId xmlns:a16="http://schemas.microsoft.com/office/drawing/2014/main" xmlns="" id="{A7563E56-39C2-4425-BAD9-15D7B3F388E2}"/>
                </a:ext>
              </a:extLst>
            </p:cNvPr>
            <p:cNvSpPr/>
            <p:nvPr/>
          </p:nvSpPr>
          <p:spPr bwMode="auto">
            <a:xfrm>
              <a:off x="7740082" y="3595371"/>
              <a:ext cx="3778818" cy="713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 algn="r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 marL="171450" indent="-171450" algn="r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25" name="îṥlïḍé">
              <a:extLst>
                <a:ext uri="{FF2B5EF4-FFF2-40B4-BE49-F238E27FC236}">
                  <a16:creationId xmlns:a16="http://schemas.microsoft.com/office/drawing/2014/main" xmlns="" id="{ED68D326-DE8B-46F0-A747-0592EAFB1EC0}"/>
                </a:ext>
              </a:extLst>
            </p:cNvPr>
            <p:cNvSpPr/>
            <p:nvPr/>
          </p:nvSpPr>
          <p:spPr bwMode="auto">
            <a:xfrm>
              <a:off x="7740082" y="4508155"/>
              <a:ext cx="3778818" cy="713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 algn="r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 marL="171450" indent="-171450" algn="r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……</a:t>
              </a:r>
            </a:p>
          </p:txBody>
        </p:sp>
        <p:cxnSp>
          <p:nvCxnSpPr>
            <p:cNvPr id="26" name="直接连接符 25">
              <a:extLst>
                <a:ext uri="{FF2B5EF4-FFF2-40B4-BE49-F238E27FC236}">
                  <a16:creationId xmlns:a16="http://schemas.microsoft.com/office/drawing/2014/main" xmlns="" id="{A223345E-EBA1-4F09-81A9-00B59B7845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40083" y="3409007"/>
              <a:ext cx="3712423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直接连接符 26">
              <a:extLst>
                <a:ext uri="{FF2B5EF4-FFF2-40B4-BE49-F238E27FC236}">
                  <a16:creationId xmlns:a16="http://schemas.microsoft.com/office/drawing/2014/main" xmlns="" id="{3E02A0BA-59E3-4304-BD53-04FA46E07C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40083" y="4365067"/>
              <a:ext cx="3712423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266691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19</a:t>
            </a:fld>
            <a:endParaRPr lang="zh-CN" altLang="en-US"/>
          </a:p>
        </p:txBody>
      </p:sp>
      <p:grpSp>
        <p:nvGrpSpPr>
          <p:cNvPr id="5" name="210905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A3B72A55-90FB-4D6B-9E5A-2A52DE873172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099" y="1370745"/>
            <a:ext cx="10847389" cy="4479161"/>
            <a:chOff x="673099" y="1370745"/>
            <a:chExt cx="10847389" cy="4479161"/>
          </a:xfrm>
        </p:grpSpPr>
        <p:grpSp>
          <p:nvGrpSpPr>
            <p:cNvPr id="6" name="ï$1ïdé">
              <a:extLst>
                <a:ext uri="{FF2B5EF4-FFF2-40B4-BE49-F238E27FC236}">
                  <a16:creationId xmlns:a16="http://schemas.microsoft.com/office/drawing/2014/main" xmlns="" id="{D3949D60-908D-4EA8-AF20-9261C5120FDF}"/>
                </a:ext>
              </a:extLst>
            </p:cNvPr>
            <p:cNvGrpSpPr/>
            <p:nvPr/>
          </p:nvGrpSpPr>
          <p:grpSpPr>
            <a:xfrm>
              <a:off x="7191128" y="4013200"/>
              <a:ext cx="3354957" cy="1836706"/>
              <a:chOff x="1729607" y="4013200"/>
              <a:chExt cx="3354957" cy="1836706"/>
            </a:xfrm>
          </p:grpSpPr>
          <p:grpSp>
            <p:nvGrpSpPr>
              <p:cNvPr id="40" name="îšlíde">
                <a:extLst>
                  <a:ext uri="{FF2B5EF4-FFF2-40B4-BE49-F238E27FC236}">
                    <a16:creationId xmlns:a16="http://schemas.microsoft.com/office/drawing/2014/main" xmlns="" id="{8FCECF8C-FA9C-4667-9A3D-CEB2B530988C}"/>
                  </a:ext>
                </a:extLst>
              </p:cNvPr>
              <p:cNvGrpSpPr/>
              <p:nvPr/>
            </p:nvGrpSpPr>
            <p:grpSpPr>
              <a:xfrm>
                <a:off x="4397176" y="4013200"/>
                <a:ext cx="687388" cy="1566007"/>
                <a:chOff x="1685329" y="3530600"/>
                <a:chExt cx="687388" cy="1566007"/>
              </a:xfrm>
            </p:grpSpPr>
            <p:cxnSp>
              <p:nvCxnSpPr>
                <p:cNvPr id="44" name="直接连接符 43">
                  <a:extLst>
                    <a:ext uri="{FF2B5EF4-FFF2-40B4-BE49-F238E27FC236}">
                      <a16:creationId xmlns:a16="http://schemas.microsoft.com/office/drawing/2014/main" xmlns="" id="{D3D6DFC5-57DF-44A1-93B0-744791DB1CE5}"/>
                    </a:ext>
                  </a:extLst>
                </p:cNvPr>
                <p:cNvCxnSpPr/>
                <p:nvPr/>
              </p:nvCxnSpPr>
              <p:spPr>
                <a:xfrm>
                  <a:off x="2016323" y="3530600"/>
                  <a:ext cx="0" cy="982663"/>
                </a:xfrm>
                <a:prstGeom prst="line">
                  <a:avLst/>
                </a:prstGeom>
                <a:ln w="3175">
                  <a:solidFill>
                    <a:schemeClr val="bg1">
                      <a:lumMod val="75000"/>
                    </a:schemeClr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5" name="ís1îdè">
                  <a:extLst>
                    <a:ext uri="{FF2B5EF4-FFF2-40B4-BE49-F238E27FC236}">
                      <a16:creationId xmlns:a16="http://schemas.microsoft.com/office/drawing/2014/main" xmlns="" id="{BD71E236-1B2B-43A0-A3BD-1B58473FB65E}"/>
                    </a:ext>
                  </a:extLst>
                </p:cNvPr>
                <p:cNvGrpSpPr/>
                <p:nvPr/>
              </p:nvGrpSpPr>
              <p:grpSpPr>
                <a:xfrm>
                  <a:off x="1685329" y="4467957"/>
                  <a:ext cx="687388" cy="628650"/>
                  <a:chOff x="1784351" y="1890713"/>
                  <a:chExt cx="687388" cy="628650"/>
                </a:xfrm>
              </p:grpSpPr>
              <p:sp>
                <p:nvSpPr>
                  <p:cNvPr id="46" name="ïṩ1ïḍê">
                    <a:extLst>
                      <a:ext uri="{FF2B5EF4-FFF2-40B4-BE49-F238E27FC236}">
                        <a16:creationId xmlns:a16="http://schemas.microsoft.com/office/drawing/2014/main" xmlns="" id="{8193A67D-EEE6-49EF-B015-1234BE04D8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784351" y="1890713"/>
                    <a:ext cx="687388" cy="628650"/>
                  </a:xfrm>
                  <a:custGeom>
                    <a:avLst/>
                    <a:gdLst>
                      <a:gd name="T0" fmla="*/ 107 w 111"/>
                      <a:gd name="T1" fmla="*/ 38 h 101"/>
                      <a:gd name="T2" fmla="*/ 91 w 111"/>
                      <a:gd name="T3" fmla="*/ 12 h 101"/>
                      <a:gd name="T4" fmla="*/ 71 w 111"/>
                      <a:gd name="T5" fmla="*/ 0 h 101"/>
                      <a:gd name="T6" fmla="*/ 40 w 111"/>
                      <a:gd name="T7" fmla="*/ 0 h 101"/>
                      <a:gd name="T8" fmla="*/ 19 w 111"/>
                      <a:gd name="T9" fmla="*/ 12 h 101"/>
                      <a:gd name="T10" fmla="*/ 4 w 111"/>
                      <a:gd name="T11" fmla="*/ 38 h 101"/>
                      <a:gd name="T12" fmla="*/ 4 w 111"/>
                      <a:gd name="T13" fmla="*/ 62 h 101"/>
                      <a:gd name="T14" fmla="*/ 19 w 111"/>
                      <a:gd name="T15" fmla="*/ 89 h 101"/>
                      <a:gd name="T16" fmla="*/ 40 w 111"/>
                      <a:gd name="T17" fmla="*/ 101 h 101"/>
                      <a:gd name="T18" fmla="*/ 71 w 111"/>
                      <a:gd name="T19" fmla="*/ 101 h 101"/>
                      <a:gd name="T20" fmla="*/ 91 w 111"/>
                      <a:gd name="T21" fmla="*/ 89 h 101"/>
                      <a:gd name="T22" fmla="*/ 107 w 111"/>
                      <a:gd name="T23" fmla="*/ 62 h 101"/>
                      <a:gd name="T24" fmla="*/ 107 w 111"/>
                      <a:gd name="T25" fmla="*/ 38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1" h="101">
                        <a:moveTo>
                          <a:pt x="107" y="38"/>
                        </a:moveTo>
                        <a:cubicBezTo>
                          <a:pt x="91" y="12"/>
                          <a:pt x="91" y="12"/>
                          <a:pt x="91" y="12"/>
                        </a:cubicBezTo>
                        <a:cubicBezTo>
                          <a:pt x="87" y="4"/>
                          <a:pt x="79" y="0"/>
                          <a:pt x="71" y="0"/>
                        </a:cubicBezTo>
                        <a:cubicBezTo>
                          <a:pt x="40" y="0"/>
                          <a:pt x="40" y="0"/>
                          <a:pt x="40" y="0"/>
                        </a:cubicBezTo>
                        <a:cubicBezTo>
                          <a:pt x="31" y="0"/>
                          <a:pt x="24" y="4"/>
                          <a:pt x="19" y="12"/>
                        </a:cubicBezTo>
                        <a:cubicBezTo>
                          <a:pt x="4" y="38"/>
                          <a:pt x="4" y="38"/>
                          <a:pt x="4" y="38"/>
                        </a:cubicBezTo>
                        <a:cubicBezTo>
                          <a:pt x="0" y="46"/>
                          <a:pt x="0" y="55"/>
                          <a:pt x="4" y="62"/>
                        </a:cubicBezTo>
                        <a:cubicBezTo>
                          <a:pt x="19" y="89"/>
                          <a:pt x="19" y="89"/>
                          <a:pt x="19" y="89"/>
                        </a:cubicBezTo>
                        <a:cubicBezTo>
                          <a:pt x="24" y="96"/>
                          <a:pt x="31" y="101"/>
                          <a:pt x="40" y="101"/>
                        </a:cubicBezTo>
                        <a:cubicBezTo>
                          <a:pt x="71" y="101"/>
                          <a:pt x="71" y="101"/>
                          <a:pt x="71" y="101"/>
                        </a:cubicBezTo>
                        <a:cubicBezTo>
                          <a:pt x="79" y="101"/>
                          <a:pt x="87" y="96"/>
                          <a:pt x="91" y="89"/>
                        </a:cubicBezTo>
                        <a:cubicBezTo>
                          <a:pt x="107" y="62"/>
                          <a:pt x="107" y="62"/>
                          <a:pt x="107" y="62"/>
                        </a:cubicBezTo>
                        <a:cubicBezTo>
                          <a:pt x="111" y="55"/>
                          <a:pt x="111" y="46"/>
                          <a:pt x="107" y="38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" name="iṥlîdê">
                    <a:extLst>
                      <a:ext uri="{FF2B5EF4-FFF2-40B4-BE49-F238E27FC236}">
                        <a16:creationId xmlns:a16="http://schemas.microsoft.com/office/drawing/2014/main" xmlns="" id="{3F37D73D-6B1B-4969-B876-A8EA2410982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944411" y="2035145"/>
                    <a:ext cx="367268" cy="339784"/>
                  </a:xfrm>
                  <a:custGeom>
                    <a:avLst/>
                    <a:gdLst/>
                    <a:ahLst/>
                    <a:cxnLst>
                      <a:cxn ang="0">
                        <a:pos x="39" y="36"/>
                      </a:cxn>
                      <a:cxn ang="0">
                        <a:pos x="41" y="44"/>
                      </a:cxn>
                      <a:cxn ang="0">
                        <a:pos x="35" y="50"/>
                      </a:cxn>
                      <a:cxn ang="0">
                        <a:pos x="27" y="53"/>
                      </a:cxn>
                      <a:cxn ang="0">
                        <a:pos x="18" y="53"/>
                      </a:cxn>
                      <a:cxn ang="0">
                        <a:pos x="11" y="50"/>
                      </a:cxn>
                      <a:cxn ang="0">
                        <a:pos x="4" y="44"/>
                      </a:cxn>
                      <a:cxn ang="0">
                        <a:pos x="6" y="36"/>
                      </a:cxn>
                      <a:cxn ang="0">
                        <a:pos x="0" y="28"/>
                      </a:cxn>
                      <a:cxn ang="0">
                        <a:pos x="7" y="23"/>
                      </a:cxn>
                      <a:cxn ang="0">
                        <a:pos x="4" y="18"/>
                      </a:cxn>
                      <a:cxn ang="0">
                        <a:pos x="15" y="16"/>
                      </a:cxn>
                      <a:cxn ang="0">
                        <a:pos x="19" y="8"/>
                      </a:cxn>
                      <a:cxn ang="0">
                        <a:pos x="28" y="15"/>
                      </a:cxn>
                      <a:cxn ang="0">
                        <a:pos x="35" y="12"/>
                      </a:cxn>
                      <a:cxn ang="0">
                        <a:pos x="41" y="19"/>
                      </a:cxn>
                      <a:cxn ang="0">
                        <a:pos x="45" y="27"/>
                      </a:cxn>
                      <a:cxn ang="0">
                        <a:pos x="23" y="22"/>
                      </a:cxn>
                      <a:cxn ang="0">
                        <a:pos x="32" y="31"/>
                      </a:cxn>
                      <a:cxn ang="0">
                        <a:pos x="63" y="16"/>
                      </a:cxn>
                      <a:cxn ang="0">
                        <a:pos x="64" y="24"/>
                      </a:cxn>
                      <a:cxn ang="0">
                        <a:pos x="55" y="22"/>
                      </a:cxn>
                      <a:cxn ang="0">
                        <a:pos x="46" y="24"/>
                      </a:cxn>
                      <a:cxn ang="0">
                        <a:pos x="46" y="16"/>
                      </a:cxn>
                      <a:cxn ang="0">
                        <a:pos x="46" y="9"/>
                      </a:cxn>
                      <a:cxn ang="0">
                        <a:pos x="46" y="2"/>
                      </a:cxn>
                      <a:cxn ang="0">
                        <a:pos x="55" y="4"/>
                      </a:cxn>
                      <a:cxn ang="0">
                        <a:pos x="59" y="0"/>
                      </a:cxn>
                      <a:cxn ang="0">
                        <a:pos x="62" y="7"/>
                      </a:cxn>
                      <a:cxn ang="0">
                        <a:pos x="68" y="15"/>
                      </a:cxn>
                      <a:cxn ang="0">
                        <a:pos x="62" y="55"/>
                      </a:cxn>
                      <a:cxn ang="0">
                        <a:pos x="59" y="63"/>
                      </a:cxn>
                      <a:cxn ang="0">
                        <a:pos x="54" y="59"/>
                      </a:cxn>
                      <a:cxn ang="0">
                        <a:pos x="45" y="60"/>
                      </a:cxn>
                      <a:cxn ang="0">
                        <a:pos x="41" y="52"/>
                      </a:cxn>
                      <a:cxn ang="0">
                        <a:pos x="47" y="44"/>
                      </a:cxn>
                      <a:cxn ang="0">
                        <a:pos x="50" y="36"/>
                      </a:cxn>
                      <a:cxn ang="0">
                        <a:pos x="56" y="40"/>
                      </a:cxn>
                      <a:cxn ang="0">
                        <a:pos x="64" y="39"/>
                      </a:cxn>
                      <a:cxn ang="0">
                        <a:pos x="63" y="46"/>
                      </a:cxn>
                      <a:cxn ang="0">
                        <a:pos x="55" y="8"/>
                      </a:cxn>
                      <a:cxn ang="0">
                        <a:pos x="59" y="13"/>
                      </a:cxn>
                      <a:cxn ang="0">
                        <a:pos x="50" y="49"/>
                      </a:cxn>
                      <a:cxn ang="0">
                        <a:pos x="55" y="45"/>
                      </a:cxn>
                    </a:cxnLst>
                    <a:rect l="0" t="0" r="r" b="b"/>
                    <a:pathLst>
                      <a:path w="68" h="63">
                        <a:moveTo>
                          <a:pt x="45" y="35"/>
                        </a:moveTo>
                        <a:cubicBezTo>
                          <a:pt x="45" y="35"/>
                          <a:pt x="45" y="36"/>
                          <a:pt x="45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9" y="37"/>
                          <a:pt x="38" y="38"/>
                          <a:pt x="38" y="39"/>
                        </a:cubicBezTo>
                        <a:cubicBezTo>
                          <a:pt x="39" y="41"/>
                          <a:pt x="40" y="42"/>
                          <a:pt x="41" y="43"/>
                        </a:cubicBezTo>
                        <a:cubicBezTo>
                          <a:pt x="41" y="43"/>
                          <a:pt x="41" y="44"/>
                          <a:pt x="41" y="44"/>
                        </a:cubicBezTo>
                        <a:cubicBezTo>
                          <a:pt x="41" y="44"/>
                          <a:pt x="41" y="44"/>
                          <a:pt x="41" y="45"/>
                        </a:cubicBezTo>
                        <a:cubicBezTo>
                          <a:pt x="40" y="46"/>
                          <a:pt x="36" y="50"/>
                          <a:pt x="35" y="50"/>
                        </a:cubicBezTo>
                        <a:cubicBezTo>
                          <a:pt x="35" y="50"/>
                          <a:pt x="35" y="50"/>
                          <a:pt x="35" y="50"/>
                        </a:cubicBezTo>
                        <a:cubicBezTo>
                          <a:pt x="31" y="47"/>
                          <a:pt x="31" y="47"/>
                          <a:pt x="31" y="47"/>
                        </a:cubicBezTo>
                        <a:cubicBezTo>
                          <a:pt x="30" y="47"/>
                          <a:pt x="29" y="47"/>
                          <a:pt x="28" y="48"/>
                        </a:cubicBezTo>
                        <a:cubicBezTo>
                          <a:pt x="28" y="49"/>
                          <a:pt x="27" y="51"/>
                          <a:pt x="27" y="53"/>
                        </a:cubicBezTo>
                        <a:cubicBezTo>
                          <a:pt x="27" y="54"/>
                          <a:pt x="26" y="54"/>
                          <a:pt x="26" y="54"/>
                        </a:cubicBezTo>
                        <a:cubicBezTo>
                          <a:pt x="19" y="54"/>
                          <a:pt x="19" y="54"/>
                          <a:pt x="19" y="54"/>
                        </a:cubicBezTo>
                        <a:cubicBezTo>
                          <a:pt x="19" y="54"/>
                          <a:pt x="18" y="54"/>
                          <a:pt x="18" y="53"/>
                        </a:cubicBezTo>
                        <a:cubicBezTo>
                          <a:pt x="17" y="48"/>
                          <a:pt x="17" y="48"/>
                          <a:pt x="17" y="48"/>
                        </a:cubicBezTo>
                        <a:cubicBezTo>
                          <a:pt x="16" y="47"/>
                          <a:pt x="16" y="47"/>
                          <a:pt x="15" y="47"/>
                        </a:cubicBezTo>
                        <a:cubicBezTo>
                          <a:pt x="11" y="50"/>
                          <a:pt x="11" y="50"/>
                          <a:pt x="11" y="50"/>
                        </a:cubicBezTo>
                        <a:cubicBezTo>
                          <a:pt x="10" y="50"/>
                          <a:pt x="10" y="50"/>
                          <a:pt x="10" y="50"/>
                        </a:cubicBezTo>
                        <a:cubicBezTo>
                          <a:pt x="10" y="50"/>
                          <a:pt x="9" y="50"/>
                          <a:pt x="9" y="50"/>
                        </a:cubicBezTo>
                        <a:cubicBezTo>
                          <a:pt x="8" y="49"/>
                          <a:pt x="4" y="45"/>
                          <a:pt x="4" y="44"/>
                        </a:cubicBezTo>
                        <a:cubicBezTo>
                          <a:pt x="4" y="44"/>
                          <a:pt x="4" y="44"/>
                          <a:pt x="4" y="43"/>
                        </a:cubicBezTo>
                        <a:cubicBezTo>
                          <a:pt x="5" y="42"/>
                          <a:pt x="6" y="41"/>
                          <a:pt x="7" y="39"/>
                        </a:cubicBezTo>
                        <a:cubicBezTo>
                          <a:pt x="7" y="38"/>
                          <a:pt x="6" y="37"/>
                          <a:pt x="6" y="36"/>
                        </a:cubicBezTo>
                        <a:cubicBezTo>
                          <a:pt x="1" y="35"/>
                          <a:pt x="1" y="35"/>
                          <a:pt x="1" y="35"/>
                        </a:cubicBezTo>
                        <a:cubicBezTo>
                          <a:pt x="0" y="35"/>
                          <a:pt x="0" y="35"/>
                          <a:pt x="0" y="34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27"/>
                          <a:pt x="0" y="27"/>
                          <a:pt x="1" y="27"/>
                        </a:cubicBezTo>
                        <a:cubicBezTo>
                          <a:pt x="6" y="26"/>
                          <a:pt x="6" y="26"/>
                          <a:pt x="6" y="26"/>
                        </a:cubicBezTo>
                        <a:cubicBezTo>
                          <a:pt x="6" y="25"/>
                          <a:pt x="7" y="24"/>
                          <a:pt x="7" y="23"/>
                        </a:cubicBezTo>
                        <a:cubicBezTo>
                          <a:pt x="6" y="22"/>
                          <a:pt x="5" y="20"/>
                          <a:pt x="4" y="19"/>
                        </a:cubicBezTo>
                        <a:cubicBezTo>
                          <a:pt x="4" y="19"/>
                          <a:pt x="4" y="19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5" y="17"/>
                          <a:pt x="9" y="12"/>
                          <a:pt x="10" y="12"/>
                        </a:cubicBezTo>
                        <a:cubicBezTo>
                          <a:pt x="10" y="12"/>
                          <a:pt x="10" y="12"/>
                          <a:pt x="11" y="13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6" y="15"/>
                          <a:pt x="16" y="15"/>
                          <a:pt x="17" y="15"/>
                        </a:cubicBezTo>
                        <a:cubicBezTo>
                          <a:pt x="18" y="13"/>
                          <a:pt x="18" y="11"/>
                          <a:pt x="18" y="9"/>
                        </a:cubicBezTo>
                        <a:cubicBezTo>
                          <a:pt x="18" y="9"/>
                          <a:pt x="19" y="8"/>
                          <a:pt x="19" y="8"/>
                        </a:cubicBezTo>
                        <a:cubicBezTo>
                          <a:pt x="26" y="8"/>
                          <a:pt x="26" y="8"/>
                          <a:pt x="26" y="8"/>
                        </a:cubicBezTo>
                        <a:cubicBezTo>
                          <a:pt x="26" y="8"/>
                          <a:pt x="27" y="9"/>
                          <a:pt x="27" y="9"/>
                        </a:cubicBezTo>
                        <a:cubicBezTo>
                          <a:pt x="28" y="15"/>
                          <a:pt x="28" y="15"/>
                          <a:pt x="28" y="15"/>
                        </a:cubicBezTo>
                        <a:cubicBezTo>
                          <a:pt x="29" y="15"/>
                          <a:pt x="30" y="15"/>
                          <a:pt x="31" y="16"/>
                        </a:cubicBezTo>
                        <a:cubicBezTo>
                          <a:pt x="35" y="13"/>
                          <a:pt x="35" y="13"/>
                          <a:pt x="35" y="13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6" y="12"/>
                          <a:pt x="36" y="12"/>
                          <a:pt x="36" y="13"/>
                        </a:cubicBezTo>
                        <a:cubicBezTo>
                          <a:pt x="37" y="13"/>
                          <a:pt x="41" y="17"/>
                          <a:pt x="41" y="18"/>
                        </a:cubicBezTo>
                        <a:cubicBezTo>
                          <a:pt x="41" y="19"/>
                          <a:pt x="41" y="19"/>
                          <a:pt x="41" y="19"/>
                        </a:cubicBezTo>
                        <a:cubicBezTo>
                          <a:pt x="40" y="20"/>
                          <a:pt x="39" y="22"/>
                          <a:pt x="38" y="23"/>
                        </a:cubicBezTo>
                        <a:cubicBezTo>
                          <a:pt x="38" y="24"/>
                          <a:pt x="39" y="25"/>
                          <a:pt x="39" y="26"/>
                        </a:cubicBezTo>
                        <a:cubicBezTo>
                          <a:pt x="45" y="27"/>
                          <a:pt x="45" y="27"/>
                          <a:pt x="45" y="27"/>
                        </a:cubicBezTo>
                        <a:cubicBezTo>
                          <a:pt x="45" y="27"/>
                          <a:pt x="45" y="27"/>
                          <a:pt x="45" y="28"/>
                        </a:cubicBezTo>
                        <a:lnTo>
                          <a:pt x="45" y="35"/>
                        </a:lnTo>
                        <a:close/>
                        <a:moveTo>
                          <a:pt x="23" y="22"/>
                        </a:moveTo>
                        <a:cubicBezTo>
                          <a:pt x="18" y="22"/>
                          <a:pt x="13" y="26"/>
                          <a:pt x="13" y="31"/>
                        </a:cubicBezTo>
                        <a:cubicBezTo>
                          <a:pt x="13" y="36"/>
                          <a:pt x="18" y="40"/>
                          <a:pt x="23" y="40"/>
                        </a:cubicBezTo>
                        <a:cubicBezTo>
                          <a:pt x="28" y="40"/>
                          <a:pt x="32" y="36"/>
                          <a:pt x="32" y="31"/>
                        </a:cubicBezTo>
                        <a:cubicBezTo>
                          <a:pt x="32" y="26"/>
                          <a:pt x="28" y="22"/>
                          <a:pt x="23" y="22"/>
                        </a:cubicBezTo>
                        <a:close/>
                        <a:moveTo>
                          <a:pt x="68" y="15"/>
                        </a:moveTo>
                        <a:cubicBezTo>
                          <a:pt x="68" y="16"/>
                          <a:pt x="64" y="16"/>
                          <a:pt x="63" y="16"/>
                        </a:cubicBezTo>
                        <a:cubicBezTo>
                          <a:pt x="63" y="17"/>
                          <a:pt x="62" y="18"/>
                          <a:pt x="62" y="18"/>
                        </a:cubicBezTo>
                        <a:cubicBezTo>
                          <a:pt x="62" y="19"/>
                          <a:pt x="64" y="23"/>
                          <a:pt x="64" y="23"/>
                        </a:cubicBezTo>
                        <a:cubicBezTo>
                          <a:pt x="64" y="23"/>
                          <a:pt x="64" y="23"/>
                          <a:pt x="64" y="24"/>
                        </a:cubicBezTo>
                        <a:cubicBezTo>
                          <a:pt x="63" y="24"/>
                          <a:pt x="59" y="26"/>
                          <a:pt x="59" y="26"/>
                        </a:cubicBezTo>
                        <a:cubicBezTo>
                          <a:pt x="59" y="26"/>
                          <a:pt x="56" y="22"/>
                          <a:pt x="56" y="22"/>
                        </a:cubicBezTo>
                        <a:cubicBezTo>
                          <a:pt x="55" y="22"/>
                          <a:pt x="55" y="22"/>
                          <a:pt x="55" y="22"/>
                        </a:cubicBezTo>
                        <a:cubicBezTo>
                          <a:pt x="54" y="22"/>
                          <a:pt x="54" y="22"/>
                          <a:pt x="54" y="22"/>
                        </a:cubicBezTo>
                        <a:cubicBezTo>
                          <a:pt x="53" y="22"/>
                          <a:pt x="50" y="26"/>
                          <a:pt x="50" y="26"/>
                        </a:cubicBezTo>
                        <a:cubicBezTo>
                          <a:pt x="50" y="26"/>
                          <a:pt x="46" y="24"/>
                          <a:pt x="46" y="24"/>
                        </a:cubicBezTo>
                        <a:cubicBezTo>
                          <a:pt x="45" y="23"/>
                          <a:pt x="45" y="23"/>
                          <a:pt x="45" y="23"/>
                        </a:cubicBezTo>
                        <a:cubicBezTo>
                          <a:pt x="45" y="23"/>
                          <a:pt x="47" y="19"/>
                          <a:pt x="47" y="18"/>
                        </a:cubicBezTo>
                        <a:cubicBezTo>
                          <a:pt x="47" y="18"/>
                          <a:pt x="46" y="17"/>
                          <a:pt x="46" y="16"/>
                        </a:cubicBezTo>
                        <a:cubicBezTo>
                          <a:pt x="45" y="16"/>
                          <a:pt x="41" y="16"/>
                          <a:pt x="41" y="15"/>
                        </a:cubicBezTo>
                        <a:cubicBezTo>
                          <a:pt x="41" y="10"/>
                          <a:pt x="41" y="10"/>
                          <a:pt x="41" y="10"/>
                        </a:cubicBezTo>
                        <a:cubicBezTo>
                          <a:pt x="41" y="10"/>
                          <a:pt x="45" y="9"/>
                          <a:pt x="46" y="9"/>
                        </a:cubicBezTo>
                        <a:cubicBezTo>
                          <a:pt x="46" y="9"/>
                          <a:pt x="47" y="8"/>
                          <a:pt x="47" y="7"/>
                        </a:cubicBezTo>
                        <a:cubicBezTo>
                          <a:pt x="47" y="7"/>
                          <a:pt x="45" y="3"/>
                          <a:pt x="45" y="2"/>
                        </a:cubicBezTo>
                        <a:cubicBezTo>
                          <a:pt x="45" y="2"/>
                          <a:pt x="45" y="2"/>
                          <a:pt x="46" y="2"/>
                        </a:cubicBezTo>
                        <a:cubicBezTo>
                          <a:pt x="46" y="2"/>
                          <a:pt x="50" y="0"/>
                          <a:pt x="50" y="0"/>
                        </a:cubicBezTo>
                        <a:cubicBezTo>
                          <a:pt x="50" y="0"/>
                          <a:pt x="53" y="3"/>
                          <a:pt x="54" y="4"/>
                        </a:cubicBezTo>
                        <a:cubicBezTo>
                          <a:pt x="54" y="4"/>
                          <a:pt x="54" y="4"/>
                          <a:pt x="55" y="4"/>
                        </a:cubicBezTo>
                        <a:cubicBezTo>
                          <a:pt x="55" y="4"/>
                          <a:pt x="55" y="4"/>
                          <a:pt x="56" y="4"/>
                        </a:cubicBezTo>
                        <a:cubicBezTo>
                          <a:pt x="57" y="2"/>
                          <a:pt x="58" y="1"/>
                          <a:pt x="59" y="0"/>
                        </a:cubicBezTo>
                        <a:cubicBezTo>
                          <a:pt x="59" y="0"/>
                          <a:pt x="59" y="0"/>
                          <a:pt x="59" y="0"/>
                        </a:cubicBezTo>
                        <a:cubicBezTo>
                          <a:pt x="59" y="0"/>
                          <a:pt x="63" y="2"/>
                          <a:pt x="64" y="2"/>
                        </a:cubicBezTo>
                        <a:cubicBezTo>
                          <a:pt x="64" y="2"/>
                          <a:pt x="64" y="2"/>
                          <a:pt x="64" y="2"/>
                        </a:cubicBezTo>
                        <a:cubicBezTo>
                          <a:pt x="64" y="3"/>
                          <a:pt x="62" y="7"/>
                          <a:pt x="62" y="7"/>
                        </a:cubicBezTo>
                        <a:cubicBezTo>
                          <a:pt x="62" y="8"/>
                          <a:pt x="63" y="9"/>
                          <a:pt x="63" y="9"/>
                        </a:cubicBezTo>
                        <a:cubicBezTo>
                          <a:pt x="64" y="9"/>
                          <a:pt x="68" y="10"/>
                          <a:pt x="68" y="10"/>
                        </a:cubicBezTo>
                        <a:lnTo>
                          <a:pt x="68" y="15"/>
                        </a:lnTo>
                        <a:close/>
                        <a:moveTo>
                          <a:pt x="68" y="52"/>
                        </a:moveTo>
                        <a:cubicBezTo>
                          <a:pt x="68" y="52"/>
                          <a:pt x="64" y="53"/>
                          <a:pt x="63" y="53"/>
                        </a:cubicBezTo>
                        <a:cubicBezTo>
                          <a:pt x="63" y="54"/>
                          <a:pt x="62" y="54"/>
                          <a:pt x="62" y="55"/>
                        </a:cubicBezTo>
                        <a:cubicBezTo>
                          <a:pt x="62" y="56"/>
                          <a:pt x="64" y="59"/>
                          <a:pt x="64" y="60"/>
                        </a:cubicBezTo>
                        <a:cubicBezTo>
                          <a:pt x="64" y="60"/>
                          <a:pt x="64" y="60"/>
                          <a:pt x="64" y="60"/>
                        </a:cubicBezTo>
                        <a:cubicBezTo>
                          <a:pt x="63" y="60"/>
                          <a:pt x="59" y="63"/>
                          <a:pt x="59" y="63"/>
                        </a:cubicBezTo>
                        <a:cubicBezTo>
                          <a:pt x="59" y="63"/>
                          <a:pt x="56" y="59"/>
                          <a:pt x="56" y="59"/>
                        </a:cubicBezTo>
                        <a:cubicBezTo>
                          <a:pt x="55" y="59"/>
                          <a:pt x="55" y="59"/>
                          <a:pt x="55" y="59"/>
                        </a:cubicBezTo>
                        <a:cubicBezTo>
                          <a:pt x="54" y="59"/>
                          <a:pt x="54" y="59"/>
                          <a:pt x="54" y="59"/>
                        </a:cubicBezTo>
                        <a:cubicBezTo>
                          <a:pt x="53" y="59"/>
                          <a:pt x="50" y="63"/>
                          <a:pt x="50" y="63"/>
                        </a:cubicBezTo>
                        <a:cubicBezTo>
                          <a:pt x="50" y="63"/>
                          <a:pt x="46" y="60"/>
                          <a:pt x="46" y="60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45" y="59"/>
                          <a:pt x="47" y="56"/>
                          <a:pt x="47" y="55"/>
                        </a:cubicBezTo>
                        <a:cubicBezTo>
                          <a:pt x="47" y="54"/>
                          <a:pt x="46" y="54"/>
                          <a:pt x="46" y="53"/>
                        </a:cubicBezTo>
                        <a:cubicBezTo>
                          <a:pt x="45" y="53"/>
                          <a:pt x="41" y="52"/>
                          <a:pt x="41" y="52"/>
                        </a:cubicBezTo>
                        <a:cubicBezTo>
                          <a:pt x="41" y="47"/>
                          <a:pt x="41" y="47"/>
                          <a:pt x="41" y="47"/>
                        </a:cubicBezTo>
                        <a:cubicBezTo>
                          <a:pt x="41" y="46"/>
                          <a:pt x="45" y="46"/>
                          <a:pt x="46" y="46"/>
                        </a:cubicBezTo>
                        <a:cubicBezTo>
                          <a:pt x="46" y="45"/>
                          <a:pt x="47" y="45"/>
                          <a:pt x="47" y="44"/>
                        </a:cubicBezTo>
                        <a:cubicBezTo>
                          <a:pt x="47" y="43"/>
                          <a:pt x="45" y="40"/>
                          <a:pt x="45" y="39"/>
                        </a:cubicBezTo>
                        <a:cubicBezTo>
                          <a:pt x="45" y="39"/>
                          <a:pt x="45" y="39"/>
                          <a:pt x="46" y="39"/>
                        </a:cubicBezTo>
                        <a:cubicBezTo>
                          <a:pt x="46" y="39"/>
                          <a:pt x="50" y="36"/>
                          <a:pt x="50" y="36"/>
                        </a:cubicBezTo>
                        <a:cubicBezTo>
                          <a:pt x="50" y="36"/>
                          <a:pt x="53" y="40"/>
                          <a:pt x="54" y="40"/>
                        </a:cubicBezTo>
                        <a:cubicBezTo>
                          <a:pt x="54" y="40"/>
                          <a:pt x="54" y="40"/>
                          <a:pt x="55" y="40"/>
                        </a:cubicBezTo>
                        <a:cubicBezTo>
                          <a:pt x="55" y="40"/>
                          <a:pt x="55" y="40"/>
                          <a:pt x="56" y="40"/>
                        </a:cubicBezTo>
                        <a:cubicBezTo>
                          <a:pt x="57" y="39"/>
                          <a:pt x="58" y="38"/>
                          <a:pt x="59" y="36"/>
                        </a:cubicBezTo>
                        <a:cubicBezTo>
                          <a:pt x="59" y="36"/>
                          <a:pt x="59" y="36"/>
                          <a:pt x="59" y="36"/>
                        </a:cubicBezTo>
                        <a:cubicBezTo>
                          <a:pt x="59" y="36"/>
                          <a:pt x="63" y="39"/>
                          <a:pt x="64" y="39"/>
                        </a:cubicBezTo>
                        <a:cubicBezTo>
                          <a:pt x="64" y="39"/>
                          <a:pt x="64" y="39"/>
                          <a:pt x="64" y="39"/>
                        </a:cubicBezTo>
                        <a:cubicBezTo>
                          <a:pt x="64" y="40"/>
                          <a:pt x="62" y="43"/>
                          <a:pt x="62" y="44"/>
                        </a:cubicBezTo>
                        <a:cubicBezTo>
                          <a:pt x="62" y="45"/>
                          <a:pt x="63" y="45"/>
                          <a:pt x="63" y="46"/>
                        </a:cubicBezTo>
                        <a:cubicBezTo>
                          <a:pt x="64" y="46"/>
                          <a:pt x="68" y="46"/>
                          <a:pt x="68" y="47"/>
                        </a:cubicBezTo>
                        <a:lnTo>
                          <a:pt x="68" y="52"/>
                        </a:lnTo>
                        <a:close/>
                        <a:moveTo>
                          <a:pt x="55" y="8"/>
                        </a:moveTo>
                        <a:cubicBezTo>
                          <a:pt x="52" y="8"/>
                          <a:pt x="50" y="10"/>
                          <a:pt x="50" y="13"/>
                        </a:cubicBezTo>
                        <a:cubicBezTo>
                          <a:pt x="50" y="15"/>
                          <a:pt x="52" y="17"/>
                          <a:pt x="55" y="17"/>
                        </a:cubicBezTo>
                        <a:cubicBezTo>
                          <a:pt x="57" y="17"/>
                          <a:pt x="59" y="15"/>
                          <a:pt x="59" y="13"/>
                        </a:cubicBezTo>
                        <a:cubicBezTo>
                          <a:pt x="59" y="10"/>
                          <a:pt x="57" y="8"/>
                          <a:pt x="55" y="8"/>
                        </a:cubicBezTo>
                        <a:close/>
                        <a:moveTo>
                          <a:pt x="55" y="45"/>
                        </a:moveTo>
                        <a:cubicBezTo>
                          <a:pt x="52" y="45"/>
                          <a:pt x="50" y="47"/>
                          <a:pt x="50" y="49"/>
                        </a:cubicBezTo>
                        <a:cubicBezTo>
                          <a:pt x="50" y="52"/>
                          <a:pt x="52" y="54"/>
                          <a:pt x="55" y="54"/>
                        </a:cubicBezTo>
                        <a:cubicBezTo>
                          <a:pt x="57" y="54"/>
                          <a:pt x="59" y="52"/>
                          <a:pt x="59" y="49"/>
                        </a:cubicBezTo>
                        <a:cubicBezTo>
                          <a:pt x="59" y="47"/>
                          <a:pt x="57" y="45"/>
                          <a:pt x="55" y="4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square" lIns="91440" tIns="45720" rIns="91440" bIns="45720" anchor="ctr">
                    <a:normAutofit lnSpcReduction="10000"/>
                  </a:bodyPr>
                  <a:lstStyle/>
                  <a:p>
                    <a:pPr algn="ctr"/>
                    <a:endParaRPr/>
                  </a:p>
                </p:txBody>
              </p:sp>
            </p:grpSp>
          </p:grpSp>
          <p:grpSp>
            <p:nvGrpSpPr>
              <p:cNvPr id="41" name="ïsļïďè">
                <a:extLst>
                  <a:ext uri="{FF2B5EF4-FFF2-40B4-BE49-F238E27FC236}">
                    <a16:creationId xmlns:a16="http://schemas.microsoft.com/office/drawing/2014/main" xmlns="" id="{02573B9A-35FD-4E4E-B4E1-358B530A526B}"/>
                  </a:ext>
                </a:extLst>
              </p:cNvPr>
              <p:cNvGrpSpPr/>
              <p:nvPr/>
            </p:nvGrpSpPr>
            <p:grpSpPr>
              <a:xfrm>
                <a:off x="1729607" y="4742835"/>
                <a:ext cx="2556368" cy="1107071"/>
                <a:chOff x="4259265" y="1981584"/>
                <a:chExt cx="2214562" cy="1107071"/>
              </a:xfrm>
            </p:grpSpPr>
            <p:sp>
              <p:nvSpPr>
                <p:cNvPr id="42" name="íṩḷiďê">
                  <a:extLst>
                    <a:ext uri="{FF2B5EF4-FFF2-40B4-BE49-F238E27FC236}">
                      <a16:creationId xmlns:a16="http://schemas.microsoft.com/office/drawing/2014/main" xmlns="" id="{78A98FEC-94BE-45D4-81F2-414254434F60}"/>
                    </a:ext>
                  </a:extLst>
                </p:cNvPr>
                <p:cNvSpPr txBox="1"/>
                <p:nvPr/>
              </p:nvSpPr>
              <p:spPr>
                <a:xfrm>
                  <a:off x="4259265" y="2489415"/>
                  <a:ext cx="2214562" cy="599240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>
                  <a:normAutofit/>
                </a:bodyPr>
                <a:lstStyle/>
                <a:p>
                  <a:pPr algn="r">
                    <a:lnSpc>
                      <a:spcPct val="120000"/>
                    </a:lnSpc>
                  </a:pPr>
                  <a:r>
                    <a:rPr lang="en-US" altLang="zh-CN" sz="1100" dirty="0"/>
                    <a:t>Copy paste fonts. Choose the only option to retain text……</a:t>
                  </a:r>
                </a:p>
              </p:txBody>
            </p:sp>
            <p:sp>
              <p:nvSpPr>
                <p:cNvPr id="43" name="îSḷiḓê">
                  <a:extLst>
                    <a:ext uri="{FF2B5EF4-FFF2-40B4-BE49-F238E27FC236}">
                      <a16:creationId xmlns:a16="http://schemas.microsoft.com/office/drawing/2014/main" xmlns="" id="{7362C008-480D-4B1C-B8E7-ABA262DBBE93}"/>
                    </a:ext>
                  </a:extLst>
                </p:cNvPr>
                <p:cNvSpPr/>
                <p:nvPr/>
              </p:nvSpPr>
              <p:spPr>
                <a:xfrm>
                  <a:off x="4259265" y="1981584"/>
                  <a:ext cx="2214562" cy="507831"/>
                </a:xfrm>
                <a:prstGeom prst="rect">
                  <a:avLst/>
                </a:prstGeom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r"/>
                  <a:r>
                    <a:rPr lang="en-US" altLang="zh-CN" sz="2000" b="1" dirty="0"/>
                    <a:t>Text here</a:t>
                  </a:r>
                  <a:endParaRPr lang="zh-CN" altLang="en-US" sz="2000" b="1" dirty="0"/>
                </a:p>
              </p:txBody>
            </p:sp>
          </p:grpSp>
        </p:grpSp>
        <p:grpSp>
          <p:nvGrpSpPr>
            <p:cNvPr id="7" name="íṡḻïḋè">
              <a:extLst>
                <a:ext uri="{FF2B5EF4-FFF2-40B4-BE49-F238E27FC236}">
                  <a16:creationId xmlns:a16="http://schemas.microsoft.com/office/drawing/2014/main" xmlns="" id="{EAE1B2D7-B119-4EB1-B54E-FCFEEA187F65}"/>
                </a:ext>
              </a:extLst>
            </p:cNvPr>
            <p:cNvGrpSpPr/>
            <p:nvPr/>
          </p:nvGrpSpPr>
          <p:grpSpPr>
            <a:xfrm>
              <a:off x="1729607" y="4013200"/>
              <a:ext cx="3354957" cy="1836706"/>
              <a:chOff x="1729607" y="4013200"/>
              <a:chExt cx="3354957" cy="1836706"/>
            </a:xfrm>
          </p:grpSpPr>
          <p:grpSp>
            <p:nvGrpSpPr>
              <p:cNvPr id="32" name="íṣ1îḓè">
                <a:extLst>
                  <a:ext uri="{FF2B5EF4-FFF2-40B4-BE49-F238E27FC236}">
                    <a16:creationId xmlns:a16="http://schemas.microsoft.com/office/drawing/2014/main" xmlns="" id="{26715B51-8B83-4D8C-82CF-927A26117047}"/>
                  </a:ext>
                </a:extLst>
              </p:cNvPr>
              <p:cNvGrpSpPr/>
              <p:nvPr/>
            </p:nvGrpSpPr>
            <p:grpSpPr>
              <a:xfrm>
                <a:off x="4397176" y="4013200"/>
                <a:ext cx="687388" cy="1566007"/>
                <a:chOff x="1685329" y="3530600"/>
                <a:chExt cx="687388" cy="1566007"/>
              </a:xfrm>
            </p:grpSpPr>
            <p:cxnSp>
              <p:nvCxnSpPr>
                <p:cNvPr id="36" name="直接连接符 35">
                  <a:extLst>
                    <a:ext uri="{FF2B5EF4-FFF2-40B4-BE49-F238E27FC236}">
                      <a16:creationId xmlns:a16="http://schemas.microsoft.com/office/drawing/2014/main" xmlns="" id="{598F1D57-A8C0-46D3-BE55-5E939C1D395D}"/>
                    </a:ext>
                  </a:extLst>
                </p:cNvPr>
                <p:cNvCxnSpPr/>
                <p:nvPr/>
              </p:nvCxnSpPr>
              <p:spPr>
                <a:xfrm>
                  <a:off x="2016323" y="3530600"/>
                  <a:ext cx="0" cy="982663"/>
                </a:xfrm>
                <a:prstGeom prst="line">
                  <a:avLst/>
                </a:prstGeom>
                <a:ln w="3175">
                  <a:solidFill>
                    <a:schemeClr val="bg1">
                      <a:lumMod val="75000"/>
                    </a:schemeClr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" name="išḻïḍe">
                  <a:extLst>
                    <a:ext uri="{FF2B5EF4-FFF2-40B4-BE49-F238E27FC236}">
                      <a16:creationId xmlns:a16="http://schemas.microsoft.com/office/drawing/2014/main" xmlns="" id="{BB622716-A6D8-480B-90C8-88BF054F7822}"/>
                    </a:ext>
                  </a:extLst>
                </p:cNvPr>
                <p:cNvGrpSpPr/>
                <p:nvPr/>
              </p:nvGrpSpPr>
              <p:grpSpPr>
                <a:xfrm>
                  <a:off x="1685329" y="4467957"/>
                  <a:ext cx="687388" cy="628650"/>
                  <a:chOff x="1784351" y="1890713"/>
                  <a:chExt cx="687388" cy="628650"/>
                </a:xfrm>
              </p:grpSpPr>
              <p:sp>
                <p:nvSpPr>
                  <p:cNvPr id="38" name="ïṧḷîḓé">
                    <a:extLst>
                      <a:ext uri="{FF2B5EF4-FFF2-40B4-BE49-F238E27FC236}">
                        <a16:creationId xmlns:a16="http://schemas.microsoft.com/office/drawing/2014/main" xmlns="" id="{5FDB5052-CAA8-4FCD-A4D5-B2EC269EA28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784351" y="1890713"/>
                    <a:ext cx="687388" cy="628650"/>
                  </a:xfrm>
                  <a:custGeom>
                    <a:avLst/>
                    <a:gdLst>
                      <a:gd name="T0" fmla="*/ 107 w 111"/>
                      <a:gd name="T1" fmla="*/ 38 h 101"/>
                      <a:gd name="T2" fmla="*/ 91 w 111"/>
                      <a:gd name="T3" fmla="*/ 12 h 101"/>
                      <a:gd name="T4" fmla="*/ 71 w 111"/>
                      <a:gd name="T5" fmla="*/ 0 h 101"/>
                      <a:gd name="T6" fmla="*/ 40 w 111"/>
                      <a:gd name="T7" fmla="*/ 0 h 101"/>
                      <a:gd name="T8" fmla="*/ 19 w 111"/>
                      <a:gd name="T9" fmla="*/ 12 h 101"/>
                      <a:gd name="T10" fmla="*/ 4 w 111"/>
                      <a:gd name="T11" fmla="*/ 38 h 101"/>
                      <a:gd name="T12" fmla="*/ 4 w 111"/>
                      <a:gd name="T13" fmla="*/ 62 h 101"/>
                      <a:gd name="T14" fmla="*/ 19 w 111"/>
                      <a:gd name="T15" fmla="*/ 89 h 101"/>
                      <a:gd name="T16" fmla="*/ 40 w 111"/>
                      <a:gd name="T17" fmla="*/ 101 h 101"/>
                      <a:gd name="T18" fmla="*/ 71 w 111"/>
                      <a:gd name="T19" fmla="*/ 101 h 101"/>
                      <a:gd name="T20" fmla="*/ 91 w 111"/>
                      <a:gd name="T21" fmla="*/ 89 h 101"/>
                      <a:gd name="T22" fmla="*/ 107 w 111"/>
                      <a:gd name="T23" fmla="*/ 62 h 101"/>
                      <a:gd name="T24" fmla="*/ 107 w 111"/>
                      <a:gd name="T25" fmla="*/ 38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1" h="101">
                        <a:moveTo>
                          <a:pt x="107" y="38"/>
                        </a:moveTo>
                        <a:cubicBezTo>
                          <a:pt x="91" y="12"/>
                          <a:pt x="91" y="12"/>
                          <a:pt x="91" y="12"/>
                        </a:cubicBezTo>
                        <a:cubicBezTo>
                          <a:pt x="87" y="4"/>
                          <a:pt x="79" y="0"/>
                          <a:pt x="71" y="0"/>
                        </a:cubicBezTo>
                        <a:cubicBezTo>
                          <a:pt x="40" y="0"/>
                          <a:pt x="40" y="0"/>
                          <a:pt x="40" y="0"/>
                        </a:cubicBezTo>
                        <a:cubicBezTo>
                          <a:pt x="31" y="0"/>
                          <a:pt x="24" y="4"/>
                          <a:pt x="19" y="12"/>
                        </a:cubicBezTo>
                        <a:cubicBezTo>
                          <a:pt x="4" y="38"/>
                          <a:pt x="4" y="38"/>
                          <a:pt x="4" y="38"/>
                        </a:cubicBezTo>
                        <a:cubicBezTo>
                          <a:pt x="0" y="46"/>
                          <a:pt x="0" y="55"/>
                          <a:pt x="4" y="62"/>
                        </a:cubicBezTo>
                        <a:cubicBezTo>
                          <a:pt x="19" y="89"/>
                          <a:pt x="19" y="89"/>
                          <a:pt x="19" y="89"/>
                        </a:cubicBezTo>
                        <a:cubicBezTo>
                          <a:pt x="24" y="96"/>
                          <a:pt x="31" y="101"/>
                          <a:pt x="40" y="101"/>
                        </a:cubicBezTo>
                        <a:cubicBezTo>
                          <a:pt x="71" y="101"/>
                          <a:pt x="71" y="101"/>
                          <a:pt x="71" y="101"/>
                        </a:cubicBezTo>
                        <a:cubicBezTo>
                          <a:pt x="79" y="101"/>
                          <a:pt x="87" y="96"/>
                          <a:pt x="91" y="89"/>
                        </a:cubicBezTo>
                        <a:cubicBezTo>
                          <a:pt x="107" y="62"/>
                          <a:pt x="107" y="62"/>
                          <a:pt x="107" y="62"/>
                        </a:cubicBezTo>
                        <a:cubicBezTo>
                          <a:pt x="111" y="55"/>
                          <a:pt x="111" y="46"/>
                          <a:pt x="107" y="38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" name="ïṡ1ïḑe">
                    <a:extLst>
                      <a:ext uri="{FF2B5EF4-FFF2-40B4-BE49-F238E27FC236}">
                        <a16:creationId xmlns:a16="http://schemas.microsoft.com/office/drawing/2014/main" xmlns="" id="{FCD11136-08F9-48BD-9827-83C2420F438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944411" y="2035145"/>
                    <a:ext cx="367268" cy="339784"/>
                  </a:xfrm>
                  <a:custGeom>
                    <a:avLst/>
                    <a:gdLst/>
                    <a:ahLst/>
                    <a:cxnLst>
                      <a:cxn ang="0">
                        <a:pos x="39" y="36"/>
                      </a:cxn>
                      <a:cxn ang="0">
                        <a:pos x="41" y="44"/>
                      </a:cxn>
                      <a:cxn ang="0">
                        <a:pos x="35" y="50"/>
                      </a:cxn>
                      <a:cxn ang="0">
                        <a:pos x="27" y="53"/>
                      </a:cxn>
                      <a:cxn ang="0">
                        <a:pos x="18" y="53"/>
                      </a:cxn>
                      <a:cxn ang="0">
                        <a:pos x="11" y="50"/>
                      </a:cxn>
                      <a:cxn ang="0">
                        <a:pos x="4" y="44"/>
                      </a:cxn>
                      <a:cxn ang="0">
                        <a:pos x="6" y="36"/>
                      </a:cxn>
                      <a:cxn ang="0">
                        <a:pos x="0" y="28"/>
                      </a:cxn>
                      <a:cxn ang="0">
                        <a:pos x="7" y="23"/>
                      </a:cxn>
                      <a:cxn ang="0">
                        <a:pos x="4" y="18"/>
                      </a:cxn>
                      <a:cxn ang="0">
                        <a:pos x="15" y="16"/>
                      </a:cxn>
                      <a:cxn ang="0">
                        <a:pos x="19" y="8"/>
                      </a:cxn>
                      <a:cxn ang="0">
                        <a:pos x="28" y="15"/>
                      </a:cxn>
                      <a:cxn ang="0">
                        <a:pos x="35" y="12"/>
                      </a:cxn>
                      <a:cxn ang="0">
                        <a:pos x="41" y="19"/>
                      </a:cxn>
                      <a:cxn ang="0">
                        <a:pos x="45" y="27"/>
                      </a:cxn>
                      <a:cxn ang="0">
                        <a:pos x="23" y="22"/>
                      </a:cxn>
                      <a:cxn ang="0">
                        <a:pos x="32" y="31"/>
                      </a:cxn>
                      <a:cxn ang="0">
                        <a:pos x="63" y="16"/>
                      </a:cxn>
                      <a:cxn ang="0">
                        <a:pos x="64" y="24"/>
                      </a:cxn>
                      <a:cxn ang="0">
                        <a:pos x="55" y="22"/>
                      </a:cxn>
                      <a:cxn ang="0">
                        <a:pos x="46" y="24"/>
                      </a:cxn>
                      <a:cxn ang="0">
                        <a:pos x="46" y="16"/>
                      </a:cxn>
                      <a:cxn ang="0">
                        <a:pos x="46" y="9"/>
                      </a:cxn>
                      <a:cxn ang="0">
                        <a:pos x="46" y="2"/>
                      </a:cxn>
                      <a:cxn ang="0">
                        <a:pos x="55" y="4"/>
                      </a:cxn>
                      <a:cxn ang="0">
                        <a:pos x="59" y="0"/>
                      </a:cxn>
                      <a:cxn ang="0">
                        <a:pos x="62" y="7"/>
                      </a:cxn>
                      <a:cxn ang="0">
                        <a:pos x="68" y="15"/>
                      </a:cxn>
                      <a:cxn ang="0">
                        <a:pos x="62" y="55"/>
                      </a:cxn>
                      <a:cxn ang="0">
                        <a:pos x="59" y="63"/>
                      </a:cxn>
                      <a:cxn ang="0">
                        <a:pos x="54" y="59"/>
                      </a:cxn>
                      <a:cxn ang="0">
                        <a:pos x="45" y="60"/>
                      </a:cxn>
                      <a:cxn ang="0">
                        <a:pos x="41" y="52"/>
                      </a:cxn>
                      <a:cxn ang="0">
                        <a:pos x="47" y="44"/>
                      </a:cxn>
                      <a:cxn ang="0">
                        <a:pos x="50" y="36"/>
                      </a:cxn>
                      <a:cxn ang="0">
                        <a:pos x="56" y="40"/>
                      </a:cxn>
                      <a:cxn ang="0">
                        <a:pos x="64" y="39"/>
                      </a:cxn>
                      <a:cxn ang="0">
                        <a:pos x="63" y="46"/>
                      </a:cxn>
                      <a:cxn ang="0">
                        <a:pos x="55" y="8"/>
                      </a:cxn>
                      <a:cxn ang="0">
                        <a:pos x="59" y="13"/>
                      </a:cxn>
                      <a:cxn ang="0">
                        <a:pos x="50" y="49"/>
                      </a:cxn>
                      <a:cxn ang="0">
                        <a:pos x="55" y="45"/>
                      </a:cxn>
                    </a:cxnLst>
                    <a:rect l="0" t="0" r="r" b="b"/>
                    <a:pathLst>
                      <a:path w="68" h="63">
                        <a:moveTo>
                          <a:pt x="45" y="35"/>
                        </a:moveTo>
                        <a:cubicBezTo>
                          <a:pt x="45" y="35"/>
                          <a:pt x="45" y="36"/>
                          <a:pt x="45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9" y="37"/>
                          <a:pt x="38" y="38"/>
                          <a:pt x="38" y="39"/>
                        </a:cubicBezTo>
                        <a:cubicBezTo>
                          <a:pt x="39" y="41"/>
                          <a:pt x="40" y="42"/>
                          <a:pt x="41" y="43"/>
                        </a:cubicBezTo>
                        <a:cubicBezTo>
                          <a:pt x="41" y="43"/>
                          <a:pt x="41" y="44"/>
                          <a:pt x="41" y="44"/>
                        </a:cubicBezTo>
                        <a:cubicBezTo>
                          <a:pt x="41" y="44"/>
                          <a:pt x="41" y="44"/>
                          <a:pt x="41" y="45"/>
                        </a:cubicBezTo>
                        <a:cubicBezTo>
                          <a:pt x="40" y="46"/>
                          <a:pt x="36" y="50"/>
                          <a:pt x="35" y="50"/>
                        </a:cubicBezTo>
                        <a:cubicBezTo>
                          <a:pt x="35" y="50"/>
                          <a:pt x="35" y="50"/>
                          <a:pt x="35" y="50"/>
                        </a:cubicBezTo>
                        <a:cubicBezTo>
                          <a:pt x="31" y="47"/>
                          <a:pt x="31" y="47"/>
                          <a:pt x="31" y="47"/>
                        </a:cubicBezTo>
                        <a:cubicBezTo>
                          <a:pt x="30" y="47"/>
                          <a:pt x="29" y="47"/>
                          <a:pt x="28" y="48"/>
                        </a:cubicBezTo>
                        <a:cubicBezTo>
                          <a:pt x="28" y="49"/>
                          <a:pt x="27" y="51"/>
                          <a:pt x="27" y="53"/>
                        </a:cubicBezTo>
                        <a:cubicBezTo>
                          <a:pt x="27" y="54"/>
                          <a:pt x="26" y="54"/>
                          <a:pt x="26" y="54"/>
                        </a:cubicBezTo>
                        <a:cubicBezTo>
                          <a:pt x="19" y="54"/>
                          <a:pt x="19" y="54"/>
                          <a:pt x="19" y="54"/>
                        </a:cubicBezTo>
                        <a:cubicBezTo>
                          <a:pt x="19" y="54"/>
                          <a:pt x="18" y="54"/>
                          <a:pt x="18" y="53"/>
                        </a:cubicBezTo>
                        <a:cubicBezTo>
                          <a:pt x="17" y="48"/>
                          <a:pt x="17" y="48"/>
                          <a:pt x="17" y="48"/>
                        </a:cubicBezTo>
                        <a:cubicBezTo>
                          <a:pt x="16" y="47"/>
                          <a:pt x="16" y="47"/>
                          <a:pt x="15" y="47"/>
                        </a:cubicBezTo>
                        <a:cubicBezTo>
                          <a:pt x="11" y="50"/>
                          <a:pt x="11" y="50"/>
                          <a:pt x="11" y="50"/>
                        </a:cubicBezTo>
                        <a:cubicBezTo>
                          <a:pt x="10" y="50"/>
                          <a:pt x="10" y="50"/>
                          <a:pt x="10" y="50"/>
                        </a:cubicBezTo>
                        <a:cubicBezTo>
                          <a:pt x="10" y="50"/>
                          <a:pt x="9" y="50"/>
                          <a:pt x="9" y="50"/>
                        </a:cubicBezTo>
                        <a:cubicBezTo>
                          <a:pt x="8" y="49"/>
                          <a:pt x="4" y="45"/>
                          <a:pt x="4" y="44"/>
                        </a:cubicBezTo>
                        <a:cubicBezTo>
                          <a:pt x="4" y="44"/>
                          <a:pt x="4" y="44"/>
                          <a:pt x="4" y="43"/>
                        </a:cubicBezTo>
                        <a:cubicBezTo>
                          <a:pt x="5" y="42"/>
                          <a:pt x="6" y="41"/>
                          <a:pt x="7" y="39"/>
                        </a:cubicBezTo>
                        <a:cubicBezTo>
                          <a:pt x="7" y="38"/>
                          <a:pt x="6" y="37"/>
                          <a:pt x="6" y="36"/>
                        </a:cubicBezTo>
                        <a:cubicBezTo>
                          <a:pt x="1" y="35"/>
                          <a:pt x="1" y="35"/>
                          <a:pt x="1" y="35"/>
                        </a:cubicBezTo>
                        <a:cubicBezTo>
                          <a:pt x="0" y="35"/>
                          <a:pt x="0" y="35"/>
                          <a:pt x="0" y="34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27"/>
                          <a:pt x="0" y="27"/>
                          <a:pt x="1" y="27"/>
                        </a:cubicBezTo>
                        <a:cubicBezTo>
                          <a:pt x="6" y="26"/>
                          <a:pt x="6" y="26"/>
                          <a:pt x="6" y="26"/>
                        </a:cubicBezTo>
                        <a:cubicBezTo>
                          <a:pt x="6" y="25"/>
                          <a:pt x="7" y="24"/>
                          <a:pt x="7" y="23"/>
                        </a:cubicBezTo>
                        <a:cubicBezTo>
                          <a:pt x="6" y="22"/>
                          <a:pt x="5" y="20"/>
                          <a:pt x="4" y="19"/>
                        </a:cubicBezTo>
                        <a:cubicBezTo>
                          <a:pt x="4" y="19"/>
                          <a:pt x="4" y="19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5" y="17"/>
                          <a:pt x="9" y="12"/>
                          <a:pt x="10" y="12"/>
                        </a:cubicBezTo>
                        <a:cubicBezTo>
                          <a:pt x="10" y="12"/>
                          <a:pt x="10" y="12"/>
                          <a:pt x="11" y="13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6" y="15"/>
                          <a:pt x="16" y="15"/>
                          <a:pt x="17" y="15"/>
                        </a:cubicBezTo>
                        <a:cubicBezTo>
                          <a:pt x="18" y="13"/>
                          <a:pt x="18" y="11"/>
                          <a:pt x="18" y="9"/>
                        </a:cubicBezTo>
                        <a:cubicBezTo>
                          <a:pt x="18" y="9"/>
                          <a:pt x="19" y="8"/>
                          <a:pt x="19" y="8"/>
                        </a:cubicBezTo>
                        <a:cubicBezTo>
                          <a:pt x="26" y="8"/>
                          <a:pt x="26" y="8"/>
                          <a:pt x="26" y="8"/>
                        </a:cubicBezTo>
                        <a:cubicBezTo>
                          <a:pt x="26" y="8"/>
                          <a:pt x="27" y="9"/>
                          <a:pt x="27" y="9"/>
                        </a:cubicBezTo>
                        <a:cubicBezTo>
                          <a:pt x="28" y="15"/>
                          <a:pt x="28" y="15"/>
                          <a:pt x="28" y="15"/>
                        </a:cubicBezTo>
                        <a:cubicBezTo>
                          <a:pt x="29" y="15"/>
                          <a:pt x="30" y="15"/>
                          <a:pt x="31" y="16"/>
                        </a:cubicBezTo>
                        <a:cubicBezTo>
                          <a:pt x="35" y="13"/>
                          <a:pt x="35" y="13"/>
                          <a:pt x="35" y="13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6" y="12"/>
                          <a:pt x="36" y="12"/>
                          <a:pt x="36" y="13"/>
                        </a:cubicBezTo>
                        <a:cubicBezTo>
                          <a:pt x="37" y="13"/>
                          <a:pt x="41" y="17"/>
                          <a:pt x="41" y="18"/>
                        </a:cubicBezTo>
                        <a:cubicBezTo>
                          <a:pt x="41" y="19"/>
                          <a:pt x="41" y="19"/>
                          <a:pt x="41" y="19"/>
                        </a:cubicBezTo>
                        <a:cubicBezTo>
                          <a:pt x="40" y="20"/>
                          <a:pt x="39" y="22"/>
                          <a:pt x="38" y="23"/>
                        </a:cubicBezTo>
                        <a:cubicBezTo>
                          <a:pt x="38" y="24"/>
                          <a:pt x="39" y="25"/>
                          <a:pt x="39" y="26"/>
                        </a:cubicBezTo>
                        <a:cubicBezTo>
                          <a:pt x="45" y="27"/>
                          <a:pt x="45" y="27"/>
                          <a:pt x="45" y="27"/>
                        </a:cubicBezTo>
                        <a:cubicBezTo>
                          <a:pt x="45" y="27"/>
                          <a:pt x="45" y="27"/>
                          <a:pt x="45" y="28"/>
                        </a:cubicBezTo>
                        <a:lnTo>
                          <a:pt x="45" y="35"/>
                        </a:lnTo>
                        <a:close/>
                        <a:moveTo>
                          <a:pt x="23" y="22"/>
                        </a:moveTo>
                        <a:cubicBezTo>
                          <a:pt x="18" y="22"/>
                          <a:pt x="13" y="26"/>
                          <a:pt x="13" y="31"/>
                        </a:cubicBezTo>
                        <a:cubicBezTo>
                          <a:pt x="13" y="36"/>
                          <a:pt x="18" y="40"/>
                          <a:pt x="23" y="40"/>
                        </a:cubicBezTo>
                        <a:cubicBezTo>
                          <a:pt x="28" y="40"/>
                          <a:pt x="32" y="36"/>
                          <a:pt x="32" y="31"/>
                        </a:cubicBezTo>
                        <a:cubicBezTo>
                          <a:pt x="32" y="26"/>
                          <a:pt x="28" y="22"/>
                          <a:pt x="23" y="22"/>
                        </a:cubicBezTo>
                        <a:close/>
                        <a:moveTo>
                          <a:pt x="68" y="15"/>
                        </a:moveTo>
                        <a:cubicBezTo>
                          <a:pt x="68" y="16"/>
                          <a:pt x="64" y="16"/>
                          <a:pt x="63" y="16"/>
                        </a:cubicBezTo>
                        <a:cubicBezTo>
                          <a:pt x="63" y="17"/>
                          <a:pt x="62" y="18"/>
                          <a:pt x="62" y="18"/>
                        </a:cubicBezTo>
                        <a:cubicBezTo>
                          <a:pt x="62" y="19"/>
                          <a:pt x="64" y="23"/>
                          <a:pt x="64" y="23"/>
                        </a:cubicBezTo>
                        <a:cubicBezTo>
                          <a:pt x="64" y="23"/>
                          <a:pt x="64" y="23"/>
                          <a:pt x="64" y="24"/>
                        </a:cubicBezTo>
                        <a:cubicBezTo>
                          <a:pt x="63" y="24"/>
                          <a:pt x="59" y="26"/>
                          <a:pt x="59" y="26"/>
                        </a:cubicBezTo>
                        <a:cubicBezTo>
                          <a:pt x="59" y="26"/>
                          <a:pt x="56" y="22"/>
                          <a:pt x="56" y="22"/>
                        </a:cubicBezTo>
                        <a:cubicBezTo>
                          <a:pt x="55" y="22"/>
                          <a:pt x="55" y="22"/>
                          <a:pt x="55" y="22"/>
                        </a:cubicBezTo>
                        <a:cubicBezTo>
                          <a:pt x="54" y="22"/>
                          <a:pt x="54" y="22"/>
                          <a:pt x="54" y="22"/>
                        </a:cubicBezTo>
                        <a:cubicBezTo>
                          <a:pt x="53" y="22"/>
                          <a:pt x="50" y="26"/>
                          <a:pt x="50" y="26"/>
                        </a:cubicBezTo>
                        <a:cubicBezTo>
                          <a:pt x="50" y="26"/>
                          <a:pt x="46" y="24"/>
                          <a:pt x="46" y="24"/>
                        </a:cubicBezTo>
                        <a:cubicBezTo>
                          <a:pt x="45" y="23"/>
                          <a:pt x="45" y="23"/>
                          <a:pt x="45" y="23"/>
                        </a:cubicBezTo>
                        <a:cubicBezTo>
                          <a:pt x="45" y="23"/>
                          <a:pt x="47" y="19"/>
                          <a:pt x="47" y="18"/>
                        </a:cubicBezTo>
                        <a:cubicBezTo>
                          <a:pt x="47" y="18"/>
                          <a:pt x="46" y="17"/>
                          <a:pt x="46" y="16"/>
                        </a:cubicBezTo>
                        <a:cubicBezTo>
                          <a:pt x="45" y="16"/>
                          <a:pt x="41" y="16"/>
                          <a:pt x="41" y="15"/>
                        </a:cubicBezTo>
                        <a:cubicBezTo>
                          <a:pt x="41" y="10"/>
                          <a:pt x="41" y="10"/>
                          <a:pt x="41" y="10"/>
                        </a:cubicBezTo>
                        <a:cubicBezTo>
                          <a:pt x="41" y="10"/>
                          <a:pt x="45" y="9"/>
                          <a:pt x="46" y="9"/>
                        </a:cubicBezTo>
                        <a:cubicBezTo>
                          <a:pt x="46" y="9"/>
                          <a:pt x="47" y="8"/>
                          <a:pt x="47" y="7"/>
                        </a:cubicBezTo>
                        <a:cubicBezTo>
                          <a:pt x="47" y="7"/>
                          <a:pt x="45" y="3"/>
                          <a:pt x="45" y="2"/>
                        </a:cubicBezTo>
                        <a:cubicBezTo>
                          <a:pt x="45" y="2"/>
                          <a:pt x="45" y="2"/>
                          <a:pt x="46" y="2"/>
                        </a:cubicBezTo>
                        <a:cubicBezTo>
                          <a:pt x="46" y="2"/>
                          <a:pt x="50" y="0"/>
                          <a:pt x="50" y="0"/>
                        </a:cubicBezTo>
                        <a:cubicBezTo>
                          <a:pt x="50" y="0"/>
                          <a:pt x="53" y="3"/>
                          <a:pt x="54" y="4"/>
                        </a:cubicBezTo>
                        <a:cubicBezTo>
                          <a:pt x="54" y="4"/>
                          <a:pt x="54" y="4"/>
                          <a:pt x="55" y="4"/>
                        </a:cubicBezTo>
                        <a:cubicBezTo>
                          <a:pt x="55" y="4"/>
                          <a:pt x="55" y="4"/>
                          <a:pt x="56" y="4"/>
                        </a:cubicBezTo>
                        <a:cubicBezTo>
                          <a:pt x="57" y="2"/>
                          <a:pt x="58" y="1"/>
                          <a:pt x="59" y="0"/>
                        </a:cubicBezTo>
                        <a:cubicBezTo>
                          <a:pt x="59" y="0"/>
                          <a:pt x="59" y="0"/>
                          <a:pt x="59" y="0"/>
                        </a:cubicBezTo>
                        <a:cubicBezTo>
                          <a:pt x="59" y="0"/>
                          <a:pt x="63" y="2"/>
                          <a:pt x="64" y="2"/>
                        </a:cubicBezTo>
                        <a:cubicBezTo>
                          <a:pt x="64" y="2"/>
                          <a:pt x="64" y="2"/>
                          <a:pt x="64" y="2"/>
                        </a:cubicBezTo>
                        <a:cubicBezTo>
                          <a:pt x="64" y="3"/>
                          <a:pt x="62" y="7"/>
                          <a:pt x="62" y="7"/>
                        </a:cubicBezTo>
                        <a:cubicBezTo>
                          <a:pt x="62" y="8"/>
                          <a:pt x="63" y="9"/>
                          <a:pt x="63" y="9"/>
                        </a:cubicBezTo>
                        <a:cubicBezTo>
                          <a:pt x="64" y="9"/>
                          <a:pt x="68" y="10"/>
                          <a:pt x="68" y="10"/>
                        </a:cubicBezTo>
                        <a:lnTo>
                          <a:pt x="68" y="15"/>
                        </a:lnTo>
                        <a:close/>
                        <a:moveTo>
                          <a:pt x="68" y="52"/>
                        </a:moveTo>
                        <a:cubicBezTo>
                          <a:pt x="68" y="52"/>
                          <a:pt x="64" y="53"/>
                          <a:pt x="63" y="53"/>
                        </a:cubicBezTo>
                        <a:cubicBezTo>
                          <a:pt x="63" y="54"/>
                          <a:pt x="62" y="54"/>
                          <a:pt x="62" y="55"/>
                        </a:cubicBezTo>
                        <a:cubicBezTo>
                          <a:pt x="62" y="56"/>
                          <a:pt x="64" y="59"/>
                          <a:pt x="64" y="60"/>
                        </a:cubicBezTo>
                        <a:cubicBezTo>
                          <a:pt x="64" y="60"/>
                          <a:pt x="64" y="60"/>
                          <a:pt x="64" y="60"/>
                        </a:cubicBezTo>
                        <a:cubicBezTo>
                          <a:pt x="63" y="60"/>
                          <a:pt x="59" y="63"/>
                          <a:pt x="59" y="63"/>
                        </a:cubicBezTo>
                        <a:cubicBezTo>
                          <a:pt x="59" y="63"/>
                          <a:pt x="56" y="59"/>
                          <a:pt x="56" y="59"/>
                        </a:cubicBezTo>
                        <a:cubicBezTo>
                          <a:pt x="55" y="59"/>
                          <a:pt x="55" y="59"/>
                          <a:pt x="55" y="59"/>
                        </a:cubicBezTo>
                        <a:cubicBezTo>
                          <a:pt x="54" y="59"/>
                          <a:pt x="54" y="59"/>
                          <a:pt x="54" y="59"/>
                        </a:cubicBezTo>
                        <a:cubicBezTo>
                          <a:pt x="53" y="59"/>
                          <a:pt x="50" y="63"/>
                          <a:pt x="50" y="63"/>
                        </a:cubicBezTo>
                        <a:cubicBezTo>
                          <a:pt x="50" y="63"/>
                          <a:pt x="46" y="60"/>
                          <a:pt x="46" y="60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45" y="59"/>
                          <a:pt x="47" y="56"/>
                          <a:pt x="47" y="55"/>
                        </a:cubicBezTo>
                        <a:cubicBezTo>
                          <a:pt x="47" y="54"/>
                          <a:pt x="46" y="54"/>
                          <a:pt x="46" y="53"/>
                        </a:cubicBezTo>
                        <a:cubicBezTo>
                          <a:pt x="45" y="53"/>
                          <a:pt x="41" y="52"/>
                          <a:pt x="41" y="52"/>
                        </a:cubicBezTo>
                        <a:cubicBezTo>
                          <a:pt x="41" y="47"/>
                          <a:pt x="41" y="47"/>
                          <a:pt x="41" y="47"/>
                        </a:cubicBezTo>
                        <a:cubicBezTo>
                          <a:pt x="41" y="46"/>
                          <a:pt x="45" y="46"/>
                          <a:pt x="46" y="46"/>
                        </a:cubicBezTo>
                        <a:cubicBezTo>
                          <a:pt x="46" y="45"/>
                          <a:pt x="47" y="45"/>
                          <a:pt x="47" y="44"/>
                        </a:cubicBezTo>
                        <a:cubicBezTo>
                          <a:pt x="47" y="43"/>
                          <a:pt x="45" y="40"/>
                          <a:pt x="45" y="39"/>
                        </a:cubicBezTo>
                        <a:cubicBezTo>
                          <a:pt x="45" y="39"/>
                          <a:pt x="45" y="39"/>
                          <a:pt x="46" y="39"/>
                        </a:cubicBezTo>
                        <a:cubicBezTo>
                          <a:pt x="46" y="39"/>
                          <a:pt x="50" y="36"/>
                          <a:pt x="50" y="36"/>
                        </a:cubicBezTo>
                        <a:cubicBezTo>
                          <a:pt x="50" y="36"/>
                          <a:pt x="53" y="40"/>
                          <a:pt x="54" y="40"/>
                        </a:cubicBezTo>
                        <a:cubicBezTo>
                          <a:pt x="54" y="40"/>
                          <a:pt x="54" y="40"/>
                          <a:pt x="55" y="40"/>
                        </a:cubicBezTo>
                        <a:cubicBezTo>
                          <a:pt x="55" y="40"/>
                          <a:pt x="55" y="40"/>
                          <a:pt x="56" y="40"/>
                        </a:cubicBezTo>
                        <a:cubicBezTo>
                          <a:pt x="57" y="39"/>
                          <a:pt x="58" y="38"/>
                          <a:pt x="59" y="36"/>
                        </a:cubicBezTo>
                        <a:cubicBezTo>
                          <a:pt x="59" y="36"/>
                          <a:pt x="59" y="36"/>
                          <a:pt x="59" y="36"/>
                        </a:cubicBezTo>
                        <a:cubicBezTo>
                          <a:pt x="59" y="36"/>
                          <a:pt x="63" y="39"/>
                          <a:pt x="64" y="39"/>
                        </a:cubicBezTo>
                        <a:cubicBezTo>
                          <a:pt x="64" y="39"/>
                          <a:pt x="64" y="39"/>
                          <a:pt x="64" y="39"/>
                        </a:cubicBezTo>
                        <a:cubicBezTo>
                          <a:pt x="64" y="40"/>
                          <a:pt x="62" y="43"/>
                          <a:pt x="62" y="44"/>
                        </a:cubicBezTo>
                        <a:cubicBezTo>
                          <a:pt x="62" y="45"/>
                          <a:pt x="63" y="45"/>
                          <a:pt x="63" y="46"/>
                        </a:cubicBezTo>
                        <a:cubicBezTo>
                          <a:pt x="64" y="46"/>
                          <a:pt x="68" y="46"/>
                          <a:pt x="68" y="47"/>
                        </a:cubicBezTo>
                        <a:lnTo>
                          <a:pt x="68" y="52"/>
                        </a:lnTo>
                        <a:close/>
                        <a:moveTo>
                          <a:pt x="55" y="8"/>
                        </a:moveTo>
                        <a:cubicBezTo>
                          <a:pt x="52" y="8"/>
                          <a:pt x="50" y="10"/>
                          <a:pt x="50" y="13"/>
                        </a:cubicBezTo>
                        <a:cubicBezTo>
                          <a:pt x="50" y="15"/>
                          <a:pt x="52" y="17"/>
                          <a:pt x="55" y="17"/>
                        </a:cubicBezTo>
                        <a:cubicBezTo>
                          <a:pt x="57" y="17"/>
                          <a:pt x="59" y="15"/>
                          <a:pt x="59" y="13"/>
                        </a:cubicBezTo>
                        <a:cubicBezTo>
                          <a:pt x="59" y="10"/>
                          <a:pt x="57" y="8"/>
                          <a:pt x="55" y="8"/>
                        </a:cubicBezTo>
                        <a:close/>
                        <a:moveTo>
                          <a:pt x="55" y="45"/>
                        </a:moveTo>
                        <a:cubicBezTo>
                          <a:pt x="52" y="45"/>
                          <a:pt x="50" y="47"/>
                          <a:pt x="50" y="49"/>
                        </a:cubicBezTo>
                        <a:cubicBezTo>
                          <a:pt x="50" y="52"/>
                          <a:pt x="52" y="54"/>
                          <a:pt x="55" y="54"/>
                        </a:cubicBezTo>
                        <a:cubicBezTo>
                          <a:pt x="57" y="54"/>
                          <a:pt x="59" y="52"/>
                          <a:pt x="59" y="49"/>
                        </a:cubicBezTo>
                        <a:cubicBezTo>
                          <a:pt x="59" y="47"/>
                          <a:pt x="57" y="45"/>
                          <a:pt x="55" y="4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square" lIns="91440" tIns="45720" rIns="91440" bIns="45720" anchor="ctr">
                    <a:normAutofit lnSpcReduction="10000"/>
                  </a:bodyPr>
                  <a:lstStyle/>
                  <a:p>
                    <a:pPr algn="ctr"/>
                    <a:endParaRPr/>
                  </a:p>
                </p:txBody>
              </p:sp>
            </p:grpSp>
          </p:grpSp>
          <p:grpSp>
            <p:nvGrpSpPr>
              <p:cNvPr id="33" name="íṥ1îdè">
                <a:extLst>
                  <a:ext uri="{FF2B5EF4-FFF2-40B4-BE49-F238E27FC236}">
                    <a16:creationId xmlns:a16="http://schemas.microsoft.com/office/drawing/2014/main" xmlns="" id="{D895D1C2-3A2A-4347-8D5C-D3B1FF2CDD5B}"/>
                  </a:ext>
                </a:extLst>
              </p:cNvPr>
              <p:cNvGrpSpPr/>
              <p:nvPr/>
            </p:nvGrpSpPr>
            <p:grpSpPr>
              <a:xfrm>
                <a:off x="1729607" y="4742835"/>
                <a:ext cx="2556368" cy="1107071"/>
                <a:chOff x="4259265" y="1981584"/>
                <a:chExt cx="2214562" cy="1107071"/>
              </a:xfrm>
            </p:grpSpPr>
            <p:sp>
              <p:nvSpPr>
                <p:cNvPr id="34" name="íS1íḑé">
                  <a:extLst>
                    <a:ext uri="{FF2B5EF4-FFF2-40B4-BE49-F238E27FC236}">
                      <a16:creationId xmlns:a16="http://schemas.microsoft.com/office/drawing/2014/main" xmlns="" id="{D78AC822-4DD8-4F01-B63E-7A6FA431B9EB}"/>
                    </a:ext>
                  </a:extLst>
                </p:cNvPr>
                <p:cNvSpPr txBox="1"/>
                <p:nvPr/>
              </p:nvSpPr>
              <p:spPr>
                <a:xfrm>
                  <a:off x="4259265" y="2489415"/>
                  <a:ext cx="2214562" cy="599240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>
                  <a:normAutofit/>
                </a:bodyPr>
                <a:lstStyle/>
                <a:p>
                  <a:pPr algn="r">
                    <a:lnSpc>
                      <a:spcPct val="120000"/>
                    </a:lnSpc>
                  </a:pPr>
                  <a:r>
                    <a:rPr lang="en-US" altLang="zh-CN" sz="1100" dirty="0"/>
                    <a:t>Copy paste fonts. Choose the only option to retain text……</a:t>
                  </a:r>
                </a:p>
              </p:txBody>
            </p:sp>
            <p:sp>
              <p:nvSpPr>
                <p:cNvPr id="35" name="íṣļiḓe">
                  <a:extLst>
                    <a:ext uri="{FF2B5EF4-FFF2-40B4-BE49-F238E27FC236}">
                      <a16:creationId xmlns:a16="http://schemas.microsoft.com/office/drawing/2014/main" xmlns="" id="{BD346D62-D7C9-499A-96EB-D46A3DDE26E7}"/>
                    </a:ext>
                  </a:extLst>
                </p:cNvPr>
                <p:cNvSpPr/>
                <p:nvPr/>
              </p:nvSpPr>
              <p:spPr>
                <a:xfrm>
                  <a:off x="4259265" y="1981584"/>
                  <a:ext cx="2214562" cy="507831"/>
                </a:xfrm>
                <a:prstGeom prst="rect">
                  <a:avLst/>
                </a:prstGeom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r"/>
                  <a:r>
                    <a:rPr lang="en-US" altLang="zh-CN" sz="2000" b="1" dirty="0"/>
                    <a:t>Text here</a:t>
                  </a:r>
                  <a:endParaRPr lang="zh-CN" altLang="en-US" sz="2000" b="1" dirty="0"/>
                </a:p>
              </p:txBody>
            </p:sp>
          </p:grpSp>
        </p:grpSp>
        <p:grpSp>
          <p:nvGrpSpPr>
            <p:cNvPr id="8" name="iŝļîde">
              <a:extLst>
                <a:ext uri="{FF2B5EF4-FFF2-40B4-BE49-F238E27FC236}">
                  <a16:creationId xmlns:a16="http://schemas.microsoft.com/office/drawing/2014/main" xmlns="" id="{C0F8B852-6FDA-4FE6-92AE-0C1ABC96C33F}"/>
                </a:ext>
              </a:extLst>
            </p:cNvPr>
            <p:cNvGrpSpPr/>
            <p:nvPr/>
          </p:nvGrpSpPr>
          <p:grpSpPr>
            <a:xfrm>
              <a:off x="7108229" y="1560513"/>
              <a:ext cx="687388" cy="1611313"/>
              <a:chOff x="1685329" y="1560513"/>
              <a:chExt cx="687388" cy="1611313"/>
            </a:xfrm>
          </p:grpSpPr>
          <p:cxnSp>
            <p:nvCxnSpPr>
              <p:cNvPr id="28" name="直接连接符 27">
                <a:extLst>
                  <a:ext uri="{FF2B5EF4-FFF2-40B4-BE49-F238E27FC236}">
                    <a16:creationId xmlns:a16="http://schemas.microsoft.com/office/drawing/2014/main" xmlns="" id="{11AFF58B-608C-4ED4-9C1B-15778B548338}"/>
                  </a:ext>
                </a:extLst>
              </p:cNvPr>
              <p:cNvCxnSpPr/>
              <p:nvPr/>
            </p:nvCxnSpPr>
            <p:spPr>
              <a:xfrm>
                <a:off x="2016323" y="2189163"/>
                <a:ext cx="0" cy="982663"/>
              </a:xfrm>
              <a:prstGeom prst="line">
                <a:avLst/>
              </a:prstGeom>
              <a:ln w="3175"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9" name="íšľïḍé">
                <a:extLst>
                  <a:ext uri="{FF2B5EF4-FFF2-40B4-BE49-F238E27FC236}">
                    <a16:creationId xmlns:a16="http://schemas.microsoft.com/office/drawing/2014/main" xmlns="" id="{52CD4243-24B1-4F1A-BC7D-E0F8E3F92F1E}"/>
                  </a:ext>
                </a:extLst>
              </p:cNvPr>
              <p:cNvGrpSpPr/>
              <p:nvPr/>
            </p:nvGrpSpPr>
            <p:grpSpPr>
              <a:xfrm>
                <a:off x="1685329" y="1560513"/>
                <a:ext cx="687388" cy="628650"/>
                <a:chOff x="1784351" y="1890713"/>
                <a:chExt cx="687388" cy="628650"/>
              </a:xfrm>
            </p:grpSpPr>
            <p:sp>
              <p:nvSpPr>
                <p:cNvPr id="30" name="iṡļíḍè">
                  <a:extLst>
                    <a:ext uri="{FF2B5EF4-FFF2-40B4-BE49-F238E27FC236}">
                      <a16:creationId xmlns:a16="http://schemas.microsoft.com/office/drawing/2014/main" xmlns="" id="{1982B3E2-9FB8-4178-AF62-256B79FDB0B3}"/>
                    </a:ext>
                  </a:extLst>
                </p:cNvPr>
                <p:cNvSpPr/>
                <p:nvPr/>
              </p:nvSpPr>
              <p:spPr bwMode="auto">
                <a:xfrm>
                  <a:off x="1784351" y="1890713"/>
                  <a:ext cx="687388" cy="628650"/>
                </a:xfrm>
                <a:custGeom>
                  <a:avLst/>
                  <a:gdLst>
                    <a:gd name="T0" fmla="*/ 107 w 111"/>
                    <a:gd name="T1" fmla="*/ 38 h 101"/>
                    <a:gd name="T2" fmla="*/ 91 w 111"/>
                    <a:gd name="T3" fmla="*/ 12 h 101"/>
                    <a:gd name="T4" fmla="*/ 71 w 111"/>
                    <a:gd name="T5" fmla="*/ 0 h 101"/>
                    <a:gd name="T6" fmla="*/ 40 w 111"/>
                    <a:gd name="T7" fmla="*/ 0 h 101"/>
                    <a:gd name="T8" fmla="*/ 19 w 111"/>
                    <a:gd name="T9" fmla="*/ 12 h 101"/>
                    <a:gd name="T10" fmla="*/ 4 w 111"/>
                    <a:gd name="T11" fmla="*/ 38 h 101"/>
                    <a:gd name="T12" fmla="*/ 4 w 111"/>
                    <a:gd name="T13" fmla="*/ 62 h 101"/>
                    <a:gd name="T14" fmla="*/ 19 w 111"/>
                    <a:gd name="T15" fmla="*/ 89 h 101"/>
                    <a:gd name="T16" fmla="*/ 40 w 111"/>
                    <a:gd name="T17" fmla="*/ 101 h 101"/>
                    <a:gd name="T18" fmla="*/ 71 w 111"/>
                    <a:gd name="T19" fmla="*/ 101 h 101"/>
                    <a:gd name="T20" fmla="*/ 91 w 111"/>
                    <a:gd name="T21" fmla="*/ 89 h 101"/>
                    <a:gd name="T22" fmla="*/ 107 w 111"/>
                    <a:gd name="T23" fmla="*/ 62 h 101"/>
                    <a:gd name="T24" fmla="*/ 107 w 111"/>
                    <a:gd name="T25" fmla="*/ 3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1" h="101">
                      <a:moveTo>
                        <a:pt x="107" y="38"/>
                      </a:moveTo>
                      <a:cubicBezTo>
                        <a:pt x="91" y="12"/>
                        <a:pt x="91" y="12"/>
                        <a:pt x="91" y="12"/>
                      </a:cubicBezTo>
                      <a:cubicBezTo>
                        <a:pt x="87" y="4"/>
                        <a:pt x="79" y="0"/>
                        <a:pt x="71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1" y="0"/>
                        <a:pt x="24" y="4"/>
                        <a:pt x="19" y="12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0" y="46"/>
                        <a:pt x="0" y="55"/>
                        <a:pt x="4" y="62"/>
                      </a:cubicBezTo>
                      <a:cubicBezTo>
                        <a:pt x="19" y="89"/>
                        <a:pt x="19" y="89"/>
                        <a:pt x="19" y="89"/>
                      </a:cubicBezTo>
                      <a:cubicBezTo>
                        <a:pt x="24" y="96"/>
                        <a:pt x="31" y="101"/>
                        <a:pt x="40" y="101"/>
                      </a:cubicBezTo>
                      <a:cubicBezTo>
                        <a:pt x="71" y="101"/>
                        <a:pt x="71" y="101"/>
                        <a:pt x="71" y="101"/>
                      </a:cubicBezTo>
                      <a:cubicBezTo>
                        <a:pt x="79" y="101"/>
                        <a:pt x="87" y="96"/>
                        <a:pt x="91" y="89"/>
                      </a:cubicBezTo>
                      <a:cubicBezTo>
                        <a:pt x="107" y="62"/>
                        <a:pt x="107" y="62"/>
                        <a:pt x="107" y="62"/>
                      </a:cubicBezTo>
                      <a:cubicBezTo>
                        <a:pt x="111" y="55"/>
                        <a:pt x="111" y="46"/>
                        <a:pt x="107" y="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ïṧḷidé">
                  <a:extLst>
                    <a:ext uri="{FF2B5EF4-FFF2-40B4-BE49-F238E27FC236}">
                      <a16:creationId xmlns:a16="http://schemas.microsoft.com/office/drawing/2014/main" xmlns="" id="{23B63118-7E9C-4AB1-89D6-75384ADF9284}"/>
                    </a:ext>
                  </a:extLst>
                </p:cNvPr>
                <p:cNvSpPr/>
                <p:nvPr/>
              </p:nvSpPr>
              <p:spPr bwMode="auto">
                <a:xfrm>
                  <a:off x="1944411" y="2035145"/>
                  <a:ext cx="367268" cy="339784"/>
                </a:xfrm>
                <a:custGeom>
                  <a:avLst/>
                  <a:gdLst/>
                  <a:ahLst/>
                  <a:cxnLst>
                    <a:cxn ang="0">
                      <a:pos x="39" y="36"/>
                    </a:cxn>
                    <a:cxn ang="0">
                      <a:pos x="41" y="44"/>
                    </a:cxn>
                    <a:cxn ang="0">
                      <a:pos x="35" y="50"/>
                    </a:cxn>
                    <a:cxn ang="0">
                      <a:pos x="27" y="53"/>
                    </a:cxn>
                    <a:cxn ang="0">
                      <a:pos x="18" y="53"/>
                    </a:cxn>
                    <a:cxn ang="0">
                      <a:pos x="11" y="50"/>
                    </a:cxn>
                    <a:cxn ang="0">
                      <a:pos x="4" y="44"/>
                    </a:cxn>
                    <a:cxn ang="0">
                      <a:pos x="6" y="36"/>
                    </a:cxn>
                    <a:cxn ang="0">
                      <a:pos x="0" y="28"/>
                    </a:cxn>
                    <a:cxn ang="0">
                      <a:pos x="7" y="23"/>
                    </a:cxn>
                    <a:cxn ang="0">
                      <a:pos x="4" y="18"/>
                    </a:cxn>
                    <a:cxn ang="0">
                      <a:pos x="15" y="16"/>
                    </a:cxn>
                    <a:cxn ang="0">
                      <a:pos x="19" y="8"/>
                    </a:cxn>
                    <a:cxn ang="0">
                      <a:pos x="28" y="15"/>
                    </a:cxn>
                    <a:cxn ang="0">
                      <a:pos x="35" y="12"/>
                    </a:cxn>
                    <a:cxn ang="0">
                      <a:pos x="41" y="19"/>
                    </a:cxn>
                    <a:cxn ang="0">
                      <a:pos x="45" y="27"/>
                    </a:cxn>
                    <a:cxn ang="0">
                      <a:pos x="23" y="22"/>
                    </a:cxn>
                    <a:cxn ang="0">
                      <a:pos x="32" y="31"/>
                    </a:cxn>
                    <a:cxn ang="0">
                      <a:pos x="63" y="16"/>
                    </a:cxn>
                    <a:cxn ang="0">
                      <a:pos x="64" y="24"/>
                    </a:cxn>
                    <a:cxn ang="0">
                      <a:pos x="55" y="22"/>
                    </a:cxn>
                    <a:cxn ang="0">
                      <a:pos x="46" y="24"/>
                    </a:cxn>
                    <a:cxn ang="0">
                      <a:pos x="46" y="16"/>
                    </a:cxn>
                    <a:cxn ang="0">
                      <a:pos x="46" y="9"/>
                    </a:cxn>
                    <a:cxn ang="0">
                      <a:pos x="46" y="2"/>
                    </a:cxn>
                    <a:cxn ang="0">
                      <a:pos x="55" y="4"/>
                    </a:cxn>
                    <a:cxn ang="0">
                      <a:pos x="59" y="0"/>
                    </a:cxn>
                    <a:cxn ang="0">
                      <a:pos x="62" y="7"/>
                    </a:cxn>
                    <a:cxn ang="0">
                      <a:pos x="68" y="15"/>
                    </a:cxn>
                    <a:cxn ang="0">
                      <a:pos x="62" y="55"/>
                    </a:cxn>
                    <a:cxn ang="0">
                      <a:pos x="59" y="63"/>
                    </a:cxn>
                    <a:cxn ang="0">
                      <a:pos x="54" y="59"/>
                    </a:cxn>
                    <a:cxn ang="0">
                      <a:pos x="45" y="60"/>
                    </a:cxn>
                    <a:cxn ang="0">
                      <a:pos x="41" y="52"/>
                    </a:cxn>
                    <a:cxn ang="0">
                      <a:pos x="47" y="44"/>
                    </a:cxn>
                    <a:cxn ang="0">
                      <a:pos x="50" y="36"/>
                    </a:cxn>
                    <a:cxn ang="0">
                      <a:pos x="56" y="40"/>
                    </a:cxn>
                    <a:cxn ang="0">
                      <a:pos x="64" y="39"/>
                    </a:cxn>
                    <a:cxn ang="0">
                      <a:pos x="63" y="46"/>
                    </a:cxn>
                    <a:cxn ang="0">
                      <a:pos x="55" y="8"/>
                    </a:cxn>
                    <a:cxn ang="0">
                      <a:pos x="59" y="13"/>
                    </a:cxn>
                    <a:cxn ang="0">
                      <a:pos x="50" y="49"/>
                    </a:cxn>
                    <a:cxn ang="0">
                      <a:pos x="55" y="45"/>
                    </a:cxn>
                  </a:cxnLst>
                  <a:rect l="0" t="0" r="r" b="b"/>
                  <a:pathLst>
                    <a:path w="68" h="63">
                      <a:moveTo>
                        <a:pt x="45" y="35"/>
                      </a:move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7"/>
                        <a:pt x="38" y="38"/>
                        <a:pt x="38" y="39"/>
                      </a:cubicBezTo>
                      <a:cubicBezTo>
                        <a:pt x="39" y="41"/>
                        <a:pt x="40" y="42"/>
                        <a:pt x="41" y="43"/>
                      </a:cubicBezTo>
                      <a:cubicBezTo>
                        <a:pt x="41" y="43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5"/>
                      </a:cubicBezTo>
                      <a:cubicBezTo>
                        <a:pt x="40" y="46"/>
                        <a:pt x="36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0" y="47"/>
                        <a:pt x="29" y="47"/>
                        <a:pt x="28" y="48"/>
                      </a:cubicBezTo>
                      <a:cubicBezTo>
                        <a:pt x="28" y="49"/>
                        <a:pt x="27" y="51"/>
                        <a:pt x="27" y="53"/>
                      </a:cubicBezTo>
                      <a:cubicBezTo>
                        <a:pt x="27" y="54"/>
                        <a:pt x="26" y="54"/>
                        <a:pt x="2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8" y="54"/>
                        <a:pt x="18" y="53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6" y="47"/>
                        <a:pt x="16" y="47"/>
                        <a:pt x="15" y="47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9" y="50"/>
                        <a:pt x="9" y="50"/>
                      </a:cubicBezTo>
                      <a:cubicBezTo>
                        <a:pt x="8" y="49"/>
                        <a:pt x="4" y="45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2"/>
                        <a:pt x="6" y="41"/>
                        <a:pt x="7" y="39"/>
                      </a:cubicBezTo>
                      <a:cubicBezTo>
                        <a:pt x="7" y="38"/>
                        <a:pt x="6" y="37"/>
                        <a:pt x="6" y="36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0" y="35"/>
                        <a:pt x="0" y="35"/>
                        <a:pt x="0" y="34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7"/>
                        <a:pt x="0" y="27"/>
                        <a:pt x="1" y="27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5"/>
                        <a:pt x="7" y="24"/>
                        <a:pt x="7" y="23"/>
                      </a:cubicBezTo>
                      <a:cubicBezTo>
                        <a:pt x="6" y="22"/>
                        <a:pt x="5" y="20"/>
                        <a:pt x="4" y="19"/>
                      </a:cubicBezTo>
                      <a:cubicBezTo>
                        <a:pt x="4" y="19"/>
                        <a:pt x="4" y="19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7"/>
                        <a:pt x="9" y="12"/>
                        <a:pt x="10" y="12"/>
                      </a:cubicBezTo>
                      <a:cubicBezTo>
                        <a:pt x="10" y="12"/>
                        <a:pt x="10" y="12"/>
                        <a:pt x="11" y="13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5"/>
                        <a:pt x="16" y="15"/>
                        <a:pt x="17" y="15"/>
                      </a:cubicBezTo>
                      <a:cubicBezTo>
                        <a:pt x="18" y="13"/>
                        <a:pt x="18" y="11"/>
                        <a:pt x="18" y="9"/>
                      </a:cubicBezTo>
                      <a:cubicBezTo>
                        <a:pt x="18" y="9"/>
                        <a:pt x="19" y="8"/>
                        <a:pt x="19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9"/>
                        <a:pt x="27" y="9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30" y="15"/>
                        <a:pt x="31" y="16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6" y="12"/>
                        <a:pt x="36" y="12"/>
                        <a:pt x="36" y="13"/>
                      </a:cubicBezTo>
                      <a:cubicBezTo>
                        <a:pt x="37" y="13"/>
                        <a:pt x="41" y="17"/>
                        <a:pt x="41" y="18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20"/>
                        <a:pt x="39" y="22"/>
                        <a:pt x="38" y="23"/>
                      </a:cubicBezTo>
                      <a:cubicBezTo>
                        <a:pt x="38" y="24"/>
                        <a:pt x="39" y="25"/>
                        <a:pt x="39" y="26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lnTo>
                        <a:pt x="45" y="35"/>
                      </a:lnTo>
                      <a:close/>
                      <a:moveTo>
                        <a:pt x="23" y="22"/>
                      </a:moveTo>
                      <a:cubicBezTo>
                        <a:pt x="18" y="22"/>
                        <a:pt x="13" y="26"/>
                        <a:pt x="13" y="31"/>
                      </a:cubicBezTo>
                      <a:cubicBezTo>
                        <a:pt x="13" y="36"/>
                        <a:pt x="18" y="40"/>
                        <a:pt x="23" y="40"/>
                      </a:cubicBezTo>
                      <a:cubicBezTo>
                        <a:pt x="28" y="40"/>
                        <a:pt x="32" y="36"/>
                        <a:pt x="32" y="31"/>
                      </a:cubicBezTo>
                      <a:cubicBezTo>
                        <a:pt x="32" y="26"/>
                        <a:pt x="28" y="22"/>
                        <a:pt x="23" y="22"/>
                      </a:cubicBezTo>
                      <a:close/>
                      <a:moveTo>
                        <a:pt x="68" y="15"/>
                      </a:moveTo>
                      <a:cubicBezTo>
                        <a:pt x="68" y="16"/>
                        <a:pt x="64" y="16"/>
                        <a:pt x="63" y="16"/>
                      </a:cubicBezTo>
                      <a:cubicBezTo>
                        <a:pt x="63" y="17"/>
                        <a:pt x="62" y="18"/>
                        <a:pt x="62" y="18"/>
                      </a:cubicBezTo>
                      <a:cubicBezTo>
                        <a:pt x="62" y="19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4" y="24"/>
                      </a:cubicBezTo>
                      <a:cubicBezTo>
                        <a:pt x="63" y="24"/>
                        <a:pt x="59" y="26"/>
                        <a:pt x="59" y="26"/>
                      </a:cubicBezTo>
                      <a:cubicBezTo>
                        <a:pt x="59" y="26"/>
                        <a:pt x="56" y="22"/>
                        <a:pt x="56" y="22"/>
                      </a:cubicBezTo>
                      <a:cubicBezTo>
                        <a:pt x="55" y="22"/>
                        <a:pt x="55" y="22"/>
                        <a:pt x="55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3" y="22"/>
                        <a:pt x="50" y="26"/>
                        <a:pt x="50" y="26"/>
                      </a:cubicBezTo>
                      <a:cubicBezTo>
                        <a:pt x="50" y="26"/>
                        <a:pt x="46" y="24"/>
                        <a:pt x="46" y="24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7" y="19"/>
                        <a:pt x="47" y="18"/>
                      </a:cubicBezTo>
                      <a:cubicBezTo>
                        <a:pt x="47" y="18"/>
                        <a:pt x="46" y="17"/>
                        <a:pt x="46" y="16"/>
                      </a:cubicBezTo>
                      <a:cubicBezTo>
                        <a:pt x="45" y="16"/>
                        <a:pt x="41" y="16"/>
                        <a:pt x="41" y="15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5" y="9"/>
                        <a:pt x="46" y="9"/>
                      </a:cubicBezTo>
                      <a:cubicBezTo>
                        <a:pt x="46" y="9"/>
                        <a:pt x="47" y="8"/>
                        <a:pt x="47" y="7"/>
                      </a:cubicBezTo>
                      <a:cubicBezTo>
                        <a:pt x="47" y="7"/>
                        <a:pt x="45" y="3"/>
                        <a:pt x="45" y="2"/>
                      </a:cubicBezTo>
                      <a:cubicBezTo>
                        <a:pt x="45" y="2"/>
                        <a:pt x="45" y="2"/>
                        <a:pt x="46" y="2"/>
                      </a:cubicBezTo>
                      <a:cubicBezTo>
                        <a:pt x="46" y="2"/>
                        <a:pt x="50" y="0"/>
                        <a:pt x="50" y="0"/>
                      </a:cubicBezTo>
                      <a:cubicBezTo>
                        <a:pt x="50" y="0"/>
                        <a:pt x="53" y="3"/>
                        <a:pt x="54" y="4"/>
                      </a:cubicBezTo>
                      <a:cubicBezTo>
                        <a:pt x="54" y="4"/>
                        <a:pt x="54" y="4"/>
                        <a:pt x="55" y="4"/>
                      </a:cubicBezTo>
                      <a:cubicBezTo>
                        <a:pt x="55" y="4"/>
                        <a:pt x="55" y="4"/>
                        <a:pt x="56" y="4"/>
                      </a:cubicBezTo>
                      <a:cubicBezTo>
                        <a:pt x="57" y="2"/>
                        <a:pt x="58" y="1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63" y="2"/>
                        <a:pt x="64" y="2"/>
                      </a:cubicBezTo>
                      <a:cubicBezTo>
                        <a:pt x="64" y="2"/>
                        <a:pt x="64" y="2"/>
                        <a:pt x="64" y="2"/>
                      </a:cubicBezTo>
                      <a:cubicBezTo>
                        <a:pt x="64" y="3"/>
                        <a:pt x="62" y="7"/>
                        <a:pt x="62" y="7"/>
                      </a:cubicBezTo>
                      <a:cubicBezTo>
                        <a:pt x="62" y="8"/>
                        <a:pt x="63" y="9"/>
                        <a:pt x="63" y="9"/>
                      </a:cubicBezTo>
                      <a:cubicBezTo>
                        <a:pt x="64" y="9"/>
                        <a:pt x="68" y="10"/>
                        <a:pt x="68" y="10"/>
                      </a:cubicBezTo>
                      <a:lnTo>
                        <a:pt x="68" y="15"/>
                      </a:lnTo>
                      <a:close/>
                      <a:moveTo>
                        <a:pt x="68" y="52"/>
                      </a:moveTo>
                      <a:cubicBezTo>
                        <a:pt x="68" y="52"/>
                        <a:pt x="64" y="53"/>
                        <a:pt x="63" y="53"/>
                      </a:cubicBezTo>
                      <a:cubicBezTo>
                        <a:pt x="63" y="54"/>
                        <a:pt x="62" y="54"/>
                        <a:pt x="62" y="55"/>
                      </a:cubicBezTo>
                      <a:cubicBezTo>
                        <a:pt x="62" y="56"/>
                        <a:pt x="64" y="59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3" y="60"/>
                        <a:pt x="59" y="63"/>
                        <a:pt x="59" y="63"/>
                      </a:cubicBezTo>
                      <a:cubicBezTo>
                        <a:pt x="59" y="63"/>
                        <a:pt x="56" y="59"/>
                        <a:pt x="56" y="59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3" y="59"/>
                        <a:pt x="50" y="63"/>
                        <a:pt x="50" y="63"/>
                      </a:cubicBezTo>
                      <a:cubicBezTo>
                        <a:pt x="50" y="63"/>
                        <a:pt x="46" y="60"/>
                        <a:pt x="46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59"/>
                        <a:pt x="47" y="56"/>
                        <a:pt x="47" y="55"/>
                      </a:cubicBezTo>
                      <a:cubicBezTo>
                        <a:pt x="47" y="54"/>
                        <a:pt x="46" y="54"/>
                        <a:pt x="46" y="53"/>
                      </a:cubicBezTo>
                      <a:cubicBezTo>
                        <a:pt x="45" y="53"/>
                        <a:pt x="41" y="52"/>
                        <a:pt x="41" y="52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6"/>
                        <a:pt x="45" y="46"/>
                        <a:pt x="46" y="46"/>
                      </a:cubicBezTo>
                      <a:cubicBezTo>
                        <a:pt x="46" y="45"/>
                        <a:pt x="47" y="45"/>
                        <a:pt x="47" y="44"/>
                      </a:cubicBezTo>
                      <a:cubicBezTo>
                        <a:pt x="47" y="43"/>
                        <a:pt x="45" y="40"/>
                        <a:pt x="45" y="39"/>
                      </a:cubicBezTo>
                      <a:cubicBezTo>
                        <a:pt x="45" y="39"/>
                        <a:pt x="45" y="39"/>
                        <a:pt x="46" y="39"/>
                      </a:cubicBezTo>
                      <a:cubicBezTo>
                        <a:pt x="46" y="39"/>
                        <a:pt x="50" y="36"/>
                        <a:pt x="50" y="36"/>
                      </a:cubicBezTo>
                      <a:cubicBezTo>
                        <a:pt x="50" y="36"/>
                        <a:pt x="53" y="40"/>
                        <a:pt x="54" y="40"/>
                      </a:cubicBezTo>
                      <a:cubicBezTo>
                        <a:pt x="54" y="40"/>
                        <a:pt x="54" y="40"/>
                        <a:pt x="55" y="40"/>
                      </a:cubicBezTo>
                      <a:cubicBezTo>
                        <a:pt x="55" y="40"/>
                        <a:pt x="55" y="40"/>
                        <a:pt x="56" y="40"/>
                      </a:cubicBezTo>
                      <a:cubicBezTo>
                        <a:pt x="57" y="39"/>
                        <a:pt x="58" y="38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63" y="39"/>
                        <a:pt x="64" y="39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4" y="40"/>
                        <a:pt x="62" y="43"/>
                        <a:pt x="62" y="44"/>
                      </a:cubicBezTo>
                      <a:cubicBezTo>
                        <a:pt x="62" y="45"/>
                        <a:pt x="63" y="45"/>
                        <a:pt x="63" y="46"/>
                      </a:cubicBezTo>
                      <a:cubicBezTo>
                        <a:pt x="64" y="46"/>
                        <a:pt x="68" y="46"/>
                        <a:pt x="68" y="47"/>
                      </a:cubicBezTo>
                      <a:lnTo>
                        <a:pt x="68" y="52"/>
                      </a:lnTo>
                      <a:close/>
                      <a:moveTo>
                        <a:pt x="55" y="8"/>
                      </a:moveTo>
                      <a:cubicBezTo>
                        <a:pt x="52" y="8"/>
                        <a:pt x="50" y="10"/>
                        <a:pt x="50" y="13"/>
                      </a:cubicBezTo>
                      <a:cubicBezTo>
                        <a:pt x="50" y="15"/>
                        <a:pt x="52" y="17"/>
                        <a:pt x="55" y="17"/>
                      </a:cubicBezTo>
                      <a:cubicBezTo>
                        <a:pt x="57" y="17"/>
                        <a:pt x="59" y="15"/>
                        <a:pt x="59" y="13"/>
                      </a:cubicBezTo>
                      <a:cubicBezTo>
                        <a:pt x="59" y="10"/>
                        <a:pt x="57" y="8"/>
                        <a:pt x="55" y="8"/>
                      </a:cubicBezTo>
                      <a:close/>
                      <a:moveTo>
                        <a:pt x="55" y="45"/>
                      </a:moveTo>
                      <a:cubicBezTo>
                        <a:pt x="52" y="45"/>
                        <a:pt x="50" y="47"/>
                        <a:pt x="50" y="49"/>
                      </a:cubicBezTo>
                      <a:cubicBezTo>
                        <a:pt x="50" y="52"/>
                        <a:pt x="52" y="54"/>
                        <a:pt x="55" y="54"/>
                      </a:cubicBezTo>
                      <a:cubicBezTo>
                        <a:pt x="57" y="54"/>
                        <a:pt x="59" y="52"/>
                        <a:pt x="59" y="49"/>
                      </a:cubicBezTo>
                      <a:cubicBezTo>
                        <a:pt x="59" y="47"/>
                        <a:pt x="57" y="45"/>
                        <a:pt x="55" y="4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square" lIns="91440" tIns="45720" rIns="91440" bIns="45720" anchor="ctr">
                  <a:normAutofit lnSpcReduction="10000"/>
                </a:bodyPr>
                <a:lstStyle/>
                <a:p>
                  <a:pPr algn="ctr"/>
                  <a:endParaRPr/>
                </a:p>
              </p:txBody>
            </p:sp>
          </p:grpSp>
        </p:grpSp>
        <p:grpSp>
          <p:nvGrpSpPr>
            <p:cNvPr id="9" name="îšļïďè">
              <a:extLst>
                <a:ext uri="{FF2B5EF4-FFF2-40B4-BE49-F238E27FC236}">
                  <a16:creationId xmlns:a16="http://schemas.microsoft.com/office/drawing/2014/main" xmlns="" id="{5D1FA96C-63EF-42FF-AEF5-572C7676E2A8}"/>
                </a:ext>
              </a:extLst>
            </p:cNvPr>
            <p:cNvGrpSpPr/>
            <p:nvPr/>
          </p:nvGrpSpPr>
          <p:grpSpPr>
            <a:xfrm>
              <a:off x="7823896" y="1370745"/>
              <a:ext cx="2556368" cy="1107071"/>
              <a:chOff x="4259265" y="1981584"/>
              <a:chExt cx="2214562" cy="1107071"/>
            </a:xfrm>
          </p:grpSpPr>
          <p:sp>
            <p:nvSpPr>
              <p:cNvPr id="26" name="ïṡḻîḓê">
                <a:extLst>
                  <a:ext uri="{FF2B5EF4-FFF2-40B4-BE49-F238E27FC236}">
                    <a16:creationId xmlns:a16="http://schemas.microsoft.com/office/drawing/2014/main" xmlns="" id="{BE2A136C-FB75-415B-8DE3-449035FD5173}"/>
                  </a:ext>
                </a:extLst>
              </p:cNvPr>
              <p:cNvSpPr txBox="1"/>
              <p:nvPr/>
            </p:nvSpPr>
            <p:spPr>
              <a:xfrm>
                <a:off x="4259265" y="2489415"/>
                <a:ext cx="2214562" cy="59924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text……</a:t>
                </a:r>
              </a:p>
            </p:txBody>
          </p:sp>
          <p:sp>
            <p:nvSpPr>
              <p:cNvPr id="27" name="îṩḻíḓê">
                <a:extLst>
                  <a:ext uri="{FF2B5EF4-FFF2-40B4-BE49-F238E27FC236}">
                    <a16:creationId xmlns:a16="http://schemas.microsoft.com/office/drawing/2014/main" xmlns="" id="{790679CC-2AAD-40FC-B06C-AC2A606CDD70}"/>
                  </a:ext>
                </a:extLst>
              </p:cNvPr>
              <p:cNvSpPr/>
              <p:nvPr/>
            </p:nvSpPr>
            <p:spPr>
              <a:xfrm>
                <a:off x="4259265" y="1981584"/>
                <a:ext cx="2214562" cy="507831"/>
              </a:xfrm>
              <a:prstGeom prst="rect">
                <a:avLst/>
              </a:prstGeom>
            </p:spPr>
            <p:txBody>
              <a:bodyPr wrap="square" lIns="91440" tIns="45720" rIns="91440" bIns="45720" anchor="ctr">
                <a:normAutofit/>
              </a:bodyPr>
              <a:lstStyle/>
              <a:p>
                <a:r>
                  <a:rPr lang="en-US" altLang="zh-CN" sz="2000" b="1" dirty="0"/>
                  <a:t>Text here</a:t>
                </a:r>
                <a:endParaRPr lang="zh-CN" altLang="en-US" sz="2000" b="1" dirty="0"/>
              </a:p>
            </p:txBody>
          </p:sp>
        </p:grpSp>
        <p:grpSp>
          <p:nvGrpSpPr>
            <p:cNvPr id="10" name="ïŝľîḑe">
              <a:extLst>
                <a:ext uri="{FF2B5EF4-FFF2-40B4-BE49-F238E27FC236}">
                  <a16:creationId xmlns:a16="http://schemas.microsoft.com/office/drawing/2014/main" xmlns="" id="{D2833A97-B582-4104-A787-90A48714B8FE}"/>
                </a:ext>
              </a:extLst>
            </p:cNvPr>
            <p:cNvGrpSpPr/>
            <p:nvPr/>
          </p:nvGrpSpPr>
          <p:grpSpPr>
            <a:xfrm>
              <a:off x="1685329" y="1560513"/>
              <a:ext cx="687388" cy="1611313"/>
              <a:chOff x="1685329" y="1560513"/>
              <a:chExt cx="687388" cy="1611313"/>
            </a:xfrm>
          </p:grpSpPr>
          <p:cxnSp>
            <p:nvCxnSpPr>
              <p:cNvPr id="22" name="直接连接符 21">
                <a:extLst>
                  <a:ext uri="{FF2B5EF4-FFF2-40B4-BE49-F238E27FC236}">
                    <a16:creationId xmlns:a16="http://schemas.microsoft.com/office/drawing/2014/main" xmlns="" id="{008CF5A1-C940-4C69-AF63-29B739158DA4}"/>
                  </a:ext>
                </a:extLst>
              </p:cNvPr>
              <p:cNvCxnSpPr/>
              <p:nvPr/>
            </p:nvCxnSpPr>
            <p:spPr>
              <a:xfrm>
                <a:off x="2016323" y="2189163"/>
                <a:ext cx="0" cy="982663"/>
              </a:xfrm>
              <a:prstGeom prst="line">
                <a:avLst/>
              </a:prstGeom>
              <a:ln w="3175"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3" name="îšḷíḑè">
                <a:extLst>
                  <a:ext uri="{FF2B5EF4-FFF2-40B4-BE49-F238E27FC236}">
                    <a16:creationId xmlns:a16="http://schemas.microsoft.com/office/drawing/2014/main" xmlns="" id="{F3C7E7E0-2621-4BA5-94B9-5C0B87112AED}"/>
                  </a:ext>
                </a:extLst>
              </p:cNvPr>
              <p:cNvGrpSpPr/>
              <p:nvPr/>
            </p:nvGrpSpPr>
            <p:grpSpPr>
              <a:xfrm>
                <a:off x="1685329" y="1560513"/>
                <a:ext cx="687388" cy="628650"/>
                <a:chOff x="1784351" y="1890713"/>
                <a:chExt cx="687388" cy="628650"/>
              </a:xfrm>
            </p:grpSpPr>
            <p:sp>
              <p:nvSpPr>
                <p:cNvPr id="24" name="ïsļíḓe">
                  <a:extLst>
                    <a:ext uri="{FF2B5EF4-FFF2-40B4-BE49-F238E27FC236}">
                      <a16:creationId xmlns:a16="http://schemas.microsoft.com/office/drawing/2014/main" xmlns="" id="{0995A802-FF17-4D77-8018-B847B03F5450}"/>
                    </a:ext>
                  </a:extLst>
                </p:cNvPr>
                <p:cNvSpPr/>
                <p:nvPr/>
              </p:nvSpPr>
              <p:spPr bwMode="auto">
                <a:xfrm>
                  <a:off x="1784351" y="1890713"/>
                  <a:ext cx="687388" cy="628650"/>
                </a:xfrm>
                <a:custGeom>
                  <a:avLst/>
                  <a:gdLst>
                    <a:gd name="T0" fmla="*/ 107 w 111"/>
                    <a:gd name="T1" fmla="*/ 38 h 101"/>
                    <a:gd name="T2" fmla="*/ 91 w 111"/>
                    <a:gd name="T3" fmla="*/ 12 h 101"/>
                    <a:gd name="T4" fmla="*/ 71 w 111"/>
                    <a:gd name="T5" fmla="*/ 0 h 101"/>
                    <a:gd name="T6" fmla="*/ 40 w 111"/>
                    <a:gd name="T7" fmla="*/ 0 h 101"/>
                    <a:gd name="T8" fmla="*/ 19 w 111"/>
                    <a:gd name="T9" fmla="*/ 12 h 101"/>
                    <a:gd name="T10" fmla="*/ 4 w 111"/>
                    <a:gd name="T11" fmla="*/ 38 h 101"/>
                    <a:gd name="T12" fmla="*/ 4 w 111"/>
                    <a:gd name="T13" fmla="*/ 62 h 101"/>
                    <a:gd name="T14" fmla="*/ 19 w 111"/>
                    <a:gd name="T15" fmla="*/ 89 h 101"/>
                    <a:gd name="T16" fmla="*/ 40 w 111"/>
                    <a:gd name="T17" fmla="*/ 101 h 101"/>
                    <a:gd name="T18" fmla="*/ 71 w 111"/>
                    <a:gd name="T19" fmla="*/ 101 h 101"/>
                    <a:gd name="T20" fmla="*/ 91 w 111"/>
                    <a:gd name="T21" fmla="*/ 89 h 101"/>
                    <a:gd name="T22" fmla="*/ 107 w 111"/>
                    <a:gd name="T23" fmla="*/ 62 h 101"/>
                    <a:gd name="T24" fmla="*/ 107 w 111"/>
                    <a:gd name="T25" fmla="*/ 3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1" h="101">
                      <a:moveTo>
                        <a:pt x="107" y="38"/>
                      </a:moveTo>
                      <a:cubicBezTo>
                        <a:pt x="91" y="12"/>
                        <a:pt x="91" y="12"/>
                        <a:pt x="91" y="12"/>
                      </a:cubicBezTo>
                      <a:cubicBezTo>
                        <a:pt x="87" y="4"/>
                        <a:pt x="79" y="0"/>
                        <a:pt x="71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1" y="0"/>
                        <a:pt x="24" y="4"/>
                        <a:pt x="19" y="12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0" y="46"/>
                        <a:pt x="0" y="55"/>
                        <a:pt x="4" y="62"/>
                      </a:cubicBezTo>
                      <a:cubicBezTo>
                        <a:pt x="19" y="89"/>
                        <a:pt x="19" y="89"/>
                        <a:pt x="19" y="89"/>
                      </a:cubicBezTo>
                      <a:cubicBezTo>
                        <a:pt x="24" y="96"/>
                        <a:pt x="31" y="101"/>
                        <a:pt x="40" y="101"/>
                      </a:cubicBezTo>
                      <a:cubicBezTo>
                        <a:pt x="71" y="101"/>
                        <a:pt x="71" y="101"/>
                        <a:pt x="71" y="101"/>
                      </a:cubicBezTo>
                      <a:cubicBezTo>
                        <a:pt x="79" y="101"/>
                        <a:pt x="87" y="96"/>
                        <a:pt x="91" y="89"/>
                      </a:cubicBezTo>
                      <a:cubicBezTo>
                        <a:pt x="107" y="62"/>
                        <a:pt x="107" y="62"/>
                        <a:pt x="107" y="62"/>
                      </a:cubicBezTo>
                      <a:cubicBezTo>
                        <a:pt x="111" y="55"/>
                        <a:pt x="111" y="46"/>
                        <a:pt x="107" y="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5" name="íṣ1îḑè">
                  <a:extLst>
                    <a:ext uri="{FF2B5EF4-FFF2-40B4-BE49-F238E27FC236}">
                      <a16:creationId xmlns:a16="http://schemas.microsoft.com/office/drawing/2014/main" xmlns="" id="{E12FF55C-D368-44E9-B31B-FCED53E4BDA9}"/>
                    </a:ext>
                  </a:extLst>
                </p:cNvPr>
                <p:cNvSpPr/>
                <p:nvPr/>
              </p:nvSpPr>
              <p:spPr bwMode="auto">
                <a:xfrm>
                  <a:off x="1944411" y="2035145"/>
                  <a:ext cx="367268" cy="339784"/>
                </a:xfrm>
                <a:custGeom>
                  <a:avLst/>
                  <a:gdLst/>
                  <a:ahLst/>
                  <a:cxnLst>
                    <a:cxn ang="0">
                      <a:pos x="39" y="36"/>
                    </a:cxn>
                    <a:cxn ang="0">
                      <a:pos x="41" y="44"/>
                    </a:cxn>
                    <a:cxn ang="0">
                      <a:pos x="35" y="50"/>
                    </a:cxn>
                    <a:cxn ang="0">
                      <a:pos x="27" y="53"/>
                    </a:cxn>
                    <a:cxn ang="0">
                      <a:pos x="18" y="53"/>
                    </a:cxn>
                    <a:cxn ang="0">
                      <a:pos x="11" y="50"/>
                    </a:cxn>
                    <a:cxn ang="0">
                      <a:pos x="4" y="44"/>
                    </a:cxn>
                    <a:cxn ang="0">
                      <a:pos x="6" y="36"/>
                    </a:cxn>
                    <a:cxn ang="0">
                      <a:pos x="0" y="28"/>
                    </a:cxn>
                    <a:cxn ang="0">
                      <a:pos x="7" y="23"/>
                    </a:cxn>
                    <a:cxn ang="0">
                      <a:pos x="4" y="18"/>
                    </a:cxn>
                    <a:cxn ang="0">
                      <a:pos x="15" y="16"/>
                    </a:cxn>
                    <a:cxn ang="0">
                      <a:pos x="19" y="8"/>
                    </a:cxn>
                    <a:cxn ang="0">
                      <a:pos x="28" y="15"/>
                    </a:cxn>
                    <a:cxn ang="0">
                      <a:pos x="35" y="12"/>
                    </a:cxn>
                    <a:cxn ang="0">
                      <a:pos x="41" y="19"/>
                    </a:cxn>
                    <a:cxn ang="0">
                      <a:pos x="45" y="27"/>
                    </a:cxn>
                    <a:cxn ang="0">
                      <a:pos x="23" y="22"/>
                    </a:cxn>
                    <a:cxn ang="0">
                      <a:pos x="32" y="31"/>
                    </a:cxn>
                    <a:cxn ang="0">
                      <a:pos x="63" y="16"/>
                    </a:cxn>
                    <a:cxn ang="0">
                      <a:pos x="64" y="24"/>
                    </a:cxn>
                    <a:cxn ang="0">
                      <a:pos x="55" y="22"/>
                    </a:cxn>
                    <a:cxn ang="0">
                      <a:pos x="46" y="24"/>
                    </a:cxn>
                    <a:cxn ang="0">
                      <a:pos x="46" y="16"/>
                    </a:cxn>
                    <a:cxn ang="0">
                      <a:pos x="46" y="9"/>
                    </a:cxn>
                    <a:cxn ang="0">
                      <a:pos x="46" y="2"/>
                    </a:cxn>
                    <a:cxn ang="0">
                      <a:pos x="55" y="4"/>
                    </a:cxn>
                    <a:cxn ang="0">
                      <a:pos x="59" y="0"/>
                    </a:cxn>
                    <a:cxn ang="0">
                      <a:pos x="62" y="7"/>
                    </a:cxn>
                    <a:cxn ang="0">
                      <a:pos x="68" y="15"/>
                    </a:cxn>
                    <a:cxn ang="0">
                      <a:pos x="62" y="55"/>
                    </a:cxn>
                    <a:cxn ang="0">
                      <a:pos x="59" y="63"/>
                    </a:cxn>
                    <a:cxn ang="0">
                      <a:pos x="54" y="59"/>
                    </a:cxn>
                    <a:cxn ang="0">
                      <a:pos x="45" y="60"/>
                    </a:cxn>
                    <a:cxn ang="0">
                      <a:pos x="41" y="52"/>
                    </a:cxn>
                    <a:cxn ang="0">
                      <a:pos x="47" y="44"/>
                    </a:cxn>
                    <a:cxn ang="0">
                      <a:pos x="50" y="36"/>
                    </a:cxn>
                    <a:cxn ang="0">
                      <a:pos x="56" y="40"/>
                    </a:cxn>
                    <a:cxn ang="0">
                      <a:pos x="64" y="39"/>
                    </a:cxn>
                    <a:cxn ang="0">
                      <a:pos x="63" y="46"/>
                    </a:cxn>
                    <a:cxn ang="0">
                      <a:pos x="55" y="8"/>
                    </a:cxn>
                    <a:cxn ang="0">
                      <a:pos x="59" y="13"/>
                    </a:cxn>
                    <a:cxn ang="0">
                      <a:pos x="50" y="49"/>
                    </a:cxn>
                    <a:cxn ang="0">
                      <a:pos x="55" y="45"/>
                    </a:cxn>
                  </a:cxnLst>
                  <a:rect l="0" t="0" r="r" b="b"/>
                  <a:pathLst>
                    <a:path w="68" h="63">
                      <a:moveTo>
                        <a:pt x="45" y="35"/>
                      </a:move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7"/>
                        <a:pt x="38" y="38"/>
                        <a:pt x="38" y="39"/>
                      </a:cubicBezTo>
                      <a:cubicBezTo>
                        <a:pt x="39" y="41"/>
                        <a:pt x="40" y="42"/>
                        <a:pt x="41" y="43"/>
                      </a:cubicBezTo>
                      <a:cubicBezTo>
                        <a:pt x="41" y="43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5"/>
                      </a:cubicBezTo>
                      <a:cubicBezTo>
                        <a:pt x="40" y="46"/>
                        <a:pt x="36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0" y="47"/>
                        <a:pt x="29" y="47"/>
                        <a:pt x="28" y="48"/>
                      </a:cubicBezTo>
                      <a:cubicBezTo>
                        <a:pt x="28" y="49"/>
                        <a:pt x="27" y="51"/>
                        <a:pt x="27" y="53"/>
                      </a:cubicBezTo>
                      <a:cubicBezTo>
                        <a:pt x="27" y="54"/>
                        <a:pt x="26" y="54"/>
                        <a:pt x="2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8" y="54"/>
                        <a:pt x="18" y="53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6" y="47"/>
                        <a:pt x="16" y="47"/>
                        <a:pt x="15" y="47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9" y="50"/>
                        <a:pt x="9" y="50"/>
                      </a:cubicBezTo>
                      <a:cubicBezTo>
                        <a:pt x="8" y="49"/>
                        <a:pt x="4" y="45"/>
                        <a:pt x="4" y="44"/>
                      </a:cubicBezTo>
                      <a:cubicBezTo>
                        <a:pt x="4" y="44"/>
                        <a:pt x="4" y="44"/>
                        <a:pt x="4" y="43"/>
                      </a:cubicBezTo>
                      <a:cubicBezTo>
                        <a:pt x="5" y="42"/>
                        <a:pt x="6" y="41"/>
                        <a:pt x="7" y="39"/>
                      </a:cubicBezTo>
                      <a:cubicBezTo>
                        <a:pt x="7" y="38"/>
                        <a:pt x="6" y="37"/>
                        <a:pt x="6" y="36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0" y="35"/>
                        <a:pt x="0" y="35"/>
                        <a:pt x="0" y="34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7"/>
                        <a:pt x="0" y="27"/>
                        <a:pt x="1" y="27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5"/>
                        <a:pt x="7" y="24"/>
                        <a:pt x="7" y="23"/>
                      </a:cubicBezTo>
                      <a:cubicBezTo>
                        <a:pt x="6" y="22"/>
                        <a:pt x="5" y="20"/>
                        <a:pt x="4" y="19"/>
                      </a:cubicBezTo>
                      <a:cubicBezTo>
                        <a:pt x="4" y="19"/>
                        <a:pt x="4" y="19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7"/>
                        <a:pt x="9" y="12"/>
                        <a:pt x="10" y="12"/>
                      </a:cubicBezTo>
                      <a:cubicBezTo>
                        <a:pt x="10" y="12"/>
                        <a:pt x="10" y="12"/>
                        <a:pt x="11" y="13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5"/>
                        <a:pt x="16" y="15"/>
                        <a:pt x="17" y="15"/>
                      </a:cubicBezTo>
                      <a:cubicBezTo>
                        <a:pt x="18" y="13"/>
                        <a:pt x="18" y="11"/>
                        <a:pt x="18" y="9"/>
                      </a:cubicBezTo>
                      <a:cubicBezTo>
                        <a:pt x="18" y="9"/>
                        <a:pt x="19" y="8"/>
                        <a:pt x="19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9"/>
                        <a:pt x="27" y="9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30" y="15"/>
                        <a:pt x="31" y="16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6" y="12"/>
                        <a:pt x="36" y="12"/>
                        <a:pt x="36" y="13"/>
                      </a:cubicBezTo>
                      <a:cubicBezTo>
                        <a:pt x="37" y="13"/>
                        <a:pt x="41" y="17"/>
                        <a:pt x="41" y="18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20"/>
                        <a:pt x="39" y="22"/>
                        <a:pt x="38" y="23"/>
                      </a:cubicBezTo>
                      <a:cubicBezTo>
                        <a:pt x="38" y="24"/>
                        <a:pt x="39" y="25"/>
                        <a:pt x="39" y="26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lnTo>
                        <a:pt x="45" y="35"/>
                      </a:lnTo>
                      <a:close/>
                      <a:moveTo>
                        <a:pt x="23" y="22"/>
                      </a:moveTo>
                      <a:cubicBezTo>
                        <a:pt x="18" y="22"/>
                        <a:pt x="13" y="26"/>
                        <a:pt x="13" y="31"/>
                      </a:cubicBezTo>
                      <a:cubicBezTo>
                        <a:pt x="13" y="36"/>
                        <a:pt x="18" y="40"/>
                        <a:pt x="23" y="40"/>
                      </a:cubicBezTo>
                      <a:cubicBezTo>
                        <a:pt x="28" y="40"/>
                        <a:pt x="32" y="36"/>
                        <a:pt x="32" y="31"/>
                      </a:cubicBezTo>
                      <a:cubicBezTo>
                        <a:pt x="32" y="26"/>
                        <a:pt x="28" y="22"/>
                        <a:pt x="23" y="22"/>
                      </a:cubicBezTo>
                      <a:close/>
                      <a:moveTo>
                        <a:pt x="68" y="15"/>
                      </a:moveTo>
                      <a:cubicBezTo>
                        <a:pt x="68" y="16"/>
                        <a:pt x="64" y="16"/>
                        <a:pt x="63" y="16"/>
                      </a:cubicBezTo>
                      <a:cubicBezTo>
                        <a:pt x="63" y="17"/>
                        <a:pt x="62" y="18"/>
                        <a:pt x="62" y="18"/>
                      </a:cubicBezTo>
                      <a:cubicBezTo>
                        <a:pt x="62" y="19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4" y="24"/>
                      </a:cubicBezTo>
                      <a:cubicBezTo>
                        <a:pt x="63" y="24"/>
                        <a:pt x="59" y="26"/>
                        <a:pt x="59" y="26"/>
                      </a:cubicBezTo>
                      <a:cubicBezTo>
                        <a:pt x="59" y="26"/>
                        <a:pt x="56" y="22"/>
                        <a:pt x="56" y="22"/>
                      </a:cubicBezTo>
                      <a:cubicBezTo>
                        <a:pt x="55" y="22"/>
                        <a:pt x="55" y="22"/>
                        <a:pt x="55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3" y="22"/>
                        <a:pt x="50" y="26"/>
                        <a:pt x="50" y="26"/>
                      </a:cubicBezTo>
                      <a:cubicBezTo>
                        <a:pt x="50" y="26"/>
                        <a:pt x="46" y="24"/>
                        <a:pt x="46" y="24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7" y="19"/>
                        <a:pt x="47" y="18"/>
                      </a:cubicBezTo>
                      <a:cubicBezTo>
                        <a:pt x="47" y="18"/>
                        <a:pt x="46" y="17"/>
                        <a:pt x="46" y="16"/>
                      </a:cubicBezTo>
                      <a:cubicBezTo>
                        <a:pt x="45" y="16"/>
                        <a:pt x="41" y="16"/>
                        <a:pt x="41" y="15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5" y="9"/>
                        <a:pt x="46" y="9"/>
                      </a:cubicBezTo>
                      <a:cubicBezTo>
                        <a:pt x="46" y="9"/>
                        <a:pt x="47" y="8"/>
                        <a:pt x="47" y="7"/>
                      </a:cubicBezTo>
                      <a:cubicBezTo>
                        <a:pt x="47" y="7"/>
                        <a:pt x="45" y="3"/>
                        <a:pt x="45" y="2"/>
                      </a:cubicBezTo>
                      <a:cubicBezTo>
                        <a:pt x="45" y="2"/>
                        <a:pt x="45" y="2"/>
                        <a:pt x="46" y="2"/>
                      </a:cubicBezTo>
                      <a:cubicBezTo>
                        <a:pt x="46" y="2"/>
                        <a:pt x="50" y="0"/>
                        <a:pt x="50" y="0"/>
                      </a:cubicBezTo>
                      <a:cubicBezTo>
                        <a:pt x="50" y="0"/>
                        <a:pt x="53" y="3"/>
                        <a:pt x="54" y="4"/>
                      </a:cubicBezTo>
                      <a:cubicBezTo>
                        <a:pt x="54" y="4"/>
                        <a:pt x="54" y="4"/>
                        <a:pt x="55" y="4"/>
                      </a:cubicBezTo>
                      <a:cubicBezTo>
                        <a:pt x="55" y="4"/>
                        <a:pt x="55" y="4"/>
                        <a:pt x="56" y="4"/>
                      </a:cubicBezTo>
                      <a:cubicBezTo>
                        <a:pt x="57" y="2"/>
                        <a:pt x="58" y="1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63" y="2"/>
                        <a:pt x="64" y="2"/>
                      </a:cubicBezTo>
                      <a:cubicBezTo>
                        <a:pt x="64" y="2"/>
                        <a:pt x="64" y="2"/>
                        <a:pt x="64" y="2"/>
                      </a:cubicBezTo>
                      <a:cubicBezTo>
                        <a:pt x="64" y="3"/>
                        <a:pt x="62" y="7"/>
                        <a:pt x="62" y="7"/>
                      </a:cubicBezTo>
                      <a:cubicBezTo>
                        <a:pt x="62" y="8"/>
                        <a:pt x="63" y="9"/>
                        <a:pt x="63" y="9"/>
                      </a:cubicBezTo>
                      <a:cubicBezTo>
                        <a:pt x="64" y="9"/>
                        <a:pt x="68" y="10"/>
                        <a:pt x="68" y="10"/>
                      </a:cubicBezTo>
                      <a:lnTo>
                        <a:pt x="68" y="15"/>
                      </a:lnTo>
                      <a:close/>
                      <a:moveTo>
                        <a:pt x="68" y="52"/>
                      </a:moveTo>
                      <a:cubicBezTo>
                        <a:pt x="68" y="52"/>
                        <a:pt x="64" y="53"/>
                        <a:pt x="63" y="53"/>
                      </a:cubicBezTo>
                      <a:cubicBezTo>
                        <a:pt x="63" y="54"/>
                        <a:pt x="62" y="54"/>
                        <a:pt x="62" y="55"/>
                      </a:cubicBezTo>
                      <a:cubicBezTo>
                        <a:pt x="62" y="56"/>
                        <a:pt x="64" y="59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3" y="60"/>
                        <a:pt x="59" y="63"/>
                        <a:pt x="59" y="63"/>
                      </a:cubicBezTo>
                      <a:cubicBezTo>
                        <a:pt x="59" y="63"/>
                        <a:pt x="56" y="59"/>
                        <a:pt x="56" y="59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3" y="59"/>
                        <a:pt x="50" y="63"/>
                        <a:pt x="50" y="63"/>
                      </a:cubicBezTo>
                      <a:cubicBezTo>
                        <a:pt x="50" y="63"/>
                        <a:pt x="46" y="60"/>
                        <a:pt x="46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59"/>
                        <a:pt x="47" y="56"/>
                        <a:pt x="47" y="55"/>
                      </a:cubicBezTo>
                      <a:cubicBezTo>
                        <a:pt x="47" y="54"/>
                        <a:pt x="46" y="54"/>
                        <a:pt x="46" y="53"/>
                      </a:cubicBezTo>
                      <a:cubicBezTo>
                        <a:pt x="45" y="53"/>
                        <a:pt x="41" y="52"/>
                        <a:pt x="41" y="52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6"/>
                        <a:pt x="45" y="46"/>
                        <a:pt x="46" y="46"/>
                      </a:cubicBezTo>
                      <a:cubicBezTo>
                        <a:pt x="46" y="45"/>
                        <a:pt x="47" y="45"/>
                        <a:pt x="47" y="44"/>
                      </a:cubicBezTo>
                      <a:cubicBezTo>
                        <a:pt x="47" y="43"/>
                        <a:pt x="45" y="40"/>
                        <a:pt x="45" y="39"/>
                      </a:cubicBezTo>
                      <a:cubicBezTo>
                        <a:pt x="45" y="39"/>
                        <a:pt x="45" y="39"/>
                        <a:pt x="46" y="39"/>
                      </a:cubicBezTo>
                      <a:cubicBezTo>
                        <a:pt x="46" y="39"/>
                        <a:pt x="50" y="36"/>
                        <a:pt x="50" y="36"/>
                      </a:cubicBezTo>
                      <a:cubicBezTo>
                        <a:pt x="50" y="36"/>
                        <a:pt x="53" y="40"/>
                        <a:pt x="54" y="40"/>
                      </a:cubicBezTo>
                      <a:cubicBezTo>
                        <a:pt x="54" y="40"/>
                        <a:pt x="54" y="40"/>
                        <a:pt x="55" y="40"/>
                      </a:cubicBezTo>
                      <a:cubicBezTo>
                        <a:pt x="55" y="40"/>
                        <a:pt x="55" y="40"/>
                        <a:pt x="56" y="40"/>
                      </a:cubicBezTo>
                      <a:cubicBezTo>
                        <a:pt x="57" y="39"/>
                        <a:pt x="58" y="38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63" y="39"/>
                        <a:pt x="64" y="39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4" y="40"/>
                        <a:pt x="62" y="43"/>
                        <a:pt x="62" y="44"/>
                      </a:cubicBezTo>
                      <a:cubicBezTo>
                        <a:pt x="62" y="45"/>
                        <a:pt x="63" y="45"/>
                        <a:pt x="63" y="46"/>
                      </a:cubicBezTo>
                      <a:cubicBezTo>
                        <a:pt x="64" y="46"/>
                        <a:pt x="68" y="46"/>
                        <a:pt x="68" y="47"/>
                      </a:cubicBezTo>
                      <a:lnTo>
                        <a:pt x="68" y="52"/>
                      </a:lnTo>
                      <a:close/>
                      <a:moveTo>
                        <a:pt x="55" y="8"/>
                      </a:moveTo>
                      <a:cubicBezTo>
                        <a:pt x="52" y="8"/>
                        <a:pt x="50" y="10"/>
                        <a:pt x="50" y="13"/>
                      </a:cubicBezTo>
                      <a:cubicBezTo>
                        <a:pt x="50" y="15"/>
                        <a:pt x="52" y="17"/>
                        <a:pt x="55" y="17"/>
                      </a:cubicBezTo>
                      <a:cubicBezTo>
                        <a:pt x="57" y="17"/>
                        <a:pt x="59" y="15"/>
                        <a:pt x="59" y="13"/>
                      </a:cubicBezTo>
                      <a:cubicBezTo>
                        <a:pt x="59" y="10"/>
                        <a:pt x="57" y="8"/>
                        <a:pt x="55" y="8"/>
                      </a:cubicBezTo>
                      <a:close/>
                      <a:moveTo>
                        <a:pt x="55" y="45"/>
                      </a:moveTo>
                      <a:cubicBezTo>
                        <a:pt x="52" y="45"/>
                        <a:pt x="50" y="47"/>
                        <a:pt x="50" y="49"/>
                      </a:cubicBezTo>
                      <a:cubicBezTo>
                        <a:pt x="50" y="52"/>
                        <a:pt x="52" y="54"/>
                        <a:pt x="55" y="54"/>
                      </a:cubicBezTo>
                      <a:cubicBezTo>
                        <a:pt x="57" y="54"/>
                        <a:pt x="59" y="52"/>
                        <a:pt x="59" y="49"/>
                      </a:cubicBezTo>
                      <a:cubicBezTo>
                        <a:pt x="59" y="47"/>
                        <a:pt x="57" y="45"/>
                        <a:pt x="55" y="4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square" lIns="91440" tIns="45720" rIns="91440" bIns="45720" anchor="ctr">
                  <a:normAutofit lnSpcReduction="10000"/>
                </a:bodyPr>
                <a:lstStyle/>
                <a:p>
                  <a:pPr algn="ctr"/>
                  <a:endParaRPr/>
                </a:p>
              </p:txBody>
            </p:sp>
          </p:grpSp>
        </p:grpSp>
        <p:grpSp>
          <p:nvGrpSpPr>
            <p:cNvPr id="11" name="iŝlíḓé">
              <a:extLst>
                <a:ext uri="{FF2B5EF4-FFF2-40B4-BE49-F238E27FC236}">
                  <a16:creationId xmlns:a16="http://schemas.microsoft.com/office/drawing/2014/main" xmlns="" id="{03C8E7B9-9E36-4630-8D00-7EDF400819B9}"/>
                </a:ext>
              </a:extLst>
            </p:cNvPr>
            <p:cNvGrpSpPr/>
            <p:nvPr/>
          </p:nvGrpSpPr>
          <p:grpSpPr>
            <a:xfrm>
              <a:off x="2400996" y="1370745"/>
              <a:ext cx="2556368" cy="1107071"/>
              <a:chOff x="4259265" y="1981584"/>
              <a:chExt cx="2214562" cy="1107071"/>
            </a:xfrm>
          </p:grpSpPr>
          <p:sp>
            <p:nvSpPr>
              <p:cNvPr id="20" name="iṣ1ïdé">
                <a:extLst>
                  <a:ext uri="{FF2B5EF4-FFF2-40B4-BE49-F238E27FC236}">
                    <a16:creationId xmlns:a16="http://schemas.microsoft.com/office/drawing/2014/main" xmlns="" id="{D1BE3D0A-F1AF-42D9-A8F3-01F5409B82F2}"/>
                  </a:ext>
                </a:extLst>
              </p:cNvPr>
              <p:cNvSpPr txBox="1"/>
              <p:nvPr/>
            </p:nvSpPr>
            <p:spPr>
              <a:xfrm>
                <a:off x="4259265" y="2489415"/>
                <a:ext cx="2214562" cy="59924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text……</a:t>
                </a:r>
              </a:p>
            </p:txBody>
          </p:sp>
          <p:sp>
            <p:nvSpPr>
              <p:cNvPr id="21" name="í$ḻîḍe">
                <a:extLst>
                  <a:ext uri="{FF2B5EF4-FFF2-40B4-BE49-F238E27FC236}">
                    <a16:creationId xmlns:a16="http://schemas.microsoft.com/office/drawing/2014/main" xmlns="" id="{6D51E086-0432-4F08-903B-2E241BD095ED}"/>
                  </a:ext>
                </a:extLst>
              </p:cNvPr>
              <p:cNvSpPr/>
              <p:nvPr/>
            </p:nvSpPr>
            <p:spPr>
              <a:xfrm>
                <a:off x="4259265" y="1981584"/>
                <a:ext cx="2214562" cy="507831"/>
              </a:xfrm>
              <a:prstGeom prst="rect">
                <a:avLst/>
              </a:prstGeom>
            </p:spPr>
            <p:txBody>
              <a:bodyPr wrap="square" lIns="91440" tIns="45720" rIns="91440" bIns="45720" anchor="ctr">
                <a:normAutofit/>
              </a:bodyPr>
              <a:lstStyle/>
              <a:p>
                <a:r>
                  <a:rPr lang="en-US" altLang="zh-CN" sz="2000" b="1" dirty="0"/>
                  <a:t>Text here</a:t>
                </a:r>
                <a:endParaRPr lang="zh-CN" altLang="en-US" sz="2000" b="1" dirty="0"/>
              </a:p>
            </p:txBody>
          </p:sp>
        </p:grpSp>
        <p:cxnSp>
          <p:nvCxnSpPr>
            <p:cNvPr id="12" name="直接连接符 11">
              <a:extLst>
                <a:ext uri="{FF2B5EF4-FFF2-40B4-BE49-F238E27FC236}">
                  <a16:creationId xmlns:a16="http://schemas.microsoft.com/office/drawing/2014/main" xmlns="" id="{B355B734-DE8C-4BD0-91E8-C05CD4B65948}"/>
                </a:ext>
              </a:extLst>
            </p:cNvPr>
            <p:cNvCxnSpPr/>
            <p:nvPr/>
          </p:nvCxnSpPr>
          <p:spPr>
            <a:xfrm>
              <a:off x="673099" y="3598793"/>
              <a:ext cx="10845800" cy="0"/>
            </a:xfrm>
            <a:prstGeom prst="line">
              <a:avLst/>
            </a:prstGeom>
            <a:ln w="3810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îṣḷîḍe">
              <a:extLst>
                <a:ext uri="{FF2B5EF4-FFF2-40B4-BE49-F238E27FC236}">
                  <a16:creationId xmlns:a16="http://schemas.microsoft.com/office/drawing/2014/main" xmlns="" id="{F3E02D63-8A87-48C2-880D-99F81AFD5460}"/>
                </a:ext>
              </a:extLst>
            </p:cNvPr>
            <p:cNvSpPr/>
            <p:nvPr/>
          </p:nvSpPr>
          <p:spPr bwMode="auto">
            <a:xfrm>
              <a:off x="6096794" y="3065448"/>
              <a:ext cx="2705929" cy="532605"/>
            </a:xfrm>
            <a:custGeom>
              <a:avLst/>
              <a:gdLst>
                <a:gd name="T0" fmla="*/ 428 w 468"/>
                <a:gd name="T1" fmla="*/ 30 h 92"/>
                <a:gd name="T2" fmla="*/ 277 w 468"/>
                <a:gd name="T3" fmla="*/ 30 h 92"/>
                <a:gd name="T4" fmla="*/ 263 w 468"/>
                <a:gd name="T5" fmla="*/ 24 h 92"/>
                <a:gd name="T6" fmla="*/ 248 w 468"/>
                <a:gd name="T7" fmla="*/ 8 h 92"/>
                <a:gd name="T8" fmla="*/ 220 w 468"/>
                <a:gd name="T9" fmla="*/ 8 h 92"/>
                <a:gd name="T10" fmla="*/ 205 w 468"/>
                <a:gd name="T11" fmla="*/ 24 h 92"/>
                <a:gd name="T12" fmla="*/ 191 w 468"/>
                <a:gd name="T13" fmla="*/ 30 h 92"/>
                <a:gd name="T14" fmla="*/ 40 w 468"/>
                <a:gd name="T15" fmla="*/ 30 h 92"/>
                <a:gd name="T16" fmla="*/ 0 w 468"/>
                <a:gd name="T17" fmla="*/ 70 h 92"/>
                <a:gd name="T18" fmla="*/ 0 w 468"/>
                <a:gd name="T19" fmla="*/ 92 h 92"/>
                <a:gd name="T20" fmla="*/ 468 w 468"/>
                <a:gd name="T21" fmla="*/ 92 h 92"/>
                <a:gd name="T22" fmla="*/ 468 w 468"/>
                <a:gd name="T23" fmla="*/ 70 h 92"/>
                <a:gd name="T24" fmla="*/ 428 w 468"/>
                <a:gd name="T25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8" h="92">
                  <a:moveTo>
                    <a:pt x="428" y="30"/>
                  </a:moveTo>
                  <a:cubicBezTo>
                    <a:pt x="277" y="30"/>
                    <a:pt x="277" y="30"/>
                    <a:pt x="277" y="30"/>
                  </a:cubicBezTo>
                  <a:cubicBezTo>
                    <a:pt x="271" y="30"/>
                    <a:pt x="266" y="27"/>
                    <a:pt x="263" y="24"/>
                  </a:cubicBezTo>
                  <a:cubicBezTo>
                    <a:pt x="248" y="8"/>
                    <a:pt x="248" y="8"/>
                    <a:pt x="248" y="8"/>
                  </a:cubicBezTo>
                  <a:cubicBezTo>
                    <a:pt x="240" y="0"/>
                    <a:pt x="228" y="0"/>
                    <a:pt x="220" y="8"/>
                  </a:cubicBezTo>
                  <a:cubicBezTo>
                    <a:pt x="205" y="24"/>
                    <a:pt x="205" y="24"/>
                    <a:pt x="205" y="24"/>
                  </a:cubicBezTo>
                  <a:cubicBezTo>
                    <a:pt x="202" y="27"/>
                    <a:pt x="197" y="30"/>
                    <a:pt x="191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18" y="30"/>
                    <a:pt x="0" y="48"/>
                    <a:pt x="0" y="70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468" y="92"/>
                    <a:pt x="468" y="92"/>
                    <a:pt x="468" y="92"/>
                  </a:cubicBezTo>
                  <a:cubicBezTo>
                    <a:pt x="468" y="70"/>
                    <a:pt x="468" y="70"/>
                    <a:pt x="468" y="70"/>
                  </a:cubicBezTo>
                  <a:cubicBezTo>
                    <a:pt x="468" y="48"/>
                    <a:pt x="450" y="30"/>
                    <a:pt x="428" y="3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14" name="íṣļïḑe">
              <a:extLst>
                <a:ext uri="{FF2B5EF4-FFF2-40B4-BE49-F238E27FC236}">
                  <a16:creationId xmlns:a16="http://schemas.microsoft.com/office/drawing/2014/main" xmlns="" id="{9C10198C-3C59-453A-8806-338C5DA1D2CB}"/>
                </a:ext>
              </a:extLst>
            </p:cNvPr>
            <p:cNvSpPr/>
            <p:nvPr/>
          </p:nvSpPr>
          <p:spPr bwMode="auto">
            <a:xfrm>
              <a:off x="3386427" y="3598053"/>
              <a:ext cx="2710367" cy="534085"/>
            </a:xfrm>
            <a:custGeom>
              <a:avLst/>
              <a:gdLst>
                <a:gd name="T0" fmla="*/ 0 w 469"/>
                <a:gd name="T1" fmla="*/ 0 h 92"/>
                <a:gd name="T2" fmla="*/ 0 w 469"/>
                <a:gd name="T3" fmla="*/ 22 h 92"/>
                <a:gd name="T4" fmla="*/ 41 w 469"/>
                <a:gd name="T5" fmla="*/ 62 h 92"/>
                <a:gd name="T6" fmla="*/ 192 w 469"/>
                <a:gd name="T7" fmla="*/ 62 h 92"/>
                <a:gd name="T8" fmla="*/ 206 w 469"/>
                <a:gd name="T9" fmla="*/ 68 h 92"/>
                <a:gd name="T10" fmla="*/ 221 w 469"/>
                <a:gd name="T11" fmla="*/ 84 h 92"/>
                <a:gd name="T12" fmla="*/ 249 w 469"/>
                <a:gd name="T13" fmla="*/ 84 h 92"/>
                <a:gd name="T14" fmla="*/ 263 w 469"/>
                <a:gd name="T15" fmla="*/ 68 h 92"/>
                <a:gd name="T16" fmla="*/ 277 w 469"/>
                <a:gd name="T17" fmla="*/ 62 h 92"/>
                <a:gd name="T18" fmla="*/ 429 w 469"/>
                <a:gd name="T19" fmla="*/ 62 h 92"/>
                <a:gd name="T20" fmla="*/ 469 w 469"/>
                <a:gd name="T21" fmla="*/ 22 h 92"/>
                <a:gd name="T22" fmla="*/ 469 w 469"/>
                <a:gd name="T23" fmla="*/ 0 h 92"/>
                <a:gd name="T24" fmla="*/ 0 w 469"/>
                <a:gd name="T2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9" h="9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44"/>
                    <a:pt x="19" y="62"/>
                    <a:pt x="41" y="62"/>
                  </a:cubicBezTo>
                  <a:cubicBezTo>
                    <a:pt x="192" y="62"/>
                    <a:pt x="192" y="62"/>
                    <a:pt x="192" y="62"/>
                  </a:cubicBezTo>
                  <a:cubicBezTo>
                    <a:pt x="197" y="62"/>
                    <a:pt x="202" y="64"/>
                    <a:pt x="206" y="68"/>
                  </a:cubicBezTo>
                  <a:cubicBezTo>
                    <a:pt x="221" y="84"/>
                    <a:pt x="221" y="84"/>
                    <a:pt x="221" y="84"/>
                  </a:cubicBezTo>
                  <a:cubicBezTo>
                    <a:pt x="228" y="92"/>
                    <a:pt x="241" y="92"/>
                    <a:pt x="249" y="84"/>
                  </a:cubicBezTo>
                  <a:cubicBezTo>
                    <a:pt x="263" y="68"/>
                    <a:pt x="263" y="68"/>
                    <a:pt x="263" y="68"/>
                  </a:cubicBezTo>
                  <a:cubicBezTo>
                    <a:pt x="267" y="64"/>
                    <a:pt x="272" y="62"/>
                    <a:pt x="277" y="62"/>
                  </a:cubicBezTo>
                  <a:cubicBezTo>
                    <a:pt x="429" y="62"/>
                    <a:pt x="429" y="62"/>
                    <a:pt x="429" y="62"/>
                  </a:cubicBezTo>
                  <a:cubicBezTo>
                    <a:pt x="451" y="62"/>
                    <a:pt x="469" y="44"/>
                    <a:pt x="469" y="22"/>
                  </a:cubicBezTo>
                  <a:cubicBezTo>
                    <a:pt x="469" y="0"/>
                    <a:pt x="469" y="0"/>
                    <a:pt x="46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15" name="îṥ1îďé">
              <a:extLst>
                <a:ext uri="{FF2B5EF4-FFF2-40B4-BE49-F238E27FC236}">
                  <a16:creationId xmlns:a16="http://schemas.microsoft.com/office/drawing/2014/main" xmlns="" id="{053D035A-A029-4B26-B583-E843256DBAE2}"/>
                </a:ext>
              </a:extLst>
            </p:cNvPr>
            <p:cNvSpPr/>
            <p:nvPr/>
          </p:nvSpPr>
          <p:spPr bwMode="auto">
            <a:xfrm>
              <a:off x="8808641" y="3598053"/>
              <a:ext cx="2711847" cy="534085"/>
            </a:xfrm>
            <a:custGeom>
              <a:avLst/>
              <a:gdLst>
                <a:gd name="T0" fmla="*/ 0 w 469"/>
                <a:gd name="T1" fmla="*/ 0 h 92"/>
                <a:gd name="T2" fmla="*/ 0 w 469"/>
                <a:gd name="T3" fmla="*/ 22 h 92"/>
                <a:gd name="T4" fmla="*/ 41 w 469"/>
                <a:gd name="T5" fmla="*/ 62 h 92"/>
                <a:gd name="T6" fmla="*/ 192 w 469"/>
                <a:gd name="T7" fmla="*/ 62 h 92"/>
                <a:gd name="T8" fmla="*/ 206 w 469"/>
                <a:gd name="T9" fmla="*/ 68 h 92"/>
                <a:gd name="T10" fmla="*/ 221 w 469"/>
                <a:gd name="T11" fmla="*/ 84 h 92"/>
                <a:gd name="T12" fmla="*/ 248 w 469"/>
                <a:gd name="T13" fmla="*/ 84 h 92"/>
                <a:gd name="T14" fmla="*/ 263 w 469"/>
                <a:gd name="T15" fmla="*/ 68 h 92"/>
                <a:gd name="T16" fmla="*/ 277 w 469"/>
                <a:gd name="T17" fmla="*/ 62 h 92"/>
                <a:gd name="T18" fmla="*/ 428 w 469"/>
                <a:gd name="T19" fmla="*/ 62 h 92"/>
                <a:gd name="T20" fmla="*/ 469 w 469"/>
                <a:gd name="T21" fmla="*/ 22 h 92"/>
                <a:gd name="T22" fmla="*/ 469 w 469"/>
                <a:gd name="T23" fmla="*/ 0 h 92"/>
                <a:gd name="T24" fmla="*/ 0 w 469"/>
                <a:gd name="T2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9" h="9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44"/>
                    <a:pt x="18" y="62"/>
                    <a:pt x="41" y="62"/>
                  </a:cubicBezTo>
                  <a:cubicBezTo>
                    <a:pt x="192" y="62"/>
                    <a:pt x="192" y="62"/>
                    <a:pt x="192" y="62"/>
                  </a:cubicBezTo>
                  <a:cubicBezTo>
                    <a:pt x="197" y="62"/>
                    <a:pt x="202" y="64"/>
                    <a:pt x="206" y="68"/>
                  </a:cubicBezTo>
                  <a:cubicBezTo>
                    <a:pt x="221" y="84"/>
                    <a:pt x="221" y="84"/>
                    <a:pt x="221" y="84"/>
                  </a:cubicBezTo>
                  <a:cubicBezTo>
                    <a:pt x="228" y="92"/>
                    <a:pt x="241" y="92"/>
                    <a:pt x="248" y="84"/>
                  </a:cubicBezTo>
                  <a:cubicBezTo>
                    <a:pt x="263" y="68"/>
                    <a:pt x="263" y="68"/>
                    <a:pt x="263" y="68"/>
                  </a:cubicBezTo>
                  <a:cubicBezTo>
                    <a:pt x="267" y="64"/>
                    <a:pt x="272" y="62"/>
                    <a:pt x="277" y="62"/>
                  </a:cubicBezTo>
                  <a:cubicBezTo>
                    <a:pt x="428" y="62"/>
                    <a:pt x="428" y="62"/>
                    <a:pt x="428" y="62"/>
                  </a:cubicBezTo>
                  <a:cubicBezTo>
                    <a:pt x="451" y="62"/>
                    <a:pt x="469" y="44"/>
                    <a:pt x="469" y="22"/>
                  </a:cubicBezTo>
                  <a:cubicBezTo>
                    <a:pt x="469" y="0"/>
                    <a:pt x="469" y="0"/>
                    <a:pt x="46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16" name="íṡḷîḑe">
              <a:extLst>
                <a:ext uri="{FF2B5EF4-FFF2-40B4-BE49-F238E27FC236}">
                  <a16:creationId xmlns:a16="http://schemas.microsoft.com/office/drawing/2014/main" xmlns="" id="{4A2BF356-B702-421C-91E5-A4312A210DD0}"/>
                </a:ext>
              </a:extLst>
            </p:cNvPr>
            <p:cNvSpPr/>
            <p:nvPr/>
          </p:nvSpPr>
          <p:spPr bwMode="auto">
            <a:xfrm>
              <a:off x="6020595" y="3530600"/>
              <a:ext cx="153988" cy="153988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3810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" name="îşľiďé">
              <a:extLst>
                <a:ext uri="{FF2B5EF4-FFF2-40B4-BE49-F238E27FC236}">
                  <a16:creationId xmlns:a16="http://schemas.microsoft.com/office/drawing/2014/main" xmlns="" id="{7B4F3C14-3776-46D3-A7B3-AEA621AACC6D}"/>
                </a:ext>
              </a:extLst>
            </p:cNvPr>
            <p:cNvSpPr/>
            <p:nvPr/>
          </p:nvSpPr>
          <p:spPr bwMode="auto">
            <a:xfrm>
              <a:off x="8727319" y="3530600"/>
              <a:ext cx="153988" cy="153988"/>
            </a:xfrm>
            <a:prstGeom prst="ellipse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8" name="ï$ḷíḑe">
              <a:extLst>
                <a:ext uri="{FF2B5EF4-FFF2-40B4-BE49-F238E27FC236}">
                  <a16:creationId xmlns:a16="http://schemas.microsoft.com/office/drawing/2014/main" xmlns="" id="{77BE3DCA-B5C1-4609-B100-844C0EE7ED3D}"/>
                </a:ext>
              </a:extLst>
            </p:cNvPr>
            <p:cNvSpPr/>
            <p:nvPr/>
          </p:nvSpPr>
          <p:spPr bwMode="auto">
            <a:xfrm>
              <a:off x="673100" y="3065448"/>
              <a:ext cx="2711847" cy="532605"/>
            </a:xfrm>
            <a:custGeom>
              <a:avLst/>
              <a:gdLst>
                <a:gd name="T0" fmla="*/ 428 w 469"/>
                <a:gd name="T1" fmla="*/ 30 h 92"/>
                <a:gd name="T2" fmla="*/ 277 w 469"/>
                <a:gd name="T3" fmla="*/ 30 h 92"/>
                <a:gd name="T4" fmla="*/ 263 w 469"/>
                <a:gd name="T5" fmla="*/ 24 h 92"/>
                <a:gd name="T6" fmla="*/ 248 w 469"/>
                <a:gd name="T7" fmla="*/ 8 h 92"/>
                <a:gd name="T8" fmla="*/ 220 w 469"/>
                <a:gd name="T9" fmla="*/ 8 h 92"/>
                <a:gd name="T10" fmla="*/ 206 w 469"/>
                <a:gd name="T11" fmla="*/ 24 h 92"/>
                <a:gd name="T12" fmla="*/ 192 w 469"/>
                <a:gd name="T13" fmla="*/ 30 h 92"/>
                <a:gd name="T14" fmla="*/ 41 w 469"/>
                <a:gd name="T15" fmla="*/ 30 h 92"/>
                <a:gd name="T16" fmla="*/ 0 w 469"/>
                <a:gd name="T17" fmla="*/ 70 h 92"/>
                <a:gd name="T18" fmla="*/ 0 w 469"/>
                <a:gd name="T19" fmla="*/ 92 h 92"/>
                <a:gd name="T20" fmla="*/ 469 w 469"/>
                <a:gd name="T21" fmla="*/ 92 h 92"/>
                <a:gd name="T22" fmla="*/ 469 w 469"/>
                <a:gd name="T23" fmla="*/ 70 h 92"/>
                <a:gd name="T24" fmla="*/ 428 w 469"/>
                <a:gd name="T25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9" h="92">
                  <a:moveTo>
                    <a:pt x="428" y="30"/>
                  </a:moveTo>
                  <a:cubicBezTo>
                    <a:pt x="277" y="30"/>
                    <a:pt x="277" y="30"/>
                    <a:pt x="277" y="30"/>
                  </a:cubicBezTo>
                  <a:cubicBezTo>
                    <a:pt x="272" y="30"/>
                    <a:pt x="267" y="27"/>
                    <a:pt x="263" y="24"/>
                  </a:cubicBezTo>
                  <a:cubicBezTo>
                    <a:pt x="248" y="8"/>
                    <a:pt x="248" y="8"/>
                    <a:pt x="248" y="8"/>
                  </a:cubicBezTo>
                  <a:cubicBezTo>
                    <a:pt x="241" y="0"/>
                    <a:pt x="228" y="0"/>
                    <a:pt x="220" y="8"/>
                  </a:cubicBezTo>
                  <a:cubicBezTo>
                    <a:pt x="206" y="24"/>
                    <a:pt x="206" y="24"/>
                    <a:pt x="206" y="24"/>
                  </a:cubicBezTo>
                  <a:cubicBezTo>
                    <a:pt x="202" y="27"/>
                    <a:pt x="197" y="30"/>
                    <a:pt x="192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18" y="30"/>
                    <a:pt x="0" y="48"/>
                    <a:pt x="0" y="70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469" y="92"/>
                    <a:pt x="469" y="92"/>
                    <a:pt x="469" y="92"/>
                  </a:cubicBezTo>
                  <a:cubicBezTo>
                    <a:pt x="469" y="70"/>
                    <a:pt x="469" y="70"/>
                    <a:pt x="469" y="70"/>
                  </a:cubicBezTo>
                  <a:cubicBezTo>
                    <a:pt x="469" y="48"/>
                    <a:pt x="451" y="30"/>
                    <a:pt x="428" y="3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19" name="íṥlïḋe">
              <a:extLst>
                <a:ext uri="{FF2B5EF4-FFF2-40B4-BE49-F238E27FC236}">
                  <a16:creationId xmlns:a16="http://schemas.microsoft.com/office/drawing/2014/main" xmlns="" id="{B11A415B-456C-4880-B92C-A31B104426D7}"/>
                </a:ext>
              </a:extLst>
            </p:cNvPr>
            <p:cNvSpPr/>
            <p:nvPr/>
          </p:nvSpPr>
          <p:spPr bwMode="auto">
            <a:xfrm>
              <a:off x="3313871" y="3530600"/>
              <a:ext cx="153988" cy="153988"/>
            </a:xfrm>
            <a:prstGeom prst="ellipse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850850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93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59254AD4-7D0D-478F-9039-1B25CAAA8B97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379887" y="1960700"/>
            <a:ext cx="9432226" cy="3165200"/>
            <a:chOff x="1379887" y="1960700"/>
            <a:chExt cx="9432226" cy="3165200"/>
          </a:xfrm>
        </p:grpSpPr>
        <p:grpSp>
          <p:nvGrpSpPr>
            <p:cNvPr id="3" name="ïṥļîḓe">
              <a:extLst>
                <a:ext uri="{FF2B5EF4-FFF2-40B4-BE49-F238E27FC236}">
                  <a16:creationId xmlns:a16="http://schemas.microsoft.com/office/drawing/2014/main" xmlns="" id="{C5E7CD67-6CC6-4028-B664-E60B025E32B7}"/>
                </a:ext>
              </a:extLst>
            </p:cNvPr>
            <p:cNvGrpSpPr/>
            <p:nvPr/>
          </p:nvGrpSpPr>
          <p:grpSpPr>
            <a:xfrm>
              <a:off x="1379887" y="1960700"/>
              <a:ext cx="2735482" cy="1569660"/>
              <a:chOff x="1199456" y="1204010"/>
              <a:chExt cx="2735482" cy="1569660"/>
            </a:xfrm>
          </p:grpSpPr>
          <p:sp>
            <p:nvSpPr>
              <p:cNvPr id="34" name="ïŝlîḋe">
                <a:extLst>
                  <a:ext uri="{FF2B5EF4-FFF2-40B4-BE49-F238E27FC236}">
                    <a16:creationId xmlns:a16="http://schemas.microsoft.com/office/drawing/2014/main" xmlns="" id="{CDD14285-2F2A-4C67-A91A-958E83B51708}"/>
                  </a:ext>
                </a:extLst>
              </p:cNvPr>
              <p:cNvSpPr/>
              <p:nvPr/>
            </p:nvSpPr>
            <p:spPr>
              <a:xfrm>
                <a:off x="1199456" y="1556792"/>
                <a:ext cx="864096" cy="86409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5" name="iṥľîḋê">
                <a:extLst>
                  <a:ext uri="{FF2B5EF4-FFF2-40B4-BE49-F238E27FC236}">
                    <a16:creationId xmlns:a16="http://schemas.microsoft.com/office/drawing/2014/main" xmlns="" id="{09E8114F-21D5-4E74-B81D-DC71F4B16070}"/>
                  </a:ext>
                </a:extLst>
              </p:cNvPr>
              <p:cNvSpPr txBox="1"/>
              <p:nvPr/>
            </p:nvSpPr>
            <p:spPr>
              <a:xfrm>
                <a:off x="1559496" y="1204010"/>
                <a:ext cx="869149" cy="156966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/>
              </a:bodyPr>
              <a:lstStyle/>
              <a:p>
                <a:r>
                  <a:rPr lang="en-US" altLang="zh-CN" sz="9600" b="1" dirty="0">
                    <a:solidFill>
                      <a:schemeClr val="bg1"/>
                    </a:solidFill>
                  </a:rPr>
                  <a:t>1</a:t>
                </a:r>
              </a:p>
            </p:txBody>
          </p:sp>
          <p:grpSp>
            <p:nvGrpSpPr>
              <p:cNvPr id="36" name="ïşḷíďé">
                <a:extLst>
                  <a:ext uri="{FF2B5EF4-FFF2-40B4-BE49-F238E27FC236}">
                    <a16:creationId xmlns:a16="http://schemas.microsoft.com/office/drawing/2014/main" xmlns="" id="{71999D35-6409-4FA9-8415-F8054584C81A}"/>
                  </a:ext>
                </a:extLst>
              </p:cNvPr>
              <p:cNvGrpSpPr/>
              <p:nvPr/>
            </p:nvGrpSpPr>
            <p:grpSpPr>
              <a:xfrm>
                <a:off x="1994070" y="1556792"/>
                <a:ext cx="1940868" cy="926443"/>
                <a:chOff x="1925286" y="1494446"/>
                <a:chExt cx="1940868" cy="926443"/>
              </a:xfrm>
            </p:grpSpPr>
            <p:sp>
              <p:nvSpPr>
                <p:cNvPr id="37" name="iṥ1îḍe">
                  <a:extLst>
                    <a:ext uri="{FF2B5EF4-FFF2-40B4-BE49-F238E27FC236}">
                      <a16:creationId xmlns:a16="http://schemas.microsoft.com/office/drawing/2014/main" xmlns="" id="{6FC50DC6-2D5A-46C0-BCDD-BF62A607FC4A}"/>
                    </a:ext>
                  </a:extLst>
                </p:cNvPr>
                <p:cNvSpPr/>
                <p:nvPr/>
              </p:nvSpPr>
              <p:spPr>
                <a:xfrm>
                  <a:off x="1925286" y="1494446"/>
                  <a:ext cx="1940868" cy="382013"/>
                </a:xfrm>
                <a:prstGeom prst="rect">
                  <a:avLst/>
                </a:prstGeom>
              </p:spPr>
              <p:txBody>
                <a:bodyPr wrap="square" lIns="91440" tIns="45720" rIns="91440" bIns="45720" anchor="b">
                  <a:normAutofit/>
                </a:bodyPr>
                <a:lstStyle/>
                <a:p>
                  <a:r>
                    <a:rPr lang="en-US" altLang="zh-CN" sz="1600" b="1" dirty="0">
                      <a:solidFill>
                        <a:schemeClr val="accent1"/>
                      </a:solidFill>
                    </a:rPr>
                    <a:t>Text here</a:t>
                  </a:r>
                  <a:endParaRPr lang="zh-CN" altLang="en-US" sz="1600" b="1" dirty="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38" name="íṧ1iďe">
                  <a:extLst>
                    <a:ext uri="{FF2B5EF4-FFF2-40B4-BE49-F238E27FC236}">
                      <a16:creationId xmlns:a16="http://schemas.microsoft.com/office/drawing/2014/main" xmlns="" id="{980B8C31-E891-4870-81CC-1C300D270EDE}"/>
                    </a:ext>
                  </a:extLst>
                </p:cNvPr>
                <p:cNvSpPr/>
                <p:nvPr/>
              </p:nvSpPr>
              <p:spPr>
                <a:xfrm>
                  <a:off x="1928598" y="1876459"/>
                  <a:ext cx="1935154" cy="544430"/>
                </a:xfrm>
                <a:prstGeom prst="rect">
                  <a:avLst/>
                </a:prstGeom>
              </p:spPr>
              <p:txBody>
                <a:bodyPr wrap="square" lIns="91440" tIns="45720" rIns="91440" bIns="45720">
                  <a:normAutofit/>
                </a:bodyPr>
                <a:lstStyle/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Supporting text here.</a:t>
                  </a:r>
                </a:p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……</a:t>
                  </a:r>
                </a:p>
              </p:txBody>
            </p:sp>
          </p:grpSp>
        </p:grpSp>
        <p:grpSp>
          <p:nvGrpSpPr>
            <p:cNvPr id="4" name="ïŝliḋé">
              <a:extLst>
                <a:ext uri="{FF2B5EF4-FFF2-40B4-BE49-F238E27FC236}">
                  <a16:creationId xmlns:a16="http://schemas.microsoft.com/office/drawing/2014/main" xmlns="" id="{73F84396-86E1-4CA4-B4F3-17D9178B9AF6}"/>
                </a:ext>
              </a:extLst>
            </p:cNvPr>
            <p:cNvGrpSpPr/>
            <p:nvPr/>
          </p:nvGrpSpPr>
          <p:grpSpPr>
            <a:xfrm>
              <a:off x="4548239" y="1960700"/>
              <a:ext cx="2735482" cy="1569660"/>
              <a:chOff x="1199456" y="1204010"/>
              <a:chExt cx="2735482" cy="1569660"/>
            </a:xfrm>
          </p:grpSpPr>
          <p:sp>
            <p:nvSpPr>
              <p:cNvPr id="29" name="îšliḋe">
                <a:extLst>
                  <a:ext uri="{FF2B5EF4-FFF2-40B4-BE49-F238E27FC236}">
                    <a16:creationId xmlns:a16="http://schemas.microsoft.com/office/drawing/2014/main" xmlns="" id="{8A79D0A9-0091-41E9-8391-E46E78426966}"/>
                  </a:ext>
                </a:extLst>
              </p:cNvPr>
              <p:cNvSpPr/>
              <p:nvPr/>
            </p:nvSpPr>
            <p:spPr>
              <a:xfrm>
                <a:off x="1199456" y="1556792"/>
                <a:ext cx="864096" cy="86409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0" name="iśľîḑê">
                <a:extLst>
                  <a:ext uri="{FF2B5EF4-FFF2-40B4-BE49-F238E27FC236}">
                    <a16:creationId xmlns:a16="http://schemas.microsoft.com/office/drawing/2014/main" xmlns="" id="{B2A2B131-DE93-48FA-A946-09925ACB70AD}"/>
                  </a:ext>
                </a:extLst>
              </p:cNvPr>
              <p:cNvSpPr txBox="1"/>
              <p:nvPr/>
            </p:nvSpPr>
            <p:spPr>
              <a:xfrm>
                <a:off x="1562265" y="1204010"/>
                <a:ext cx="869149" cy="156966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/>
              </a:bodyPr>
              <a:lstStyle/>
              <a:p>
                <a:r>
                  <a:rPr lang="en-US" altLang="zh-CN" sz="9600" b="1">
                    <a:solidFill>
                      <a:schemeClr val="bg1"/>
                    </a:solidFill>
                  </a:rPr>
                  <a:t>2</a:t>
                </a:r>
                <a:endParaRPr lang="en-US" altLang="zh-CN" sz="9600" b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1" name="íşlíḑe">
                <a:extLst>
                  <a:ext uri="{FF2B5EF4-FFF2-40B4-BE49-F238E27FC236}">
                    <a16:creationId xmlns:a16="http://schemas.microsoft.com/office/drawing/2014/main" xmlns="" id="{F888EF4E-3204-4D60-A512-730726329639}"/>
                  </a:ext>
                </a:extLst>
              </p:cNvPr>
              <p:cNvGrpSpPr/>
              <p:nvPr/>
            </p:nvGrpSpPr>
            <p:grpSpPr>
              <a:xfrm>
                <a:off x="1994070" y="1556792"/>
                <a:ext cx="1940868" cy="926443"/>
                <a:chOff x="1925286" y="1494446"/>
                <a:chExt cx="1940868" cy="926443"/>
              </a:xfrm>
            </p:grpSpPr>
            <p:sp>
              <p:nvSpPr>
                <p:cNvPr id="32" name="îślíḋê">
                  <a:extLst>
                    <a:ext uri="{FF2B5EF4-FFF2-40B4-BE49-F238E27FC236}">
                      <a16:creationId xmlns:a16="http://schemas.microsoft.com/office/drawing/2014/main" xmlns="" id="{08EABC23-BC97-4F36-946A-BB34D88ACC42}"/>
                    </a:ext>
                  </a:extLst>
                </p:cNvPr>
                <p:cNvSpPr/>
                <p:nvPr/>
              </p:nvSpPr>
              <p:spPr>
                <a:xfrm>
                  <a:off x="1925286" y="1494446"/>
                  <a:ext cx="1940868" cy="382013"/>
                </a:xfrm>
                <a:prstGeom prst="rect">
                  <a:avLst/>
                </a:prstGeom>
              </p:spPr>
              <p:txBody>
                <a:bodyPr wrap="square" lIns="91440" tIns="45720" rIns="91440" bIns="45720" anchor="b">
                  <a:normAutofit/>
                </a:bodyPr>
                <a:lstStyle/>
                <a:p>
                  <a:r>
                    <a:rPr lang="en-US" altLang="zh-CN" sz="1600" b="1" dirty="0"/>
                    <a:t>Text here</a:t>
                  </a:r>
                  <a:endParaRPr lang="zh-CN" altLang="en-US" sz="1600" b="1" dirty="0"/>
                </a:p>
              </p:txBody>
            </p:sp>
            <p:sp>
              <p:nvSpPr>
                <p:cNvPr id="33" name="íṧḷiḓê">
                  <a:extLst>
                    <a:ext uri="{FF2B5EF4-FFF2-40B4-BE49-F238E27FC236}">
                      <a16:creationId xmlns:a16="http://schemas.microsoft.com/office/drawing/2014/main" xmlns="" id="{A74FA578-90D1-48C4-8688-7106007F690E}"/>
                    </a:ext>
                  </a:extLst>
                </p:cNvPr>
                <p:cNvSpPr/>
                <p:nvPr/>
              </p:nvSpPr>
              <p:spPr>
                <a:xfrm>
                  <a:off x="1928598" y="1876459"/>
                  <a:ext cx="1935154" cy="544430"/>
                </a:xfrm>
                <a:prstGeom prst="rect">
                  <a:avLst/>
                </a:prstGeom>
              </p:spPr>
              <p:txBody>
                <a:bodyPr wrap="square" lIns="91440" tIns="45720" rIns="91440" bIns="45720">
                  <a:normAutofit/>
                </a:bodyPr>
                <a:lstStyle/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Supporting text here.</a:t>
                  </a:r>
                </a:p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……</a:t>
                  </a:r>
                </a:p>
              </p:txBody>
            </p:sp>
          </p:grpSp>
        </p:grpSp>
        <p:grpSp>
          <p:nvGrpSpPr>
            <p:cNvPr id="5" name="ïṩḻíďé">
              <a:extLst>
                <a:ext uri="{FF2B5EF4-FFF2-40B4-BE49-F238E27FC236}">
                  <a16:creationId xmlns:a16="http://schemas.microsoft.com/office/drawing/2014/main" xmlns="" id="{A58E4D23-B7FE-4C57-BC41-4D082DDD19F4}"/>
                </a:ext>
              </a:extLst>
            </p:cNvPr>
            <p:cNvGrpSpPr/>
            <p:nvPr/>
          </p:nvGrpSpPr>
          <p:grpSpPr>
            <a:xfrm>
              <a:off x="8076631" y="1960700"/>
              <a:ext cx="2735482" cy="1569660"/>
              <a:chOff x="1199456" y="1204010"/>
              <a:chExt cx="2735482" cy="1569660"/>
            </a:xfrm>
          </p:grpSpPr>
          <p:sp>
            <p:nvSpPr>
              <p:cNvPr id="24" name="îṧlîdé">
                <a:extLst>
                  <a:ext uri="{FF2B5EF4-FFF2-40B4-BE49-F238E27FC236}">
                    <a16:creationId xmlns:a16="http://schemas.microsoft.com/office/drawing/2014/main" xmlns="" id="{99AAB658-4E8C-45B8-B01C-0B51F778F043}"/>
                  </a:ext>
                </a:extLst>
              </p:cNvPr>
              <p:cNvSpPr/>
              <p:nvPr/>
            </p:nvSpPr>
            <p:spPr>
              <a:xfrm>
                <a:off x="1199456" y="1556792"/>
                <a:ext cx="864096" cy="86409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25" name="ïṧḷidè">
                <a:extLst>
                  <a:ext uri="{FF2B5EF4-FFF2-40B4-BE49-F238E27FC236}">
                    <a16:creationId xmlns:a16="http://schemas.microsoft.com/office/drawing/2014/main" xmlns="" id="{F612EC21-8C40-4F8D-9C51-838A0A1D8EED}"/>
                  </a:ext>
                </a:extLst>
              </p:cNvPr>
              <p:cNvSpPr txBox="1"/>
              <p:nvPr/>
            </p:nvSpPr>
            <p:spPr>
              <a:xfrm>
                <a:off x="1559495" y="1204010"/>
                <a:ext cx="869149" cy="156966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/>
              </a:bodyPr>
              <a:lstStyle/>
              <a:p>
                <a:r>
                  <a:rPr lang="en-US" altLang="zh-CN" sz="9600" b="1">
                    <a:solidFill>
                      <a:schemeClr val="bg1"/>
                    </a:solidFill>
                  </a:rPr>
                  <a:t>3</a:t>
                </a:r>
                <a:endParaRPr lang="en-US" altLang="zh-CN" sz="9600" b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6" name="ïṥ1íḍè">
                <a:extLst>
                  <a:ext uri="{FF2B5EF4-FFF2-40B4-BE49-F238E27FC236}">
                    <a16:creationId xmlns:a16="http://schemas.microsoft.com/office/drawing/2014/main" xmlns="" id="{840F18FA-37EB-4E62-BF9A-636FEC9B44A3}"/>
                  </a:ext>
                </a:extLst>
              </p:cNvPr>
              <p:cNvGrpSpPr/>
              <p:nvPr/>
            </p:nvGrpSpPr>
            <p:grpSpPr>
              <a:xfrm>
                <a:off x="1994070" y="1556792"/>
                <a:ext cx="1940868" cy="926443"/>
                <a:chOff x="1925286" y="1494446"/>
                <a:chExt cx="1940868" cy="926443"/>
              </a:xfrm>
            </p:grpSpPr>
            <p:sp>
              <p:nvSpPr>
                <p:cNvPr id="27" name="ïSliḑe">
                  <a:extLst>
                    <a:ext uri="{FF2B5EF4-FFF2-40B4-BE49-F238E27FC236}">
                      <a16:creationId xmlns:a16="http://schemas.microsoft.com/office/drawing/2014/main" xmlns="" id="{7C83CE5A-BB09-464E-B2C3-86E7DD2C9DE8}"/>
                    </a:ext>
                  </a:extLst>
                </p:cNvPr>
                <p:cNvSpPr/>
                <p:nvPr/>
              </p:nvSpPr>
              <p:spPr>
                <a:xfrm>
                  <a:off x="1925286" y="1494446"/>
                  <a:ext cx="1940868" cy="382013"/>
                </a:xfrm>
                <a:prstGeom prst="rect">
                  <a:avLst/>
                </a:prstGeom>
              </p:spPr>
              <p:txBody>
                <a:bodyPr wrap="square" lIns="91440" tIns="45720" rIns="91440" bIns="45720" anchor="b">
                  <a:normAutofit/>
                </a:bodyPr>
                <a:lstStyle/>
                <a:p>
                  <a:r>
                    <a:rPr lang="en-US" altLang="zh-CN" sz="1600" b="1" dirty="0">
                      <a:solidFill>
                        <a:schemeClr val="accent1"/>
                      </a:solidFill>
                    </a:rPr>
                    <a:t>Text here</a:t>
                  </a:r>
                  <a:endParaRPr lang="zh-CN" altLang="en-US" sz="1600" b="1" dirty="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8" name="îṩḻide">
                  <a:extLst>
                    <a:ext uri="{FF2B5EF4-FFF2-40B4-BE49-F238E27FC236}">
                      <a16:creationId xmlns:a16="http://schemas.microsoft.com/office/drawing/2014/main" xmlns="" id="{F91B3C6C-BE7E-4E4A-B5A7-D8FE7630EEDD}"/>
                    </a:ext>
                  </a:extLst>
                </p:cNvPr>
                <p:cNvSpPr/>
                <p:nvPr/>
              </p:nvSpPr>
              <p:spPr>
                <a:xfrm>
                  <a:off x="1928598" y="1876459"/>
                  <a:ext cx="1935154" cy="544430"/>
                </a:xfrm>
                <a:prstGeom prst="rect">
                  <a:avLst/>
                </a:prstGeom>
              </p:spPr>
              <p:txBody>
                <a:bodyPr wrap="square" lIns="91440" tIns="45720" rIns="91440" bIns="45720">
                  <a:normAutofit/>
                </a:bodyPr>
                <a:lstStyle/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Supporting text here.</a:t>
                  </a:r>
                </a:p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……</a:t>
                  </a:r>
                </a:p>
              </p:txBody>
            </p:sp>
          </p:grpSp>
        </p:grpSp>
        <p:grpSp>
          <p:nvGrpSpPr>
            <p:cNvPr id="6" name="iślíḋè">
              <a:extLst>
                <a:ext uri="{FF2B5EF4-FFF2-40B4-BE49-F238E27FC236}">
                  <a16:creationId xmlns:a16="http://schemas.microsoft.com/office/drawing/2014/main" xmlns="" id="{EEFC93C5-E26B-40E9-887F-873E25456BB8}"/>
                </a:ext>
              </a:extLst>
            </p:cNvPr>
            <p:cNvGrpSpPr/>
            <p:nvPr/>
          </p:nvGrpSpPr>
          <p:grpSpPr>
            <a:xfrm>
              <a:off x="1379887" y="3556240"/>
              <a:ext cx="2735482" cy="1569660"/>
              <a:chOff x="1199456" y="1204010"/>
              <a:chExt cx="2735482" cy="1569660"/>
            </a:xfrm>
          </p:grpSpPr>
          <p:sp>
            <p:nvSpPr>
              <p:cNvPr id="19" name="ïSľiḓe">
                <a:extLst>
                  <a:ext uri="{FF2B5EF4-FFF2-40B4-BE49-F238E27FC236}">
                    <a16:creationId xmlns:a16="http://schemas.microsoft.com/office/drawing/2014/main" xmlns="" id="{8B206657-D2B7-4CB5-BEA0-25D4B3CCB797}"/>
                  </a:ext>
                </a:extLst>
              </p:cNvPr>
              <p:cNvSpPr/>
              <p:nvPr/>
            </p:nvSpPr>
            <p:spPr>
              <a:xfrm>
                <a:off x="1199456" y="1556792"/>
                <a:ext cx="864096" cy="86409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20" name="íṡ1íḑé">
                <a:extLst>
                  <a:ext uri="{FF2B5EF4-FFF2-40B4-BE49-F238E27FC236}">
                    <a16:creationId xmlns:a16="http://schemas.microsoft.com/office/drawing/2014/main" xmlns="" id="{50EF619C-3A33-46EA-8E42-6BA16120406C}"/>
                  </a:ext>
                </a:extLst>
              </p:cNvPr>
              <p:cNvSpPr txBox="1"/>
              <p:nvPr/>
            </p:nvSpPr>
            <p:spPr>
              <a:xfrm>
                <a:off x="1533747" y="1204010"/>
                <a:ext cx="869149" cy="156966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/>
              </a:bodyPr>
              <a:lstStyle/>
              <a:p>
                <a:r>
                  <a:rPr lang="en-US" altLang="zh-CN" sz="9600" b="1">
                    <a:solidFill>
                      <a:schemeClr val="bg1"/>
                    </a:solidFill>
                  </a:rPr>
                  <a:t>4</a:t>
                </a:r>
                <a:endParaRPr lang="en-US" altLang="zh-CN" sz="9600" b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ïṥḷidê">
                <a:extLst>
                  <a:ext uri="{FF2B5EF4-FFF2-40B4-BE49-F238E27FC236}">
                    <a16:creationId xmlns:a16="http://schemas.microsoft.com/office/drawing/2014/main" xmlns="" id="{6B7533A8-701B-45E8-8EF5-44070AB64D23}"/>
                  </a:ext>
                </a:extLst>
              </p:cNvPr>
              <p:cNvGrpSpPr/>
              <p:nvPr/>
            </p:nvGrpSpPr>
            <p:grpSpPr>
              <a:xfrm>
                <a:off x="1994070" y="1556792"/>
                <a:ext cx="1940868" cy="926443"/>
                <a:chOff x="1925286" y="1494446"/>
                <a:chExt cx="1940868" cy="926443"/>
              </a:xfrm>
            </p:grpSpPr>
            <p:sp>
              <p:nvSpPr>
                <p:cNvPr id="22" name="ïṣlïďê">
                  <a:extLst>
                    <a:ext uri="{FF2B5EF4-FFF2-40B4-BE49-F238E27FC236}">
                      <a16:creationId xmlns:a16="http://schemas.microsoft.com/office/drawing/2014/main" xmlns="" id="{064EC47D-05F4-4592-B1E9-065AAA4DED7F}"/>
                    </a:ext>
                  </a:extLst>
                </p:cNvPr>
                <p:cNvSpPr/>
                <p:nvPr/>
              </p:nvSpPr>
              <p:spPr>
                <a:xfrm>
                  <a:off x="1925286" y="1494446"/>
                  <a:ext cx="1940868" cy="382013"/>
                </a:xfrm>
                <a:prstGeom prst="rect">
                  <a:avLst/>
                </a:prstGeom>
              </p:spPr>
              <p:txBody>
                <a:bodyPr wrap="square" lIns="91440" tIns="45720" rIns="91440" bIns="45720" anchor="b">
                  <a:normAutofit/>
                </a:bodyPr>
                <a:lstStyle/>
                <a:p>
                  <a:r>
                    <a:rPr lang="en-US" altLang="zh-CN" sz="1600" b="1" dirty="0"/>
                    <a:t>Text here</a:t>
                  </a:r>
                  <a:endParaRPr lang="zh-CN" altLang="en-US" sz="1600" b="1" dirty="0"/>
                </a:p>
              </p:txBody>
            </p:sp>
            <p:sp>
              <p:nvSpPr>
                <p:cNvPr id="23" name="iṡlïḑè">
                  <a:extLst>
                    <a:ext uri="{FF2B5EF4-FFF2-40B4-BE49-F238E27FC236}">
                      <a16:creationId xmlns:a16="http://schemas.microsoft.com/office/drawing/2014/main" xmlns="" id="{54D11BCE-5787-462E-A2A7-3EE927EA7EF2}"/>
                    </a:ext>
                  </a:extLst>
                </p:cNvPr>
                <p:cNvSpPr/>
                <p:nvPr/>
              </p:nvSpPr>
              <p:spPr>
                <a:xfrm>
                  <a:off x="1928598" y="1876459"/>
                  <a:ext cx="1935154" cy="544430"/>
                </a:xfrm>
                <a:prstGeom prst="rect">
                  <a:avLst/>
                </a:prstGeom>
              </p:spPr>
              <p:txBody>
                <a:bodyPr wrap="square" lIns="91440" tIns="45720" rIns="91440" bIns="45720">
                  <a:normAutofit/>
                </a:bodyPr>
                <a:lstStyle/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Supporting text here.</a:t>
                  </a:r>
                </a:p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……</a:t>
                  </a:r>
                </a:p>
              </p:txBody>
            </p:sp>
          </p:grpSp>
        </p:grpSp>
        <p:grpSp>
          <p:nvGrpSpPr>
            <p:cNvPr id="7" name="ïŝľiḓé">
              <a:extLst>
                <a:ext uri="{FF2B5EF4-FFF2-40B4-BE49-F238E27FC236}">
                  <a16:creationId xmlns:a16="http://schemas.microsoft.com/office/drawing/2014/main" xmlns="" id="{57F57388-0094-4A36-8BF4-CEEC021A24EE}"/>
                </a:ext>
              </a:extLst>
            </p:cNvPr>
            <p:cNvGrpSpPr/>
            <p:nvPr/>
          </p:nvGrpSpPr>
          <p:grpSpPr>
            <a:xfrm>
              <a:off x="4545837" y="3530360"/>
              <a:ext cx="2735482" cy="1569660"/>
              <a:chOff x="1199456" y="1178130"/>
              <a:chExt cx="2735482" cy="1569660"/>
            </a:xfrm>
          </p:grpSpPr>
          <p:sp>
            <p:nvSpPr>
              <p:cNvPr id="14" name="îslîḑè">
                <a:extLst>
                  <a:ext uri="{FF2B5EF4-FFF2-40B4-BE49-F238E27FC236}">
                    <a16:creationId xmlns:a16="http://schemas.microsoft.com/office/drawing/2014/main" xmlns="" id="{7D3398E6-B7E9-476A-BC1E-3812A43B045A}"/>
                  </a:ext>
                </a:extLst>
              </p:cNvPr>
              <p:cNvSpPr/>
              <p:nvPr/>
            </p:nvSpPr>
            <p:spPr>
              <a:xfrm>
                <a:off x="1199456" y="1556792"/>
                <a:ext cx="864096" cy="86409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15" name="ïṡḷiḑe">
                <a:extLst>
                  <a:ext uri="{FF2B5EF4-FFF2-40B4-BE49-F238E27FC236}">
                    <a16:creationId xmlns:a16="http://schemas.microsoft.com/office/drawing/2014/main" xmlns="" id="{B6872D89-999D-4093-98BF-54AFEAA1507D}"/>
                  </a:ext>
                </a:extLst>
              </p:cNvPr>
              <p:cNvSpPr txBox="1"/>
              <p:nvPr/>
            </p:nvSpPr>
            <p:spPr>
              <a:xfrm>
                <a:off x="1480228" y="1178130"/>
                <a:ext cx="869149" cy="156966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/>
              </a:bodyPr>
              <a:lstStyle/>
              <a:p>
                <a:r>
                  <a:rPr lang="en-US" altLang="zh-CN" sz="9600" b="1">
                    <a:solidFill>
                      <a:schemeClr val="bg1"/>
                    </a:solidFill>
                  </a:rPr>
                  <a:t>5</a:t>
                </a:r>
                <a:endParaRPr lang="en-US" altLang="zh-CN" sz="9600" b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6" name="ïṡḻíḓè">
                <a:extLst>
                  <a:ext uri="{FF2B5EF4-FFF2-40B4-BE49-F238E27FC236}">
                    <a16:creationId xmlns:a16="http://schemas.microsoft.com/office/drawing/2014/main" xmlns="" id="{FA9C3014-DE34-4EAD-8690-9ACF568BFA68}"/>
                  </a:ext>
                </a:extLst>
              </p:cNvPr>
              <p:cNvGrpSpPr/>
              <p:nvPr/>
            </p:nvGrpSpPr>
            <p:grpSpPr>
              <a:xfrm>
                <a:off x="1994070" y="1556792"/>
                <a:ext cx="1940868" cy="926443"/>
                <a:chOff x="1925286" y="1494446"/>
                <a:chExt cx="1940868" cy="926443"/>
              </a:xfrm>
            </p:grpSpPr>
            <p:sp>
              <p:nvSpPr>
                <p:cNvPr id="17" name="iŝ1îḓé">
                  <a:extLst>
                    <a:ext uri="{FF2B5EF4-FFF2-40B4-BE49-F238E27FC236}">
                      <a16:creationId xmlns:a16="http://schemas.microsoft.com/office/drawing/2014/main" xmlns="" id="{A3F72E3E-38B7-467C-897F-A71542819697}"/>
                    </a:ext>
                  </a:extLst>
                </p:cNvPr>
                <p:cNvSpPr/>
                <p:nvPr/>
              </p:nvSpPr>
              <p:spPr>
                <a:xfrm>
                  <a:off x="1925286" y="1494446"/>
                  <a:ext cx="1940868" cy="382013"/>
                </a:xfrm>
                <a:prstGeom prst="rect">
                  <a:avLst/>
                </a:prstGeom>
              </p:spPr>
              <p:txBody>
                <a:bodyPr wrap="square" lIns="91440" tIns="45720" rIns="91440" bIns="45720" anchor="b">
                  <a:normAutofit/>
                </a:bodyPr>
                <a:lstStyle/>
                <a:p>
                  <a:r>
                    <a:rPr lang="en-US" altLang="zh-CN" sz="1600" b="1" dirty="0">
                      <a:solidFill>
                        <a:schemeClr val="accent1"/>
                      </a:solidFill>
                    </a:rPr>
                    <a:t>Text here</a:t>
                  </a:r>
                  <a:endParaRPr lang="zh-CN" altLang="en-US" sz="1600" b="1" dirty="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8" name="iṩľîḍê">
                  <a:extLst>
                    <a:ext uri="{FF2B5EF4-FFF2-40B4-BE49-F238E27FC236}">
                      <a16:creationId xmlns:a16="http://schemas.microsoft.com/office/drawing/2014/main" xmlns="" id="{6B63026E-354E-44DB-AD94-B59F33C23EF3}"/>
                    </a:ext>
                  </a:extLst>
                </p:cNvPr>
                <p:cNvSpPr/>
                <p:nvPr/>
              </p:nvSpPr>
              <p:spPr>
                <a:xfrm>
                  <a:off x="1928598" y="1876459"/>
                  <a:ext cx="1935154" cy="544430"/>
                </a:xfrm>
                <a:prstGeom prst="rect">
                  <a:avLst/>
                </a:prstGeom>
              </p:spPr>
              <p:txBody>
                <a:bodyPr wrap="square" lIns="91440" tIns="45720" rIns="91440" bIns="45720">
                  <a:normAutofit/>
                </a:bodyPr>
                <a:lstStyle/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Supporting text here.</a:t>
                  </a:r>
                </a:p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……</a:t>
                  </a:r>
                </a:p>
              </p:txBody>
            </p:sp>
          </p:grpSp>
        </p:grpSp>
        <p:grpSp>
          <p:nvGrpSpPr>
            <p:cNvPr id="8" name="iṩ1ïḍè">
              <a:extLst>
                <a:ext uri="{FF2B5EF4-FFF2-40B4-BE49-F238E27FC236}">
                  <a16:creationId xmlns:a16="http://schemas.microsoft.com/office/drawing/2014/main" xmlns="" id="{980C34A5-95B7-4136-91B6-637A732BEDF4}"/>
                </a:ext>
              </a:extLst>
            </p:cNvPr>
            <p:cNvGrpSpPr/>
            <p:nvPr/>
          </p:nvGrpSpPr>
          <p:grpSpPr>
            <a:xfrm>
              <a:off x="8074229" y="3530360"/>
              <a:ext cx="2735482" cy="1569660"/>
              <a:chOff x="1199456" y="1178130"/>
              <a:chExt cx="2735482" cy="1569660"/>
            </a:xfrm>
          </p:grpSpPr>
          <p:sp>
            <p:nvSpPr>
              <p:cNvPr id="9" name="ïṧļidé">
                <a:extLst>
                  <a:ext uri="{FF2B5EF4-FFF2-40B4-BE49-F238E27FC236}">
                    <a16:creationId xmlns:a16="http://schemas.microsoft.com/office/drawing/2014/main" xmlns="" id="{7C4C3F89-9927-4C73-AD76-B0A030AF1B8E}"/>
                  </a:ext>
                </a:extLst>
              </p:cNvPr>
              <p:cNvSpPr/>
              <p:nvPr/>
            </p:nvSpPr>
            <p:spPr>
              <a:xfrm>
                <a:off x="1199456" y="1556792"/>
                <a:ext cx="864096" cy="86409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10" name="ïşļiḍé">
                <a:extLst>
                  <a:ext uri="{FF2B5EF4-FFF2-40B4-BE49-F238E27FC236}">
                    <a16:creationId xmlns:a16="http://schemas.microsoft.com/office/drawing/2014/main" xmlns="" id="{39209CCA-0791-46AE-9967-2154D53BAA92}"/>
                  </a:ext>
                </a:extLst>
              </p:cNvPr>
              <p:cNvSpPr txBox="1"/>
              <p:nvPr/>
            </p:nvSpPr>
            <p:spPr>
              <a:xfrm>
                <a:off x="1508631" y="1178130"/>
                <a:ext cx="869149" cy="156966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/>
              </a:bodyPr>
              <a:lstStyle/>
              <a:p>
                <a:r>
                  <a:rPr lang="en-US" altLang="zh-CN" sz="9600" b="1">
                    <a:solidFill>
                      <a:schemeClr val="bg1"/>
                    </a:solidFill>
                  </a:rPr>
                  <a:t>6</a:t>
                </a:r>
                <a:endParaRPr lang="en-US" altLang="zh-CN" sz="9600" b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1" name="îṡlïďê">
                <a:extLst>
                  <a:ext uri="{FF2B5EF4-FFF2-40B4-BE49-F238E27FC236}">
                    <a16:creationId xmlns:a16="http://schemas.microsoft.com/office/drawing/2014/main" xmlns="" id="{AA0CE963-86A5-4DA9-B707-FE41BF1224D3}"/>
                  </a:ext>
                </a:extLst>
              </p:cNvPr>
              <p:cNvGrpSpPr/>
              <p:nvPr/>
            </p:nvGrpSpPr>
            <p:grpSpPr>
              <a:xfrm>
                <a:off x="1994070" y="1556792"/>
                <a:ext cx="1940868" cy="926443"/>
                <a:chOff x="1925286" y="1494446"/>
                <a:chExt cx="1940868" cy="926443"/>
              </a:xfrm>
            </p:grpSpPr>
            <p:sp>
              <p:nvSpPr>
                <p:cNvPr id="12" name="ïŝḻïḑe">
                  <a:extLst>
                    <a:ext uri="{FF2B5EF4-FFF2-40B4-BE49-F238E27FC236}">
                      <a16:creationId xmlns:a16="http://schemas.microsoft.com/office/drawing/2014/main" xmlns="" id="{55BD96FF-5655-4987-A62C-EC95360917E7}"/>
                    </a:ext>
                  </a:extLst>
                </p:cNvPr>
                <p:cNvSpPr/>
                <p:nvPr/>
              </p:nvSpPr>
              <p:spPr>
                <a:xfrm>
                  <a:off x="1925286" y="1494446"/>
                  <a:ext cx="1940868" cy="382013"/>
                </a:xfrm>
                <a:prstGeom prst="rect">
                  <a:avLst/>
                </a:prstGeom>
              </p:spPr>
              <p:txBody>
                <a:bodyPr wrap="square" lIns="91440" tIns="45720" rIns="91440" bIns="45720" anchor="b">
                  <a:normAutofit/>
                </a:bodyPr>
                <a:lstStyle/>
                <a:p>
                  <a:r>
                    <a:rPr lang="en-US" altLang="zh-CN" sz="1600" b="1" dirty="0"/>
                    <a:t>Text here</a:t>
                  </a:r>
                  <a:endParaRPr lang="zh-CN" altLang="en-US" sz="1600" b="1" dirty="0"/>
                </a:p>
              </p:txBody>
            </p:sp>
            <p:sp>
              <p:nvSpPr>
                <p:cNvPr id="13" name="ïṣḻiḓe">
                  <a:extLst>
                    <a:ext uri="{FF2B5EF4-FFF2-40B4-BE49-F238E27FC236}">
                      <a16:creationId xmlns:a16="http://schemas.microsoft.com/office/drawing/2014/main" xmlns="" id="{F239B921-2D50-4FF2-B4A3-B42886C9A145}"/>
                    </a:ext>
                  </a:extLst>
                </p:cNvPr>
                <p:cNvSpPr/>
                <p:nvPr/>
              </p:nvSpPr>
              <p:spPr>
                <a:xfrm>
                  <a:off x="1928598" y="1876459"/>
                  <a:ext cx="1935154" cy="544430"/>
                </a:xfrm>
                <a:prstGeom prst="rect">
                  <a:avLst/>
                </a:prstGeom>
              </p:spPr>
              <p:txBody>
                <a:bodyPr wrap="square" lIns="91440" tIns="45720" rIns="91440" bIns="45720">
                  <a:normAutofit/>
                </a:bodyPr>
                <a:lstStyle/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Supporting text here.</a:t>
                  </a:r>
                </a:p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……</a:t>
                  </a: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1335056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20</a:t>
            </a:fld>
            <a:endParaRPr lang="zh-CN" altLang="en-US"/>
          </a:p>
        </p:txBody>
      </p:sp>
      <p:grpSp>
        <p:nvGrpSpPr>
          <p:cNvPr id="5" name="024983a2-1203-4a91-beee-ad922aaf8ec6" descr="RQoAAB+LCAAAAAAABADtVU1v2kAQ/S/b9kaQTeqm9Q1KaVG/UIjaRFUOG3uwV1qv0XqJIMj/vbPGZr0GQ0A59FD5gmffzLx5b/CuyWu1mgPxyTShUg0ZjSRNxgoS0iHjkPhiwXmHDJgImYg+y3Qxz4j/Z71Nq5/8Zir+mPJU/qJ8AbqAYIpRvnn1d5Is7EQyZLAqYm1YhO3U+jmbsQCuIQChKtB19EB813Peud6lh+zlIosR+mo0ckfD3icPITdFtpvnHTKFIBXhy/Z+27u6ct67Vu/hB/3YvdukqVT5zgRLFkkJc7oOhuiyFnKdTZCFIYc6bCwUyMet+K6OFb+nSmKDUSoTqrDh2snfmNk8r+toXmMRwhIrVWSJ5VVJUq/J3m3QB3oZJmmmWCpMxoTidgES2zNyI8lAkRxIxQLK+5xFIkGx9b4qCSqI8fRLKtlTKpR9/g1mCg+/AsxLEafsCdvNKM+gkiKmc/iBbXS9VD4U7+6Fq20EThV7bIFoTL6daovRYjRQHbvw/VZQow1OipTL8EbivNMqT0XsLG0byXWNcZczULcTkHqbBytLgHJ/mhgjIvEvnK5XIe7aqjimyt3+Kq6pcmvjy7d244669hzT2g3bFf6/cZZxlycaVwRuYKmOGdfqWr2CQb+cZcVHr7jaTnPL5NWN6ouIV1JuGDgHB2tOY7GxBql9nA9MUwp1whw6oz7BvqvjuDdmgpLBGSacof/uf6QfmIu6vqEDyaJYCciy57mzb9Uqlru+/JOz9U6x7dBs9/j8BZly2K1FCgAA">
            <a:extLst>
              <a:ext uri="{FF2B5EF4-FFF2-40B4-BE49-F238E27FC236}">
                <a16:creationId xmlns:a16="http://schemas.microsoft.com/office/drawing/2014/main" xmlns="" id="{69C08C0F-12F4-4F85-A45F-7CC3F0C7680A}"/>
              </a:ext>
            </a:extLst>
          </p:cNvPr>
          <p:cNvGrpSpPr>
            <a:grpSpLocks noChangeAspect="1"/>
          </p:cNvGrpSpPr>
          <p:nvPr/>
        </p:nvGrpSpPr>
        <p:grpSpPr>
          <a:xfrm>
            <a:off x="1778000" y="1360714"/>
            <a:ext cx="8636000" cy="4136572"/>
            <a:chOff x="1974057" y="1360714"/>
            <a:chExt cx="8636000" cy="4136572"/>
          </a:xfrm>
        </p:grpSpPr>
        <p:sp>
          <p:nvSpPr>
            <p:cNvPr id="6" name="AreaShape">
              <a:extLst>
                <a:ext uri="{FF2B5EF4-FFF2-40B4-BE49-F238E27FC236}">
                  <a16:creationId xmlns:a16="http://schemas.microsoft.com/office/drawing/2014/main" xmlns="" id="{900082F4-4192-4428-9926-4502779A5B76}"/>
                </a:ext>
              </a:extLst>
            </p:cNvPr>
            <p:cNvSpPr/>
            <p:nvPr/>
          </p:nvSpPr>
          <p:spPr>
            <a:xfrm>
              <a:off x="1974057" y="1360714"/>
              <a:ext cx="8636000" cy="413657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ValueShape">
              <a:extLst>
                <a:ext uri="{FF2B5EF4-FFF2-40B4-BE49-F238E27FC236}">
                  <a16:creationId xmlns:a16="http://schemas.microsoft.com/office/drawing/2014/main" xmlns="" id="{AE992B4B-CD83-47DA-A625-AE5B609FDD26}"/>
                </a:ext>
              </a:extLst>
            </p:cNvPr>
            <p:cNvSpPr/>
            <p:nvPr/>
          </p:nvSpPr>
          <p:spPr bwMode="auto">
            <a:xfrm>
              <a:off x="3089275" y="3429000"/>
              <a:ext cx="6010275" cy="844551"/>
            </a:xfrm>
            <a:custGeom>
              <a:avLst/>
              <a:gdLst>
                <a:gd name="connsiteX0" fmla="*/ 3167063 w 6010275"/>
                <a:gd name="connsiteY0" fmla="*/ 762000 h 844551"/>
                <a:gd name="connsiteX1" fmla="*/ 3238501 w 6010275"/>
                <a:gd name="connsiteY1" fmla="*/ 762000 h 844551"/>
                <a:gd name="connsiteX2" fmla="*/ 3238501 w 6010275"/>
                <a:gd name="connsiteY2" fmla="*/ 844550 h 844551"/>
                <a:gd name="connsiteX3" fmla="*/ 3167063 w 6010275"/>
                <a:gd name="connsiteY3" fmla="*/ 844550 h 844551"/>
                <a:gd name="connsiteX4" fmla="*/ 527050 w 6010275"/>
                <a:gd name="connsiteY4" fmla="*/ 762000 h 844551"/>
                <a:gd name="connsiteX5" fmla="*/ 600075 w 6010275"/>
                <a:gd name="connsiteY5" fmla="*/ 762000 h 844551"/>
                <a:gd name="connsiteX6" fmla="*/ 600075 w 6010275"/>
                <a:gd name="connsiteY6" fmla="*/ 844550 h 844551"/>
                <a:gd name="connsiteX7" fmla="*/ 527050 w 6010275"/>
                <a:gd name="connsiteY7" fmla="*/ 844550 h 844551"/>
                <a:gd name="connsiteX8" fmla="*/ 5278438 w 6010275"/>
                <a:gd name="connsiteY8" fmla="*/ 738188 h 844551"/>
                <a:gd name="connsiteX9" fmla="*/ 5349876 w 6010275"/>
                <a:gd name="connsiteY9" fmla="*/ 738188 h 844551"/>
                <a:gd name="connsiteX10" fmla="*/ 5349876 w 6010275"/>
                <a:gd name="connsiteY10" fmla="*/ 844551 h 844551"/>
                <a:gd name="connsiteX11" fmla="*/ 5278438 w 6010275"/>
                <a:gd name="connsiteY11" fmla="*/ 844551 h 844551"/>
                <a:gd name="connsiteX12" fmla="*/ 3957638 w 6010275"/>
                <a:gd name="connsiteY12" fmla="*/ 738188 h 844551"/>
                <a:gd name="connsiteX13" fmla="*/ 4030663 w 6010275"/>
                <a:gd name="connsiteY13" fmla="*/ 738188 h 844551"/>
                <a:gd name="connsiteX14" fmla="*/ 4030663 w 6010275"/>
                <a:gd name="connsiteY14" fmla="*/ 844551 h 844551"/>
                <a:gd name="connsiteX15" fmla="*/ 3957638 w 6010275"/>
                <a:gd name="connsiteY15" fmla="*/ 844551 h 844551"/>
                <a:gd name="connsiteX16" fmla="*/ 1319213 w 6010275"/>
                <a:gd name="connsiteY16" fmla="*/ 738188 h 844551"/>
                <a:gd name="connsiteX17" fmla="*/ 1392238 w 6010275"/>
                <a:gd name="connsiteY17" fmla="*/ 738188 h 844551"/>
                <a:gd name="connsiteX18" fmla="*/ 1392238 w 6010275"/>
                <a:gd name="connsiteY18" fmla="*/ 844551 h 844551"/>
                <a:gd name="connsiteX19" fmla="*/ 1319213 w 6010275"/>
                <a:gd name="connsiteY19" fmla="*/ 844551 h 844551"/>
                <a:gd name="connsiteX20" fmla="*/ 3035300 w 6010275"/>
                <a:gd name="connsiteY20" fmla="*/ 677863 h 844551"/>
                <a:gd name="connsiteX21" fmla="*/ 3106738 w 6010275"/>
                <a:gd name="connsiteY21" fmla="*/ 677863 h 844551"/>
                <a:gd name="connsiteX22" fmla="*/ 3106738 w 6010275"/>
                <a:gd name="connsiteY22" fmla="*/ 844551 h 844551"/>
                <a:gd name="connsiteX23" fmla="*/ 3035300 w 6010275"/>
                <a:gd name="connsiteY23" fmla="*/ 844551 h 844551"/>
                <a:gd name="connsiteX24" fmla="*/ 395288 w 6010275"/>
                <a:gd name="connsiteY24" fmla="*/ 677863 h 844551"/>
                <a:gd name="connsiteX25" fmla="*/ 468313 w 6010275"/>
                <a:gd name="connsiteY25" fmla="*/ 677863 h 844551"/>
                <a:gd name="connsiteX26" fmla="*/ 468313 w 6010275"/>
                <a:gd name="connsiteY26" fmla="*/ 844551 h 844551"/>
                <a:gd name="connsiteX27" fmla="*/ 395288 w 6010275"/>
                <a:gd name="connsiteY27" fmla="*/ 844551 h 844551"/>
                <a:gd name="connsiteX28" fmla="*/ 5145088 w 6010275"/>
                <a:gd name="connsiteY28" fmla="*/ 635000 h 844551"/>
                <a:gd name="connsiteX29" fmla="*/ 5218113 w 6010275"/>
                <a:gd name="connsiteY29" fmla="*/ 635000 h 844551"/>
                <a:gd name="connsiteX30" fmla="*/ 5218113 w 6010275"/>
                <a:gd name="connsiteY30" fmla="*/ 844550 h 844551"/>
                <a:gd name="connsiteX31" fmla="*/ 5145088 w 6010275"/>
                <a:gd name="connsiteY31" fmla="*/ 844550 h 844551"/>
                <a:gd name="connsiteX32" fmla="*/ 2506663 w 6010275"/>
                <a:gd name="connsiteY32" fmla="*/ 635000 h 844551"/>
                <a:gd name="connsiteX33" fmla="*/ 2579688 w 6010275"/>
                <a:gd name="connsiteY33" fmla="*/ 635000 h 844551"/>
                <a:gd name="connsiteX34" fmla="*/ 2579688 w 6010275"/>
                <a:gd name="connsiteY34" fmla="*/ 844550 h 844551"/>
                <a:gd name="connsiteX35" fmla="*/ 2506663 w 6010275"/>
                <a:gd name="connsiteY35" fmla="*/ 844550 h 844551"/>
                <a:gd name="connsiteX36" fmla="*/ 5673725 w 6010275"/>
                <a:gd name="connsiteY36" fmla="*/ 604838 h 844551"/>
                <a:gd name="connsiteX37" fmla="*/ 5746750 w 6010275"/>
                <a:gd name="connsiteY37" fmla="*/ 604838 h 844551"/>
                <a:gd name="connsiteX38" fmla="*/ 5746750 w 6010275"/>
                <a:gd name="connsiteY38" fmla="*/ 844551 h 844551"/>
                <a:gd name="connsiteX39" fmla="*/ 5673725 w 6010275"/>
                <a:gd name="connsiteY39" fmla="*/ 844551 h 844551"/>
                <a:gd name="connsiteX40" fmla="*/ 4354513 w 6010275"/>
                <a:gd name="connsiteY40" fmla="*/ 604838 h 844551"/>
                <a:gd name="connsiteX41" fmla="*/ 4427538 w 6010275"/>
                <a:gd name="connsiteY41" fmla="*/ 604838 h 844551"/>
                <a:gd name="connsiteX42" fmla="*/ 4427538 w 6010275"/>
                <a:gd name="connsiteY42" fmla="*/ 844551 h 844551"/>
                <a:gd name="connsiteX43" fmla="*/ 4354513 w 6010275"/>
                <a:gd name="connsiteY43" fmla="*/ 844551 h 844551"/>
                <a:gd name="connsiteX44" fmla="*/ 1714500 w 6010275"/>
                <a:gd name="connsiteY44" fmla="*/ 604838 h 844551"/>
                <a:gd name="connsiteX45" fmla="*/ 1787525 w 6010275"/>
                <a:gd name="connsiteY45" fmla="*/ 604838 h 844551"/>
                <a:gd name="connsiteX46" fmla="*/ 1787525 w 6010275"/>
                <a:gd name="connsiteY46" fmla="*/ 844551 h 844551"/>
                <a:gd name="connsiteX47" fmla="*/ 1714500 w 6010275"/>
                <a:gd name="connsiteY47" fmla="*/ 844551 h 844551"/>
                <a:gd name="connsiteX48" fmla="*/ 2638425 w 6010275"/>
                <a:gd name="connsiteY48" fmla="*/ 577850 h 844551"/>
                <a:gd name="connsiteX49" fmla="*/ 2711450 w 6010275"/>
                <a:gd name="connsiteY49" fmla="*/ 577850 h 844551"/>
                <a:gd name="connsiteX50" fmla="*/ 2711450 w 6010275"/>
                <a:gd name="connsiteY50" fmla="*/ 844550 h 844551"/>
                <a:gd name="connsiteX51" fmla="*/ 2638425 w 6010275"/>
                <a:gd name="connsiteY51" fmla="*/ 844550 h 844551"/>
                <a:gd name="connsiteX52" fmla="*/ 0 w 6010275"/>
                <a:gd name="connsiteY52" fmla="*/ 577850 h 844551"/>
                <a:gd name="connsiteX53" fmla="*/ 73025 w 6010275"/>
                <a:gd name="connsiteY53" fmla="*/ 577850 h 844551"/>
                <a:gd name="connsiteX54" fmla="*/ 73025 w 6010275"/>
                <a:gd name="connsiteY54" fmla="*/ 844550 h 844551"/>
                <a:gd name="connsiteX55" fmla="*/ 0 w 6010275"/>
                <a:gd name="connsiteY55" fmla="*/ 844550 h 844551"/>
                <a:gd name="connsiteX56" fmla="*/ 3298825 w 6010275"/>
                <a:gd name="connsiteY56" fmla="*/ 574675 h 844551"/>
                <a:gd name="connsiteX57" fmla="*/ 3371850 w 6010275"/>
                <a:gd name="connsiteY57" fmla="*/ 574675 h 844551"/>
                <a:gd name="connsiteX58" fmla="*/ 3371850 w 6010275"/>
                <a:gd name="connsiteY58" fmla="*/ 844550 h 844551"/>
                <a:gd name="connsiteX59" fmla="*/ 3298825 w 6010275"/>
                <a:gd name="connsiteY59" fmla="*/ 844550 h 844551"/>
                <a:gd name="connsiteX60" fmla="*/ 658813 w 6010275"/>
                <a:gd name="connsiteY60" fmla="*/ 574675 h 844551"/>
                <a:gd name="connsiteX61" fmla="*/ 731838 w 6010275"/>
                <a:gd name="connsiteY61" fmla="*/ 574675 h 844551"/>
                <a:gd name="connsiteX62" fmla="*/ 731838 w 6010275"/>
                <a:gd name="connsiteY62" fmla="*/ 844550 h 844551"/>
                <a:gd name="connsiteX63" fmla="*/ 658813 w 6010275"/>
                <a:gd name="connsiteY63" fmla="*/ 844550 h 844551"/>
                <a:gd name="connsiteX64" fmla="*/ 4749800 w 6010275"/>
                <a:gd name="connsiteY64" fmla="*/ 534988 h 844551"/>
                <a:gd name="connsiteX65" fmla="*/ 4822825 w 6010275"/>
                <a:gd name="connsiteY65" fmla="*/ 534988 h 844551"/>
                <a:gd name="connsiteX66" fmla="*/ 4822825 w 6010275"/>
                <a:gd name="connsiteY66" fmla="*/ 844551 h 844551"/>
                <a:gd name="connsiteX67" fmla="*/ 4749800 w 6010275"/>
                <a:gd name="connsiteY67" fmla="*/ 844551 h 844551"/>
                <a:gd name="connsiteX68" fmla="*/ 2111375 w 6010275"/>
                <a:gd name="connsiteY68" fmla="*/ 534988 h 844551"/>
                <a:gd name="connsiteX69" fmla="*/ 2182813 w 6010275"/>
                <a:gd name="connsiteY69" fmla="*/ 534988 h 844551"/>
                <a:gd name="connsiteX70" fmla="*/ 2182813 w 6010275"/>
                <a:gd name="connsiteY70" fmla="*/ 844551 h 844551"/>
                <a:gd name="connsiteX71" fmla="*/ 2111375 w 6010275"/>
                <a:gd name="connsiteY71" fmla="*/ 844551 h 844551"/>
                <a:gd name="connsiteX72" fmla="*/ 3825875 w 6010275"/>
                <a:gd name="connsiteY72" fmla="*/ 485775 h 844551"/>
                <a:gd name="connsiteX73" fmla="*/ 3898900 w 6010275"/>
                <a:gd name="connsiteY73" fmla="*/ 485775 h 844551"/>
                <a:gd name="connsiteX74" fmla="*/ 3898900 w 6010275"/>
                <a:gd name="connsiteY74" fmla="*/ 844550 h 844551"/>
                <a:gd name="connsiteX75" fmla="*/ 3825875 w 6010275"/>
                <a:gd name="connsiteY75" fmla="*/ 844550 h 844551"/>
                <a:gd name="connsiteX76" fmla="*/ 5541963 w 6010275"/>
                <a:gd name="connsiteY76" fmla="*/ 465138 h 844551"/>
                <a:gd name="connsiteX77" fmla="*/ 5614988 w 6010275"/>
                <a:gd name="connsiteY77" fmla="*/ 465138 h 844551"/>
                <a:gd name="connsiteX78" fmla="*/ 5614988 w 6010275"/>
                <a:gd name="connsiteY78" fmla="*/ 844551 h 844551"/>
                <a:gd name="connsiteX79" fmla="*/ 5541963 w 6010275"/>
                <a:gd name="connsiteY79" fmla="*/ 844551 h 844551"/>
                <a:gd name="connsiteX80" fmla="*/ 4222750 w 6010275"/>
                <a:gd name="connsiteY80" fmla="*/ 465138 h 844551"/>
                <a:gd name="connsiteX81" fmla="*/ 4294188 w 6010275"/>
                <a:gd name="connsiteY81" fmla="*/ 465138 h 844551"/>
                <a:gd name="connsiteX82" fmla="*/ 4294188 w 6010275"/>
                <a:gd name="connsiteY82" fmla="*/ 844551 h 844551"/>
                <a:gd name="connsiteX83" fmla="*/ 4222750 w 6010275"/>
                <a:gd name="connsiteY83" fmla="*/ 844551 h 844551"/>
                <a:gd name="connsiteX84" fmla="*/ 1582738 w 6010275"/>
                <a:gd name="connsiteY84" fmla="*/ 465138 h 844551"/>
                <a:gd name="connsiteX85" fmla="*/ 1655763 w 6010275"/>
                <a:gd name="connsiteY85" fmla="*/ 465138 h 844551"/>
                <a:gd name="connsiteX86" fmla="*/ 1655763 w 6010275"/>
                <a:gd name="connsiteY86" fmla="*/ 844551 h 844551"/>
                <a:gd name="connsiteX87" fmla="*/ 1582738 w 6010275"/>
                <a:gd name="connsiteY87" fmla="*/ 844551 h 844551"/>
                <a:gd name="connsiteX88" fmla="*/ 2901950 w 6010275"/>
                <a:gd name="connsiteY88" fmla="*/ 438150 h 844551"/>
                <a:gd name="connsiteX89" fmla="*/ 2974975 w 6010275"/>
                <a:gd name="connsiteY89" fmla="*/ 438150 h 844551"/>
                <a:gd name="connsiteX90" fmla="*/ 2974975 w 6010275"/>
                <a:gd name="connsiteY90" fmla="*/ 844550 h 844551"/>
                <a:gd name="connsiteX91" fmla="*/ 2901950 w 6010275"/>
                <a:gd name="connsiteY91" fmla="*/ 844550 h 844551"/>
                <a:gd name="connsiteX92" fmla="*/ 263525 w 6010275"/>
                <a:gd name="connsiteY92" fmla="*/ 438150 h 844551"/>
                <a:gd name="connsiteX93" fmla="*/ 336550 w 6010275"/>
                <a:gd name="connsiteY93" fmla="*/ 438150 h 844551"/>
                <a:gd name="connsiteX94" fmla="*/ 336550 w 6010275"/>
                <a:gd name="connsiteY94" fmla="*/ 844550 h 844551"/>
                <a:gd name="connsiteX95" fmla="*/ 263525 w 6010275"/>
                <a:gd name="connsiteY95" fmla="*/ 844550 h 844551"/>
                <a:gd name="connsiteX96" fmla="*/ 4881563 w 6010275"/>
                <a:gd name="connsiteY96" fmla="*/ 422275 h 844551"/>
                <a:gd name="connsiteX97" fmla="*/ 4954588 w 6010275"/>
                <a:gd name="connsiteY97" fmla="*/ 422275 h 844551"/>
                <a:gd name="connsiteX98" fmla="*/ 4954588 w 6010275"/>
                <a:gd name="connsiteY98" fmla="*/ 844550 h 844551"/>
                <a:gd name="connsiteX99" fmla="*/ 4881563 w 6010275"/>
                <a:gd name="connsiteY99" fmla="*/ 844550 h 844551"/>
                <a:gd name="connsiteX100" fmla="*/ 2243138 w 6010275"/>
                <a:gd name="connsiteY100" fmla="*/ 422275 h 844551"/>
                <a:gd name="connsiteX101" fmla="*/ 2316163 w 6010275"/>
                <a:gd name="connsiteY101" fmla="*/ 422275 h 844551"/>
                <a:gd name="connsiteX102" fmla="*/ 2316163 w 6010275"/>
                <a:gd name="connsiteY102" fmla="*/ 844550 h 844551"/>
                <a:gd name="connsiteX103" fmla="*/ 2243138 w 6010275"/>
                <a:gd name="connsiteY103" fmla="*/ 844550 h 844551"/>
                <a:gd name="connsiteX104" fmla="*/ 5937250 w 6010275"/>
                <a:gd name="connsiteY104" fmla="*/ 385763 h 844551"/>
                <a:gd name="connsiteX105" fmla="*/ 6010275 w 6010275"/>
                <a:gd name="connsiteY105" fmla="*/ 385763 h 844551"/>
                <a:gd name="connsiteX106" fmla="*/ 6010275 w 6010275"/>
                <a:gd name="connsiteY106" fmla="*/ 844551 h 844551"/>
                <a:gd name="connsiteX107" fmla="*/ 5937250 w 6010275"/>
                <a:gd name="connsiteY107" fmla="*/ 844551 h 844551"/>
                <a:gd name="connsiteX108" fmla="*/ 4618038 w 6010275"/>
                <a:gd name="connsiteY108" fmla="*/ 385763 h 844551"/>
                <a:gd name="connsiteX109" fmla="*/ 4691063 w 6010275"/>
                <a:gd name="connsiteY109" fmla="*/ 385763 h 844551"/>
                <a:gd name="connsiteX110" fmla="*/ 4691063 w 6010275"/>
                <a:gd name="connsiteY110" fmla="*/ 844551 h 844551"/>
                <a:gd name="connsiteX111" fmla="*/ 4618038 w 6010275"/>
                <a:gd name="connsiteY111" fmla="*/ 844551 h 844551"/>
                <a:gd name="connsiteX112" fmla="*/ 5805488 w 6010275"/>
                <a:gd name="connsiteY112" fmla="*/ 358775 h 844551"/>
                <a:gd name="connsiteX113" fmla="*/ 5878513 w 6010275"/>
                <a:gd name="connsiteY113" fmla="*/ 358775 h 844551"/>
                <a:gd name="connsiteX114" fmla="*/ 5878513 w 6010275"/>
                <a:gd name="connsiteY114" fmla="*/ 844550 h 844551"/>
                <a:gd name="connsiteX115" fmla="*/ 5805488 w 6010275"/>
                <a:gd name="connsiteY115" fmla="*/ 844550 h 844551"/>
                <a:gd name="connsiteX116" fmla="*/ 4486275 w 6010275"/>
                <a:gd name="connsiteY116" fmla="*/ 358775 h 844551"/>
                <a:gd name="connsiteX117" fmla="*/ 4559300 w 6010275"/>
                <a:gd name="connsiteY117" fmla="*/ 358775 h 844551"/>
                <a:gd name="connsiteX118" fmla="*/ 4559300 w 6010275"/>
                <a:gd name="connsiteY118" fmla="*/ 844550 h 844551"/>
                <a:gd name="connsiteX119" fmla="*/ 4486275 w 6010275"/>
                <a:gd name="connsiteY119" fmla="*/ 844550 h 844551"/>
                <a:gd name="connsiteX120" fmla="*/ 1847850 w 6010275"/>
                <a:gd name="connsiteY120" fmla="*/ 358775 h 844551"/>
                <a:gd name="connsiteX121" fmla="*/ 1919288 w 6010275"/>
                <a:gd name="connsiteY121" fmla="*/ 358775 h 844551"/>
                <a:gd name="connsiteX122" fmla="*/ 1919288 w 6010275"/>
                <a:gd name="connsiteY122" fmla="*/ 844550 h 844551"/>
                <a:gd name="connsiteX123" fmla="*/ 1847850 w 6010275"/>
                <a:gd name="connsiteY123" fmla="*/ 844550 h 844551"/>
                <a:gd name="connsiteX124" fmla="*/ 3694113 w 6010275"/>
                <a:gd name="connsiteY124" fmla="*/ 352425 h 844551"/>
                <a:gd name="connsiteX125" fmla="*/ 3767138 w 6010275"/>
                <a:gd name="connsiteY125" fmla="*/ 352425 h 844551"/>
                <a:gd name="connsiteX126" fmla="*/ 3767138 w 6010275"/>
                <a:gd name="connsiteY126" fmla="*/ 844550 h 844551"/>
                <a:gd name="connsiteX127" fmla="*/ 3694113 w 6010275"/>
                <a:gd name="connsiteY127" fmla="*/ 844550 h 844551"/>
                <a:gd name="connsiteX128" fmla="*/ 1187450 w 6010275"/>
                <a:gd name="connsiteY128" fmla="*/ 325438 h 844551"/>
                <a:gd name="connsiteX129" fmla="*/ 1260475 w 6010275"/>
                <a:gd name="connsiteY129" fmla="*/ 325438 h 844551"/>
                <a:gd name="connsiteX130" fmla="*/ 1260475 w 6010275"/>
                <a:gd name="connsiteY130" fmla="*/ 844551 h 844551"/>
                <a:gd name="connsiteX131" fmla="*/ 1187450 w 6010275"/>
                <a:gd name="connsiteY131" fmla="*/ 844551 h 844551"/>
                <a:gd name="connsiteX132" fmla="*/ 5410200 w 6010275"/>
                <a:gd name="connsiteY132" fmla="*/ 239713 h 844551"/>
                <a:gd name="connsiteX133" fmla="*/ 5481638 w 6010275"/>
                <a:gd name="connsiteY133" fmla="*/ 239713 h 844551"/>
                <a:gd name="connsiteX134" fmla="*/ 5481638 w 6010275"/>
                <a:gd name="connsiteY134" fmla="*/ 844551 h 844551"/>
                <a:gd name="connsiteX135" fmla="*/ 5410200 w 6010275"/>
                <a:gd name="connsiteY135" fmla="*/ 844551 h 844551"/>
                <a:gd name="connsiteX136" fmla="*/ 4090988 w 6010275"/>
                <a:gd name="connsiteY136" fmla="*/ 239713 h 844551"/>
                <a:gd name="connsiteX137" fmla="*/ 4162426 w 6010275"/>
                <a:gd name="connsiteY137" fmla="*/ 239713 h 844551"/>
                <a:gd name="connsiteX138" fmla="*/ 4162426 w 6010275"/>
                <a:gd name="connsiteY138" fmla="*/ 844551 h 844551"/>
                <a:gd name="connsiteX139" fmla="*/ 4090988 w 6010275"/>
                <a:gd name="connsiteY139" fmla="*/ 844551 h 844551"/>
                <a:gd name="connsiteX140" fmla="*/ 3562350 w 6010275"/>
                <a:gd name="connsiteY140" fmla="*/ 239713 h 844551"/>
                <a:gd name="connsiteX141" fmla="*/ 3635375 w 6010275"/>
                <a:gd name="connsiteY141" fmla="*/ 239713 h 844551"/>
                <a:gd name="connsiteX142" fmla="*/ 3635375 w 6010275"/>
                <a:gd name="connsiteY142" fmla="*/ 844551 h 844551"/>
                <a:gd name="connsiteX143" fmla="*/ 3562350 w 6010275"/>
                <a:gd name="connsiteY143" fmla="*/ 844551 h 844551"/>
                <a:gd name="connsiteX144" fmla="*/ 1979613 w 6010275"/>
                <a:gd name="connsiteY144" fmla="*/ 225425 h 844551"/>
                <a:gd name="connsiteX145" fmla="*/ 2051051 w 6010275"/>
                <a:gd name="connsiteY145" fmla="*/ 225425 h 844551"/>
                <a:gd name="connsiteX146" fmla="*/ 2051051 w 6010275"/>
                <a:gd name="connsiteY146" fmla="*/ 844550 h 844551"/>
                <a:gd name="connsiteX147" fmla="*/ 1979613 w 6010275"/>
                <a:gd name="connsiteY147" fmla="*/ 844550 h 844551"/>
                <a:gd name="connsiteX148" fmla="*/ 2770188 w 6010275"/>
                <a:gd name="connsiteY148" fmla="*/ 200025 h 844551"/>
                <a:gd name="connsiteX149" fmla="*/ 2843213 w 6010275"/>
                <a:gd name="connsiteY149" fmla="*/ 200025 h 844551"/>
                <a:gd name="connsiteX150" fmla="*/ 2843213 w 6010275"/>
                <a:gd name="connsiteY150" fmla="*/ 844550 h 844551"/>
                <a:gd name="connsiteX151" fmla="*/ 2770188 w 6010275"/>
                <a:gd name="connsiteY151" fmla="*/ 844550 h 844551"/>
                <a:gd name="connsiteX152" fmla="*/ 131763 w 6010275"/>
                <a:gd name="connsiteY152" fmla="*/ 200025 h 844551"/>
                <a:gd name="connsiteX153" fmla="*/ 204788 w 6010275"/>
                <a:gd name="connsiteY153" fmla="*/ 200025 h 844551"/>
                <a:gd name="connsiteX154" fmla="*/ 204788 w 6010275"/>
                <a:gd name="connsiteY154" fmla="*/ 844550 h 844551"/>
                <a:gd name="connsiteX155" fmla="*/ 131763 w 6010275"/>
                <a:gd name="connsiteY155" fmla="*/ 844550 h 844551"/>
                <a:gd name="connsiteX156" fmla="*/ 1055688 w 6010275"/>
                <a:gd name="connsiteY156" fmla="*/ 192088 h 844551"/>
                <a:gd name="connsiteX157" fmla="*/ 1128713 w 6010275"/>
                <a:gd name="connsiteY157" fmla="*/ 192088 h 844551"/>
                <a:gd name="connsiteX158" fmla="*/ 1128713 w 6010275"/>
                <a:gd name="connsiteY158" fmla="*/ 844551 h 844551"/>
                <a:gd name="connsiteX159" fmla="*/ 1055688 w 6010275"/>
                <a:gd name="connsiteY159" fmla="*/ 844551 h 844551"/>
                <a:gd name="connsiteX160" fmla="*/ 3430588 w 6010275"/>
                <a:gd name="connsiteY160" fmla="*/ 158750 h 844551"/>
                <a:gd name="connsiteX161" fmla="*/ 3503613 w 6010275"/>
                <a:gd name="connsiteY161" fmla="*/ 158750 h 844551"/>
                <a:gd name="connsiteX162" fmla="*/ 3503613 w 6010275"/>
                <a:gd name="connsiteY162" fmla="*/ 844550 h 844551"/>
                <a:gd name="connsiteX163" fmla="*/ 3430588 w 6010275"/>
                <a:gd name="connsiteY163" fmla="*/ 844550 h 844551"/>
                <a:gd name="connsiteX164" fmla="*/ 5013325 w 6010275"/>
                <a:gd name="connsiteY164" fmla="*/ 133350 h 844551"/>
                <a:gd name="connsiteX165" fmla="*/ 5086350 w 6010275"/>
                <a:gd name="connsiteY165" fmla="*/ 133350 h 844551"/>
                <a:gd name="connsiteX166" fmla="*/ 5086350 w 6010275"/>
                <a:gd name="connsiteY166" fmla="*/ 844550 h 844551"/>
                <a:gd name="connsiteX167" fmla="*/ 5013325 w 6010275"/>
                <a:gd name="connsiteY167" fmla="*/ 844550 h 844551"/>
                <a:gd name="connsiteX168" fmla="*/ 2374900 w 6010275"/>
                <a:gd name="connsiteY168" fmla="*/ 79375 h 844551"/>
                <a:gd name="connsiteX169" fmla="*/ 2447925 w 6010275"/>
                <a:gd name="connsiteY169" fmla="*/ 79375 h 844551"/>
                <a:gd name="connsiteX170" fmla="*/ 2447925 w 6010275"/>
                <a:gd name="connsiteY170" fmla="*/ 844550 h 844551"/>
                <a:gd name="connsiteX171" fmla="*/ 2374900 w 6010275"/>
                <a:gd name="connsiteY171" fmla="*/ 844550 h 844551"/>
                <a:gd name="connsiteX172" fmla="*/ 1450975 w 6010275"/>
                <a:gd name="connsiteY172" fmla="*/ 79375 h 844551"/>
                <a:gd name="connsiteX173" fmla="*/ 1524000 w 6010275"/>
                <a:gd name="connsiteY173" fmla="*/ 79375 h 844551"/>
                <a:gd name="connsiteX174" fmla="*/ 1524000 w 6010275"/>
                <a:gd name="connsiteY174" fmla="*/ 844550 h 844551"/>
                <a:gd name="connsiteX175" fmla="*/ 1450975 w 6010275"/>
                <a:gd name="connsiteY175" fmla="*/ 844550 h 844551"/>
                <a:gd name="connsiteX176" fmla="*/ 923925 w 6010275"/>
                <a:gd name="connsiteY176" fmla="*/ 79375 h 844551"/>
                <a:gd name="connsiteX177" fmla="*/ 995363 w 6010275"/>
                <a:gd name="connsiteY177" fmla="*/ 79375 h 844551"/>
                <a:gd name="connsiteX178" fmla="*/ 995363 w 6010275"/>
                <a:gd name="connsiteY178" fmla="*/ 844550 h 844551"/>
                <a:gd name="connsiteX179" fmla="*/ 923925 w 6010275"/>
                <a:gd name="connsiteY179" fmla="*/ 844550 h 844551"/>
                <a:gd name="connsiteX180" fmla="*/ 792163 w 6010275"/>
                <a:gd name="connsiteY180" fmla="*/ 0 h 844551"/>
                <a:gd name="connsiteX181" fmla="*/ 863601 w 6010275"/>
                <a:gd name="connsiteY181" fmla="*/ 0 h 844551"/>
                <a:gd name="connsiteX182" fmla="*/ 863601 w 6010275"/>
                <a:gd name="connsiteY182" fmla="*/ 844550 h 844551"/>
                <a:gd name="connsiteX183" fmla="*/ 792163 w 6010275"/>
                <a:gd name="connsiteY183" fmla="*/ 844550 h 844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6010275" h="844551">
                  <a:moveTo>
                    <a:pt x="3167063" y="762000"/>
                  </a:moveTo>
                  <a:lnTo>
                    <a:pt x="3238501" y="762000"/>
                  </a:lnTo>
                  <a:lnTo>
                    <a:pt x="3238501" y="844550"/>
                  </a:lnTo>
                  <a:lnTo>
                    <a:pt x="3167063" y="844550"/>
                  </a:lnTo>
                  <a:close/>
                  <a:moveTo>
                    <a:pt x="527050" y="762000"/>
                  </a:moveTo>
                  <a:lnTo>
                    <a:pt x="600075" y="762000"/>
                  </a:lnTo>
                  <a:lnTo>
                    <a:pt x="600075" y="844550"/>
                  </a:lnTo>
                  <a:lnTo>
                    <a:pt x="527050" y="844550"/>
                  </a:lnTo>
                  <a:close/>
                  <a:moveTo>
                    <a:pt x="5278438" y="738188"/>
                  </a:moveTo>
                  <a:lnTo>
                    <a:pt x="5349876" y="738188"/>
                  </a:lnTo>
                  <a:lnTo>
                    <a:pt x="5349876" y="844551"/>
                  </a:lnTo>
                  <a:lnTo>
                    <a:pt x="5278438" y="844551"/>
                  </a:lnTo>
                  <a:close/>
                  <a:moveTo>
                    <a:pt x="3957638" y="738188"/>
                  </a:moveTo>
                  <a:lnTo>
                    <a:pt x="4030663" y="738188"/>
                  </a:lnTo>
                  <a:lnTo>
                    <a:pt x="4030663" y="844551"/>
                  </a:lnTo>
                  <a:lnTo>
                    <a:pt x="3957638" y="844551"/>
                  </a:lnTo>
                  <a:close/>
                  <a:moveTo>
                    <a:pt x="1319213" y="738188"/>
                  </a:moveTo>
                  <a:lnTo>
                    <a:pt x="1392238" y="738188"/>
                  </a:lnTo>
                  <a:lnTo>
                    <a:pt x="1392238" y="844551"/>
                  </a:lnTo>
                  <a:lnTo>
                    <a:pt x="1319213" y="844551"/>
                  </a:lnTo>
                  <a:close/>
                  <a:moveTo>
                    <a:pt x="3035300" y="677863"/>
                  </a:moveTo>
                  <a:lnTo>
                    <a:pt x="3106738" y="677863"/>
                  </a:lnTo>
                  <a:lnTo>
                    <a:pt x="3106738" y="844551"/>
                  </a:lnTo>
                  <a:lnTo>
                    <a:pt x="3035300" y="844551"/>
                  </a:lnTo>
                  <a:close/>
                  <a:moveTo>
                    <a:pt x="395288" y="677863"/>
                  </a:moveTo>
                  <a:lnTo>
                    <a:pt x="468313" y="677863"/>
                  </a:lnTo>
                  <a:lnTo>
                    <a:pt x="468313" y="844551"/>
                  </a:lnTo>
                  <a:lnTo>
                    <a:pt x="395288" y="844551"/>
                  </a:lnTo>
                  <a:close/>
                  <a:moveTo>
                    <a:pt x="5145088" y="635000"/>
                  </a:moveTo>
                  <a:lnTo>
                    <a:pt x="5218113" y="635000"/>
                  </a:lnTo>
                  <a:lnTo>
                    <a:pt x="5218113" y="844550"/>
                  </a:lnTo>
                  <a:lnTo>
                    <a:pt x="5145088" y="844550"/>
                  </a:lnTo>
                  <a:close/>
                  <a:moveTo>
                    <a:pt x="2506663" y="635000"/>
                  </a:moveTo>
                  <a:lnTo>
                    <a:pt x="2579688" y="635000"/>
                  </a:lnTo>
                  <a:lnTo>
                    <a:pt x="2579688" y="844550"/>
                  </a:lnTo>
                  <a:lnTo>
                    <a:pt x="2506663" y="844550"/>
                  </a:lnTo>
                  <a:close/>
                  <a:moveTo>
                    <a:pt x="5673725" y="604838"/>
                  </a:moveTo>
                  <a:lnTo>
                    <a:pt x="5746750" y="604838"/>
                  </a:lnTo>
                  <a:lnTo>
                    <a:pt x="5746750" y="844551"/>
                  </a:lnTo>
                  <a:lnTo>
                    <a:pt x="5673725" y="844551"/>
                  </a:lnTo>
                  <a:close/>
                  <a:moveTo>
                    <a:pt x="4354513" y="604838"/>
                  </a:moveTo>
                  <a:lnTo>
                    <a:pt x="4427538" y="604838"/>
                  </a:lnTo>
                  <a:lnTo>
                    <a:pt x="4427538" y="844551"/>
                  </a:lnTo>
                  <a:lnTo>
                    <a:pt x="4354513" y="844551"/>
                  </a:lnTo>
                  <a:close/>
                  <a:moveTo>
                    <a:pt x="1714500" y="604838"/>
                  </a:moveTo>
                  <a:lnTo>
                    <a:pt x="1787525" y="604838"/>
                  </a:lnTo>
                  <a:lnTo>
                    <a:pt x="1787525" y="844551"/>
                  </a:lnTo>
                  <a:lnTo>
                    <a:pt x="1714500" y="844551"/>
                  </a:lnTo>
                  <a:close/>
                  <a:moveTo>
                    <a:pt x="2638425" y="577850"/>
                  </a:moveTo>
                  <a:lnTo>
                    <a:pt x="2711450" y="577850"/>
                  </a:lnTo>
                  <a:lnTo>
                    <a:pt x="2711450" y="844550"/>
                  </a:lnTo>
                  <a:lnTo>
                    <a:pt x="2638425" y="844550"/>
                  </a:lnTo>
                  <a:close/>
                  <a:moveTo>
                    <a:pt x="0" y="577850"/>
                  </a:moveTo>
                  <a:lnTo>
                    <a:pt x="73025" y="577850"/>
                  </a:lnTo>
                  <a:lnTo>
                    <a:pt x="73025" y="844550"/>
                  </a:lnTo>
                  <a:lnTo>
                    <a:pt x="0" y="844550"/>
                  </a:lnTo>
                  <a:close/>
                  <a:moveTo>
                    <a:pt x="3298825" y="574675"/>
                  </a:moveTo>
                  <a:lnTo>
                    <a:pt x="3371850" y="574675"/>
                  </a:lnTo>
                  <a:lnTo>
                    <a:pt x="3371850" y="844550"/>
                  </a:lnTo>
                  <a:lnTo>
                    <a:pt x="3298825" y="844550"/>
                  </a:lnTo>
                  <a:close/>
                  <a:moveTo>
                    <a:pt x="658813" y="574675"/>
                  </a:moveTo>
                  <a:lnTo>
                    <a:pt x="731838" y="574675"/>
                  </a:lnTo>
                  <a:lnTo>
                    <a:pt x="731838" y="844550"/>
                  </a:lnTo>
                  <a:lnTo>
                    <a:pt x="658813" y="844550"/>
                  </a:lnTo>
                  <a:close/>
                  <a:moveTo>
                    <a:pt x="4749800" y="534988"/>
                  </a:moveTo>
                  <a:lnTo>
                    <a:pt x="4822825" y="534988"/>
                  </a:lnTo>
                  <a:lnTo>
                    <a:pt x="4822825" y="844551"/>
                  </a:lnTo>
                  <a:lnTo>
                    <a:pt x="4749800" y="844551"/>
                  </a:lnTo>
                  <a:close/>
                  <a:moveTo>
                    <a:pt x="2111375" y="534988"/>
                  </a:moveTo>
                  <a:lnTo>
                    <a:pt x="2182813" y="534988"/>
                  </a:lnTo>
                  <a:lnTo>
                    <a:pt x="2182813" y="844551"/>
                  </a:lnTo>
                  <a:lnTo>
                    <a:pt x="2111375" y="844551"/>
                  </a:lnTo>
                  <a:close/>
                  <a:moveTo>
                    <a:pt x="3825875" y="485775"/>
                  </a:moveTo>
                  <a:lnTo>
                    <a:pt x="3898900" y="485775"/>
                  </a:lnTo>
                  <a:lnTo>
                    <a:pt x="3898900" y="844550"/>
                  </a:lnTo>
                  <a:lnTo>
                    <a:pt x="3825875" y="844550"/>
                  </a:lnTo>
                  <a:close/>
                  <a:moveTo>
                    <a:pt x="5541963" y="465138"/>
                  </a:moveTo>
                  <a:lnTo>
                    <a:pt x="5614988" y="465138"/>
                  </a:lnTo>
                  <a:lnTo>
                    <a:pt x="5614988" y="844551"/>
                  </a:lnTo>
                  <a:lnTo>
                    <a:pt x="5541963" y="844551"/>
                  </a:lnTo>
                  <a:close/>
                  <a:moveTo>
                    <a:pt x="4222750" y="465138"/>
                  </a:moveTo>
                  <a:lnTo>
                    <a:pt x="4294188" y="465138"/>
                  </a:lnTo>
                  <a:lnTo>
                    <a:pt x="4294188" y="844551"/>
                  </a:lnTo>
                  <a:lnTo>
                    <a:pt x="4222750" y="844551"/>
                  </a:lnTo>
                  <a:close/>
                  <a:moveTo>
                    <a:pt x="1582738" y="465138"/>
                  </a:moveTo>
                  <a:lnTo>
                    <a:pt x="1655763" y="465138"/>
                  </a:lnTo>
                  <a:lnTo>
                    <a:pt x="1655763" y="844551"/>
                  </a:lnTo>
                  <a:lnTo>
                    <a:pt x="1582738" y="844551"/>
                  </a:lnTo>
                  <a:close/>
                  <a:moveTo>
                    <a:pt x="2901950" y="438150"/>
                  </a:moveTo>
                  <a:lnTo>
                    <a:pt x="2974975" y="438150"/>
                  </a:lnTo>
                  <a:lnTo>
                    <a:pt x="2974975" y="844550"/>
                  </a:lnTo>
                  <a:lnTo>
                    <a:pt x="2901950" y="844550"/>
                  </a:lnTo>
                  <a:close/>
                  <a:moveTo>
                    <a:pt x="263525" y="438150"/>
                  </a:moveTo>
                  <a:lnTo>
                    <a:pt x="336550" y="438150"/>
                  </a:lnTo>
                  <a:lnTo>
                    <a:pt x="336550" y="844550"/>
                  </a:lnTo>
                  <a:lnTo>
                    <a:pt x="263525" y="844550"/>
                  </a:lnTo>
                  <a:close/>
                  <a:moveTo>
                    <a:pt x="4881563" y="422275"/>
                  </a:moveTo>
                  <a:lnTo>
                    <a:pt x="4954588" y="422275"/>
                  </a:lnTo>
                  <a:lnTo>
                    <a:pt x="4954588" y="844550"/>
                  </a:lnTo>
                  <a:lnTo>
                    <a:pt x="4881563" y="844550"/>
                  </a:lnTo>
                  <a:close/>
                  <a:moveTo>
                    <a:pt x="2243138" y="422275"/>
                  </a:moveTo>
                  <a:lnTo>
                    <a:pt x="2316163" y="422275"/>
                  </a:lnTo>
                  <a:lnTo>
                    <a:pt x="2316163" y="844550"/>
                  </a:lnTo>
                  <a:lnTo>
                    <a:pt x="2243138" y="844550"/>
                  </a:lnTo>
                  <a:close/>
                  <a:moveTo>
                    <a:pt x="5937250" y="385763"/>
                  </a:moveTo>
                  <a:lnTo>
                    <a:pt x="6010275" y="385763"/>
                  </a:lnTo>
                  <a:lnTo>
                    <a:pt x="6010275" y="844551"/>
                  </a:lnTo>
                  <a:lnTo>
                    <a:pt x="5937250" y="844551"/>
                  </a:lnTo>
                  <a:close/>
                  <a:moveTo>
                    <a:pt x="4618038" y="385763"/>
                  </a:moveTo>
                  <a:lnTo>
                    <a:pt x="4691063" y="385763"/>
                  </a:lnTo>
                  <a:lnTo>
                    <a:pt x="4691063" y="844551"/>
                  </a:lnTo>
                  <a:lnTo>
                    <a:pt x="4618038" y="844551"/>
                  </a:lnTo>
                  <a:close/>
                  <a:moveTo>
                    <a:pt x="5805488" y="358775"/>
                  </a:moveTo>
                  <a:lnTo>
                    <a:pt x="5878513" y="358775"/>
                  </a:lnTo>
                  <a:lnTo>
                    <a:pt x="5878513" y="844550"/>
                  </a:lnTo>
                  <a:lnTo>
                    <a:pt x="5805488" y="844550"/>
                  </a:lnTo>
                  <a:close/>
                  <a:moveTo>
                    <a:pt x="4486275" y="358775"/>
                  </a:moveTo>
                  <a:lnTo>
                    <a:pt x="4559300" y="358775"/>
                  </a:lnTo>
                  <a:lnTo>
                    <a:pt x="4559300" y="844550"/>
                  </a:lnTo>
                  <a:lnTo>
                    <a:pt x="4486275" y="844550"/>
                  </a:lnTo>
                  <a:close/>
                  <a:moveTo>
                    <a:pt x="1847850" y="358775"/>
                  </a:moveTo>
                  <a:lnTo>
                    <a:pt x="1919288" y="358775"/>
                  </a:lnTo>
                  <a:lnTo>
                    <a:pt x="1919288" y="844550"/>
                  </a:lnTo>
                  <a:lnTo>
                    <a:pt x="1847850" y="844550"/>
                  </a:lnTo>
                  <a:close/>
                  <a:moveTo>
                    <a:pt x="3694113" y="352425"/>
                  </a:moveTo>
                  <a:lnTo>
                    <a:pt x="3767138" y="352425"/>
                  </a:lnTo>
                  <a:lnTo>
                    <a:pt x="3767138" y="844550"/>
                  </a:lnTo>
                  <a:lnTo>
                    <a:pt x="3694113" y="844550"/>
                  </a:lnTo>
                  <a:close/>
                  <a:moveTo>
                    <a:pt x="1187450" y="325438"/>
                  </a:moveTo>
                  <a:lnTo>
                    <a:pt x="1260475" y="325438"/>
                  </a:lnTo>
                  <a:lnTo>
                    <a:pt x="1260475" y="844551"/>
                  </a:lnTo>
                  <a:lnTo>
                    <a:pt x="1187450" y="844551"/>
                  </a:lnTo>
                  <a:close/>
                  <a:moveTo>
                    <a:pt x="5410200" y="239713"/>
                  </a:moveTo>
                  <a:lnTo>
                    <a:pt x="5481638" y="239713"/>
                  </a:lnTo>
                  <a:lnTo>
                    <a:pt x="5481638" y="844551"/>
                  </a:lnTo>
                  <a:lnTo>
                    <a:pt x="5410200" y="844551"/>
                  </a:lnTo>
                  <a:close/>
                  <a:moveTo>
                    <a:pt x="4090988" y="239713"/>
                  </a:moveTo>
                  <a:lnTo>
                    <a:pt x="4162426" y="239713"/>
                  </a:lnTo>
                  <a:lnTo>
                    <a:pt x="4162426" y="844551"/>
                  </a:lnTo>
                  <a:lnTo>
                    <a:pt x="4090988" y="844551"/>
                  </a:lnTo>
                  <a:close/>
                  <a:moveTo>
                    <a:pt x="3562350" y="239713"/>
                  </a:moveTo>
                  <a:lnTo>
                    <a:pt x="3635375" y="239713"/>
                  </a:lnTo>
                  <a:lnTo>
                    <a:pt x="3635375" y="844551"/>
                  </a:lnTo>
                  <a:lnTo>
                    <a:pt x="3562350" y="844551"/>
                  </a:lnTo>
                  <a:close/>
                  <a:moveTo>
                    <a:pt x="1979613" y="225425"/>
                  </a:moveTo>
                  <a:lnTo>
                    <a:pt x="2051051" y="225425"/>
                  </a:lnTo>
                  <a:lnTo>
                    <a:pt x="2051051" y="844550"/>
                  </a:lnTo>
                  <a:lnTo>
                    <a:pt x="1979613" y="844550"/>
                  </a:lnTo>
                  <a:close/>
                  <a:moveTo>
                    <a:pt x="2770188" y="200025"/>
                  </a:moveTo>
                  <a:lnTo>
                    <a:pt x="2843213" y="200025"/>
                  </a:lnTo>
                  <a:lnTo>
                    <a:pt x="2843213" y="844550"/>
                  </a:lnTo>
                  <a:lnTo>
                    <a:pt x="2770188" y="844550"/>
                  </a:lnTo>
                  <a:close/>
                  <a:moveTo>
                    <a:pt x="131763" y="200025"/>
                  </a:moveTo>
                  <a:lnTo>
                    <a:pt x="204788" y="200025"/>
                  </a:lnTo>
                  <a:lnTo>
                    <a:pt x="204788" y="844550"/>
                  </a:lnTo>
                  <a:lnTo>
                    <a:pt x="131763" y="844550"/>
                  </a:lnTo>
                  <a:close/>
                  <a:moveTo>
                    <a:pt x="1055688" y="192088"/>
                  </a:moveTo>
                  <a:lnTo>
                    <a:pt x="1128713" y="192088"/>
                  </a:lnTo>
                  <a:lnTo>
                    <a:pt x="1128713" y="844551"/>
                  </a:lnTo>
                  <a:lnTo>
                    <a:pt x="1055688" y="844551"/>
                  </a:lnTo>
                  <a:close/>
                  <a:moveTo>
                    <a:pt x="3430588" y="158750"/>
                  </a:moveTo>
                  <a:lnTo>
                    <a:pt x="3503613" y="158750"/>
                  </a:lnTo>
                  <a:lnTo>
                    <a:pt x="3503613" y="844550"/>
                  </a:lnTo>
                  <a:lnTo>
                    <a:pt x="3430588" y="844550"/>
                  </a:lnTo>
                  <a:close/>
                  <a:moveTo>
                    <a:pt x="5013325" y="133350"/>
                  </a:moveTo>
                  <a:lnTo>
                    <a:pt x="5086350" y="133350"/>
                  </a:lnTo>
                  <a:lnTo>
                    <a:pt x="5086350" y="844550"/>
                  </a:lnTo>
                  <a:lnTo>
                    <a:pt x="5013325" y="844550"/>
                  </a:lnTo>
                  <a:close/>
                  <a:moveTo>
                    <a:pt x="2374900" y="79375"/>
                  </a:moveTo>
                  <a:lnTo>
                    <a:pt x="2447925" y="79375"/>
                  </a:lnTo>
                  <a:lnTo>
                    <a:pt x="2447925" y="844550"/>
                  </a:lnTo>
                  <a:lnTo>
                    <a:pt x="2374900" y="844550"/>
                  </a:lnTo>
                  <a:close/>
                  <a:moveTo>
                    <a:pt x="1450975" y="79375"/>
                  </a:moveTo>
                  <a:lnTo>
                    <a:pt x="1524000" y="79375"/>
                  </a:lnTo>
                  <a:lnTo>
                    <a:pt x="1524000" y="844550"/>
                  </a:lnTo>
                  <a:lnTo>
                    <a:pt x="1450975" y="844550"/>
                  </a:lnTo>
                  <a:close/>
                  <a:moveTo>
                    <a:pt x="923925" y="79375"/>
                  </a:moveTo>
                  <a:lnTo>
                    <a:pt x="995363" y="79375"/>
                  </a:lnTo>
                  <a:lnTo>
                    <a:pt x="995363" y="844550"/>
                  </a:lnTo>
                  <a:lnTo>
                    <a:pt x="923925" y="844550"/>
                  </a:lnTo>
                  <a:close/>
                  <a:moveTo>
                    <a:pt x="792163" y="0"/>
                  </a:moveTo>
                  <a:lnTo>
                    <a:pt x="863601" y="0"/>
                  </a:lnTo>
                  <a:lnTo>
                    <a:pt x="863601" y="844550"/>
                  </a:lnTo>
                  <a:lnTo>
                    <a:pt x="792163" y="8445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1FD2E5"/>
                </a:gs>
                <a:gs pos="100000">
                  <a:srgbClr val="D9D9D9"/>
                </a:gs>
                <a:gs pos="55000">
                  <a:srgbClr val="1FD2E5"/>
                </a:gs>
                <a:gs pos="55100">
                  <a:srgbClr val="D9D9D9"/>
                </a:gs>
              </a:gsLst>
              <a:lin ang="0" scaled="1"/>
              <a:tileRect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" name="CustomText1">
              <a:extLst>
                <a:ext uri="{FF2B5EF4-FFF2-40B4-BE49-F238E27FC236}">
                  <a16:creationId xmlns:a16="http://schemas.microsoft.com/office/drawing/2014/main" xmlns="" id="{C69DF7AC-E679-47E1-8A03-1D0EC53F531F}"/>
                </a:ext>
              </a:extLst>
            </p:cNvPr>
            <p:cNvSpPr/>
            <p:nvPr/>
          </p:nvSpPr>
          <p:spPr>
            <a:xfrm>
              <a:off x="3048824" y="2262097"/>
              <a:ext cx="2223264" cy="379413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rmAutofit/>
            </a:bodyPr>
            <a:lstStyle/>
            <a:p>
              <a:pPr marL="0" marR="0" lvl="0" indent="0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i="0" u="none" strike="noStrike" kern="1200" cap="none" spc="0" normalizeH="0" baseline="0" noProof="0" dirty="0">
                  <a:ln>
                    <a:noFill/>
                  </a:ln>
                  <a:solidFill>
                    <a:srgbClr val="1FD2E5"/>
                  </a:solidFill>
                  <a:effectLst/>
                  <a:uLnTx/>
                  <a:uFillTx/>
                </a:rPr>
                <a:t>Supporting text here</a:t>
              </a:r>
            </a:p>
          </p:txBody>
        </p:sp>
        <p:sp>
          <p:nvSpPr>
            <p:cNvPr id="9" name="CustomText2">
              <a:extLst>
                <a:ext uri="{FF2B5EF4-FFF2-40B4-BE49-F238E27FC236}">
                  <a16:creationId xmlns:a16="http://schemas.microsoft.com/office/drawing/2014/main" xmlns="" id="{25DD9C11-2B7D-44F7-B499-4558A5D6901D}"/>
                </a:ext>
              </a:extLst>
            </p:cNvPr>
            <p:cNvSpPr/>
            <p:nvPr/>
          </p:nvSpPr>
          <p:spPr>
            <a:xfrm>
              <a:off x="3048824" y="1906599"/>
              <a:ext cx="2223264" cy="437958"/>
            </a:xfrm>
            <a:prstGeom prst="rect">
              <a:avLst/>
            </a:prstGeom>
            <a:noFill/>
          </p:spPr>
          <p:txBody>
            <a:bodyPr wrap="none" lIns="90000" tIns="46800" rIns="90000" bIns="46800" anchor="ctr">
              <a:normAutofit fontScale="92500" lnSpcReduction="20000"/>
            </a:bodyPr>
            <a:lstStyle/>
            <a:p>
              <a:pPr marL="0" marR="0" lvl="0" indent="0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80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</a:rPr>
                <a:t>TEXT HERE</a:t>
              </a:r>
            </a:p>
          </p:txBody>
        </p:sp>
        <p:sp>
          <p:nvSpPr>
            <p:cNvPr id="10" name="CustomText1">
              <a:extLst>
                <a:ext uri="{FF2B5EF4-FFF2-40B4-BE49-F238E27FC236}">
                  <a16:creationId xmlns:a16="http://schemas.microsoft.com/office/drawing/2014/main" xmlns="" id="{20B8B7C5-1C67-4E8E-83C8-71F6859EAAF3}"/>
                </a:ext>
              </a:extLst>
            </p:cNvPr>
            <p:cNvSpPr/>
            <p:nvPr/>
          </p:nvSpPr>
          <p:spPr>
            <a:xfrm>
              <a:off x="5484541" y="4488157"/>
              <a:ext cx="3726405" cy="514674"/>
            </a:xfrm>
            <a:prstGeom prst="rect">
              <a:avLst/>
            </a:prstGeom>
            <a:noFill/>
          </p:spPr>
          <p:txBody>
            <a:bodyPr wrap="none" lIns="0" tIns="0" rIns="0" bIns="0">
              <a:normAutofit/>
            </a:bodyPr>
            <a:lstStyle/>
            <a:p>
              <a:pPr algn="r">
                <a:lnSpc>
                  <a:spcPct val="120000"/>
                </a:lnSpc>
                <a:defRPr/>
              </a:pPr>
              <a:r>
                <a:rPr lang="en-US" altLang="zh-CN" sz="1100" dirty="0">
                  <a:solidFill>
                    <a:schemeClr val="bg2">
                      <a:lumMod val="50000"/>
                    </a:schemeClr>
                  </a:solidFill>
                </a:rPr>
                <a:t>Supporting text here Supporting text  </a:t>
              </a:r>
            </a:p>
            <a:p>
              <a:pPr algn="r">
                <a:lnSpc>
                  <a:spcPct val="120000"/>
                </a:lnSpc>
                <a:defRPr/>
              </a:pPr>
              <a:r>
                <a:rPr lang="en-US" altLang="zh-CN" sz="1100" dirty="0">
                  <a:solidFill>
                    <a:schemeClr val="bg2">
                      <a:lumMod val="50000"/>
                    </a:schemeClr>
                  </a:solidFill>
                </a:rPr>
                <a:t>Supporting text here Supporting text here</a:t>
              </a:r>
            </a:p>
            <a:p>
              <a:pPr algn="r">
                <a:lnSpc>
                  <a:spcPct val="120000"/>
                </a:lnSpc>
                <a:defRPr/>
              </a:pPr>
              <a:endParaRPr lang="en-US" altLang="zh-CN" sz="1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 algn="r">
                <a:lnSpc>
                  <a:spcPct val="120000"/>
                </a:lnSpc>
                <a:defRPr/>
              </a:pPr>
              <a:endParaRPr lang="en-US" altLang="zh-CN" sz="1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 marL="0" marR="0" lvl="0" indent="0" algn="r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zh-CN" sz="1100" i="0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11" name="ValueText">
              <a:extLst>
                <a:ext uri="{FF2B5EF4-FFF2-40B4-BE49-F238E27FC236}">
                  <a16:creationId xmlns:a16="http://schemas.microsoft.com/office/drawing/2014/main" xmlns="" id="{405CA9D0-9015-4948-9554-E20FD20E59A6}"/>
                </a:ext>
              </a:extLst>
            </p:cNvPr>
            <p:cNvSpPr txBox="1"/>
            <p:nvPr/>
          </p:nvSpPr>
          <p:spPr>
            <a:xfrm>
              <a:off x="6273664" y="2824552"/>
              <a:ext cx="428408" cy="321306"/>
            </a:xfrm>
            <a:prstGeom prst="rect">
              <a:avLst/>
            </a:prstGeom>
            <a:noFill/>
          </p:spPr>
          <p:txBody>
            <a:bodyPr wrap="none" rtlCol="0" anchor="ctr" anchorCtr="0">
              <a:prstTxWarp prst="textPlain">
                <a:avLst/>
              </a:prstTxWarp>
              <a:normAutofit fontScale="25000" lnSpcReduction="20000"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0" i="0" u="none" strike="noStrike" kern="1200" cap="none" spc="0" normalizeH="0" baseline="0" noProof="0">
                  <a:ln>
                    <a:noFill/>
                  </a:ln>
                  <a:solidFill>
                    <a:srgbClr val="1FD2E5"/>
                  </a:solidFill>
                  <a:effectLst/>
                  <a:uLnTx/>
                  <a:uFillTx/>
                  <a:latin typeface="Impact" panose="020B0806030902050204" pitchFamily="34" charset="0"/>
                </a:rPr>
                <a:t>55%</a:t>
              </a:r>
              <a:endPara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srgbClr val="1FD2E5"/>
                </a:solidFill>
                <a:effectLst/>
                <a:uLnTx/>
                <a:uFillTx/>
                <a:latin typeface="Impact" panose="020B0806030902050204" pitchFamily="34" charset="0"/>
              </a:endParaRPr>
            </a:p>
          </p:txBody>
        </p:sp>
        <p:sp>
          <p:nvSpPr>
            <p:cNvPr id="12" name="SorbShape">
              <a:extLst>
                <a:ext uri="{FF2B5EF4-FFF2-40B4-BE49-F238E27FC236}">
                  <a16:creationId xmlns:a16="http://schemas.microsoft.com/office/drawing/2014/main" xmlns="" id="{F9385C54-F597-4906-A2C5-4BC7180115A5}"/>
                </a:ext>
              </a:extLst>
            </p:cNvPr>
            <p:cNvSpPr/>
            <p:nvPr/>
          </p:nvSpPr>
          <p:spPr bwMode="auto">
            <a:xfrm>
              <a:off x="6301982" y="3242250"/>
              <a:ext cx="185886" cy="127735"/>
            </a:xfrm>
            <a:custGeom>
              <a:avLst/>
              <a:gdLst>
                <a:gd name="T0" fmla="*/ 59 w 118"/>
                <a:gd name="T1" fmla="*/ 74 h 74"/>
                <a:gd name="T2" fmla="*/ 118 w 118"/>
                <a:gd name="T3" fmla="*/ 0 h 74"/>
                <a:gd name="T4" fmla="*/ 0 w 118"/>
                <a:gd name="T5" fmla="*/ 0 h 74"/>
                <a:gd name="T6" fmla="*/ 59 w 118"/>
                <a:gd name="T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4">
                  <a:moveTo>
                    <a:pt x="59" y="74"/>
                  </a:moveTo>
                  <a:lnTo>
                    <a:pt x="118" y="0"/>
                  </a:lnTo>
                  <a:lnTo>
                    <a:pt x="0" y="0"/>
                  </a:lnTo>
                  <a:lnTo>
                    <a:pt x="59" y="74"/>
                  </a:lnTo>
                  <a:close/>
                </a:path>
              </a:pathLst>
            </a:custGeom>
            <a:solidFill>
              <a:srgbClr val="1FD2E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SorbShape11-1">
              <a:extLst>
                <a:ext uri="{FF2B5EF4-FFF2-40B4-BE49-F238E27FC236}">
                  <a16:creationId xmlns:a16="http://schemas.microsoft.com/office/drawing/2014/main" xmlns="" id="{3CF8BB80-F3E5-48E0-9E04-DB1E747A457A}"/>
                </a:ext>
              </a:extLst>
            </p:cNvPr>
            <p:cNvSpPr/>
            <p:nvPr/>
          </p:nvSpPr>
          <p:spPr>
            <a:xfrm>
              <a:off x="3089274" y="3433852"/>
              <a:ext cx="6010275" cy="8396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SorbShape1-1">
              <a:extLst>
                <a:ext uri="{FF2B5EF4-FFF2-40B4-BE49-F238E27FC236}">
                  <a16:creationId xmlns:a16="http://schemas.microsoft.com/office/drawing/2014/main" xmlns="" id="{0D0E4382-0AD8-45D1-A332-231293706526}"/>
                </a:ext>
              </a:extLst>
            </p:cNvPr>
            <p:cNvSpPr/>
            <p:nvPr/>
          </p:nvSpPr>
          <p:spPr>
            <a:xfrm>
              <a:off x="3089274" y="3433852"/>
              <a:ext cx="3305651" cy="8396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221038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21</a:t>
            </a:fld>
            <a:endParaRPr lang="zh-CN" altLang="en-US"/>
          </a:p>
        </p:txBody>
      </p:sp>
      <p:grpSp>
        <p:nvGrpSpPr>
          <p:cNvPr id="5" name="206391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10FC4D74-399E-44C6-A37D-D659F052C48C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0" y="1123950"/>
            <a:ext cx="12192000" cy="4610100"/>
            <a:chOff x="0" y="1123950"/>
            <a:chExt cx="12192000" cy="4610100"/>
          </a:xfrm>
        </p:grpSpPr>
        <p:sp>
          <p:nvSpPr>
            <p:cNvPr id="6" name="ïŝļïḋê">
              <a:extLst>
                <a:ext uri="{FF2B5EF4-FFF2-40B4-BE49-F238E27FC236}">
                  <a16:creationId xmlns:a16="http://schemas.microsoft.com/office/drawing/2014/main" xmlns="" id="{3E14F7D5-5BEC-4178-9CD2-5FD0CD61F73A}"/>
                </a:ext>
              </a:extLst>
            </p:cNvPr>
            <p:cNvSpPr/>
            <p:nvPr/>
          </p:nvSpPr>
          <p:spPr>
            <a:xfrm>
              <a:off x="0" y="1123950"/>
              <a:ext cx="12192000" cy="2861164"/>
            </a:xfrm>
            <a:prstGeom prst="rect">
              <a:avLst/>
            </a:prstGeom>
            <a:blipFill>
              <a:blip r:embed="rId3"/>
              <a:stretch>
                <a:fillRect t="-156205" b="-154825"/>
              </a:stretch>
            </a:blip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7" name="i$ľiḋé">
              <a:extLst>
                <a:ext uri="{FF2B5EF4-FFF2-40B4-BE49-F238E27FC236}">
                  <a16:creationId xmlns:a16="http://schemas.microsoft.com/office/drawing/2014/main" xmlns="" id="{9FDDADFC-CFFE-41FF-A732-827F4E3420D4}"/>
                </a:ext>
              </a:extLst>
            </p:cNvPr>
            <p:cNvSpPr/>
            <p:nvPr/>
          </p:nvSpPr>
          <p:spPr>
            <a:xfrm>
              <a:off x="673100" y="1123950"/>
              <a:ext cx="3386842" cy="2861164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b" anchorCtr="1">
              <a:normAutofit/>
            </a:bodyPr>
            <a:lstStyle/>
            <a:p>
              <a:pPr algn="ctr" defTabSz="914378">
                <a:lnSpc>
                  <a:spcPct val="120000"/>
                </a:lnSpc>
              </a:pPr>
              <a:endParaRPr lang="zh-CN" altLang="en-US" sz="1050" dirty="0">
                <a:solidFill>
                  <a:schemeClr val="bg1"/>
                </a:solidFill>
              </a:endParaRPr>
            </a:p>
          </p:txBody>
        </p:sp>
        <p:sp>
          <p:nvSpPr>
            <p:cNvPr id="8" name="îṡļîḓè">
              <a:extLst>
                <a:ext uri="{FF2B5EF4-FFF2-40B4-BE49-F238E27FC236}">
                  <a16:creationId xmlns:a16="http://schemas.microsoft.com/office/drawing/2014/main" xmlns="" id="{9F77D2FD-5CC4-47E1-9A2F-7A1F5F8B164C}"/>
                </a:ext>
              </a:extLst>
            </p:cNvPr>
            <p:cNvSpPr/>
            <p:nvPr/>
          </p:nvSpPr>
          <p:spPr bwMode="auto">
            <a:xfrm>
              <a:off x="1994495" y="1666716"/>
              <a:ext cx="744052" cy="762000"/>
            </a:xfrm>
            <a:custGeom>
              <a:avLst/>
              <a:gdLst>
                <a:gd name="T0" fmla="*/ 1547 w 10400"/>
                <a:gd name="T1" fmla="*/ 9330 h 10667"/>
                <a:gd name="T2" fmla="*/ 3077 w 10400"/>
                <a:gd name="T3" fmla="*/ 9013 h 10667"/>
                <a:gd name="T4" fmla="*/ 6114 w 10400"/>
                <a:gd name="T5" fmla="*/ 9700 h 10667"/>
                <a:gd name="T6" fmla="*/ 6806 w 10400"/>
                <a:gd name="T7" fmla="*/ 8539 h 10667"/>
                <a:gd name="T8" fmla="*/ 4079 w 10400"/>
                <a:gd name="T9" fmla="*/ 1127 h 10667"/>
                <a:gd name="T10" fmla="*/ 5193 w 10400"/>
                <a:gd name="T11" fmla="*/ 2254 h 10667"/>
                <a:gd name="T12" fmla="*/ 6352 w 10400"/>
                <a:gd name="T13" fmla="*/ 3340 h 10667"/>
                <a:gd name="T14" fmla="*/ 6296 w 10400"/>
                <a:gd name="T15" fmla="*/ 5841 h 10667"/>
                <a:gd name="T16" fmla="*/ 5318 w 10400"/>
                <a:gd name="T17" fmla="*/ 6578 h 10667"/>
                <a:gd name="T18" fmla="*/ 4851 w 10400"/>
                <a:gd name="T19" fmla="*/ 10126 h 10667"/>
                <a:gd name="T20" fmla="*/ 4154 w 10400"/>
                <a:gd name="T21" fmla="*/ 5500 h 10667"/>
                <a:gd name="T22" fmla="*/ 993 w 10400"/>
                <a:gd name="T23" fmla="*/ 1669 h 10667"/>
                <a:gd name="T24" fmla="*/ 4493 w 10400"/>
                <a:gd name="T25" fmla="*/ 2470 h 10667"/>
                <a:gd name="T26" fmla="*/ 5203 w 10400"/>
                <a:gd name="T27" fmla="*/ 5915 h 10667"/>
                <a:gd name="T28" fmla="*/ 5890 w 10400"/>
                <a:gd name="T29" fmla="*/ 2481 h 10667"/>
                <a:gd name="T30" fmla="*/ 9353 w 10400"/>
                <a:gd name="T31" fmla="*/ 1669 h 10667"/>
                <a:gd name="T32" fmla="*/ 8900 w 10400"/>
                <a:gd name="T33" fmla="*/ 5088 h 10667"/>
                <a:gd name="T34" fmla="*/ 8763 w 10400"/>
                <a:gd name="T35" fmla="*/ 4301 h 10667"/>
                <a:gd name="T36" fmla="*/ 7729 w 10400"/>
                <a:gd name="T37" fmla="*/ 3953 h 10667"/>
                <a:gd name="T38" fmla="*/ 8505 w 10400"/>
                <a:gd name="T39" fmla="*/ 5505 h 10667"/>
                <a:gd name="T40" fmla="*/ 8530 w 10400"/>
                <a:gd name="T41" fmla="*/ 6867 h 10667"/>
                <a:gd name="T42" fmla="*/ 9012 w 10400"/>
                <a:gd name="T43" fmla="*/ 6736 h 10667"/>
                <a:gd name="T44" fmla="*/ 9315 w 10400"/>
                <a:gd name="T45" fmla="*/ 6686 h 10667"/>
                <a:gd name="T46" fmla="*/ 9046 w 10400"/>
                <a:gd name="T47" fmla="*/ 4530 h 10667"/>
                <a:gd name="T48" fmla="*/ 9997 w 10400"/>
                <a:gd name="T49" fmla="*/ 3776 h 10667"/>
                <a:gd name="T50" fmla="*/ 8844 w 10400"/>
                <a:gd name="T51" fmla="*/ 4304 h 10667"/>
                <a:gd name="T52" fmla="*/ 8790 w 10400"/>
                <a:gd name="T53" fmla="*/ 3675 h 10667"/>
                <a:gd name="T54" fmla="*/ 9514 w 10400"/>
                <a:gd name="T55" fmla="*/ 6418 h 10667"/>
                <a:gd name="T56" fmla="*/ 9245 w 10400"/>
                <a:gd name="T57" fmla="*/ 6917 h 10667"/>
                <a:gd name="T58" fmla="*/ 7957 w 10400"/>
                <a:gd name="T59" fmla="*/ 6629 h 10667"/>
                <a:gd name="T60" fmla="*/ 7308 w 10400"/>
                <a:gd name="T61" fmla="*/ 6762 h 10667"/>
                <a:gd name="T62" fmla="*/ 9494 w 10400"/>
                <a:gd name="T63" fmla="*/ 6253 h 10667"/>
                <a:gd name="T64" fmla="*/ 577 w 10400"/>
                <a:gd name="T65" fmla="*/ 3770 h 10667"/>
                <a:gd name="T66" fmla="*/ 1355 w 10400"/>
                <a:gd name="T67" fmla="*/ 4518 h 10667"/>
                <a:gd name="T68" fmla="*/ 1282 w 10400"/>
                <a:gd name="T69" fmla="*/ 5462 h 10667"/>
                <a:gd name="T70" fmla="*/ 1236 w 10400"/>
                <a:gd name="T71" fmla="*/ 6867 h 10667"/>
                <a:gd name="T72" fmla="*/ 1718 w 10400"/>
                <a:gd name="T73" fmla="*/ 6728 h 10667"/>
                <a:gd name="T74" fmla="*/ 2022 w 10400"/>
                <a:gd name="T75" fmla="*/ 6694 h 10667"/>
                <a:gd name="T76" fmla="*/ 1843 w 10400"/>
                <a:gd name="T77" fmla="*/ 4519 h 10667"/>
                <a:gd name="T78" fmla="*/ 2505 w 10400"/>
                <a:gd name="T79" fmla="*/ 3770 h 10667"/>
                <a:gd name="T80" fmla="*/ 1608 w 10400"/>
                <a:gd name="T81" fmla="*/ 5217 h 10667"/>
                <a:gd name="T82" fmla="*/ 1557 w 10400"/>
                <a:gd name="T83" fmla="*/ 4304 h 10667"/>
                <a:gd name="T84" fmla="*/ 1610 w 10400"/>
                <a:gd name="T85" fmla="*/ 3675 h 10667"/>
                <a:gd name="T86" fmla="*/ 1898 w 10400"/>
                <a:gd name="T87" fmla="*/ 3969 h 10667"/>
                <a:gd name="T88" fmla="*/ 1547 w 10400"/>
                <a:gd name="T89" fmla="*/ 7324 h 10667"/>
                <a:gd name="T90" fmla="*/ 2189 w 10400"/>
                <a:gd name="T91" fmla="*/ 6405 h 10667"/>
                <a:gd name="T92" fmla="*/ 1172 w 10400"/>
                <a:gd name="T93" fmla="*/ 6918 h 10667"/>
                <a:gd name="T94" fmla="*/ 669 w 10400"/>
                <a:gd name="T95" fmla="*/ 6629 h 10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00" h="10667">
                  <a:moveTo>
                    <a:pt x="8838" y="9330"/>
                  </a:moveTo>
                  <a:cubicBezTo>
                    <a:pt x="8838" y="10067"/>
                    <a:pt x="7206" y="10667"/>
                    <a:pt x="5192" y="10667"/>
                  </a:cubicBezTo>
                  <a:cubicBezTo>
                    <a:pt x="3180" y="10667"/>
                    <a:pt x="1547" y="10067"/>
                    <a:pt x="1547" y="9330"/>
                  </a:cubicBezTo>
                  <a:cubicBezTo>
                    <a:pt x="1547" y="8797"/>
                    <a:pt x="2406" y="8341"/>
                    <a:pt x="3638" y="8128"/>
                  </a:cubicBezTo>
                  <a:lnTo>
                    <a:pt x="3638" y="8495"/>
                  </a:lnTo>
                  <a:cubicBezTo>
                    <a:pt x="3293" y="8632"/>
                    <a:pt x="3077" y="8813"/>
                    <a:pt x="3077" y="9013"/>
                  </a:cubicBezTo>
                  <a:cubicBezTo>
                    <a:pt x="3077" y="9437"/>
                    <a:pt x="4015" y="9781"/>
                    <a:pt x="5171" y="9781"/>
                  </a:cubicBezTo>
                  <a:cubicBezTo>
                    <a:pt x="5497" y="9781"/>
                    <a:pt x="5802" y="9751"/>
                    <a:pt x="6077" y="9703"/>
                  </a:cubicBezTo>
                  <a:cubicBezTo>
                    <a:pt x="6090" y="9702"/>
                    <a:pt x="6102" y="9702"/>
                    <a:pt x="6114" y="9700"/>
                  </a:cubicBezTo>
                  <a:cubicBezTo>
                    <a:pt x="6165" y="9694"/>
                    <a:pt x="6212" y="9682"/>
                    <a:pt x="6259" y="9666"/>
                  </a:cubicBezTo>
                  <a:cubicBezTo>
                    <a:pt x="6859" y="9531"/>
                    <a:pt x="7264" y="9290"/>
                    <a:pt x="7264" y="9013"/>
                  </a:cubicBezTo>
                  <a:cubicBezTo>
                    <a:pt x="7264" y="8834"/>
                    <a:pt x="7090" y="8669"/>
                    <a:pt x="6806" y="8539"/>
                  </a:cubicBezTo>
                  <a:lnTo>
                    <a:pt x="6806" y="8137"/>
                  </a:lnTo>
                  <a:cubicBezTo>
                    <a:pt x="8006" y="8356"/>
                    <a:pt x="8838" y="8805"/>
                    <a:pt x="8838" y="9330"/>
                  </a:cubicBezTo>
                  <a:close/>
                  <a:moveTo>
                    <a:pt x="4079" y="1127"/>
                  </a:moveTo>
                  <a:cubicBezTo>
                    <a:pt x="4079" y="504"/>
                    <a:pt x="4578" y="0"/>
                    <a:pt x="5193" y="0"/>
                  </a:cubicBezTo>
                  <a:cubicBezTo>
                    <a:pt x="5807" y="0"/>
                    <a:pt x="6305" y="504"/>
                    <a:pt x="6305" y="1127"/>
                  </a:cubicBezTo>
                  <a:cubicBezTo>
                    <a:pt x="6305" y="1750"/>
                    <a:pt x="5807" y="2254"/>
                    <a:pt x="5193" y="2254"/>
                  </a:cubicBezTo>
                  <a:cubicBezTo>
                    <a:pt x="4578" y="2254"/>
                    <a:pt x="4079" y="1750"/>
                    <a:pt x="4079" y="1127"/>
                  </a:cubicBezTo>
                  <a:close/>
                  <a:moveTo>
                    <a:pt x="9353" y="1669"/>
                  </a:moveTo>
                  <a:cubicBezTo>
                    <a:pt x="8800" y="2578"/>
                    <a:pt x="7557" y="3340"/>
                    <a:pt x="6352" y="3340"/>
                  </a:cubicBezTo>
                  <a:cubicBezTo>
                    <a:pt x="6274" y="3340"/>
                    <a:pt x="6196" y="3336"/>
                    <a:pt x="6118" y="3330"/>
                  </a:cubicBezTo>
                  <a:cubicBezTo>
                    <a:pt x="6142" y="3615"/>
                    <a:pt x="6252" y="4928"/>
                    <a:pt x="6282" y="5755"/>
                  </a:cubicBezTo>
                  <a:cubicBezTo>
                    <a:pt x="6288" y="5783"/>
                    <a:pt x="6294" y="5811"/>
                    <a:pt x="6296" y="5841"/>
                  </a:cubicBezTo>
                  <a:lnTo>
                    <a:pt x="6568" y="10087"/>
                  </a:lnTo>
                  <a:cubicBezTo>
                    <a:pt x="6586" y="10373"/>
                    <a:pt x="5564" y="10428"/>
                    <a:pt x="5546" y="10154"/>
                  </a:cubicBezTo>
                  <a:lnTo>
                    <a:pt x="5318" y="6578"/>
                  </a:lnTo>
                  <a:cubicBezTo>
                    <a:pt x="5280" y="6574"/>
                    <a:pt x="5244" y="6567"/>
                    <a:pt x="5206" y="6567"/>
                  </a:cubicBezTo>
                  <a:cubicBezTo>
                    <a:pt x="5174" y="6567"/>
                    <a:pt x="5136" y="6577"/>
                    <a:pt x="5099" y="6587"/>
                  </a:cubicBezTo>
                  <a:lnTo>
                    <a:pt x="4851" y="10126"/>
                  </a:lnTo>
                  <a:cubicBezTo>
                    <a:pt x="4832" y="10398"/>
                    <a:pt x="3810" y="10338"/>
                    <a:pt x="3830" y="10052"/>
                  </a:cubicBezTo>
                  <a:lnTo>
                    <a:pt x="4144" y="5559"/>
                  </a:lnTo>
                  <a:cubicBezTo>
                    <a:pt x="4146" y="5538"/>
                    <a:pt x="4150" y="5520"/>
                    <a:pt x="4154" y="5500"/>
                  </a:cubicBezTo>
                  <a:cubicBezTo>
                    <a:pt x="4199" y="4432"/>
                    <a:pt x="4252" y="3400"/>
                    <a:pt x="4257" y="3326"/>
                  </a:cubicBezTo>
                  <a:cubicBezTo>
                    <a:pt x="4169" y="3334"/>
                    <a:pt x="4081" y="3340"/>
                    <a:pt x="3994" y="3340"/>
                  </a:cubicBezTo>
                  <a:cubicBezTo>
                    <a:pt x="2788" y="3340"/>
                    <a:pt x="1546" y="2578"/>
                    <a:pt x="993" y="1669"/>
                  </a:cubicBezTo>
                  <a:cubicBezTo>
                    <a:pt x="879" y="1481"/>
                    <a:pt x="936" y="1235"/>
                    <a:pt x="1122" y="1120"/>
                  </a:cubicBezTo>
                  <a:cubicBezTo>
                    <a:pt x="1308" y="1003"/>
                    <a:pt x="1551" y="1062"/>
                    <a:pt x="1665" y="1250"/>
                  </a:cubicBezTo>
                  <a:cubicBezTo>
                    <a:pt x="2166" y="2073"/>
                    <a:pt x="3484" y="2756"/>
                    <a:pt x="4493" y="2470"/>
                  </a:cubicBezTo>
                  <a:cubicBezTo>
                    <a:pt x="4663" y="2411"/>
                    <a:pt x="4865" y="2374"/>
                    <a:pt x="5089" y="2365"/>
                  </a:cubicBezTo>
                  <a:lnTo>
                    <a:pt x="4729" y="5423"/>
                  </a:lnTo>
                  <a:lnTo>
                    <a:pt x="5203" y="5915"/>
                  </a:lnTo>
                  <a:lnTo>
                    <a:pt x="5617" y="5423"/>
                  </a:lnTo>
                  <a:lnTo>
                    <a:pt x="5330" y="2373"/>
                  </a:lnTo>
                  <a:cubicBezTo>
                    <a:pt x="5531" y="2387"/>
                    <a:pt x="5725" y="2423"/>
                    <a:pt x="5890" y="2481"/>
                  </a:cubicBezTo>
                  <a:cubicBezTo>
                    <a:pt x="6894" y="2741"/>
                    <a:pt x="8187" y="2063"/>
                    <a:pt x="8681" y="1250"/>
                  </a:cubicBezTo>
                  <a:cubicBezTo>
                    <a:pt x="8795" y="1062"/>
                    <a:pt x="9038" y="1003"/>
                    <a:pt x="9224" y="1119"/>
                  </a:cubicBezTo>
                  <a:cubicBezTo>
                    <a:pt x="9410" y="1235"/>
                    <a:pt x="9468" y="1481"/>
                    <a:pt x="9353" y="1669"/>
                  </a:cubicBezTo>
                  <a:close/>
                  <a:moveTo>
                    <a:pt x="8844" y="4304"/>
                  </a:moveTo>
                  <a:cubicBezTo>
                    <a:pt x="8839" y="4303"/>
                    <a:pt x="8833" y="4303"/>
                    <a:pt x="8827" y="4302"/>
                  </a:cubicBezTo>
                  <a:lnTo>
                    <a:pt x="8900" y="5088"/>
                  </a:lnTo>
                  <a:lnTo>
                    <a:pt x="8793" y="5217"/>
                  </a:lnTo>
                  <a:lnTo>
                    <a:pt x="8671" y="5088"/>
                  </a:lnTo>
                  <a:lnTo>
                    <a:pt x="8763" y="4301"/>
                  </a:lnTo>
                  <a:cubicBezTo>
                    <a:pt x="8543" y="4286"/>
                    <a:pt x="8343" y="4195"/>
                    <a:pt x="7895" y="3770"/>
                  </a:cubicBezTo>
                  <a:cubicBezTo>
                    <a:pt x="7846" y="3723"/>
                    <a:pt x="7769" y="3725"/>
                    <a:pt x="7722" y="3776"/>
                  </a:cubicBezTo>
                  <a:cubicBezTo>
                    <a:pt x="7676" y="3826"/>
                    <a:pt x="7679" y="3906"/>
                    <a:pt x="7729" y="3953"/>
                  </a:cubicBezTo>
                  <a:cubicBezTo>
                    <a:pt x="8086" y="4293"/>
                    <a:pt x="8319" y="4456"/>
                    <a:pt x="8558" y="4519"/>
                  </a:cubicBezTo>
                  <a:cubicBezTo>
                    <a:pt x="8558" y="4523"/>
                    <a:pt x="8556" y="4527"/>
                    <a:pt x="8556" y="4530"/>
                  </a:cubicBezTo>
                  <a:lnTo>
                    <a:pt x="8505" y="5505"/>
                  </a:lnTo>
                  <a:lnTo>
                    <a:pt x="8378" y="6694"/>
                  </a:lnTo>
                  <a:cubicBezTo>
                    <a:pt x="8369" y="6780"/>
                    <a:pt x="8430" y="6857"/>
                    <a:pt x="8514" y="6867"/>
                  </a:cubicBezTo>
                  <a:cubicBezTo>
                    <a:pt x="8520" y="6867"/>
                    <a:pt x="8525" y="6867"/>
                    <a:pt x="8530" y="6867"/>
                  </a:cubicBezTo>
                  <a:cubicBezTo>
                    <a:pt x="8608" y="6867"/>
                    <a:pt x="8674" y="6808"/>
                    <a:pt x="8683" y="6728"/>
                  </a:cubicBezTo>
                  <a:lnTo>
                    <a:pt x="8815" y="5498"/>
                  </a:lnTo>
                  <a:lnTo>
                    <a:pt x="9012" y="6736"/>
                  </a:lnTo>
                  <a:cubicBezTo>
                    <a:pt x="9025" y="6813"/>
                    <a:pt x="9090" y="6868"/>
                    <a:pt x="9164" y="6868"/>
                  </a:cubicBezTo>
                  <a:cubicBezTo>
                    <a:pt x="9172" y="6868"/>
                    <a:pt x="9180" y="6867"/>
                    <a:pt x="9188" y="6866"/>
                  </a:cubicBezTo>
                  <a:cubicBezTo>
                    <a:pt x="9272" y="6852"/>
                    <a:pt x="9328" y="6771"/>
                    <a:pt x="9315" y="6686"/>
                  </a:cubicBezTo>
                  <a:lnTo>
                    <a:pt x="9119" y="5462"/>
                  </a:lnTo>
                  <a:cubicBezTo>
                    <a:pt x="9119" y="5461"/>
                    <a:pt x="9120" y="5460"/>
                    <a:pt x="9120" y="5459"/>
                  </a:cubicBezTo>
                  <a:lnTo>
                    <a:pt x="9046" y="4530"/>
                  </a:lnTo>
                  <a:cubicBezTo>
                    <a:pt x="9046" y="4526"/>
                    <a:pt x="9046" y="4522"/>
                    <a:pt x="9045" y="4518"/>
                  </a:cubicBezTo>
                  <a:cubicBezTo>
                    <a:pt x="9279" y="4456"/>
                    <a:pt x="9631" y="4296"/>
                    <a:pt x="9990" y="3953"/>
                  </a:cubicBezTo>
                  <a:cubicBezTo>
                    <a:pt x="10040" y="3906"/>
                    <a:pt x="10043" y="3826"/>
                    <a:pt x="9997" y="3776"/>
                  </a:cubicBezTo>
                  <a:cubicBezTo>
                    <a:pt x="9950" y="3725"/>
                    <a:pt x="9873" y="3723"/>
                    <a:pt x="9823" y="3770"/>
                  </a:cubicBezTo>
                  <a:cubicBezTo>
                    <a:pt x="9407" y="4166"/>
                    <a:pt x="9010" y="4290"/>
                    <a:pt x="8857" y="4300"/>
                  </a:cubicBezTo>
                  <a:cubicBezTo>
                    <a:pt x="8852" y="4300"/>
                    <a:pt x="8849" y="4303"/>
                    <a:pt x="8844" y="4304"/>
                  </a:cubicBezTo>
                  <a:close/>
                  <a:moveTo>
                    <a:pt x="8790" y="4263"/>
                  </a:moveTo>
                  <a:cubicBezTo>
                    <a:pt x="8949" y="4263"/>
                    <a:pt x="9078" y="4131"/>
                    <a:pt x="9078" y="3969"/>
                  </a:cubicBezTo>
                  <a:cubicBezTo>
                    <a:pt x="9078" y="3807"/>
                    <a:pt x="8949" y="3675"/>
                    <a:pt x="8790" y="3675"/>
                  </a:cubicBezTo>
                  <a:cubicBezTo>
                    <a:pt x="8631" y="3675"/>
                    <a:pt x="8503" y="3807"/>
                    <a:pt x="8503" y="3969"/>
                  </a:cubicBezTo>
                  <a:cubicBezTo>
                    <a:pt x="8503" y="4131"/>
                    <a:pt x="8631" y="4263"/>
                    <a:pt x="8790" y="4263"/>
                  </a:cubicBezTo>
                  <a:close/>
                  <a:moveTo>
                    <a:pt x="9514" y="6418"/>
                  </a:moveTo>
                  <a:cubicBezTo>
                    <a:pt x="9649" y="6475"/>
                    <a:pt x="9732" y="6548"/>
                    <a:pt x="9732" y="6629"/>
                  </a:cubicBezTo>
                  <a:cubicBezTo>
                    <a:pt x="9732" y="6745"/>
                    <a:pt x="9561" y="6846"/>
                    <a:pt x="9306" y="6903"/>
                  </a:cubicBezTo>
                  <a:cubicBezTo>
                    <a:pt x="9287" y="6910"/>
                    <a:pt x="9267" y="6915"/>
                    <a:pt x="9245" y="6917"/>
                  </a:cubicBezTo>
                  <a:cubicBezTo>
                    <a:pt x="9240" y="6918"/>
                    <a:pt x="9235" y="6918"/>
                    <a:pt x="9229" y="6918"/>
                  </a:cubicBezTo>
                  <a:cubicBezTo>
                    <a:pt x="9112" y="6939"/>
                    <a:pt x="8983" y="6952"/>
                    <a:pt x="8845" y="6952"/>
                  </a:cubicBezTo>
                  <a:cubicBezTo>
                    <a:pt x="8355" y="6952"/>
                    <a:pt x="7957" y="6807"/>
                    <a:pt x="7957" y="6629"/>
                  </a:cubicBezTo>
                  <a:cubicBezTo>
                    <a:pt x="7957" y="6542"/>
                    <a:pt x="8055" y="6463"/>
                    <a:pt x="8211" y="6405"/>
                  </a:cubicBezTo>
                  <a:lnTo>
                    <a:pt x="8222" y="6252"/>
                  </a:lnTo>
                  <a:cubicBezTo>
                    <a:pt x="7685" y="6340"/>
                    <a:pt x="7308" y="6534"/>
                    <a:pt x="7308" y="6762"/>
                  </a:cubicBezTo>
                  <a:cubicBezTo>
                    <a:pt x="7308" y="7072"/>
                    <a:pt x="8000" y="7324"/>
                    <a:pt x="8854" y="7324"/>
                  </a:cubicBezTo>
                  <a:cubicBezTo>
                    <a:pt x="9708" y="7324"/>
                    <a:pt x="10400" y="7072"/>
                    <a:pt x="10400" y="6762"/>
                  </a:cubicBezTo>
                  <a:cubicBezTo>
                    <a:pt x="10400" y="6535"/>
                    <a:pt x="10027" y="6342"/>
                    <a:pt x="9494" y="6253"/>
                  </a:cubicBezTo>
                  <a:lnTo>
                    <a:pt x="9514" y="6418"/>
                  </a:lnTo>
                  <a:close/>
                  <a:moveTo>
                    <a:pt x="1543" y="4300"/>
                  </a:moveTo>
                  <a:cubicBezTo>
                    <a:pt x="1391" y="4290"/>
                    <a:pt x="994" y="4166"/>
                    <a:pt x="577" y="3770"/>
                  </a:cubicBezTo>
                  <a:cubicBezTo>
                    <a:pt x="528" y="3723"/>
                    <a:pt x="450" y="3725"/>
                    <a:pt x="404" y="3776"/>
                  </a:cubicBezTo>
                  <a:cubicBezTo>
                    <a:pt x="358" y="3826"/>
                    <a:pt x="361" y="3906"/>
                    <a:pt x="411" y="3953"/>
                  </a:cubicBezTo>
                  <a:cubicBezTo>
                    <a:pt x="770" y="4296"/>
                    <a:pt x="1122" y="4456"/>
                    <a:pt x="1355" y="4518"/>
                  </a:cubicBezTo>
                  <a:cubicBezTo>
                    <a:pt x="1355" y="4522"/>
                    <a:pt x="1355" y="4526"/>
                    <a:pt x="1355" y="4530"/>
                  </a:cubicBezTo>
                  <a:lnTo>
                    <a:pt x="1281" y="5459"/>
                  </a:lnTo>
                  <a:cubicBezTo>
                    <a:pt x="1281" y="5460"/>
                    <a:pt x="1282" y="5461"/>
                    <a:pt x="1282" y="5462"/>
                  </a:cubicBezTo>
                  <a:lnTo>
                    <a:pt x="1086" y="6686"/>
                  </a:lnTo>
                  <a:cubicBezTo>
                    <a:pt x="1072" y="6771"/>
                    <a:pt x="1129" y="6852"/>
                    <a:pt x="1212" y="6866"/>
                  </a:cubicBezTo>
                  <a:cubicBezTo>
                    <a:pt x="1221" y="6867"/>
                    <a:pt x="1229" y="6867"/>
                    <a:pt x="1236" y="6867"/>
                  </a:cubicBezTo>
                  <a:cubicBezTo>
                    <a:pt x="1311" y="6867"/>
                    <a:pt x="1376" y="6813"/>
                    <a:pt x="1388" y="6736"/>
                  </a:cubicBezTo>
                  <a:lnTo>
                    <a:pt x="1586" y="5498"/>
                  </a:lnTo>
                  <a:lnTo>
                    <a:pt x="1718" y="6728"/>
                  </a:lnTo>
                  <a:cubicBezTo>
                    <a:pt x="1726" y="6808"/>
                    <a:pt x="1792" y="6867"/>
                    <a:pt x="1870" y="6867"/>
                  </a:cubicBezTo>
                  <a:cubicBezTo>
                    <a:pt x="1875" y="6867"/>
                    <a:pt x="1881" y="6867"/>
                    <a:pt x="1887" y="6867"/>
                  </a:cubicBezTo>
                  <a:cubicBezTo>
                    <a:pt x="1971" y="6857"/>
                    <a:pt x="2032" y="6780"/>
                    <a:pt x="2022" y="6694"/>
                  </a:cubicBezTo>
                  <a:lnTo>
                    <a:pt x="1895" y="5505"/>
                  </a:lnTo>
                  <a:lnTo>
                    <a:pt x="1845" y="4530"/>
                  </a:lnTo>
                  <a:cubicBezTo>
                    <a:pt x="1845" y="4527"/>
                    <a:pt x="1843" y="4523"/>
                    <a:pt x="1843" y="4519"/>
                  </a:cubicBezTo>
                  <a:cubicBezTo>
                    <a:pt x="2082" y="4456"/>
                    <a:pt x="2314" y="4293"/>
                    <a:pt x="2672" y="3953"/>
                  </a:cubicBezTo>
                  <a:cubicBezTo>
                    <a:pt x="2722" y="3906"/>
                    <a:pt x="2725" y="3826"/>
                    <a:pt x="2678" y="3776"/>
                  </a:cubicBezTo>
                  <a:cubicBezTo>
                    <a:pt x="2632" y="3725"/>
                    <a:pt x="2555" y="3722"/>
                    <a:pt x="2505" y="3770"/>
                  </a:cubicBezTo>
                  <a:cubicBezTo>
                    <a:pt x="2058" y="4195"/>
                    <a:pt x="1857" y="4286"/>
                    <a:pt x="1637" y="4301"/>
                  </a:cubicBezTo>
                  <a:lnTo>
                    <a:pt x="1730" y="5088"/>
                  </a:lnTo>
                  <a:lnTo>
                    <a:pt x="1608" y="5217"/>
                  </a:lnTo>
                  <a:lnTo>
                    <a:pt x="1501" y="5088"/>
                  </a:lnTo>
                  <a:lnTo>
                    <a:pt x="1574" y="4302"/>
                  </a:lnTo>
                  <a:cubicBezTo>
                    <a:pt x="1568" y="4303"/>
                    <a:pt x="1562" y="4303"/>
                    <a:pt x="1557" y="4304"/>
                  </a:cubicBezTo>
                  <a:cubicBezTo>
                    <a:pt x="1552" y="4303"/>
                    <a:pt x="1548" y="4300"/>
                    <a:pt x="1543" y="4300"/>
                  </a:cubicBezTo>
                  <a:close/>
                  <a:moveTo>
                    <a:pt x="1898" y="3969"/>
                  </a:moveTo>
                  <a:cubicBezTo>
                    <a:pt x="1898" y="3807"/>
                    <a:pt x="1769" y="3675"/>
                    <a:pt x="1610" y="3675"/>
                  </a:cubicBezTo>
                  <a:cubicBezTo>
                    <a:pt x="1452" y="3675"/>
                    <a:pt x="1323" y="3807"/>
                    <a:pt x="1323" y="3969"/>
                  </a:cubicBezTo>
                  <a:cubicBezTo>
                    <a:pt x="1323" y="4131"/>
                    <a:pt x="1452" y="4263"/>
                    <a:pt x="1610" y="4263"/>
                  </a:cubicBezTo>
                  <a:cubicBezTo>
                    <a:pt x="1769" y="4263"/>
                    <a:pt x="1898" y="4131"/>
                    <a:pt x="1898" y="3969"/>
                  </a:cubicBezTo>
                  <a:close/>
                  <a:moveTo>
                    <a:pt x="906" y="6253"/>
                  </a:moveTo>
                  <a:cubicBezTo>
                    <a:pt x="373" y="6342"/>
                    <a:pt x="0" y="6535"/>
                    <a:pt x="0" y="6762"/>
                  </a:cubicBezTo>
                  <a:cubicBezTo>
                    <a:pt x="0" y="7072"/>
                    <a:pt x="693" y="7324"/>
                    <a:pt x="1547" y="7324"/>
                  </a:cubicBezTo>
                  <a:cubicBezTo>
                    <a:pt x="2401" y="7324"/>
                    <a:pt x="3093" y="7072"/>
                    <a:pt x="3093" y="6762"/>
                  </a:cubicBezTo>
                  <a:cubicBezTo>
                    <a:pt x="3093" y="6534"/>
                    <a:pt x="2716" y="6340"/>
                    <a:pt x="2178" y="6252"/>
                  </a:cubicBezTo>
                  <a:lnTo>
                    <a:pt x="2189" y="6405"/>
                  </a:lnTo>
                  <a:cubicBezTo>
                    <a:pt x="2346" y="6463"/>
                    <a:pt x="2444" y="6542"/>
                    <a:pt x="2444" y="6629"/>
                  </a:cubicBezTo>
                  <a:cubicBezTo>
                    <a:pt x="2444" y="6807"/>
                    <a:pt x="2046" y="6952"/>
                    <a:pt x="1556" y="6952"/>
                  </a:cubicBezTo>
                  <a:cubicBezTo>
                    <a:pt x="1418" y="6952"/>
                    <a:pt x="1289" y="6939"/>
                    <a:pt x="1172" y="6918"/>
                  </a:cubicBezTo>
                  <a:cubicBezTo>
                    <a:pt x="1166" y="6918"/>
                    <a:pt x="1161" y="6918"/>
                    <a:pt x="1155" y="6917"/>
                  </a:cubicBezTo>
                  <a:cubicBezTo>
                    <a:pt x="1134" y="6915"/>
                    <a:pt x="1114" y="6910"/>
                    <a:pt x="1095" y="6903"/>
                  </a:cubicBezTo>
                  <a:cubicBezTo>
                    <a:pt x="840" y="6846"/>
                    <a:pt x="669" y="6745"/>
                    <a:pt x="669" y="6629"/>
                  </a:cubicBezTo>
                  <a:cubicBezTo>
                    <a:pt x="669" y="6548"/>
                    <a:pt x="751" y="6475"/>
                    <a:pt x="887" y="6418"/>
                  </a:cubicBezTo>
                  <a:lnTo>
                    <a:pt x="906" y="625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9" name="iṩ1íde">
              <a:extLst>
                <a:ext uri="{FF2B5EF4-FFF2-40B4-BE49-F238E27FC236}">
                  <a16:creationId xmlns:a16="http://schemas.microsoft.com/office/drawing/2014/main" xmlns="" id="{BBE4C97C-69C7-4CA1-B90E-A3920A377A8F}"/>
                </a:ext>
              </a:extLst>
            </p:cNvPr>
            <p:cNvSpPr txBox="1"/>
            <p:nvPr/>
          </p:nvSpPr>
          <p:spPr bwMode="auto">
            <a:xfrm>
              <a:off x="673100" y="2727380"/>
              <a:ext cx="3386842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zh-CN" sz="2000" b="1" dirty="0"/>
                <a:t>Text here</a:t>
              </a:r>
            </a:p>
          </p:txBody>
        </p:sp>
        <p:sp>
          <p:nvSpPr>
            <p:cNvPr id="10" name="íşľiḓê">
              <a:extLst>
                <a:ext uri="{FF2B5EF4-FFF2-40B4-BE49-F238E27FC236}">
                  <a16:creationId xmlns:a16="http://schemas.microsoft.com/office/drawing/2014/main" xmlns="" id="{2A890486-62A3-4D05-858A-64F6A4AD0107}"/>
                </a:ext>
              </a:extLst>
            </p:cNvPr>
            <p:cNvSpPr/>
            <p:nvPr/>
          </p:nvSpPr>
          <p:spPr bwMode="auto">
            <a:xfrm>
              <a:off x="673100" y="3169186"/>
              <a:ext cx="3386842" cy="8159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</a:pPr>
              <a:r>
                <a:rPr lang="en-US" altLang="zh-CN" sz="1100" dirty="0"/>
                <a:t>Supporting text here. </a:t>
              </a:r>
            </a:p>
            <a:p>
              <a:pPr algn="ctr">
                <a:lnSpc>
                  <a:spcPct val="150000"/>
                </a:lnSpc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11" name="í$1ïḋè">
              <a:extLst>
                <a:ext uri="{FF2B5EF4-FFF2-40B4-BE49-F238E27FC236}">
                  <a16:creationId xmlns:a16="http://schemas.microsoft.com/office/drawing/2014/main" xmlns="" id="{90DD262A-7F0C-4A0B-97C8-209E5B8D89A6}"/>
                </a:ext>
              </a:extLst>
            </p:cNvPr>
            <p:cNvSpPr/>
            <p:nvPr/>
          </p:nvSpPr>
          <p:spPr>
            <a:xfrm>
              <a:off x="4402579" y="1123950"/>
              <a:ext cx="3386842" cy="2861164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b" anchorCtr="1">
              <a:normAutofit/>
            </a:bodyPr>
            <a:lstStyle/>
            <a:p>
              <a:pPr algn="ctr" defTabSz="914378">
                <a:lnSpc>
                  <a:spcPct val="120000"/>
                </a:lnSpc>
              </a:pPr>
              <a:endParaRPr lang="zh-CN" altLang="en-US" sz="1050" dirty="0">
                <a:solidFill>
                  <a:schemeClr val="bg1"/>
                </a:solidFill>
              </a:endParaRPr>
            </a:p>
          </p:txBody>
        </p:sp>
        <p:sp>
          <p:nvSpPr>
            <p:cNvPr id="12" name="ïşľîḑè">
              <a:extLst>
                <a:ext uri="{FF2B5EF4-FFF2-40B4-BE49-F238E27FC236}">
                  <a16:creationId xmlns:a16="http://schemas.microsoft.com/office/drawing/2014/main" xmlns="" id="{2AEF74F4-85ED-41FE-B05C-0E15ACAAC45C}"/>
                </a:ext>
              </a:extLst>
            </p:cNvPr>
            <p:cNvSpPr/>
            <p:nvPr/>
          </p:nvSpPr>
          <p:spPr bwMode="auto">
            <a:xfrm>
              <a:off x="5715000" y="1681185"/>
              <a:ext cx="762000" cy="733061"/>
            </a:xfrm>
            <a:custGeom>
              <a:avLst/>
              <a:gdLst>
                <a:gd name="connsiteX0" fmla="*/ 195114 w 608814"/>
                <a:gd name="connsiteY0" fmla="*/ 351627 h 585693"/>
                <a:gd name="connsiteX1" fmla="*/ 258290 w 608814"/>
                <a:gd name="connsiteY1" fmla="*/ 351627 h 585693"/>
                <a:gd name="connsiteX2" fmla="*/ 282731 w 608814"/>
                <a:gd name="connsiteY2" fmla="*/ 376018 h 585693"/>
                <a:gd name="connsiteX3" fmla="*/ 282731 w 608814"/>
                <a:gd name="connsiteY3" fmla="*/ 561210 h 585693"/>
                <a:gd name="connsiteX4" fmla="*/ 258290 w 608814"/>
                <a:gd name="connsiteY4" fmla="*/ 585693 h 585693"/>
                <a:gd name="connsiteX5" fmla="*/ 195114 w 608814"/>
                <a:gd name="connsiteY5" fmla="*/ 585693 h 585693"/>
                <a:gd name="connsiteX6" fmla="*/ 170673 w 608814"/>
                <a:gd name="connsiteY6" fmla="*/ 561210 h 585693"/>
                <a:gd name="connsiteX7" fmla="*/ 170673 w 608814"/>
                <a:gd name="connsiteY7" fmla="*/ 376018 h 585693"/>
                <a:gd name="connsiteX8" fmla="*/ 195114 w 608814"/>
                <a:gd name="connsiteY8" fmla="*/ 351627 h 585693"/>
                <a:gd name="connsiteX9" fmla="*/ 358100 w 608814"/>
                <a:gd name="connsiteY9" fmla="*/ 249872 h 585693"/>
                <a:gd name="connsiteX10" fmla="*/ 421316 w 608814"/>
                <a:gd name="connsiteY10" fmla="*/ 249872 h 585693"/>
                <a:gd name="connsiteX11" fmla="*/ 445737 w 608814"/>
                <a:gd name="connsiteY11" fmla="*/ 274267 h 585693"/>
                <a:gd name="connsiteX12" fmla="*/ 445737 w 608814"/>
                <a:gd name="connsiteY12" fmla="*/ 561206 h 585693"/>
                <a:gd name="connsiteX13" fmla="*/ 421316 w 608814"/>
                <a:gd name="connsiteY13" fmla="*/ 585693 h 585693"/>
                <a:gd name="connsiteX14" fmla="*/ 358100 w 608814"/>
                <a:gd name="connsiteY14" fmla="*/ 585693 h 585693"/>
                <a:gd name="connsiteX15" fmla="*/ 333679 w 608814"/>
                <a:gd name="connsiteY15" fmla="*/ 561206 h 585693"/>
                <a:gd name="connsiteX16" fmla="*/ 333679 w 608814"/>
                <a:gd name="connsiteY16" fmla="*/ 274267 h 585693"/>
                <a:gd name="connsiteX17" fmla="*/ 358100 w 608814"/>
                <a:gd name="connsiteY17" fmla="*/ 249872 h 585693"/>
                <a:gd name="connsiteX18" fmla="*/ 140260 w 608814"/>
                <a:gd name="connsiteY18" fmla="*/ 224680 h 585693"/>
                <a:gd name="connsiteX19" fmla="*/ 191844 w 608814"/>
                <a:gd name="connsiteY19" fmla="*/ 276122 h 585693"/>
                <a:gd name="connsiteX20" fmla="*/ 140260 w 608814"/>
                <a:gd name="connsiteY20" fmla="*/ 327564 h 585693"/>
                <a:gd name="connsiteX21" fmla="*/ 88676 w 608814"/>
                <a:gd name="connsiteY21" fmla="*/ 276122 h 585693"/>
                <a:gd name="connsiteX22" fmla="*/ 140260 w 608814"/>
                <a:gd name="connsiteY22" fmla="*/ 224680 h 585693"/>
                <a:gd name="connsiteX23" fmla="*/ 521177 w 608814"/>
                <a:gd name="connsiteY23" fmla="*/ 148117 h 585693"/>
                <a:gd name="connsiteX24" fmla="*/ 584301 w 608814"/>
                <a:gd name="connsiteY24" fmla="*/ 148117 h 585693"/>
                <a:gd name="connsiteX25" fmla="*/ 608814 w 608814"/>
                <a:gd name="connsiteY25" fmla="*/ 172601 h 585693"/>
                <a:gd name="connsiteX26" fmla="*/ 608814 w 608814"/>
                <a:gd name="connsiteY26" fmla="*/ 561209 h 585693"/>
                <a:gd name="connsiteX27" fmla="*/ 584301 w 608814"/>
                <a:gd name="connsiteY27" fmla="*/ 585693 h 585693"/>
                <a:gd name="connsiteX28" fmla="*/ 521177 w 608814"/>
                <a:gd name="connsiteY28" fmla="*/ 585693 h 585693"/>
                <a:gd name="connsiteX29" fmla="*/ 496756 w 608814"/>
                <a:gd name="connsiteY29" fmla="*/ 561209 h 585693"/>
                <a:gd name="connsiteX30" fmla="*/ 496756 w 608814"/>
                <a:gd name="connsiteY30" fmla="*/ 172601 h 585693"/>
                <a:gd name="connsiteX31" fmla="*/ 521177 w 608814"/>
                <a:gd name="connsiteY31" fmla="*/ 148117 h 585693"/>
                <a:gd name="connsiteX32" fmla="*/ 116229 w 608814"/>
                <a:gd name="connsiteY32" fmla="*/ 131322 h 585693"/>
                <a:gd name="connsiteX33" fmla="*/ 164246 w 608814"/>
                <a:gd name="connsiteY33" fmla="*/ 131322 h 585693"/>
                <a:gd name="connsiteX34" fmla="*/ 184061 w 608814"/>
                <a:gd name="connsiteY34" fmla="*/ 151113 h 585693"/>
                <a:gd name="connsiteX35" fmla="*/ 184061 w 608814"/>
                <a:gd name="connsiteY35" fmla="*/ 171457 h 585693"/>
                <a:gd name="connsiteX36" fmla="*/ 208669 w 608814"/>
                <a:gd name="connsiteY36" fmla="*/ 186094 h 585693"/>
                <a:gd name="connsiteX37" fmla="*/ 226641 w 608814"/>
                <a:gd name="connsiteY37" fmla="*/ 175692 h 585693"/>
                <a:gd name="connsiteX38" fmla="*/ 253737 w 608814"/>
                <a:gd name="connsiteY38" fmla="*/ 182964 h 585693"/>
                <a:gd name="connsiteX39" fmla="*/ 277792 w 608814"/>
                <a:gd name="connsiteY39" fmla="*/ 224572 h 585693"/>
                <a:gd name="connsiteX40" fmla="*/ 279727 w 608814"/>
                <a:gd name="connsiteY40" fmla="*/ 239577 h 585693"/>
                <a:gd name="connsiteX41" fmla="*/ 270511 w 608814"/>
                <a:gd name="connsiteY41" fmla="*/ 251544 h 585693"/>
                <a:gd name="connsiteX42" fmla="*/ 252355 w 608814"/>
                <a:gd name="connsiteY42" fmla="*/ 262038 h 585693"/>
                <a:gd name="connsiteX43" fmla="*/ 253829 w 608814"/>
                <a:gd name="connsiteY43" fmla="*/ 276122 h 585693"/>
                <a:gd name="connsiteX44" fmla="*/ 252355 w 608814"/>
                <a:gd name="connsiteY44" fmla="*/ 290206 h 585693"/>
                <a:gd name="connsiteX45" fmla="*/ 270511 w 608814"/>
                <a:gd name="connsiteY45" fmla="*/ 300700 h 585693"/>
                <a:gd name="connsiteX46" fmla="*/ 278714 w 608814"/>
                <a:gd name="connsiteY46" fmla="*/ 325094 h 585693"/>
                <a:gd name="connsiteX47" fmla="*/ 258253 w 608814"/>
                <a:gd name="connsiteY47" fmla="*/ 321136 h 585693"/>
                <a:gd name="connsiteX48" fmla="*/ 195858 w 608814"/>
                <a:gd name="connsiteY48" fmla="*/ 321136 h 585693"/>
                <a:gd name="connsiteX49" fmla="*/ 212171 w 608814"/>
                <a:gd name="connsiteY49" fmla="*/ 276122 h 585693"/>
                <a:gd name="connsiteX50" fmla="*/ 140191 w 608814"/>
                <a:gd name="connsiteY50" fmla="*/ 204320 h 585693"/>
                <a:gd name="connsiteX51" fmla="*/ 68304 w 608814"/>
                <a:gd name="connsiteY51" fmla="*/ 276122 h 585693"/>
                <a:gd name="connsiteX52" fmla="*/ 140191 w 608814"/>
                <a:gd name="connsiteY52" fmla="*/ 348016 h 585693"/>
                <a:gd name="connsiteX53" fmla="*/ 148486 w 608814"/>
                <a:gd name="connsiteY53" fmla="*/ 347095 h 585693"/>
                <a:gd name="connsiteX54" fmla="*/ 140099 w 608814"/>
                <a:gd name="connsiteY54" fmla="*/ 376000 h 585693"/>
                <a:gd name="connsiteX55" fmla="*/ 140099 w 608814"/>
                <a:gd name="connsiteY55" fmla="*/ 420922 h 585693"/>
                <a:gd name="connsiteX56" fmla="*/ 116229 w 608814"/>
                <a:gd name="connsiteY56" fmla="*/ 420922 h 585693"/>
                <a:gd name="connsiteX57" fmla="*/ 96413 w 608814"/>
                <a:gd name="connsiteY57" fmla="*/ 401131 h 585693"/>
                <a:gd name="connsiteX58" fmla="*/ 96413 w 608814"/>
                <a:gd name="connsiteY58" fmla="*/ 380787 h 585693"/>
                <a:gd name="connsiteX59" fmla="*/ 71806 w 608814"/>
                <a:gd name="connsiteY59" fmla="*/ 366150 h 585693"/>
                <a:gd name="connsiteX60" fmla="*/ 53742 w 608814"/>
                <a:gd name="connsiteY60" fmla="*/ 376552 h 585693"/>
                <a:gd name="connsiteX61" fmla="*/ 38719 w 608814"/>
                <a:gd name="connsiteY61" fmla="*/ 378577 h 585693"/>
                <a:gd name="connsiteX62" fmla="*/ 26738 w 608814"/>
                <a:gd name="connsiteY62" fmla="*/ 369372 h 585693"/>
                <a:gd name="connsiteX63" fmla="*/ 2683 w 608814"/>
                <a:gd name="connsiteY63" fmla="*/ 327764 h 585693"/>
                <a:gd name="connsiteX64" fmla="*/ 9872 w 608814"/>
                <a:gd name="connsiteY64" fmla="*/ 300700 h 585693"/>
                <a:gd name="connsiteX65" fmla="*/ 28120 w 608814"/>
                <a:gd name="connsiteY65" fmla="*/ 290206 h 585693"/>
                <a:gd name="connsiteX66" fmla="*/ 26645 w 608814"/>
                <a:gd name="connsiteY66" fmla="*/ 276122 h 585693"/>
                <a:gd name="connsiteX67" fmla="*/ 28120 w 608814"/>
                <a:gd name="connsiteY67" fmla="*/ 262038 h 585693"/>
                <a:gd name="connsiteX68" fmla="*/ 9872 w 608814"/>
                <a:gd name="connsiteY68" fmla="*/ 251544 h 585693"/>
                <a:gd name="connsiteX69" fmla="*/ 2683 w 608814"/>
                <a:gd name="connsiteY69" fmla="*/ 224572 h 585693"/>
                <a:gd name="connsiteX70" fmla="*/ 26738 w 608814"/>
                <a:gd name="connsiteY70" fmla="*/ 182964 h 585693"/>
                <a:gd name="connsiteX71" fmla="*/ 38719 w 608814"/>
                <a:gd name="connsiteY71" fmla="*/ 173759 h 585693"/>
                <a:gd name="connsiteX72" fmla="*/ 53742 w 608814"/>
                <a:gd name="connsiteY72" fmla="*/ 175692 h 585693"/>
                <a:gd name="connsiteX73" fmla="*/ 71806 w 608814"/>
                <a:gd name="connsiteY73" fmla="*/ 186094 h 585693"/>
                <a:gd name="connsiteX74" fmla="*/ 96413 w 608814"/>
                <a:gd name="connsiteY74" fmla="*/ 171457 h 585693"/>
                <a:gd name="connsiteX75" fmla="*/ 96413 w 608814"/>
                <a:gd name="connsiteY75" fmla="*/ 151113 h 585693"/>
                <a:gd name="connsiteX76" fmla="*/ 116229 w 608814"/>
                <a:gd name="connsiteY76" fmla="*/ 131322 h 585693"/>
                <a:gd name="connsiteX77" fmla="*/ 445756 w 608814"/>
                <a:gd name="connsiteY77" fmla="*/ 83476 h 585693"/>
                <a:gd name="connsiteX78" fmla="*/ 414140 w 608814"/>
                <a:gd name="connsiteY78" fmla="*/ 115044 h 585693"/>
                <a:gd name="connsiteX79" fmla="*/ 445756 w 608814"/>
                <a:gd name="connsiteY79" fmla="*/ 146520 h 585693"/>
                <a:gd name="connsiteX80" fmla="*/ 477371 w 608814"/>
                <a:gd name="connsiteY80" fmla="*/ 115044 h 585693"/>
                <a:gd name="connsiteX81" fmla="*/ 445756 w 608814"/>
                <a:gd name="connsiteY81" fmla="*/ 83476 h 585693"/>
                <a:gd name="connsiteX82" fmla="*/ 426676 w 608814"/>
                <a:gd name="connsiteY82" fmla="*/ 0 h 585693"/>
                <a:gd name="connsiteX83" fmla="*/ 464835 w 608814"/>
                <a:gd name="connsiteY83" fmla="*/ 0 h 585693"/>
                <a:gd name="connsiteX84" fmla="*/ 480597 w 608814"/>
                <a:gd name="connsiteY84" fmla="*/ 15738 h 585693"/>
                <a:gd name="connsiteX85" fmla="*/ 480597 w 608814"/>
                <a:gd name="connsiteY85" fmla="*/ 31936 h 585693"/>
                <a:gd name="connsiteX86" fmla="*/ 500138 w 608814"/>
                <a:gd name="connsiteY86" fmla="*/ 43533 h 585693"/>
                <a:gd name="connsiteX87" fmla="*/ 514425 w 608814"/>
                <a:gd name="connsiteY87" fmla="*/ 35249 h 585693"/>
                <a:gd name="connsiteX88" fmla="*/ 535901 w 608814"/>
                <a:gd name="connsiteY88" fmla="*/ 40956 h 585693"/>
                <a:gd name="connsiteX89" fmla="*/ 554981 w 608814"/>
                <a:gd name="connsiteY89" fmla="*/ 73996 h 585693"/>
                <a:gd name="connsiteX90" fmla="*/ 556640 w 608814"/>
                <a:gd name="connsiteY90" fmla="*/ 85961 h 585693"/>
                <a:gd name="connsiteX91" fmla="*/ 549266 w 608814"/>
                <a:gd name="connsiteY91" fmla="*/ 95440 h 585693"/>
                <a:gd name="connsiteX92" fmla="*/ 534887 w 608814"/>
                <a:gd name="connsiteY92" fmla="*/ 103815 h 585693"/>
                <a:gd name="connsiteX93" fmla="*/ 535993 w 608814"/>
                <a:gd name="connsiteY93" fmla="*/ 115044 h 585693"/>
                <a:gd name="connsiteX94" fmla="*/ 535717 w 608814"/>
                <a:gd name="connsiteY94" fmla="*/ 117621 h 585693"/>
                <a:gd name="connsiteX95" fmla="*/ 521153 w 608814"/>
                <a:gd name="connsiteY95" fmla="*/ 117621 h 585693"/>
                <a:gd name="connsiteX96" fmla="*/ 466126 w 608814"/>
                <a:gd name="connsiteY96" fmla="*/ 172565 h 585693"/>
                <a:gd name="connsiteX97" fmla="*/ 466126 w 608814"/>
                <a:gd name="connsiteY97" fmla="*/ 229719 h 585693"/>
                <a:gd name="connsiteX98" fmla="*/ 466126 w 608814"/>
                <a:gd name="connsiteY98" fmla="*/ 242604 h 585693"/>
                <a:gd name="connsiteX99" fmla="*/ 453590 w 608814"/>
                <a:gd name="connsiteY99" fmla="*/ 229995 h 585693"/>
                <a:gd name="connsiteX100" fmla="*/ 421330 w 608814"/>
                <a:gd name="connsiteY100" fmla="*/ 219319 h 585693"/>
                <a:gd name="connsiteX101" fmla="*/ 411928 w 608814"/>
                <a:gd name="connsiteY101" fmla="*/ 219319 h 585693"/>
                <a:gd name="connsiteX102" fmla="*/ 410914 w 608814"/>
                <a:gd name="connsiteY102" fmla="*/ 214257 h 585693"/>
                <a:gd name="connsiteX103" fmla="*/ 410914 w 608814"/>
                <a:gd name="connsiteY103" fmla="*/ 198059 h 585693"/>
                <a:gd name="connsiteX104" fmla="*/ 391373 w 608814"/>
                <a:gd name="connsiteY104" fmla="*/ 186463 h 585693"/>
                <a:gd name="connsiteX105" fmla="*/ 377086 w 608814"/>
                <a:gd name="connsiteY105" fmla="*/ 194746 h 585693"/>
                <a:gd name="connsiteX106" fmla="*/ 365104 w 608814"/>
                <a:gd name="connsiteY106" fmla="*/ 196310 h 585693"/>
                <a:gd name="connsiteX107" fmla="*/ 355610 w 608814"/>
                <a:gd name="connsiteY107" fmla="*/ 189040 h 585693"/>
                <a:gd name="connsiteX108" fmla="*/ 336530 w 608814"/>
                <a:gd name="connsiteY108" fmla="*/ 155999 h 585693"/>
                <a:gd name="connsiteX109" fmla="*/ 342245 w 608814"/>
                <a:gd name="connsiteY109" fmla="*/ 134463 h 585693"/>
                <a:gd name="connsiteX110" fmla="*/ 356716 w 608814"/>
                <a:gd name="connsiteY110" fmla="*/ 126180 h 585693"/>
                <a:gd name="connsiteX111" fmla="*/ 355518 w 608814"/>
                <a:gd name="connsiteY111" fmla="*/ 115044 h 585693"/>
                <a:gd name="connsiteX112" fmla="*/ 356716 w 608814"/>
                <a:gd name="connsiteY112" fmla="*/ 103815 h 585693"/>
                <a:gd name="connsiteX113" fmla="*/ 342245 w 608814"/>
                <a:gd name="connsiteY113" fmla="*/ 95440 h 585693"/>
                <a:gd name="connsiteX114" fmla="*/ 336530 w 608814"/>
                <a:gd name="connsiteY114" fmla="*/ 73996 h 585693"/>
                <a:gd name="connsiteX115" fmla="*/ 355610 w 608814"/>
                <a:gd name="connsiteY115" fmla="*/ 40956 h 585693"/>
                <a:gd name="connsiteX116" fmla="*/ 365104 w 608814"/>
                <a:gd name="connsiteY116" fmla="*/ 33685 h 585693"/>
                <a:gd name="connsiteX117" fmla="*/ 377086 w 608814"/>
                <a:gd name="connsiteY117" fmla="*/ 35249 h 585693"/>
                <a:gd name="connsiteX118" fmla="*/ 391373 w 608814"/>
                <a:gd name="connsiteY118" fmla="*/ 43533 h 585693"/>
                <a:gd name="connsiteX119" fmla="*/ 410914 w 608814"/>
                <a:gd name="connsiteY119" fmla="*/ 31936 h 585693"/>
                <a:gd name="connsiteX120" fmla="*/ 410914 w 608814"/>
                <a:gd name="connsiteY120" fmla="*/ 15738 h 585693"/>
                <a:gd name="connsiteX121" fmla="*/ 426676 w 608814"/>
                <a:gd name="connsiteY121" fmla="*/ 0 h 58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608814" h="585693">
                  <a:moveTo>
                    <a:pt x="195114" y="351627"/>
                  </a:moveTo>
                  <a:lnTo>
                    <a:pt x="258290" y="351627"/>
                  </a:lnTo>
                  <a:cubicBezTo>
                    <a:pt x="271848" y="351627"/>
                    <a:pt x="282731" y="362580"/>
                    <a:pt x="282731" y="376018"/>
                  </a:cubicBezTo>
                  <a:lnTo>
                    <a:pt x="282731" y="561210"/>
                  </a:lnTo>
                  <a:cubicBezTo>
                    <a:pt x="282731" y="574740"/>
                    <a:pt x="271848" y="585693"/>
                    <a:pt x="258290" y="585693"/>
                  </a:cubicBezTo>
                  <a:lnTo>
                    <a:pt x="195114" y="585693"/>
                  </a:lnTo>
                  <a:cubicBezTo>
                    <a:pt x="181556" y="585693"/>
                    <a:pt x="170673" y="574740"/>
                    <a:pt x="170673" y="561210"/>
                  </a:cubicBezTo>
                  <a:lnTo>
                    <a:pt x="170673" y="376018"/>
                  </a:lnTo>
                  <a:cubicBezTo>
                    <a:pt x="170673" y="362580"/>
                    <a:pt x="181556" y="351627"/>
                    <a:pt x="195114" y="351627"/>
                  </a:cubicBezTo>
                  <a:close/>
                  <a:moveTo>
                    <a:pt x="358100" y="249872"/>
                  </a:moveTo>
                  <a:lnTo>
                    <a:pt x="421316" y="249872"/>
                  </a:lnTo>
                  <a:cubicBezTo>
                    <a:pt x="434771" y="249872"/>
                    <a:pt x="445737" y="260735"/>
                    <a:pt x="445737" y="274267"/>
                  </a:cubicBezTo>
                  <a:lnTo>
                    <a:pt x="445737" y="561206"/>
                  </a:lnTo>
                  <a:cubicBezTo>
                    <a:pt x="445737" y="574738"/>
                    <a:pt x="434771" y="585693"/>
                    <a:pt x="421316" y="585693"/>
                  </a:cubicBezTo>
                  <a:lnTo>
                    <a:pt x="358100" y="585693"/>
                  </a:lnTo>
                  <a:cubicBezTo>
                    <a:pt x="344645" y="585693"/>
                    <a:pt x="333679" y="574738"/>
                    <a:pt x="333679" y="561206"/>
                  </a:cubicBezTo>
                  <a:lnTo>
                    <a:pt x="333679" y="274267"/>
                  </a:lnTo>
                  <a:cubicBezTo>
                    <a:pt x="333679" y="260735"/>
                    <a:pt x="344645" y="249872"/>
                    <a:pt x="358100" y="249872"/>
                  </a:cubicBezTo>
                  <a:close/>
                  <a:moveTo>
                    <a:pt x="140260" y="224680"/>
                  </a:moveTo>
                  <a:cubicBezTo>
                    <a:pt x="168749" y="224680"/>
                    <a:pt x="191844" y="247711"/>
                    <a:pt x="191844" y="276122"/>
                  </a:cubicBezTo>
                  <a:cubicBezTo>
                    <a:pt x="191844" y="304533"/>
                    <a:pt x="168749" y="327564"/>
                    <a:pt x="140260" y="327564"/>
                  </a:cubicBezTo>
                  <a:cubicBezTo>
                    <a:pt x="111771" y="327564"/>
                    <a:pt x="88676" y="304533"/>
                    <a:pt x="88676" y="276122"/>
                  </a:cubicBezTo>
                  <a:cubicBezTo>
                    <a:pt x="88676" y="247711"/>
                    <a:pt x="111771" y="224680"/>
                    <a:pt x="140260" y="224680"/>
                  </a:cubicBezTo>
                  <a:close/>
                  <a:moveTo>
                    <a:pt x="521177" y="148117"/>
                  </a:moveTo>
                  <a:lnTo>
                    <a:pt x="584301" y="148117"/>
                  </a:lnTo>
                  <a:cubicBezTo>
                    <a:pt x="597848" y="148117"/>
                    <a:pt x="608814" y="159070"/>
                    <a:pt x="608814" y="172601"/>
                  </a:cubicBezTo>
                  <a:lnTo>
                    <a:pt x="608814" y="561209"/>
                  </a:lnTo>
                  <a:cubicBezTo>
                    <a:pt x="608814" y="574740"/>
                    <a:pt x="597848" y="585693"/>
                    <a:pt x="584301" y="585693"/>
                  </a:cubicBezTo>
                  <a:lnTo>
                    <a:pt x="521177" y="585693"/>
                  </a:lnTo>
                  <a:cubicBezTo>
                    <a:pt x="507722" y="585693"/>
                    <a:pt x="496756" y="574740"/>
                    <a:pt x="496756" y="561209"/>
                  </a:cubicBezTo>
                  <a:lnTo>
                    <a:pt x="496756" y="172601"/>
                  </a:lnTo>
                  <a:cubicBezTo>
                    <a:pt x="496756" y="159070"/>
                    <a:pt x="507722" y="148117"/>
                    <a:pt x="521177" y="148117"/>
                  </a:cubicBezTo>
                  <a:close/>
                  <a:moveTo>
                    <a:pt x="116229" y="131322"/>
                  </a:moveTo>
                  <a:lnTo>
                    <a:pt x="164246" y="131322"/>
                  </a:lnTo>
                  <a:cubicBezTo>
                    <a:pt x="175214" y="131322"/>
                    <a:pt x="184061" y="140159"/>
                    <a:pt x="184061" y="151113"/>
                  </a:cubicBezTo>
                  <a:lnTo>
                    <a:pt x="184061" y="171457"/>
                  </a:lnTo>
                  <a:cubicBezTo>
                    <a:pt x="193001" y="175231"/>
                    <a:pt x="201019" y="180386"/>
                    <a:pt x="208669" y="186094"/>
                  </a:cubicBezTo>
                  <a:lnTo>
                    <a:pt x="226641" y="175692"/>
                  </a:lnTo>
                  <a:cubicBezTo>
                    <a:pt x="236134" y="170261"/>
                    <a:pt x="248300" y="173482"/>
                    <a:pt x="253737" y="182964"/>
                  </a:cubicBezTo>
                  <a:lnTo>
                    <a:pt x="277792" y="224572"/>
                  </a:lnTo>
                  <a:cubicBezTo>
                    <a:pt x="280465" y="229083"/>
                    <a:pt x="281110" y="234514"/>
                    <a:pt x="279727" y="239577"/>
                  </a:cubicBezTo>
                  <a:cubicBezTo>
                    <a:pt x="278437" y="244640"/>
                    <a:pt x="275119" y="248966"/>
                    <a:pt x="270511" y="251544"/>
                  </a:cubicBezTo>
                  <a:lnTo>
                    <a:pt x="252355" y="262038"/>
                  </a:lnTo>
                  <a:cubicBezTo>
                    <a:pt x="253000" y="266733"/>
                    <a:pt x="253829" y="271335"/>
                    <a:pt x="253829" y="276122"/>
                  </a:cubicBezTo>
                  <a:cubicBezTo>
                    <a:pt x="253829" y="281001"/>
                    <a:pt x="253000" y="285604"/>
                    <a:pt x="252355" y="290206"/>
                  </a:cubicBezTo>
                  <a:lnTo>
                    <a:pt x="270511" y="300700"/>
                  </a:lnTo>
                  <a:cubicBezTo>
                    <a:pt x="279174" y="305671"/>
                    <a:pt x="282308" y="316165"/>
                    <a:pt x="278714" y="325094"/>
                  </a:cubicBezTo>
                  <a:cubicBezTo>
                    <a:pt x="272354" y="322609"/>
                    <a:pt x="265442" y="321136"/>
                    <a:pt x="258253" y="321136"/>
                  </a:cubicBezTo>
                  <a:lnTo>
                    <a:pt x="195858" y="321136"/>
                  </a:lnTo>
                  <a:cubicBezTo>
                    <a:pt x="205904" y="308709"/>
                    <a:pt x="212171" y="293244"/>
                    <a:pt x="212171" y="276122"/>
                  </a:cubicBezTo>
                  <a:cubicBezTo>
                    <a:pt x="212171" y="236539"/>
                    <a:pt x="179914" y="204320"/>
                    <a:pt x="140191" y="204320"/>
                  </a:cubicBezTo>
                  <a:cubicBezTo>
                    <a:pt x="100561" y="204320"/>
                    <a:pt x="68304" y="236539"/>
                    <a:pt x="68304" y="276122"/>
                  </a:cubicBezTo>
                  <a:cubicBezTo>
                    <a:pt x="68304" y="315797"/>
                    <a:pt x="100561" y="348016"/>
                    <a:pt x="140191" y="348016"/>
                  </a:cubicBezTo>
                  <a:cubicBezTo>
                    <a:pt x="143048" y="348016"/>
                    <a:pt x="145721" y="347463"/>
                    <a:pt x="148486" y="347095"/>
                  </a:cubicBezTo>
                  <a:cubicBezTo>
                    <a:pt x="143233" y="355564"/>
                    <a:pt x="140099" y="365414"/>
                    <a:pt x="140099" y="376000"/>
                  </a:cubicBezTo>
                  <a:lnTo>
                    <a:pt x="140099" y="420922"/>
                  </a:lnTo>
                  <a:lnTo>
                    <a:pt x="116229" y="420922"/>
                  </a:lnTo>
                  <a:cubicBezTo>
                    <a:pt x="105261" y="420922"/>
                    <a:pt x="96413" y="412085"/>
                    <a:pt x="96413" y="401131"/>
                  </a:cubicBezTo>
                  <a:lnTo>
                    <a:pt x="96413" y="380787"/>
                  </a:lnTo>
                  <a:cubicBezTo>
                    <a:pt x="87474" y="377013"/>
                    <a:pt x="79455" y="371950"/>
                    <a:pt x="71806" y="366150"/>
                  </a:cubicBezTo>
                  <a:lnTo>
                    <a:pt x="53742" y="376552"/>
                  </a:lnTo>
                  <a:cubicBezTo>
                    <a:pt x="49226" y="379222"/>
                    <a:pt x="43788" y="379866"/>
                    <a:pt x="38719" y="378577"/>
                  </a:cubicBezTo>
                  <a:cubicBezTo>
                    <a:pt x="33650" y="377197"/>
                    <a:pt x="29318" y="373883"/>
                    <a:pt x="26738" y="369372"/>
                  </a:cubicBezTo>
                  <a:lnTo>
                    <a:pt x="2683" y="327764"/>
                  </a:lnTo>
                  <a:cubicBezTo>
                    <a:pt x="-2847" y="318282"/>
                    <a:pt x="471" y="306131"/>
                    <a:pt x="9872" y="300700"/>
                  </a:cubicBezTo>
                  <a:lnTo>
                    <a:pt x="28120" y="290206"/>
                  </a:lnTo>
                  <a:cubicBezTo>
                    <a:pt x="27475" y="285604"/>
                    <a:pt x="26645" y="281001"/>
                    <a:pt x="26645" y="276122"/>
                  </a:cubicBezTo>
                  <a:cubicBezTo>
                    <a:pt x="26645" y="271335"/>
                    <a:pt x="27475" y="266733"/>
                    <a:pt x="28120" y="262038"/>
                  </a:cubicBezTo>
                  <a:lnTo>
                    <a:pt x="9872" y="251544"/>
                  </a:lnTo>
                  <a:cubicBezTo>
                    <a:pt x="471" y="246113"/>
                    <a:pt x="-2847" y="233962"/>
                    <a:pt x="2683" y="224572"/>
                  </a:cubicBezTo>
                  <a:lnTo>
                    <a:pt x="26738" y="182964"/>
                  </a:lnTo>
                  <a:cubicBezTo>
                    <a:pt x="29318" y="178361"/>
                    <a:pt x="33650" y="175139"/>
                    <a:pt x="38719" y="173759"/>
                  </a:cubicBezTo>
                  <a:cubicBezTo>
                    <a:pt x="43788" y="172378"/>
                    <a:pt x="49226" y="173114"/>
                    <a:pt x="53742" y="175692"/>
                  </a:cubicBezTo>
                  <a:lnTo>
                    <a:pt x="71806" y="186094"/>
                  </a:lnTo>
                  <a:cubicBezTo>
                    <a:pt x="79455" y="180386"/>
                    <a:pt x="87474" y="175231"/>
                    <a:pt x="96413" y="171457"/>
                  </a:cubicBezTo>
                  <a:lnTo>
                    <a:pt x="96413" y="151113"/>
                  </a:lnTo>
                  <a:cubicBezTo>
                    <a:pt x="96413" y="140159"/>
                    <a:pt x="105261" y="131322"/>
                    <a:pt x="116229" y="131322"/>
                  </a:cubicBezTo>
                  <a:close/>
                  <a:moveTo>
                    <a:pt x="445756" y="83476"/>
                  </a:moveTo>
                  <a:cubicBezTo>
                    <a:pt x="428335" y="83476"/>
                    <a:pt x="414140" y="97557"/>
                    <a:pt x="414140" y="115044"/>
                  </a:cubicBezTo>
                  <a:cubicBezTo>
                    <a:pt x="414140" y="132438"/>
                    <a:pt x="428335" y="146520"/>
                    <a:pt x="445756" y="146520"/>
                  </a:cubicBezTo>
                  <a:cubicBezTo>
                    <a:pt x="463176" y="146520"/>
                    <a:pt x="477371" y="132438"/>
                    <a:pt x="477371" y="115044"/>
                  </a:cubicBezTo>
                  <a:cubicBezTo>
                    <a:pt x="477371" y="97557"/>
                    <a:pt x="463176" y="83476"/>
                    <a:pt x="445756" y="83476"/>
                  </a:cubicBezTo>
                  <a:close/>
                  <a:moveTo>
                    <a:pt x="426676" y="0"/>
                  </a:moveTo>
                  <a:lnTo>
                    <a:pt x="464835" y="0"/>
                  </a:lnTo>
                  <a:cubicBezTo>
                    <a:pt x="473500" y="0"/>
                    <a:pt x="480597" y="7087"/>
                    <a:pt x="480597" y="15738"/>
                  </a:cubicBezTo>
                  <a:lnTo>
                    <a:pt x="480597" y="31936"/>
                  </a:lnTo>
                  <a:cubicBezTo>
                    <a:pt x="487694" y="34881"/>
                    <a:pt x="494054" y="38931"/>
                    <a:pt x="500138" y="43533"/>
                  </a:cubicBezTo>
                  <a:lnTo>
                    <a:pt x="514425" y="35249"/>
                  </a:lnTo>
                  <a:cubicBezTo>
                    <a:pt x="521983" y="30924"/>
                    <a:pt x="531569" y="33501"/>
                    <a:pt x="535901" y="40956"/>
                  </a:cubicBezTo>
                  <a:lnTo>
                    <a:pt x="554981" y="73996"/>
                  </a:lnTo>
                  <a:cubicBezTo>
                    <a:pt x="557101" y="77585"/>
                    <a:pt x="557654" y="81911"/>
                    <a:pt x="556640" y="85961"/>
                  </a:cubicBezTo>
                  <a:cubicBezTo>
                    <a:pt x="555534" y="89918"/>
                    <a:pt x="552861" y="93415"/>
                    <a:pt x="549266" y="95440"/>
                  </a:cubicBezTo>
                  <a:lnTo>
                    <a:pt x="534887" y="103815"/>
                  </a:lnTo>
                  <a:cubicBezTo>
                    <a:pt x="535348" y="107497"/>
                    <a:pt x="535993" y="111178"/>
                    <a:pt x="535993" y="115044"/>
                  </a:cubicBezTo>
                  <a:cubicBezTo>
                    <a:pt x="535993" y="115872"/>
                    <a:pt x="535809" y="116700"/>
                    <a:pt x="535717" y="117621"/>
                  </a:cubicBezTo>
                  <a:lnTo>
                    <a:pt x="521153" y="117621"/>
                  </a:lnTo>
                  <a:cubicBezTo>
                    <a:pt x="490828" y="117621"/>
                    <a:pt x="466126" y="142286"/>
                    <a:pt x="466126" y="172565"/>
                  </a:cubicBezTo>
                  <a:lnTo>
                    <a:pt x="466126" y="229719"/>
                  </a:lnTo>
                  <a:lnTo>
                    <a:pt x="466126" y="242604"/>
                  </a:lnTo>
                  <a:cubicBezTo>
                    <a:pt x="462715" y="237726"/>
                    <a:pt x="458383" y="233493"/>
                    <a:pt x="453590" y="229995"/>
                  </a:cubicBezTo>
                  <a:cubicBezTo>
                    <a:pt x="444465" y="223369"/>
                    <a:pt x="433404" y="219319"/>
                    <a:pt x="421330" y="219319"/>
                  </a:cubicBezTo>
                  <a:lnTo>
                    <a:pt x="411928" y="219319"/>
                  </a:lnTo>
                  <a:cubicBezTo>
                    <a:pt x="411375" y="217755"/>
                    <a:pt x="410914" y="216098"/>
                    <a:pt x="410914" y="214257"/>
                  </a:cubicBezTo>
                  <a:lnTo>
                    <a:pt x="410914" y="198059"/>
                  </a:lnTo>
                  <a:cubicBezTo>
                    <a:pt x="403817" y="195114"/>
                    <a:pt x="397457" y="191064"/>
                    <a:pt x="391373" y="186463"/>
                  </a:cubicBezTo>
                  <a:lnTo>
                    <a:pt x="377086" y="194746"/>
                  </a:lnTo>
                  <a:cubicBezTo>
                    <a:pt x="373492" y="196863"/>
                    <a:pt x="369160" y="197415"/>
                    <a:pt x="365104" y="196310"/>
                  </a:cubicBezTo>
                  <a:cubicBezTo>
                    <a:pt x="361140" y="195206"/>
                    <a:pt x="357638" y="192629"/>
                    <a:pt x="355610" y="189040"/>
                  </a:cubicBezTo>
                  <a:lnTo>
                    <a:pt x="336530" y="155999"/>
                  </a:lnTo>
                  <a:cubicBezTo>
                    <a:pt x="332198" y="148452"/>
                    <a:pt x="334687" y="138881"/>
                    <a:pt x="342245" y="134463"/>
                  </a:cubicBezTo>
                  <a:lnTo>
                    <a:pt x="356716" y="126180"/>
                  </a:lnTo>
                  <a:cubicBezTo>
                    <a:pt x="356163" y="122498"/>
                    <a:pt x="355518" y="118817"/>
                    <a:pt x="355518" y="115044"/>
                  </a:cubicBezTo>
                  <a:cubicBezTo>
                    <a:pt x="355518" y="111178"/>
                    <a:pt x="356163" y="107497"/>
                    <a:pt x="356716" y="103815"/>
                  </a:cubicBezTo>
                  <a:lnTo>
                    <a:pt x="342245" y="95440"/>
                  </a:lnTo>
                  <a:cubicBezTo>
                    <a:pt x="334687" y="91115"/>
                    <a:pt x="332198" y="81543"/>
                    <a:pt x="336530" y="73996"/>
                  </a:cubicBezTo>
                  <a:lnTo>
                    <a:pt x="355610" y="40956"/>
                  </a:lnTo>
                  <a:cubicBezTo>
                    <a:pt x="357638" y="37366"/>
                    <a:pt x="361140" y="34789"/>
                    <a:pt x="365104" y="33685"/>
                  </a:cubicBezTo>
                  <a:cubicBezTo>
                    <a:pt x="369160" y="32580"/>
                    <a:pt x="373492" y="33133"/>
                    <a:pt x="377086" y="35249"/>
                  </a:cubicBezTo>
                  <a:lnTo>
                    <a:pt x="391373" y="43533"/>
                  </a:lnTo>
                  <a:cubicBezTo>
                    <a:pt x="397457" y="38931"/>
                    <a:pt x="403817" y="34881"/>
                    <a:pt x="410914" y="31936"/>
                  </a:cubicBezTo>
                  <a:lnTo>
                    <a:pt x="410914" y="15738"/>
                  </a:lnTo>
                  <a:cubicBezTo>
                    <a:pt x="410914" y="7087"/>
                    <a:pt x="418011" y="0"/>
                    <a:pt x="4266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13" name="ïṩļiďe">
              <a:extLst>
                <a:ext uri="{FF2B5EF4-FFF2-40B4-BE49-F238E27FC236}">
                  <a16:creationId xmlns:a16="http://schemas.microsoft.com/office/drawing/2014/main" xmlns="" id="{32BF7D61-89EF-447A-A2EA-0C8037107EF3}"/>
                </a:ext>
              </a:extLst>
            </p:cNvPr>
            <p:cNvSpPr txBox="1"/>
            <p:nvPr/>
          </p:nvSpPr>
          <p:spPr bwMode="auto">
            <a:xfrm>
              <a:off x="4402579" y="2727380"/>
              <a:ext cx="3386842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zh-CN" sz="2000" b="1" dirty="0"/>
                <a:t>Text here</a:t>
              </a:r>
            </a:p>
          </p:txBody>
        </p:sp>
        <p:sp>
          <p:nvSpPr>
            <p:cNvPr id="14" name="ïṩḻïḍè">
              <a:extLst>
                <a:ext uri="{FF2B5EF4-FFF2-40B4-BE49-F238E27FC236}">
                  <a16:creationId xmlns:a16="http://schemas.microsoft.com/office/drawing/2014/main" xmlns="" id="{A3E9D867-E4FA-446F-9D39-6EC835296D5F}"/>
                </a:ext>
              </a:extLst>
            </p:cNvPr>
            <p:cNvSpPr/>
            <p:nvPr/>
          </p:nvSpPr>
          <p:spPr bwMode="auto">
            <a:xfrm>
              <a:off x="4402579" y="3169186"/>
              <a:ext cx="3386842" cy="8159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</a:pPr>
              <a:r>
                <a:rPr lang="en-US" altLang="zh-CN" sz="1100" dirty="0"/>
                <a:t>Supporting text here. </a:t>
              </a:r>
            </a:p>
            <a:p>
              <a:pPr algn="ctr">
                <a:lnSpc>
                  <a:spcPct val="150000"/>
                </a:lnSpc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15" name="îṡļíḍè">
              <a:extLst>
                <a:ext uri="{FF2B5EF4-FFF2-40B4-BE49-F238E27FC236}">
                  <a16:creationId xmlns:a16="http://schemas.microsoft.com/office/drawing/2014/main" xmlns="" id="{FB45A1BF-40F1-4AFE-A5F6-B15BBD247676}"/>
                </a:ext>
              </a:extLst>
            </p:cNvPr>
            <p:cNvSpPr/>
            <p:nvPr/>
          </p:nvSpPr>
          <p:spPr>
            <a:xfrm>
              <a:off x="8132059" y="1123950"/>
              <a:ext cx="3386842" cy="2861164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b" anchorCtr="1">
              <a:normAutofit/>
            </a:bodyPr>
            <a:lstStyle/>
            <a:p>
              <a:pPr algn="ctr" defTabSz="914378">
                <a:lnSpc>
                  <a:spcPct val="120000"/>
                </a:lnSpc>
              </a:pPr>
              <a:endParaRPr lang="zh-CN" altLang="en-US" sz="1050" dirty="0">
                <a:solidFill>
                  <a:schemeClr val="bg1"/>
                </a:solidFill>
              </a:endParaRPr>
            </a:p>
          </p:txBody>
        </p:sp>
        <p:sp>
          <p:nvSpPr>
            <p:cNvPr id="16" name="íSľîḓe">
              <a:extLst>
                <a:ext uri="{FF2B5EF4-FFF2-40B4-BE49-F238E27FC236}">
                  <a16:creationId xmlns:a16="http://schemas.microsoft.com/office/drawing/2014/main" xmlns="" id="{EBE2BCD8-F812-4E5B-9A7A-B340E4B3FDE0}"/>
                </a:ext>
              </a:extLst>
            </p:cNvPr>
            <p:cNvSpPr/>
            <p:nvPr/>
          </p:nvSpPr>
          <p:spPr bwMode="auto">
            <a:xfrm>
              <a:off x="9444480" y="1680797"/>
              <a:ext cx="762000" cy="733837"/>
            </a:xfrm>
            <a:custGeom>
              <a:avLst/>
              <a:gdLst>
                <a:gd name="connsiteX0" fmla="*/ 216243 w 609050"/>
                <a:gd name="connsiteY0" fmla="*/ 412730 h 586540"/>
                <a:gd name="connsiteX1" fmla="*/ 216243 w 609050"/>
                <a:gd name="connsiteY1" fmla="*/ 456594 h 586540"/>
                <a:gd name="connsiteX2" fmla="*/ 293953 w 609050"/>
                <a:gd name="connsiteY2" fmla="*/ 456594 h 586540"/>
                <a:gd name="connsiteX3" fmla="*/ 293953 w 609050"/>
                <a:gd name="connsiteY3" fmla="*/ 412730 h 586540"/>
                <a:gd name="connsiteX4" fmla="*/ 69884 w 609050"/>
                <a:gd name="connsiteY4" fmla="*/ 412730 h 586540"/>
                <a:gd name="connsiteX5" fmla="*/ 69884 w 609050"/>
                <a:gd name="connsiteY5" fmla="*/ 456594 h 586540"/>
                <a:gd name="connsiteX6" fmla="*/ 147595 w 609050"/>
                <a:gd name="connsiteY6" fmla="*/ 456594 h 586540"/>
                <a:gd name="connsiteX7" fmla="*/ 147595 w 609050"/>
                <a:gd name="connsiteY7" fmla="*/ 412730 h 586540"/>
                <a:gd name="connsiteX8" fmla="*/ 460769 w 609050"/>
                <a:gd name="connsiteY8" fmla="*/ 376268 h 586540"/>
                <a:gd name="connsiteX9" fmla="*/ 460769 w 609050"/>
                <a:gd name="connsiteY9" fmla="*/ 414786 h 586540"/>
                <a:gd name="connsiteX10" fmla="*/ 555916 w 609050"/>
                <a:gd name="connsiteY10" fmla="*/ 414786 h 586540"/>
                <a:gd name="connsiteX11" fmla="*/ 555916 w 609050"/>
                <a:gd name="connsiteY11" fmla="*/ 376268 h 586540"/>
                <a:gd name="connsiteX12" fmla="*/ 216243 w 609050"/>
                <a:gd name="connsiteY12" fmla="*/ 339670 h 586540"/>
                <a:gd name="connsiteX13" fmla="*/ 216243 w 609050"/>
                <a:gd name="connsiteY13" fmla="*/ 383533 h 586540"/>
                <a:gd name="connsiteX14" fmla="*/ 293953 w 609050"/>
                <a:gd name="connsiteY14" fmla="*/ 383533 h 586540"/>
                <a:gd name="connsiteX15" fmla="*/ 293953 w 609050"/>
                <a:gd name="connsiteY15" fmla="*/ 339670 h 586540"/>
                <a:gd name="connsiteX16" fmla="*/ 69884 w 609050"/>
                <a:gd name="connsiteY16" fmla="*/ 339670 h 586540"/>
                <a:gd name="connsiteX17" fmla="*/ 69884 w 609050"/>
                <a:gd name="connsiteY17" fmla="*/ 383533 h 586540"/>
                <a:gd name="connsiteX18" fmla="*/ 147595 w 609050"/>
                <a:gd name="connsiteY18" fmla="*/ 383533 h 586540"/>
                <a:gd name="connsiteX19" fmla="*/ 147595 w 609050"/>
                <a:gd name="connsiteY19" fmla="*/ 339670 h 586540"/>
                <a:gd name="connsiteX20" fmla="*/ 460769 w 609050"/>
                <a:gd name="connsiteY20" fmla="*/ 303071 h 586540"/>
                <a:gd name="connsiteX21" fmla="*/ 460769 w 609050"/>
                <a:gd name="connsiteY21" fmla="*/ 341726 h 586540"/>
                <a:gd name="connsiteX22" fmla="*/ 555916 w 609050"/>
                <a:gd name="connsiteY22" fmla="*/ 341726 h 586540"/>
                <a:gd name="connsiteX23" fmla="*/ 555916 w 609050"/>
                <a:gd name="connsiteY23" fmla="*/ 303071 h 586540"/>
                <a:gd name="connsiteX24" fmla="*/ 216243 w 609050"/>
                <a:gd name="connsiteY24" fmla="*/ 266609 h 586540"/>
                <a:gd name="connsiteX25" fmla="*/ 216243 w 609050"/>
                <a:gd name="connsiteY25" fmla="*/ 310473 h 586540"/>
                <a:gd name="connsiteX26" fmla="*/ 293953 w 609050"/>
                <a:gd name="connsiteY26" fmla="*/ 310473 h 586540"/>
                <a:gd name="connsiteX27" fmla="*/ 293953 w 609050"/>
                <a:gd name="connsiteY27" fmla="*/ 266609 h 586540"/>
                <a:gd name="connsiteX28" fmla="*/ 69884 w 609050"/>
                <a:gd name="connsiteY28" fmla="*/ 266609 h 586540"/>
                <a:gd name="connsiteX29" fmla="*/ 69884 w 609050"/>
                <a:gd name="connsiteY29" fmla="*/ 310473 h 586540"/>
                <a:gd name="connsiteX30" fmla="*/ 147595 w 609050"/>
                <a:gd name="connsiteY30" fmla="*/ 310473 h 586540"/>
                <a:gd name="connsiteX31" fmla="*/ 147595 w 609050"/>
                <a:gd name="connsiteY31" fmla="*/ 266609 h 586540"/>
                <a:gd name="connsiteX32" fmla="*/ 460769 w 609050"/>
                <a:gd name="connsiteY32" fmla="*/ 230010 h 586540"/>
                <a:gd name="connsiteX33" fmla="*/ 460769 w 609050"/>
                <a:gd name="connsiteY33" fmla="*/ 268528 h 586540"/>
                <a:gd name="connsiteX34" fmla="*/ 555916 w 609050"/>
                <a:gd name="connsiteY34" fmla="*/ 268528 h 586540"/>
                <a:gd name="connsiteX35" fmla="*/ 555916 w 609050"/>
                <a:gd name="connsiteY35" fmla="*/ 230010 h 586540"/>
                <a:gd name="connsiteX36" fmla="*/ 216243 w 609050"/>
                <a:gd name="connsiteY36" fmla="*/ 193549 h 586540"/>
                <a:gd name="connsiteX37" fmla="*/ 216243 w 609050"/>
                <a:gd name="connsiteY37" fmla="*/ 237412 h 586540"/>
                <a:gd name="connsiteX38" fmla="*/ 293953 w 609050"/>
                <a:gd name="connsiteY38" fmla="*/ 237412 h 586540"/>
                <a:gd name="connsiteX39" fmla="*/ 293953 w 609050"/>
                <a:gd name="connsiteY39" fmla="*/ 193549 h 586540"/>
                <a:gd name="connsiteX40" fmla="*/ 69884 w 609050"/>
                <a:gd name="connsiteY40" fmla="*/ 193549 h 586540"/>
                <a:gd name="connsiteX41" fmla="*/ 69884 w 609050"/>
                <a:gd name="connsiteY41" fmla="*/ 237412 h 586540"/>
                <a:gd name="connsiteX42" fmla="*/ 147595 w 609050"/>
                <a:gd name="connsiteY42" fmla="*/ 237412 h 586540"/>
                <a:gd name="connsiteX43" fmla="*/ 147595 w 609050"/>
                <a:gd name="connsiteY43" fmla="*/ 193549 h 586540"/>
                <a:gd name="connsiteX44" fmla="*/ 460769 w 609050"/>
                <a:gd name="connsiteY44" fmla="*/ 156950 h 586540"/>
                <a:gd name="connsiteX45" fmla="*/ 460769 w 609050"/>
                <a:gd name="connsiteY45" fmla="*/ 195468 h 586540"/>
                <a:gd name="connsiteX46" fmla="*/ 555916 w 609050"/>
                <a:gd name="connsiteY46" fmla="*/ 195468 h 586540"/>
                <a:gd name="connsiteX47" fmla="*/ 555916 w 609050"/>
                <a:gd name="connsiteY47" fmla="*/ 156950 h 586540"/>
                <a:gd name="connsiteX48" fmla="*/ 192926 w 609050"/>
                <a:gd name="connsiteY48" fmla="*/ 96251 h 586540"/>
                <a:gd name="connsiteX49" fmla="*/ 361366 w 609050"/>
                <a:gd name="connsiteY49" fmla="*/ 96251 h 586540"/>
                <a:gd name="connsiteX50" fmla="*/ 361366 w 609050"/>
                <a:gd name="connsiteY50" fmla="*/ 114880 h 586540"/>
                <a:gd name="connsiteX51" fmla="*/ 192926 w 609050"/>
                <a:gd name="connsiteY51" fmla="*/ 114880 h 586540"/>
                <a:gd name="connsiteX52" fmla="*/ 192926 w 609050"/>
                <a:gd name="connsiteY52" fmla="*/ 49819 h 586540"/>
                <a:gd name="connsiteX53" fmla="*/ 361366 w 609050"/>
                <a:gd name="connsiteY53" fmla="*/ 49819 h 586540"/>
                <a:gd name="connsiteX54" fmla="*/ 361366 w 609050"/>
                <a:gd name="connsiteY54" fmla="*/ 68307 h 586540"/>
                <a:gd name="connsiteX55" fmla="*/ 192926 w 609050"/>
                <a:gd name="connsiteY55" fmla="*/ 68307 h 586540"/>
                <a:gd name="connsiteX56" fmla="*/ 166130 w 609050"/>
                <a:gd name="connsiteY56" fmla="*/ 25222 h 586540"/>
                <a:gd name="connsiteX57" fmla="*/ 166130 w 609050"/>
                <a:gd name="connsiteY57" fmla="*/ 155716 h 586540"/>
                <a:gd name="connsiteX58" fmla="*/ 338987 w 609050"/>
                <a:gd name="connsiteY58" fmla="*/ 155716 h 586540"/>
                <a:gd name="connsiteX59" fmla="*/ 338987 w 609050"/>
                <a:gd name="connsiteY59" fmla="*/ 341040 h 586540"/>
                <a:gd name="connsiteX60" fmla="*/ 338987 w 609050"/>
                <a:gd name="connsiteY60" fmla="*/ 531710 h 586540"/>
                <a:gd name="connsiteX61" fmla="*/ 366721 w 609050"/>
                <a:gd name="connsiteY61" fmla="*/ 531710 h 586540"/>
                <a:gd name="connsiteX62" fmla="*/ 366721 w 609050"/>
                <a:gd name="connsiteY62" fmla="*/ 341040 h 586540"/>
                <a:gd name="connsiteX63" fmla="*/ 366721 w 609050"/>
                <a:gd name="connsiteY63" fmla="*/ 155305 h 586540"/>
                <a:gd name="connsiteX64" fmla="*/ 388002 w 609050"/>
                <a:gd name="connsiteY64" fmla="*/ 143517 h 586540"/>
                <a:gd name="connsiteX65" fmla="*/ 388002 w 609050"/>
                <a:gd name="connsiteY65" fmla="*/ 25222 h 586540"/>
                <a:gd name="connsiteX66" fmla="*/ 140867 w 609050"/>
                <a:gd name="connsiteY66" fmla="*/ 0 h 586540"/>
                <a:gd name="connsiteX67" fmla="*/ 413402 w 609050"/>
                <a:gd name="connsiteY67" fmla="*/ 0 h 586540"/>
                <a:gd name="connsiteX68" fmla="*/ 413402 w 609050"/>
                <a:gd name="connsiteY68" fmla="*/ 129398 h 586540"/>
                <a:gd name="connsiteX69" fmla="*/ 432486 w 609050"/>
                <a:gd name="connsiteY69" fmla="*/ 118843 h 586540"/>
                <a:gd name="connsiteX70" fmla="*/ 584199 w 609050"/>
                <a:gd name="connsiteY70" fmla="*/ 118843 h 586540"/>
                <a:gd name="connsiteX71" fmla="*/ 584199 w 609050"/>
                <a:gd name="connsiteY71" fmla="*/ 531710 h 586540"/>
                <a:gd name="connsiteX72" fmla="*/ 609050 w 609050"/>
                <a:gd name="connsiteY72" fmla="*/ 531710 h 586540"/>
                <a:gd name="connsiteX73" fmla="*/ 609050 w 609050"/>
                <a:gd name="connsiteY73" fmla="*/ 586540 h 586540"/>
                <a:gd name="connsiteX74" fmla="*/ 0 w 609050"/>
                <a:gd name="connsiteY74" fmla="*/ 586540 h 586540"/>
                <a:gd name="connsiteX75" fmla="*/ 0 w 609050"/>
                <a:gd name="connsiteY75" fmla="*/ 531710 h 586540"/>
                <a:gd name="connsiteX76" fmla="*/ 24851 w 609050"/>
                <a:gd name="connsiteY76" fmla="*/ 531710 h 586540"/>
                <a:gd name="connsiteX77" fmla="*/ 24851 w 609050"/>
                <a:gd name="connsiteY77" fmla="*/ 155716 h 586540"/>
                <a:gd name="connsiteX78" fmla="*/ 140867 w 609050"/>
                <a:gd name="connsiteY78" fmla="*/ 155716 h 586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09050" h="586540">
                  <a:moveTo>
                    <a:pt x="216243" y="412730"/>
                  </a:moveTo>
                  <a:lnTo>
                    <a:pt x="216243" y="456594"/>
                  </a:lnTo>
                  <a:lnTo>
                    <a:pt x="293953" y="456594"/>
                  </a:lnTo>
                  <a:lnTo>
                    <a:pt x="293953" y="412730"/>
                  </a:lnTo>
                  <a:close/>
                  <a:moveTo>
                    <a:pt x="69884" y="412730"/>
                  </a:moveTo>
                  <a:lnTo>
                    <a:pt x="69884" y="456594"/>
                  </a:lnTo>
                  <a:lnTo>
                    <a:pt x="147595" y="456594"/>
                  </a:lnTo>
                  <a:lnTo>
                    <a:pt x="147595" y="412730"/>
                  </a:lnTo>
                  <a:close/>
                  <a:moveTo>
                    <a:pt x="460769" y="376268"/>
                  </a:moveTo>
                  <a:lnTo>
                    <a:pt x="460769" y="414786"/>
                  </a:lnTo>
                  <a:lnTo>
                    <a:pt x="555916" y="414786"/>
                  </a:lnTo>
                  <a:lnTo>
                    <a:pt x="555916" y="376268"/>
                  </a:lnTo>
                  <a:close/>
                  <a:moveTo>
                    <a:pt x="216243" y="339670"/>
                  </a:moveTo>
                  <a:lnTo>
                    <a:pt x="216243" y="383533"/>
                  </a:lnTo>
                  <a:lnTo>
                    <a:pt x="293953" y="383533"/>
                  </a:lnTo>
                  <a:lnTo>
                    <a:pt x="293953" y="339670"/>
                  </a:lnTo>
                  <a:close/>
                  <a:moveTo>
                    <a:pt x="69884" y="339670"/>
                  </a:moveTo>
                  <a:lnTo>
                    <a:pt x="69884" y="383533"/>
                  </a:lnTo>
                  <a:lnTo>
                    <a:pt x="147595" y="383533"/>
                  </a:lnTo>
                  <a:lnTo>
                    <a:pt x="147595" y="339670"/>
                  </a:lnTo>
                  <a:close/>
                  <a:moveTo>
                    <a:pt x="460769" y="303071"/>
                  </a:moveTo>
                  <a:lnTo>
                    <a:pt x="460769" y="341726"/>
                  </a:lnTo>
                  <a:lnTo>
                    <a:pt x="555916" y="341726"/>
                  </a:lnTo>
                  <a:lnTo>
                    <a:pt x="555916" y="303071"/>
                  </a:lnTo>
                  <a:close/>
                  <a:moveTo>
                    <a:pt x="216243" y="266609"/>
                  </a:moveTo>
                  <a:lnTo>
                    <a:pt x="216243" y="310473"/>
                  </a:lnTo>
                  <a:lnTo>
                    <a:pt x="293953" y="310473"/>
                  </a:lnTo>
                  <a:lnTo>
                    <a:pt x="293953" y="266609"/>
                  </a:lnTo>
                  <a:close/>
                  <a:moveTo>
                    <a:pt x="69884" y="266609"/>
                  </a:moveTo>
                  <a:lnTo>
                    <a:pt x="69884" y="310473"/>
                  </a:lnTo>
                  <a:lnTo>
                    <a:pt x="147595" y="310473"/>
                  </a:lnTo>
                  <a:lnTo>
                    <a:pt x="147595" y="266609"/>
                  </a:lnTo>
                  <a:close/>
                  <a:moveTo>
                    <a:pt x="460769" y="230010"/>
                  </a:moveTo>
                  <a:lnTo>
                    <a:pt x="460769" y="268528"/>
                  </a:lnTo>
                  <a:lnTo>
                    <a:pt x="555916" y="268528"/>
                  </a:lnTo>
                  <a:lnTo>
                    <a:pt x="555916" y="230010"/>
                  </a:lnTo>
                  <a:close/>
                  <a:moveTo>
                    <a:pt x="216243" y="193549"/>
                  </a:moveTo>
                  <a:lnTo>
                    <a:pt x="216243" y="237412"/>
                  </a:lnTo>
                  <a:lnTo>
                    <a:pt x="293953" y="237412"/>
                  </a:lnTo>
                  <a:lnTo>
                    <a:pt x="293953" y="193549"/>
                  </a:lnTo>
                  <a:close/>
                  <a:moveTo>
                    <a:pt x="69884" y="193549"/>
                  </a:moveTo>
                  <a:lnTo>
                    <a:pt x="69884" y="237412"/>
                  </a:lnTo>
                  <a:lnTo>
                    <a:pt x="147595" y="237412"/>
                  </a:lnTo>
                  <a:lnTo>
                    <a:pt x="147595" y="193549"/>
                  </a:lnTo>
                  <a:close/>
                  <a:moveTo>
                    <a:pt x="460769" y="156950"/>
                  </a:moveTo>
                  <a:lnTo>
                    <a:pt x="460769" y="195468"/>
                  </a:lnTo>
                  <a:lnTo>
                    <a:pt x="555916" y="195468"/>
                  </a:lnTo>
                  <a:lnTo>
                    <a:pt x="555916" y="156950"/>
                  </a:lnTo>
                  <a:close/>
                  <a:moveTo>
                    <a:pt x="192926" y="96251"/>
                  </a:moveTo>
                  <a:lnTo>
                    <a:pt x="361366" y="96251"/>
                  </a:lnTo>
                  <a:lnTo>
                    <a:pt x="361366" y="114880"/>
                  </a:lnTo>
                  <a:lnTo>
                    <a:pt x="192926" y="114880"/>
                  </a:lnTo>
                  <a:close/>
                  <a:moveTo>
                    <a:pt x="192926" y="49819"/>
                  </a:moveTo>
                  <a:lnTo>
                    <a:pt x="361366" y="49819"/>
                  </a:lnTo>
                  <a:lnTo>
                    <a:pt x="361366" y="68307"/>
                  </a:lnTo>
                  <a:lnTo>
                    <a:pt x="192926" y="68307"/>
                  </a:lnTo>
                  <a:close/>
                  <a:moveTo>
                    <a:pt x="166130" y="25222"/>
                  </a:moveTo>
                  <a:lnTo>
                    <a:pt x="166130" y="155716"/>
                  </a:lnTo>
                  <a:lnTo>
                    <a:pt x="338987" y="155716"/>
                  </a:lnTo>
                  <a:lnTo>
                    <a:pt x="338987" y="341040"/>
                  </a:lnTo>
                  <a:lnTo>
                    <a:pt x="338987" y="531710"/>
                  </a:lnTo>
                  <a:lnTo>
                    <a:pt x="366721" y="531710"/>
                  </a:lnTo>
                  <a:lnTo>
                    <a:pt x="366721" y="341040"/>
                  </a:lnTo>
                  <a:lnTo>
                    <a:pt x="366721" y="155305"/>
                  </a:lnTo>
                  <a:lnTo>
                    <a:pt x="388002" y="143517"/>
                  </a:lnTo>
                  <a:lnTo>
                    <a:pt x="388002" y="25222"/>
                  </a:lnTo>
                  <a:close/>
                  <a:moveTo>
                    <a:pt x="140867" y="0"/>
                  </a:moveTo>
                  <a:lnTo>
                    <a:pt x="413402" y="0"/>
                  </a:lnTo>
                  <a:lnTo>
                    <a:pt x="413402" y="129398"/>
                  </a:lnTo>
                  <a:lnTo>
                    <a:pt x="432486" y="118843"/>
                  </a:lnTo>
                  <a:lnTo>
                    <a:pt x="584199" y="118843"/>
                  </a:lnTo>
                  <a:lnTo>
                    <a:pt x="584199" y="531710"/>
                  </a:lnTo>
                  <a:lnTo>
                    <a:pt x="609050" y="531710"/>
                  </a:lnTo>
                  <a:lnTo>
                    <a:pt x="609050" y="586540"/>
                  </a:lnTo>
                  <a:lnTo>
                    <a:pt x="0" y="586540"/>
                  </a:lnTo>
                  <a:lnTo>
                    <a:pt x="0" y="531710"/>
                  </a:lnTo>
                  <a:lnTo>
                    <a:pt x="24851" y="531710"/>
                  </a:lnTo>
                  <a:lnTo>
                    <a:pt x="24851" y="155716"/>
                  </a:lnTo>
                  <a:lnTo>
                    <a:pt x="140867" y="15571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17" name="îŝ1íḓê">
              <a:extLst>
                <a:ext uri="{FF2B5EF4-FFF2-40B4-BE49-F238E27FC236}">
                  <a16:creationId xmlns:a16="http://schemas.microsoft.com/office/drawing/2014/main" xmlns="" id="{1BE256F3-730D-4BFA-A882-20ABA655B262}"/>
                </a:ext>
              </a:extLst>
            </p:cNvPr>
            <p:cNvSpPr txBox="1"/>
            <p:nvPr/>
          </p:nvSpPr>
          <p:spPr bwMode="auto">
            <a:xfrm>
              <a:off x="8132059" y="2727380"/>
              <a:ext cx="3386842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zh-CN" sz="2000" b="1" dirty="0"/>
                <a:t>Text here</a:t>
              </a:r>
            </a:p>
          </p:txBody>
        </p:sp>
        <p:sp>
          <p:nvSpPr>
            <p:cNvPr id="18" name="ïṩḻîḑé">
              <a:extLst>
                <a:ext uri="{FF2B5EF4-FFF2-40B4-BE49-F238E27FC236}">
                  <a16:creationId xmlns:a16="http://schemas.microsoft.com/office/drawing/2014/main" xmlns="" id="{794EB403-8AE8-452E-92C6-A161C765974A}"/>
                </a:ext>
              </a:extLst>
            </p:cNvPr>
            <p:cNvSpPr/>
            <p:nvPr/>
          </p:nvSpPr>
          <p:spPr bwMode="auto">
            <a:xfrm>
              <a:off x="8132059" y="3169186"/>
              <a:ext cx="3386842" cy="8159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</a:pPr>
              <a:r>
                <a:rPr lang="en-US" altLang="zh-CN" sz="1100" dirty="0"/>
                <a:t>Supporting text here. </a:t>
              </a:r>
            </a:p>
            <a:p>
              <a:pPr algn="ctr">
                <a:lnSpc>
                  <a:spcPct val="150000"/>
                </a:lnSpc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19" name="îṡ1iḋè">
              <a:extLst>
                <a:ext uri="{FF2B5EF4-FFF2-40B4-BE49-F238E27FC236}">
                  <a16:creationId xmlns:a16="http://schemas.microsoft.com/office/drawing/2014/main" xmlns="" id="{17ED4862-1610-4A9C-95F7-B776D004222F}"/>
                </a:ext>
              </a:extLst>
            </p:cNvPr>
            <p:cNvSpPr txBox="1"/>
            <p:nvPr/>
          </p:nvSpPr>
          <p:spPr>
            <a:xfrm>
              <a:off x="673099" y="4463686"/>
              <a:ext cx="10845800" cy="58192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40" tIns="45720" rIns="91440" bIns="45720" anchor="ctr" anchorCtr="0">
              <a:normAutofit/>
            </a:bodyPr>
            <a:lstStyle/>
            <a:p>
              <a:pPr marL="0" marR="0" lvl="0" indent="0" algn="ctr" defTabSz="9137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Pct val="25000"/>
                <a:buFontTx/>
                <a:buNone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</a:rPr>
                <a:t>Unified fonts make reading more fluent.</a:t>
              </a:r>
            </a:p>
          </p:txBody>
        </p:sp>
        <p:sp>
          <p:nvSpPr>
            <p:cNvPr id="20" name="ïṩḷïḋê">
              <a:extLst>
                <a:ext uri="{FF2B5EF4-FFF2-40B4-BE49-F238E27FC236}">
                  <a16:creationId xmlns:a16="http://schemas.microsoft.com/office/drawing/2014/main" xmlns="" id="{94B20813-1374-454F-827A-18ADAC387C39}"/>
                </a:ext>
              </a:extLst>
            </p:cNvPr>
            <p:cNvSpPr txBox="1"/>
            <p:nvPr/>
          </p:nvSpPr>
          <p:spPr>
            <a:xfrm>
              <a:off x="673101" y="5139567"/>
              <a:ext cx="10845796" cy="59448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40" tIns="45720" rIns="91440" bIns="45720" anchor="t" anchorCtr="0">
              <a:normAutofit/>
            </a:bodyPr>
            <a:lstStyle/>
            <a:p>
              <a:pPr marL="0" marR="0" lvl="0" indent="0" algn="ctr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Pct val="25000"/>
                <a:buFontTx/>
                <a:buNone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</a:rPr>
                <a:t>Theme color makes PPT more convenient to change.</a:t>
              </a:r>
            </a:p>
            <a:p>
              <a:pPr marL="0" marR="0" lvl="0" indent="0" algn="ctr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Pct val="25000"/>
                <a:buFontTx/>
                <a:buNone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</a:rPr>
                <a:t>Adjust the spacing to adapt to Chinese typesetting, use the reference line in PPT.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603103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Section Header Here</a:t>
            </a:r>
            <a:endParaRPr lang="zh-CN" altLang="en-US" dirty="0"/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>
          <a:xfrm>
            <a:off x="4803318" y="3518400"/>
            <a:ext cx="5419185" cy="1015623"/>
          </a:xfrm>
        </p:spPr>
        <p:txBody>
          <a:bodyPr/>
          <a:lstStyle/>
          <a:p>
            <a:pPr lvl="0"/>
            <a:r>
              <a:rPr lang="en-US" altLang="zh-CN"/>
              <a:t>Supporting text here.</a:t>
            </a:r>
          </a:p>
          <a:p>
            <a:pPr lvl="0"/>
            <a:r>
              <a:rPr lang="en-US" altLang="zh-CN"/>
              <a:t>When you copy &amp; paste, choose "keep text only" option.</a:t>
            </a:r>
            <a:endParaRPr lang="zh-CN" altLang="en-US" dirty="0"/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xmlns="" id="{04F69230-F3A6-4586-9371-A858F4763E9F}"/>
              </a:ext>
            </a:extLst>
          </p:cNvPr>
          <p:cNvSpPr txBox="1"/>
          <p:nvPr/>
        </p:nvSpPr>
        <p:spPr>
          <a:xfrm>
            <a:off x="3256985" y="3154612"/>
            <a:ext cx="1029773" cy="895350"/>
          </a:xfrm>
          <a:prstGeom prst="rect">
            <a:avLst/>
          </a:prstGeom>
          <a:noFill/>
          <a:ln w="117475">
            <a:noFill/>
          </a:ln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solidFill>
                  <a:schemeClr val="accent1"/>
                </a:solidFill>
                <a:latin typeface="Impact" panose="020B0806030902050204" pitchFamily="34" charset="0"/>
                <a:cs typeface="Arial" panose="020B0604020202020204" pitchFamily="34" charset="0"/>
              </a:rPr>
              <a:t>/05</a:t>
            </a:r>
            <a:endParaRPr lang="zh-CN" altLang="en-US" spc="100" dirty="0">
              <a:solidFill>
                <a:schemeClr val="accent1"/>
              </a:soli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  <p:cxnSp>
        <p:nvCxnSpPr>
          <p:cNvPr id="3" name="直接连接符 2">
            <a:extLst>
              <a:ext uri="{FF2B5EF4-FFF2-40B4-BE49-F238E27FC236}">
                <a16:creationId xmlns:a16="http://schemas.microsoft.com/office/drawing/2014/main" xmlns="" id="{2B348A3C-4B31-4928-83F9-2CC5FCFF8264}"/>
              </a:ext>
            </a:extLst>
          </p:cNvPr>
          <p:cNvCxnSpPr/>
          <p:nvPr/>
        </p:nvCxnSpPr>
        <p:spPr>
          <a:xfrm>
            <a:off x="4591050" y="3070725"/>
            <a:ext cx="0" cy="10631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组合 6"/>
          <p:cNvGrpSpPr/>
          <p:nvPr/>
        </p:nvGrpSpPr>
        <p:grpSpPr>
          <a:xfrm>
            <a:off x="6609345" y="2775074"/>
            <a:ext cx="5582655" cy="4082926"/>
            <a:chOff x="5837238" y="679450"/>
            <a:chExt cx="6003926" cy="4391026"/>
          </a:xfrm>
        </p:grpSpPr>
        <p:sp>
          <p:nvSpPr>
            <p:cNvPr id="8" name="Oval 955"/>
            <p:cNvSpPr>
              <a:spLocks noChangeArrowheads="1"/>
            </p:cNvSpPr>
            <p:nvPr userDrawn="1"/>
          </p:nvSpPr>
          <p:spPr bwMode="auto">
            <a:xfrm>
              <a:off x="6016626" y="33686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Oval 956"/>
            <p:cNvSpPr>
              <a:spLocks noChangeArrowheads="1"/>
            </p:cNvSpPr>
            <p:nvPr userDrawn="1"/>
          </p:nvSpPr>
          <p:spPr bwMode="auto">
            <a:xfrm>
              <a:off x="11534776" y="33686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Oval 957"/>
            <p:cNvSpPr>
              <a:spLocks noChangeArrowheads="1"/>
            </p:cNvSpPr>
            <p:nvPr userDrawn="1"/>
          </p:nvSpPr>
          <p:spPr bwMode="auto">
            <a:xfrm>
              <a:off x="6016626" y="2495550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Oval 958"/>
            <p:cNvSpPr>
              <a:spLocks noChangeArrowheads="1"/>
            </p:cNvSpPr>
            <p:nvPr userDrawn="1"/>
          </p:nvSpPr>
          <p:spPr bwMode="auto">
            <a:xfrm>
              <a:off x="6016626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Oval 959"/>
            <p:cNvSpPr>
              <a:spLocks noChangeArrowheads="1"/>
            </p:cNvSpPr>
            <p:nvPr userDrawn="1"/>
          </p:nvSpPr>
          <p:spPr bwMode="auto">
            <a:xfrm>
              <a:off x="6483351" y="21621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Oval 960"/>
            <p:cNvSpPr>
              <a:spLocks noChangeArrowheads="1"/>
            </p:cNvSpPr>
            <p:nvPr userDrawn="1"/>
          </p:nvSpPr>
          <p:spPr bwMode="auto">
            <a:xfrm>
              <a:off x="6935789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961"/>
            <p:cNvSpPr>
              <a:spLocks noChangeArrowheads="1"/>
            </p:cNvSpPr>
            <p:nvPr userDrawn="1"/>
          </p:nvSpPr>
          <p:spPr bwMode="auto">
            <a:xfrm>
              <a:off x="10615614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Oval 962"/>
            <p:cNvSpPr>
              <a:spLocks noChangeArrowheads="1"/>
            </p:cNvSpPr>
            <p:nvPr userDrawn="1"/>
          </p:nvSpPr>
          <p:spPr bwMode="auto">
            <a:xfrm>
              <a:off x="11082339" y="21621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Oval 963"/>
            <p:cNvSpPr>
              <a:spLocks noChangeArrowheads="1"/>
            </p:cNvSpPr>
            <p:nvPr userDrawn="1"/>
          </p:nvSpPr>
          <p:spPr bwMode="auto">
            <a:xfrm>
              <a:off x="6483351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Oval 964"/>
            <p:cNvSpPr>
              <a:spLocks noChangeArrowheads="1"/>
            </p:cNvSpPr>
            <p:nvPr userDrawn="1"/>
          </p:nvSpPr>
          <p:spPr bwMode="auto">
            <a:xfrm>
              <a:off x="7404101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Oval 965"/>
            <p:cNvSpPr>
              <a:spLocks noChangeArrowheads="1"/>
            </p:cNvSpPr>
            <p:nvPr userDrawn="1"/>
          </p:nvSpPr>
          <p:spPr bwMode="auto">
            <a:xfrm>
              <a:off x="10163176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Oval 966"/>
            <p:cNvSpPr>
              <a:spLocks noChangeArrowheads="1"/>
            </p:cNvSpPr>
            <p:nvPr userDrawn="1"/>
          </p:nvSpPr>
          <p:spPr bwMode="auto">
            <a:xfrm>
              <a:off x="11082339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Oval 967"/>
            <p:cNvSpPr>
              <a:spLocks noChangeArrowheads="1"/>
            </p:cNvSpPr>
            <p:nvPr userDrawn="1"/>
          </p:nvSpPr>
          <p:spPr bwMode="auto">
            <a:xfrm>
              <a:off x="11534776" y="2495550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Oval 968"/>
            <p:cNvSpPr>
              <a:spLocks noChangeArrowheads="1"/>
            </p:cNvSpPr>
            <p:nvPr userDrawn="1"/>
          </p:nvSpPr>
          <p:spPr bwMode="auto">
            <a:xfrm>
              <a:off x="11534776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969"/>
            <p:cNvSpPr>
              <a:spLocks noEditPoints="1"/>
            </p:cNvSpPr>
            <p:nvPr userDrawn="1"/>
          </p:nvSpPr>
          <p:spPr bwMode="auto">
            <a:xfrm>
              <a:off x="6002339" y="1276350"/>
              <a:ext cx="5602288" cy="3779838"/>
            </a:xfrm>
            <a:custGeom>
              <a:avLst/>
              <a:gdLst>
                <a:gd name="T0" fmla="*/ 62 w 3530"/>
                <a:gd name="T1" fmla="*/ 2233 h 2381"/>
                <a:gd name="T2" fmla="*/ 67 w 3530"/>
                <a:gd name="T3" fmla="*/ 2233 h 2381"/>
                <a:gd name="T4" fmla="*/ 173 w 3530"/>
                <a:gd name="T5" fmla="*/ 2233 h 2381"/>
                <a:gd name="T6" fmla="*/ 176 w 3530"/>
                <a:gd name="T7" fmla="*/ 2377 h 2381"/>
                <a:gd name="T8" fmla="*/ 28 w 3530"/>
                <a:gd name="T9" fmla="*/ 2042 h 2381"/>
                <a:gd name="T10" fmla="*/ 23 w 3530"/>
                <a:gd name="T11" fmla="*/ 2050 h 2381"/>
                <a:gd name="T12" fmla="*/ 47 w 3530"/>
                <a:gd name="T13" fmla="*/ 1881 h 2381"/>
                <a:gd name="T14" fmla="*/ 8 w 3530"/>
                <a:gd name="T15" fmla="*/ 1937 h 2381"/>
                <a:gd name="T16" fmla="*/ 28 w 3530"/>
                <a:gd name="T17" fmla="*/ 1775 h 2381"/>
                <a:gd name="T18" fmla="*/ 28 w 3530"/>
                <a:gd name="T19" fmla="*/ 1737 h 2381"/>
                <a:gd name="T20" fmla="*/ 28 w 3530"/>
                <a:gd name="T21" fmla="*/ 1775 h 2381"/>
                <a:gd name="T22" fmla="*/ 303 w 3530"/>
                <a:gd name="T23" fmla="*/ 1048 h 2381"/>
                <a:gd name="T24" fmla="*/ 341 w 3530"/>
                <a:gd name="T25" fmla="*/ 1048 h 2381"/>
                <a:gd name="T26" fmla="*/ 3220 w 3530"/>
                <a:gd name="T27" fmla="*/ 1067 h 2381"/>
                <a:gd name="T28" fmla="*/ 3220 w 3530"/>
                <a:gd name="T29" fmla="*/ 1029 h 2381"/>
                <a:gd name="T30" fmla="*/ 3220 w 3530"/>
                <a:gd name="T31" fmla="*/ 1067 h 2381"/>
                <a:gd name="T32" fmla="*/ 1462 w 3530"/>
                <a:gd name="T33" fmla="*/ 80 h 2381"/>
                <a:gd name="T34" fmla="*/ 1500 w 3530"/>
                <a:gd name="T35" fmla="*/ 80 h 2381"/>
                <a:gd name="T36" fmla="*/ 2061 w 3530"/>
                <a:gd name="T37" fmla="*/ 99 h 2381"/>
                <a:gd name="T38" fmla="*/ 2061 w 3530"/>
                <a:gd name="T39" fmla="*/ 60 h 2381"/>
                <a:gd name="T40" fmla="*/ 2061 w 3530"/>
                <a:gd name="T41" fmla="*/ 99 h 2381"/>
                <a:gd name="T42" fmla="*/ 0 w 3530"/>
                <a:gd name="T43" fmla="*/ 1767 h 2381"/>
                <a:gd name="T44" fmla="*/ 120 w 3530"/>
                <a:gd name="T45" fmla="*/ 1669 h 2381"/>
                <a:gd name="T46" fmla="*/ 203 w 3530"/>
                <a:gd name="T47" fmla="*/ 1734 h 2381"/>
                <a:gd name="T48" fmla="*/ 126 w 3530"/>
                <a:gd name="T49" fmla="*/ 1674 h 2381"/>
                <a:gd name="T50" fmla="*/ 244 w 3530"/>
                <a:gd name="T51" fmla="*/ 1466 h 2381"/>
                <a:gd name="T52" fmla="*/ 300 w 3530"/>
                <a:gd name="T53" fmla="*/ 1285 h 2381"/>
                <a:gd name="T54" fmla="*/ 588 w 3530"/>
                <a:gd name="T55" fmla="*/ 787 h 2381"/>
                <a:gd name="T56" fmla="*/ 618 w 3530"/>
                <a:gd name="T57" fmla="*/ 771 h 2381"/>
                <a:gd name="T58" fmla="*/ 1168 w 3530"/>
                <a:gd name="T59" fmla="*/ 368 h 2381"/>
                <a:gd name="T60" fmla="*/ 1206 w 3530"/>
                <a:gd name="T61" fmla="*/ 368 h 2381"/>
                <a:gd name="T62" fmla="*/ 1767 w 3530"/>
                <a:gd name="T63" fmla="*/ 270 h 2381"/>
                <a:gd name="T64" fmla="*/ 2327 w 3530"/>
                <a:gd name="T65" fmla="*/ 368 h 2381"/>
                <a:gd name="T66" fmla="*/ 2365 w 3530"/>
                <a:gd name="T67" fmla="*/ 368 h 2381"/>
                <a:gd name="T68" fmla="*/ 2915 w 3530"/>
                <a:gd name="T69" fmla="*/ 771 h 2381"/>
                <a:gd name="T70" fmla="*/ 2945 w 3530"/>
                <a:gd name="T71" fmla="*/ 787 h 2381"/>
                <a:gd name="T72" fmla="*/ 3274 w 3530"/>
                <a:gd name="T73" fmla="*/ 1410 h 2381"/>
                <a:gd name="T74" fmla="*/ 3323 w 3530"/>
                <a:gd name="T75" fmla="*/ 1559 h 2381"/>
                <a:gd name="T76" fmla="*/ 3530 w 3530"/>
                <a:gd name="T77" fmla="*/ 1664 h 2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30" h="2381">
                  <a:moveTo>
                    <a:pt x="67" y="2233"/>
                  </a:moveTo>
                  <a:cubicBezTo>
                    <a:pt x="62" y="2233"/>
                    <a:pt x="62" y="2233"/>
                    <a:pt x="62" y="2233"/>
                  </a:cubicBezTo>
                  <a:cubicBezTo>
                    <a:pt x="64" y="2239"/>
                    <a:pt x="66" y="2245"/>
                    <a:pt x="67" y="2251"/>
                  </a:cubicBezTo>
                  <a:cubicBezTo>
                    <a:pt x="67" y="2233"/>
                    <a:pt x="67" y="2233"/>
                    <a:pt x="67" y="2233"/>
                  </a:cubicBezTo>
                  <a:moveTo>
                    <a:pt x="176" y="2233"/>
                  </a:moveTo>
                  <a:cubicBezTo>
                    <a:pt x="173" y="2233"/>
                    <a:pt x="173" y="2233"/>
                    <a:pt x="173" y="2233"/>
                  </a:cubicBezTo>
                  <a:cubicBezTo>
                    <a:pt x="173" y="2381"/>
                    <a:pt x="173" y="2381"/>
                    <a:pt x="173" y="2381"/>
                  </a:cubicBezTo>
                  <a:cubicBezTo>
                    <a:pt x="176" y="2377"/>
                    <a:pt x="176" y="2377"/>
                    <a:pt x="176" y="2377"/>
                  </a:cubicBezTo>
                  <a:cubicBezTo>
                    <a:pt x="176" y="2233"/>
                    <a:pt x="176" y="2233"/>
                    <a:pt x="176" y="2233"/>
                  </a:cubicBezTo>
                  <a:moveTo>
                    <a:pt x="28" y="2042"/>
                  </a:moveTo>
                  <a:cubicBezTo>
                    <a:pt x="22" y="2042"/>
                    <a:pt x="22" y="2042"/>
                    <a:pt x="22" y="2042"/>
                  </a:cubicBezTo>
                  <a:cubicBezTo>
                    <a:pt x="22" y="2045"/>
                    <a:pt x="22" y="2047"/>
                    <a:pt x="23" y="2050"/>
                  </a:cubicBezTo>
                  <a:cubicBezTo>
                    <a:pt x="28" y="2042"/>
                    <a:pt x="28" y="2042"/>
                    <a:pt x="28" y="2042"/>
                  </a:cubicBezTo>
                  <a:moveTo>
                    <a:pt x="47" y="1881"/>
                  </a:moveTo>
                  <a:cubicBezTo>
                    <a:pt x="4" y="1881"/>
                    <a:pt x="4" y="1881"/>
                    <a:pt x="4" y="1881"/>
                  </a:cubicBezTo>
                  <a:cubicBezTo>
                    <a:pt x="5" y="1900"/>
                    <a:pt x="7" y="1918"/>
                    <a:pt x="8" y="1937"/>
                  </a:cubicBezTo>
                  <a:cubicBezTo>
                    <a:pt x="47" y="1881"/>
                    <a:pt x="47" y="1881"/>
                    <a:pt x="47" y="1881"/>
                  </a:cubicBezTo>
                  <a:moveTo>
                    <a:pt x="28" y="1775"/>
                  </a:moveTo>
                  <a:cubicBezTo>
                    <a:pt x="17" y="1775"/>
                    <a:pt x="9" y="1766"/>
                    <a:pt x="9" y="1756"/>
                  </a:cubicBezTo>
                  <a:cubicBezTo>
                    <a:pt x="9" y="1745"/>
                    <a:pt x="17" y="1737"/>
                    <a:pt x="28" y="1737"/>
                  </a:cubicBezTo>
                  <a:cubicBezTo>
                    <a:pt x="38" y="1737"/>
                    <a:pt x="47" y="1745"/>
                    <a:pt x="47" y="1756"/>
                  </a:cubicBezTo>
                  <a:cubicBezTo>
                    <a:pt x="47" y="1766"/>
                    <a:pt x="38" y="1775"/>
                    <a:pt x="28" y="1775"/>
                  </a:cubicBezTo>
                  <a:moveTo>
                    <a:pt x="322" y="1067"/>
                  </a:moveTo>
                  <a:cubicBezTo>
                    <a:pt x="312" y="1067"/>
                    <a:pt x="303" y="1059"/>
                    <a:pt x="303" y="1048"/>
                  </a:cubicBezTo>
                  <a:cubicBezTo>
                    <a:pt x="303" y="1038"/>
                    <a:pt x="312" y="1029"/>
                    <a:pt x="322" y="1029"/>
                  </a:cubicBezTo>
                  <a:cubicBezTo>
                    <a:pt x="333" y="1029"/>
                    <a:pt x="341" y="1038"/>
                    <a:pt x="341" y="1048"/>
                  </a:cubicBezTo>
                  <a:cubicBezTo>
                    <a:pt x="341" y="1059"/>
                    <a:pt x="333" y="1067"/>
                    <a:pt x="322" y="1067"/>
                  </a:cubicBezTo>
                  <a:moveTo>
                    <a:pt x="3220" y="1067"/>
                  </a:moveTo>
                  <a:cubicBezTo>
                    <a:pt x="3210" y="1067"/>
                    <a:pt x="3201" y="1059"/>
                    <a:pt x="3201" y="1048"/>
                  </a:cubicBezTo>
                  <a:cubicBezTo>
                    <a:pt x="3201" y="1038"/>
                    <a:pt x="3210" y="1029"/>
                    <a:pt x="3220" y="1029"/>
                  </a:cubicBezTo>
                  <a:cubicBezTo>
                    <a:pt x="3231" y="1029"/>
                    <a:pt x="3239" y="1038"/>
                    <a:pt x="3239" y="1048"/>
                  </a:cubicBezTo>
                  <a:cubicBezTo>
                    <a:pt x="3239" y="1059"/>
                    <a:pt x="3231" y="1067"/>
                    <a:pt x="3220" y="1067"/>
                  </a:cubicBezTo>
                  <a:moveTo>
                    <a:pt x="1481" y="99"/>
                  </a:moveTo>
                  <a:cubicBezTo>
                    <a:pt x="1471" y="99"/>
                    <a:pt x="1462" y="90"/>
                    <a:pt x="1462" y="80"/>
                  </a:cubicBezTo>
                  <a:cubicBezTo>
                    <a:pt x="1462" y="69"/>
                    <a:pt x="1471" y="60"/>
                    <a:pt x="1481" y="60"/>
                  </a:cubicBezTo>
                  <a:cubicBezTo>
                    <a:pt x="1492" y="60"/>
                    <a:pt x="1500" y="69"/>
                    <a:pt x="1500" y="80"/>
                  </a:cubicBezTo>
                  <a:cubicBezTo>
                    <a:pt x="1500" y="90"/>
                    <a:pt x="1492" y="99"/>
                    <a:pt x="1481" y="99"/>
                  </a:cubicBezTo>
                  <a:moveTo>
                    <a:pt x="2061" y="99"/>
                  </a:moveTo>
                  <a:cubicBezTo>
                    <a:pt x="2050" y="99"/>
                    <a:pt x="2042" y="90"/>
                    <a:pt x="2042" y="80"/>
                  </a:cubicBezTo>
                  <a:cubicBezTo>
                    <a:pt x="2042" y="69"/>
                    <a:pt x="2050" y="60"/>
                    <a:pt x="2061" y="60"/>
                  </a:cubicBezTo>
                  <a:cubicBezTo>
                    <a:pt x="2071" y="60"/>
                    <a:pt x="2080" y="69"/>
                    <a:pt x="2080" y="80"/>
                  </a:cubicBezTo>
                  <a:cubicBezTo>
                    <a:pt x="2080" y="90"/>
                    <a:pt x="2071" y="99"/>
                    <a:pt x="2061" y="99"/>
                  </a:cubicBezTo>
                  <a:moveTo>
                    <a:pt x="1767" y="0"/>
                  </a:moveTo>
                  <a:cubicBezTo>
                    <a:pt x="791" y="0"/>
                    <a:pt x="0" y="791"/>
                    <a:pt x="0" y="1767"/>
                  </a:cubicBezTo>
                  <a:cubicBezTo>
                    <a:pt x="0" y="1791"/>
                    <a:pt x="1" y="1816"/>
                    <a:pt x="2" y="1841"/>
                  </a:cubicBezTo>
                  <a:cubicBezTo>
                    <a:pt x="120" y="1669"/>
                    <a:pt x="120" y="1669"/>
                    <a:pt x="120" y="1669"/>
                  </a:cubicBezTo>
                  <a:cubicBezTo>
                    <a:pt x="184" y="1762"/>
                    <a:pt x="184" y="1762"/>
                    <a:pt x="184" y="1762"/>
                  </a:cubicBezTo>
                  <a:cubicBezTo>
                    <a:pt x="203" y="1734"/>
                    <a:pt x="203" y="1734"/>
                    <a:pt x="203" y="1734"/>
                  </a:cubicBezTo>
                  <a:cubicBezTo>
                    <a:pt x="205" y="1714"/>
                    <a:pt x="206" y="1694"/>
                    <a:pt x="208" y="1674"/>
                  </a:cubicBezTo>
                  <a:cubicBezTo>
                    <a:pt x="126" y="1674"/>
                    <a:pt x="126" y="1674"/>
                    <a:pt x="126" y="1674"/>
                  </a:cubicBezTo>
                  <a:cubicBezTo>
                    <a:pt x="232" y="1520"/>
                    <a:pt x="232" y="1520"/>
                    <a:pt x="232" y="1520"/>
                  </a:cubicBezTo>
                  <a:cubicBezTo>
                    <a:pt x="236" y="1502"/>
                    <a:pt x="240" y="1484"/>
                    <a:pt x="244" y="1466"/>
                  </a:cubicBezTo>
                  <a:cubicBezTo>
                    <a:pt x="175" y="1466"/>
                    <a:pt x="175" y="1466"/>
                    <a:pt x="175" y="1466"/>
                  </a:cubicBezTo>
                  <a:cubicBezTo>
                    <a:pt x="300" y="1285"/>
                    <a:pt x="300" y="1285"/>
                    <a:pt x="300" y="1285"/>
                  </a:cubicBezTo>
                  <a:cubicBezTo>
                    <a:pt x="368" y="1105"/>
                    <a:pt x="468" y="941"/>
                    <a:pt x="593" y="799"/>
                  </a:cubicBezTo>
                  <a:cubicBezTo>
                    <a:pt x="590" y="796"/>
                    <a:pt x="588" y="792"/>
                    <a:pt x="588" y="787"/>
                  </a:cubicBezTo>
                  <a:cubicBezTo>
                    <a:pt x="588" y="776"/>
                    <a:pt x="597" y="768"/>
                    <a:pt x="607" y="768"/>
                  </a:cubicBezTo>
                  <a:cubicBezTo>
                    <a:pt x="612" y="768"/>
                    <a:pt x="615" y="769"/>
                    <a:pt x="618" y="771"/>
                  </a:cubicBezTo>
                  <a:cubicBezTo>
                    <a:pt x="773" y="604"/>
                    <a:pt x="964" y="471"/>
                    <a:pt x="1178" y="385"/>
                  </a:cubicBezTo>
                  <a:cubicBezTo>
                    <a:pt x="1172" y="381"/>
                    <a:pt x="1168" y="375"/>
                    <a:pt x="1168" y="368"/>
                  </a:cubicBezTo>
                  <a:cubicBezTo>
                    <a:pt x="1168" y="357"/>
                    <a:pt x="1177" y="349"/>
                    <a:pt x="1187" y="349"/>
                  </a:cubicBezTo>
                  <a:cubicBezTo>
                    <a:pt x="1198" y="349"/>
                    <a:pt x="1206" y="357"/>
                    <a:pt x="1206" y="368"/>
                  </a:cubicBezTo>
                  <a:cubicBezTo>
                    <a:pt x="1206" y="370"/>
                    <a:pt x="1206" y="372"/>
                    <a:pt x="1205" y="374"/>
                  </a:cubicBezTo>
                  <a:cubicBezTo>
                    <a:pt x="1379" y="307"/>
                    <a:pt x="1569" y="270"/>
                    <a:pt x="1767" y="270"/>
                  </a:cubicBezTo>
                  <a:cubicBezTo>
                    <a:pt x="1965" y="270"/>
                    <a:pt x="2154" y="307"/>
                    <a:pt x="2328" y="374"/>
                  </a:cubicBezTo>
                  <a:cubicBezTo>
                    <a:pt x="2328" y="372"/>
                    <a:pt x="2327" y="370"/>
                    <a:pt x="2327" y="368"/>
                  </a:cubicBezTo>
                  <a:cubicBezTo>
                    <a:pt x="2327" y="357"/>
                    <a:pt x="2336" y="349"/>
                    <a:pt x="2346" y="349"/>
                  </a:cubicBezTo>
                  <a:cubicBezTo>
                    <a:pt x="2357" y="349"/>
                    <a:pt x="2365" y="357"/>
                    <a:pt x="2365" y="368"/>
                  </a:cubicBezTo>
                  <a:cubicBezTo>
                    <a:pt x="2365" y="375"/>
                    <a:pt x="2361" y="381"/>
                    <a:pt x="2355" y="385"/>
                  </a:cubicBezTo>
                  <a:cubicBezTo>
                    <a:pt x="2569" y="471"/>
                    <a:pt x="2760" y="604"/>
                    <a:pt x="2915" y="771"/>
                  </a:cubicBezTo>
                  <a:cubicBezTo>
                    <a:pt x="2918" y="769"/>
                    <a:pt x="2922" y="768"/>
                    <a:pt x="2926" y="768"/>
                  </a:cubicBezTo>
                  <a:cubicBezTo>
                    <a:pt x="2936" y="768"/>
                    <a:pt x="2945" y="776"/>
                    <a:pt x="2945" y="787"/>
                  </a:cubicBezTo>
                  <a:cubicBezTo>
                    <a:pt x="2945" y="792"/>
                    <a:pt x="2943" y="796"/>
                    <a:pt x="2940" y="799"/>
                  </a:cubicBezTo>
                  <a:cubicBezTo>
                    <a:pt x="3094" y="973"/>
                    <a:pt x="3210" y="1181"/>
                    <a:pt x="3274" y="1410"/>
                  </a:cubicBezTo>
                  <a:cubicBezTo>
                    <a:pt x="3323" y="1410"/>
                    <a:pt x="3323" y="1410"/>
                    <a:pt x="3323" y="1410"/>
                  </a:cubicBezTo>
                  <a:cubicBezTo>
                    <a:pt x="3323" y="1559"/>
                    <a:pt x="3323" y="1559"/>
                    <a:pt x="3323" y="1559"/>
                  </a:cubicBezTo>
                  <a:cubicBezTo>
                    <a:pt x="3390" y="1462"/>
                    <a:pt x="3390" y="1462"/>
                    <a:pt x="3390" y="1462"/>
                  </a:cubicBezTo>
                  <a:cubicBezTo>
                    <a:pt x="3530" y="1664"/>
                    <a:pt x="3530" y="1664"/>
                    <a:pt x="3530" y="1664"/>
                  </a:cubicBezTo>
                  <a:cubicBezTo>
                    <a:pt x="3477" y="736"/>
                    <a:pt x="2708" y="0"/>
                    <a:pt x="1767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Oval 970"/>
            <p:cNvSpPr>
              <a:spLocks noChangeArrowheads="1"/>
            </p:cNvSpPr>
            <p:nvPr userDrawn="1"/>
          </p:nvSpPr>
          <p:spPr bwMode="auto">
            <a:xfrm>
              <a:off x="6016626" y="403383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Oval 971"/>
            <p:cNvSpPr>
              <a:spLocks noChangeArrowheads="1"/>
            </p:cNvSpPr>
            <p:nvPr userDrawn="1"/>
          </p:nvSpPr>
          <p:spPr bwMode="auto">
            <a:xfrm>
              <a:off x="6483351" y="290988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972"/>
            <p:cNvSpPr>
              <a:spLocks noChangeArrowheads="1"/>
            </p:cNvSpPr>
            <p:nvPr userDrawn="1"/>
          </p:nvSpPr>
          <p:spPr bwMode="auto">
            <a:xfrm>
              <a:off x="11082339" y="290988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973"/>
            <p:cNvSpPr>
              <a:spLocks/>
            </p:cNvSpPr>
            <p:nvPr userDrawn="1"/>
          </p:nvSpPr>
          <p:spPr bwMode="auto">
            <a:xfrm>
              <a:off x="6935789" y="2495550"/>
              <a:ext cx="47625" cy="49213"/>
            </a:xfrm>
            <a:custGeom>
              <a:avLst/>
              <a:gdLst>
                <a:gd name="T0" fmla="*/ 19 w 30"/>
                <a:gd name="T1" fmla="*/ 0 h 31"/>
                <a:gd name="T2" fmla="*/ 0 w 30"/>
                <a:gd name="T3" fmla="*/ 19 h 31"/>
                <a:gd name="T4" fmla="*/ 5 w 30"/>
                <a:gd name="T5" fmla="*/ 31 h 31"/>
                <a:gd name="T6" fmla="*/ 30 w 30"/>
                <a:gd name="T7" fmla="*/ 3 h 31"/>
                <a:gd name="T8" fmla="*/ 19 w 3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4"/>
                    <a:pt x="2" y="28"/>
                    <a:pt x="5" y="31"/>
                  </a:cubicBezTo>
                  <a:cubicBezTo>
                    <a:pt x="13" y="22"/>
                    <a:pt x="22" y="12"/>
                    <a:pt x="30" y="3"/>
                  </a:cubicBezTo>
                  <a:cubicBezTo>
                    <a:pt x="27" y="1"/>
                    <a:pt x="24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974"/>
            <p:cNvSpPr>
              <a:spLocks/>
            </p:cNvSpPr>
            <p:nvPr userDrawn="1"/>
          </p:nvSpPr>
          <p:spPr bwMode="auto">
            <a:xfrm>
              <a:off x="7856539" y="1830388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0 w 38"/>
                <a:gd name="T3" fmla="*/ 19 h 36"/>
                <a:gd name="T4" fmla="*/ 10 w 38"/>
                <a:gd name="T5" fmla="*/ 36 h 36"/>
                <a:gd name="T6" fmla="*/ 37 w 38"/>
                <a:gd name="T7" fmla="*/ 25 h 36"/>
                <a:gd name="T8" fmla="*/ 38 w 38"/>
                <a:gd name="T9" fmla="*/ 19 h 36"/>
                <a:gd name="T10" fmla="*/ 19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6"/>
                    <a:pt x="4" y="32"/>
                    <a:pt x="10" y="36"/>
                  </a:cubicBezTo>
                  <a:cubicBezTo>
                    <a:pt x="19" y="32"/>
                    <a:pt x="28" y="28"/>
                    <a:pt x="37" y="25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975"/>
            <p:cNvSpPr>
              <a:spLocks/>
            </p:cNvSpPr>
            <p:nvPr userDrawn="1"/>
          </p:nvSpPr>
          <p:spPr bwMode="auto">
            <a:xfrm>
              <a:off x="9694864" y="1830388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0 w 38"/>
                <a:gd name="T3" fmla="*/ 19 h 36"/>
                <a:gd name="T4" fmla="*/ 1 w 38"/>
                <a:gd name="T5" fmla="*/ 25 h 36"/>
                <a:gd name="T6" fmla="*/ 28 w 38"/>
                <a:gd name="T7" fmla="*/ 36 h 36"/>
                <a:gd name="T8" fmla="*/ 38 w 38"/>
                <a:gd name="T9" fmla="*/ 19 h 36"/>
                <a:gd name="T10" fmla="*/ 19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10" y="28"/>
                    <a:pt x="19" y="32"/>
                    <a:pt x="28" y="36"/>
                  </a:cubicBezTo>
                  <a:cubicBezTo>
                    <a:pt x="34" y="32"/>
                    <a:pt x="38" y="26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976"/>
            <p:cNvSpPr>
              <a:spLocks/>
            </p:cNvSpPr>
            <p:nvPr userDrawn="1"/>
          </p:nvSpPr>
          <p:spPr bwMode="auto">
            <a:xfrm>
              <a:off x="10628314" y="2495550"/>
              <a:ext cx="47625" cy="49213"/>
            </a:xfrm>
            <a:custGeom>
              <a:avLst/>
              <a:gdLst>
                <a:gd name="T0" fmla="*/ 11 w 30"/>
                <a:gd name="T1" fmla="*/ 0 h 31"/>
                <a:gd name="T2" fmla="*/ 0 w 30"/>
                <a:gd name="T3" fmla="*/ 3 h 31"/>
                <a:gd name="T4" fmla="*/ 25 w 30"/>
                <a:gd name="T5" fmla="*/ 31 h 31"/>
                <a:gd name="T6" fmla="*/ 30 w 30"/>
                <a:gd name="T7" fmla="*/ 19 h 31"/>
                <a:gd name="T8" fmla="*/ 11 w 3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1" y="0"/>
                  </a:moveTo>
                  <a:cubicBezTo>
                    <a:pt x="7" y="0"/>
                    <a:pt x="3" y="1"/>
                    <a:pt x="0" y="3"/>
                  </a:cubicBezTo>
                  <a:cubicBezTo>
                    <a:pt x="8" y="12"/>
                    <a:pt x="17" y="22"/>
                    <a:pt x="25" y="31"/>
                  </a:cubicBezTo>
                  <a:cubicBezTo>
                    <a:pt x="28" y="28"/>
                    <a:pt x="30" y="24"/>
                    <a:pt x="30" y="19"/>
                  </a:cubicBezTo>
                  <a:cubicBezTo>
                    <a:pt x="30" y="8"/>
                    <a:pt x="21" y="0"/>
                    <a:pt x="11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Oval 977"/>
            <p:cNvSpPr>
              <a:spLocks noChangeArrowheads="1"/>
            </p:cNvSpPr>
            <p:nvPr userDrawn="1"/>
          </p:nvSpPr>
          <p:spPr bwMode="auto">
            <a:xfrm>
              <a:off x="8323264" y="1371600"/>
              <a:ext cx="60325" cy="61913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978"/>
            <p:cNvSpPr>
              <a:spLocks/>
            </p:cNvSpPr>
            <p:nvPr userDrawn="1"/>
          </p:nvSpPr>
          <p:spPr bwMode="auto">
            <a:xfrm>
              <a:off x="11533189" y="4030663"/>
              <a:ext cx="76200" cy="109538"/>
            </a:xfrm>
            <a:custGeom>
              <a:avLst/>
              <a:gdLst>
                <a:gd name="T0" fmla="*/ 48 w 48"/>
                <a:gd name="T1" fmla="*/ 0 h 69"/>
                <a:gd name="T2" fmla="*/ 0 w 48"/>
                <a:gd name="T3" fmla="*/ 0 h 69"/>
                <a:gd name="T4" fmla="*/ 6 w 48"/>
                <a:gd name="T5" fmla="*/ 9 h 69"/>
                <a:gd name="T6" fmla="*/ 20 w 48"/>
                <a:gd name="T7" fmla="*/ 2 h 69"/>
                <a:gd name="T8" fmla="*/ 39 w 48"/>
                <a:gd name="T9" fmla="*/ 21 h 69"/>
                <a:gd name="T10" fmla="*/ 26 w 48"/>
                <a:gd name="T11" fmla="*/ 39 h 69"/>
                <a:gd name="T12" fmla="*/ 48 w 48"/>
                <a:gd name="T13" fmla="*/ 69 h 69"/>
                <a:gd name="T14" fmla="*/ 48 w 48"/>
                <a:gd name="T15" fmla="*/ 32 h 69"/>
                <a:gd name="T16" fmla="*/ 48 w 48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69">
                  <a:moveTo>
                    <a:pt x="4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9" y="4"/>
                    <a:pt x="14" y="2"/>
                    <a:pt x="20" y="2"/>
                  </a:cubicBezTo>
                  <a:cubicBezTo>
                    <a:pt x="31" y="2"/>
                    <a:pt x="39" y="10"/>
                    <a:pt x="39" y="21"/>
                  </a:cubicBezTo>
                  <a:cubicBezTo>
                    <a:pt x="39" y="29"/>
                    <a:pt x="34" y="36"/>
                    <a:pt x="26" y="39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8" y="57"/>
                    <a:pt x="48" y="44"/>
                    <a:pt x="48" y="32"/>
                  </a:cubicBezTo>
                  <a:cubicBezTo>
                    <a:pt x="48" y="21"/>
                    <a:pt x="48" y="10"/>
                    <a:pt x="48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979"/>
            <p:cNvSpPr>
              <a:spLocks/>
            </p:cNvSpPr>
            <p:nvPr userDrawn="1"/>
          </p:nvSpPr>
          <p:spPr bwMode="auto">
            <a:xfrm>
              <a:off x="11542714" y="4033838"/>
              <a:ext cx="52388" cy="58738"/>
            </a:xfrm>
            <a:custGeom>
              <a:avLst/>
              <a:gdLst>
                <a:gd name="T0" fmla="*/ 14 w 33"/>
                <a:gd name="T1" fmla="*/ 0 h 37"/>
                <a:gd name="T2" fmla="*/ 0 w 33"/>
                <a:gd name="T3" fmla="*/ 7 h 37"/>
                <a:gd name="T4" fmla="*/ 20 w 33"/>
                <a:gd name="T5" fmla="*/ 37 h 37"/>
                <a:gd name="T6" fmla="*/ 33 w 33"/>
                <a:gd name="T7" fmla="*/ 19 h 37"/>
                <a:gd name="T8" fmla="*/ 14 w 33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7">
                  <a:moveTo>
                    <a:pt x="14" y="0"/>
                  </a:moveTo>
                  <a:cubicBezTo>
                    <a:pt x="8" y="0"/>
                    <a:pt x="3" y="2"/>
                    <a:pt x="0" y="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8" y="34"/>
                    <a:pt x="33" y="27"/>
                    <a:pt x="33" y="19"/>
                  </a:cubicBezTo>
                  <a:cubicBezTo>
                    <a:pt x="33" y="8"/>
                    <a:pt x="25" y="0"/>
                    <a:pt x="14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980"/>
            <p:cNvSpPr>
              <a:spLocks noEditPoints="1"/>
            </p:cNvSpPr>
            <p:nvPr userDrawn="1"/>
          </p:nvSpPr>
          <p:spPr bwMode="auto">
            <a:xfrm>
              <a:off x="11490326" y="4359275"/>
              <a:ext cx="104775" cy="530225"/>
            </a:xfrm>
            <a:custGeom>
              <a:avLst/>
              <a:gdLst>
                <a:gd name="T0" fmla="*/ 5 w 66"/>
                <a:gd name="T1" fmla="*/ 318 h 334"/>
                <a:gd name="T2" fmla="*/ 0 w 66"/>
                <a:gd name="T3" fmla="*/ 318 h 334"/>
                <a:gd name="T4" fmla="*/ 0 w 66"/>
                <a:gd name="T5" fmla="*/ 334 h 334"/>
                <a:gd name="T6" fmla="*/ 5 w 66"/>
                <a:gd name="T7" fmla="*/ 318 h 334"/>
                <a:gd name="T8" fmla="*/ 24 w 66"/>
                <a:gd name="T9" fmla="*/ 246 h 334"/>
                <a:gd name="T10" fmla="*/ 9 w 66"/>
                <a:gd name="T11" fmla="*/ 246 h 334"/>
                <a:gd name="T12" fmla="*/ 20 w 66"/>
                <a:gd name="T13" fmla="*/ 263 h 334"/>
                <a:gd name="T14" fmla="*/ 24 w 66"/>
                <a:gd name="T15" fmla="*/ 246 h 334"/>
                <a:gd name="T16" fmla="*/ 66 w 66"/>
                <a:gd name="T17" fmla="*/ 0 h 334"/>
                <a:gd name="T18" fmla="*/ 51 w 66"/>
                <a:gd name="T19" fmla="*/ 0 h 334"/>
                <a:gd name="T20" fmla="*/ 64 w 66"/>
                <a:gd name="T21" fmla="*/ 20 h 334"/>
                <a:gd name="T22" fmla="*/ 66 w 66"/>
                <a:gd name="T23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334">
                  <a:moveTo>
                    <a:pt x="5" y="318"/>
                  </a:moveTo>
                  <a:cubicBezTo>
                    <a:pt x="0" y="318"/>
                    <a:pt x="0" y="318"/>
                    <a:pt x="0" y="318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2" y="329"/>
                    <a:pt x="4" y="323"/>
                    <a:pt x="5" y="318"/>
                  </a:cubicBezTo>
                  <a:moveTo>
                    <a:pt x="24" y="246"/>
                  </a:moveTo>
                  <a:cubicBezTo>
                    <a:pt x="9" y="246"/>
                    <a:pt x="9" y="246"/>
                    <a:pt x="9" y="246"/>
                  </a:cubicBezTo>
                  <a:cubicBezTo>
                    <a:pt x="20" y="263"/>
                    <a:pt x="20" y="263"/>
                    <a:pt x="20" y="263"/>
                  </a:cubicBezTo>
                  <a:cubicBezTo>
                    <a:pt x="22" y="257"/>
                    <a:pt x="23" y="252"/>
                    <a:pt x="24" y="246"/>
                  </a:cubicBezTo>
                  <a:moveTo>
                    <a:pt x="66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13"/>
                    <a:pt x="66" y="7"/>
                    <a:pt x="66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Oval 981"/>
            <p:cNvSpPr>
              <a:spLocks noChangeArrowheads="1"/>
            </p:cNvSpPr>
            <p:nvPr userDrawn="1"/>
          </p:nvSpPr>
          <p:spPr bwMode="auto">
            <a:xfrm>
              <a:off x="9242426" y="1371600"/>
              <a:ext cx="60325" cy="61913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982"/>
            <p:cNvSpPr>
              <a:spLocks noEditPoints="1"/>
            </p:cNvSpPr>
            <p:nvPr userDrawn="1"/>
          </p:nvSpPr>
          <p:spPr bwMode="auto">
            <a:xfrm>
              <a:off x="6478589" y="1704975"/>
              <a:ext cx="4719638" cy="1809750"/>
            </a:xfrm>
            <a:custGeom>
              <a:avLst/>
              <a:gdLst>
                <a:gd name="T0" fmla="*/ 602 w 2974"/>
                <a:gd name="T1" fmla="*/ 326 h 1140"/>
                <a:gd name="T2" fmla="*/ 583 w 2974"/>
                <a:gd name="T3" fmla="*/ 307 h 1140"/>
                <a:gd name="T4" fmla="*/ 602 w 2974"/>
                <a:gd name="T5" fmla="*/ 288 h 1140"/>
                <a:gd name="T6" fmla="*/ 621 w 2974"/>
                <a:gd name="T7" fmla="*/ 307 h 1140"/>
                <a:gd name="T8" fmla="*/ 602 w 2974"/>
                <a:gd name="T9" fmla="*/ 326 h 1140"/>
                <a:gd name="T10" fmla="*/ 2341 w 2974"/>
                <a:gd name="T11" fmla="*/ 326 h 1140"/>
                <a:gd name="T12" fmla="*/ 2322 w 2974"/>
                <a:gd name="T13" fmla="*/ 307 h 1140"/>
                <a:gd name="T14" fmla="*/ 2341 w 2974"/>
                <a:gd name="T15" fmla="*/ 288 h 1140"/>
                <a:gd name="T16" fmla="*/ 2360 w 2974"/>
                <a:gd name="T17" fmla="*/ 307 h 1140"/>
                <a:gd name="T18" fmla="*/ 2341 w 2974"/>
                <a:gd name="T19" fmla="*/ 326 h 1140"/>
                <a:gd name="T20" fmla="*/ 1467 w 2974"/>
                <a:gd name="T21" fmla="*/ 117 h 1140"/>
                <a:gd name="T22" fmla="*/ 1448 w 2974"/>
                <a:gd name="T23" fmla="*/ 98 h 1140"/>
                <a:gd name="T24" fmla="*/ 1467 w 2974"/>
                <a:gd name="T25" fmla="*/ 79 h 1140"/>
                <a:gd name="T26" fmla="*/ 1486 w 2974"/>
                <a:gd name="T27" fmla="*/ 98 h 1140"/>
                <a:gd name="T28" fmla="*/ 1467 w 2974"/>
                <a:gd name="T29" fmla="*/ 117 h 1140"/>
                <a:gd name="T30" fmla="*/ 1467 w 2974"/>
                <a:gd name="T31" fmla="*/ 0 h 1140"/>
                <a:gd name="T32" fmla="*/ 905 w 2974"/>
                <a:gd name="T33" fmla="*/ 104 h 1140"/>
                <a:gd name="T34" fmla="*/ 887 w 2974"/>
                <a:gd name="T35" fmla="*/ 117 h 1140"/>
                <a:gd name="T36" fmla="*/ 878 w 2974"/>
                <a:gd name="T37" fmla="*/ 115 h 1140"/>
                <a:gd name="T38" fmla="*/ 318 w 2974"/>
                <a:gd name="T39" fmla="*/ 501 h 1140"/>
                <a:gd name="T40" fmla="*/ 326 w 2974"/>
                <a:gd name="T41" fmla="*/ 517 h 1140"/>
                <a:gd name="T42" fmla="*/ 307 w 2974"/>
                <a:gd name="T43" fmla="*/ 536 h 1140"/>
                <a:gd name="T44" fmla="*/ 293 w 2974"/>
                <a:gd name="T45" fmla="*/ 529 h 1140"/>
                <a:gd name="T46" fmla="*/ 0 w 2974"/>
                <a:gd name="T47" fmla="*/ 1015 h 1140"/>
                <a:gd name="T48" fmla="*/ 64 w 2974"/>
                <a:gd name="T49" fmla="*/ 923 h 1140"/>
                <a:gd name="T50" fmla="*/ 157 w 2974"/>
                <a:gd name="T51" fmla="*/ 1059 h 1140"/>
                <a:gd name="T52" fmla="*/ 1458 w 2974"/>
                <a:gd name="T53" fmla="*/ 195 h 1140"/>
                <a:gd name="T54" fmla="*/ 1512 w 2974"/>
                <a:gd name="T55" fmla="*/ 112 h 1140"/>
                <a:gd name="T56" fmla="*/ 1634 w 2974"/>
                <a:gd name="T57" fmla="*/ 45 h 1140"/>
                <a:gd name="T58" fmla="*/ 1639 w 2974"/>
                <a:gd name="T59" fmla="*/ 45 h 1140"/>
                <a:gd name="T60" fmla="*/ 1639 w 2974"/>
                <a:gd name="T61" fmla="*/ 45 h 1140"/>
                <a:gd name="T62" fmla="*/ 1644 w 2974"/>
                <a:gd name="T63" fmla="*/ 45 h 1140"/>
                <a:gd name="T64" fmla="*/ 1767 w 2974"/>
                <a:gd name="T65" fmla="*/ 112 h 1140"/>
                <a:gd name="T66" fmla="*/ 1855 w 2974"/>
                <a:gd name="T67" fmla="*/ 248 h 1140"/>
                <a:gd name="T68" fmla="*/ 2808 w 2974"/>
                <a:gd name="T69" fmla="*/ 1140 h 1140"/>
                <a:gd name="T70" fmla="*/ 2974 w 2974"/>
                <a:gd name="T71" fmla="*/ 1140 h 1140"/>
                <a:gd name="T72" fmla="*/ 2640 w 2974"/>
                <a:gd name="T73" fmla="*/ 529 h 1140"/>
                <a:gd name="T74" fmla="*/ 2626 w 2974"/>
                <a:gd name="T75" fmla="*/ 536 h 1140"/>
                <a:gd name="T76" fmla="*/ 2607 w 2974"/>
                <a:gd name="T77" fmla="*/ 517 h 1140"/>
                <a:gd name="T78" fmla="*/ 2615 w 2974"/>
                <a:gd name="T79" fmla="*/ 501 h 1140"/>
                <a:gd name="T80" fmla="*/ 2055 w 2974"/>
                <a:gd name="T81" fmla="*/ 115 h 1140"/>
                <a:gd name="T82" fmla="*/ 2046 w 2974"/>
                <a:gd name="T83" fmla="*/ 117 h 1140"/>
                <a:gd name="T84" fmla="*/ 2028 w 2974"/>
                <a:gd name="T85" fmla="*/ 104 h 1140"/>
                <a:gd name="T86" fmla="*/ 1467 w 2974"/>
                <a:gd name="T87" fmla="*/ 0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74" h="1140">
                  <a:moveTo>
                    <a:pt x="602" y="326"/>
                  </a:moveTo>
                  <a:cubicBezTo>
                    <a:pt x="591" y="326"/>
                    <a:pt x="583" y="318"/>
                    <a:pt x="583" y="307"/>
                  </a:cubicBezTo>
                  <a:cubicBezTo>
                    <a:pt x="583" y="297"/>
                    <a:pt x="591" y="288"/>
                    <a:pt x="602" y="288"/>
                  </a:cubicBezTo>
                  <a:cubicBezTo>
                    <a:pt x="612" y="288"/>
                    <a:pt x="621" y="297"/>
                    <a:pt x="621" y="307"/>
                  </a:cubicBezTo>
                  <a:cubicBezTo>
                    <a:pt x="621" y="318"/>
                    <a:pt x="612" y="326"/>
                    <a:pt x="602" y="326"/>
                  </a:cubicBezTo>
                  <a:moveTo>
                    <a:pt x="2341" y="326"/>
                  </a:moveTo>
                  <a:cubicBezTo>
                    <a:pt x="2330" y="326"/>
                    <a:pt x="2322" y="318"/>
                    <a:pt x="2322" y="307"/>
                  </a:cubicBezTo>
                  <a:cubicBezTo>
                    <a:pt x="2322" y="297"/>
                    <a:pt x="2330" y="288"/>
                    <a:pt x="2341" y="288"/>
                  </a:cubicBezTo>
                  <a:cubicBezTo>
                    <a:pt x="2351" y="288"/>
                    <a:pt x="2360" y="297"/>
                    <a:pt x="2360" y="307"/>
                  </a:cubicBezTo>
                  <a:cubicBezTo>
                    <a:pt x="2360" y="318"/>
                    <a:pt x="2351" y="326"/>
                    <a:pt x="2341" y="326"/>
                  </a:cubicBezTo>
                  <a:moveTo>
                    <a:pt x="1467" y="117"/>
                  </a:moveTo>
                  <a:cubicBezTo>
                    <a:pt x="1456" y="117"/>
                    <a:pt x="1448" y="108"/>
                    <a:pt x="1448" y="98"/>
                  </a:cubicBezTo>
                  <a:cubicBezTo>
                    <a:pt x="1448" y="87"/>
                    <a:pt x="1456" y="79"/>
                    <a:pt x="1467" y="79"/>
                  </a:cubicBezTo>
                  <a:cubicBezTo>
                    <a:pt x="1477" y="79"/>
                    <a:pt x="1486" y="87"/>
                    <a:pt x="1486" y="98"/>
                  </a:cubicBezTo>
                  <a:cubicBezTo>
                    <a:pt x="1486" y="108"/>
                    <a:pt x="1477" y="117"/>
                    <a:pt x="1467" y="117"/>
                  </a:cubicBezTo>
                  <a:moveTo>
                    <a:pt x="1467" y="0"/>
                  </a:moveTo>
                  <a:cubicBezTo>
                    <a:pt x="1269" y="0"/>
                    <a:pt x="1079" y="37"/>
                    <a:pt x="905" y="104"/>
                  </a:cubicBezTo>
                  <a:cubicBezTo>
                    <a:pt x="902" y="111"/>
                    <a:pt x="895" y="117"/>
                    <a:pt x="887" y="117"/>
                  </a:cubicBezTo>
                  <a:cubicBezTo>
                    <a:pt x="884" y="117"/>
                    <a:pt x="881" y="116"/>
                    <a:pt x="878" y="115"/>
                  </a:cubicBezTo>
                  <a:cubicBezTo>
                    <a:pt x="664" y="201"/>
                    <a:pt x="473" y="334"/>
                    <a:pt x="318" y="501"/>
                  </a:cubicBezTo>
                  <a:cubicBezTo>
                    <a:pt x="323" y="505"/>
                    <a:pt x="326" y="510"/>
                    <a:pt x="326" y="517"/>
                  </a:cubicBezTo>
                  <a:cubicBezTo>
                    <a:pt x="326" y="527"/>
                    <a:pt x="318" y="536"/>
                    <a:pt x="307" y="536"/>
                  </a:cubicBezTo>
                  <a:cubicBezTo>
                    <a:pt x="302" y="536"/>
                    <a:pt x="296" y="533"/>
                    <a:pt x="293" y="529"/>
                  </a:cubicBezTo>
                  <a:cubicBezTo>
                    <a:pt x="168" y="671"/>
                    <a:pt x="68" y="835"/>
                    <a:pt x="0" y="1015"/>
                  </a:cubicBezTo>
                  <a:cubicBezTo>
                    <a:pt x="64" y="923"/>
                    <a:pt x="64" y="923"/>
                    <a:pt x="64" y="923"/>
                  </a:cubicBezTo>
                  <a:cubicBezTo>
                    <a:pt x="157" y="1059"/>
                    <a:pt x="157" y="1059"/>
                    <a:pt x="157" y="1059"/>
                  </a:cubicBezTo>
                  <a:cubicBezTo>
                    <a:pt x="373" y="553"/>
                    <a:pt x="874" y="198"/>
                    <a:pt x="1458" y="195"/>
                  </a:cubicBezTo>
                  <a:cubicBezTo>
                    <a:pt x="1512" y="112"/>
                    <a:pt x="1512" y="112"/>
                    <a:pt x="1512" y="112"/>
                  </a:cubicBezTo>
                  <a:cubicBezTo>
                    <a:pt x="1540" y="67"/>
                    <a:pt x="1587" y="45"/>
                    <a:pt x="1634" y="45"/>
                  </a:cubicBezTo>
                  <a:cubicBezTo>
                    <a:pt x="1636" y="45"/>
                    <a:pt x="1637" y="45"/>
                    <a:pt x="1639" y="45"/>
                  </a:cubicBezTo>
                  <a:cubicBezTo>
                    <a:pt x="1639" y="45"/>
                    <a:pt x="1639" y="45"/>
                    <a:pt x="1639" y="45"/>
                  </a:cubicBezTo>
                  <a:cubicBezTo>
                    <a:pt x="1641" y="45"/>
                    <a:pt x="1642" y="45"/>
                    <a:pt x="1644" y="45"/>
                  </a:cubicBezTo>
                  <a:cubicBezTo>
                    <a:pt x="1691" y="45"/>
                    <a:pt x="1738" y="67"/>
                    <a:pt x="1767" y="112"/>
                  </a:cubicBezTo>
                  <a:cubicBezTo>
                    <a:pt x="1855" y="248"/>
                    <a:pt x="1855" y="248"/>
                    <a:pt x="1855" y="248"/>
                  </a:cubicBezTo>
                  <a:cubicBezTo>
                    <a:pt x="2298" y="374"/>
                    <a:pt x="2654" y="709"/>
                    <a:pt x="2808" y="1140"/>
                  </a:cubicBezTo>
                  <a:cubicBezTo>
                    <a:pt x="2974" y="1140"/>
                    <a:pt x="2974" y="1140"/>
                    <a:pt x="2974" y="1140"/>
                  </a:cubicBezTo>
                  <a:cubicBezTo>
                    <a:pt x="2910" y="911"/>
                    <a:pt x="2794" y="703"/>
                    <a:pt x="2640" y="529"/>
                  </a:cubicBezTo>
                  <a:cubicBezTo>
                    <a:pt x="2637" y="533"/>
                    <a:pt x="2632" y="536"/>
                    <a:pt x="2626" y="536"/>
                  </a:cubicBezTo>
                  <a:cubicBezTo>
                    <a:pt x="2615" y="536"/>
                    <a:pt x="2607" y="527"/>
                    <a:pt x="2607" y="517"/>
                  </a:cubicBezTo>
                  <a:cubicBezTo>
                    <a:pt x="2607" y="510"/>
                    <a:pt x="2610" y="505"/>
                    <a:pt x="2615" y="501"/>
                  </a:cubicBezTo>
                  <a:cubicBezTo>
                    <a:pt x="2460" y="334"/>
                    <a:pt x="2269" y="201"/>
                    <a:pt x="2055" y="115"/>
                  </a:cubicBezTo>
                  <a:cubicBezTo>
                    <a:pt x="2052" y="116"/>
                    <a:pt x="2049" y="117"/>
                    <a:pt x="2046" y="117"/>
                  </a:cubicBezTo>
                  <a:cubicBezTo>
                    <a:pt x="2038" y="117"/>
                    <a:pt x="2031" y="111"/>
                    <a:pt x="2028" y="104"/>
                  </a:cubicBezTo>
                  <a:cubicBezTo>
                    <a:pt x="1854" y="37"/>
                    <a:pt x="1665" y="0"/>
                    <a:pt x="1467" y="0"/>
                  </a:cubicBezTo>
                </a:path>
              </a:pathLst>
            </a:custGeom>
            <a:solidFill>
              <a:srgbClr val="607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983"/>
            <p:cNvSpPr>
              <a:spLocks/>
            </p:cNvSpPr>
            <p:nvPr userDrawn="1"/>
          </p:nvSpPr>
          <p:spPr bwMode="auto">
            <a:xfrm>
              <a:off x="6943726" y="2500313"/>
              <a:ext cx="52388" cy="55563"/>
            </a:xfrm>
            <a:custGeom>
              <a:avLst/>
              <a:gdLst>
                <a:gd name="T0" fmla="*/ 25 w 33"/>
                <a:gd name="T1" fmla="*/ 0 h 35"/>
                <a:gd name="T2" fmla="*/ 0 w 33"/>
                <a:gd name="T3" fmla="*/ 28 h 35"/>
                <a:gd name="T4" fmla="*/ 14 w 33"/>
                <a:gd name="T5" fmla="*/ 35 h 35"/>
                <a:gd name="T6" fmla="*/ 33 w 33"/>
                <a:gd name="T7" fmla="*/ 16 h 35"/>
                <a:gd name="T8" fmla="*/ 25 w 33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25" y="0"/>
                  </a:moveTo>
                  <a:cubicBezTo>
                    <a:pt x="17" y="9"/>
                    <a:pt x="8" y="19"/>
                    <a:pt x="0" y="28"/>
                  </a:cubicBezTo>
                  <a:cubicBezTo>
                    <a:pt x="3" y="32"/>
                    <a:pt x="9" y="35"/>
                    <a:pt x="14" y="35"/>
                  </a:cubicBezTo>
                  <a:cubicBezTo>
                    <a:pt x="25" y="35"/>
                    <a:pt x="33" y="26"/>
                    <a:pt x="33" y="16"/>
                  </a:cubicBezTo>
                  <a:cubicBezTo>
                    <a:pt x="33" y="9"/>
                    <a:pt x="30" y="4"/>
                    <a:pt x="25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Oval 984"/>
            <p:cNvSpPr>
              <a:spLocks noChangeArrowheads="1"/>
            </p:cNvSpPr>
            <p:nvPr userDrawn="1"/>
          </p:nvSpPr>
          <p:spPr bwMode="auto">
            <a:xfrm>
              <a:off x="7404101" y="2162175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985"/>
            <p:cNvSpPr>
              <a:spLocks/>
            </p:cNvSpPr>
            <p:nvPr userDrawn="1"/>
          </p:nvSpPr>
          <p:spPr bwMode="auto">
            <a:xfrm>
              <a:off x="7872414" y="1870075"/>
              <a:ext cx="42863" cy="20638"/>
            </a:xfrm>
            <a:custGeom>
              <a:avLst/>
              <a:gdLst>
                <a:gd name="T0" fmla="*/ 27 w 27"/>
                <a:gd name="T1" fmla="*/ 0 h 13"/>
                <a:gd name="T2" fmla="*/ 0 w 27"/>
                <a:gd name="T3" fmla="*/ 11 h 13"/>
                <a:gd name="T4" fmla="*/ 9 w 27"/>
                <a:gd name="T5" fmla="*/ 13 h 13"/>
                <a:gd name="T6" fmla="*/ 27 w 2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18" y="3"/>
                    <a:pt x="9" y="7"/>
                    <a:pt x="0" y="11"/>
                  </a:cubicBezTo>
                  <a:cubicBezTo>
                    <a:pt x="3" y="12"/>
                    <a:pt x="6" y="13"/>
                    <a:pt x="9" y="13"/>
                  </a:cubicBezTo>
                  <a:cubicBezTo>
                    <a:pt x="17" y="13"/>
                    <a:pt x="24" y="7"/>
                    <a:pt x="27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Oval 986"/>
            <p:cNvSpPr>
              <a:spLocks noChangeArrowheads="1"/>
            </p:cNvSpPr>
            <p:nvPr userDrawn="1"/>
          </p:nvSpPr>
          <p:spPr bwMode="auto">
            <a:xfrm>
              <a:off x="8777289" y="1830388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987"/>
            <p:cNvSpPr>
              <a:spLocks/>
            </p:cNvSpPr>
            <p:nvPr userDrawn="1"/>
          </p:nvSpPr>
          <p:spPr bwMode="auto">
            <a:xfrm>
              <a:off x="9696451" y="1870075"/>
              <a:ext cx="42863" cy="20638"/>
            </a:xfrm>
            <a:custGeom>
              <a:avLst/>
              <a:gdLst>
                <a:gd name="T0" fmla="*/ 0 w 27"/>
                <a:gd name="T1" fmla="*/ 0 h 13"/>
                <a:gd name="T2" fmla="*/ 18 w 27"/>
                <a:gd name="T3" fmla="*/ 13 h 13"/>
                <a:gd name="T4" fmla="*/ 27 w 27"/>
                <a:gd name="T5" fmla="*/ 11 h 13"/>
                <a:gd name="T6" fmla="*/ 0 w 2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3">
                  <a:moveTo>
                    <a:pt x="0" y="0"/>
                  </a:moveTo>
                  <a:cubicBezTo>
                    <a:pt x="3" y="7"/>
                    <a:pt x="10" y="13"/>
                    <a:pt x="18" y="13"/>
                  </a:cubicBezTo>
                  <a:cubicBezTo>
                    <a:pt x="21" y="13"/>
                    <a:pt x="24" y="12"/>
                    <a:pt x="27" y="11"/>
                  </a:cubicBezTo>
                  <a:cubicBezTo>
                    <a:pt x="18" y="7"/>
                    <a:pt x="9" y="3"/>
                    <a:pt x="0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Oval 988"/>
            <p:cNvSpPr>
              <a:spLocks noChangeArrowheads="1"/>
            </p:cNvSpPr>
            <p:nvPr userDrawn="1"/>
          </p:nvSpPr>
          <p:spPr bwMode="auto">
            <a:xfrm>
              <a:off x="10163176" y="2162175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989"/>
            <p:cNvSpPr>
              <a:spLocks/>
            </p:cNvSpPr>
            <p:nvPr userDrawn="1"/>
          </p:nvSpPr>
          <p:spPr bwMode="auto">
            <a:xfrm>
              <a:off x="10615614" y="2500313"/>
              <a:ext cx="52388" cy="55563"/>
            </a:xfrm>
            <a:custGeom>
              <a:avLst/>
              <a:gdLst>
                <a:gd name="T0" fmla="*/ 8 w 33"/>
                <a:gd name="T1" fmla="*/ 0 h 35"/>
                <a:gd name="T2" fmla="*/ 0 w 33"/>
                <a:gd name="T3" fmla="*/ 16 h 35"/>
                <a:gd name="T4" fmla="*/ 19 w 33"/>
                <a:gd name="T5" fmla="*/ 35 h 35"/>
                <a:gd name="T6" fmla="*/ 33 w 33"/>
                <a:gd name="T7" fmla="*/ 28 h 35"/>
                <a:gd name="T8" fmla="*/ 8 w 33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8" y="0"/>
                  </a:moveTo>
                  <a:cubicBezTo>
                    <a:pt x="3" y="4"/>
                    <a:pt x="0" y="9"/>
                    <a:pt x="0" y="16"/>
                  </a:cubicBezTo>
                  <a:cubicBezTo>
                    <a:pt x="0" y="26"/>
                    <a:pt x="8" y="35"/>
                    <a:pt x="19" y="35"/>
                  </a:cubicBezTo>
                  <a:cubicBezTo>
                    <a:pt x="25" y="35"/>
                    <a:pt x="30" y="32"/>
                    <a:pt x="33" y="28"/>
                  </a:cubicBezTo>
                  <a:cubicBezTo>
                    <a:pt x="25" y="19"/>
                    <a:pt x="16" y="9"/>
                    <a:pt x="8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990"/>
            <p:cNvSpPr>
              <a:spLocks noEditPoints="1"/>
            </p:cNvSpPr>
            <p:nvPr userDrawn="1"/>
          </p:nvSpPr>
          <p:spPr bwMode="auto">
            <a:xfrm>
              <a:off x="6324601" y="3603625"/>
              <a:ext cx="104775" cy="425450"/>
            </a:xfrm>
            <a:custGeom>
              <a:avLst/>
              <a:gdLst>
                <a:gd name="T0" fmla="*/ 42 w 66"/>
                <a:gd name="T1" fmla="*/ 208 h 268"/>
                <a:gd name="T2" fmla="*/ 5 w 66"/>
                <a:gd name="T3" fmla="*/ 208 h 268"/>
                <a:gd name="T4" fmla="*/ 0 w 66"/>
                <a:gd name="T5" fmla="*/ 268 h 268"/>
                <a:gd name="T6" fmla="*/ 42 w 66"/>
                <a:gd name="T7" fmla="*/ 208 h 268"/>
                <a:gd name="T8" fmla="*/ 66 w 66"/>
                <a:gd name="T9" fmla="*/ 0 h 268"/>
                <a:gd name="T10" fmla="*/ 41 w 66"/>
                <a:gd name="T11" fmla="*/ 0 h 268"/>
                <a:gd name="T12" fmla="*/ 29 w 66"/>
                <a:gd name="T13" fmla="*/ 54 h 268"/>
                <a:gd name="T14" fmla="*/ 66 w 66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268">
                  <a:moveTo>
                    <a:pt x="42" y="208"/>
                  </a:moveTo>
                  <a:cubicBezTo>
                    <a:pt x="5" y="208"/>
                    <a:pt x="5" y="208"/>
                    <a:pt x="5" y="208"/>
                  </a:cubicBezTo>
                  <a:cubicBezTo>
                    <a:pt x="3" y="228"/>
                    <a:pt x="2" y="248"/>
                    <a:pt x="0" y="268"/>
                  </a:cubicBezTo>
                  <a:cubicBezTo>
                    <a:pt x="42" y="208"/>
                    <a:pt x="42" y="208"/>
                    <a:pt x="42" y="208"/>
                  </a:cubicBezTo>
                  <a:moveTo>
                    <a:pt x="66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7" y="18"/>
                    <a:pt x="33" y="36"/>
                    <a:pt x="29" y="54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07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991"/>
            <p:cNvSpPr>
              <a:spLocks noEditPoints="1"/>
            </p:cNvSpPr>
            <p:nvPr userDrawn="1"/>
          </p:nvSpPr>
          <p:spPr bwMode="auto">
            <a:xfrm>
              <a:off x="6727826" y="2014538"/>
              <a:ext cx="2065338" cy="1765300"/>
            </a:xfrm>
            <a:custGeom>
              <a:avLst/>
              <a:gdLst>
                <a:gd name="T0" fmla="*/ 150 w 1301"/>
                <a:gd name="T1" fmla="*/ 891 h 1112"/>
                <a:gd name="T2" fmla="*/ 131 w 1301"/>
                <a:gd name="T3" fmla="*/ 872 h 1112"/>
                <a:gd name="T4" fmla="*/ 150 w 1301"/>
                <a:gd name="T5" fmla="*/ 853 h 1112"/>
                <a:gd name="T6" fmla="*/ 169 w 1301"/>
                <a:gd name="T7" fmla="*/ 872 h 1112"/>
                <a:gd name="T8" fmla="*/ 150 w 1301"/>
                <a:gd name="T9" fmla="*/ 891 h 1112"/>
                <a:gd name="T10" fmla="*/ 445 w 1301"/>
                <a:gd name="T11" fmla="*/ 602 h 1112"/>
                <a:gd name="T12" fmla="*/ 426 w 1301"/>
                <a:gd name="T13" fmla="*/ 583 h 1112"/>
                <a:gd name="T14" fmla="*/ 445 w 1301"/>
                <a:gd name="T15" fmla="*/ 564 h 1112"/>
                <a:gd name="T16" fmla="*/ 464 w 1301"/>
                <a:gd name="T17" fmla="*/ 583 h 1112"/>
                <a:gd name="T18" fmla="*/ 445 w 1301"/>
                <a:gd name="T19" fmla="*/ 602 h 1112"/>
                <a:gd name="T20" fmla="*/ 730 w 1301"/>
                <a:gd name="T21" fmla="*/ 341 h 1112"/>
                <a:gd name="T22" fmla="*/ 711 w 1301"/>
                <a:gd name="T23" fmla="*/ 322 h 1112"/>
                <a:gd name="T24" fmla="*/ 730 w 1301"/>
                <a:gd name="T25" fmla="*/ 303 h 1112"/>
                <a:gd name="T26" fmla="*/ 749 w 1301"/>
                <a:gd name="T27" fmla="*/ 322 h 1112"/>
                <a:gd name="T28" fmla="*/ 730 w 1301"/>
                <a:gd name="T29" fmla="*/ 341 h 1112"/>
                <a:gd name="T30" fmla="*/ 1024 w 1301"/>
                <a:gd name="T31" fmla="*/ 131 h 1112"/>
                <a:gd name="T32" fmla="*/ 1005 w 1301"/>
                <a:gd name="T33" fmla="*/ 112 h 1112"/>
                <a:gd name="T34" fmla="*/ 1024 w 1301"/>
                <a:gd name="T35" fmla="*/ 93 h 1112"/>
                <a:gd name="T36" fmla="*/ 1043 w 1301"/>
                <a:gd name="T37" fmla="*/ 112 h 1112"/>
                <a:gd name="T38" fmla="*/ 1024 w 1301"/>
                <a:gd name="T39" fmla="*/ 131 h 1112"/>
                <a:gd name="T40" fmla="*/ 1301 w 1301"/>
                <a:gd name="T41" fmla="*/ 0 h 1112"/>
                <a:gd name="T42" fmla="*/ 0 w 1301"/>
                <a:gd name="T43" fmla="*/ 864 h 1112"/>
                <a:gd name="T44" fmla="*/ 95 w 1301"/>
                <a:gd name="T45" fmla="*/ 1001 h 1112"/>
                <a:gd name="T46" fmla="*/ 1 w 1301"/>
                <a:gd name="T47" fmla="*/ 1001 h 1112"/>
                <a:gd name="T48" fmla="*/ 77 w 1301"/>
                <a:gd name="T49" fmla="*/ 1112 h 1112"/>
                <a:gd name="T50" fmla="*/ 237 w 1301"/>
                <a:gd name="T51" fmla="*/ 1112 h 1112"/>
                <a:gd name="T52" fmla="*/ 426 w 1301"/>
                <a:gd name="T53" fmla="*/ 818 h 1112"/>
                <a:gd name="T54" fmla="*/ 426 w 1301"/>
                <a:gd name="T55" fmla="*/ 818 h 1112"/>
                <a:gd name="T56" fmla="*/ 657 w 1301"/>
                <a:gd name="T57" fmla="*/ 461 h 1112"/>
                <a:gd name="T58" fmla="*/ 747 w 1301"/>
                <a:gd name="T59" fmla="*/ 413 h 1112"/>
                <a:gd name="T60" fmla="*/ 750 w 1301"/>
                <a:gd name="T61" fmla="*/ 413 h 1112"/>
                <a:gd name="T62" fmla="*/ 750 w 1301"/>
                <a:gd name="T63" fmla="*/ 413 h 1112"/>
                <a:gd name="T64" fmla="*/ 754 w 1301"/>
                <a:gd name="T65" fmla="*/ 413 h 1112"/>
                <a:gd name="T66" fmla="*/ 843 w 1301"/>
                <a:gd name="T67" fmla="*/ 461 h 1112"/>
                <a:gd name="T68" fmla="*/ 923 w 1301"/>
                <a:gd name="T69" fmla="*/ 584 h 1112"/>
                <a:gd name="T70" fmla="*/ 1038 w 1301"/>
                <a:gd name="T71" fmla="*/ 407 h 1112"/>
                <a:gd name="T72" fmla="*/ 1038 w 1301"/>
                <a:gd name="T73" fmla="*/ 407 h 1112"/>
                <a:gd name="T74" fmla="*/ 1301 w 1301"/>
                <a:gd name="T75" fmla="*/ 0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01" h="1112">
                  <a:moveTo>
                    <a:pt x="150" y="891"/>
                  </a:moveTo>
                  <a:cubicBezTo>
                    <a:pt x="140" y="891"/>
                    <a:pt x="131" y="882"/>
                    <a:pt x="131" y="872"/>
                  </a:cubicBezTo>
                  <a:cubicBezTo>
                    <a:pt x="131" y="861"/>
                    <a:pt x="140" y="853"/>
                    <a:pt x="150" y="853"/>
                  </a:cubicBezTo>
                  <a:cubicBezTo>
                    <a:pt x="161" y="853"/>
                    <a:pt x="169" y="861"/>
                    <a:pt x="169" y="872"/>
                  </a:cubicBezTo>
                  <a:cubicBezTo>
                    <a:pt x="169" y="882"/>
                    <a:pt x="161" y="891"/>
                    <a:pt x="150" y="891"/>
                  </a:cubicBezTo>
                  <a:moveTo>
                    <a:pt x="445" y="602"/>
                  </a:moveTo>
                  <a:cubicBezTo>
                    <a:pt x="434" y="602"/>
                    <a:pt x="426" y="594"/>
                    <a:pt x="426" y="583"/>
                  </a:cubicBezTo>
                  <a:cubicBezTo>
                    <a:pt x="426" y="573"/>
                    <a:pt x="434" y="564"/>
                    <a:pt x="445" y="564"/>
                  </a:cubicBezTo>
                  <a:cubicBezTo>
                    <a:pt x="455" y="564"/>
                    <a:pt x="464" y="573"/>
                    <a:pt x="464" y="583"/>
                  </a:cubicBezTo>
                  <a:cubicBezTo>
                    <a:pt x="464" y="594"/>
                    <a:pt x="455" y="602"/>
                    <a:pt x="445" y="602"/>
                  </a:cubicBezTo>
                  <a:moveTo>
                    <a:pt x="730" y="341"/>
                  </a:moveTo>
                  <a:cubicBezTo>
                    <a:pt x="720" y="341"/>
                    <a:pt x="711" y="332"/>
                    <a:pt x="711" y="322"/>
                  </a:cubicBezTo>
                  <a:cubicBezTo>
                    <a:pt x="711" y="311"/>
                    <a:pt x="720" y="303"/>
                    <a:pt x="730" y="303"/>
                  </a:cubicBezTo>
                  <a:cubicBezTo>
                    <a:pt x="741" y="303"/>
                    <a:pt x="749" y="311"/>
                    <a:pt x="749" y="322"/>
                  </a:cubicBezTo>
                  <a:cubicBezTo>
                    <a:pt x="749" y="332"/>
                    <a:pt x="741" y="341"/>
                    <a:pt x="730" y="341"/>
                  </a:cubicBezTo>
                  <a:moveTo>
                    <a:pt x="1024" y="131"/>
                  </a:moveTo>
                  <a:cubicBezTo>
                    <a:pt x="1014" y="131"/>
                    <a:pt x="1005" y="123"/>
                    <a:pt x="1005" y="112"/>
                  </a:cubicBezTo>
                  <a:cubicBezTo>
                    <a:pt x="1005" y="102"/>
                    <a:pt x="1014" y="93"/>
                    <a:pt x="1024" y="93"/>
                  </a:cubicBezTo>
                  <a:cubicBezTo>
                    <a:pt x="1035" y="93"/>
                    <a:pt x="1043" y="102"/>
                    <a:pt x="1043" y="112"/>
                  </a:cubicBezTo>
                  <a:cubicBezTo>
                    <a:pt x="1043" y="123"/>
                    <a:pt x="1035" y="131"/>
                    <a:pt x="1024" y="131"/>
                  </a:cubicBezTo>
                  <a:moveTo>
                    <a:pt x="1301" y="0"/>
                  </a:moveTo>
                  <a:cubicBezTo>
                    <a:pt x="717" y="3"/>
                    <a:pt x="216" y="358"/>
                    <a:pt x="0" y="864"/>
                  </a:cubicBezTo>
                  <a:cubicBezTo>
                    <a:pt x="95" y="1001"/>
                    <a:pt x="95" y="1001"/>
                    <a:pt x="95" y="1001"/>
                  </a:cubicBezTo>
                  <a:cubicBezTo>
                    <a:pt x="1" y="1001"/>
                    <a:pt x="1" y="1001"/>
                    <a:pt x="1" y="1001"/>
                  </a:cubicBezTo>
                  <a:cubicBezTo>
                    <a:pt x="77" y="1112"/>
                    <a:pt x="77" y="1112"/>
                    <a:pt x="77" y="1112"/>
                  </a:cubicBezTo>
                  <a:cubicBezTo>
                    <a:pt x="237" y="1112"/>
                    <a:pt x="237" y="1112"/>
                    <a:pt x="237" y="1112"/>
                  </a:cubicBezTo>
                  <a:cubicBezTo>
                    <a:pt x="426" y="818"/>
                    <a:pt x="426" y="818"/>
                    <a:pt x="426" y="818"/>
                  </a:cubicBezTo>
                  <a:cubicBezTo>
                    <a:pt x="426" y="818"/>
                    <a:pt x="426" y="818"/>
                    <a:pt x="426" y="818"/>
                  </a:cubicBezTo>
                  <a:cubicBezTo>
                    <a:pt x="657" y="461"/>
                    <a:pt x="657" y="461"/>
                    <a:pt x="657" y="461"/>
                  </a:cubicBezTo>
                  <a:cubicBezTo>
                    <a:pt x="678" y="429"/>
                    <a:pt x="712" y="413"/>
                    <a:pt x="747" y="413"/>
                  </a:cubicBezTo>
                  <a:cubicBezTo>
                    <a:pt x="748" y="413"/>
                    <a:pt x="749" y="413"/>
                    <a:pt x="750" y="413"/>
                  </a:cubicBezTo>
                  <a:cubicBezTo>
                    <a:pt x="750" y="413"/>
                    <a:pt x="750" y="413"/>
                    <a:pt x="750" y="413"/>
                  </a:cubicBezTo>
                  <a:cubicBezTo>
                    <a:pt x="751" y="413"/>
                    <a:pt x="753" y="413"/>
                    <a:pt x="754" y="413"/>
                  </a:cubicBezTo>
                  <a:cubicBezTo>
                    <a:pt x="788" y="413"/>
                    <a:pt x="822" y="429"/>
                    <a:pt x="843" y="461"/>
                  </a:cubicBezTo>
                  <a:cubicBezTo>
                    <a:pt x="923" y="584"/>
                    <a:pt x="923" y="584"/>
                    <a:pt x="923" y="584"/>
                  </a:cubicBezTo>
                  <a:cubicBezTo>
                    <a:pt x="1038" y="407"/>
                    <a:pt x="1038" y="407"/>
                    <a:pt x="1038" y="407"/>
                  </a:cubicBezTo>
                  <a:cubicBezTo>
                    <a:pt x="1038" y="407"/>
                    <a:pt x="1038" y="407"/>
                    <a:pt x="1038" y="407"/>
                  </a:cubicBezTo>
                  <a:cubicBezTo>
                    <a:pt x="1301" y="0"/>
                    <a:pt x="1301" y="0"/>
                    <a:pt x="1301" y="0"/>
                  </a:cubicBezTo>
                </a:path>
              </a:pathLst>
            </a:custGeom>
            <a:solidFill>
              <a:srgbClr val="687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Oval 992"/>
            <p:cNvSpPr>
              <a:spLocks noChangeArrowheads="1"/>
            </p:cNvSpPr>
            <p:nvPr userDrawn="1"/>
          </p:nvSpPr>
          <p:spPr bwMode="auto">
            <a:xfrm>
              <a:off x="6935789" y="33686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993"/>
            <p:cNvSpPr>
              <a:spLocks noChangeArrowheads="1"/>
            </p:cNvSpPr>
            <p:nvPr userDrawn="1"/>
          </p:nvSpPr>
          <p:spPr bwMode="auto">
            <a:xfrm>
              <a:off x="7404101" y="2909888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Oval 994"/>
            <p:cNvSpPr>
              <a:spLocks noChangeArrowheads="1"/>
            </p:cNvSpPr>
            <p:nvPr userDrawn="1"/>
          </p:nvSpPr>
          <p:spPr bwMode="auto">
            <a:xfrm>
              <a:off x="7856539" y="2495550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Oval 995"/>
            <p:cNvSpPr>
              <a:spLocks noChangeArrowheads="1"/>
            </p:cNvSpPr>
            <p:nvPr userDrawn="1"/>
          </p:nvSpPr>
          <p:spPr bwMode="auto">
            <a:xfrm>
              <a:off x="8323264" y="21621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996"/>
            <p:cNvSpPr>
              <a:spLocks noEditPoints="1"/>
            </p:cNvSpPr>
            <p:nvPr userDrawn="1"/>
          </p:nvSpPr>
          <p:spPr bwMode="auto">
            <a:xfrm>
              <a:off x="9421814" y="2098675"/>
              <a:ext cx="1512888" cy="1416050"/>
            </a:xfrm>
            <a:custGeom>
              <a:avLst/>
              <a:gdLst>
                <a:gd name="T0" fmla="*/ 771 w 953"/>
                <a:gd name="T1" fmla="*/ 838 h 892"/>
                <a:gd name="T2" fmla="*/ 752 w 953"/>
                <a:gd name="T3" fmla="*/ 819 h 892"/>
                <a:gd name="T4" fmla="*/ 771 w 953"/>
                <a:gd name="T5" fmla="*/ 800 h 892"/>
                <a:gd name="T6" fmla="*/ 790 w 953"/>
                <a:gd name="T7" fmla="*/ 819 h 892"/>
                <a:gd name="T8" fmla="*/ 771 w 953"/>
                <a:gd name="T9" fmla="*/ 838 h 892"/>
                <a:gd name="T10" fmla="*/ 486 w 953"/>
                <a:gd name="T11" fmla="*/ 549 h 892"/>
                <a:gd name="T12" fmla="*/ 467 w 953"/>
                <a:gd name="T13" fmla="*/ 530 h 892"/>
                <a:gd name="T14" fmla="*/ 486 w 953"/>
                <a:gd name="T15" fmla="*/ 511 h 892"/>
                <a:gd name="T16" fmla="*/ 505 w 953"/>
                <a:gd name="T17" fmla="*/ 530 h 892"/>
                <a:gd name="T18" fmla="*/ 486 w 953"/>
                <a:gd name="T19" fmla="*/ 549 h 892"/>
                <a:gd name="T20" fmla="*/ 0 w 953"/>
                <a:gd name="T21" fmla="*/ 0 h 892"/>
                <a:gd name="T22" fmla="*/ 172 w 953"/>
                <a:gd name="T23" fmla="*/ 267 h 892"/>
                <a:gd name="T24" fmla="*/ 191 w 953"/>
                <a:gd name="T25" fmla="*/ 250 h 892"/>
                <a:gd name="T26" fmla="*/ 210 w 953"/>
                <a:gd name="T27" fmla="*/ 269 h 892"/>
                <a:gd name="T28" fmla="*/ 191 w 953"/>
                <a:gd name="T29" fmla="*/ 288 h 892"/>
                <a:gd name="T30" fmla="*/ 185 w 953"/>
                <a:gd name="T31" fmla="*/ 287 h 892"/>
                <a:gd name="T32" fmla="*/ 229 w 953"/>
                <a:gd name="T33" fmla="*/ 354 h 892"/>
                <a:gd name="T34" fmla="*/ 229 w 953"/>
                <a:gd name="T35" fmla="*/ 354 h 892"/>
                <a:gd name="T36" fmla="*/ 215 w 953"/>
                <a:gd name="T37" fmla="*/ 343 h 892"/>
                <a:gd name="T38" fmla="*/ 572 w 953"/>
                <a:gd name="T39" fmla="*/ 892 h 892"/>
                <a:gd name="T40" fmla="*/ 953 w 953"/>
                <a:gd name="T41" fmla="*/ 892 h 892"/>
                <a:gd name="T42" fmla="*/ 0 w 953"/>
                <a:gd name="T43" fmla="*/ 0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3" h="892">
                  <a:moveTo>
                    <a:pt x="771" y="838"/>
                  </a:moveTo>
                  <a:cubicBezTo>
                    <a:pt x="760" y="838"/>
                    <a:pt x="752" y="829"/>
                    <a:pt x="752" y="819"/>
                  </a:cubicBezTo>
                  <a:cubicBezTo>
                    <a:pt x="752" y="808"/>
                    <a:pt x="760" y="800"/>
                    <a:pt x="771" y="800"/>
                  </a:cubicBezTo>
                  <a:cubicBezTo>
                    <a:pt x="781" y="800"/>
                    <a:pt x="790" y="808"/>
                    <a:pt x="790" y="819"/>
                  </a:cubicBezTo>
                  <a:cubicBezTo>
                    <a:pt x="790" y="829"/>
                    <a:pt x="781" y="838"/>
                    <a:pt x="771" y="838"/>
                  </a:cubicBezTo>
                  <a:moveTo>
                    <a:pt x="486" y="549"/>
                  </a:moveTo>
                  <a:cubicBezTo>
                    <a:pt x="475" y="549"/>
                    <a:pt x="467" y="541"/>
                    <a:pt x="467" y="530"/>
                  </a:cubicBezTo>
                  <a:cubicBezTo>
                    <a:pt x="467" y="520"/>
                    <a:pt x="475" y="511"/>
                    <a:pt x="486" y="511"/>
                  </a:cubicBezTo>
                  <a:cubicBezTo>
                    <a:pt x="496" y="511"/>
                    <a:pt x="505" y="520"/>
                    <a:pt x="505" y="530"/>
                  </a:cubicBezTo>
                  <a:cubicBezTo>
                    <a:pt x="505" y="541"/>
                    <a:pt x="496" y="549"/>
                    <a:pt x="486" y="549"/>
                  </a:cubicBezTo>
                  <a:moveTo>
                    <a:pt x="0" y="0"/>
                  </a:moveTo>
                  <a:cubicBezTo>
                    <a:pt x="172" y="267"/>
                    <a:pt x="172" y="267"/>
                    <a:pt x="172" y="267"/>
                  </a:cubicBezTo>
                  <a:cubicBezTo>
                    <a:pt x="173" y="257"/>
                    <a:pt x="181" y="250"/>
                    <a:pt x="191" y="250"/>
                  </a:cubicBezTo>
                  <a:cubicBezTo>
                    <a:pt x="202" y="250"/>
                    <a:pt x="210" y="258"/>
                    <a:pt x="210" y="269"/>
                  </a:cubicBezTo>
                  <a:cubicBezTo>
                    <a:pt x="210" y="279"/>
                    <a:pt x="202" y="288"/>
                    <a:pt x="191" y="288"/>
                  </a:cubicBezTo>
                  <a:cubicBezTo>
                    <a:pt x="189" y="288"/>
                    <a:pt x="187" y="288"/>
                    <a:pt x="185" y="287"/>
                  </a:cubicBezTo>
                  <a:cubicBezTo>
                    <a:pt x="229" y="354"/>
                    <a:pt x="229" y="354"/>
                    <a:pt x="229" y="354"/>
                  </a:cubicBezTo>
                  <a:cubicBezTo>
                    <a:pt x="229" y="354"/>
                    <a:pt x="229" y="354"/>
                    <a:pt x="229" y="354"/>
                  </a:cubicBezTo>
                  <a:cubicBezTo>
                    <a:pt x="215" y="343"/>
                    <a:pt x="215" y="343"/>
                    <a:pt x="215" y="343"/>
                  </a:cubicBezTo>
                  <a:cubicBezTo>
                    <a:pt x="572" y="892"/>
                    <a:pt x="572" y="892"/>
                    <a:pt x="572" y="892"/>
                  </a:cubicBezTo>
                  <a:cubicBezTo>
                    <a:pt x="953" y="892"/>
                    <a:pt x="953" y="892"/>
                    <a:pt x="953" y="892"/>
                  </a:cubicBezTo>
                  <a:cubicBezTo>
                    <a:pt x="799" y="461"/>
                    <a:pt x="443" y="126"/>
                    <a:pt x="0" y="0"/>
                  </a:cubicBezTo>
                </a:path>
              </a:pathLst>
            </a:custGeom>
            <a:solidFill>
              <a:srgbClr val="687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Oval 997"/>
            <p:cNvSpPr>
              <a:spLocks noChangeArrowheads="1"/>
            </p:cNvSpPr>
            <p:nvPr userDrawn="1"/>
          </p:nvSpPr>
          <p:spPr bwMode="auto">
            <a:xfrm>
              <a:off x="10615614" y="33686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Oval 998"/>
            <p:cNvSpPr>
              <a:spLocks noChangeArrowheads="1"/>
            </p:cNvSpPr>
            <p:nvPr userDrawn="1"/>
          </p:nvSpPr>
          <p:spPr bwMode="auto">
            <a:xfrm>
              <a:off x="10163176" y="2909888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999"/>
            <p:cNvSpPr>
              <a:spLocks/>
            </p:cNvSpPr>
            <p:nvPr userDrawn="1"/>
          </p:nvSpPr>
          <p:spPr bwMode="auto">
            <a:xfrm>
              <a:off x="9694864" y="2495550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13 w 38"/>
                <a:gd name="T5" fmla="*/ 37 h 38"/>
                <a:gd name="T6" fmla="*/ 19 w 38"/>
                <a:gd name="T7" fmla="*/ 38 h 38"/>
                <a:gd name="T8" fmla="*/ 38 w 38"/>
                <a:gd name="T9" fmla="*/ 19 h 38"/>
                <a:gd name="T10" fmla="*/ 19 w 38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9" y="0"/>
                    <a:pt x="1" y="7"/>
                    <a:pt x="0" y="1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5" y="38"/>
                    <a:pt x="17" y="38"/>
                    <a:pt x="19" y="38"/>
                  </a:cubicBezTo>
                  <a:cubicBezTo>
                    <a:pt x="30" y="38"/>
                    <a:pt x="38" y="29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00"/>
            <p:cNvSpPr>
              <a:spLocks/>
            </p:cNvSpPr>
            <p:nvPr userDrawn="1"/>
          </p:nvSpPr>
          <p:spPr bwMode="auto">
            <a:xfrm>
              <a:off x="6121401" y="3170238"/>
              <a:ext cx="915988" cy="1470025"/>
            </a:xfrm>
            <a:custGeom>
              <a:avLst/>
              <a:gdLst>
                <a:gd name="T0" fmla="*/ 407 w 577"/>
                <a:gd name="T1" fmla="*/ 481 h 926"/>
                <a:gd name="T2" fmla="*/ 526 w 577"/>
                <a:gd name="T3" fmla="*/ 481 h 926"/>
                <a:gd name="T4" fmla="*/ 383 w 577"/>
                <a:gd name="T5" fmla="*/ 273 h 926"/>
                <a:gd name="T6" fmla="*/ 477 w 577"/>
                <a:gd name="T7" fmla="*/ 273 h 926"/>
                <a:gd name="T8" fmla="*/ 289 w 577"/>
                <a:gd name="T9" fmla="*/ 0 h 926"/>
                <a:gd name="T10" fmla="*/ 100 w 577"/>
                <a:gd name="T11" fmla="*/ 273 h 926"/>
                <a:gd name="T12" fmla="*/ 194 w 577"/>
                <a:gd name="T13" fmla="*/ 273 h 926"/>
                <a:gd name="T14" fmla="*/ 51 w 577"/>
                <a:gd name="T15" fmla="*/ 481 h 926"/>
                <a:gd name="T16" fmla="*/ 170 w 577"/>
                <a:gd name="T17" fmla="*/ 481 h 926"/>
                <a:gd name="T18" fmla="*/ 0 w 577"/>
                <a:gd name="T19" fmla="*/ 727 h 926"/>
                <a:gd name="T20" fmla="*/ 220 w 577"/>
                <a:gd name="T21" fmla="*/ 727 h 926"/>
                <a:gd name="T22" fmla="*/ 220 w 577"/>
                <a:gd name="T23" fmla="*/ 926 h 926"/>
                <a:gd name="T24" fmla="*/ 289 w 577"/>
                <a:gd name="T25" fmla="*/ 926 h 926"/>
                <a:gd name="T26" fmla="*/ 357 w 577"/>
                <a:gd name="T27" fmla="*/ 926 h 926"/>
                <a:gd name="T28" fmla="*/ 357 w 577"/>
                <a:gd name="T29" fmla="*/ 727 h 926"/>
                <a:gd name="T30" fmla="*/ 577 w 577"/>
                <a:gd name="T31" fmla="*/ 727 h 926"/>
                <a:gd name="T32" fmla="*/ 407 w 577"/>
                <a:gd name="T33" fmla="*/ 481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6">
                  <a:moveTo>
                    <a:pt x="407" y="481"/>
                  </a:moveTo>
                  <a:lnTo>
                    <a:pt x="526" y="481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9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1"/>
                  </a:lnTo>
                  <a:lnTo>
                    <a:pt x="170" y="481"/>
                  </a:lnTo>
                  <a:lnTo>
                    <a:pt x="0" y="727"/>
                  </a:lnTo>
                  <a:lnTo>
                    <a:pt x="220" y="727"/>
                  </a:lnTo>
                  <a:lnTo>
                    <a:pt x="220" y="926"/>
                  </a:lnTo>
                  <a:lnTo>
                    <a:pt x="289" y="926"/>
                  </a:lnTo>
                  <a:lnTo>
                    <a:pt x="357" y="926"/>
                  </a:lnTo>
                  <a:lnTo>
                    <a:pt x="357" y="727"/>
                  </a:lnTo>
                  <a:lnTo>
                    <a:pt x="577" y="727"/>
                  </a:lnTo>
                  <a:lnTo>
                    <a:pt x="407" y="481"/>
                  </a:lnTo>
                  <a:close/>
                </a:path>
              </a:pathLst>
            </a:cu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001"/>
            <p:cNvSpPr>
              <a:spLocks/>
            </p:cNvSpPr>
            <p:nvPr userDrawn="1"/>
          </p:nvSpPr>
          <p:spPr bwMode="auto">
            <a:xfrm>
              <a:off x="6121401" y="3170238"/>
              <a:ext cx="915988" cy="1470025"/>
            </a:xfrm>
            <a:custGeom>
              <a:avLst/>
              <a:gdLst>
                <a:gd name="T0" fmla="*/ 407 w 577"/>
                <a:gd name="T1" fmla="*/ 481 h 926"/>
                <a:gd name="T2" fmla="*/ 526 w 577"/>
                <a:gd name="T3" fmla="*/ 481 h 926"/>
                <a:gd name="T4" fmla="*/ 383 w 577"/>
                <a:gd name="T5" fmla="*/ 273 h 926"/>
                <a:gd name="T6" fmla="*/ 477 w 577"/>
                <a:gd name="T7" fmla="*/ 273 h 926"/>
                <a:gd name="T8" fmla="*/ 289 w 577"/>
                <a:gd name="T9" fmla="*/ 0 h 926"/>
                <a:gd name="T10" fmla="*/ 100 w 577"/>
                <a:gd name="T11" fmla="*/ 273 h 926"/>
                <a:gd name="T12" fmla="*/ 194 w 577"/>
                <a:gd name="T13" fmla="*/ 273 h 926"/>
                <a:gd name="T14" fmla="*/ 51 w 577"/>
                <a:gd name="T15" fmla="*/ 481 h 926"/>
                <a:gd name="T16" fmla="*/ 170 w 577"/>
                <a:gd name="T17" fmla="*/ 481 h 926"/>
                <a:gd name="T18" fmla="*/ 0 w 577"/>
                <a:gd name="T19" fmla="*/ 727 h 926"/>
                <a:gd name="T20" fmla="*/ 220 w 577"/>
                <a:gd name="T21" fmla="*/ 727 h 926"/>
                <a:gd name="T22" fmla="*/ 220 w 577"/>
                <a:gd name="T23" fmla="*/ 926 h 926"/>
                <a:gd name="T24" fmla="*/ 289 w 577"/>
                <a:gd name="T25" fmla="*/ 926 h 926"/>
                <a:gd name="T26" fmla="*/ 357 w 577"/>
                <a:gd name="T27" fmla="*/ 926 h 926"/>
                <a:gd name="T28" fmla="*/ 357 w 577"/>
                <a:gd name="T29" fmla="*/ 727 h 926"/>
                <a:gd name="T30" fmla="*/ 577 w 577"/>
                <a:gd name="T31" fmla="*/ 727 h 926"/>
                <a:gd name="T32" fmla="*/ 407 w 577"/>
                <a:gd name="T33" fmla="*/ 481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6">
                  <a:moveTo>
                    <a:pt x="407" y="481"/>
                  </a:moveTo>
                  <a:lnTo>
                    <a:pt x="526" y="481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9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1"/>
                  </a:lnTo>
                  <a:lnTo>
                    <a:pt x="170" y="481"/>
                  </a:lnTo>
                  <a:lnTo>
                    <a:pt x="0" y="727"/>
                  </a:lnTo>
                  <a:lnTo>
                    <a:pt x="220" y="727"/>
                  </a:lnTo>
                  <a:lnTo>
                    <a:pt x="220" y="926"/>
                  </a:lnTo>
                  <a:lnTo>
                    <a:pt x="289" y="926"/>
                  </a:lnTo>
                  <a:lnTo>
                    <a:pt x="357" y="926"/>
                  </a:lnTo>
                  <a:lnTo>
                    <a:pt x="357" y="727"/>
                  </a:lnTo>
                  <a:lnTo>
                    <a:pt x="577" y="727"/>
                  </a:lnTo>
                  <a:lnTo>
                    <a:pt x="407" y="48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02"/>
            <p:cNvSpPr>
              <a:spLocks/>
            </p:cNvSpPr>
            <p:nvPr userDrawn="1"/>
          </p:nvSpPr>
          <p:spPr bwMode="auto">
            <a:xfrm>
              <a:off x="10925176" y="3597275"/>
              <a:ext cx="915988" cy="1468438"/>
            </a:xfrm>
            <a:custGeom>
              <a:avLst/>
              <a:gdLst>
                <a:gd name="T0" fmla="*/ 407 w 577"/>
                <a:gd name="T1" fmla="*/ 480 h 925"/>
                <a:gd name="T2" fmla="*/ 526 w 577"/>
                <a:gd name="T3" fmla="*/ 480 h 925"/>
                <a:gd name="T4" fmla="*/ 383 w 577"/>
                <a:gd name="T5" fmla="*/ 273 h 925"/>
                <a:gd name="T6" fmla="*/ 477 w 577"/>
                <a:gd name="T7" fmla="*/ 273 h 925"/>
                <a:gd name="T8" fmla="*/ 288 w 577"/>
                <a:gd name="T9" fmla="*/ 0 h 925"/>
                <a:gd name="T10" fmla="*/ 100 w 577"/>
                <a:gd name="T11" fmla="*/ 273 h 925"/>
                <a:gd name="T12" fmla="*/ 194 w 577"/>
                <a:gd name="T13" fmla="*/ 273 h 925"/>
                <a:gd name="T14" fmla="*/ 51 w 577"/>
                <a:gd name="T15" fmla="*/ 480 h 925"/>
                <a:gd name="T16" fmla="*/ 169 w 577"/>
                <a:gd name="T17" fmla="*/ 480 h 925"/>
                <a:gd name="T18" fmla="*/ 0 w 577"/>
                <a:gd name="T19" fmla="*/ 726 h 925"/>
                <a:gd name="T20" fmla="*/ 220 w 577"/>
                <a:gd name="T21" fmla="*/ 726 h 925"/>
                <a:gd name="T22" fmla="*/ 220 w 577"/>
                <a:gd name="T23" fmla="*/ 925 h 925"/>
                <a:gd name="T24" fmla="*/ 288 w 577"/>
                <a:gd name="T25" fmla="*/ 925 h 925"/>
                <a:gd name="T26" fmla="*/ 356 w 577"/>
                <a:gd name="T27" fmla="*/ 925 h 925"/>
                <a:gd name="T28" fmla="*/ 356 w 577"/>
                <a:gd name="T29" fmla="*/ 726 h 925"/>
                <a:gd name="T30" fmla="*/ 577 w 577"/>
                <a:gd name="T31" fmla="*/ 726 h 925"/>
                <a:gd name="T32" fmla="*/ 407 w 577"/>
                <a:gd name="T33" fmla="*/ 480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5">
                  <a:moveTo>
                    <a:pt x="407" y="480"/>
                  </a:moveTo>
                  <a:lnTo>
                    <a:pt x="526" y="480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8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0"/>
                  </a:lnTo>
                  <a:lnTo>
                    <a:pt x="169" y="480"/>
                  </a:lnTo>
                  <a:lnTo>
                    <a:pt x="0" y="726"/>
                  </a:lnTo>
                  <a:lnTo>
                    <a:pt x="220" y="726"/>
                  </a:lnTo>
                  <a:lnTo>
                    <a:pt x="220" y="925"/>
                  </a:lnTo>
                  <a:lnTo>
                    <a:pt x="288" y="925"/>
                  </a:lnTo>
                  <a:lnTo>
                    <a:pt x="356" y="925"/>
                  </a:lnTo>
                  <a:lnTo>
                    <a:pt x="356" y="726"/>
                  </a:lnTo>
                  <a:lnTo>
                    <a:pt x="577" y="726"/>
                  </a:lnTo>
                  <a:lnTo>
                    <a:pt x="407" y="480"/>
                  </a:lnTo>
                  <a:close/>
                </a:path>
              </a:pathLst>
            </a:cu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03"/>
            <p:cNvSpPr>
              <a:spLocks/>
            </p:cNvSpPr>
            <p:nvPr userDrawn="1"/>
          </p:nvSpPr>
          <p:spPr bwMode="auto">
            <a:xfrm>
              <a:off x="10925176" y="3597275"/>
              <a:ext cx="915988" cy="1468438"/>
            </a:xfrm>
            <a:custGeom>
              <a:avLst/>
              <a:gdLst>
                <a:gd name="T0" fmla="*/ 407 w 577"/>
                <a:gd name="T1" fmla="*/ 480 h 925"/>
                <a:gd name="T2" fmla="*/ 526 w 577"/>
                <a:gd name="T3" fmla="*/ 480 h 925"/>
                <a:gd name="T4" fmla="*/ 383 w 577"/>
                <a:gd name="T5" fmla="*/ 273 h 925"/>
                <a:gd name="T6" fmla="*/ 477 w 577"/>
                <a:gd name="T7" fmla="*/ 273 h 925"/>
                <a:gd name="T8" fmla="*/ 288 w 577"/>
                <a:gd name="T9" fmla="*/ 0 h 925"/>
                <a:gd name="T10" fmla="*/ 100 w 577"/>
                <a:gd name="T11" fmla="*/ 273 h 925"/>
                <a:gd name="T12" fmla="*/ 194 w 577"/>
                <a:gd name="T13" fmla="*/ 273 h 925"/>
                <a:gd name="T14" fmla="*/ 51 w 577"/>
                <a:gd name="T15" fmla="*/ 480 h 925"/>
                <a:gd name="T16" fmla="*/ 169 w 577"/>
                <a:gd name="T17" fmla="*/ 480 h 925"/>
                <a:gd name="T18" fmla="*/ 0 w 577"/>
                <a:gd name="T19" fmla="*/ 726 h 925"/>
                <a:gd name="T20" fmla="*/ 220 w 577"/>
                <a:gd name="T21" fmla="*/ 726 h 925"/>
                <a:gd name="T22" fmla="*/ 220 w 577"/>
                <a:gd name="T23" fmla="*/ 925 h 925"/>
                <a:gd name="T24" fmla="*/ 288 w 577"/>
                <a:gd name="T25" fmla="*/ 925 h 925"/>
                <a:gd name="T26" fmla="*/ 356 w 577"/>
                <a:gd name="T27" fmla="*/ 925 h 925"/>
                <a:gd name="T28" fmla="*/ 356 w 577"/>
                <a:gd name="T29" fmla="*/ 726 h 925"/>
                <a:gd name="T30" fmla="*/ 577 w 577"/>
                <a:gd name="T31" fmla="*/ 726 h 925"/>
                <a:gd name="T32" fmla="*/ 407 w 577"/>
                <a:gd name="T33" fmla="*/ 480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5">
                  <a:moveTo>
                    <a:pt x="407" y="480"/>
                  </a:moveTo>
                  <a:lnTo>
                    <a:pt x="526" y="480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8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0"/>
                  </a:lnTo>
                  <a:lnTo>
                    <a:pt x="169" y="480"/>
                  </a:lnTo>
                  <a:lnTo>
                    <a:pt x="0" y="726"/>
                  </a:lnTo>
                  <a:lnTo>
                    <a:pt x="220" y="726"/>
                  </a:lnTo>
                  <a:lnTo>
                    <a:pt x="220" y="925"/>
                  </a:lnTo>
                  <a:lnTo>
                    <a:pt x="288" y="925"/>
                  </a:lnTo>
                  <a:lnTo>
                    <a:pt x="356" y="925"/>
                  </a:lnTo>
                  <a:lnTo>
                    <a:pt x="356" y="726"/>
                  </a:lnTo>
                  <a:lnTo>
                    <a:pt x="577" y="726"/>
                  </a:lnTo>
                  <a:lnTo>
                    <a:pt x="407" y="4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04"/>
            <p:cNvSpPr>
              <a:spLocks/>
            </p:cNvSpPr>
            <p:nvPr userDrawn="1"/>
          </p:nvSpPr>
          <p:spPr bwMode="auto">
            <a:xfrm>
              <a:off x="6818314" y="1774825"/>
              <a:ext cx="4522788" cy="3290888"/>
            </a:xfrm>
            <a:custGeom>
              <a:avLst/>
              <a:gdLst>
                <a:gd name="T0" fmla="*/ 2850 w 2850"/>
                <a:gd name="T1" fmla="*/ 2073 h 2073"/>
                <a:gd name="T2" fmla="*/ 0 w 2850"/>
                <a:gd name="T3" fmla="*/ 2073 h 2073"/>
                <a:gd name="T4" fmla="*/ 981 w 2850"/>
                <a:gd name="T5" fmla="*/ 558 h 2073"/>
                <a:gd name="T6" fmla="*/ 981 w 2850"/>
                <a:gd name="T7" fmla="*/ 558 h 2073"/>
                <a:gd name="T8" fmla="*/ 1298 w 2850"/>
                <a:gd name="T9" fmla="*/ 68 h 2073"/>
                <a:gd name="T10" fmla="*/ 1425 w 2850"/>
                <a:gd name="T11" fmla="*/ 1 h 2073"/>
                <a:gd name="T12" fmla="*/ 1543 w 2850"/>
                <a:gd name="T13" fmla="*/ 67 h 2073"/>
                <a:gd name="T14" fmla="*/ 1856 w 2850"/>
                <a:gd name="T15" fmla="*/ 547 h 2073"/>
                <a:gd name="T16" fmla="*/ 2850 w 2850"/>
                <a:gd name="T17" fmla="*/ 2073 h 2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50" h="2073">
                  <a:moveTo>
                    <a:pt x="2850" y="2073"/>
                  </a:moveTo>
                  <a:cubicBezTo>
                    <a:pt x="0" y="2073"/>
                    <a:pt x="0" y="2073"/>
                    <a:pt x="0" y="2073"/>
                  </a:cubicBezTo>
                  <a:cubicBezTo>
                    <a:pt x="981" y="558"/>
                    <a:pt x="981" y="558"/>
                    <a:pt x="981" y="558"/>
                  </a:cubicBezTo>
                  <a:cubicBezTo>
                    <a:pt x="981" y="558"/>
                    <a:pt x="981" y="558"/>
                    <a:pt x="981" y="558"/>
                  </a:cubicBezTo>
                  <a:cubicBezTo>
                    <a:pt x="1298" y="68"/>
                    <a:pt x="1298" y="68"/>
                    <a:pt x="1298" y="68"/>
                  </a:cubicBezTo>
                  <a:cubicBezTo>
                    <a:pt x="1327" y="22"/>
                    <a:pt x="1377" y="0"/>
                    <a:pt x="1425" y="1"/>
                  </a:cubicBezTo>
                  <a:cubicBezTo>
                    <a:pt x="1470" y="3"/>
                    <a:pt x="1515" y="25"/>
                    <a:pt x="1543" y="67"/>
                  </a:cubicBezTo>
                  <a:cubicBezTo>
                    <a:pt x="1856" y="547"/>
                    <a:pt x="1856" y="547"/>
                    <a:pt x="1856" y="547"/>
                  </a:cubicBezTo>
                  <a:cubicBezTo>
                    <a:pt x="2850" y="2073"/>
                    <a:pt x="2850" y="2073"/>
                    <a:pt x="2850" y="2073"/>
                  </a:cubicBezTo>
                </a:path>
              </a:pathLst>
            </a:custGeom>
            <a:solidFill>
              <a:srgbClr val="495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05"/>
            <p:cNvSpPr>
              <a:spLocks/>
            </p:cNvSpPr>
            <p:nvPr userDrawn="1"/>
          </p:nvSpPr>
          <p:spPr bwMode="auto">
            <a:xfrm>
              <a:off x="8375651" y="1774825"/>
              <a:ext cx="1409700" cy="996950"/>
            </a:xfrm>
            <a:custGeom>
              <a:avLst/>
              <a:gdLst>
                <a:gd name="T0" fmla="*/ 889 w 889"/>
                <a:gd name="T1" fmla="*/ 558 h 628"/>
                <a:gd name="T2" fmla="*/ 889 w 889"/>
                <a:gd name="T3" fmla="*/ 558 h 628"/>
                <a:gd name="T4" fmla="*/ 875 w 889"/>
                <a:gd name="T5" fmla="*/ 547 h 628"/>
                <a:gd name="T6" fmla="*/ 639 w 889"/>
                <a:gd name="T7" fmla="*/ 375 h 628"/>
                <a:gd name="T8" fmla="*/ 444 w 889"/>
                <a:gd name="T9" fmla="*/ 628 h 628"/>
                <a:gd name="T10" fmla="*/ 249 w 889"/>
                <a:gd name="T11" fmla="*/ 375 h 628"/>
                <a:gd name="T12" fmla="*/ 0 w 889"/>
                <a:gd name="T13" fmla="*/ 558 h 628"/>
                <a:gd name="T14" fmla="*/ 0 w 889"/>
                <a:gd name="T15" fmla="*/ 558 h 628"/>
                <a:gd name="T16" fmla="*/ 317 w 889"/>
                <a:gd name="T17" fmla="*/ 68 h 628"/>
                <a:gd name="T18" fmla="*/ 444 w 889"/>
                <a:gd name="T19" fmla="*/ 1 h 628"/>
                <a:gd name="T20" fmla="*/ 572 w 889"/>
                <a:gd name="T21" fmla="*/ 68 h 628"/>
                <a:gd name="T22" fmla="*/ 889 w 889"/>
                <a:gd name="T23" fmla="*/ 55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9" h="628">
                  <a:moveTo>
                    <a:pt x="889" y="558"/>
                  </a:moveTo>
                  <a:cubicBezTo>
                    <a:pt x="889" y="558"/>
                    <a:pt x="889" y="558"/>
                    <a:pt x="889" y="558"/>
                  </a:cubicBezTo>
                  <a:cubicBezTo>
                    <a:pt x="875" y="547"/>
                    <a:pt x="875" y="547"/>
                    <a:pt x="875" y="547"/>
                  </a:cubicBezTo>
                  <a:cubicBezTo>
                    <a:pt x="639" y="375"/>
                    <a:pt x="639" y="375"/>
                    <a:pt x="639" y="375"/>
                  </a:cubicBezTo>
                  <a:cubicBezTo>
                    <a:pt x="444" y="628"/>
                    <a:pt x="444" y="628"/>
                    <a:pt x="444" y="628"/>
                  </a:cubicBezTo>
                  <a:cubicBezTo>
                    <a:pt x="249" y="375"/>
                    <a:pt x="249" y="375"/>
                    <a:pt x="249" y="375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317" y="68"/>
                    <a:pt x="317" y="68"/>
                    <a:pt x="317" y="68"/>
                  </a:cubicBezTo>
                  <a:cubicBezTo>
                    <a:pt x="346" y="22"/>
                    <a:pt x="396" y="0"/>
                    <a:pt x="444" y="1"/>
                  </a:cubicBezTo>
                  <a:cubicBezTo>
                    <a:pt x="493" y="0"/>
                    <a:pt x="542" y="22"/>
                    <a:pt x="572" y="68"/>
                  </a:cubicBezTo>
                  <a:cubicBezTo>
                    <a:pt x="889" y="558"/>
                    <a:pt x="889" y="558"/>
                    <a:pt x="889" y="558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06"/>
            <p:cNvSpPr>
              <a:spLocks noEditPoints="1"/>
            </p:cNvSpPr>
            <p:nvPr userDrawn="1"/>
          </p:nvSpPr>
          <p:spPr bwMode="auto">
            <a:xfrm>
              <a:off x="9080501" y="2370138"/>
              <a:ext cx="2138363" cy="2695575"/>
            </a:xfrm>
            <a:custGeom>
              <a:avLst/>
              <a:gdLst>
                <a:gd name="T0" fmla="*/ 645 w 1347"/>
                <a:gd name="T1" fmla="*/ 1302 h 1698"/>
                <a:gd name="T2" fmla="*/ 555 w 1347"/>
                <a:gd name="T3" fmla="*/ 1302 h 1698"/>
                <a:gd name="T4" fmla="*/ 555 w 1347"/>
                <a:gd name="T5" fmla="*/ 1698 h 1698"/>
                <a:gd name="T6" fmla="*/ 1347 w 1347"/>
                <a:gd name="T7" fmla="*/ 1698 h 1698"/>
                <a:gd name="T8" fmla="*/ 645 w 1347"/>
                <a:gd name="T9" fmla="*/ 1698 h 1698"/>
                <a:gd name="T10" fmla="*/ 645 w 1347"/>
                <a:gd name="T11" fmla="*/ 1302 h 1698"/>
                <a:gd name="T12" fmla="*/ 645 w 1347"/>
                <a:gd name="T13" fmla="*/ 1262 h 1698"/>
                <a:gd name="T14" fmla="*/ 555 w 1347"/>
                <a:gd name="T15" fmla="*/ 1262 h 1698"/>
                <a:gd name="T16" fmla="*/ 555 w 1347"/>
                <a:gd name="T17" fmla="*/ 1302 h 1698"/>
                <a:gd name="T18" fmla="*/ 645 w 1347"/>
                <a:gd name="T19" fmla="*/ 1302 h 1698"/>
                <a:gd name="T20" fmla="*/ 645 w 1347"/>
                <a:gd name="T21" fmla="*/ 1262 h 1698"/>
                <a:gd name="T22" fmla="*/ 194 w 1347"/>
                <a:gd name="T23" fmla="*/ 0 h 1698"/>
                <a:gd name="T24" fmla="*/ 0 w 1347"/>
                <a:gd name="T25" fmla="*/ 253 h 1698"/>
                <a:gd name="T26" fmla="*/ 0 w 1347"/>
                <a:gd name="T27" fmla="*/ 1184 h 1698"/>
                <a:gd name="T28" fmla="*/ 555 w 1347"/>
                <a:gd name="T29" fmla="*/ 1184 h 1698"/>
                <a:gd name="T30" fmla="*/ 555 w 1347"/>
                <a:gd name="T31" fmla="*/ 1219 h 1698"/>
                <a:gd name="T32" fmla="*/ 645 w 1347"/>
                <a:gd name="T33" fmla="*/ 1219 h 1698"/>
                <a:gd name="T34" fmla="*/ 645 w 1347"/>
                <a:gd name="T35" fmla="*/ 721 h 1698"/>
                <a:gd name="T36" fmla="*/ 787 w 1347"/>
                <a:gd name="T37" fmla="*/ 721 h 1698"/>
                <a:gd name="T38" fmla="*/ 430 w 1347"/>
                <a:gd name="T39" fmla="*/ 172 h 1698"/>
                <a:gd name="T40" fmla="*/ 194 w 1347"/>
                <a:gd name="T41" fmla="*/ 0 h 1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7" h="1698">
                  <a:moveTo>
                    <a:pt x="645" y="1302"/>
                  </a:moveTo>
                  <a:lnTo>
                    <a:pt x="555" y="1302"/>
                  </a:lnTo>
                  <a:lnTo>
                    <a:pt x="555" y="1698"/>
                  </a:lnTo>
                  <a:lnTo>
                    <a:pt x="1347" y="1698"/>
                  </a:lnTo>
                  <a:lnTo>
                    <a:pt x="645" y="1698"/>
                  </a:lnTo>
                  <a:lnTo>
                    <a:pt x="645" y="1302"/>
                  </a:lnTo>
                  <a:close/>
                  <a:moveTo>
                    <a:pt x="645" y="1262"/>
                  </a:moveTo>
                  <a:lnTo>
                    <a:pt x="555" y="1262"/>
                  </a:lnTo>
                  <a:lnTo>
                    <a:pt x="555" y="1302"/>
                  </a:lnTo>
                  <a:lnTo>
                    <a:pt x="645" y="1302"/>
                  </a:lnTo>
                  <a:lnTo>
                    <a:pt x="645" y="1262"/>
                  </a:lnTo>
                  <a:close/>
                  <a:moveTo>
                    <a:pt x="194" y="0"/>
                  </a:moveTo>
                  <a:lnTo>
                    <a:pt x="0" y="253"/>
                  </a:lnTo>
                  <a:lnTo>
                    <a:pt x="0" y="1184"/>
                  </a:lnTo>
                  <a:lnTo>
                    <a:pt x="555" y="1184"/>
                  </a:lnTo>
                  <a:lnTo>
                    <a:pt x="555" y="1219"/>
                  </a:lnTo>
                  <a:lnTo>
                    <a:pt x="645" y="1219"/>
                  </a:lnTo>
                  <a:lnTo>
                    <a:pt x="645" y="721"/>
                  </a:lnTo>
                  <a:lnTo>
                    <a:pt x="787" y="721"/>
                  </a:lnTo>
                  <a:lnTo>
                    <a:pt x="430" y="172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3A4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07"/>
            <p:cNvSpPr>
              <a:spLocks noEditPoints="1"/>
            </p:cNvSpPr>
            <p:nvPr userDrawn="1"/>
          </p:nvSpPr>
          <p:spPr bwMode="auto">
            <a:xfrm>
              <a:off x="9080501" y="2370138"/>
              <a:ext cx="2138363" cy="2695575"/>
            </a:xfrm>
            <a:custGeom>
              <a:avLst/>
              <a:gdLst>
                <a:gd name="T0" fmla="*/ 645 w 1347"/>
                <a:gd name="T1" fmla="*/ 1302 h 1698"/>
                <a:gd name="T2" fmla="*/ 555 w 1347"/>
                <a:gd name="T3" fmla="*/ 1302 h 1698"/>
                <a:gd name="T4" fmla="*/ 555 w 1347"/>
                <a:gd name="T5" fmla="*/ 1698 h 1698"/>
                <a:gd name="T6" fmla="*/ 1347 w 1347"/>
                <a:gd name="T7" fmla="*/ 1698 h 1698"/>
                <a:gd name="T8" fmla="*/ 645 w 1347"/>
                <a:gd name="T9" fmla="*/ 1698 h 1698"/>
                <a:gd name="T10" fmla="*/ 645 w 1347"/>
                <a:gd name="T11" fmla="*/ 1302 h 1698"/>
                <a:gd name="T12" fmla="*/ 645 w 1347"/>
                <a:gd name="T13" fmla="*/ 1262 h 1698"/>
                <a:gd name="T14" fmla="*/ 555 w 1347"/>
                <a:gd name="T15" fmla="*/ 1262 h 1698"/>
                <a:gd name="T16" fmla="*/ 555 w 1347"/>
                <a:gd name="T17" fmla="*/ 1302 h 1698"/>
                <a:gd name="T18" fmla="*/ 645 w 1347"/>
                <a:gd name="T19" fmla="*/ 1302 h 1698"/>
                <a:gd name="T20" fmla="*/ 645 w 1347"/>
                <a:gd name="T21" fmla="*/ 1262 h 1698"/>
                <a:gd name="T22" fmla="*/ 194 w 1347"/>
                <a:gd name="T23" fmla="*/ 0 h 1698"/>
                <a:gd name="T24" fmla="*/ 0 w 1347"/>
                <a:gd name="T25" fmla="*/ 253 h 1698"/>
                <a:gd name="T26" fmla="*/ 0 w 1347"/>
                <a:gd name="T27" fmla="*/ 1184 h 1698"/>
                <a:gd name="T28" fmla="*/ 555 w 1347"/>
                <a:gd name="T29" fmla="*/ 1184 h 1698"/>
                <a:gd name="T30" fmla="*/ 555 w 1347"/>
                <a:gd name="T31" fmla="*/ 1219 h 1698"/>
                <a:gd name="T32" fmla="*/ 645 w 1347"/>
                <a:gd name="T33" fmla="*/ 1219 h 1698"/>
                <a:gd name="T34" fmla="*/ 645 w 1347"/>
                <a:gd name="T35" fmla="*/ 721 h 1698"/>
                <a:gd name="T36" fmla="*/ 787 w 1347"/>
                <a:gd name="T37" fmla="*/ 721 h 1698"/>
                <a:gd name="T38" fmla="*/ 430 w 1347"/>
                <a:gd name="T39" fmla="*/ 172 h 1698"/>
                <a:gd name="T40" fmla="*/ 194 w 1347"/>
                <a:gd name="T41" fmla="*/ 0 h 1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7" h="1698">
                  <a:moveTo>
                    <a:pt x="645" y="1302"/>
                  </a:moveTo>
                  <a:lnTo>
                    <a:pt x="555" y="1302"/>
                  </a:lnTo>
                  <a:lnTo>
                    <a:pt x="555" y="1698"/>
                  </a:lnTo>
                  <a:lnTo>
                    <a:pt x="1347" y="1698"/>
                  </a:lnTo>
                  <a:lnTo>
                    <a:pt x="645" y="1698"/>
                  </a:lnTo>
                  <a:lnTo>
                    <a:pt x="645" y="1302"/>
                  </a:lnTo>
                  <a:moveTo>
                    <a:pt x="645" y="1262"/>
                  </a:moveTo>
                  <a:lnTo>
                    <a:pt x="555" y="1262"/>
                  </a:lnTo>
                  <a:lnTo>
                    <a:pt x="555" y="1302"/>
                  </a:lnTo>
                  <a:lnTo>
                    <a:pt x="645" y="1302"/>
                  </a:lnTo>
                  <a:lnTo>
                    <a:pt x="645" y="1262"/>
                  </a:lnTo>
                  <a:moveTo>
                    <a:pt x="194" y="0"/>
                  </a:moveTo>
                  <a:lnTo>
                    <a:pt x="0" y="253"/>
                  </a:lnTo>
                  <a:lnTo>
                    <a:pt x="0" y="1184"/>
                  </a:lnTo>
                  <a:lnTo>
                    <a:pt x="555" y="1184"/>
                  </a:lnTo>
                  <a:lnTo>
                    <a:pt x="555" y="1219"/>
                  </a:lnTo>
                  <a:lnTo>
                    <a:pt x="645" y="1219"/>
                  </a:lnTo>
                  <a:lnTo>
                    <a:pt x="645" y="721"/>
                  </a:lnTo>
                  <a:lnTo>
                    <a:pt x="787" y="721"/>
                  </a:lnTo>
                  <a:lnTo>
                    <a:pt x="430" y="172"/>
                  </a:lnTo>
                  <a:lnTo>
                    <a:pt x="1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08"/>
            <p:cNvSpPr>
              <a:spLocks/>
            </p:cNvSpPr>
            <p:nvPr userDrawn="1"/>
          </p:nvSpPr>
          <p:spPr bwMode="auto">
            <a:xfrm>
              <a:off x="9080501" y="1776413"/>
              <a:ext cx="704850" cy="995363"/>
            </a:xfrm>
            <a:custGeom>
              <a:avLst/>
              <a:gdLst>
                <a:gd name="T0" fmla="*/ 5 w 445"/>
                <a:gd name="T1" fmla="*/ 0 h 627"/>
                <a:gd name="T2" fmla="*/ 0 w 445"/>
                <a:gd name="T3" fmla="*/ 0 h 627"/>
                <a:gd name="T4" fmla="*/ 0 w 445"/>
                <a:gd name="T5" fmla="*/ 627 h 627"/>
                <a:gd name="T6" fmla="*/ 195 w 445"/>
                <a:gd name="T7" fmla="*/ 374 h 627"/>
                <a:gd name="T8" fmla="*/ 431 w 445"/>
                <a:gd name="T9" fmla="*/ 546 h 627"/>
                <a:gd name="T10" fmla="*/ 445 w 445"/>
                <a:gd name="T11" fmla="*/ 557 h 627"/>
                <a:gd name="T12" fmla="*/ 445 w 445"/>
                <a:gd name="T13" fmla="*/ 557 h 627"/>
                <a:gd name="T14" fmla="*/ 401 w 445"/>
                <a:gd name="T15" fmla="*/ 490 h 627"/>
                <a:gd name="T16" fmla="*/ 388 w 445"/>
                <a:gd name="T17" fmla="*/ 470 h 627"/>
                <a:gd name="T18" fmla="*/ 128 w 445"/>
                <a:gd name="T19" fmla="*/ 67 h 627"/>
                <a:gd name="T20" fmla="*/ 5 w 445"/>
                <a:gd name="T21" fmla="*/ 0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5" h="627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627"/>
                    <a:pt x="0" y="627"/>
                    <a:pt x="0" y="627"/>
                  </a:cubicBezTo>
                  <a:cubicBezTo>
                    <a:pt x="195" y="374"/>
                    <a:pt x="195" y="374"/>
                    <a:pt x="195" y="374"/>
                  </a:cubicBezTo>
                  <a:cubicBezTo>
                    <a:pt x="431" y="546"/>
                    <a:pt x="431" y="546"/>
                    <a:pt x="431" y="546"/>
                  </a:cubicBezTo>
                  <a:cubicBezTo>
                    <a:pt x="445" y="557"/>
                    <a:pt x="445" y="557"/>
                    <a:pt x="445" y="557"/>
                  </a:cubicBezTo>
                  <a:cubicBezTo>
                    <a:pt x="445" y="557"/>
                    <a:pt x="445" y="557"/>
                    <a:pt x="445" y="557"/>
                  </a:cubicBezTo>
                  <a:cubicBezTo>
                    <a:pt x="401" y="490"/>
                    <a:pt x="401" y="490"/>
                    <a:pt x="401" y="490"/>
                  </a:cubicBezTo>
                  <a:cubicBezTo>
                    <a:pt x="388" y="470"/>
                    <a:pt x="388" y="470"/>
                    <a:pt x="388" y="470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99" y="22"/>
                    <a:pt x="52" y="0"/>
                    <a:pt x="5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009"/>
            <p:cNvSpPr>
              <a:spLocks/>
            </p:cNvSpPr>
            <p:nvPr userDrawn="1"/>
          </p:nvSpPr>
          <p:spPr bwMode="auto">
            <a:xfrm>
              <a:off x="6270626" y="2668588"/>
              <a:ext cx="3294063" cy="2397125"/>
            </a:xfrm>
            <a:custGeom>
              <a:avLst/>
              <a:gdLst>
                <a:gd name="T0" fmla="*/ 2076 w 2076"/>
                <a:gd name="T1" fmla="*/ 1510 h 1510"/>
                <a:gd name="T2" fmla="*/ 0 w 2076"/>
                <a:gd name="T3" fmla="*/ 1510 h 1510"/>
                <a:gd name="T4" fmla="*/ 714 w 2076"/>
                <a:gd name="T5" fmla="*/ 406 h 1510"/>
                <a:gd name="T6" fmla="*/ 714 w 2076"/>
                <a:gd name="T7" fmla="*/ 406 h 1510"/>
                <a:gd name="T8" fmla="*/ 945 w 2076"/>
                <a:gd name="T9" fmla="*/ 49 h 1510"/>
                <a:gd name="T10" fmla="*/ 1038 w 2076"/>
                <a:gd name="T11" fmla="*/ 1 h 1510"/>
                <a:gd name="T12" fmla="*/ 1124 w 2076"/>
                <a:gd name="T13" fmla="*/ 49 h 1510"/>
                <a:gd name="T14" fmla="*/ 1352 w 2076"/>
                <a:gd name="T15" fmla="*/ 399 h 1510"/>
                <a:gd name="T16" fmla="*/ 2076 w 2076"/>
                <a:gd name="T17" fmla="*/ 1510 h 1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76" h="1510">
                  <a:moveTo>
                    <a:pt x="2076" y="1510"/>
                  </a:moveTo>
                  <a:cubicBezTo>
                    <a:pt x="0" y="1510"/>
                    <a:pt x="0" y="1510"/>
                    <a:pt x="0" y="1510"/>
                  </a:cubicBezTo>
                  <a:cubicBezTo>
                    <a:pt x="714" y="406"/>
                    <a:pt x="714" y="406"/>
                    <a:pt x="714" y="406"/>
                  </a:cubicBezTo>
                  <a:cubicBezTo>
                    <a:pt x="714" y="406"/>
                    <a:pt x="714" y="406"/>
                    <a:pt x="714" y="406"/>
                  </a:cubicBezTo>
                  <a:cubicBezTo>
                    <a:pt x="945" y="49"/>
                    <a:pt x="945" y="49"/>
                    <a:pt x="945" y="49"/>
                  </a:cubicBezTo>
                  <a:cubicBezTo>
                    <a:pt x="967" y="16"/>
                    <a:pt x="1003" y="0"/>
                    <a:pt x="1038" y="1"/>
                  </a:cubicBezTo>
                  <a:cubicBezTo>
                    <a:pt x="1071" y="2"/>
                    <a:pt x="1103" y="18"/>
                    <a:pt x="1124" y="49"/>
                  </a:cubicBezTo>
                  <a:cubicBezTo>
                    <a:pt x="1352" y="399"/>
                    <a:pt x="1352" y="399"/>
                    <a:pt x="1352" y="399"/>
                  </a:cubicBezTo>
                  <a:cubicBezTo>
                    <a:pt x="2076" y="1510"/>
                    <a:pt x="2076" y="1510"/>
                    <a:pt x="2076" y="1510"/>
                  </a:cubicBezTo>
                </a:path>
              </a:pathLst>
            </a:custGeom>
            <a:solidFill>
              <a:srgbClr val="495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010"/>
            <p:cNvSpPr>
              <a:spLocks/>
            </p:cNvSpPr>
            <p:nvPr userDrawn="1"/>
          </p:nvSpPr>
          <p:spPr bwMode="auto">
            <a:xfrm>
              <a:off x="7404101" y="2668588"/>
              <a:ext cx="1028700" cy="725488"/>
            </a:xfrm>
            <a:custGeom>
              <a:avLst/>
              <a:gdLst>
                <a:gd name="T0" fmla="*/ 648 w 648"/>
                <a:gd name="T1" fmla="*/ 406 h 457"/>
                <a:gd name="T2" fmla="*/ 648 w 648"/>
                <a:gd name="T3" fmla="*/ 406 h 457"/>
                <a:gd name="T4" fmla="*/ 638 w 648"/>
                <a:gd name="T5" fmla="*/ 399 h 457"/>
                <a:gd name="T6" fmla="*/ 466 w 648"/>
                <a:gd name="T7" fmla="*/ 273 h 457"/>
                <a:gd name="T8" fmla="*/ 324 w 648"/>
                <a:gd name="T9" fmla="*/ 457 h 457"/>
                <a:gd name="T10" fmla="*/ 182 w 648"/>
                <a:gd name="T11" fmla="*/ 273 h 457"/>
                <a:gd name="T12" fmla="*/ 0 w 648"/>
                <a:gd name="T13" fmla="*/ 406 h 457"/>
                <a:gd name="T14" fmla="*/ 0 w 648"/>
                <a:gd name="T15" fmla="*/ 406 h 457"/>
                <a:gd name="T16" fmla="*/ 231 w 648"/>
                <a:gd name="T17" fmla="*/ 49 h 457"/>
                <a:gd name="T18" fmla="*/ 324 w 648"/>
                <a:gd name="T19" fmla="*/ 1 h 457"/>
                <a:gd name="T20" fmla="*/ 417 w 648"/>
                <a:gd name="T21" fmla="*/ 49 h 457"/>
                <a:gd name="T22" fmla="*/ 648 w 648"/>
                <a:gd name="T23" fmla="*/ 406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8" h="457">
                  <a:moveTo>
                    <a:pt x="648" y="406"/>
                  </a:moveTo>
                  <a:cubicBezTo>
                    <a:pt x="648" y="406"/>
                    <a:pt x="648" y="406"/>
                    <a:pt x="648" y="406"/>
                  </a:cubicBezTo>
                  <a:cubicBezTo>
                    <a:pt x="638" y="399"/>
                    <a:pt x="638" y="399"/>
                    <a:pt x="638" y="399"/>
                  </a:cubicBezTo>
                  <a:cubicBezTo>
                    <a:pt x="466" y="273"/>
                    <a:pt x="466" y="273"/>
                    <a:pt x="466" y="273"/>
                  </a:cubicBezTo>
                  <a:cubicBezTo>
                    <a:pt x="324" y="457"/>
                    <a:pt x="324" y="457"/>
                    <a:pt x="324" y="457"/>
                  </a:cubicBezTo>
                  <a:cubicBezTo>
                    <a:pt x="182" y="273"/>
                    <a:pt x="182" y="273"/>
                    <a:pt x="182" y="273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231" y="49"/>
                    <a:pt x="231" y="49"/>
                    <a:pt x="231" y="49"/>
                  </a:cubicBezTo>
                  <a:cubicBezTo>
                    <a:pt x="253" y="16"/>
                    <a:pt x="289" y="0"/>
                    <a:pt x="324" y="1"/>
                  </a:cubicBezTo>
                  <a:cubicBezTo>
                    <a:pt x="360" y="0"/>
                    <a:pt x="395" y="16"/>
                    <a:pt x="417" y="49"/>
                  </a:cubicBezTo>
                  <a:cubicBezTo>
                    <a:pt x="648" y="406"/>
                    <a:pt x="648" y="406"/>
                    <a:pt x="648" y="406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011"/>
            <p:cNvSpPr>
              <a:spLocks/>
            </p:cNvSpPr>
            <p:nvPr userDrawn="1"/>
          </p:nvSpPr>
          <p:spPr bwMode="auto">
            <a:xfrm>
              <a:off x="7918451" y="3101975"/>
              <a:ext cx="1116013" cy="1963738"/>
            </a:xfrm>
            <a:custGeom>
              <a:avLst/>
              <a:gdLst>
                <a:gd name="T0" fmla="*/ 142 w 703"/>
                <a:gd name="T1" fmla="*/ 0 h 1237"/>
                <a:gd name="T2" fmla="*/ 0 w 703"/>
                <a:gd name="T3" fmla="*/ 184 h 1237"/>
                <a:gd name="T4" fmla="*/ 0 w 703"/>
                <a:gd name="T5" fmla="*/ 673 h 1237"/>
                <a:gd name="T6" fmla="*/ 30 w 703"/>
                <a:gd name="T7" fmla="*/ 723 h 1237"/>
                <a:gd name="T8" fmla="*/ 30 w 703"/>
                <a:gd name="T9" fmla="*/ 1237 h 1237"/>
                <a:gd name="T10" fmla="*/ 550 w 703"/>
                <a:gd name="T11" fmla="*/ 1237 h 1237"/>
                <a:gd name="T12" fmla="*/ 550 w 703"/>
                <a:gd name="T13" fmla="*/ 1223 h 1237"/>
                <a:gd name="T14" fmla="*/ 515 w 703"/>
                <a:gd name="T15" fmla="*/ 1154 h 1237"/>
                <a:gd name="T16" fmla="*/ 547 w 703"/>
                <a:gd name="T17" fmla="*/ 1087 h 1237"/>
                <a:gd name="T18" fmla="*/ 547 w 703"/>
                <a:gd name="T19" fmla="*/ 1087 h 1237"/>
                <a:gd name="T20" fmla="*/ 547 w 703"/>
                <a:gd name="T21" fmla="*/ 1058 h 1237"/>
                <a:gd name="T22" fmla="*/ 550 w 703"/>
                <a:gd name="T23" fmla="*/ 1058 h 1237"/>
                <a:gd name="T24" fmla="*/ 550 w 703"/>
                <a:gd name="T25" fmla="*/ 723 h 1237"/>
                <a:gd name="T26" fmla="*/ 703 w 703"/>
                <a:gd name="T27" fmla="*/ 723 h 1237"/>
                <a:gd name="T28" fmla="*/ 314 w 703"/>
                <a:gd name="T29" fmla="*/ 126 h 1237"/>
                <a:gd name="T30" fmla="*/ 142 w 703"/>
                <a:gd name="T31" fmla="*/ 0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3" h="1237">
                  <a:moveTo>
                    <a:pt x="142" y="0"/>
                  </a:moveTo>
                  <a:cubicBezTo>
                    <a:pt x="0" y="184"/>
                    <a:pt x="0" y="184"/>
                    <a:pt x="0" y="184"/>
                  </a:cubicBezTo>
                  <a:cubicBezTo>
                    <a:pt x="0" y="673"/>
                    <a:pt x="0" y="673"/>
                    <a:pt x="0" y="673"/>
                  </a:cubicBezTo>
                  <a:cubicBezTo>
                    <a:pt x="30" y="723"/>
                    <a:pt x="30" y="723"/>
                    <a:pt x="30" y="723"/>
                  </a:cubicBezTo>
                  <a:cubicBezTo>
                    <a:pt x="30" y="1237"/>
                    <a:pt x="30" y="1237"/>
                    <a:pt x="30" y="1237"/>
                  </a:cubicBezTo>
                  <a:cubicBezTo>
                    <a:pt x="550" y="1237"/>
                    <a:pt x="550" y="1237"/>
                    <a:pt x="550" y="1237"/>
                  </a:cubicBezTo>
                  <a:cubicBezTo>
                    <a:pt x="550" y="1223"/>
                    <a:pt x="550" y="1223"/>
                    <a:pt x="550" y="1223"/>
                  </a:cubicBezTo>
                  <a:cubicBezTo>
                    <a:pt x="529" y="1208"/>
                    <a:pt x="515" y="1182"/>
                    <a:pt x="515" y="1154"/>
                  </a:cubicBezTo>
                  <a:cubicBezTo>
                    <a:pt x="515" y="1127"/>
                    <a:pt x="527" y="1103"/>
                    <a:pt x="547" y="1087"/>
                  </a:cubicBezTo>
                  <a:cubicBezTo>
                    <a:pt x="547" y="1087"/>
                    <a:pt x="547" y="1087"/>
                    <a:pt x="547" y="1087"/>
                  </a:cubicBezTo>
                  <a:cubicBezTo>
                    <a:pt x="547" y="1058"/>
                    <a:pt x="547" y="1058"/>
                    <a:pt x="547" y="1058"/>
                  </a:cubicBezTo>
                  <a:cubicBezTo>
                    <a:pt x="550" y="1058"/>
                    <a:pt x="550" y="1058"/>
                    <a:pt x="550" y="1058"/>
                  </a:cubicBezTo>
                  <a:cubicBezTo>
                    <a:pt x="550" y="723"/>
                    <a:pt x="550" y="723"/>
                    <a:pt x="550" y="723"/>
                  </a:cubicBezTo>
                  <a:cubicBezTo>
                    <a:pt x="703" y="723"/>
                    <a:pt x="703" y="723"/>
                    <a:pt x="703" y="723"/>
                  </a:cubicBezTo>
                  <a:cubicBezTo>
                    <a:pt x="314" y="126"/>
                    <a:pt x="314" y="126"/>
                    <a:pt x="314" y="12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3A4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12"/>
            <p:cNvSpPr>
              <a:spLocks/>
            </p:cNvSpPr>
            <p:nvPr userDrawn="1"/>
          </p:nvSpPr>
          <p:spPr bwMode="auto">
            <a:xfrm>
              <a:off x="7918451" y="2670175"/>
              <a:ext cx="514350" cy="723900"/>
            </a:xfrm>
            <a:custGeom>
              <a:avLst/>
              <a:gdLst>
                <a:gd name="T0" fmla="*/ 4 w 324"/>
                <a:gd name="T1" fmla="*/ 0 h 456"/>
                <a:gd name="T2" fmla="*/ 0 w 324"/>
                <a:gd name="T3" fmla="*/ 0 h 456"/>
                <a:gd name="T4" fmla="*/ 0 w 324"/>
                <a:gd name="T5" fmla="*/ 456 h 456"/>
                <a:gd name="T6" fmla="*/ 142 w 324"/>
                <a:gd name="T7" fmla="*/ 272 h 456"/>
                <a:gd name="T8" fmla="*/ 314 w 324"/>
                <a:gd name="T9" fmla="*/ 398 h 456"/>
                <a:gd name="T10" fmla="*/ 324 w 324"/>
                <a:gd name="T11" fmla="*/ 405 h 456"/>
                <a:gd name="T12" fmla="*/ 324 w 324"/>
                <a:gd name="T13" fmla="*/ 405 h 456"/>
                <a:gd name="T14" fmla="*/ 173 w 324"/>
                <a:gd name="T15" fmla="*/ 171 h 456"/>
                <a:gd name="T16" fmla="*/ 93 w 324"/>
                <a:gd name="T17" fmla="*/ 48 h 456"/>
                <a:gd name="T18" fmla="*/ 4 w 324"/>
                <a:gd name="T1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4" h="45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42" y="272"/>
                    <a:pt x="142" y="272"/>
                    <a:pt x="142" y="272"/>
                  </a:cubicBezTo>
                  <a:cubicBezTo>
                    <a:pt x="314" y="398"/>
                    <a:pt x="314" y="398"/>
                    <a:pt x="314" y="398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72" y="16"/>
                    <a:pt x="38" y="0"/>
                    <a:pt x="4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014"/>
            <p:cNvSpPr>
              <a:spLocks/>
            </p:cNvSpPr>
            <p:nvPr userDrawn="1"/>
          </p:nvSpPr>
          <p:spPr bwMode="auto">
            <a:xfrm>
              <a:off x="6969126" y="5065713"/>
              <a:ext cx="3851275" cy="0"/>
            </a:xfrm>
            <a:custGeom>
              <a:avLst/>
              <a:gdLst>
                <a:gd name="T0" fmla="*/ 0 w 2426"/>
                <a:gd name="T1" fmla="*/ 2426 w 2426"/>
                <a:gd name="T2" fmla="*/ 0 w 24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26">
                  <a:moveTo>
                    <a:pt x="0" y="0"/>
                  </a:moveTo>
                  <a:lnTo>
                    <a:pt x="24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15"/>
            <p:cNvSpPr>
              <a:spLocks/>
            </p:cNvSpPr>
            <p:nvPr userDrawn="1"/>
          </p:nvSpPr>
          <p:spPr bwMode="auto">
            <a:xfrm>
              <a:off x="6969126" y="5065713"/>
              <a:ext cx="3851275" cy="0"/>
            </a:xfrm>
            <a:custGeom>
              <a:avLst/>
              <a:gdLst>
                <a:gd name="T0" fmla="*/ 0 w 2426"/>
                <a:gd name="T1" fmla="*/ 2426 w 2426"/>
                <a:gd name="T2" fmla="*/ 0 w 24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26">
                  <a:moveTo>
                    <a:pt x="0" y="0"/>
                  </a:moveTo>
                  <a:lnTo>
                    <a:pt x="242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016"/>
            <p:cNvSpPr>
              <a:spLocks/>
            </p:cNvSpPr>
            <p:nvPr userDrawn="1"/>
          </p:nvSpPr>
          <p:spPr bwMode="auto">
            <a:xfrm>
              <a:off x="7413626" y="3779838"/>
              <a:ext cx="627063" cy="512763"/>
            </a:xfrm>
            <a:custGeom>
              <a:avLst/>
              <a:gdLst>
                <a:gd name="T0" fmla="*/ 217 w 395"/>
                <a:gd name="T1" fmla="*/ 0 h 323"/>
                <a:gd name="T2" fmla="*/ 395 w 395"/>
                <a:gd name="T3" fmla="*/ 323 h 323"/>
                <a:gd name="T4" fmla="*/ 0 w 395"/>
                <a:gd name="T5" fmla="*/ 323 h 323"/>
                <a:gd name="T6" fmla="*/ 217 w 395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5" h="323">
                  <a:moveTo>
                    <a:pt x="217" y="0"/>
                  </a:moveTo>
                  <a:lnTo>
                    <a:pt x="395" y="323"/>
                  </a:lnTo>
                  <a:lnTo>
                    <a:pt x="0" y="323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17"/>
            <p:cNvSpPr>
              <a:spLocks/>
            </p:cNvSpPr>
            <p:nvPr userDrawn="1"/>
          </p:nvSpPr>
          <p:spPr bwMode="auto">
            <a:xfrm>
              <a:off x="7340601" y="3779838"/>
              <a:ext cx="625475" cy="1285875"/>
            </a:xfrm>
            <a:custGeom>
              <a:avLst/>
              <a:gdLst>
                <a:gd name="T0" fmla="*/ 217 w 394"/>
                <a:gd name="T1" fmla="*/ 0 h 810"/>
                <a:gd name="T2" fmla="*/ 0 w 394"/>
                <a:gd name="T3" fmla="*/ 296 h 810"/>
                <a:gd name="T4" fmla="*/ 25 w 394"/>
                <a:gd name="T5" fmla="*/ 296 h 810"/>
                <a:gd name="T6" fmla="*/ 25 w 394"/>
                <a:gd name="T7" fmla="*/ 810 h 810"/>
                <a:gd name="T8" fmla="*/ 394 w 394"/>
                <a:gd name="T9" fmla="*/ 810 h 810"/>
                <a:gd name="T10" fmla="*/ 394 w 394"/>
                <a:gd name="T11" fmla="*/ 296 h 810"/>
                <a:gd name="T12" fmla="*/ 21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217" y="0"/>
                  </a:moveTo>
                  <a:lnTo>
                    <a:pt x="0" y="296"/>
                  </a:lnTo>
                  <a:lnTo>
                    <a:pt x="25" y="296"/>
                  </a:lnTo>
                  <a:lnTo>
                    <a:pt x="25" y="810"/>
                  </a:lnTo>
                  <a:lnTo>
                    <a:pt x="394" y="810"/>
                  </a:lnTo>
                  <a:lnTo>
                    <a:pt x="394" y="296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18"/>
            <p:cNvSpPr>
              <a:spLocks/>
            </p:cNvSpPr>
            <p:nvPr userDrawn="1"/>
          </p:nvSpPr>
          <p:spPr bwMode="auto">
            <a:xfrm>
              <a:off x="7340601" y="3779838"/>
              <a:ext cx="625475" cy="1285875"/>
            </a:xfrm>
            <a:custGeom>
              <a:avLst/>
              <a:gdLst>
                <a:gd name="T0" fmla="*/ 217 w 394"/>
                <a:gd name="T1" fmla="*/ 0 h 810"/>
                <a:gd name="T2" fmla="*/ 0 w 394"/>
                <a:gd name="T3" fmla="*/ 296 h 810"/>
                <a:gd name="T4" fmla="*/ 25 w 394"/>
                <a:gd name="T5" fmla="*/ 296 h 810"/>
                <a:gd name="T6" fmla="*/ 25 w 394"/>
                <a:gd name="T7" fmla="*/ 810 h 810"/>
                <a:gd name="T8" fmla="*/ 394 w 394"/>
                <a:gd name="T9" fmla="*/ 810 h 810"/>
                <a:gd name="T10" fmla="*/ 394 w 394"/>
                <a:gd name="T11" fmla="*/ 296 h 810"/>
                <a:gd name="T12" fmla="*/ 21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217" y="0"/>
                  </a:moveTo>
                  <a:lnTo>
                    <a:pt x="0" y="296"/>
                  </a:lnTo>
                  <a:lnTo>
                    <a:pt x="25" y="296"/>
                  </a:lnTo>
                  <a:lnTo>
                    <a:pt x="25" y="810"/>
                  </a:lnTo>
                  <a:lnTo>
                    <a:pt x="394" y="810"/>
                  </a:lnTo>
                  <a:lnTo>
                    <a:pt x="394" y="296"/>
                  </a:lnTo>
                  <a:lnTo>
                    <a:pt x="2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Rectangle 1019"/>
            <p:cNvSpPr>
              <a:spLocks noChangeArrowheads="1"/>
            </p:cNvSpPr>
            <p:nvPr userDrawn="1"/>
          </p:nvSpPr>
          <p:spPr bwMode="auto">
            <a:xfrm>
              <a:off x="6281739" y="4249738"/>
              <a:ext cx="1171575" cy="815975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Rectangle 1020"/>
            <p:cNvSpPr>
              <a:spLocks noChangeArrowheads="1"/>
            </p:cNvSpPr>
            <p:nvPr userDrawn="1"/>
          </p:nvSpPr>
          <p:spPr bwMode="auto">
            <a:xfrm>
              <a:off x="6281739" y="4249738"/>
              <a:ext cx="1171575" cy="81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21"/>
            <p:cNvSpPr>
              <a:spLocks/>
            </p:cNvSpPr>
            <p:nvPr userDrawn="1"/>
          </p:nvSpPr>
          <p:spPr bwMode="auto">
            <a:xfrm>
              <a:off x="6207126" y="3779838"/>
              <a:ext cx="1550988" cy="512763"/>
            </a:xfrm>
            <a:custGeom>
              <a:avLst/>
              <a:gdLst>
                <a:gd name="T0" fmla="*/ 977 w 977"/>
                <a:gd name="T1" fmla="*/ 0 h 323"/>
                <a:gd name="T2" fmla="*/ 193 w 977"/>
                <a:gd name="T3" fmla="*/ 0 h 323"/>
                <a:gd name="T4" fmla="*/ 0 w 977"/>
                <a:gd name="T5" fmla="*/ 323 h 323"/>
                <a:gd name="T6" fmla="*/ 784 w 977"/>
                <a:gd name="T7" fmla="*/ 323 h 323"/>
                <a:gd name="T8" fmla="*/ 977 w 977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7" h="323">
                  <a:moveTo>
                    <a:pt x="977" y="0"/>
                  </a:moveTo>
                  <a:lnTo>
                    <a:pt x="193" y="0"/>
                  </a:lnTo>
                  <a:lnTo>
                    <a:pt x="0" y="323"/>
                  </a:lnTo>
                  <a:lnTo>
                    <a:pt x="784" y="32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022"/>
            <p:cNvSpPr>
              <a:spLocks/>
            </p:cNvSpPr>
            <p:nvPr userDrawn="1"/>
          </p:nvSpPr>
          <p:spPr bwMode="auto">
            <a:xfrm>
              <a:off x="6207126" y="3779838"/>
              <a:ext cx="1550988" cy="512763"/>
            </a:xfrm>
            <a:custGeom>
              <a:avLst/>
              <a:gdLst>
                <a:gd name="T0" fmla="*/ 977 w 977"/>
                <a:gd name="T1" fmla="*/ 0 h 323"/>
                <a:gd name="T2" fmla="*/ 193 w 977"/>
                <a:gd name="T3" fmla="*/ 0 h 323"/>
                <a:gd name="T4" fmla="*/ 0 w 977"/>
                <a:gd name="T5" fmla="*/ 323 h 323"/>
                <a:gd name="T6" fmla="*/ 784 w 977"/>
                <a:gd name="T7" fmla="*/ 323 h 323"/>
                <a:gd name="T8" fmla="*/ 977 w 977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7" h="323">
                  <a:moveTo>
                    <a:pt x="977" y="0"/>
                  </a:moveTo>
                  <a:lnTo>
                    <a:pt x="193" y="0"/>
                  </a:lnTo>
                  <a:lnTo>
                    <a:pt x="0" y="323"/>
                  </a:lnTo>
                  <a:lnTo>
                    <a:pt x="784" y="323"/>
                  </a:lnTo>
                  <a:lnTo>
                    <a:pt x="9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Rectangle 1023"/>
            <p:cNvSpPr>
              <a:spLocks noChangeArrowheads="1"/>
            </p:cNvSpPr>
            <p:nvPr userDrawn="1"/>
          </p:nvSpPr>
          <p:spPr bwMode="auto">
            <a:xfrm>
              <a:off x="6553201" y="4433888"/>
              <a:ext cx="192088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1024"/>
            <p:cNvSpPr>
              <a:spLocks noChangeArrowheads="1"/>
            </p:cNvSpPr>
            <p:nvPr userDrawn="1"/>
          </p:nvSpPr>
          <p:spPr bwMode="auto">
            <a:xfrm>
              <a:off x="6553201" y="4433888"/>
              <a:ext cx="192088" cy="447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Rectangle 1025"/>
            <p:cNvSpPr>
              <a:spLocks noChangeArrowheads="1"/>
            </p:cNvSpPr>
            <p:nvPr userDrawn="1"/>
          </p:nvSpPr>
          <p:spPr bwMode="auto">
            <a:xfrm>
              <a:off x="6580189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Rectangle 1026"/>
            <p:cNvSpPr>
              <a:spLocks noChangeArrowheads="1"/>
            </p:cNvSpPr>
            <p:nvPr userDrawn="1"/>
          </p:nvSpPr>
          <p:spPr bwMode="auto">
            <a:xfrm>
              <a:off x="6580189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Rectangle 1027"/>
            <p:cNvSpPr>
              <a:spLocks noChangeArrowheads="1"/>
            </p:cNvSpPr>
            <p:nvPr userDrawn="1"/>
          </p:nvSpPr>
          <p:spPr bwMode="auto">
            <a:xfrm>
              <a:off x="6988176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Rectangle 1028"/>
            <p:cNvSpPr>
              <a:spLocks noChangeArrowheads="1"/>
            </p:cNvSpPr>
            <p:nvPr userDrawn="1"/>
          </p:nvSpPr>
          <p:spPr bwMode="auto">
            <a:xfrm>
              <a:off x="7015164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Rectangle 1029"/>
            <p:cNvSpPr>
              <a:spLocks noChangeArrowheads="1"/>
            </p:cNvSpPr>
            <p:nvPr userDrawn="1"/>
          </p:nvSpPr>
          <p:spPr bwMode="auto">
            <a:xfrm>
              <a:off x="7015164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030"/>
            <p:cNvSpPr>
              <a:spLocks/>
            </p:cNvSpPr>
            <p:nvPr userDrawn="1"/>
          </p:nvSpPr>
          <p:spPr bwMode="auto">
            <a:xfrm>
              <a:off x="6873876" y="4283075"/>
              <a:ext cx="114300" cy="139700"/>
            </a:xfrm>
            <a:custGeom>
              <a:avLst/>
              <a:gdLst>
                <a:gd name="T0" fmla="*/ 71 w 72"/>
                <a:gd name="T1" fmla="*/ 0 h 88"/>
                <a:gd name="T2" fmla="*/ 56 w 72"/>
                <a:gd name="T3" fmla="*/ 0 h 88"/>
                <a:gd name="T4" fmla="*/ 44 w 72"/>
                <a:gd name="T5" fmla="*/ 0 h 88"/>
                <a:gd name="T6" fmla="*/ 30 w 72"/>
                <a:gd name="T7" fmla="*/ 0 h 88"/>
                <a:gd name="T8" fmla="*/ 18 w 72"/>
                <a:gd name="T9" fmla="*/ 0 h 88"/>
                <a:gd name="T10" fmla="*/ 0 w 72"/>
                <a:gd name="T11" fmla="*/ 0 h 88"/>
                <a:gd name="T12" fmla="*/ 0 w 72"/>
                <a:gd name="T13" fmla="*/ 11 h 88"/>
                <a:gd name="T14" fmla="*/ 0 w 72"/>
                <a:gd name="T15" fmla="*/ 78 h 88"/>
                <a:gd name="T16" fmla="*/ 8 w 72"/>
                <a:gd name="T17" fmla="*/ 88 h 88"/>
                <a:gd name="T18" fmla="*/ 18 w 72"/>
                <a:gd name="T19" fmla="*/ 78 h 88"/>
                <a:gd name="T20" fmla="*/ 18 w 72"/>
                <a:gd name="T21" fmla="*/ 33 h 88"/>
                <a:gd name="T22" fmla="*/ 24 w 72"/>
                <a:gd name="T23" fmla="*/ 27 h 88"/>
                <a:gd name="T24" fmla="*/ 24 w 72"/>
                <a:gd name="T25" fmla="*/ 27 h 88"/>
                <a:gd name="T26" fmla="*/ 30 w 72"/>
                <a:gd name="T27" fmla="*/ 33 h 88"/>
                <a:gd name="T28" fmla="*/ 30 w 72"/>
                <a:gd name="T29" fmla="*/ 56 h 88"/>
                <a:gd name="T30" fmla="*/ 36 w 72"/>
                <a:gd name="T31" fmla="*/ 63 h 88"/>
                <a:gd name="T32" fmla="*/ 44 w 72"/>
                <a:gd name="T33" fmla="*/ 56 h 88"/>
                <a:gd name="T34" fmla="*/ 44 w 72"/>
                <a:gd name="T35" fmla="*/ 17 h 88"/>
                <a:gd name="T36" fmla="*/ 50 w 72"/>
                <a:gd name="T37" fmla="*/ 11 h 88"/>
                <a:gd name="T38" fmla="*/ 56 w 72"/>
                <a:gd name="T39" fmla="*/ 17 h 88"/>
                <a:gd name="T40" fmla="*/ 56 w 72"/>
                <a:gd name="T41" fmla="*/ 67 h 88"/>
                <a:gd name="T42" fmla="*/ 63 w 72"/>
                <a:gd name="T43" fmla="*/ 75 h 88"/>
                <a:gd name="T44" fmla="*/ 72 w 72"/>
                <a:gd name="T45" fmla="*/ 67 h 88"/>
                <a:gd name="T46" fmla="*/ 72 w 72"/>
                <a:gd name="T47" fmla="*/ 0 h 88"/>
                <a:gd name="T48" fmla="*/ 71 w 72"/>
                <a:gd name="T4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2" h="88">
                  <a:moveTo>
                    <a:pt x="71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3"/>
                    <a:pt x="3" y="87"/>
                    <a:pt x="8" y="88"/>
                  </a:cubicBezTo>
                  <a:cubicBezTo>
                    <a:pt x="14" y="88"/>
                    <a:pt x="18" y="84"/>
                    <a:pt x="18" y="78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29"/>
                    <a:pt x="21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7"/>
                    <a:pt x="30" y="29"/>
                    <a:pt x="30" y="33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9"/>
                    <a:pt x="33" y="62"/>
                    <a:pt x="36" y="63"/>
                  </a:cubicBezTo>
                  <a:cubicBezTo>
                    <a:pt x="40" y="64"/>
                    <a:pt x="44" y="60"/>
                    <a:pt x="44" y="5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4"/>
                    <a:pt x="47" y="11"/>
                    <a:pt x="50" y="11"/>
                  </a:cubicBezTo>
                  <a:cubicBezTo>
                    <a:pt x="53" y="11"/>
                    <a:pt x="56" y="14"/>
                    <a:pt x="56" y="1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71"/>
                    <a:pt x="59" y="75"/>
                    <a:pt x="63" y="75"/>
                  </a:cubicBezTo>
                  <a:cubicBezTo>
                    <a:pt x="68" y="76"/>
                    <a:pt x="72" y="72"/>
                    <a:pt x="72" y="6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Oval 1031"/>
            <p:cNvSpPr>
              <a:spLocks noChangeArrowheads="1"/>
            </p:cNvSpPr>
            <p:nvPr userDrawn="1"/>
          </p:nvSpPr>
          <p:spPr bwMode="auto">
            <a:xfrm>
              <a:off x="7645401" y="4229100"/>
              <a:ext cx="161925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Oval 1032"/>
            <p:cNvSpPr>
              <a:spLocks noChangeArrowheads="1"/>
            </p:cNvSpPr>
            <p:nvPr userDrawn="1"/>
          </p:nvSpPr>
          <p:spPr bwMode="auto">
            <a:xfrm>
              <a:off x="7669214" y="4257675"/>
              <a:ext cx="115888" cy="146050"/>
            </a:xfrm>
            <a:prstGeom prst="ellipse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Rectangle 1033"/>
            <p:cNvSpPr>
              <a:spLocks noChangeArrowheads="1"/>
            </p:cNvSpPr>
            <p:nvPr userDrawn="1"/>
          </p:nvSpPr>
          <p:spPr bwMode="auto">
            <a:xfrm>
              <a:off x="7634289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Rectangle 1034"/>
            <p:cNvSpPr>
              <a:spLocks noChangeArrowheads="1"/>
            </p:cNvSpPr>
            <p:nvPr userDrawn="1"/>
          </p:nvSpPr>
          <p:spPr bwMode="auto">
            <a:xfrm>
              <a:off x="7650164" y="4760913"/>
              <a:ext cx="142875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Rectangle 1035"/>
            <p:cNvSpPr>
              <a:spLocks noChangeArrowheads="1"/>
            </p:cNvSpPr>
            <p:nvPr userDrawn="1"/>
          </p:nvSpPr>
          <p:spPr bwMode="auto">
            <a:xfrm>
              <a:off x="6492876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36"/>
            <p:cNvSpPr>
              <a:spLocks/>
            </p:cNvSpPr>
            <p:nvPr userDrawn="1"/>
          </p:nvSpPr>
          <p:spPr bwMode="auto">
            <a:xfrm>
              <a:off x="6650039" y="3925888"/>
              <a:ext cx="69850" cy="234950"/>
            </a:xfrm>
            <a:custGeom>
              <a:avLst/>
              <a:gdLst>
                <a:gd name="T0" fmla="*/ 0 w 44"/>
                <a:gd name="T1" fmla="*/ 148 h 148"/>
                <a:gd name="T2" fmla="*/ 44 w 44"/>
                <a:gd name="T3" fmla="*/ 88 h 148"/>
                <a:gd name="T4" fmla="*/ 44 w 44"/>
                <a:gd name="T5" fmla="*/ 0 h 148"/>
                <a:gd name="T6" fmla="*/ 0 w 44"/>
                <a:gd name="T7" fmla="*/ 0 h 148"/>
                <a:gd name="T8" fmla="*/ 0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0" y="148"/>
                  </a:moveTo>
                  <a:lnTo>
                    <a:pt x="44" y="88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Rectangle 1037"/>
            <p:cNvSpPr>
              <a:spLocks noChangeArrowheads="1"/>
            </p:cNvSpPr>
            <p:nvPr userDrawn="1"/>
          </p:nvSpPr>
          <p:spPr bwMode="auto">
            <a:xfrm>
              <a:off x="6480176" y="3876675"/>
              <a:ext cx="252413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38"/>
            <p:cNvSpPr>
              <a:spLocks/>
            </p:cNvSpPr>
            <p:nvPr userDrawn="1"/>
          </p:nvSpPr>
          <p:spPr bwMode="auto">
            <a:xfrm>
              <a:off x="6194426" y="4303713"/>
              <a:ext cx="20638" cy="14288"/>
            </a:xfrm>
            <a:custGeom>
              <a:avLst/>
              <a:gdLst>
                <a:gd name="T0" fmla="*/ 7 w 13"/>
                <a:gd name="T1" fmla="*/ 8 h 9"/>
                <a:gd name="T2" fmla="*/ 0 w 13"/>
                <a:gd name="T3" fmla="*/ 5 h 9"/>
                <a:gd name="T4" fmla="*/ 6 w 13"/>
                <a:gd name="T5" fmla="*/ 0 h 9"/>
                <a:gd name="T6" fmla="*/ 13 w 13"/>
                <a:gd name="T7" fmla="*/ 3 h 9"/>
                <a:gd name="T8" fmla="*/ 7 w 13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7" y="8"/>
                  </a:moveTo>
                  <a:cubicBezTo>
                    <a:pt x="4" y="9"/>
                    <a:pt x="0" y="5"/>
                    <a:pt x="0" y="5"/>
                  </a:cubicBezTo>
                  <a:cubicBezTo>
                    <a:pt x="0" y="5"/>
                    <a:pt x="2" y="0"/>
                    <a:pt x="6" y="0"/>
                  </a:cubicBezTo>
                  <a:cubicBezTo>
                    <a:pt x="10" y="0"/>
                    <a:pt x="13" y="1"/>
                    <a:pt x="13" y="3"/>
                  </a:cubicBezTo>
                  <a:cubicBezTo>
                    <a:pt x="13" y="5"/>
                    <a:pt x="11" y="7"/>
                    <a:pt x="7" y="8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39"/>
            <p:cNvSpPr>
              <a:spLocks/>
            </p:cNvSpPr>
            <p:nvPr userDrawn="1"/>
          </p:nvSpPr>
          <p:spPr bwMode="auto">
            <a:xfrm>
              <a:off x="6211889" y="4303713"/>
              <a:ext cx="11113" cy="9525"/>
            </a:xfrm>
            <a:custGeom>
              <a:avLst/>
              <a:gdLst>
                <a:gd name="T0" fmla="*/ 1 w 7"/>
                <a:gd name="T1" fmla="*/ 6 h 6"/>
                <a:gd name="T2" fmla="*/ 0 w 7"/>
                <a:gd name="T3" fmla="*/ 0 h 6"/>
                <a:gd name="T4" fmla="*/ 6 w 7"/>
                <a:gd name="T5" fmla="*/ 0 h 6"/>
                <a:gd name="T6" fmla="*/ 7 w 7"/>
                <a:gd name="T7" fmla="*/ 5 h 6"/>
                <a:gd name="T8" fmla="*/ 1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1" y="6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3"/>
                    <a:pt x="7" y="5"/>
                  </a:cubicBezTo>
                  <a:cubicBezTo>
                    <a:pt x="1" y="6"/>
                    <a:pt x="1" y="6"/>
                    <a:pt x="1" y="6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40"/>
            <p:cNvSpPr>
              <a:spLocks/>
            </p:cNvSpPr>
            <p:nvPr userDrawn="1"/>
          </p:nvSpPr>
          <p:spPr bwMode="auto">
            <a:xfrm>
              <a:off x="6199189" y="4329113"/>
              <a:ext cx="22225" cy="15875"/>
            </a:xfrm>
            <a:custGeom>
              <a:avLst/>
              <a:gdLst>
                <a:gd name="T0" fmla="*/ 8 w 14"/>
                <a:gd name="T1" fmla="*/ 9 h 10"/>
                <a:gd name="T2" fmla="*/ 0 w 14"/>
                <a:gd name="T3" fmla="*/ 6 h 10"/>
                <a:gd name="T4" fmla="*/ 6 w 14"/>
                <a:gd name="T5" fmla="*/ 1 h 10"/>
                <a:gd name="T6" fmla="*/ 13 w 14"/>
                <a:gd name="T7" fmla="*/ 4 h 10"/>
                <a:gd name="T8" fmla="*/ 8 w 1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8" y="9"/>
                  </a:moveTo>
                  <a:cubicBezTo>
                    <a:pt x="4" y="10"/>
                    <a:pt x="0" y="6"/>
                    <a:pt x="0" y="6"/>
                  </a:cubicBez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3" y="1"/>
                    <a:pt x="13" y="4"/>
                  </a:cubicBezTo>
                  <a:cubicBezTo>
                    <a:pt x="14" y="6"/>
                    <a:pt x="11" y="8"/>
                    <a:pt x="8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41"/>
            <p:cNvSpPr>
              <a:spLocks/>
            </p:cNvSpPr>
            <p:nvPr userDrawn="1"/>
          </p:nvSpPr>
          <p:spPr bwMode="auto">
            <a:xfrm>
              <a:off x="6216651" y="4329113"/>
              <a:ext cx="11113" cy="11113"/>
            </a:xfrm>
            <a:custGeom>
              <a:avLst/>
              <a:gdLst>
                <a:gd name="T0" fmla="*/ 1 w 7"/>
                <a:gd name="T1" fmla="*/ 7 h 7"/>
                <a:gd name="T2" fmla="*/ 0 w 7"/>
                <a:gd name="T3" fmla="*/ 1 h 7"/>
                <a:gd name="T4" fmla="*/ 6 w 7"/>
                <a:gd name="T5" fmla="*/ 0 h 7"/>
                <a:gd name="T6" fmla="*/ 7 w 7"/>
                <a:gd name="T7" fmla="*/ 5 h 7"/>
                <a:gd name="T8" fmla="*/ 1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7"/>
                  </a:moveTo>
                  <a:cubicBezTo>
                    <a:pt x="1" y="5"/>
                    <a:pt x="0" y="3"/>
                    <a:pt x="0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1" y="7"/>
                    <a:pt x="1" y="7"/>
                    <a:pt x="1" y="7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042"/>
            <p:cNvSpPr>
              <a:spLocks/>
            </p:cNvSpPr>
            <p:nvPr userDrawn="1"/>
          </p:nvSpPr>
          <p:spPr bwMode="auto">
            <a:xfrm>
              <a:off x="6207126" y="4356100"/>
              <a:ext cx="20638" cy="15875"/>
            </a:xfrm>
            <a:custGeom>
              <a:avLst/>
              <a:gdLst>
                <a:gd name="T0" fmla="*/ 7 w 13"/>
                <a:gd name="T1" fmla="*/ 9 h 10"/>
                <a:gd name="T2" fmla="*/ 0 w 13"/>
                <a:gd name="T3" fmla="*/ 7 h 10"/>
                <a:gd name="T4" fmla="*/ 1 w 13"/>
                <a:gd name="T5" fmla="*/ 4 h 10"/>
                <a:gd name="T6" fmla="*/ 5 w 13"/>
                <a:gd name="T7" fmla="*/ 1 h 10"/>
                <a:gd name="T8" fmla="*/ 12 w 13"/>
                <a:gd name="T9" fmla="*/ 3 h 10"/>
                <a:gd name="T10" fmla="*/ 7 w 13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7" y="9"/>
                  </a:moveTo>
                  <a:cubicBezTo>
                    <a:pt x="4" y="10"/>
                    <a:pt x="0" y="7"/>
                    <a:pt x="0" y="7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2" y="3"/>
                    <a:pt x="3" y="1"/>
                    <a:pt x="5" y="1"/>
                  </a:cubicBezTo>
                  <a:cubicBezTo>
                    <a:pt x="8" y="0"/>
                    <a:pt x="12" y="1"/>
                    <a:pt x="12" y="3"/>
                  </a:cubicBezTo>
                  <a:cubicBezTo>
                    <a:pt x="13" y="5"/>
                    <a:pt x="11" y="7"/>
                    <a:pt x="7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43"/>
            <p:cNvSpPr>
              <a:spLocks/>
            </p:cNvSpPr>
            <p:nvPr userDrawn="1"/>
          </p:nvSpPr>
          <p:spPr bwMode="auto">
            <a:xfrm>
              <a:off x="6223001" y="4352925"/>
              <a:ext cx="12700" cy="12700"/>
            </a:xfrm>
            <a:custGeom>
              <a:avLst/>
              <a:gdLst>
                <a:gd name="T0" fmla="*/ 2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6 h 8"/>
                <a:gd name="T8" fmla="*/ 2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8"/>
                  </a:moveTo>
                  <a:cubicBezTo>
                    <a:pt x="1" y="6"/>
                    <a:pt x="1" y="4"/>
                    <a:pt x="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4"/>
                    <a:pt x="8" y="6"/>
                  </a:cubicBezTo>
                  <a:cubicBezTo>
                    <a:pt x="2" y="8"/>
                    <a:pt x="2" y="8"/>
                    <a:pt x="2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44"/>
            <p:cNvSpPr>
              <a:spLocks/>
            </p:cNvSpPr>
            <p:nvPr userDrawn="1"/>
          </p:nvSpPr>
          <p:spPr bwMode="auto">
            <a:xfrm>
              <a:off x="6219826" y="4295775"/>
              <a:ext cx="19050" cy="74613"/>
            </a:xfrm>
            <a:custGeom>
              <a:avLst/>
              <a:gdLst>
                <a:gd name="T0" fmla="*/ 0 w 12"/>
                <a:gd name="T1" fmla="*/ 0 h 47"/>
                <a:gd name="T2" fmla="*/ 11 w 12"/>
                <a:gd name="T3" fmla="*/ 47 h 47"/>
                <a:gd name="T4" fmla="*/ 12 w 12"/>
                <a:gd name="T5" fmla="*/ 46 h 47"/>
                <a:gd name="T6" fmla="*/ 1 w 12"/>
                <a:gd name="T7" fmla="*/ 0 h 47"/>
                <a:gd name="T8" fmla="*/ 0 w 12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7">
                  <a:moveTo>
                    <a:pt x="0" y="0"/>
                  </a:moveTo>
                  <a:cubicBezTo>
                    <a:pt x="2" y="16"/>
                    <a:pt x="6" y="32"/>
                    <a:pt x="11" y="47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6" y="31"/>
                    <a:pt x="3" y="1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45"/>
            <p:cNvSpPr>
              <a:spLocks/>
            </p:cNvSpPr>
            <p:nvPr userDrawn="1"/>
          </p:nvSpPr>
          <p:spPr bwMode="auto">
            <a:xfrm>
              <a:off x="6218239" y="4384675"/>
              <a:ext cx="20638" cy="15875"/>
            </a:xfrm>
            <a:custGeom>
              <a:avLst/>
              <a:gdLst>
                <a:gd name="T0" fmla="*/ 8 w 13"/>
                <a:gd name="T1" fmla="*/ 9 h 10"/>
                <a:gd name="T2" fmla="*/ 0 w 13"/>
                <a:gd name="T3" fmla="*/ 7 h 10"/>
                <a:gd name="T4" fmla="*/ 4 w 13"/>
                <a:gd name="T5" fmla="*/ 1 h 10"/>
                <a:gd name="T6" fmla="*/ 12 w 13"/>
                <a:gd name="T7" fmla="*/ 2 h 10"/>
                <a:gd name="T8" fmla="*/ 8 w 13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8" y="9"/>
                  </a:moveTo>
                  <a:cubicBezTo>
                    <a:pt x="4" y="10"/>
                    <a:pt x="0" y="7"/>
                    <a:pt x="0" y="7"/>
                  </a:cubicBezTo>
                  <a:cubicBezTo>
                    <a:pt x="0" y="7"/>
                    <a:pt x="1" y="2"/>
                    <a:pt x="4" y="1"/>
                  </a:cubicBezTo>
                  <a:cubicBezTo>
                    <a:pt x="8" y="0"/>
                    <a:pt x="11" y="0"/>
                    <a:pt x="12" y="2"/>
                  </a:cubicBezTo>
                  <a:cubicBezTo>
                    <a:pt x="13" y="4"/>
                    <a:pt x="11" y="7"/>
                    <a:pt x="8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46"/>
            <p:cNvSpPr>
              <a:spLocks/>
            </p:cNvSpPr>
            <p:nvPr userDrawn="1"/>
          </p:nvSpPr>
          <p:spPr bwMode="auto">
            <a:xfrm>
              <a:off x="6232526" y="4381500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8" y="5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47"/>
            <p:cNvSpPr>
              <a:spLocks/>
            </p:cNvSpPr>
            <p:nvPr userDrawn="1"/>
          </p:nvSpPr>
          <p:spPr bwMode="auto">
            <a:xfrm>
              <a:off x="6232526" y="4381500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8" y="5"/>
                  </a:lnTo>
                  <a:lnTo>
                    <a:pt x="3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48"/>
            <p:cNvSpPr>
              <a:spLocks/>
            </p:cNvSpPr>
            <p:nvPr userDrawn="1"/>
          </p:nvSpPr>
          <p:spPr bwMode="auto">
            <a:xfrm>
              <a:off x="6230939" y="4408488"/>
              <a:ext cx="19050" cy="17463"/>
            </a:xfrm>
            <a:custGeom>
              <a:avLst/>
              <a:gdLst>
                <a:gd name="T0" fmla="*/ 7 w 12"/>
                <a:gd name="T1" fmla="*/ 9 h 11"/>
                <a:gd name="T2" fmla="*/ 0 w 12"/>
                <a:gd name="T3" fmla="*/ 8 h 11"/>
                <a:gd name="T4" fmla="*/ 3 w 12"/>
                <a:gd name="T5" fmla="*/ 2 h 11"/>
                <a:gd name="T6" fmla="*/ 11 w 12"/>
                <a:gd name="T7" fmla="*/ 2 h 11"/>
                <a:gd name="T8" fmla="*/ 7 w 12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7" y="9"/>
                  </a:moveTo>
                  <a:cubicBezTo>
                    <a:pt x="4" y="11"/>
                    <a:pt x="0" y="8"/>
                    <a:pt x="0" y="8"/>
                  </a:cubicBezTo>
                  <a:cubicBezTo>
                    <a:pt x="0" y="8"/>
                    <a:pt x="0" y="3"/>
                    <a:pt x="3" y="2"/>
                  </a:cubicBezTo>
                  <a:cubicBezTo>
                    <a:pt x="7" y="0"/>
                    <a:pt x="10" y="0"/>
                    <a:pt x="11" y="2"/>
                  </a:cubicBezTo>
                  <a:cubicBezTo>
                    <a:pt x="12" y="4"/>
                    <a:pt x="10" y="7"/>
                    <a:pt x="7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49"/>
            <p:cNvSpPr>
              <a:spLocks/>
            </p:cNvSpPr>
            <p:nvPr userDrawn="1"/>
          </p:nvSpPr>
          <p:spPr bwMode="auto">
            <a:xfrm>
              <a:off x="6243639" y="4405313"/>
              <a:ext cx="14288" cy="12700"/>
            </a:xfrm>
            <a:custGeom>
              <a:avLst/>
              <a:gdLst>
                <a:gd name="T0" fmla="*/ 3 w 9"/>
                <a:gd name="T1" fmla="*/ 8 h 8"/>
                <a:gd name="T2" fmla="*/ 0 w 9"/>
                <a:gd name="T3" fmla="*/ 2 h 8"/>
                <a:gd name="T4" fmla="*/ 6 w 9"/>
                <a:gd name="T5" fmla="*/ 0 h 8"/>
                <a:gd name="T6" fmla="*/ 9 w 9"/>
                <a:gd name="T7" fmla="*/ 5 h 8"/>
                <a:gd name="T8" fmla="*/ 3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9" y="5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50"/>
            <p:cNvSpPr>
              <a:spLocks/>
            </p:cNvSpPr>
            <p:nvPr userDrawn="1"/>
          </p:nvSpPr>
          <p:spPr bwMode="auto">
            <a:xfrm>
              <a:off x="6243639" y="4405313"/>
              <a:ext cx="14288" cy="12700"/>
            </a:xfrm>
            <a:custGeom>
              <a:avLst/>
              <a:gdLst>
                <a:gd name="T0" fmla="*/ 3 w 9"/>
                <a:gd name="T1" fmla="*/ 8 h 8"/>
                <a:gd name="T2" fmla="*/ 0 w 9"/>
                <a:gd name="T3" fmla="*/ 2 h 8"/>
                <a:gd name="T4" fmla="*/ 6 w 9"/>
                <a:gd name="T5" fmla="*/ 0 h 8"/>
                <a:gd name="T6" fmla="*/ 9 w 9"/>
                <a:gd name="T7" fmla="*/ 5 h 8"/>
                <a:gd name="T8" fmla="*/ 3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9" y="5"/>
                  </a:lnTo>
                  <a:lnTo>
                    <a:pt x="3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51"/>
            <p:cNvSpPr>
              <a:spLocks/>
            </p:cNvSpPr>
            <p:nvPr userDrawn="1"/>
          </p:nvSpPr>
          <p:spPr bwMode="auto">
            <a:xfrm>
              <a:off x="6245226" y="4432300"/>
              <a:ext cx="19050" cy="17463"/>
            </a:xfrm>
            <a:custGeom>
              <a:avLst/>
              <a:gdLst>
                <a:gd name="T0" fmla="*/ 8 w 12"/>
                <a:gd name="T1" fmla="*/ 9 h 11"/>
                <a:gd name="T2" fmla="*/ 0 w 12"/>
                <a:gd name="T3" fmla="*/ 9 h 11"/>
                <a:gd name="T4" fmla="*/ 0 w 12"/>
                <a:gd name="T5" fmla="*/ 6 h 11"/>
                <a:gd name="T6" fmla="*/ 3 w 12"/>
                <a:gd name="T7" fmla="*/ 2 h 11"/>
                <a:gd name="T8" fmla="*/ 11 w 12"/>
                <a:gd name="T9" fmla="*/ 2 h 11"/>
                <a:gd name="T10" fmla="*/ 8 w 12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8" y="9"/>
                  </a:moveTo>
                  <a:cubicBezTo>
                    <a:pt x="5" y="11"/>
                    <a:pt x="0" y="9"/>
                    <a:pt x="0" y="9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1" y="4"/>
                    <a:pt x="1" y="3"/>
                    <a:pt x="3" y="2"/>
                  </a:cubicBezTo>
                  <a:cubicBezTo>
                    <a:pt x="6" y="0"/>
                    <a:pt x="9" y="0"/>
                    <a:pt x="11" y="2"/>
                  </a:cubicBezTo>
                  <a:cubicBezTo>
                    <a:pt x="12" y="3"/>
                    <a:pt x="10" y="7"/>
                    <a:pt x="8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2"/>
            <p:cNvSpPr>
              <a:spLocks/>
            </p:cNvSpPr>
            <p:nvPr userDrawn="1"/>
          </p:nvSpPr>
          <p:spPr bwMode="auto">
            <a:xfrm>
              <a:off x="6257926" y="4427538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3 h 8"/>
                <a:gd name="T4" fmla="*/ 5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6"/>
                    <a:pt x="1" y="5"/>
                    <a:pt x="0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3"/>
                    <a:pt x="8" y="5"/>
                  </a:cubicBezTo>
                  <a:cubicBezTo>
                    <a:pt x="3" y="8"/>
                    <a:pt x="3" y="8"/>
                    <a:pt x="3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53"/>
            <p:cNvSpPr>
              <a:spLocks/>
            </p:cNvSpPr>
            <p:nvPr userDrawn="1"/>
          </p:nvSpPr>
          <p:spPr bwMode="auto">
            <a:xfrm>
              <a:off x="6238876" y="4373563"/>
              <a:ext cx="36513" cy="68263"/>
            </a:xfrm>
            <a:custGeom>
              <a:avLst/>
              <a:gdLst>
                <a:gd name="T0" fmla="*/ 0 w 23"/>
                <a:gd name="T1" fmla="*/ 0 h 43"/>
                <a:gd name="T2" fmla="*/ 23 w 23"/>
                <a:gd name="T3" fmla="*/ 43 h 43"/>
                <a:gd name="T4" fmla="*/ 23 w 23"/>
                <a:gd name="T5" fmla="*/ 42 h 43"/>
                <a:gd name="T6" fmla="*/ 1 w 23"/>
                <a:gd name="T7" fmla="*/ 0 h 43"/>
                <a:gd name="T8" fmla="*/ 0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0" y="0"/>
                  </a:moveTo>
                  <a:cubicBezTo>
                    <a:pt x="6" y="15"/>
                    <a:pt x="13" y="30"/>
                    <a:pt x="23" y="43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14" y="29"/>
                    <a:pt x="6" y="15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54"/>
            <p:cNvSpPr>
              <a:spLocks/>
            </p:cNvSpPr>
            <p:nvPr userDrawn="1"/>
          </p:nvSpPr>
          <p:spPr bwMode="auto">
            <a:xfrm>
              <a:off x="6262689" y="4456113"/>
              <a:ext cx="19050" cy="17463"/>
            </a:xfrm>
            <a:custGeom>
              <a:avLst/>
              <a:gdLst>
                <a:gd name="T0" fmla="*/ 8 w 12"/>
                <a:gd name="T1" fmla="*/ 9 h 11"/>
                <a:gd name="T2" fmla="*/ 1 w 12"/>
                <a:gd name="T3" fmla="*/ 10 h 11"/>
                <a:gd name="T4" fmla="*/ 3 w 12"/>
                <a:gd name="T5" fmla="*/ 3 h 11"/>
                <a:gd name="T6" fmla="*/ 11 w 12"/>
                <a:gd name="T7" fmla="*/ 2 h 11"/>
                <a:gd name="T8" fmla="*/ 8 w 12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8" y="9"/>
                  </a:moveTo>
                  <a:cubicBezTo>
                    <a:pt x="6" y="11"/>
                    <a:pt x="1" y="10"/>
                    <a:pt x="1" y="10"/>
                  </a:cubicBezTo>
                  <a:cubicBezTo>
                    <a:pt x="1" y="10"/>
                    <a:pt x="0" y="5"/>
                    <a:pt x="3" y="3"/>
                  </a:cubicBezTo>
                  <a:cubicBezTo>
                    <a:pt x="6" y="0"/>
                    <a:pt x="9" y="0"/>
                    <a:pt x="11" y="2"/>
                  </a:cubicBezTo>
                  <a:cubicBezTo>
                    <a:pt x="12" y="3"/>
                    <a:pt x="11" y="7"/>
                    <a:pt x="8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55"/>
            <p:cNvSpPr>
              <a:spLocks/>
            </p:cNvSpPr>
            <p:nvPr userDrawn="1"/>
          </p:nvSpPr>
          <p:spPr bwMode="auto">
            <a:xfrm>
              <a:off x="6275389" y="4449763"/>
              <a:ext cx="12700" cy="14288"/>
            </a:xfrm>
            <a:custGeom>
              <a:avLst/>
              <a:gdLst>
                <a:gd name="T0" fmla="*/ 4 w 8"/>
                <a:gd name="T1" fmla="*/ 9 h 9"/>
                <a:gd name="T2" fmla="*/ 0 w 8"/>
                <a:gd name="T3" fmla="*/ 4 h 9"/>
                <a:gd name="T4" fmla="*/ 4 w 8"/>
                <a:gd name="T5" fmla="*/ 0 h 9"/>
                <a:gd name="T6" fmla="*/ 8 w 8"/>
                <a:gd name="T7" fmla="*/ 5 h 9"/>
                <a:gd name="T8" fmla="*/ 4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cubicBezTo>
                    <a:pt x="2" y="7"/>
                    <a:pt x="1" y="6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2"/>
                    <a:pt x="7" y="4"/>
                    <a:pt x="8" y="5"/>
                  </a:cubicBezTo>
                  <a:cubicBezTo>
                    <a:pt x="4" y="9"/>
                    <a:pt x="4" y="9"/>
                    <a:pt x="4" y="9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56"/>
            <p:cNvSpPr>
              <a:spLocks/>
            </p:cNvSpPr>
            <p:nvPr userDrawn="1"/>
          </p:nvSpPr>
          <p:spPr bwMode="auto">
            <a:xfrm>
              <a:off x="6281739" y="4475163"/>
              <a:ext cx="17463" cy="19050"/>
            </a:xfrm>
            <a:custGeom>
              <a:avLst/>
              <a:gdLst>
                <a:gd name="T0" fmla="*/ 8 w 11"/>
                <a:gd name="T1" fmla="*/ 10 h 12"/>
                <a:gd name="T2" fmla="*/ 1 w 11"/>
                <a:gd name="T3" fmla="*/ 11 h 12"/>
                <a:gd name="T4" fmla="*/ 2 w 11"/>
                <a:gd name="T5" fmla="*/ 4 h 12"/>
                <a:gd name="T6" fmla="*/ 10 w 11"/>
                <a:gd name="T7" fmla="*/ 2 h 12"/>
                <a:gd name="T8" fmla="*/ 8 w 11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6" y="12"/>
                    <a:pt x="1" y="11"/>
                    <a:pt x="1" y="11"/>
                  </a:cubicBezTo>
                  <a:cubicBezTo>
                    <a:pt x="1" y="11"/>
                    <a:pt x="0" y="6"/>
                    <a:pt x="2" y="4"/>
                  </a:cubicBezTo>
                  <a:cubicBezTo>
                    <a:pt x="5" y="1"/>
                    <a:pt x="8" y="0"/>
                    <a:pt x="10" y="2"/>
                  </a:cubicBezTo>
                  <a:cubicBezTo>
                    <a:pt x="11" y="4"/>
                    <a:pt x="11" y="7"/>
                    <a:pt x="8" y="10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57"/>
            <p:cNvSpPr>
              <a:spLocks/>
            </p:cNvSpPr>
            <p:nvPr userDrawn="1"/>
          </p:nvSpPr>
          <p:spPr bwMode="auto">
            <a:xfrm>
              <a:off x="6292851" y="4470400"/>
              <a:ext cx="12700" cy="12700"/>
            </a:xfrm>
            <a:custGeom>
              <a:avLst/>
              <a:gdLst>
                <a:gd name="T0" fmla="*/ 4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4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58"/>
            <p:cNvSpPr>
              <a:spLocks/>
            </p:cNvSpPr>
            <p:nvPr userDrawn="1"/>
          </p:nvSpPr>
          <p:spPr bwMode="auto">
            <a:xfrm>
              <a:off x="6292851" y="4470400"/>
              <a:ext cx="12700" cy="12700"/>
            </a:xfrm>
            <a:custGeom>
              <a:avLst/>
              <a:gdLst>
                <a:gd name="T0" fmla="*/ 4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4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4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59"/>
            <p:cNvSpPr>
              <a:spLocks/>
            </p:cNvSpPr>
            <p:nvPr userDrawn="1"/>
          </p:nvSpPr>
          <p:spPr bwMode="auto">
            <a:xfrm>
              <a:off x="6302376" y="4494213"/>
              <a:ext cx="17463" cy="19050"/>
            </a:xfrm>
            <a:custGeom>
              <a:avLst/>
              <a:gdLst>
                <a:gd name="T0" fmla="*/ 8 w 11"/>
                <a:gd name="T1" fmla="*/ 9 h 12"/>
                <a:gd name="T2" fmla="*/ 1 w 11"/>
                <a:gd name="T3" fmla="*/ 11 h 12"/>
                <a:gd name="T4" fmla="*/ 2 w 11"/>
                <a:gd name="T5" fmla="*/ 4 h 12"/>
                <a:gd name="T6" fmla="*/ 9 w 11"/>
                <a:gd name="T7" fmla="*/ 1 h 12"/>
                <a:gd name="T8" fmla="*/ 8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8" y="9"/>
                  </a:moveTo>
                  <a:cubicBezTo>
                    <a:pt x="6" y="12"/>
                    <a:pt x="1" y="11"/>
                    <a:pt x="1" y="11"/>
                  </a:cubicBezTo>
                  <a:cubicBezTo>
                    <a:pt x="1" y="11"/>
                    <a:pt x="0" y="6"/>
                    <a:pt x="2" y="4"/>
                  </a:cubicBezTo>
                  <a:cubicBezTo>
                    <a:pt x="4" y="1"/>
                    <a:pt x="8" y="0"/>
                    <a:pt x="9" y="1"/>
                  </a:cubicBezTo>
                  <a:cubicBezTo>
                    <a:pt x="11" y="3"/>
                    <a:pt x="11" y="6"/>
                    <a:pt x="8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060"/>
            <p:cNvSpPr>
              <a:spLocks/>
            </p:cNvSpPr>
            <p:nvPr userDrawn="1"/>
          </p:nvSpPr>
          <p:spPr bwMode="auto">
            <a:xfrm>
              <a:off x="6311901" y="448786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3" y="7"/>
                    <a:pt x="1" y="6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7" y="2"/>
                    <a:pt x="8" y="4"/>
                  </a:cubicBezTo>
                  <a:cubicBezTo>
                    <a:pt x="5" y="8"/>
                    <a:pt x="5" y="8"/>
                    <a:pt x="5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061"/>
            <p:cNvSpPr>
              <a:spLocks/>
            </p:cNvSpPr>
            <p:nvPr userDrawn="1"/>
          </p:nvSpPr>
          <p:spPr bwMode="auto">
            <a:xfrm>
              <a:off x="6276976" y="4443413"/>
              <a:ext cx="53975" cy="55563"/>
            </a:xfrm>
            <a:custGeom>
              <a:avLst/>
              <a:gdLst>
                <a:gd name="T0" fmla="*/ 0 w 34"/>
                <a:gd name="T1" fmla="*/ 1 h 35"/>
                <a:gd name="T2" fmla="*/ 34 w 34"/>
                <a:gd name="T3" fmla="*/ 35 h 35"/>
                <a:gd name="T4" fmla="*/ 34 w 34"/>
                <a:gd name="T5" fmla="*/ 34 h 35"/>
                <a:gd name="T6" fmla="*/ 1 w 34"/>
                <a:gd name="T7" fmla="*/ 0 h 35"/>
                <a:gd name="T8" fmla="*/ 0 w 34"/>
                <a:gd name="T9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0" y="1"/>
                  </a:moveTo>
                  <a:cubicBezTo>
                    <a:pt x="10" y="14"/>
                    <a:pt x="21" y="2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22" y="25"/>
                    <a:pt x="10" y="13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62"/>
            <p:cNvSpPr>
              <a:spLocks/>
            </p:cNvSpPr>
            <p:nvPr userDrawn="1"/>
          </p:nvSpPr>
          <p:spPr bwMode="auto">
            <a:xfrm>
              <a:off x="6326189" y="4511675"/>
              <a:ext cx="17463" cy="19050"/>
            </a:xfrm>
            <a:custGeom>
              <a:avLst/>
              <a:gdLst>
                <a:gd name="T0" fmla="*/ 9 w 11"/>
                <a:gd name="T1" fmla="*/ 9 h 12"/>
                <a:gd name="T2" fmla="*/ 2 w 11"/>
                <a:gd name="T3" fmla="*/ 12 h 12"/>
                <a:gd name="T4" fmla="*/ 2 w 11"/>
                <a:gd name="T5" fmla="*/ 5 h 12"/>
                <a:gd name="T6" fmla="*/ 9 w 11"/>
                <a:gd name="T7" fmla="*/ 1 h 12"/>
                <a:gd name="T8" fmla="*/ 9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7"/>
                    <a:pt x="2" y="5"/>
                  </a:cubicBezTo>
                  <a:cubicBezTo>
                    <a:pt x="4" y="2"/>
                    <a:pt x="7" y="0"/>
                    <a:pt x="9" y="1"/>
                  </a:cubicBezTo>
                  <a:cubicBezTo>
                    <a:pt x="11" y="3"/>
                    <a:pt x="11" y="6"/>
                    <a:pt x="9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063"/>
            <p:cNvSpPr>
              <a:spLocks/>
            </p:cNvSpPr>
            <p:nvPr userDrawn="1"/>
          </p:nvSpPr>
          <p:spPr bwMode="auto">
            <a:xfrm>
              <a:off x="6335714" y="45053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064"/>
            <p:cNvSpPr>
              <a:spLocks/>
            </p:cNvSpPr>
            <p:nvPr userDrawn="1"/>
          </p:nvSpPr>
          <p:spPr bwMode="auto">
            <a:xfrm>
              <a:off x="6335714" y="45053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065"/>
            <p:cNvSpPr>
              <a:spLocks/>
            </p:cNvSpPr>
            <p:nvPr userDrawn="1"/>
          </p:nvSpPr>
          <p:spPr bwMode="auto">
            <a:xfrm>
              <a:off x="6350001" y="4525963"/>
              <a:ext cx="17463" cy="20638"/>
            </a:xfrm>
            <a:custGeom>
              <a:avLst/>
              <a:gdLst>
                <a:gd name="T0" fmla="*/ 9 w 11"/>
                <a:gd name="T1" fmla="*/ 9 h 13"/>
                <a:gd name="T2" fmla="*/ 5 w 11"/>
                <a:gd name="T3" fmla="*/ 12 h 13"/>
                <a:gd name="T4" fmla="*/ 2 w 11"/>
                <a:gd name="T5" fmla="*/ 13 h 13"/>
                <a:gd name="T6" fmla="*/ 2 w 11"/>
                <a:gd name="T7" fmla="*/ 5 h 13"/>
                <a:gd name="T8" fmla="*/ 9 w 11"/>
                <a:gd name="T9" fmla="*/ 1 h 13"/>
                <a:gd name="T10" fmla="*/ 9 w 11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9" y="9"/>
                  </a:moveTo>
                  <a:cubicBezTo>
                    <a:pt x="8" y="10"/>
                    <a:pt x="6" y="11"/>
                    <a:pt x="5" y="12"/>
                  </a:cubicBezTo>
                  <a:cubicBezTo>
                    <a:pt x="4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4" y="2"/>
                    <a:pt x="7" y="0"/>
                    <a:pt x="9" y="1"/>
                  </a:cubicBezTo>
                  <a:cubicBezTo>
                    <a:pt x="10" y="2"/>
                    <a:pt x="11" y="6"/>
                    <a:pt x="9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066"/>
            <p:cNvSpPr>
              <a:spLocks/>
            </p:cNvSpPr>
            <p:nvPr userDrawn="1"/>
          </p:nvSpPr>
          <p:spPr bwMode="auto">
            <a:xfrm>
              <a:off x="6357939" y="451961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4" y="7"/>
                    <a:pt x="2" y="6"/>
                    <a:pt x="0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7" y="2"/>
                    <a:pt x="8" y="2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067"/>
            <p:cNvSpPr>
              <a:spLocks/>
            </p:cNvSpPr>
            <p:nvPr userDrawn="1"/>
          </p:nvSpPr>
          <p:spPr bwMode="auto">
            <a:xfrm>
              <a:off x="6375401" y="45386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1 w 10"/>
                <a:gd name="T5" fmla="*/ 10 h 12"/>
                <a:gd name="T6" fmla="*/ 1 w 10"/>
                <a:gd name="T7" fmla="*/ 5 h 12"/>
                <a:gd name="T8" fmla="*/ 8 w 10"/>
                <a:gd name="T9" fmla="*/ 0 h 12"/>
                <a:gd name="T10" fmla="*/ 9 w 10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2" y="11"/>
                    <a:pt x="1" y="10"/>
                  </a:cubicBezTo>
                  <a:cubicBezTo>
                    <a:pt x="1" y="8"/>
                    <a:pt x="0" y="6"/>
                    <a:pt x="1" y="5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10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068"/>
            <p:cNvSpPr>
              <a:spLocks/>
            </p:cNvSpPr>
            <p:nvPr userDrawn="1"/>
          </p:nvSpPr>
          <p:spPr bwMode="auto">
            <a:xfrm>
              <a:off x="6381751" y="4530725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2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6" y="2"/>
                    <a:pt x="8" y="2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069"/>
            <p:cNvSpPr>
              <a:spLocks/>
            </p:cNvSpPr>
            <p:nvPr userDrawn="1"/>
          </p:nvSpPr>
          <p:spPr bwMode="auto">
            <a:xfrm>
              <a:off x="6334126" y="4500563"/>
              <a:ext cx="68263" cy="38100"/>
            </a:xfrm>
            <a:custGeom>
              <a:avLst/>
              <a:gdLst>
                <a:gd name="T0" fmla="*/ 0 w 43"/>
                <a:gd name="T1" fmla="*/ 1 h 24"/>
                <a:gd name="T2" fmla="*/ 42 w 43"/>
                <a:gd name="T3" fmla="*/ 24 h 24"/>
                <a:gd name="T4" fmla="*/ 43 w 43"/>
                <a:gd name="T5" fmla="*/ 23 h 24"/>
                <a:gd name="T6" fmla="*/ 1 w 43"/>
                <a:gd name="T7" fmla="*/ 0 h 24"/>
                <a:gd name="T8" fmla="*/ 0 w 43"/>
                <a:gd name="T9" fmla="*/ 1 h 24"/>
                <a:gd name="T10" fmla="*/ 0 w 43"/>
                <a:gd name="T1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4">
                  <a:moveTo>
                    <a:pt x="0" y="1"/>
                  </a:moveTo>
                  <a:cubicBezTo>
                    <a:pt x="13" y="10"/>
                    <a:pt x="27" y="18"/>
                    <a:pt x="42" y="24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28" y="17"/>
                    <a:pt x="14" y="9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070"/>
            <p:cNvSpPr>
              <a:spLocks/>
            </p:cNvSpPr>
            <p:nvPr userDrawn="1"/>
          </p:nvSpPr>
          <p:spPr bwMode="auto">
            <a:xfrm>
              <a:off x="6403976" y="45497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0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071"/>
            <p:cNvSpPr>
              <a:spLocks/>
            </p:cNvSpPr>
            <p:nvPr userDrawn="1"/>
          </p:nvSpPr>
          <p:spPr bwMode="auto">
            <a:xfrm>
              <a:off x="6410326" y="4541838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072"/>
            <p:cNvSpPr>
              <a:spLocks/>
            </p:cNvSpPr>
            <p:nvPr userDrawn="1"/>
          </p:nvSpPr>
          <p:spPr bwMode="auto">
            <a:xfrm>
              <a:off x="6429376" y="4557713"/>
              <a:ext cx="15875" cy="20638"/>
            </a:xfrm>
            <a:custGeom>
              <a:avLst/>
              <a:gdLst>
                <a:gd name="T0" fmla="*/ 9 w 10"/>
                <a:gd name="T1" fmla="*/ 7 h 13"/>
                <a:gd name="T2" fmla="*/ 4 w 10"/>
                <a:gd name="T3" fmla="*/ 13 h 13"/>
                <a:gd name="T4" fmla="*/ 1 w 10"/>
                <a:gd name="T5" fmla="*/ 5 h 13"/>
                <a:gd name="T6" fmla="*/ 7 w 10"/>
                <a:gd name="T7" fmla="*/ 0 h 13"/>
                <a:gd name="T8" fmla="*/ 9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073"/>
            <p:cNvSpPr>
              <a:spLocks/>
            </p:cNvSpPr>
            <p:nvPr userDrawn="1"/>
          </p:nvSpPr>
          <p:spPr bwMode="auto">
            <a:xfrm>
              <a:off x="6435726" y="45497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074"/>
            <p:cNvSpPr>
              <a:spLocks/>
            </p:cNvSpPr>
            <p:nvPr userDrawn="1"/>
          </p:nvSpPr>
          <p:spPr bwMode="auto">
            <a:xfrm>
              <a:off x="6456364" y="4562475"/>
              <a:ext cx="15875" cy="22225"/>
            </a:xfrm>
            <a:custGeom>
              <a:avLst/>
              <a:gdLst>
                <a:gd name="T0" fmla="*/ 9 w 10"/>
                <a:gd name="T1" fmla="*/ 8 h 14"/>
                <a:gd name="T2" fmla="*/ 4 w 10"/>
                <a:gd name="T3" fmla="*/ 14 h 14"/>
                <a:gd name="T4" fmla="*/ 1 w 10"/>
                <a:gd name="T5" fmla="*/ 6 h 14"/>
                <a:gd name="T6" fmla="*/ 6 w 10"/>
                <a:gd name="T7" fmla="*/ 1 h 14"/>
                <a:gd name="T8" fmla="*/ 9 w 10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8"/>
                  </a:moveTo>
                  <a:cubicBezTo>
                    <a:pt x="9" y="12"/>
                    <a:pt x="4" y="14"/>
                    <a:pt x="4" y="14"/>
                  </a:cubicBezTo>
                  <a:cubicBezTo>
                    <a:pt x="4" y="14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075"/>
            <p:cNvSpPr>
              <a:spLocks/>
            </p:cNvSpPr>
            <p:nvPr userDrawn="1"/>
          </p:nvSpPr>
          <p:spPr bwMode="auto">
            <a:xfrm>
              <a:off x="6461126" y="455612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076"/>
            <p:cNvSpPr>
              <a:spLocks/>
            </p:cNvSpPr>
            <p:nvPr userDrawn="1"/>
          </p:nvSpPr>
          <p:spPr bwMode="auto">
            <a:xfrm>
              <a:off x="6405564" y="4538663"/>
              <a:ext cx="74613" cy="20638"/>
            </a:xfrm>
            <a:custGeom>
              <a:avLst/>
              <a:gdLst>
                <a:gd name="T0" fmla="*/ 0 w 47"/>
                <a:gd name="T1" fmla="*/ 1 h 13"/>
                <a:gd name="T2" fmla="*/ 47 w 47"/>
                <a:gd name="T3" fmla="*/ 13 h 13"/>
                <a:gd name="T4" fmla="*/ 47 w 47"/>
                <a:gd name="T5" fmla="*/ 12 h 13"/>
                <a:gd name="T6" fmla="*/ 0 w 47"/>
                <a:gd name="T7" fmla="*/ 0 h 13"/>
                <a:gd name="T8" fmla="*/ 0 w 47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3">
                  <a:moveTo>
                    <a:pt x="0" y="1"/>
                  </a:moveTo>
                  <a:cubicBezTo>
                    <a:pt x="15" y="6"/>
                    <a:pt x="31" y="10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31" y="10"/>
                    <a:pt x="15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77"/>
            <p:cNvSpPr>
              <a:spLocks/>
            </p:cNvSpPr>
            <p:nvPr userDrawn="1"/>
          </p:nvSpPr>
          <p:spPr bwMode="auto">
            <a:xfrm>
              <a:off x="6488114" y="456882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078"/>
            <p:cNvSpPr>
              <a:spLocks/>
            </p:cNvSpPr>
            <p:nvPr userDrawn="1"/>
          </p:nvSpPr>
          <p:spPr bwMode="auto">
            <a:xfrm>
              <a:off x="6491289" y="45608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079"/>
            <p:cNvSpPr>
              <a:spLocks/>
            </p:cNvSpPr>
            <p:nvPr userDrawn="1"/>
          </p:nvSpPr>
          <p:spPr bwMode="auto">
            <a:xfrm>
              <a:off x="6515101" y="4572000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Rectangle 1080"/>
            <p:cNvSpPr>
              <a:spLocks noChangeArrowheads="1"/>
            </p:cNvSpPr>
            <p:nvPr userDrawn="1"/>
          </p:nvSpPr>
          <p:spPr bwMode="auto">
            <a:xfrm>
              <a:off x="6518276" y="45640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081"/>
            <p:cNvSpPr>
              <a:spLocks/>
            </p:cNvSpPr>
            <p:nvPr userDrawn="1"/>
          </p:nvSpPr>
          <p:spPr bwMode="auto">
            <a:xfrm>
              <a:off x="6542089" y="4573588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4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7" y="0"/>
                    <a:pt x="9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Rectangle 1082"/>
            <p:cNvSpPr>
              <a:spLocks noChangeArrowheads="1"/>
            </p:cNvSpPr>
            <p:nvPr userDrawn="1"/>
          </p:nvSpPr>
          <p:spPr bwMode="auto">
            <a:xfrm>
              <a:off x="6545264" y="4565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083"/>
            <p:cNvSpPr>
              <a:spLocks/>
            </p:cNvSpPr>
            <p:nvPr userDrawn="1"/>
          </p:nvSpPr>
          <p:spPr bwMode="auto">
            <a:xfrm>
              <a:off x="6484939" y="4559300"/>
              <a:ext cx="77788" cy="7938"/>
            </a:xfrm>
            <a:custGeom>
              <a:avLst/>
              <a:gdLst>
                <a:gd name="T0" fmla="*/ 0 w 49"/>
                <a:gd name="T1" fmla="*/ 1 h 5"/>
                <a:gd name="T2" fmla="*/ 24 w 49"/>
                <a:gd name="T3" fmla="*/ 4 h 5"/>
                <a:gd name="T4" fmla="*/ 36 w 49"/>
                <a:gd name="T5" fmla="*/ 4 h 5"/>
                <a:gd name="T6" fmla="*/ 49 w 49"/>
                <a:gd name="T7" fmla="*/ 5 h 5"/>
                <a:gd name="T8" fmla="*/ 49 w 49"/>
                <a:gd name="T9" fmla="*/ 4 h 5"/>
                <a:gd name="T10" fmla="*/ 36 w 49"/>
                <a:gd name="T11" fmla="*/ 4 h 5"/>
                <a:gd name="T12" fmla="*/ 24 w 49"/>
                <a:gd name="T13" fmla="*/ 3 h 5"/>
                <a:gd name="T14" fmla="*/ 0 w 49"/>
                <a:gd name="T15" fmla="*/ 0 h 5"/>
                <a:gd name="T16" fmla="*/ 0 w 49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5">
                  <a:moveTo>
                    <a:pt x="0" y="1"/>
                  </a:moveTo>
                  <a:cubicBezTo>
                    <a:pt x="8" y="2"/>
                    <a:pt x="16" y="3"/>
                    <a:pt x="24" y="4"/>
                  </a:cubicBezTo>
                  <a:cubicBezTo>
                    <a:pt x="28" y="4"/>
                    <a:pt x="32" y="4"/>
                    <a:pt x="36" y="4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2" y="3"/>
                    <a:pt x="28" y="3"/>
                    <a:pt x="24" y="3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084"/>
            <p:cNvSpPr>
              <a:spLocks/>
            </p:cNvSpPr>
            <p:nvPr userDrawn="1"/>
          </p:nvSpPr>
          <p:spPr bwMode="auto">
            <a:xfrm>
              <a:off x="6573839" y="4573588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085"/>
            <p:cNvSpPr>
              <a:spLocks/>
            </p:cNvSpPr>
            <p:nvPr userDrawn="1"/>
          </p:nvSpPr>
          <p:spPr bwMode="auto">
            <a:xfrm>
              <a:off x="6573839" y="4565650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1 w 7"/>
                <a:gd name="T3" fmla="*/ 6 h 6"/>
                <a:gd name="T4" fmla="*/ 0 w 7"/>
                <a:gd name="T5" fmla="*/ 0 h 6"/>
                <a:gd name="T6" fmla="*/ 7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lnTo>
                    <a:pt x="1" y="6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086"/>
            <p:cNvSpPr>
              <a:spLocks/>
            </p:cNvSpPr>
            <p:nvPr userDrawn="1"/>
          </p:nvSpPr>
          <p:spPr bwMode="auto">
            <a:xfrm>
              <a:off x="6600826" y="4572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2 w 8"/>
                <a:gd name="T5" fmla="*/ 12 h 13"/>
                <a:gd name="T6" fmla="*/ 0 w 8"/>
                <a:gd name="T7" fmla="*/ 7 h 13"/>
                <a:gd name="T8" fmla="*/ 3 w 8"/>
                <a:gd name="T9" fmla="*/ 0 h 13"/>
                <a:gd name="T10" fmla="*/ 8 w 8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3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087"/>
            <p:cNvSpPr>
              <a:spLocks/>
            </p:cNvSpPr>
            <p:nvPr userDrawn="1"/>
          </p:nvSpPr>
          <p:spPr bwMode="auto">
            <a:xfrm>
              <a:off x="6600826" y="4565650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0 w 7"/>
                <a:gd name="T3" fmla="*/ 6 h 6"/>
                <a:gd name="T4" fmla="*/ 0 w 7"/>
                <a:gd name="T5" fmla="*/ 0 h 6"/>
                <a:gd name="T6" fmla="*/ 6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cubicBezTo>
                    <a:pt x="5" y="6"/>
                    <a:pt x="3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088"/>
            <p:cNvSpPr>
              <a:spLocks/>
            </p:cNvSpPr>
            <p:nvPr userDrawn="1"/>
          </p:nvSpPr>
          <p:spPr bwMode="auto">
            <a:xfrm>
              <a:off x="6627814" y="4570413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6 w 8"/>
                <a:gd name="T3" fmla="*/ 11 h 13"/>
                <a:gd name="T4" fmla="*/ 5 w 8"/>
                <a:gd name="T5" fmla="*/ 13 h 13"/>
                <a:gd name="T6" fmla="*/ 0 w 8"/>
                <a:gd name="T7" fmla="*/ 7 h 13"/>
                <a:gd name="T8" fmla="*/ 3 w 8"/>
                <a:gd name="T9" fmla="*/ 0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8"/>
                    <a:pt x="7" y="10"/>
                    <a:pt x="6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0" y="11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089"/>
            <p:cNvSpPr>
              <a:spLocks/>
            </p:cNvSpPr>
            <p:nvPr userDrawn="1"/>
          </p:nvSpPr>
          <p:spPr bwMode="auto">
            <a:xfrm>
              <a:off x="6627814" y="456247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cubicBezTo>
                    <a:pt x="4" y="7"/>
                    <a:pt x="2" y="7"/>
                    <a:pt x="0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090"/>
            <p:cNvSpPr>
              <a:spLocks/>
            </p:cNvSpPr>
            <p:nvPr userDrawn="1"/>
          </p:nvSpPr>
          <p:spPr bwMode="auto">
            <a:xfrm>
              <a:off x="6567489" y="4560888"/>
              <a:ext cx="77788" cy="6350"/>
            </a:xfrm>
            <a:custGeom>
              <a:avLst/>
              <a:gdLst>
                <a:gd name="T0" fmla="*/ 0 w 49"/>
                <a:gd name="T1" fmla="*/ 4 h 4"/>
                <a:gd name="T2" fmla="*/ 1 w 49"/>
                <a:gd name="T3" fmla="*/ 4 h 4"/>
                <a:gd name="T4" fmla="*/ 24 w 49"/>
                <a:gd name="T5" fmla="*/ 3 h 4"/>
                <a:gd name="T6" fmla="*/ 24 w 49"/>
                <a:gd name="T7" fmla="*/ 3 h 4"/>
                <a:gd name="T8" fmla="*/ 36 w 49"/>
                <a:gd name="T9" fmla="*/ 2 h 4"/>
                <a:gd name="T10" fmla="*/ 43 w 49"/>
                <a:gd name="T11" fmla="*/ 2 h 4"/>
                <a:gd name="T12" fmla="*/ 43 w 49"/>
                <a:gd name="T13" fmla="*/ 2 h 4"/>
                <a:gd name="T14" fmla="*/ 49 w 49"/>
                <a:gd name="T15" fmla="*/ 1 h 4"/>
                <a:gd name="T16" fmla="*/ 49 w 49"/>
                <a:gd name="T17" fmla="*/ 0 h 4"/>
                <a:gd name="T18" fmla="*/ 43 w 49"/>
                <a:gd name="T19" fmla="*/ 1 h 4"/>
                <a:gd name="T20" fmla="*/ 36 w 49"/>
                <a:gd name="T21" fmla="*/ 2 h 4"/>
                <a:gd name="T22" fmla="*/ 24 w 49"/>
                <a:gd name="T23" fmla="*/ 2 h 4"/>
                <a:gd name="T24" fmla="*/ 24 w 49"/>
                <a:gd name="T25" fmla="*/ 3 h 4"/>
                <a:gd name="T26" fmla="*/ 24 w 49"/>
                <a:gd name="T27" fmla="*/ 2 h 4"/>
                <a:gd name="T28" fmla="*/ 1 w 49"/>
                <a:gd name="T29" fmla="*/ 3 h 4"/>
                <a:gd name="T30" fmla="*/ 0 w 49"/>
                <a:gd name="T31" fmla="*/ 3 h 4"/>
                <a:gd name="T32" fmla="*/ 0 w 49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4">
                  <a:moveTo>
                    <a:pt x="0" y="4"/>
                  </a:moveTo>
                  <a:cubicBezTo>
                    <a:pt x="0" y="4"/>
                    <a:pt x="0" y="4"/>
                    <a:pt x="1" y="4"/>
                  </a:cubicBezTo>
                  <a:cubicBezTo>
                    <a:pt x="9" y="4"/>
                    <a:pt x="16" y="4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3"/>
                    <a:pt x="9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091"/>
            <p:cNvSpPr>
              <a:spLocks/>
            </p:cNvSpPr>
            <p:nvPr userDrawn="1"/>
          </p:nvSpPr>
          <p:spPr bwMode="auto">
            <a:xfrm>
              <a:off x="6656389" y="4567238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7 h 13"/>
                <a:gd name="T6" fmla="*/ 4 w 10"/>
                <a:gd name="T7" fmla="*/ 0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1" y="10"/>
                    <a:pt x="1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092"/>
            <p:cNvSpPr>
              <a:spLocks/>
            </p:cNvSpPr>
            <p:nvPr userDrawn="1"/>
          </p:nvSpPr>
          <p:spPr bwMode="auto">
            <a:xfrm>
              <a:off x="6656389" y="455930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093"/>
            <p:cNvSpPr>
              <a:spLocks/>
            </p:cNvSpPr>
            <p:nvPr userDrawn="1"/>
          </p:nvSpPr>
          <p:spPr bwMode="auto">
            <a:xfrm>
              <a:off x="6683376" y="45624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7 h 13"/>
                <a:gd name="T6" fmla="*/ 4 w 10"/>
                <a:gd name="T7" fmla="*/ 0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2" y="11"/>
                    <a:pt x="1" y="7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094"/>
            <p:cNvSpPr>
              <a:spLocks/>
            </p:cNvSpPr>
            <p:nvPr userDrawn="1"/>
          </p:nvSpPr>
          <p:spPr bwMode="auto">
            <a:xfrm>
              <a:off x="6683376" y="45545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095"/>
            <p:cNvSpPr>
              <a:spLocks/>
            </p:cNvSpPr>
            <p:nvPr userDrawn="1"/>
          </p:nvSpPr>
          <p:spPr bwMode="auto">
            <a:xfrm>
              <a:off x="6710364" y="4556125"/>
              <a:ext cx="15875" cy="22225"/>
            </a:xfrm>
            <a:custGeom>
              <a:avLst/>
              <a:gdLst>
                <a:gd name="T0" fmla="*/ 9 w 10"/>
                <a:gd name="T1" fmla="*/ 6 h 14"/>
                <a:gd name="T2" fmla="*/ 6 w 10"/>
                <a:gd name="T3" fmla="*/ 14 h 14"/>
                <a:gd name="T4" fmla="*/ 1 w 10"/>
                <a:gd name="T5" fmla="*/ 8 h 14"/>
                <a:gd name="T6" fmla="*/ 3 w 10"/>
                <a:gd name="T7" fmla="*/ 1 h 14"/>
                <a:gd name="T8" fmla="*/ 9 w 10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6"/>
                  </a:moveTo>
                  <a:cubicBezTo>
                    <a:pt x="10" y="10"/>
                    <a:pt x="6" y="14"/>
                    <a:pt x="6" y="14"/>
                  </a:cubicBezTo>
                  <a:cubicBezTo>
                    <a:pt x="6" y="14"/>
                    <a:pt x="2" y="12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096"/>
            <p:cNvSpPr>
              <a:spLocks/>
            </p:cNvSpPr>
            <p:nvPr userDrawn="1"/>
          </p:nvSpPr>
          <p:spPr bwMode="auto">
            <a:xfrm>
              <a:off x="6708776" y="4549775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097"/>
            <p:cNvSpPr>
              <a:spLocks/>
            </p:cNvSpPr>
            <p:nvPr userDrawn="1"/>
          </p:nvSpPr>
          <p:spPr bwMode="auto">
            <a:xfrm>
              <a:off x="6650039" y="4546600"/>
              <a:ext cx="76200" cy="15875"/>
            </a:xfrm>
            <a:custGeom>
              <a:avLst/>
              <a:gdLst>
                <a:gd name="T0" fmla="*/ 0 w 48"/>
                <a:gd name="T1" fmla="*/ 10 h 10"/>
                <a:gd name="T2" fmla="*/ 48 w 48"/>
                <a:gd name="T3" fmla="*/ 1 h 10"/>
                <a:gd name="T4" fmla="*/ 48 w 48"/>
                <a:gd name="T5" fmla="*/ 0 h 10"/>
                <a:gd name="T6" fmla="*/ 0 w 48"/>
                <a:gd name="T7" fmla="*/ 9 h 10"/>
                <a:gd name="T8" fmla="*/ 0 w 4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0">
                  <a:moveTo>
                    <a:pt x="0" y="10"/>
                  </a:moveTo>
                  <a:cubicBezTo>
                    <a:pt x="16" y="8"/>
                    <a:pt x="32" y="5"/>
                    <a:pt x="48" y="1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2" y="4"/>
                    <a:pt x="16" y="7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098"/>
            <p:cNvSpPr>
              <a:spLocks/>
            </p:cNvSpPr>
            <p:nvPr userDrawn="1"/>
          </p:nvSpPr>
          <p:spPr bwMode="auto">
            <a:xfrm>
              <a:off x="6740526" y="45497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0 w 9"/>
                <a:gd name="T5" fmla="*/ 8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0" y="8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099"/>
            <p:cNvSpPr>
              <a:spLocks/>
            </p:cNvSpPr>
            <p:nvPr userDrawn="1"/>
          </p:nvSpPr>
          <p:spPr bwMode="auto">
            <a:xfrm>
              <a:off x="6738939" y="45418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100"/>
            <p:cNvSpPr>
              <a:spLocks/>
            </p:cNvSpPr>
            <p:nvPr userDrawn="1"/>
          </p:nvSpPr>
          <p:spPr bwMode="auto">
            <a:xfrm>
              <a:off x="6765926" y="4541838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101"/>
            <p:cNvSpPr>
              <a:spLocks/>
            </p:cNvSpPr>
            <p:nvPr userDrawn="1"/>
          </p:nvSpPr>
          <p:spPr bwMode="auto">
            <a:xfrm>
              <a:off x="6764339" y="4533900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1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1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102"/>
            <p:cNvSpPr>
              <a:spLocks/>
            </p:cNvSpPr>
            <p:nvPr userDrawn="1"/>
          </p:nvSpPr>
          <p:spPr bwMode="auto">
            <a:xfrm>
              <a:off x="6791326" y="45323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9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9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103"/>
            <p:cNvSpPr>
              <a:spLocks/>
            </p:cNvSpPr>
            <p:nvPr userDrawn="1"/>
          </p:nvSpPr>
          <p:spPr bwMode="auto">
            <a:xfrm>
              <a:off x="6789739" y="4525963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104"/>
            <p:cNvSpPr>
              <a:spLocks/>
            </p:cNvSpPr>
            <p:nvPr userDrawn="1"/>
          </p:nvSpPr>
          <p:spPr bwMode="auto">
            <a:xfrm>
              <a:off x="6731001" y="4522788"/>
              <a:ext cx="74613" cy="23813"/>
            </a:xfrm>
            <a:custGeom>
              <a:avLst/>
              <a:gdLst>
                <a:gd name="T0" fmla="*/ 0 w 47"/>
                <a:gd name="T1" fmla="*/ 15 h 15"/>
                <a:gd name="T2" fmla="*/ 47 w 47"/>
                <a:gd name="T3" fmla="*/ 1 h 15"/>
                <a:gd name="T4" fmla="*/ 47 w 47"/>
                <a:gd name="T5" fmla="*/ 0 h 15"/>
                <a:gd name="T6" fmla="*/ 0 w 47"/>
                <a:gd name="T7" fmla="*/ 14 h 15"/>
                <a:gd name="T8" fmla="*/ 0 w 47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">
                  <a:moveTo>
                    <a:pt x="0" y="15"/>
                  </a:moveTo>
                  <a:cubicBezTo>
                    <a:pt x="16" y="11"/>
                    <a:pt x="32" y="6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1" y="5"/>
                    <a:pt x="16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105"/>
            <p:cNvSpPr>
              <a:spLocks/>
            </p:cNvSpPr>
            <p:nvPr userDrawn="1"/>
          </p:nvSpPr>
          <p:spPr bwMode="auto">
            <a:xfrm>
              <a:off x="6819901" y="4522788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1 w 10"/>
                <a:gd name="T5" fmla="*/ 8 h 13"/>
                <a:gd name="T6" fmla="*/ 3 w 10"/>
                <a:gd name="T7" fmla="*/ 0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8"/>
                    <a:pt x="8" y="13"/>
                    <a:pt x="8" y="13"/>
                  </a:cubicBezTo>
                  <a:cubicBezTo>
                    <a:pt x="8" y="13"/>
                    <a:pt x="3" y="11"/>
                    <a:pt x="1" y="8"/>
                  </a:cubicBezTo>
                  <a:cubicBezTo>
                    <a:pt x="0" y="5"/>
                    <a:pt x="1" y="1"/>
                    <a:pt x="3" y="0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106"/>
            <p:cNvSpPr>
              <a:spLocks/>
            </p:cNvSpPr>
            <p:nvPr userDrawn="1"/>
          </p:nvSpPr>
          <p:spPr bwMode="auto">
            <a:xfrm>
              <a:off x="6816726" y="4514850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107"/>
            <p:cNvSpPr>
              <a:spLocks/>
            </p:cNvSpPr>
            <p:nvPr userDrawn="1"/>
          </p:nvSpPr>
          <p:spPr bwMode="auto">
            <a:xfrm>
              <a:off x="6845301" y="4511675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8"/>
                    <a:pt x="8" y="13"/>
                    <a:pt x="8" y="13"/>
                  </a:cubicBezTo>
                  <a:cubicBezTo>
                    <a:pt x="8" y="13"/>
                    <a:pt x="3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108"/>
            <p:cNvSpPr>
              <a:spLocks/>
            </p:cNvSpPr>
            <p:nvPr userDrawn="1"/>
          </p:nvSpPr>
          <p:spPr bwMode="auto">
            <a:xfrm>
              <a:off x="6842126" y="45037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109"/>
            <p:cNvSpPr>
              <a:spLocks/>
            </p:cNvSpPr>
            <p:nvPr userDrawn="1"/>
          </p:nvSpPr>
          <p:spPr bwMode="auto">
            <a:xfrm>
              <a:off x="6869114" y="4500563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8 w 11"/>
                <a:gd name="T3" fmla="*/ 12 h 12"/>
                <a:gd name="T4" fmla="*/ 2 w 11"/>
                <a:gd name="T5" fmla="*/ 8 h 12"/>
                <a:gd name="T6" fmla="*/ 3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8"/>
                    <a:pt x="8" y="12"/>
                    <a:pt x="8" y="12"/>
                  </a:cubicBezTo>
                  <a:cubicBezTo>
                    <a:pt x="8" y="12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110"/>
            <p:cNvSpPr>
              <a:spLocks/>
            </p:cNvSpPr>
            <p:nvPr userDrawn="1"/>
          </p:nvSpPr>
          <p:spPr bwMode="auto">
            <a:xfrm>
              <a:off x="6865939" y="4492625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111"/>
            <p:cNvSpPr>
              <a:spLocks/>
            </p:cNvSpPr>
            <p:nvPr userDrawn="1"/>
          </p:nvSpPr>
          <p:spPr bwMode="auto">
            <a:xfrm>
              <a:off x="6808789" y="4489450"/>
              <a:ext cx="73025" cy="31750"/>
            </a:xfrm>
            <a:custGeom>
              <a:avLst/>
              <a:gdLst>
                <a:gd name="T0" fmla="*/ 1 w 46"/>
                <a:gd name="T1" fmla="*/ 20 h 20"/>
                <a:gd name="T2" fmla="*/ 46 w 46"/>
                <a:gd name="T3" fmla="*/ 0 h 20"/>
                <a:gd name="T4" fmla="*/ 45 w 46"/>
                <a:gd name="T5" fmla="*/ 0 h 20"/>
                <a:gd name="T6" fmla="*/ 0 w 46"/>
                <a:gd name="T7" fmla="*/ 20 h 20"/>
                <a:gd name="T8" fmla="*/ 1 w 46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0">
                  <a:moveTo>
                    <a:pt x="1" y="20"/>
                  </a:moveTo>
                  <a:cubicBezTo>
                    <a:pt x="16" y="15"/>
                    <a:pt x="31" y="8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1" y="7"/>
                    <a:pt x="16" y="14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112"/>
            <p:cNvSpPr>
              <a:spLocks/>
            </p:cNvSpPr>
            <p:nvPr userDrawn="1"/>
          </p:nvSpPr>
          <p:spPr bwMode="auto">
            <a:xfrm>
              <a:off x="6896101" y="4486275"/>
              <a:ext cx="17463" cy="20638"/>
            </a:xfrm>
            <a:custGeom>
              <a:avLst/>
              <a:gdLst>
                <a:gd name="T0" fmla="*/ 9 w 11"/>
                <a:gd name="T1" fmla="*/ 5 h 13"/>
                <a:gd name="T2" fmla="*/ 9 w 11"/>
                <a:gd name="T3" fmla="*/ 13 h 13"/>
                <a:gd name="T4" fmla="*/ 2 w 11"/>
                <a:gd name="T5" fmla="*/ 9 h 13"/>
                <a:gd name="T6" fmla="*/ 2 w 11"/>
                <a:gd name="T7" fmla="*/ 1 h 13"/>
                <a:gd name="T8" fmla="*/ 9 w 11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9" y="5"/>
                  </a:moveTo>
                  <a:cubicBezTo>
                    <a:pt x="11" y="8"/>
                    <a:pt x="9" y="13"/>
                    <a:pt x="9" y="13"/>
                  </a:cubicBezTo>
                  <a:cubicBezTo>
                    <a:pt x="9" y="13"/>
                    <a:pt x="4" y="12"/>
                    <a:pt x="2" y="9"/>
                  </a:cubicBezTo>
                  <a:cubicBezTo>
                    <a:pt x="0" y="6"/>
                    <a:pt x="1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113"/>
            <p:cNvSpPr>
              <a:spLocks/>
            </p:cNvSpPr>
            <p:nvPr userDrawn="1"/>
          </p:nvSpPr>
          <p:spPr bwMode="auto">
            <a:xfrm>
              <a:off x="6892926" y="4479925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2 w 8"/>
                <a:gd name="T3" fmla="*/ 8 h 8"/>
                <a:gd name="T4" fmla="*/ 0 w 8"/>
                <a:gd name="T5" fmla="*/ 2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114"/>
            <p:cNvSpPr>
              <a:spLocks/>
            </p:cNvSpPr>
            <p:nvPr userDrawn="1"/>
          </p:nvSpPr>
          <p:spPr bwMode="auto">
            <a:xfrm>
              <a:off x="6919914" y="4473575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8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115"/>
            <p:cNvSpPr>
              <a:spLocks/>
            </p:cNvSpPr>
            <p:nvPr userDrawn="1"/>
          </p:nvSpPr>
          <p:spPr bwMode="auto">
            <a:xfrm>
              <a:off x="6915151" y="4465638"/>
              <a:ext cx="14288" cy="14288"/>
            </a:xfrm>
            <a:custGeom>
              <a:avLst/>
              <a:gdLst>
                <a:gd name="T0" fmla="*/ 9 w 9"/>
                <a:gd name="T1" fmla="*/ 6 h 9"/>
                <a:gd name="T2" fmla="*/ 3 w 9"/>
                <a:gd name="T3" fmla="*/ 9 h 9"/>
                <a:gd name="T4" fmla="*/ 0 w 9"/>
                <a:gd name="T5" fmla="*/ 3 h 9"/>
                <a:gd name="T6" fmla="*/ 6 w 9"/>
                <a:gd name="T7" fmla="*/ 0 h 9"/>
                <a:gd name="T8" fmla="*/ 9 w 9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6"/>
                  </a:moveTo>
                  <a:lnTo>
                    <a:pt x="3" y="9"/>
                  </a:lnTo>
                  <a:lnTo>
                    <a:pt x="0" y="3"/>
                  </a:lnTo>
                  <a:lnTo>
                    <a:pt x="6" y="0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116"/>
            <p:cNvSpPr>
              <a:spLocks/>
            </p:cNvSpPr>
            <p:nvPr userDrawn="1"/>
          </p:nvSpPr>
          <p:spPr bwMode="auto">
            <a:xfrm>
              <a:off x="6943726" y="4459288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8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1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117"/>
            <p:cNvSpPr>
              <a:spLocks/>
            </p:cNvSpPr>
            <p:nvPr userDrawn="1"/>
          </p:nvSpPr>
          <p:spPr bwMode="auto">
            <a:xfrm>
              <a:off x="6938964" y="44529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118"/>
            <p:cNvSpPr>
              <a:spLocks/>
            </p:cNvSpPr>
            <p:nvPr userDrawn="1"/>
          </p:nvSpPr>
          <p:spPr bwMode="auto">
            <a:xfrm>
              <a:off x="6884989" y="4448175"/>
              <a:ext cx="68263" cy="39688"/>
            </a:xfrm>
            <a:custGeom>
              <a:avLst/>
              <a:gdLst>
                <a:gd name="T0" fmla="*/ 0 w 43"/>
                <a:gd name="T1" fmla="*/ 25 h 25"/>
                <a:gd name="T2" fmla="*/ 43 w 43"/>
                <a:gd name="T3" fmla="*/ 0 h 25"/>
                <a:gd name="T4" fmla="*/ 43 w 43"/>
                <a:gd name="T5" fmla="*/ 0 h 25"/>
                <a:gd name="T6" fmla="*/ 0 w 43"/>
                <a:gd name="T7" fmla="*/ 24 h 25"/>
                <a:gd name="T8" fmla="*/ 0 w 43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5">
                  <a:moveTo>
                    <a:pt x="0" y="25"/>
                  </a:moveTo>
                  <a:cubicBezTo>
                    <a:pt x="15" y="18"/>
                    <a:pt x="29" y="9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9" y="9"/>
                    <a:pt x="15" y="17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119"/>
            <p:cNvSpPr>
              <a:spLocks/>
            </p:cNvSpPr>
            <p:nvPr userDrawn="1"/>
          </p:nvSpPr>
          <p:spPr bwMode="auto">
            <a:xfrm>
              <a:off x="6969126" y="4443413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120"/>
            <p:cNvSpPr>
              <a:spLocks/>
            </p:cNvSpPr>
            <p:nvPr userDrawn="1"/>
          </p:nvSpPr>
          <p:spPr bwMode="auto">
            <a:xfrm>
              <a:off x="6964364" y="4435475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3 w 8"/>
                <a:gd name="T3" fmla="*/ 9 h 9"/>
                <a:gd name="T4" fmla="*/ 0 w 8"/>
                <a:gd name="T5" fmla="*/ 4 h 9"/>
                <a:gd name="T6" fmla="*/ 5 w 8"/>
                <a:gd name="T7" fmla="*/ 0 h 9"/>
                <a:gd name="T8" fmla="*/ 8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6" y="7"/>
                    <a:pt x="5" y="8"/>
                    <a:pt x="3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2"/>
                    <a:pt x="5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121"/>
            <p:cNvSpPr>
              <a:spLocks/>
            </p:cNvSpPr>
            <p:nvPr userDrawn="1"/>
          </p:nvSpPr>
          <p:spPr bwMode="auto">
            <a:xfrm>
              <a:off x="6991351" y="4427538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3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122"/>
            <p:cNvSpPr>
              <a:spLocks/>
            </p:cNvSpPr>
            <p:nvPr userDrawn="1"/>
          </p:nvSpPr>
          <p:spPr bwMode="auto">
            <a:xfrm>
              <a:off x="6985001" y="4421188"/>
              <a:ext cx="14288" cy="12700"/>
            </a:xfrm>
            <a:custGeom>
              <a:avLst/>
              <a:gdLst>
                <a:gd name="T0" fmla="*/ 9 w 9"/>
                <a:gd name="T1" fmla="*/ 5 h 8"/>
                <a:gd name="T2" fmla="*/ 4 w 9"/>
                <a:gd name="T3" fmla="*/ 8 h 8"/>
                <a:gd name="T4" fmla="*/ 0 w 9"/>
                <a:gd name="T5" fmla="*/ 3 h 8"/>
                <a:gd name="T6" fmla="*/ 5 w 9"/>
                <a:gd name="T7" fmla="*/ 0 h 8"/>
                <a:gd name="T8" fmla="*/ 9 w 9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5"/>
                  </a:moveTo>
                  <a:cubicBezTo>
                    <a:pt x="7" y="6"/>
                    <a:pt x="6" y="7"/>
                    <a:pt x="4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lnTo>
                    <a:pt x="9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123"/>
            <p:cNvSpPr>
              <a:spLocks/>
            </p:cNvSpPr>
            <p:nvPr userDrawn="1"/>
          </p:nvSpPr>
          <p:spPr bwMode="auto">
            <a:xfrm>
              <a:off x="7011989" y="4411663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0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7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124"/>
            <p:cNvSpPr>
              <a:spLocks/>
            </p:cNvSpPr>
            <p:nvPr userDrawn="1"/>
          </p:nvSpPr>
          <p:spPr bwMode="auto">
            <a:xfrm>
              <a:off x="7007226" y="440531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3 h 8"/>
                <a:gd name="T6" fmla="*/ 5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125"/>
            <p:cNvSpPr>
              <a:spLocks/>
            </p:cNvSpPr>
            <p:nvPr userDrawn="1"/>
          </p:nvSpPr>
          <p:spPr bwMode="auto">
            <a:xfrm>
              <a:off x="6956426" y="4398963"/>
              <a:ext cx="65088" cy="47625"/>
            </a:xfrm>
            <a:custGeom>
              <a:avLst/>
              <a:gdLst>
                <a:gd name="T0" fmla="*/ 1 w 41"/>
                <a:gd name="T1" fmla="*/ 30 h 30"/>
                <a:gd name="T2" fmla="*/ 41 w 41"/>
                <a:gd name="T3" fmla="*/ 1 h 30"/>
                <a:gd name="T4" fmla="*/ 40 w 41"/>
                <a:gd name="T5" fmla="*/ 0 h 30"/>
                <a:gd name="T6" fmla="*/ 0 w 41"/>
                <a:gd name="T7" fmla="*/ 29 h 30"/>
                <a:gd name="T8" fmla="*/ 1 w 41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0">
                  <a:moveTo>
                    <a:pt x="1" y="30"/>
                  </a:moveTo>
                  <a:cubicBezTo>
                    <a:pt x="15" y="21"/>
                    <a:pt x="28" y="11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8" y="10"/>
                    <a:pt x="14" y="20"/>
                    <a:pt x="0" y="29"/>
                  </a:cubicBezTo>
                  <a:cubicBezTo>
                    <a:pt x="1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126"/>
            <p:cNvSpPr>
              <a:spLocks/>
            </p:cNvSpPr>
            <p:nvPr userDrawn="1"/>
          </p:nvSpPr>
          <p:spPr bwMode="auto">
            <a:xfrm>
              <a:off x="7035801" y="4392613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0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7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127"/>
            <p:cNvSpPr>
              <a:spLocks/>
            </p:cNvSpPr>
            <p:nvPr userDrawn="1"/>
          </p:nvSpPr>
          <p:spPr bwMode="auto">
            <a:xfrm>
              <a:off x="7031039" y="438626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4 w 8"/>
                <a:gd name="T3" fmla="*/ 8 h 8"/>
                <a:gd name="T4" fmla="*/ 0 w 8"/>
                <a:gd name="T5" fmla="*/ 4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128"/>
            <p:cNvSpPr>
              <a:spLocks/>
            </p:cNvSpPr>
            <p:nvPr userDrawn="1"/>
          </p:nvSpPr>
          <p:spPr bwMode="auto">
            <a:xfrm>
              <a:off x="7056439" y="4375150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1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129"/>
            <p:cNvSpPr>
              <a:spLocks/>
            </p:cNvSpPr>
            <p:nvPr userDrawn="1"/>
          </p:nvSpPr>
          <p:spPr bwMode="auto">
            <a:xfrm>
              <a:off x="7051676" y="4368800"/>
              <a:ext cx="12700" cy="14288"/>
            </a:xfrm>
            <a:custGeom>
              <a:avLst/>
              <a:gdLst>
                <a:gd name="T0" fmla="*/ 8 w 8"/>
                <a:gd name="T1" fmla="*/ 4 h 9"/>
                <a:gd name="T2" fmla="*/ 4 w 8"/>
                <a:gd name="T3" fmla="*/ 9 h 9"/>
                <a:gd name="T4" fmla="*/ 0 w 8"/>
                <a:gd name="T5" fmla="*/ 4 h 9"/>
                <a:gd name="T6" fmla="*/ 4 w 8"/>
                <a:gd name="T7" fmla="*/ 0 h 9"/>
                <a:gd name="T8" fmla="*/ 8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cubicBezTo>
                    <a:pt x="7" y="6"/>
                    <a:pt x="5" y="7"/>
                    <a:pt x="4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130"/>
            <p:cNvSpPr>
              <a:spLocks/>
            </p:cNvSpPr>
            <p:nvPr userDrawn="1"/>
          </p:nvSpPr>
          <p:spPr bwMode="auto">
            <a:xfrm>
              <a:off x="7077076" y="4357688"/>
              <a:ext cx="19050" cy="17463"/>
            </a:xfrm>
            <a:custGeom>
              <a:avLst/>
              <a:gdLst>
                <a:gd name="T0" fmla="*/ 9 w 12"/>
                <a:gd name="T1" fmla="*/ 3 h 11"/>
                <a:gd name="T2" fmla="*/ 11 w 12"/>
                <a:gd name="T3" fmla="*/ 11 h 11"/>
                <a:gd name="T4" fmla="*/ 3 w 12"/>
                <a:gd name="T5" fmla="*/ 9 h 11"/>
                <a:gd name="T6" fmla="*/ 2 w 12"/>
                <a:gd name="T7" fmla="*/ 1 h 11"/>
                <a:gd name="T8" fmla="*/ 9 w 12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9" y="3"/>
                  </a:moveTo>
                  <a:cubicBezTo>
                    <a:pt x="12" y="6"/>
                    <a:pt x="11" y="11"/>
                    <a:pt x="11" y="11"/>
                  </a:cubicBezTo>
                  <a:cubicBezTo>
                    <a:pt x="11" y="11"/>
                    <a:pt x="6" y="11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7" y="0"/>
                    <a:pt x="9" y="3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131"/>
            <p:cNvSpPr>
              <a:spLocks/>
            </p:cNvSpPr>
            <p:nvPr userDrawn="1"/>
          </p:nvSpPr>
          <p:spPr bwMode="auto">
            <a:xfrm>
              <a:off x="7070726" y="4351338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4 h 8"/>
                <a:gd name="T6" fmla="*/ 5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132"/>
            <p:cNvSpPr>
              <a:spLocks/>
            </p:cNvSpPr>
            <p:nvPr userDrawn="1"/>
          </p:nvSpPr>
          <p:spPr bwMode="auto">
            <a:xfrm>
              <a:off x="7024689" y="4344988"/>
              <a:ext cx="60325" cy="52388"/>
            </a:xfrm>
            <a:custGeom>
              <a:avLst/>
              <a:gdLst>
                <a:gd name="T0" fmla="*/ 0 w 38"/>
                <a:gd name="T1" fmla="*/ 33 h 33"/>
                <a:gd name="T2" fmla="*/ 38 w 38"/>
                <a:gd name="T3" fmla="*/ 1 h 33"/>
                <a:gd name="T4" fmla="*/ 37 w 38"/>
                <a:gd name="T5" fmla="*/ 0 h 33"/>
                <a:gd name="T6" fmla="*/ 0 w 38"/>
                <a:gd name="T7" fmla="*/ 32 h 33"/>
                <a:gd name="T8" fmla="*/ 0 w 38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0" y="33"/>
                  </a:moveTo>
                  <a:cubicBezTo>
                    <a:pt x="13" y="23"/>
                    <a:pt x="26" y="12"/>
                    <a:pt x="38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5" y="11"/>
                    <a:pt x="13" y="2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133"/>
            <p:cNvSpPr>
              <a:spLocks/>
            </p:cNvSpPr>
            <p:nvPr userDrawn="1"/>
          </p:nvSpPr>
          <p:spPr bwMode="auto">
            <a:xfrm>
              <a:off x="7099301" y="4335463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11 w 11"/>
                <a:gd name="T3" fmla="*/ 11 h 12"/>
                <a:gd name="T4" fmla="*/ 3 w 11"/>
                <a:gd name="T5" fmla="*/ 9 h 12"/>
                <a:gd name="T6" fmla="*/ 1 w 11"/>
                <a:gd name="T7" fmla="*/ 2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134"/>
            <p:cNvSpPr>
              <a:spLocks/>
            </p:cNvSpPr>
            <p:nvPr userDrawn="1"/>
          </p:nvSpPr>
          <p:spPr bwMode="auto">
            <a:xfrm>
              <a:off x="7092951" y="4330700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4 h 8"/>
                <a:gd name="T6" fmla="*/ 4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135"/>
            <p:cNvSpPr>
              <a:spLocks/>
            </p:cNvSpPr>
            <p:nvPr userDrawn="1"/>
          </p:nvSpPr>
          <p:spPr bwMode="auto">
            <a:xfrm>
              <a:off x="7118351" y="4316413"/>
              <a:ext cx="17463" cy="19050"/>
            </a:xfrm>
            <a:custGeom>
              <a:avLst/>
              <a:gdLst>
                <a:gd name="T0" fmla="*/ 9 w 11"/>
                <a:gd name="T1" fmla="*/ 3 h 12"/>
                <a:gd name="T2" fmla="*/ 11 w 11"/>
                <a:gd name="T3" fmla="*/ 11 h 12"/>
                <a:gd name="T4" fmla="*/ 3 w 11"/>
                <a:gd name="T5" fmla="*/ 9 h 12"/>
                <a:gd name="T6" fmla="*/ 1 w 11"/>
                <a:gd name="T7" fmla="*/ 2 h 12"/>
                <a:gd name="T8" fmla="*/ 9 w 11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3"/>
                  </a:moveTo>
                  <a:cubicBezTo>
                    <a:pt x="11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3" y="0"/>
                    <a:pt x="6" y="1"/>
                    <a:pt x="9" y="3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136"/>
            <p:cNvSpPr>
              <a:spLocks/>
            </p:cNvSpPr>
            <p:nvPr userDrawn="1"/>
          </p:nvSpPr>
          <p:spPr bwMode="auto">
            <a:xfrm>
              <a:off x="7112001" y="4311650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137"/>
            <p:cNvSpPr>
              <a:spLocks/>
            </p:cNvSpPr>
            <p:nvPr userDrawn="1"/>
          </p:nvSpPr>
          <p:spPr bwMode="auto">
            <a:xfrm>
              <a:off x="7135814" y="4297363"/>
              <a:ext cx="19050" cy="17463"/>
            </a:xfrm>
            <a:custGeom>
              <a:avLst/>
              <a:gdLst>
                <a:gd name="T0" fmla="*/ 9 w 12"/>
                <a:gd name="T1" fmla="*/ 3 h 11"/>
                <a:gd name="T2" fmla="*/ 11 w 12"/>
                <a:gd name="T3" fmla="*/ 10 h 11"/>
                <a:gd name="T4" fmla="*/ 4 w 12"/>
                <a:gd name="T5" fmla="*/ 9 h 11"/>
                <a:gd name="T6" fmla="*/ 2 w 12"/>
                <a:gd name="T7" fmla="*/ 1 h 11"/>
                <a:gd name="T8" fmla="*/ 9 w 12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9" y="3"/>
                  </a:moveTo>
                  <a:cubicBezTo>
                    <a:pt x="12" y="5"/>
                    <a:pt x="11" y="10"/>
                    <a:pt x="11" y="10"/>
                  </a:cubicBezTo>
                  <a:cubicBezTo>
                    <a:pt x="11" y="10"/>
                    <a:pt x="7" y="11"/>
                    <a:pt x="4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6" y="0"/>
                    <a:pt x="9" y="3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138"/>
            <p:cNvSpPr>
              <a:spLocks/>
            </p:cNvSpPr>
            <p:nvPr userDrawn="1"/>
          </p:nvSpPr>
          <p:spPr bwMode="auto">
            <a:xfrm>
              <a:off x="7129464" y="4291013"/>
              <a:ext cx="14288" cy="14288"/>
            </a:xfrm>
            <a:custGeom>
              <a:avLst/>
              <a:gdLst>
                <a:gd name="T0" fmla="*/ 9 w 9"/>
                <a:gd name="T1" fmla="*/ 4 h 9"/>
                <a:gd name="T2" fmla="*/ 5 w 9"/>
                <a:gd name="T3" fmla="*/ 9 h 9"/>
                <a:gd name="T4" fmla="*/ 0 w 9"/>
                <a:gd name="T5" fmla="*/ 5 h 9"/>
                <a:gd name="T6" fmla="*/ 4 w 9"/>
                <a:gd name="T7" fmla="*/ 0 h 9"/>
                <a:gd name="T8" fmla="*/ 9 w 9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lnTo>
                    <a:pt x="5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139"/>
            <p:cNvSpPr>
              <a:spLocks/>
            </p:cNvSpPr>
            <p:nvPr userDrawn="1"/>
          </p:nvSpPr>
          <p:spPr bwMode="auto">
            <a:xfrm>
              <a:off x="7086601" y="4284663"/>
              <a:ext cx="55563" cy="58738"/>
            </a:xfrm>
            <a:custGeom>
              <a:avLst/>
              <a:gdLst>
                <a:gd name="T0" fmla="*/ 1 w 35"/>
                <a:gd name="T1" fmla="*/ 37 h 37"/>
                <a:gd name="T2" fmla="*/ 35 w 35"/>
                <a:gd name="T3" fmla="*/ 1 h 37"/>
                <a:gd name="T4" fmla="*/ 34 w 35"/>
                <a:gd name="T5" fmla="*/ 0 h 37"/>
                <a:gd name="T6" fmla="*/ 0 w 35"/>
                <a:gd name="T7" fmla="*/ 36 h 37"/>
                <a:gd name="T8" fmla="*/ 1 w 35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7">
                  <a:moveTo>
                    <a:pt x="1" y="37"/>
                  </a:moveTo>
                  <a:cubicBezTo>
                    <a:pt x="13" y="25"/>
                    <a:pt x="24" y="13"/>
                    <a:pt x="35" y="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4" y="13"/>
                    <a:pt x="12" y="25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140"/>
            <p:cNvSpPr>
              <a:spLocks/>
            </p:cNvSpPr>
            <p:nvPr userDrawn="1"/>
          </p:nvSpPr>
          <p:spPr bwMode="auto">
            <a:xfrm>
              <a:off x="6375401" y="3924300"/>
              <a:ext cx="15875" cy="20638"/>
            </a:xfrm>
            <a:custGeom>
              <a:avLst/>
              <a:gdLst>
                <a:gd name="T0" fmla="*/ 8 w 10"/>
                <a:gd name="T1" fmla="*/ 9 h 13"/>
                <a:gd name="T2" fmla="*/ 2 w 10"/>
                <a:gd name="T3" fmla="*/ 13 h 13"/>
                <a:gd name="T4" fmla="*/ 2 w 10"/>
                <a:gd name="T5" fmla="*/ 5 h 13"/>
                <a:gd name="T6" fmla="*/ 8 w 10"/>
                <a:gd name="T7" fmla="*/ 2 h 13"/>
                <a:gd name="T8" fmla="*/ 8 w 10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9"/>
                  </a:moveTo>
                  <a:cubicBezTo>
                    <a:pt x="6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3" y="2"/>
                    <a:pt x="6" y="0"/>
                    <a:pt x="8" y="2"/>
                  </a:cubicBezTo>
                  <a:cubicBezTo>
                    <a:pt x="10" y="3"/>
                    <a:pt x="10" y="6"/>
                    <a:pt x="8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141"/>
            <p:cNvSpPr>
              <a:spLocks/>
            </p:cNvSpPr>
            <p:nvPr userDrawn="1"/>
          </p:nvSpPr>
          <p:spPr bwMode="auto">
            <a:xfrm>
              <a:off x="6383339" y="3917950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3" y="7"/>
                    <a:pt x="2" y="6"/>
                    <a:pt x="0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6" y="2"/>
                    <a:pt x="8" y="3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142"/>
            <p:cNvSpPr>
              <a:spLocks/>
            </p:cNvSpPr>
            <p:nvPr userDrawn="1"/>
          </p:nvSpPr>
          <p:spPr bwMode="auto">
            <a:xfrm>
              <a:off x="6397626" y="393858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2 w 10"/>
                <a:gd name="T5" fmla="*/ 4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2" y="4"/>
                  </a:cubicBezTo>
                  <a:cubicBezTo>
                    <a:pt x="4" y="1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143"/>
            <p:cNvSpPr>
              <a:spLocks/>
            </p:cNvSpPr>
            <p:nvPr userDrawn="1"/>
          </p:nvSpPr>
          <p:spPr bwMode="auto">
            <a:xfrm>
              <a:off x="6405564" y="3930650"/>
              <a:ext cx="12700" cy="14288"/>
            </a:xfrm>
            <a:custGeom>
              <a:avLst/>
              <a:gdLst>
                <a:gd name="T0" fmla="*/ 5 w 8"/>
                <a:gd name="T1" fmla="*/ 9 h 9"/>
                <a:gd name="T2" fmla="*/ 0 w 8"/>
                <a:gd name="T3" fmla="*/ 6 h 9"/>
                <a:gd name="T4" fmla="*/ 3 w 8"/>
                <a:gd name="T5" fmla="*/ 0 h 9"/>
                <a:gd name="T6" fmla="*/ 8 w 8"/>
                <a:gd name="T7" fmla="*/ 3 h 9"/>
                <a:gd name="T8" fmla="*/ 5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9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144"/>
            <p:cNvSpPr>
              <a:spLocks/>
            </p:cNvSpPr>
            <p:nvPr userDrawn="1"/>
          </p:nvSpPr>
          <p:spPr bwMode="auto">
            <a:xfrm>
              <a:off x="6419851" y="3951288"/>
              <a:ext cx="17463" cy="19050"/>
            </a:xfrm>
            <a:custGeom>
              <a:avLst/>
              <a:gdLst>
                <a:gd name="T0" fmla="*/ 9 w 11"/>
                <a:gd name="T1" fmla="*/ 8 h 12"/>
                <a:gd name="T2" fmla="*/ 3 w 11"/>
                <a:gd name="T3" fmla="*/ 12 h 12"/>
                <a:gd name="T4" fmla="*/ 2 w 11"/>
                <a:gd name="T5" fmla="*/ 4 h 12"/>
                <a:gd name="T6" fmla="*/ 9 w 11"/>
                <a:gd name="T7" fmla="*/ 1 h 12"/>
                <a:gd name="T8" fmla="*/ 9 w 11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4"/>
                  </a:cubicBezTo>
                  <a:cubicBezTo>
                    <a:pt x="4" y="1"/>
                    <a:pt x="7" y="0"/>
                    <a:pt x="9" y="1"/>
                  </a:cubicBezTo>
                  <a:cubicBezTo>
                    <a:pt x="11" y="2"/>
                    <a:pt x="11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145"/>
            <p:cNvSpPr>
              <a:spLocks/>
            </p:cNvSpPr>
            <p:nvPr userDrawn="1"/>
          </p:nvSpPr>
          <p:spPr bwMode="auto">
            <a:xfrm>
              <a:off x="6427789" y="394335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7" y="2"/>
                    <a:pt x="8" y="3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146"/>
            <p:cNvSpPr>
              <a:spLocks/>
            </p:cNvSpPr>
            <p:nvPr userDrawn="1"/>
          </p:nvSpPr>
          <p:spPr bwMode="auto">
            <a:xfrm>
              <a:off x="6381751" y="3913188"/>
              <a:ext cx="66675" cy="39688"/>
            </a:xfrm>
            <a:custGeom>
              <a:avLst/>
              <a:gdLst>
                <a:gd name="T0" fmla="*/ 0 w 42"/>
                <a:gd name="T1" fmla="*/ 1 h 25"/>
                <a:gd name="T2" fmla="*/ 41 w 42"/>
                <a:gd name="T3" fmla="*/ 25 h 25"/>
                <a:gd name="T4" fmla="*/ 42 w 42"/>
                <a:gd name="T5" fmla="*/ 24 h 25"/>
                <a:gd name="T6" fmla="*/ 1 w 42"/>
                <a:gd name="T7" fmla="*/ 0 h 25"/>
                <a:gd name="T8" fmla="*/ 0 w 42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5">
                  <a:moveTo>
                    <a:pt x="0" y="1"/>
                  </a:moveTo>
                  <a:cubicBezTo>
                    <a:pt x="13" y="9"/>
                    <a:pt x="27" y="17"/>
                    <a:pt x="41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28" y="17"/>
                    <a:pt x="14" y="9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147"/>
            <p:cNvSpPr>
              <a:spLocks/>
            </p:cNvSpPr>
            <p:nvPr userDrawn="1"/>
          </p:nvSpPr>
          <p:spPr bwMode="auto">
            <a:xfrm>
              <a:off x="6446839" y="396398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148"/>
            <p:cNvSpPr>
              <a:spLocks/>
            </p:cNvSpPr>
            <p:nvPr userDrawn="1"/>
          </p:nvSpPr>
          <p:spPr bwMode="auto">
            <a:xfrm>
              <a:off x="6454776" y="3957638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2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149"/>
            <p:cNvSpPr>
              <a:spLocks/>
            </p:cNvSpPr>
            <p:nvPr userDrawn="1"/>
          </p:nvSpPr>
          <p:spPr bwMode="auto">
            <a:xfrm>
              <a:off x="6470651" y="3975100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8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8"/>
                    <a:pt x="1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150"/>
            <p:cNvSpPr>
              <a:spLocks/>
            </p:cNvSpPr>
            <p:nvPr userDrawn="1"/>
          </p:nvSpPr>
          <p:spPr bwMode="auto">
            <a:xfrm>
              <a:off x="6477001" y="396875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151"/>
            <p:cNvSpPr>
              <a:spLocks/>
            </p:cNvSpPr>
            <p:nvPr userDrawn="1"/>
          </p:nvSpPr>
          <p:spPr bwMode="auto">
            <a:xfrm>
              <a:off x="6494464" y="3986213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1"/>
                    <a:pt x="2" y="13"/>
                    <a:pt x="2" y="13"/>
                  </a:cubicBezTo>
                  <a:cubicBezTo>
                    <a:pt x="2" y="13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152"/>
            <p:cNvSpPr>
              <a:spLocks/>
            </p:cNvSpPr>
            <p:nvPr userDrawn="1"/>
          </p:nvSpPr>
          <p:spPr bwMode="auto">
            <a:xfrm>
              <a:off x="6500814" y="3978275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154"/>
            <p:cNvSpPr>
              <a:spLocks/>
            </p:cNvSpPr>
            <p:nvPr userDrawn="1"/>
          </p:nvSpPr>
          <p:spPr bwMode="auto">
            <a:xfrm>
              <a:off x="6451601" y="3952875"/>
              <a:ext cx="68263" cy="33338"/>
            </a:xfrm>
            <a:custGeom>
              <a:avLst/>
              <a:gdLst>
                <a:gd name="T0" fmla="*/ 0 w 43"/>
                <a:gd name="T1" fmla="*/ 1 h 21"/>
                <a:gd name="T2" fmla="*/ 43 w 43"/>
                <a:gd name="T3" fmla="*/ 21 h 21"/>
                <a:gd name="T4" fmla="*/ 43 w 43"/>
                <a:gd name="T5" fmla="*/ 20 h 21"/>
                <a:gd name="T6" fmla="*/ 0 w 43"/>
                <a:gd name="T7" fmla="*/ 0 h 21"/>
                <a:gd name="T8" fmla="*/ 0 w 4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1">
                  <a:moveTo>
                    <a:pt x="0" y="1"/>
                  </a:moveTo>
                  <a:cubicBezTo>
                    <a:pt x="14" y="8"/>
                    <a:pt x="28" y="15"/>
                    <a:pt x="43" y="21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29" y="14"/>
                    <a:pt x="14" y="7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155"/>
            <p:cNvSpPr>
              <a:spLocks/>
            </p:cNvSpPr>
            <p:nvPr userDrawn="1"/>
          </p:nvSpPr>
          <p:spPr bwMode="auto">
            <a:xfrm>
              <a:off x="6521451" y="3997325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156"/>
            <p:cNvSpPr>
              <a:spLocks/>
            </p:cNvSpPr>
            <p:nvPr userDrawn="1"/>
          </p:nvSpPr>
          <p:spPr bwMode="auto">
            <a:xfrm>
              <a:off x="6527801" y="3990975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157"/>
            <p:cNvSpPr>
              <a:spLocks/>
            </p:cNvSpPr>
            <p:nvPr userDrawn="1"/>
          </p:nvSpPr>
          <p:spPr bwMode="auto">
            <a:xfrm>
              <a:off x="6545264" y="40068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158"/>
            <p:cNvSpPr>
              <a:spLocks/>
            </p:cNvSpPr>
            <p:nvPr userDrawn="1"/>
          </p:nvSpPr>
          <p:spPr bwMode="auto">
            <a:xfrm>
              <a:off x="6551614" y="400050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cubicBezTo>
                    <a:pt x="4" y="7"/>
                    <a:pt x="2" y="6"/>
                    <a:pt x="0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6" y="1"/>
                    <a:pt x="8" y="2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159"/>
            <p:cNvSpPr>
              <a:spLocks/>
            </p:cNvSpPr>
            <p:nvPr userDrawn="1"/>
          </p:nvSpPr>
          <p:spPr bwMode="auto">
            <a:xfrm>
              <a:off x="6570664" y="4016375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2 w 9"/>
                <a:gd name="T3" fmla="*/ 13 h 13"/>
                <a:gd name="T4" fmla="*/ 1 w 9"/>
                <a:gd name="T5" fmla="*/ 5 h 13"/>
                <a:gd name="T6" fmla="*/ 7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2" y="13"/>
                    <a:pt x="2" y="13"/>
                  </a:cubicBezTo>
                  <a:cubicBezTo>
                    <a:pt x="2" y="13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160"/>
            <p:cNvSpPr>
              <a:spLocks/>
            </p:cNvSpPr>
            <p:nvPr userDrawn="1"/>
          </p:nvSpPr>
          <p:spPr bwMode="auto">
            <a:xfrm>
              <a:off x="6575426" y="4008438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161"/>
            <p:cNvSpPr>
              <a:spLocks/>
            </p:cNvSpPr>
            <p:nvPr userDrawn="1"/>
          </p:nvSpPr>
          <p:spPr bwMode="auto">
            <a:xfrm>
              <a:off x="6524626" y="3986213"/>
              <a:ext cx="71438" cy="30163"/>
            </a:xfrm>
            <a:custGeom>
              <a:avLst/>
              <a:gdLst>
                <a:gd name="T0" fmla="*/ 0 w 45"/>
                <a:gd name="T1" fmla="*/ 1 h 19"/>
                <a:gd name="T2" fmla="*/ 22 w 45"/>
                <a:gd name="T3" fmla="*/ 10 h 19"/>
                <a:gd name="T4" fmla="*/ 22 w 45"/>
                <a:gd name="T5" fmla="*/ 10 h 19"/>
                <a:gd name="T6" fmla="*/ 44 w 45"/>
                <a:gd name="T7" fmla="*/ 19 h 19"/>
                <a:gd name="T8" fmla="*/ 45 w 45"/>
                <a:gd name="T9" fmla="*/ 18 h 19"/>
                <a:gd name="T10" fmla="*/ 22 w 45"/>
                <a:gd name="T11" fmla="*/ 9 h 19"/>
                <a:gd name="T12" fmla="*/ 22 w 45"/>
                <a:gd name="T13" fmla="*/ 10 h 19"/>
                <a:gd name="T14" fmla="*/ 22 w 45"/>
                <a:gd name="T15" fmla="*/ 9 h 19"/>
                <a:gd name="T16" fmla="*/ 0 w 45"/>
                <a:gd name="T17" fmla="*/ 0 h 19"/>
                <a:gd name="T18" fmla="*/ 0 w 45"/>
                <a:gd name="T1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19">
                  <a:moveTo>
                    <a:pt x="0" y="1"/>
                  </a:moveTo>
                  <a:cubicBezTo>
                    <a:pt x="7" y="4"/>
                    <a:pt x="15" y="7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5" y="6"/>
                    <a:pt x="7" y="4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162"/>
            <p:cNvSpPr>
              <a:spLocks/>
            </p:cNvSpPr>
            <p:nvPr userDrawn="1"/>
          </p:nvSpPr>
          <p:spPr bwMode="auto">
            <a:xfrm>
              <a:off x="6597651" y="402590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163"/>
            <p:cNvSpPr>
              <a:spLocks/>
            </p:cNvSpPr>
            <p:nvPr userDrawn="1"/>
          </p:nvSpPr>
          <p:spPr bwMode="auto">
            <a:xfrm>
              <a:off x="6604001" y="401955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164"/>
            <p:cNvSpPr>
              <a:spLocks/>
            </p:cNvSpPr>
            <p:nvPr userDrawn="1"/>
          </p:nvSpPr>
          <p:spPr bwMode="auto">
            <a:xfrm>
              <a:off x="6623051" y="40338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9" y="2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165"/>
            <p:cNvSpPr>
              <a:spLocks/>
            </p:cNvSpPr>
            <p:nvPr userDrawn="1"/>
          </p:nvSpPr>
          <p:spPr bwMode="auto">
            <a:xfrm>
              <a:off x="6627814" y="4027488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6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166"/>
            <p:cNvSpPr>
              <a:spLocks/>
            </p:cNvSpPr>
            <p:nvPr userDrawn="1"/>
          </p:nvSpPr>
          <p:spPr bwMode="auto">
            <a:xfrm>
              <a:off x="6646864" y="40417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2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9"/>
                    <a:pt x="2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167"/>
            <p:cNvSpPr>
              <a:spLocks/>
            </p:cNvSpPr>
            <p:nvPr userDrawn="1"/>
          </p:nvSpPr>
          <p:spPr bwMode="auto">
            <a:xfrm>
              <a:off x="6653214" y="403542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168"/>
            <p:cNvSpPr>
              <a:spLocks/>
            </p:cNvSpPr>
            <p:nvPr userDrawn="1"/>
          </p:nvSpPr>
          <p:spPr bwMode="auto">
            <a:xfrm>
              <a:off x="6599239" y="4016375"/>
              <a:ext cx="73025" cy="23813"/>
            </a:xfrm>
            <a:custGeom>
              <a:avLst/>
              <a:gdLst>
                <a:gd name="T0" fmla="*/ 0 w 46"/>
                <a:gd name="T1" fmla="*/ 0 h 15"/>
                <a:gd name="T2" fmla="*/ 23 w 46"/>
                <a:gd name="T3" fmla="*/ 8 h 15"/>
                <a:gd name="T4" fmla="*/ 46 w 46"/>
                <a:gd name="T5" fmla="*/ 15 h 15"/>
                <a:gd name="T6" fmla="*/ 46 w 46"/>
                <a:gd name="T7" fmla="*/ 14 h 15"/>
                <a:gd name="T8" fmla="*/ 23 w 46"/>
                <a:gd name="T9" fmla="*/ 7 h 15"/>
                <a:gd name="T10" fmla="*/ 0 w 46"/>
                <a:gd name="T11" fmla="*/ 0 h 15"/>
                <a:gd name="T12" fmla="*/ 0 w 46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5">
                  <a:moveTo>
                    <a:pt x="0" y="0"/>
                  </a:moveTo>
                  <a:cubicBezTo>
                    <a:pt x="8" y="3"/>
                    <a:pt x="15" y="6"/>
                    <a:pt x="23" y="8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5" y="5"/>
                    <a:pt x="8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169"/>
            <p:cNvSpPr>
              <a:spLocks/>
            </p:cNvSpPr>
            <p:nvPr userDrawn="1"/>
          </p:nvSpPr>
          <p:spPr bwMode="auto">
            <a:xfrm>
              <a:off x="6675439" y="4049713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170"/>
            <p:cNvSpPr>
              <a:spLocks/>
            </p:cNvSpPr>
            <p:nvPr userDrawn="1"/>
          </p:nvSpPr>
          <p:spPr bwMode="auto">
            <a:xfrm>
              <a:off x="6680201" y="40433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171"/>
            <p:cNvSpPr>
              <a:spLocks/>
            </p:cNvSpPr>
            <p:nvPr userDrawn="1"/>
          </p:nvSpPr>
          <p:spPr bwMode="auto">
            <a:xfrm>
              <a:off x="6700839" y="4057650"/>
              <a:ext cx="15875" cy="20638"/>
            </a:xfrm>
            <a:custGeom>
              <a:avLst/>
              <a:gdLst>
                <a:gd name="T0" fmla="*/ 9 w 10"/>
                <a:gd name="T1" fmla="*/ 7 h 13"/>
                <a:gd name="T2" fmla="*/ 3 w 10"/>
                <a:gd name="T3" fmla="*/ 13 h 13"/>
                <a:gd name="T4" fmla="*/ 1 w 10"/>
                <a:gd name="T5" fmla="*/ 5 h 13"/>
                <a:gd name="T6" fmla="*/ 6 w 10"/>
                <a:gd name="T7" fmla="*/ 0 h 13"/>
                <a:gd name="T8" fmla="*/ 9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172"/>
            <p:cNvSpPr>
              <a:spLocks/>
            </p:cNvSpPr>
            <p:nvPr userDrawn="1"/>
          </p:nvSpPr>
          <p:spPr bwMode="auto">
            <a:xfrm>
              <a:off x="6705601" y="40497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7"/>
                    <a:pt x="2" y="6"/>
                    <a:pt x="0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6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173"/>
            <p:cNvSpPr>
              <a:spLocks/>
            </p:cNvSpPr>
            <p:nvPr userDrawn="1"/>
          </p:nvSpPr>
          <p:spPr bwMode="auto">
            <a:xfrm>
              <a:off x="6726239" y="4062413"/>
              <a:ext cx="14288" cy="20638"/>
            </a:xfrm>
            <a:custGeom>
              <a:avLst/>
              <a:gdLst>
                <a:gd name="T0" fmla="*/ 9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174"/>
            <p:cNvSpPr>
              <a:spLocks/>
            </p:cNvSpPr>
            <p:nvPr userDrawn="1"/>
          </p:nvSpPr>
          <p:spPr bwMode="auto">
            <a:xfrm>
              <a:off x="6731001" y="405606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175"/>
            <p:cNvSpPr>
              <a:spLocks/>
            </p:cNvSpPr>
            <p:nvPr userDrawn="1"/>
          </p:nvSpPr>
          <p:spPr bwMode="auto">
            <a:xfrm>
              <a:off x="6675439" y="4040188"/>
              <a:ext cx="74613" cy="20638"/>
            </a:xfrm>
            <a:custGeom>
              <a:avLst/>
              <a:gdLst>
                <a:gd name="T0" fmla="*/ 0 w 47"/>
                <a:gd name="T1" fmla="*/ 1 h 13"/>
                <a:gd name="T2" fmla="*/ 23 w 47"/>
                <a:gd name="T3" fmla="*/ 7 h 13"/>
                <a:gd name="T4" fmla="*/ 23 w 47"/>
                <a:gd name="T5" fmla="*/ 7 h 13"/>
                <a:gd name="T6" fmla="*/ 47 w 47"/>
                <a:gd name="T7" fmla="*/ 13 h 13"/>
                <a:gd name="T8" fmla="*/ 47 w 47"/>
                <a:gd name="T9" fmla="*/ 12 h 13"/>
                <a:gd name="T10" fmla="*/ 24 w 47"/>
                <a:gd name="T11" fmla="*/ 6 h 13"/>
                <a:gd name="T12" fmla="*/ 1 w 47"/>
                <a:gd name="T13" fmla="*/ 0 h 13"/>
                <a:gd name="T14" fmla="*/ 0 w 47"/>
                <a:gd name="T15" fmla="*/ 1 h 13"/>
                <a:gd name="T16" fmla="*/ 0 w 47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3">
                  <a:moveTo>
                    <a:pt x="0" y="1"/>
                  </a:moveTo>
                  <a:lnTo>
                    <a:pt x="23" y="7"/>
                  </a:lnTo>
                  <a:lnTo>
                    <a:pt x="23" y="7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24" y="6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176"/>
            <p:cNvSpPr>
              <a:spLocks/>
            </p:cNvSpPr>
            <p:nvPr userDrawn="1"/>
          </p:nvSpPr>
          <p:spPr bwMode="auto">
            <a:xfrm>
              <a:off x="6754814" y="4068763"/>
              <a:ext cx="14288" cy="22225"/>
            </a:xfrm>
            <a:custGeom>
              <a:avLst/>
              <a:gdLst>
                <a:gd name="T0" fmla="*/ 9 w 9"/>
                <a:gd name="T1" fmla="*/ 8 h 14"/>
                <a:gd name="T2" fmla="*/ 3 w 9"/>
                <a:gd name="T3" fmla="*/ 14 h 14"/>
                <a:gd name="T4" fmla="*/ 1 w 9"/>
                <a:gd name="T5" fmla="*/ 6 h 14"/>
                <a:gd name="T6" fmla="*/ 6 w 9"/>
                <a:gd name="T7" fmla="*/ 1 h 14"/>
                <a:gd name="T8" fmla="*/ 9 w 9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9" y="8"/>
                  </a:moveTo>
                  <a:cubicBezTo>
                    <a:pt x="8" y="11"/>
                    <a:pt x="3" y="14"/>
                    <a:pt x="3" y="14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177"/>
            <p:cNvSpPr>
              <a:spLocks/>
            </p:cNvSpPr>
            <p:nvPr userDrawn="1"/>
          </p:nvSpPr>
          <p:spPr bwMode="auto">
            <a:xfrm>
              <a:off x="6759576" y="40624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178"/>
            <p:cNvSpPr>
              <a:spLocks/>
            </p:cNvSpPr>
            <p:nvPr userDrawn="1"/>
          </p:nvSpPr>
          <p:spPr bwMode="auto">
            <a:xfrm>
              <a:off x="6780214" y="407511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179"/>
            <p:cNvSpPr>
              <a:spLocks/>
            </p:cNvSpPr>
            <p:nvPr userDrawn="1"/>
          </p:nvSpPr>
          <p:spPr bwMode="auto">
            <a:xfrm>
              <a:off x="6784976" y="40671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180"/>
            <p:cNvSpPr>
              <a:spLocks/>
            </p:cNvSpPr>
            <p:nvPr userDrawn="1"/>
          </p:nvSpPr>
          <p:spPr bwMode="auto">
            <a:xfrm>
              <a:off x="6807201" y="407987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181"/>
            <p:cNvSpPr>
              <a:spLocks/>
            </p:cNvSpPr>
            <p:nvPr userDrawn="1"/>
          </p:nvSpPr>
          <p:spPr bwMode="auto">
            <a:xfrm>
              <a:off x="6810376" y="407193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182"/>
            <p:cNvSpPr>
              <a:spLocks/>
            </p:cNvSpPr>
            <p:nvPr userDrawn="1"/>
          </p:nvSpPr>
          <p:spPr bwMode="auto">
            <a:xfrm>
              <a:off x="6754814" y="4060825"/>
              <a:ext cx="74613" cy="14288"/>
            </a:xfrm>
            <a:custGeom>
              <a:avLst/>
              <a:gdLst>
                <a:gd name="T0" fmla="*/ 0 w 47"/>
                <a:gd name="T1" fmla="*/ 0 h 9"/>
                <a:gd name="T2" fmla="*/ 23 w 47"/>
                <a:gd name="T3" fmla="*/ 5 h 9"/>
                <a:gd name="T4" fmla="*/ 47 w 47"/>
                <a:gd name="T5" fmla="*/ 9 h 9"/>
                <a:gd name="T6" fmla="*/ 47 w 47"/>
                <a:gd name="T7" fmla="*/ 9 h 9"/>
                <a:gd name="T8" fmla="*/ 23 w 47"/>
                <a:gd name="T9" fmla="*/ 4 h 9"/>
                <a:gd name="T10" fmla="*/ 0 w 47"/>
                <a:gd name="T11" fmla="*/ 0 h 9"/>
                <a:gd name="T12" fmla="*/ 0 w 4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9">
                  <a:moveTo>
                    <a:pt x="0" y="0"/>
                  </a:moveTo>
                  <a:cubicBezTo>
                    <a:pt x="23" y="5"/>
                    <a:pt x="23" y="5"/>
                    <a:pt x="23" y="5"/>
                  </a:cubicBezTo>
                  <a:cubicBezTo>
                    <a:pt x="31" y="7"/>
                    <a:pt x="39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7"/>
                    <a:pt x="31" y="6"/>
                    <a:pt x="23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183"/>
            <p:cNvSpPr>
              <a:spLocks/>
            </p:cNvSpPr>
            <p:nvPr userDrawn="1"/>
          </p:nvSpPr>
          <p:spPr bwMode="auto">
            <a:xfrm>
              <a:off x="6835776" y="4084638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184"/>
            <p:cNvSpPr>
              <a:spLocks/>
            </p:cNvSpPr>
            <p:nvPr userDrawn="1"/>
          </p:nvSpPr>
          <p:spPr bwMode="auto">
            <a:xfrm>
              <a:off x="6838951" y="407670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7"/>
                    <a:pt x="2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5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185"/>
            <p:cNvSpPr>
              <a:spLocks/>
            </p:cNvSpPr>
            <p:nvPr userDrawn="1"/>
          </p:nvSpPr>
          <p:spPr bwMode="auto">
            <a:xfrm>
              <a:off x="6861176" y="408781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186"/>
            <p:cNvSpPr>
              <a:spLocks/>
            </p:cNvSpPr>
            <p:nvPr userDrawn="1"/>
          </p:nvSpPr>
          <p:spPr bwMode="auto">
            <a:xfrm>
              <a:off x="6864351" y="40798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187"/>
            <p:cNvSpPr>
              <a:spLocks/>
            </p:cNvSpPr>
            <p:nvPr userDrawn="1"/>
          </p:nvSpPr>
          <p:spPr bwMode="auto">
            <a:xfrm>
              <a:off x="6888164" y="409098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188"/>
            <p:cNvSpPr>
              <a:spLocks/>
            </p:cNvSpPr>
            <p:nvPr userDrawn="1"/>
          </p:nvSpPr>
          <p:spPr bwMode="auto">
            <a:xfrm>
              <a:off x="6891339" y="4084638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189"/>
            <p:cNvSpPr>
              <a:spLocks/>
            </p:cNvSpPr>
            <p:nvPr userDrawn="1"/>
          </p:nvSpPr>
          <p:spPr bwMode="auto">
            <a:xfrm>
              <a:off x="6832601" y="4075113"/>
              <a:ext cx="76200" cy="11113"/>
            </a:xfrm>
            <a:custGeom>
              <a:avLst/>
              <a:gdLst>
                <a:gd name="T0" fmla="*/ 0 w 48"/>
                <a:gd name="T1" fmla="*/ 1 h 7"/>
                <a:gd name="T2" fmla="*/ 24 w 48"/>
                <a:gd name="T3" fmla="*/ 4 h 7"/>
                <a:gd name="T4" fmla="*/ 48 w 48"/>
                <a:gd name="T5" fmla="*/ 7 h 7"/>
                <a:gd name="T6" fmla="*/ 48 w 48"/>
                <a:gd name="T7" fmla="*/ 6 h 7"/>
                <a:gd name="T8" fmla="*/ 24 w 48"/>
                <a:gd name="T9" fmla="*/ 3 h 7"/>
                <a:gd name="T10" fmla="*/ 0 w 48"/>
                <a:gd name="T11" fmla="*/ 0 h 7"/>
                <a:gd name="T12" fmla="*/ 0 w 48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">
                  <a:moveTo>
                    <a:pt x="0" y="1"/>
                  </a:moveTo>
                  <a:cubicBezTo>
                    <a:pt x="8" y="2"/>
                    <a:pt x="16" y="3"/>
                    <a:pt x="24" y="4"/>
                  </a:cubicBezTo>
                  <a:cubicBezTo>
                    <a:pt x="32" y="5"/>
                    <a:pt x="40" y="6"/>
                    <a:pt x="48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0" y="6"/>
                    <a:pt x="32" y="4"/>
                    <a:pt x="24" y="3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190"/>
            <p:cNvSpPr>
              <a:spLocks/>
            </p:cNvSpPr>
            <p:nvPr userDrawn="1"/>
          </p:nvSpPr>
          <p:spPr bwMode="auto">
            <a:xfrm>
              <a:off x="6916739" y="409416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191"/>
            <p:cNvSpPr>
              <a:spLocks/>
            </p:cNvSpPr>
            <p:nvPr userDrawn="1"/>
          </p:nvSpPr>
          <p:spPr bwMode="auto">
            <a:xfrm>
              <a:off x="6919914" y="4086225"/>
              <a:ext cx="9525" cy="11113"/>
            </a:xfrm>
            <a:custGeom>
              <a:avLst/>
              <a:gdLst>
                <a:gd name="T0" fmla="*/ 6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6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192"/>
            <p:cNvSpPr>
              <a:spLocks/>
            </p:cNvSpPr>
            <p:nvPr userDrawn="1"/>
          </p:nvSpPr>
          <p:spPr bwMode="auto">
            <a:xfrm>
              <a:off x="6943726" y="40973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193"/>
            <p:cNvSpPr>
              <a:spLocks/>
            </p:cNvSpPr>
            <p:nvPr userDrawn="1"/>
          </p:nvSpPr>
          <p:spPr bwMode="auto">
            <a:xfrm>
              <a:off x="6945314" y="4089400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194"/>
            <p:cNvSpPr>
              <a:spLocks/>
            </p:cNvSpPr>
            <p:nvPr userDrawn="1"/>
          </p:nvSpPr>
          <p:spPr bwMode="auto">
            <a:xfrm>
              <a:off x="6969126" y="409733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1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195"/>
            <p:cNvSpPr>
              <a:spLocks/>
            </p:cNvSpPr>
            <p:nvPr userDrawn="1"/>
          </p:nvSpPr>
          <p:spPr bwMode="auto">
            <a:xfrm>
              <a:off x="6970714" y="4090988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196"/>
            <p:cNvSpPr>
              <a:spLocks/>
            </p:cNvSpPr>
            <p:nvPr userDrawn="1"/>
          </p:nvSpPr>
          <p:spPr bwMode="auto">
            <a:xfrm>
              <a:off x="6913564" y="4086225"/>
              <a:ext cx="74613" cy="6350"/>
            </a:xfrm>
            <a:custGeom>
              <a:avLst/>
              <a:gdLst>
                <a:gd name="T0" fmla="*/ 0 w 47"/>
                <a:gd name="T1" fmla="*/ 0 h 4"/>
                <a:gd name="T2" fmla="*/ 23 w 47"/>
                <a:gd name="T3" fmla="*/ 3 h 4"/>
                <a:gd name="T4" fmla="*/ 47 w 47"/>
                <a:gd name="T5" fmla="*/ 4 h 4"/>
                <a:gd name="T6" fmla="*/ 47 w 47"/>
                <a:gd name="T7" fmla="*/ 3 h 4"/>
                <a:gd name="T8" fmla="*/ 24 w 47"/>
                <a:gd name="T9" fmla="*/ 2 h 4"/>
                <a:gd name="T10" fmla="*/ 0 w 47"/>
                <a:gd name="T11" fmla="*/ 0 h 4"/>
                <a:gd name="T12" fmla="*/ 0 w 4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">
                  <a:moveTo>
                    <a:pt x="0" y="0"/>
                  </a:moveTo>
                  <a:cubicBezTo>
                    <a:pt x="8" y="1"/>
                    <a:pt x="16" y="2"/>
                    <a:pt x="23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1"/>
                    <a:pt x="8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197"/>
            <p:cNvSpPr>
              <a:spLocks/>
            </p:cNvSpPr>
            <p:nvPr userDrawn="1"/>
          </p:nvSpPr>
          <p:spPr bwMode="auto">
            <a:xfrm>
              <a:off x="6997701" y="409892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7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7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Rectangle 1198"/>
            <p:cNvSpPr>
              <a:spLocks noChangeArrowheads="1"/>
            </p:cNvSpPr>
            <p:nvPr userDrawn="1"/>
          </p:nvSpPr>
          <p:spPr bwMode="auto">
            <a:xfrm>
              <a:off x="7000876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199"/>
            <p:cNvSpPr>
              <a:spLocks/>
            </p:cNvSpPr>
            <p:nvPr userDrawn="1"/>
          </p:nvSpPr>
          <p:spPr bwMode="auto">
            <a:xfrm>
              <a:off x="7024689" y="4100513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Rectangle 1200"/>
            <p:cNvSpPr>
              <a:spLocks noChangeArrowheads="1"/>
            </p:cNvSpPr>
            <p:nvPr userDrawn="1"/>
          </p:nvSpPr>
          <p:spPr bwMode="auto">
            <a:xfrm>
              <a:off x="7026276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201"/>
            <p:cNvSpPr>
              <a:spLocks/>
            </p:cNvSpPr>
            <p:nvPr userDrawn="1"/>
          </p:nvSpPr>
          <p:spPr bwMode="auto">
            <a:xfrm>
              <a:off x="7051676" y="4100513"/>
              <a:ext cx="11113" cy="20638"/>
            </a:xfrm>
            <a:custGeom>
              <a:avLst/>
              <a:gdLst>
                <a:gd name="T0" fmla="*/ 7 w 7"/>
                <a:gd name="T1" fmla="*/ 6 h 13"/>
                <a:gd name="T2" fmla="*/ 3 w 7"/>
                <a:gd name="T3" fmla="*/ 13 h 13"/>
                <a:gd name="T4" fmla="*/ 1 w 7"/>
                <a:gd name="T5" fmla="*/ 11 h 13"/>
                <a:gd name="T6" fmla="*/ 0 w 7"/>
                <a:gd name="T7" fmla="*/ 6 h 13"/>
                <a:gd name="T8" fmla="*/ 3 w 7"/>
                <a:gd name="T9" fmla="*/ 0 h 13"/>
                <a:gd name="T10" fmla="*/ 7 w 7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7" y="6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202"/>
            <p:cNvSpPr>
              <a:spLocks/>
            </p:cNvSpPr>
            <p:nvPr userDrawn="1"/>
          </p:nvSpPr>
          <p:spPr bwMode="auto">
            <a:xfrm>
              <a:off x="7051676" y="409257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cubicBezTo>
                    <a:pt x="4" y="6"/>
                    <a:pt x="2" y="7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203"/>
            <p:cNvSpPr>
              <a:spLocks/>
            </p:cNvSpPr>
            <p:nvPr userDrawn="1"/>
          </p:nvSpPr>
          <p:spPr bwMode="auto">
            <a:xfrm>
              <a:off x="6992939" y="4090988"/>
              <a:ext cx="76200" cy="3175"/>
            </a:xfrm>
            <a:custGeom>
              <a:avLst/>
              <a:gdLst>
                <a:gd name="T0" fmla="*/ 0 w 48"/>
                <a:gd name="T1" fmla="*/ 1 h 2"/>
                <a:gd name="T2" fmla="*/ 24 w 48"/>
                <a:gd name="T3" fmla="*/ 2 h 2"/>
                <a:gd name="T4" fmla="*/ 39 w 48"/>
                <a:gd name="T5" fmla="*/ 2 h 2"/>
                <a:gd name="T6" fmla="*/ 48 w 48"/>
                <a:gd name="T7" fmla="*/ 2 h 2"/>
                <a:gd name="T8" fmla="*/ 48 w 48"/>
                <a:gd name="T9" fmla="*/ 1 h 2"/>
                <a:gd name="T10" fmla="*/ 39 w 48"/>
                <a:gd name="T11" fmla="*/ 1 h 2"/>
                <a:gd name="T12" fmla="*/ 24 w 48"/>
                <a:gd name="T13" fmla="*/ 1 h 2"/>
                <a:gd name="T14" fmla="*/ 0 w 48"/>
                <a:gd name="T15" fmla="*/ 0 h 2"/>
                <a:gd name="T16" fmla="*/ 0 w 48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">
                  <a:moveTo>
                    <a:pt x="0" y="1"/>
                  </a:moveTo>
                  <a:cubicBezTo>
                    <a:pt x="8" y="2"/>
                    <a:pt x="16" y="1"/>
                    <a:pt x="24" y="2"/>
                  </a:cubicBezTo>
                  <a:cubicBezTo>
                    <a:pt x="29" y="2"/>
                    <a:pt x="34" y="2"/>
                    <a:pt x="39" y="2"/>
                  </a:cubicBezTo>
                  <a:cubicBezTo>
                    <a:pt x="42" y="2"/>
                    <a:pt x="45" y="2"/>
                    <a:pt x="48" y="2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5" y="1"/>
                    <a:pt x="42" y="1"/>
                    <a:pt x="39" y="1"/>
                  </a:cubicBezTo>
                  <a:cubicBezTo>
                    <a:pt x="34" y="1"/>
                    <a:pt x="29" y="1"/>
                    <a:pt x="24" y="1"/>
                  </a:cubicBezTo>
                  <a:cubicBezTo>
                    <a:pt x="16" y="1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204"/>
            <p:cNvSpPr>
              <a:spLocks/>
            </p:cNvSpPr>
            <p:nvPr userDrawn="1"/>
          </p:nvSpPr>
          <p:spPr bwMode="auto">
            <a:xfrm>
              <a:off x="7080251" y="4100513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Rectangle 1205"/>
            <p:cNvSpPr>
              <a:spLocks noChangeArrowheads="1"/>
            </p:cNvSpPr>
            <p:nvPr userDrawn="1"/>
          </p:nvSpPr>
          <p:spPr bwMode="auto">
            <a:xfrm>
              <a:off x="7081839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206"/>
            <p:cNvSpPr>
              <a:spLocks/>
            </p:cNvSpPr>
            <p:nvPr userDrawn="1"/>
          </p:nvSpPr>
          <p:spPr bwMode="auto">
            <a:xfrm>
              <a:off x="7105651" y="4098925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5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1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207"/>
            <p:cNvSpPr>
              <a:spLocks/>
            </p:cNvSpPr>
            <p:nvPr userDrawn="1"/>
          </p:nvSpPr>
          <p:spPr bwMode="auto">
            <a:xfrm>
              <a:off x="7107239" y="40925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208"/>
            <p:cNvSpPr>
              <a:spLocks/>
            </p:cNvSpPr>
            <p:nvPr userDrawn="1"/>
          </p:nvSpPr>
          <p:spPr bwMode="auto">
            <a:xfrm>
              <a:off x="7132639" y="4097338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209"/>
            <p:cNvSpPr>
              <a:spLocks/>
            </p:cNvSpPr>
            <p:nvPr userDrawn="1"/>
          </p:nvSpPr>
          <p:spPr bwMode="auto">
            <a:xfrm>
              <a:off x="7132639" y="4089400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210"/>
            <p:cNvSpPr>
              <a:spLocks/>
            </p:cNvSpPr>
            <p:nvPr userDrawn="1"/>
          </p:nvSpPr>
          <p:spPr bwMode="auto">
            <a:xfrm>
              <a:off x="7073901" y="4089400"/>
              <a:ext cx="76200" cy="4763"/>
            </a:xfrm>
            <a:custGeom>
              <a:avLst/>
              <a:gdLst>
                <a:gd name="T0" fmla="*/ 0 w 48"/>
                <a:gd name="T1" fmla="*/ 3 h 3"/>
                <a:gd name="T2" fmla="*/ 24 w 48"/>
                <a:gd name="T3" fmla="*/ 2 h 3"/>
                <a:gd name="T4" fmla="*/ 24 w 48"/>
                <a:gd name="T5" fmla="*/ 2 h 3"/>
                <a:gd name="T6" fmla="*/ 48 w 48"/>
                <a:gd name="T7" fmla="*/ 1 h 3"/>
                <a:gd name="T8" fmla="*/ 48 w 48"/>
                <a:gd name="T9" fmla="*/ 0 h 3"/>
                <a:gd name="T10" fmla="*/ 24 w 48"/>
                <a:gd name="T11" fmla="*/ 1 h 3"/>
                <a:gd name="T12" fmla="*/ 24 w 48"/>
                <a:gd name="T13" fmla="*/ 2 h 3"/>
                <a:gd name="T14" fmla="*/ 24 w 48"/>
                <a:gd name="T15" fmla="*/ 1 h 3"/>
                <a:gd name="T16" fmla="*/ 0 w 48"/>
                <a:gd name="T17" fmla="*/ 2 h 3"/>
                <a:gd name="T18" fmla="*/ 0 w 48"/>
                <a:gd name="T19" fmla="*/ 3 h 3"/>
                <a:gd name="T20" fmla="*/ 0 w 48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3">
                  <a:moveTo>
                    <a:pt x="0" y="3"/>
                  </a:moveTo>
                  <a:lnTo>
                    <a:pt x="24" y="2"/>
                  </a:lnTo>
                  <a:lnTo>
                    <a:pt x="24" y="2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211"/>
            <p:cNvSpPr>
              <a:spLocks/>
            </p:cNvSpPr>
            <p:nvPr userDrawn="1"/>
          </p:nvSpPr>
          <p:spPr bwMode="auto">
            <a:xfrm>
              <a:off x="7161214" y="409575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5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1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212"/>
            <p:cNvSpPr>
              <a:spLocks/>
            </p:cNvSpPr>
            <p:nvPr userDrawn="1"/>
          </p:nvSpPr>
          <p:spPr bwMode="auto">
            <a:xfrm>
              <a:off x="7161214" y="40878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213"/>
            <p:cNvSpPr>
              <a:spLocks/>
            </p:cNvSpPr>
            <p:nvPr userDrawn="1"/>
          </p:nvSpPr>
          <p:spPr bwMode="auto">
            <a:xfrm>
              <a:off x="7186614" y="40925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1 w 9"/>
                <a:gd name="T5" fmla="*/ 7 h 13"/>
                <a:gd name="T6" fmla="*/ 4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5" y="13"/>
                    <a:pt x="5" y="13"/>
                  </a:cubicBezTo>
                  <a:cubicBezTo>
                    <a:pt x="5" y="13"/>
                    <a:pt x="1" y="11"/>
                    <a:pt x="1" y="7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214"/>
            <p:cNvSpPr>
              <a:spLocks/>
            </p:cNvSpPr>
            <p:nvPr userDrawn="1"/>
          </p:nvSpPr>
          <p:spPr bwMode="auto">
            <a:xfrm>
              <a:off x="7188201" y="408622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5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215"/>
            <p:cNvSpPr>
              <a:spLocks/>
            </p:cNvSpPr>
            <p:nvPr userDrawn="1"/>
          </p:nvSpPr>
          <p:spPr bwMode="auto">
            <a:xfrm>
              <a:off x="7213601" y="40894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5 w 8"/>
                <a:gd name="T3" fmla="*/ 13 h 13"/>
                <a:gd name="T4" fmla="*/ 0 w 8"/>
                <a:gd name="T5" fmla="*/ 7 h 13"/>
                <a:gd name="T6" fmla="*/ 3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0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Rectangle 1216"/>
            <p:cNvSpPr>
              <a:spLocks noChangeArrowheads="1"/>
            </p:cNvSpPr>
            <p:nvPr userDrawn="1"/>
          </p:nvSpPr>
          <p:spPr bwMode="auto">
            <a:xfrm>
              <a:off x="7213601" y="40830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217"/>
            <p:cNvSpPr>
              <a:spLocks/>
            </p:cNvSpPr>
            <p:nvPr userDrawn="1"/>
          </p:nvSpPr>
          <p:spPr bwMode="auto">
            <a:xfrm>
              <a:off x="7154864" y="4081463"/>
              <a:ext cx="74613" cy="7938"/>
            </a:xfrm>
            <a:custGeom>
              <a:avLst/>
              <a:gdLst>
                <a:gd name="T0" fmla="*/ 0 w 47"/>
                <a:gd name="T1" fmla="*/ 5 h 5"/>
                <a:gd name="T2" fmla="*/ 12 w 47"/>
                <a:gd name="T3" fmla="*/ 5 h 5"/>
                <a:gd name="T4" fmla="*/ 23 w 47"/>
                <a:gd name="T5" fmla="*/ 3 h 5"/>
                <a:gd name="T6" fmla="*/ 47 w 47"/>
                <a:gd name="T7" fmla="*/ 1 h 5"/>
                <a:gd name="T8" fmla="*/ 47 w 47"/>
                <a:gd name="T9" fmla="*/ 0 h 5"/>
                <a:gd name="T10" fmla="*/ 23 w 47"/>
                <a:gd name="T11" fmla="*/ 2 h 5"/>
                <a:gd name="T12" fmla="*/ 11 w 47"/>
                <a:gd name="T13" fmla="*/ 4 h 5"/>
                <a:gd name="T14" fmla="*/ 0 w 47"/>
                <a:gd name="T15" fmla="*/ 5 h 5"/>
                <a:gd name="T16" fmla="*/ 0 w 47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">
                  <a:moveTo>
                    <a:pt x="0" y="5"/>
                  </a:moveTo>
                  <a:cubicBezTo>
                    <a:pt x="4" y="5"/>
                    <a:pt x="8" y="5"/>
                    <a:pt x="12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4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218"/>
            <p:cNvSpPr>
              <a:spLocks/>
            </p:cNvSpPr>
            <p:nvPr userDrawn="1"/>
          </p:nvSpPr>
          <p:spPr bwMode="auto">
            <a:xfrm>
              <a:off x="7242176" y="408622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0 w 9"/>
                <a:gd name="T5" fmla="*/ 7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5" y="13"/>
                    <a:pt x="5" y="13"/>
                  </a:cubicBezTo>
                  <a:cubicBezTo>
                    <a:pt x="5" y="13"/>
                    <a:pt x="1" y="11"/>
                    <a:pt x="0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219"/>
            <p:cNvSpPr>
              <a:spLocks/>
            </p:cNvSpPr>
            <p:nvPr userDrawn="1"/>
          </p:nvSpPr>
          <p:spPr bwMode="auto">
            <a:xfrm>
              <a:off x="7242176" y="4078288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220"/>
            <p:cNvSpPr>
              <a:spLocks/>
            </p:cNvSpPr>
            <p:nvPr userDrawn="1"/>
          </p:nvSpPr>
          <p:spPr bwMode="auto">
            <a:xfrm>
              <a:off x="7267576" y="408305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1 w 9"/>
                <a:gd name="T5" fmla="*/ 7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5" y="13"/>
                    <a:pt x="5" y="13"/>
                  </a:cubicBezTo>
                  <a:cubicBezTo>
                    <a:pt x="5" y="13"/>
                    <a:pt x="1" y="10"/>
                    <a:pt x="1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221"/>
            <p:cNvSpPr>
              <a:spLocks/>
            </p:cNvSpPr>
            <p:nvPr userDrawn="1"/>
          </p:nvSpPr>
          <p:spPr bwMode="auto">
            <a:xfrm>
              <a:off x="7267576" y="40751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222"/>
            <p:cNvSpPr>
              <a:spLocks/>
            </p:cNvSpPr>
            <p:nvPr userDrawn="1"/>
          </p:nvSpPr>
          <p:spPr bwMode="auto">
            <a:xfrm>
              <a:off x="7292976" y="407828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4 w 9"/>
                <a:gd name="T7" fmla="*/ 0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223"/>
            <p:cNvSpPr>
              <a:spLocks/>
            </p:cNvSpPr>
            <p:nvPr userDrawn="1"/>
          </p:nvSpPr>
          <p:spPr bwMode="auto">
            <a:xfrm>
              <a:off x="7292976" y="407035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224"/>
            <p:cNvSpPr>
              <a:spLocks/>
            </p:cNvSpPr>
            <p:nvPr userDrawn="1"/>
          </p:nvSpPr>
          <p:spPr bwMode="auto">
            <a:xfrm>
              <a:off x="7234239" y="4068763"/>
              <a:ext cx="74613" cy="12700"/>
            </a:xfrm>
            <a:custGeom>
              <a:avLst/>
              <a:gdLst>
                <a:gd name="T0" fmla="*/ 0 w 47"/>
                <a:gd name="T1" fmla="*/ 8 h 8"/>
                <a:gd name="T2" fmla="*/ 24 w 47"/>
                <a:gd name="T3" fmla="*/ 5 h 8"/>
                <a:gd name="T4" fmla="*/ 36 w 47"/>
                <a:gd name="T5" fmla="*/ 3 h 8"/>
                <a:gd name="T6" fmla="*/ 47 w 47"/>
                <a:gd name="T7" fmla="*/ 1 h 8"/>
                <a:gd name="T8" fmla="*/ 47 w 47"/>
                <a:gd name="T9" fmla="*/ 0 h 8"/>
                <a:gd name="T10" fmla="*/ 35 w 47"/>
                <a:gd name="T11" fmla="*/ 2 h 8"/>
                <a:gd name="T12" fmla="*/ 24 w 47"/>
                <a:gd name="T13" fmla="*/ 4 h 8"/>
                <a:gd name="T14" fmla="*/ 0 w 47"/>
                <a:gd name="T15" fmla="*/ 8 h 8"/>
                <a:gd name="T16" fmla="*/ 0 w 47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8">
                  <a:moveTo>
                    <a:pt x="0" y="8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40" y="2"/>
                    <a:pt x="43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3" y="1"/>
                    <a:pt x="39" y="2"/>
                    <a:pt x="35" y="2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225"/>
            <p:cNvSpPr>
              <a:spLocks/>
            </p:cNvSpPr>
            <p:nvPr userDrawn="1"/>
          </p:nvSpPr>
          <p:spPr bwMode="auto">
            <a:xfrm>
              <a:off x="7321551" y="407193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4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226"/>
            <p:cNvSpPr>
              <a:spLocks/>
            </p:cNvSpPr>
            <p:nvPr userDrawn="1"/>
          </p:nvSpPr>
          <p:spPr bwMode="auto">
            <a:xfrm>
              <a:off x="7321551" y="406558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227"/>
            <p:cNvSpPr>
              <a:spLocks/>
            </p:cNvSpPr>
            <p:nvPr userDrawn="1"/>
          </p:nvSpPr>
          <p:spPr bwMode="auto">
            <a:xfrm>
              <a:off x="7346951" y="40671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8 h 13"/>
                <a:gd name="T6" fmla="*/ 4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10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228"/>
            <p:cNvSpPr>
              <a:spLocks/>
            </p:cNvSpPr>
            <p:nvPr userDrawn="1"/>
          </p:nvSpPr>
          <p:spPr bwMode="auto">
            <a:xfrm>
              <a:off x="7346951" y="406082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229"/>
            <p:cNvSpPr>
              <a:spLocks/>
            </p:cNvSpPr>
            <p:nvPr userDrawn="1"/>
          </p:nvSpPr>
          <p:spPr bwMode="auto">
            <a:xfrm>
              <a:off x="7372351" y="4060825"/>
              <a:ext cx="15875" cy="22225"/>
            </a:xfrm>
            <a:custGeom>
              <a:avLst/>
              <a:gdLst>
                <a:gd name="T0" fmla="*/ 9 w 10"/>
                <a:gd name="T1" fmla="*/ 6 h 14"/>
                <a:gd name="T2" fmla="*/ 6 w 10"/>
                <a:gd name="T3" fmla="*/ 14 h 14"/>
                <a:gd name="T4" fmla="*/ 1 w 10"/>
                <a:gd name="T5" fmla="*/ 8 h 14"/>
                <a:gd name="T6" fmla="*/ 3 w 10"/>
                <a:gd name="T7" fmla="*/ 1 h 14"/>
                <a:gd name="T8" fmla="*/ 9 w 10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6"/>
                  </a:moveTo>
                  <a:cubicBezTo>
                    <a:pt x="10" y="10"/>
                    <a:pt x="6" y="14"/>
                    <a:pt x="6" y="14"/>
                  </a:cubicBezTo>
                  <a:cubicBezTo>
                    <a:pt x="6" y="14"/>
                    <a:pt x="2" y="12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230"/>
            <p:cNvSpPr>
              <a:spLocks/>
            </p:cNvSpPr>
            <p:nvPr userDrawn="1"/>
          </p:nvSpPr>
          <p:spPr bwMode="auto">
            <a:xfrm>
              <a:off x="7372351" y="405447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231"/>
            <p:cNvSpPr>
              <a:spLocks/>
            </p:cNvSpPr>
            <p:nvPr userDrawn="1"/>
          </p:nvSpPr>
          <p:spPr bwMode="auto">
            <a:xfrm>
              <a:off x="7313614" y="4051300"/>
              <a:ext cx="74613" cy="17463"/>
            </a:xfrm>
            <a:custGeom>
              <a:avLst/>
              <a:gdLst>
                <a:gd name="T0" fmla="*/ 0 w 47"/>
                <a:gd name="T1" fmla="*/ 11 h 11"/>
                <a:gd name="T2" fmla="*/ 24 w 47"/>
                <a:gd name="T3" fmla="*/ 7 h 11"/>
                <a:gd name="T4" fmla="*/ 47 w 47"/>
                <a:gd name="T5" fmla="*/ 1 h 11"/>
                <a:gd name="T6" fmla="*/ 47 w 47"/>
                <a:gd name="T7" fmla="*/ 0 h 11"/>
                <a:gd name="T8" fmla="*/ 24 w 47"/>
                <a:gd name="T9" fmla="*/ 6 h 11"/>
                <a:gd name="T10" fmla="*/ 0 w 47"/>
                <a:gd name="T11" fmla="*/ 10 h 11"/>
                <a:gd name="T12" fmla="*/ 0 w 47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1">
                  <a:moveTo>
                    <a:pt x="0" y="11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32" y="5"/>
                    <a:pt x="39" y="3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2"/>
                    <a:pt x="31" y="4"/>
                    <a:pt x="24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232"/>
            <p:cNvSpPr>
              <a:spLocks/>
            </p:cNvSpPr>
            <p:nvPr userDrawn="1"/>
          </p:nvSpPr>
          <p:spPr bwMode="auto">
            <a:xfrm>
              <a:off x="7400926" y="40544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233"/>
            <p:cNvSpPr>
              <a:spLocks/>
            </p:cNvSpPr>
            <p:nvPr userDrawn="1"/>
          </p:nvSpPr>
          <p:spPr bwMode="auto">
            <a:xfrm>
              <a:off x="7399339" y="404812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234"/>
            <p:cNvSpPr>
              <a:spLocks/>
            </p:cNvSpPr>
            <p:nvPr userDrawn="1"/>
          </p:nvSpPr>
          <p:spPr bwMode="auto">
            <a:xfrm>
              <a:off x="7426326" y="4048125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235"/>
            <p:cNvSpPr>
              <a:spLocks/>
            </p:cNvSpPr>
            <p:nvPr userDrawn="1"/>
          </p:nvSpPr>
          <p:spPr bwMode="auto">
            <a:xfrm>
              <a:off x="7424739" y="4040188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2 h 8"/>
                <a:gd name="T6" fmla="*/ 6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236"/>
            <p:cNvSpPr>
              <a:spLocks/>
            </p:cNvSpPr>
            <p:nvPr userDrawn="1"/>
          </p:nvSpPr>
          <p:spPr bwMode="auto">
            <a:xfrm>
              <a:off x="7451726" y="4040188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2" y="12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237"/>
            <p:cNvSpPr>
              <a:spLocks/>
            </p:cNvSpPr>
            <p:nvPr userDrawn="1"/>
          </p:nvSpPr>
          <p:spPr bwMode="auto">
            <a:xfrm>
              <a:off x="7450139" y="40338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238"/>
            <p:cNvSpPr>
              <a:spLocks/>
            </p:cNvSpPr>
            <p:nvPr userDrawn="1"/>
          </p:nvSpPr>
          <p:spPr bwMode="auto">
            <a:xfrm>
              <a:off x="7392989" y="4030663"/>
              <a:ext cx="73025" cy="20638"/>
            </a:xfrm>
            <a:custGeom>
              <a:avLst/>
              <a:gdLst>
                <a:gd name="T0" fmla="*/ 0 w 46"/>
                <a:gd name="T1" fmla="*/ 13 h 13"/>
                <a:gd name="T2" fmla="*/ 23 w 46"/>
                <a:gd name="T3" fmla="*/ 8 h 13"/>
                <a:gd name="T4" fmla="*/ 46 w 46"/>
                <a:gd name="T5" fmla="*/ 1 h 13"/>
                <a:gd name="T6" fmla="*/ 46 w 46"/>
                <a:gd name="T7" fmla="*/ 0 h 13"/>
                <a:gd name="T8" fmla="*/ 23 w 46"/>
                <a:gd name="T9" fmla="*/ 7 h 13"/>
                <a:gd name="T10" fmla="*/ 0 w 46"/>
                <a:gd name="T11" fmla="*/ 13 h 13"/>
                <a:gd name="T12" fmla="*/ 0 w 46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3">
                  <a:moveTo>
                    <a:pt x="0" y="13"/>
                  </a:moveTo>
                  <a:cubicBezTo>
                    <a:pt x="7" y="11"/>
                    <a:pt x="15" y="10"/>
                    <a:pt x="23" y="8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5" y="9"/>
                    <a:pt x="7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239"/>
            <p:cNvSpPr>
              <a:spLocks/>
            </p:cNvSpPr>
            <p:nvPr userDrawn="1"/>
          </p:nvSpPr>
          <p:spPr bwMode="auto">
            <a:xfrm>
              <a:off x="7478714" y="4032250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240"/>
            <p:cNvSpPr>
              <a:spLocks/>
            </p:cNvSpPr>
            <p:nvPr userDrawn="1"/>
          </p:nvSpPr>
          <p:spPr bwMode="auto">
            <a:xfrm>
              <a:off x="7477126" y="402590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241"/>
            <p:cNvSpPr>
              <a:spLocks/>
            </p:cNvSpPr>
            <p:nvPr userDrawn="1"/>
          </p:nvSpPr>
          <p:spPr bwMode="auto">
            <a:xfrm>
              <a:off x="7504114" y="40243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242"/>
            <p:cNvSpPr>
              <a:spLocks/>
            </p:cNvSpPr>
            <p:nvPr userDrawn="1"/>
          </p:nvSpPr>
          <p:spPr bwMode="auto">
            <a:xfrm>
              <a:off x="7502526" y="40179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243"/>
            <p:cNvSpPr>
              <a:spLocks/>
            </p:cNvSpPr>
            <p:nvPr userDrawn="1"/>
          </p:nvSpPr>
          <p:spPr bwMode="auto">
            <a:xfrm>
              <a:off x="7529514" y="4016375"/>
              <a:ext cx="14288" cy="20638"/>
            </a:xfrm>
            <a:custGeom>
              <a:avLst/>
              <a:gdLst>
                <a:gd name="T0" fmla="*/ 8 w 9"/>
                <a:gd name="T1" fmla="*/ 5 h 13"/>
                <a:gd name="T2" fmla="*/ 7 w 9"/>
                <a:gd name="T3" fmla="*/ 13 h 13"/>
                <a:gd name="T4" fmla="*/ 1 w 9"/>
                <a:gd name="T5" fmla="*/ 8 h 13"/>
                <a:gd name="T6" fmla="*/ 2 w 9"/>
                <a:gd name="T7" fmla="*/ 1 h 13"/>
                <a:gd name="T8" fmla="*/ 8 w 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5"/>
                  </a:moveTo>
                  <a:cubicBezTo>
                    <a:pt x="9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244"/>
            <p:cNvSpPr>
              <a:spLocks/>
            </p:cNvSpPr>
            <p:nvPr userDrawn="1"/>
          </p:nvSpPr>
          <p:spPr bwMode="auto">
            <a:xfrm>
              <a:off x="7526339" y="40084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245"/>
            <p:cNvSpPr>
              <a:spLocks/>
            </p:cNvSpPr>
            <p:nvPr userDrawn="1"/>
          </p:nvSpPr>
          <p:spPr bwMode="auto">
            <a:xfrm>
              <a:off x="7470776" y="4005263"/>
              <a:ext cx="71438" cy="25400"/>
            </a:xfrm>
            <a:custGeom>
              <a:avLst/>
              <a:gdLst>
                <a:gd name="T0" fmla="*/ 0 w 45"/>
                <a:gd name="T1" fmla="*/ 16 h 16"/>
                <a:gd name="T2" fmla="*/ 11 w 45"/>
                <a:gd name="T3" fmla="*/ 13 h 16"/>
                <a:gd name="T4" fmla="*/ 11 w 45"/>
                <a:gd name="T5" fmla="*/ 13 h 16"/>
                <a:gd name="T6" fmla="*/ 23 w 45"/>
                <a:gd name="T7" fmla="*/ 9 h 16"/>
                <a:gd name="T8" fmla="*/ 45 w 45"/>
                <a:gd name="T9" fmla="*/ 1 h 16"/>
                <a:gd name="T10" fmla="*/ 45 w 45"/>
                <a:gd name="T11" fmla="*/ 0 h 16"/>
                <a:gd name="T12" fmla="*/ 22 w 45"/>
                <a:gd name="T13" fmla="*/ 8 h 16"/>
                <a:gd name="T14" fmla="*/ 11 w 45"/>
                <a:gd name="T15" fmla="*/ 12 h 16"/>
                <a:gd name="T16" fmla="*/ 11 w 45"/>
                <a:gd name="T17" fmla="*/ 12 h 16"/>
                <a:gd name="T18" fmla="*/ 11 w 45"/>
                <a:gd name="T19" fmla="*/ 12 h 16"/>
                <a:gd name="T20" fmla="*/ 0 w 45"/>
                <a:gd name="T21" fmla="*/ 15 h 16"/>
                <a:gd name="T22" fmla="*/ 0 w 45"/>
                <a:gd name="T23" fmla="*/ 16 h 16"/>
                <a:gd name="T24" fmla="*/ 0 w 45"/>
                <a:gd name="T2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6">
                  <a:moveTo>
                    <a:pt x="0" y="16"/>
                  </a:moveTo>
                  <a:lnTo>
                    <a:pt x="11" y="13"/>
                  </a:lnTo>
                  <a:lnTo>
                    <a:pt x="11" y="13"/>
                  </a:lnTo>
                  <a:lnTo>
                    <a:pt x="23" y="9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22" y="8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246"/>
            <p:cNvSpPr>
              <a:spLocks/>
            </p:cNvSpPr>
            <p:nvPr userDrawn="1"/>
          </p:nvSpPr>
          <p:spPr bwMode="auto">
            <a:xfrm>
              <a:off x="7556501" y="4006850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7 w 10"/>
                <a:gd name="T3" fmla="*/ 13 h 13"/>
                <a:gd name="T4" fmla="*/ 5 w 10"/>
                <a:gd name="T5" fmla="*/ 12 h 13"/>
                <a:gd name="T6" fmla="*/ 1 w 10"/>
                <a:gd name="T7" fmla="*/ 8 h 13"/>
                <a:gd name="T8" fmla="*/ 3 w 10"/>
                <a:gd name="T9" fmla="*/ 1 h 13"/>
                <a:gd name="T10" fmla="*/ 9 w 10"/>
                <a:gd name="T1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6" y="12"/>
                    <a:pt x="5" y="12"/>
                  </a:cubicBezTo>
                  <a:cubicBezTo>
                    <a:pt x="3" y="11"/>
                    <a:pt x="2" y="10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247"/>
            <p:cNvSpPr>
              <a:spLocks/>
            </p:cNvSpPr>
            <p:nvPr userDrawn="1"/>
          </p:nvSpPr>
          <p:spPr bwMode="auto">
            <a:xfrm>
              <a:off x="7553326" y="399891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1248"/>
            <p:cNvSpPr>
              <a:spLocks/>
            </p:cNvSpPr>
            <p:nvPr userDrawn="1"/>
          </p:nvSpPr>
          <p:spPr bwMode="auto">
            <a:xfrm>
              <a:off x="7580314" y="3997325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8" y="13"/>
                    <a:pt x="8" y="13"/>
                  </a:cubicBezTo>
                  <a:cubicBezTo>
                    <a:pt x="8" y="13"/>
                    <a:pt x="3" y="11"/>
                    <a:pt x="2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8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249"/>
            <p:cNvSpPr>
              <a:spLocks/>
            </p:cNvSpPr>
            <p:nvPr userDrawn="1"/>
          </p:nvSpPr>
          <p:spPr bwMode="auto">
            <a:xfrm>
              <a:off x="7578726" y="3989388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250"/>
            <p:cNvSpPr>
              <a:spLocks/>
            </p:cNvSpPr>
            <p:nvPr userDrawn="1"/>
          </p:nvSpPr>
          <p:spPr bwMode="auto">
            <a:xfrm>
              <a:off x="7605714" y="3987800"/>
              <a:ext cx="15875" cy="20638"/>
            </a:xfrm>
            <a:custGeom>
              <a:avLst/>
              <a:gdLst>
                <a:gd name="T0" fmla="*/ 8 w 10"/>
                <a:gd name="T1" fmla="*/ 5 h 13"/>
                <a:gd name="T2" fmla="*/ 7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8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251"/>
            <p:cNvSpPr>
              <a:spLocks/>
            </p:cNvSpPr>
            <p:nvPr userDrawn="1"/>
          </p:nvSpPr>
          <p:spPr bwMode="auto">
            <a:xfrm>
              <a:off x="7602539" y="3979863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252"/>
            <p:cNvSpPr>
              <a:spLocks/>
            </p:cNvSpPr>
            <p:nvPr userDrawn="1"/>
          </p:nvSpPr>
          <p:spPr bwMode="auto">
            <a:xfrm>
              <a:off x="7546976" y="3976688"/>
              <a:ext cx="71438" cy="28575"/>
            </a:xfrm>
            <a:custGeom>
              <a:avLst/>
              <a:gdLst>
                <a:gd name="T0" fmla="*/ 0 w 45"/>
                <a:gd name="T1" fmla="*/ 18 h 18"/>
                <a:gd name="T2" fmla="*/ 22 w 45"/>
                <a:gd name="T3" fmla="*/ 10 h 18"/>
                <a:gd name="T4" fmla="*/ 45 w 45"/>
                <a:gd name="T5" fmla="*/ 1 h 18"/>
                <a:gd name="T6" fmla="*/ 44 w 45"/>
                <a:gd name="T7" fmla="*/ 0 h 18"/>
                <a:gd name="T8" fmla="*/ 22 w 45"/>
                <a:gd name="T9" fmla="*/ 9 h 18"/>
                <a:gd name="T10" fmla="*/ 0 w 45"/>
                <a:gd name="T11" fmla="*/ 18 h 18"/>
                <a:gd name="T12" fmla="*/ 0 w 4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">
                  <a:moveTo>
                    <a:pt x="0" y="18"/>
                  </a:moveTo>
                  <a:cubicBezTo>
                    <a:pt x="8" y="16"/>
                    <a:pt x="15" y="13"/>
                    <a:pt x="22" y="1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5" y="12"/>
                    <a:pt x="7" y="15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253"/>
            <p:cNvSpPr>
              <a:spLocks/>
            </p:cNvSpPr>
            <p:nvPr userDrawn="1"/>
          </p:nvSpPr>
          <p:spPr bwMode="auto">
            <a:xfrm>
              <a:off x="7632701" y="3976688"/>
              <a:ext cx="15875" cy="20638"/>
            </a:xfrm>
            <a:custGeom>
              <a:avLst/>
              <a:gdLst>
                <a:gd name="T0" fmla="*/ 8 w 10"/>
                <a:gd name="T1" fmla="*/ 5 h 13"/>
                <a:gd name="T2" fmla="*/ 7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8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254"/>
            <p:cNvSpPr>
              <a:spLocks/>
            </p:cNvSpPr>
            <p:nvPr userDrawn="1"/>
          </p:nvSpPr>
          <p:spPr bwMode="auto">
            <a:xfrm>
              <a:off x="7629526" y="3970338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255"/>
            <p:cNvSpPr>
              <a:spLocks/>
            </p:cNvSpPr>
            <p:nvPr userDrawn="1"/>
          </p:nvSpPr>
          <p:spPr bwMode="auto">
            <a:xfrm>
              <a:off x="7656514" y="3965575"/>
              <a:ext cx="15875" cy="20638"/>
            </a:xfrm>
            <a:custGeom>
              <a:avLst/>
              <a:gdLst>
                <a:gd name="T0" fmla="*/ 8 w 10"/>
                <a:gd name="T1" fmla="*/ 6 h 13"/>
                <a:gd name="T2" fmla="*/ 7 w 10"/>
                <a:gd name="T3" fmla="*/ 13 h 13"/>
                <a:gd name="T4" fmla="*/ 1 w 10"/>
                <a:gd name="T5" fmla="*/ 9 h 13"/>
                <a:gd name="T6" fmla="*/ 2 w 10"/>
                <a:gd name="T7" fmla="*/ 1 h 13"/>
                <a:gd name="T8" fmla="*/ 8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3" y="12"/>
                    <a:pt x="1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256"/>
            <p:cNvSpPr>
              <a:spLocks/>
            </p:cNvSpPr>
            <p:nvPr userDrawn="1"/>
          </p:nvSpPr>
          <p:spPr bwMode="auto">
            <a:xfrm>
              <a:off x="7653339" y="39592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257"/>
            <p:cNvSpPr>
              <a:spLocks/>
            </p:cNvSpPr>
            <p:nvPr userDrawn="1"/>
          </p:nvSpPr>
          <p:spPr bwMode="auto">
            <a:xfrm>
              <a:off x="7680326" y="3956050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3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258"/>
            <p:cNvSpPr>
              <a:spLocks/>
            </p:cNvSpPr>
            <p:nvPr userDrawn="1"/>
          </p:nvSpPr>
          <p:spPr bwMode="auto">
            <a:xfrm>
              <a:off x="7675564" y="394811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259"/>
            <p:cNvSpPr>
              <a:spLocks/>
            </p:cNvSpPr>
            <p:nvPr userDrawn="1"/>
          </p:nvSpPr>
          <p:spPr bwMode="auto">
            <a:xfrm>
              <a:off x="7621589" y="3944938"/>
              <a:ext cx="69850" cy="31750"/>
            </a:xfrm>
            <a:custGeom>
              <a:avLst/>
              <a:gdLst>
                <a:gd name="T0" fmla="*/ 0 w 44"/>
                <a:gd name="T1" fmla="*/ 20 h 20"/>
                <a:gd name="T2" fmla="*/ 44 w 44"/>
                <a:gd name="T3" fmla="*/ 1 h 20"/>
                <a:gd name="T4" fmla="*/ 44 w 44"/>
                <a:gd name="T5" fmla="*/ 0 h 20"/>
                <a:gd name="T6" fmla="*/ 0 w 44"/>
                <a:gd name="T7" fmla="*/ 19 h 20"/>
                <a:gd name="T8" fmla="*/ 0 w 44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0">
                  <a:moveTo>
                    <a:pt x="0" y="20"/>
                  </a:moveTo>
                  <a:cubicBezTo>
                    <a:pt x="15" y="14"/>
                    <a:pt x="30" y="7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9" y="6"/>
                    <a:pt x="15" y="13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260"/>
            <p:cNvSpPr>
              <a:spLocks/>
            </p:cNvSpPr>
            <p:nvPr userDrawn="1"/>
          </p:nvSpPr>
          <p:spPr bwMode="auto">
            <a:xfrm>
              <a:off x="8205789" y="3779838"/>
              <a:ext cx="625475" cy="512763"/>
            </a:xfrm>
            <a:custGeom>
              <a:avLst/>
              <a:gdLst>
                <a:gd name="T0" fmla="*/ 177 w 394"/>
                <a:gd name="T1" fmla="*/ 0 h 323"/>
                <a:gd name="T2" fmla="*/ 0 w 394"/>
                <a:gd name="T3" fmla="*/ 323 h 323"/>
                <a:gd name="T4" fmla="*/ 394 w 394"/>
                <a:gd name="T5" fmla="*/ 323 h 323"/>
                <a:gd name="T6" fmla="*/ 177 w 394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4" h="323">
                  <a:moveTo>
                    <a:pt x="177" y="0"/>
                  </a:moveTo>
                  <a:lnTo>
                    <a:pt x="0" y="323"/>
                  </a:lnTo>
                  <a:lnTo>
                    <a:pt x="394" y="323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261"/>
            <p:cNvSpPr>
              <a:spLocks/>
            </p:cNvSpPr>
            <p:nvPr userDrawn="1"/>
          </p:nvSpPr>
          <p:spPr bwMode="auto">
            <a:xfrm>
              <a:off x="8278814" y="3779838"/>
              <a:ext cx="625475" cy="1285875"/>
            </a:xfrm>
            <a:custGeom>
              <a:avLst/>
              <a:gdLst>
                <a:gd name="T0" fmla="*/ 177 w 394"/>
                <a:gd name="T1" fmla="*/ 0 h 810"/>
                <a:gd name="T2" fmla="*/ 394 w 394"/>
                <a:gd name="T3" fmla="*/ 296 h 810"/>
                <a:gd name="T4" fmla="*/ 369 w 394"/>
                <a:gd name="T5" fmla="*/ 296 h 810"/>
                <a:gd name="T6" fmla="*/ 369 w 394"/>
                <a:gd name="T7" fmla="*/ 810 h 810"/>
                <a:gd name="T8" fmla="*/ 0 w 394"/>
                <a:gd name="T9" fmla="*/ 810 h 810"/>
                <a:gd name="T10" fmla="*/ 0 w 394"/>
                <a:gd name="T11" fmla="*/ 296 h 810"/>
                <a:gd name="T12" fmla="*/ 17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177" y="0"/>
                  </a:moveTo>
                  <a:lnTo>
                    <a:pt x="394" y="296"/>
                  </a:lnTo>
                  <a:lnTo>
                    <a:pt x="369" y="296"/>
                  </a:lnTo>
                  <a:lnTo>
                    <a:pt x="369" y="810"/>
                  </a:lnTo>
                  <a:lnTo>
                    <a:pt x="0" y="810"/>
                  </a:lnTo>
                  <a:lnTo>
                    <a:pt x="0" y="29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D27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Rectangle 1262"/>
            <p:cNvSpPr>
              <a:spLocks noChangeArrowheads="1"/>
            </p:cNvSpPr>
            <p:nvPr userDrawn="1"/>
          </p:nvSpPr>
          <p:spPr bwMode="auto">
            <a:xfrm>
              <a:off x="8791576" y="4249738"/>
              <a:ext cx="1169988" cy="815975"/>
            </a:xfrm>
            <a:prstGeom prst="rect">
              <a:avLst/>
            </a:prstGeom>
            <a:solidFill>
              <a:srgbClr val="C46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Rectangle 1263"/>
            <p:cNvSpPr>
              <a:spLocks noChangeArrowheads="1"/>
            </p:cNvSpPr>
            <p:nvPr userDrawn="1"/>
          </p:nvSpPr>
          <p:spPr bwMode="auto">
            <a:xfrm>
              <a:off x="8791576" y="4249738"/>
              <a:ext cx="1169988" cy="81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264"/>
            <p:cNvSpPr>
              <a:spLocks/>
            </p:cNvSpPr>
            <p:nvPr userDrawn="1"/>
          </p:nvSpPr>
          <p:spPr bwMode="auto">
            <a:xfrm>
              <a:off x="8486776" y="3779838"/>
              <a:ext cx="1549400" cy="512763"/>
            </a:xfrm>
            <a:custGeom>
              <a:avLst/>
              <a:gdLst>
                <a:gd name="T0" fmla="*/ 0 w 976"/>
                <a:gd name="T1" fmla="*/ 0 h 323"/>
                <a:gd name="T2" fmla="*/ 783 w 976"/>
                <a:gd name="T3" fmla="*/ 0 h 323"/>
                <a:gd name="T4" fmla="*/ 976 w 976"/>
                <a:gd name="T5" fmla="*/ 323 h 323"/>
                <a:gd name="T6" fmla="*/ 193 w 976"/>
                <a:gd name="T7" fmla="*/ 323 h 323"/>
                <a:gd name="T8" fmla="*/ 0 w 976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6" h="323">
                  <a:moveTo>
                    <a:pt x="0" y="0"/>
                  </a:moveTo>
                  <a:lnTo>
                    <a:pt x="783" y="0"/>
                  </a:lnTo>
                  <a:lnTo>
                    <a:pt x="976" y="323"/>
                  </a:lnTo>
                  <a:lnTo>
                    <a:pt x="193" y="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Rectangle 1265"/>
            <p:cNvSpPr>
              <a:spLocks noChangeArrowheads="1"/>
            </p:cNvSpPr>
            <p:nvPr userDrawn="1"/>
          </p:nvSpPr>
          <p:spPr bwMode="auto">
            <a:xfrm>
              <a:off x="9498014" y="4433888"/>
              <a:ext cx="192088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Rectangle 1266"/>
            <p:cNvSpPr>
              <a:spLocks noChangeArrowheads="1"/>
            </p:cNvSpPr>
            <p:nvPr userDrawn="1"/>
          </p:nvSpPr>
          <p:spPr bwMode="auto">
            <a:xfrm>
              <a:off x="9523414" y="4675188"/>
              <a:ext cx="141288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Rectangle 1267"/>
            <p:cNvSpPr>
              <a:spLocks noChangeArrowheads="1"/>
            </p:cNvSpPr>
            <p:nvPr userDrawn="1"/>
          </p:nvSpPr>
          <p:spPr bwMode="auto">
            <a:xfrm>
              <a:off x="9523414" y="4467225"/>
              <a:ext cx="141288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Rectangle 1268"/>
            <p:cNvSpPr>
              <a:spLocks noChangeArrowheads="1"/>
            </p:cNvSpPr>
            <p:nvPr userDrawn="1"/>
          </p:nvSpPr>
          <p:spPr bwMode="auto">
            <a:xfrm>
              <a:off x="9064626" y="4433888"/>
              <a:ext cx="190500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Rectangle 1269"/>
            <p:cNvSpPr>
              <a:spLocks noChangeArrowheads="1"/>
            </p:cNvSpPr>
            <p:nvPr userDrawn="1"/>
          </p:nvSpPr>
          <p:spPr bwMode="auto">
            <a:xfrm>
              <a:off x="9090026" y="4675188"/>
              <a:ext cx="138113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Rectangle 1270"/>
            <p:cNvSpPr>
              <a:spLocks noChangeArrowheads="1"/>
            </p:cNvSpPr>
            <p:nvPr userDrawn="1"/>
          </p:nvSpPr>
          <p:spPr bwMode="auto">
            <a:xfrm>
              <a:off x="9090026" y="4467225"/>
              <a:ext cx="138113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271"/>
            <p:cNvSpPr>
              <a:spLocks/>
            </p:cNvSpPr>
            <p:nvPr userDrawn="1"/>
          </p:nvSpPr>
          <p:spPr bwMode="auto">
            <a:xfrm>
              <a:off x="9340851" y="4270375"/>
              <a:ext cx="166688" cy="203200"/>
            </a:xfrm>
            <a:custGeom>
              <a:avLst/>
              <a:gdLst>
                <a:gd name="T0" fmla="*/ 104 w 105"/>
                <a:gd name="T1" fmla="*/ 0 h 128"/>
                <a:gd name="T2" fmla="*/ 82 w 105"/>
                <a:gd name="T3" fmla="*/ 0 h 128"/>
                <a:gd name="T4" fmla="*/ 64 w 105"/>
                <a:gd name="T5" fmla="*/ 0 h 128"/>
                <a:gd name="T6" fmla="*/ 45 w 105"/>
                <a:gd name="T7" fmla="*/ 0 h 128"/>
                <a:gd name="T8" fmla="*/ 27 w 105"/>
                <a:gd name="T9" fmla="*/ 0 h 128"/>
                <a:gd name="T10" fmla="*/ 0 w 105"/>
                <a:gd name="T11" fmla="*/ 0 h 128"/>
                <a:gd name="T12" fmla="*/ 0 w 105"/>
                <a:gd name="T13" fmla="*/ 16 h 128"/>
                <a:gd name="T14" fmla="*/ 0 w 105"/>
                <a:gd name="T15" fmla="*/ 113 h 128"/>
                <a:gd name="T16" fmla="*/ 12 w 105"/>
                <a:gd name="T17" fmla="*/ 127 h 128"/>
                <a:gd name="T18" fmla="*/ 27 w 105"/>
                <a:gd name="T19" fmla="*/ 113 h 128"/>
                <a:gd name="T20" fmla="*/ 27 w 105"/>
                <a:gd name="T21" fmla="*/ 47 h 128"/>
                <a:gd name="T22" fmla="*/ 36 w 105"/>
                <a:gd name="T23" fmla="*/ 38 h 128"/>
                <a:gd name="T24" fmla="*/ 36 w 105"/>
                <a:gd name="T25" fmla="*/ 38 h 128"/>
                <a:gd name="T26" fmla="*/ 45 w 105"/>
                <a:gd name="T27" fmla="*/ 47 h 128"/>
                <a:gd name="T28" fmla="*/ 45 w 105"/>
                <a:gd name="T29" fmla="*/ 81 h 128"/>
                <a:gd name="T30" fmla="*/ 53 w 105"/>
                <a:gd name="T31" fmla="*/ 91 h 128"/>
                <a:gd name="T32" fmla="*/ 64 w 105"/>
                <a:gd name="T33" fmla="*/ 82 h 128"/>
                <a:gd name="T34" fmla="*/ 64 w 105"/>
                <a:gd name="T35" fmla="*/ 25 h 128"/>
                <a:gd name="T36" fmla="*/ 73 w 105"/>
                <a:gd name="T37" fmla="*/ 16 h 128"/>
                <a:gd name="T38" fmla="*/ 82 w 105"/>
                <a:gd name="T39" fmla="*/ 25 h 128"/>
                <a:gd name="T40" fmla="*/ 82 w 105"/>
                <a:gd name="T41" fmla="*/ 97 h 128"/>
                <a:gd name="T42" fmla="*/ 91 w 105"/>
                <a:gd name="T43" fmla="*/ 109 h 128"/>
                <a:gd name="T44" fmla="*/ 105 w 105"/>
                <a:gd name="T45" fmla="*/ 98 h 128"/>
                <a:gd name="T46" fmla="*/ 105 w 105"/>
                <a:gd name="T47" fmla="*/ 0 h 128"/>
                <a:gd name="T48" fmla="*/ 104 w 105"/>
                <a:gd name="T4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128">
                  <a:moveTo>
                    <a:pt x="104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20"/>
                    <a:pt x="5" y="126"/>
                    <a:pt x="12" y="127"/>
                  </a:cubicBezTo>
                  <a:cubicBezTo>
                    <a:pt x="20" y="128"/>
                    <a:pt x="27" y="121"/>
                    <a:pt x="27" y="113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2"/>
                    <a:pt x="31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41" y="38"/>
                    <a:pt x="45" y="42"/>
                    <a:pt x="45" y="47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6"/>
                    <a:pt x="48" y="90"/>
                    <a:pt x="53" y="91"/>
                  </a:cubicBezTo>
                  <a:cubicBezTo>
                    <a:pt x="59" y="92"/>
                    <a:pt x="64" y="87"/>
                    <a:pt x="64" y="82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0"/>
                    <a:pt x="68" y="16"/>
                    <a:pt x="73" y="16"/>
                  </a:cubicBezTo>
                  <a:cubicBezTo>
                    <a:pt x="78" y="16"/>
                    <a:pt x="82" y="20"/>
                    <a:pt x="82" y="25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103"/>
                    <a:pt x="86" y="108"/>
                    <a:pt x="91" y="109"/>
                  </a:cubicBezTo>
                  <a:cubicBezTo>
                    <a:pt x="99" y="110"/>
                    <a:pt x="105" y="105"/>
                    <a:pt x="105" y="98"/>
                  </a:cubicBezTo>
                  <a:cubicBezTo>
                    <a:pt x="105" y="0"/>
                    <a:pt x="105" y="0"/>
                    <a:pt x="105" y="0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Oval 1272"/>
            <p:cNvSpPr>
              <a:spLocks noChangeArrowheads="1"/>
            </p:cNvSpPr>
            <p:nvPr userDrawn="1"/>
          </p:nvSpPr>
          <p:spPr bwMode="auto">
            <a:xfrm>
              <a:off x="8437564" y="4229100"/>
              <a:ext cx="161925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Oval 1273"/>
            <p:cNvSpPr>
              <a:spLocks noChangeArrowheads="1"/>
            </p:cNvSpPr>
            <p:nvPr userDrawn="1"/>
          </p:nvSpPr>
          <p:spPr bwMode="auto">
            <a:xfrm>
              <a:off x="8461376" y="4257675"/>
              <a:ext cx="114300" cy="146050"/>
            </a:xfrm>
            <a:prstGeom prst="ellipse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Rectangle 1274"/>
            <p:cNvSpPr>
              <a:spLocks noChangeArrowheads="1"/>
            </p:cNvSpPr>
            <p:nvPr userDrawn="1"/>
          </p:nvSpPr>
          <p:spPr bwMode="auto">
            <a:xfrm>
              <a:off x="8437564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Rectangle 1275"/>
            <p:cNvSpPr>
              <a:spLocks noChangeArrowheads="1"/>
            </p:cNvSpPr>
            <p:nvPr userDrawn="1"/>
          </p:nvSpPr>
          <p:spPr bwMode="auto">
            <a:xfrm>
              <a:off x="8451851" y="4760913"/>
              <a:ext cx="142875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Oval 1276"/>
            <p:cNvSpPr>
              <a:spLocks noChangeArrowheads="1"/>
            </p:cNvSpPr>
            <p:nvPr userDrawn="1"/>
          </p:nvSpPr>
          <p:spPr bwMode="auto">
            <a:xfrm>
              <a:off x="8899526" y="3765550"/>
              <a:ext cx="223838" cy="223838"/>
            </a:xfrm>
            <a:prstGeom prst="ellipse">
              <a:avLst/>
            </a:pr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Rectangle 1277"/>
            <p:cNvSpPr>
              <a:spLocks noChangeArrowheads="1"/>
            </p:cNvSpPr>
            <p:nvPr userDrawn="1"/>
          </p:nvSpPr>
          <p:spPr bwMode="auto">
            <a:xfrm>
              <a:off x="8966201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278"/>
            <p:cNvSpPr>
              <a:spLocks/>
            </p:cNvSpPr>
            <p:nvPr userDrawn="1"/>
          </p:nvSpPr>
          <p:spPr bwMode="auto">
            <a:xfrm>
              <a:off x="8896351" y="3925888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8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Rectangle 1279"/>
            <p:cNvSpPr>
              <a:spLocks noChangeArrowheads="1"/>
            </p:cNvSpPr>
            <p:nvPr userDrawn="1"/>
          </p:nvSpPr>
          <p:spPr bwMode="auto">
            <a:xfrm>
              <a:off x="8883651" y="3876675"/>
              <a:ext cx="252413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280"/>
            <p:cNvSpPr>
              <a:spLocks/>
            </p:cNvSpPr>
            <p:nvPr userDrawn="1"/>
          </p:nvSpPr>
          <p:spPr bwMode="auto">
            <a:xfrm>
              <a:off x="8855076" y="3648075"/>
              <a:ext cx="61913" cy="44450"/>
            </a:xfrm>
            <a:custGeom>
              <a:avLst/>
              <a:gdLst>
                <a:gd name="T0" fmla="*/ 39 w 39"/>
                <a:gd name="T1" fmla="*/ 19 h 28"/>
                <a:gd name="T2" fmla="*/ 35 w 39"/>
                <a:gd name="T3" fmla="*/ 2 h 28"/>
                <a:gd name="T4" fmla="*/ 0 w 39"/>
                <a:gd name="T5" fmla="*/ 0 h 28"/>
                <a:gd name="T6" fmla="*/ 23 w 39"/>
                <a:gd name="T7" fmla="*/ 12 h 28"/>
                <a:gd name="T8" fmla="*/ 31 w 39"/>
                <a:gd name="T9" fmla="*/ 28 h 28"/>
                <a:gd name="T10" fmla="*/ 39 w 39"/>
                <a:gd name="T11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">
                  <a:moveTo>
                    <a:pt x="39" y="19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3"/>
                    <a:pt x="23" y="12"/>
                  </a:cubicBezTo>
                  <a:cubicBezTo>
                    <a:pt x="31" y="28"/>
                    <a:pt x="31" y="28"/>
                    <a:pt x="31" y="28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281"/>
            <p:cNvSpPr>
              <a:spLocks/>
            </p:cNvSpPr>
            <p:nvPr userDrawn="1"/>
          </p:nvSpPr>
          <p:spPr bwMode="auto">
            <a:xfrm>
              <a:off x="8893176" y="3670300"/>
              <a:ext cx="88900" cy="134938"/>
            </a:xfrm>
            <a:custGeom>
              <a:avLst/>
              <a:gdLst>
                <a:gd name="T0" fmla="*/ 56 w 56"/>
                <a:gd name="T1" fmla="*/ 76 h 85"/>
                <a:gd name="T2" fmla="*/ 36 w 56"/>
                <a:gd name="T3" fmla="*/ 85 h 85"/>
                <a:gd name="T4" fmla="*/ 0 w 56"/>
                <a:gd name="T5" fmla="*/ 9 h 85"/>
                <a:gd name="T6" fmla="*/ 20 w 56"/>
                <a:gd name="T7" fmla="*/ 0 h 85"/>
                <a:gd name="T8" fmla="*/ 56 w 56"/>
                <a:gd name="T9" fmla="*/ 7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56" y="76"/>
                  </a:moveTo>
                  <a:lnTo>
                    <a:pt x="36" y="85"/>
                  </a:lnTo>
                  <a:lnTo>
                    <a:pt x="0" y="9"/>
                  </a:lnTo>
                  <a:lnTo>
                    <a:pt x="20" y="0"/>
                  </a:lnTo>
                  <a:lnTo>
                    <a:pt x="56" y="76"/>
                  </a:lnTo>
                  <a:close/>
                </a:path>
              </a:pathLst>
            </a:cu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282"/>
            <p:cNvSpPr>
              <a:spLocks/>
            </p:cNvSpPr>
            <p:nvPr userDrawn="1"/>
          </p:nvSpPr>
          <p:spPr bwMode="auto">
            <a:xfrm>
              <a:off x="8882064" y="3665538"/>
              <a:ext cx="61913" cy="46038"/>
            </a:xfrm>
            <a:custGeom>
              <a:avLst/>
              <a:gdLst>
                <a:gd name="T0" fmla="*/ 39 w 39"/>
                <a:gd name="T1" fmla="*/ 13 h 29"/>
                <a:gd name="T2" fmla="*/ 6 w 39"/>
                <a:gd name="T3" fmla="*/ 29 h 29"/>
                <a:gd name="T4" fmla="*/ 0 w 39"/>
                <a:gd name="T5" fmla="*/ 16 h 29"/>
                <a:gd name="T6" fmla="*/ 33 w 39"/>
                <a:gd name="T7" fmla="*/ 0 h 29"/>
                <a:gd name="T8" fmla="*/ 39 w 39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9">
                  <a:moveTo>
                    <a:pt x="39" y="13"/>
                  </a:moveTo>
                  <a:lnTo>
                    <a:pt x="6" y="29"/>
                  </a:lnTo>
                  <a:lnTo>
                    <a:pt x="0" y="16"/>
                  </a:lnTo>
                  <a:lnTo>
                    <a:pt x="33" y="0"/>
                  </a:lnTo>
                  <a:lnTo>
                    <a:pt x="39" y="13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1283"/>
            <p:cNvSpPr>
              <a:spLocks/>
            </p:cNvSpPr>
            <p:nvPr userDrawn="1"/>
          </p:nvSpPr>
          <p:spPr bwMode="auto">
            <a:xfrm>
              <a:off x="9088439" y="3640138"/>
              <a:ext cx="69850" cy="57150"/>
            </a:xfrm>
            <a:custGeom>
              <a:avLst/>
              <a:gdLst>
                <a:gd name="T0" fmla="*/ 0 w 44"/>
                <a:gd name="T1" fmla="*/ 26 h 36"/>
                <a:gd name="T2" fmla="*/ 9 w 44"/>
                <a:gd name="T3" fmla="*/ 0 h 36"/>
                <a:gd name="T4" fmla="*/ 44 w 44"/>
                <a:gd name="T5" fmla="*/ 15 h 36"/>
                <a:gd name="T6" fmla="*/ 17 w 44"/>
                <a:gd name="T7" fmla="*/ 16 h 36"/>
                <a:gd name="T8" fmla="*/ 13 w 44"/>
                <a:gd name="T9" fmla="*/ 28 h 36"/>
                <a:gd name="T10" fmla="*/ 0 w 44"/>
                <a:gd name="T11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6">
                  <a:moveTo>
                    <a:pt x="0" y="26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31" y="36"/>
                    <a:pt x="17" y="16"/>
                  </a:cubicBezTo>
                  <a:cubicBezTo>
                    <a:pt x="13" y="28"/>
                    <a:pt x="13" y="28"/>
                    <a:pt x="13" y="28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284"/>
            <p:cNvSpPr>
              <a:spLocks/>
            </p:cNvSpPr>
            <p:nvPr userDrawn="1"/>
          </p:nvSpPr>
          <p:spPr bwMode="auto">
            <a:xfrm>
              <a:off x="9024939" y="3670300"/>
              <a:ext cx="88900" cy="134938"/>
            </a:xfrm>
            <a:custGeom>
              <a:avLst/>
              <a:gdLst>
                <a:gd name="T0" fmla="*/ 0 w 56"/>
                <a:gd name="T1" fmla="*/ 76 h 85"/>
                <a:gd name="T2" fmla="*/ 20 w 56"/>
                <a:gd name="T3" fmla="*/ 85 h 85"/>
                <a:gd name="T4" fmla="*/ 56 w 56"/>
                <a:gd name="T5" fmla="*/ 9 h 85"/>
                <a:gd name="T6" fmla="*/ 36 w 56"/>
                <a:gd name="T7" fmla="*/ 0 h 85"/>
                <a:gd name="T8" fmla="*/ 0 w 56"/>
                <a:gd name="T9" fmla="*/ 7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0" y="76"/>
                  </a:moveTo>
                  <a:lnTo>
                    <a:pt x="20" y="85"/>
                  </a:lnTo>
                  <a:lnTo>
                    <a:pt x="56" y="9"/>
                  </a:lnTo>
                  <a:lnTo>
                    <a:pt x="36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1285"/>
            <p:cNvSpPr>
              <a:spLocks/>
            </p:cNvSpPr>
            <p:nvPr userDrawn="1"/>
          </p:nvSpPr>
          <p:spPr bwMode="auto">
            <a:xfrm>
              <a:off x="9061451" y="3665538"/>
              <a:ext cx="63500" cy="46038"/>
            </a:xfrm>
            <a:custGeom>
              <a:avLst/>
              <a:gdLst>
                <a:gd name="T0" fmla="*/ 0 w 40"/>
                <a:gd name="T1" fmla="*/ 13 h 29"/>
                <a:gd name="T2" fmla="*/ 33 w 40"/>
                <a:gd name="T3" fmla="*/ 29 h 29"/>
                <a:gd name="T4" fmla="*/ 40 w 40"/>
                <a:gd name="T5" fmla="*/ 16 h 29"/>
                <a:gd name="T6" fmla="*/ 6 w 40"/>
                <a:gd name="T7" fmla="*/ 0 h 29"/>
                <a:gd name="T8" fmla="*/ 0 w 40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9">
                  <a:moveTo>
                    <a:pt x="0" y="13"/>
                  </a:moveTo>
                  <a:lnTo>
                    <a:pt x="33" y="29"/>
                  </a:lnTo>
                  <a:lnTo>
                    <a:pt x="40" y="16"/>
                  </a:lnTo>
                  <a:lnTo>
                    <a:pt x="6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Rectangle 1286"/>
            <p:cNvSpPr>
              <a:spLocks noChangeArrowheads="1"/>
            </p:cNvSpPr>
            <p:nvPr userDrawn="1"/>
          </p:nvSpPr>
          <p:spPr bwMode="auto">
            <a:xfrm>
              <a:off x="10907714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1287"/>
            <p:cNvSpPr>
              <a:spLocks/>
            </p:cNvSpPr>
            <p:nvPr userDrawn="1"/>
          </p:nvSpPr>
          <p:spPr bwMode="auto">
            <a:xfrm>
              <a:off x="10837864" y="3925888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8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Rectangle 1288"/>
            <p:cNvSpPr>
              <a:spLocks noChangeArrowheads="1"/>
            </p:cNvSpPr>
            <p:nvPr userDrawn="1"/>
          </p:nvSpPr>
          <p:spPr bwMode="auto">
            <a:xfrm>
              <a:off x="10823576" y="3876675"/>
              <a:ext cx="254000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1289"/>
            <p:cNvSpPr>
              <a:spLocks/>
            </p:cNvSpPr>
            <p:nvPr userDrawn="1"/>
          </p:nvSpPr>
          <p:spPr bwMode="auto">
            <a:xfrm>
              <a:off x="9517064" y="3044825"/>
              <a:ext cx="627063" cy="512763"/>
            </a:xfrm>
            <a:custGeom>
              <a:avLst/>
              <a:gdLst>
                <a:gd name="T0" fmla="*/ 178 w 395"/>
                <a:gd name="T1" fmla="*/ 0 h 323"/>
                <a:gd name="T2" fmla="*/ 0 w 395"/>
                <a:gd name="T3" fmla="*/ 323 h 323"/>
                <a:gd name="T4" fmla="*/ 395 w 395"/>
                <a:gd name="T5" fmla="*/ 323 h 323"/>
                <a:gd name="T6" fmla="*/ 178 w 395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5" h="323">
                  <a:moveTo>
                    <a:pt x="178" y="0"/>
                  </a:moveTo>
                  <a:lnTo>
                    <a:pt x="0" y="323"/>
                  </a:lnTo>
                  <a:lnTo>
                    <a:pt x="395" y="323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290"/>
            <p:cNvSpPr>
              <a:spLocks/>
            </p:cNvSpPr>
            <p:nvPr userDrawn="1"/>
          </p:nvSpPr>
          <p:spPr bwMode="auto">
            <a:xfrm>
              <a:off x="9590089" y="3044825"/>
              <a:ext cx="627063" cy="2020888"/>
            </a:xfrm>
            <a:custGeom>
              <a:avLst/>
              <a:gdLst>
                <a:gd name="T0" fmla="*/ 178 w 395"/>
                <a:gd name="T1" fmla="*/ 0 h 1273"/>
                <a:gd name="T2" fmla="*/ 395 w 395"/>
                <a:gd name="T3" fmla="*/ 296 h 1273"/>
                <a:gd name="T4" fmla="*/ 369 w 395"/>
                <a:gd name="T5" fmla="*/ 296 h 1273"/>
                <a:gd name="T6" fmla="*/ 369 w 395"/>
                <a:gd name="T7" fmla="*/ 1273 h 1273"/>
                <a:gd name="T8" fmla="*/ 0 w 395"/>
                <a:gd name="T9" fmla="*/ 1273 h 1273"/>
                <a:gd name="T10" fmla="*/ 0 w 395"/>
                <a:gd name="T11" fmla="*/ 296 h 1273"/>
                <a:gd name="T12" fmla="*/ 178 w 395"/>
                <a:gd name="T13" fmla="*/ 0 h 1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5" h="1273">
                  <a:moveTo>
                    <a:pt x="178" y="0"/>
                  </a:moveTo>
                  <a:lnTo>
                    <a:pt x="395" y="296"/>
                  </a:lnTo>
                  <a:lnTo>
                    <a:pt x="369" y="296"/>
                  </a:lnTo>
                  <a:lnTo>
                    <a:pt x="369" y="1273"/>
                  </a:lnTo>
                  <a:lnTo>
                    <a:pt x="0" y="1273"/>
                  </a:lnTo>
                  <a:lnTo>
                    <a:pt x="0" y="29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EEA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Rectangle 1291"/>
            <p:cNvSpPr>
              <a:spLocks noChangeArrowheads="1"/>
            </p:cNvSpPr>
            <p:nvPr userDrawn="1"/>
          </p:nvSpPr>
          <p:spPr bwMode="auto">
            <a:xfrm>
              <a:off x="10104439" y="3514725"/>
              <a:ext cx="1171575" cy="1550988"/>
            </a:xfrm>
            <a:prstGeom prst="rect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Rectangle 1292"/>
            <p:cNvSpPr>
              <a:spLocks noChangeArrowheads="1"/>
            </p:cNvSpPr>
            <p:nvPr userDrawn="1"/>
          </p:nvSpPr>
          <p:spPr bwMode="auto">
            <a:xfrm>
              <a:off x="10104439" y="3514725"/>
              <a:ext cx="1171575" cy="1550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293"/>
            <p:cNvSpPr>
              <a:spLocks/>
            </p:cNvSpPr>
            <p:nvPr userDrawn="1"/>
          </p:nvSpPr>
          <p:spPr bwMode="auto">
            <a:xfrm>
              <a:off x="9799639" y="3044825"/>
              <a:ext cx="1549400" cy="512763"/>
            </a:xfrm>
            <a:custGeom>
              <a:avLst/>
              <a:gdLst>
                <a:gd name="T0" fmla="*/ 0 w 976"/>
                <a:gd name="T1" fmla="*/ 0 h 323"/>
                <a:gd name="T2" fmla="*/ 784 w 976"/>
                <a:gd name="T3" fmla="*/ 0 h 323"/>
                <a:gd name="T4" fmla="*/ 976 w 976"/>
                <a:gd name="T5" fmla="*/ 323 h 323"/>
                <a:gd name="T6" fmla="*/ 192 w 976"/>
                <a:gd name="T7" fmla="*/ 323 h 323"/>
                <a:gd name="T8" fmla="*/ 0 w 976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6" h="323">
                  <a:moveTo>
                    <a:pt x="0" y="0"/>
                  </a:moveTo>
                  <a:lnTo>
                    <a:pt x="784" y="0"/>
                  </a:lnTo>
                  <a:lnTo>
                    <a:pt x="976" y="323"/>
                  </a:lnTo>
                  <a:lnTo>
                    <a:pt x="192" y="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Rectangle 1294"/>
            <p:cNvSpPr>
              <a:spLocks noChangeArrowheads="1"/>
            </p:cNvSpPr>
            <p:nvPr userDrawn="1"/>
          </p:nvSpPr>
          <p:spPr bwMode="auto">
            <a:xfrm>
              <a:off x="10810876" y="3698875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Rectangle 1295"/>
            <p:cNvSpPr>
              <a:spLocks noChangeArrowheads="1"/>
            </p:cNvSpPr>
            <p:nvPr userDrawn="1"/>
          </p:nvSpPr>
          <p:spPr bwMode="auto">
            <a:xfrm>
              <a:off x="10837864" y="3941763"/>
              <a:ext cx="139700" cy="171450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Rectangle 1296"/>
            <p:cNvSpPr>
              <a:spLocks noChangeArrowheads="1"/>
            </p:cNvSpPr>
            <p:nvPr userDrawn="1"/>
          </p:nvSpPr>
          <p:spPr bwMode="auto">
            <a:xfrm>
              <a:off x="10837864" y="3733800"/>
              <a:ext cx="139700" cy="171450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Rectangle 1297"/>
            <p:cNvSpPr>
              <a:spLocks noChangeArrowheads="1"/>
            </p:cNvSpPr>
            <p:nvPr userDrawn="1"/>
          </p:nvSpPr>
          <p:spPr bwMode="auto">
            <a:xfrm>
              <a:off x="10375901" y="3698875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Rectangle 1298"/>
            <p:cNvSpPr>
              <a:spLocks noChangeArrowheads="1"/>
            </p:cNvSpPr>
            <p:nvPr userDrawn="1"/>
          </p:nvSpPr>
          <p:spPr bwMode="auto">
            <a:xfrm>
              <a:off x="10402889" y="3941763"/>
              <a:ext cx="139700" cy="171450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Rectangle 1299"/>
            <p:cNvSpPr>
              <a:spLocks noChangeArrowheads="1"/>
            </p:cNvSpPr>
            <p:nvPr userDrawn="1"/>
          </p:nvSpPr>
          <p:spPr bwMode="auto">
            <a:xfrm>
              <a:off x="10402889" y="3733800"/>
              <a:ext cx="139700" cy="171450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300"/>
            <p:cNvSpPr>
              <a:spLocks/>
            </p:cNvSpPr>
            <p:nvPr userDrawn="1"/>
          </p:nvSpPr>
          <p:spPr bwMode="auto">
            <a:xfrm>
              <a:off x="10104439" y="3557588"/>
              <a:ext cx="153988" cy="188913"/>
            </a:xfrm>
            <a:custGeom>
              <a:avLst/>
              <a:gdLst>
                <a:gd name="T0" fmla="*/ 96 w 97"/>
                <a:gd name="T1" fmla="*/ 0 h 119"/>
                <a:gd name="T2" fmla="*/ 75 w 97"/>
                <a:gd name="T3" fmla="*/ 0 h 119"/>
                <a:gd name="T4" fmla="*/ 59 w 97"/>
                <a:gd name="T5" fmla="*/ 0 h 119"/>
                <a:gd name="T6" fmla="*/ 41 w 97"/>
                <a:gd name="T7" fmla="*/ 0 h 119"/>
                <a:gd name="T8" fmla="*/ 25 w 97"/>
                <a:gd name="T9" fmla="*/ 0 h 119"/>
                <a:gd name="T10" fmla="*/ 0 w 97"/>
                <a:gd name="T11" fmla="*/ 0 h 119"/>
                <a:gd name="T12" fmla="*/ 0 w 97"/>
                <a:gd name="T13" fmla="*/ 15 h 119"/>
                <a:gd name="T14" fmla="*/ 0 w 97"/>
                <a:gd name="T15" fmla="*/ 105 h 119"/>
                <a:gd name="T16" fmla="*/ 11 w 97"/>
                <a:gd name="T17" fmla="*/ 118 h 119"/>
                <a:gd name="T18" fmla="*/ 25 w 97"/>
                <a:gd name="T19" fmla="*/ 106 h 119"/>
                <a:gd name="T20" fmla="*/ 25 w 97"/>
                <a:gd name="T21" fmla="*/ 44 h 119"/>
                <a:gd name="T22" fmla="*/ 33 w 97"/>
                <a:gd name="T23" fmla="*/ 36 h 119"/>
                <a:gd name="T24" fmla="*/ 33 w 97"/>
                <a:gd name="T25" fmla="*/ 36 h 119"/>
                <a:gd name="T26" fmla="*/ 41 w 97"/>
                <a:gd name="T27" fmla="*/ 44 h 119"/>
                <a:gd name="T28" fmla="*/ 41 w 97"/>
                <a:gd name="T29" fmla="*/ 76 h 119"/>
                <a:gd name="T30" fmla="*/ 49 w 97"/>
                <a:gd name="T31" fmla="*/ 85 h 119"/>
                <a:gd name="T32" fmla="*/ 59 w 97"/>
                <a:gd name="T33" fmla="*/ 76 h 119"/>
                <a:gd name="T34" fmla="*/ 59 w 97"/>
                <a:gd name="T35" fmla="*/ 24 h 119"/>
                <a:gd name="T36" fmla="*/ 67 w 97"/>
                <a:gd name="T37" fmla="*/ 15 h 119"/>
                <a:gd name="T38" fmla="*/ 75 w 97"/>
                <a:gd name="T39" fmla="*/ 24 h 119"/>
                <a:gd name="T40" fmla="*/ 75 w 97"/>
                <a:gd name="T41" fmla="*/ 90 h 119"/>
                <a:gd name="T42" fmla="*/ 84 w 97"/>
                <a:gd name="T43" fmla="*/ 102 h 119"/>
                <a:gd name="T44" fmla="*/ 97 w 97"/>
                <a:gd name="T45" fmla="*/ 91 h 119"/>
                <a:gd name="T46" fmla="*/ 97 w 97"/>
                <a:gd name="T47" fmla="*/ 0 h 119"/>
                <a:gd name="T48" fmla="*/ 96 w 97"/>
                <a:gd name="T4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19">
                  <a:moveTo>
                    <a:pt x="96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2"/>
                    <a:pt x="4" y="118"/>
                    <a:pt x="11" y="118"/>
                  </a:cubicBezTo>
                  <a:cubicBezTo>
                    <a:pt x="19" y="119"/>
                    <a:pt x="25" y="113"/>
                    <a:pt x="25" y="106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39"/>
                    <a:pt x="28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8" y="36"/>
                    <a:pt x="41" y="39"/>
                    <a:pt x="41" y="44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80"/>
                    <a:pt x="44" y="84"/>
                    <a:pt x="49" y="85"/>
                  </a:cubicBezTo>
                  <a:cubicBezTo>
                    <a:pt x="54" y="86"/>
                    <a:pt x="59" y="82"/>
                    <a:pt x="59" y="76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9" y="19"/>
                    <a:pt x="63" y="15"/>
                    <a:pt x="67" y="15"/>
                  </a:cubicBezTo>
                  <a:cubicBezTo>
                    <a:pt x="72" y="15"/>
                    <a:pt x="75" y="19"/>
                    <a:pt x="75" y="24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6"/>
                    <a:pt x="79" y="101"/>
                    <a:pt x="84" y="102"/>
                  </a:cubicBezTo>
                  <a:cubicBezTo>
                    <a:pt x="91" y="103"/>
                    <a:pt x="97" y="98"/>
                    <a:pt x="97" y="91"/>
                  </a:cubicBezTo>
                  <a:cubicBezTo>
                    <a:pt x="97" y="0"/>
                    <a:pt x="97" y="0"/>
                    <a:pt x="97" y="0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1301"/>
            <p:cNvSpPr>
              <a:spLocks/>
            </p:cNvSpPr>
            <p:nvPr userDrawn="1"/>
          </p:nvSpPr>
          <p:spPr bwMode="auto">
            <a:xfrm>
              <a:off x="11020426" y="3557588"/>
              <a:ext cx="114300" cy="139700"/>
            </a:xfrm>
            <a:custGeom>
              <a:avLst/>
              <a:gdLst>
                <a:gd name="T0" fmla="*/ 72 w 72"/>
                <a:gd name="T1" fmla="*/ 0 h 88"/>
                <a:gd name="T2" fmla="*/ 56 w 72"/>
                <a:gd name="T3" fmla="*/ 0 h 88"/>
                <a:gd name="T4" fmla="*/ 44 w 72"/>
                <a:gd name="T5" fmla="*/ 0 h 88"/>
                <a:gd name="T6" fmla="*/ 31 w 72"/>
                <a:gd name="T7" fmla="*/ 0 h 88"/>
                <a:gd name="T8" fmla="*/ 18 w 72"/>
                <a:gd name="T9" fmla="*/ 0 h 88"/>
                <a:gd name="T10" fmla="*/ 0 w 72"/>
                <a:gd name="T11" fmla="*/ 0 h 88"/>
                <a:gd name="T12" fmla="*/ 0 w 72"/>
                <a:gd name="T13" fmla="*/ 11 h 88"/>
                <a:gd name="T14" fmla="*/ 0 w 72"/>
                <a:gd name="T15" fmla="*/ 78 h 88"/>
                <a:gd name="T16" fmla="*/ 8 w 72"/>
                <a:gd name="T17" fmla="*/ 88 h 88"/>
                <a:gd name="T18" fmla="*/ 18 w 72"/>
                <a:gd name="T19" fmla="*/ 78 h 88"/>
                <a:gd name="T20" fmla="*/ 18 w 72"/>
                <a:gd name="T21" fmla="*/ 33 h 88"/>
                <a:gd name="T22" fmla="*/ 24 w 72"/>
                <a:gd name="T23" fmla="*/ 27 h 88"/>
                <a:gd name="T24" fmla="*/ 25 w 72"/>
                <a:gd name="T25" fmla="*/ 27 h 88"/>
                <a:gd name="T26" fmla="*/ 31 w 72"/>
                <a:gd name="T27" fmla="*/ 33 h 88"/>
                <a:gd name="T28" fmla="*/ 31 w 72"/>
                <a:gd name="T29" fmla="*/ 56 h 88"/>
                <a:gd name="T30" fmla="*/ 36 w 72"/>
                <a:gd name="T31" fmla="*/ 63 h 88"/>
                <a:gd name="T32" fmla="*/ 44 w 72"/>
                <a:gd name="T33" fmla="*/ 56 h 88"/>
                <a:gd name="T34" fmla="*/ 44 w 72"/>
                <a:gd name="T35" fmla="*/ 17 h 88"/>
                <a:gd name="T36" fmla="*/ 50 w 72"/>
                <a:gd name="T37" fmla="*/ 11 h 88"/>
                <a:gd name="T38" fmla="*/ 56 w 72"/>
                <a:gd name="T39" fmla="*/ 17 h 88"/>
                <a:gd name="T40" fmla="*/ 56 w 72"/>
                <a:gd name="T41" fmla="*/ 67 h 88"/>
                <a:gd name="T42" fmla="*/ 63 w 72"/>
                <a:gd name="T43" fmla="*/ 75 h 88"/>
                <a:gd name="T44" fmla="*/ 72 w 72"/>
                <a:gd name="T45" fmla="*/ 68 h 88"/>
                <a:gd name="T46" fmla="*/ 72 w 72"/>
                <a:gd name="T4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2" h="88">
                  <a:moveTo>
                    <a:pt x="72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3"/>
                    <a:pt x="3" y="87"/>
                    <a:pt x="8" y="88"/>
                  </a:cubicBezTo>
                  <a:cubicBezTo>
                    <a:pt x="14" y="88"/>
                    <a:pt x="18" y="84"/>
                    <a:pt x="18" y="78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29"/>
                    <a:pt x="21" y="27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8" y="27"/>
                    <a:pt x="31" y="29"/>
                    <a:pt x="31" y="33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9"/>
                    <a:pt x="33" y="63"/>
                    <a:pt x="36" y="63"/>
                  </a:cubicBezTo>
                  <a:cubicBezTo>
                    <a:pt x="40" y="64"/>
                    <a:pt x="44" y="61"/>
                    <a:pt x="44" y="5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4"/>
                    <a:pt x="47" y="11"/>
                    <a:pt x="50" y="11"/>
                  </a:cubicBezTo>
                  <a:cubicBezTo>
                    <a:pt x="53" y="11"/>
                    <a:pt x="56" y="14"/>
                    <a:pt x="56" y="1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71"/>
                    <a:pt x="59" y="75"/>
                    <a:pt x="63" y="75"/>
                  </a:cubicBezTo>
                  <a:cubicBezTo>
                    <a:pt x="68" y="76"/>
                    <a:pt x="72" y="72"/>
                    <a:pt x="72" y="68"/>
                  </a:cubicBezTo>
                  <a:cubicBezTo>
                    <a:pt x="72" y="0"/>
                    <a:pt x="72" y="0"/>
                    <a:pt x="72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302"/>
            <p:cNvSpPr>
              <a:spLocks/>
            </p:cNvSpPr>
            <p:nvPr userDrawn="1"/>
          </p:nvSpPr>
          <p:spPr bwMode="auto">
            <a:xfrm>
              <a:off x="9937751" y="3348038"/>
              <a:ext cx="15875" cy="19050"/>
            </a:xfrm>
            <a:custGeom>
              <a:avLst/>
              <a:gdLst>
                <a:gd name="T0" fmla="*/ 9 w 10"/>
                <a:gd name="T1" fmla="*/ 9 h 12"/>
                <a:gd name="T2" fmla="*/ 2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303"/>
            <p:cNvSpPr>
              <a:spLocks/>
            </p:cNvSpPr>
            <p:nvPr userDrawn="1"/>
          </p:nvSpPr>
          <p:spPr bwMode="auto">
            <a:xfrm>
              <a:off x="9945689" y="3341688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1304"/>
            <p:cNvSpPr>
              <a:spLocks/>
            </p:cNvSpPr>
            <p:nvPr userDrawn="1"/>
          </p:nvSpPr>
          <p:spPr bwMode="auto">
            <a:xfrm>
              <a:off x="9961564" y="3360738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4 h 12"/>
                <a:gd name="T6" fmla="*/ 8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7"/>
                    <a:pt x="1" y="4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10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1305"/>
            <p:cNvSpPr>
              <a:spLocks/>
            </p:cNvSpPr>
            <p:nvPr userDrawn="1"/>
          </p:nvSpPr>
          <p:spPr bwMode="auto">
            <a:xfrm>
              <a:off x="9967914" y="335280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1306"/>
            <p:cNvSpPr>
              <a:spLocks/>
            </p:cNvSpPr>
            <p:nvPr userDrawn="1"/>
          </p:nvSpPr>
          <p:spPr bwMode="auto">
            <a:xfrm>
              <a:off x="9985376" y="3371850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4 h 12"/>
                <a:gd name="T6" fmla="*/ 7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7"/>
                    <a:pt x="1" y="4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1307"/>
            <p:cNvSpPr>
              <a:spLocks/>
            </p:cNvSpPr>
            <p:nvPr userDrawn="1"/>
          </p:nvSpPr>
          <p:spPr bwMode="auto">
            <a:xfrm>
              <a:off x="9991726" y="336391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2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1308"/>
            <p:cNvSpPr>
              <a:spLocks/>
            </p:cNvSpPr>
            <p:nvPr userDrawn="1"/>
          </p:nvSpPr>
          <p:spPr bwMode="auto">
            <a:xfrm>
              <a:off x="9942514" y="3338513"/>
              <a:ext cx="68263" cy="33338"/>
            </a:xfrm>
            <a:custGeom>
              <a:avLst/>
              <a:gdLst>
                <a:gd name="T0" fmla="*/ 0 w 43"/>
                <a:gd name="T1" fmla="*/ 0 h 21"/>
                <a:gd name="T2" fmla="*/ 43 w 43"/>
                <a:gd name="T3" fmla="*/ 21 h 21"/>
                <a:gd name="T4" fmla="*/ 43 w 43"/>
                <a:gd name="T5" fmla="*/ 20 h 21"/>
                <a:gd name="T6" fmla="*/ 1 w 43"/>
                <a:gd name="T7" fmla="*/ 0 h 21"/>
                <a:gd name="T8" fmla="*/ 0 w 4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14" y="8"/>
                    <a:pt x="28" y="14"/>
                    <a:pt x="43" y="21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29" y="14"/>
                    <a:pt x="14" y="7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1309"/>
            <p:cNvSpPr>
              <a:spLocks/>
            </p:cNvSpPr>
            <p:nvPr userDrawn="1"/>
          </p:nvSpPr>
          <p:spPr bwMode="auto">
            <a:xfrm>
              <a:off x="10010776" y="33829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1310"/>
            <p:cNvSpPr>
              <a:spLocks/>
            </p:cNvSpPr>
            <p:nvPr userDrawn="1"/>
          </p:nvSpPr>
          <p:spPr bwMode="auto">
            <a:xfrm>
              <a:off x="10017126" y="337661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3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1311"/>
            <p:cNvSpPr>
              <a:spLocks/>
            </p:cNvSpPr>
            <p:nvPr userDrawn="1"/>
          </p:nvSpPr>
          <p:spPr bwMode="auto">
            <a:xfrm>
              <a:off x="10034589" y="3394075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1312"/>
            <p:cNvSpPr>
              <a:spLocks/>
            </p:cNvSpPr>
            <p:nvPr userDrawn="1"/>
          </p:nvSpPr>
          <p:spPr bwMode="auto">
            <a:xfrm>
              <a:off x="10040939" y="3386138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1313"/>
            <p:cNvSpPr>
              <a:spLocks/>
            </p:cNvSpPr>
            <p:nvPr userDrawn="1"/>
          </p:nvSpPr>
          <p:spPr bwMode="auto">
            <a:xfrm>
              <a:off x="10058401" y="340360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1314"/>
            <p:cNvSpPr>
              <a:spLocks/>
            </p:cNvSpPr>
            <p:nvPr userDrawn="1"/>
          </p:nvSpPr>
          <p:spPr bwMode="auto">
            <a:xfrm>
              <a:off x="10064751" y="339725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1315"/>
            <p:cNvSpPr>
              <a:spLocks/>
            </p:cNvSpPr>
            <p:nvPr userDrawn="1"/>
          </p:nvSpPr>
          <p:spPr bwMode="auto">
            <a:xfrm>
              <a:off x="10013951" y="3373438"/>
              <a:ext cx="69850" cy="30163"/>
            </a:xfrm>
            <a:custGeom>
              <a:avLst/>
              <a:gdLst>
                <a:gd name="T0" fmla="*/ 0 w 44"/>
                <a:gd name="T1" fmla="*/ 0 h 19"/>
                <a:gd name="T2" fmla="*/ 44 w 44"/>
                <a:gd name="T3" fmla="*/ 19 h 19"/>
                <a:gd name="T4" fmla="*/ 44 w 44"/>
                <a:gd name="T5" fmla="*/ 19 h 19"/>
                <a:gd name="T6" fmla="*/ 1 w 44"/>
                <a:gd name="T7" fmla="*/ 0 h 19"/>
                <a:gd name="T8" fmla="*/ 0 w 44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0" y="0"/>
                  </a:moveTo>
                  <a:cubicBezTo>
                    <a:pt x="15" y="7"/>
                    <a:pt x="29" y="13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0" y="12"/>
                    <a:pt x="15" y="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1316"/>
            <p:cNvSpPr>
              <a:spLocks/>
            </p:cNvSpPr>
            <p:nvPr userDrawn="1"/>
          </p:nvSpPr>
          <p:spPr bwMode="auto">
            <a:xfrm>
              <a:off x="10085389" y="3414713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1317"/>
            <p:cNvSpPr>
              <a:spLocks/>
            </p:cNvSpPr>
            <p:nvPr userDrawn="1"/>
          </p:nvSpPr>
          <p:spPr bwMode="auto">
            <a:xfrm>
              <a:off x="10091739" y="3408363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318"/>
            <p:cNvSpPr>
              <a:spLocks/>
            </p:cNvSpPr>
            <p:nvPr userDrawn="1"/>
          </p:nvSpPr>
          <p:spPr bwMode="auto">
            <a:xfrm>
              <a:off x="10109201" y="342423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1319"/>
            <p:cNvSpPr>
              <a:spLocks/>
            </p:cNvSpPr>
            <p:nvPr userDrawn="1"/>
          </p:nvSpPr>
          <p:spPr bwMode="auto">
            <a:xfrm>
              <a:off x="10115551" y="3417888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1320"/>
            <p:cNvSpPr>
              <a:spLocks/>
            </p:cNvSpPr>
            <p:nvPr userDrawn="1"/>
          </p:nvSpPr>
          <p:spPr bwMode="auto">
            <a:xfrm>
              <a:off x="10133014" y="34337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1321"/>
            <p:cNvSpPr>
              <a:spLocks/>
            </p:cNvSpPr>
            <p:nvPr userDrawn="1"/>
          </p:nvSpPr>
          <p:spPr bwMode="auto">
            <a:xfrm>
              <a:off x="10139364" y="342741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322"/>
            <p:cNvSpPr>
              <a:spLocks/>
            </p:cNvSpPr>
            <p:nvPr userDrawn="1"/>
          </p:nvSpPr>
          <p:spPr bwMode="auto">
            <a:xfrm>
              <a:off x="10088564" y="3405188"/>
              <a:ext cx="69850" cy="28575"/>
            </a:xfrm>
            <a:custGeom>
              <a:avLst/>
              <a:gdLst>
                <a:gd name="T0" fmla="*/ 0 w 44"/>
                <a:gd name="T1" fmla="*/ 0 h 18"/>
                <a:gd name="T2" fmla="*/ 44 w 44"/>
                <a:gd name="T3" fmla="*/ 18 h 18"/>
                <a:gd name="T4" fmla="*/ 44 w 44"/>
                <a:gd name="T5" fmla="*/ 17 h 18"/>
                <a:gd name="T6" fmla="*/ 0 w 44"/>
                <a:gd name="T7" fmla="*/ 0 h 18"/>
                <a:gd name="T8" fmla="*/ 0 w 4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8">
                  <a:moveTo>
                    <a:pt x="0" y="0"/>
                  </a:moveTo>
                  <a:cubicBezTo>
                    <a:pt x="14" y="6"/>
                    <a:pt x="29" y="12"/>
                    <a:pt x="44" y="18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29" y="12"/>
                    <a:pt x="15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323"/>
            <p:cNvSpPr>
              <a:spLocks/>
            </p:cNvSpPr>
            <p:nvPr userDrawn="1"/>
          </p:nvSpPr>
          <p:spPr bwMode="auto">
            <a:xfrm>
              <a:off x="10160001" y="3443288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2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9"/>
                    <a:pt x="2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324"/>
            <p:cNvSpPr>
              <a:spLocks/>
            </p:cNvSpPr>
            <p:nvPr userDrawn="1"/>
          </p:nvSpPr>
          <p:spPr bwMode="auto">
            <a:xfrm>
              <a:off x="10166351" y="3436938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325"/>
            <p:cNvSpPr>
              <a:spLocks/>
            </p:cNvSpPr>
            <p:nvPr userDrawn="1"/>
          </p:nvSpPr>
          <p:spPr bwMode="auto">
            <a:xfrm>
              <a:off x="10185401" y="3452813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2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1326"/>
            <p:cNvSpPr>
              <a:spLocks/>
            </p:cNvSpPr>
            <p:nvPr userDrawn="1"/>
          </p:nvSpPr>
          <p:spPr bwMode="auto">
            <a:xfrm>
              <a:off x="10190164" y="34464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327"/>
            <p:cNvSpPr>
              <a:spLocks/>
            </p:cNvSpPr>
            <p:nvPr userDrawn="1"/>
          </p:nvSpPr>
          <p:spPr bwMode="auto">
            <a:xfrm>
              <a:off x="10209214" y="34607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328"/>
            <p:cNvSpPr>
              <a:spLocks/>
            </p:cNvSpPr>
            <p:nvPr userDrawn="1"/>
          </p:nvSpPr>
          <p:spPr bwMode="auto">
            <a:xfrm>
              <a:off x="10215564" y="345440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1329"/>
            <p:cNvSpPr>
              <a:spLocks/>
            </p:cNvSpPr>
            <p:nvPr userDrawn="1"/>
          </p:nvSpPr>
          <p:spPr bwMode="auto">
            <a:xfrm>
              <a:off x="10163176" y="3433763"/>
              <a:ext cx="71438" cy="26988"/>
            </a:xfrm>
            <a:custGeom>
              <a:avLst/>
              <a:gdLst>
                <a:gd name="T0" fmla="*/ 0 w 45"/>
                <a:gd name="T1" fmla="*/ 1 h 17"/>
                <a:gd name="T2" fmla="*/ 44 w 45"/>
                <a:gd name="T3" fmla="*/ 17 h 17"/>
                <a:gd name="T4" fmla="*/ 45 w 45"/>
                <a:gd name="T5" fmla="*/ 16 h 17"/>
                <a:gd name="T6" fmla="*/ 0 w 45"/>
                <a:gd name="T7" fmla="*/ 0 h 17"/>
                <a:gd name="T8" fmla="*/ 0 w 45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7">
                  <a:moveTo>
                    <a:pt x="0" y="1"/>
                  </a:moveTo>
                  <a:cubicBezTo>
                    <a:pt x="14" y="6"/>
                    <a:pt x="29" y="11"/>
                    <a:pt x="44" y="17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0" y="11"/>
                    <a:pt x="15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1330"/>
            <p:cNvSpPr>
              <a:spLocks/>
            </p:cNvSpPr>
            <p:nvPr userDrawn="1"/>
          </p:nvSpPr>
          <p:spPr bwMode="auto">
            <a:xfrm>
              <a:off x="10236201" y="34702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331"/>
            <p:cNvSpPr>
              <a:spLocks/>
            </p:cNvSpPr>
            <p:nvPr userDrawn="1"/>
          </p:nvSpPr>
          <p:spPr bwMode="auto">
            <a:xfrm>
              <a:off x="10242551" y="346392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332"/>
            <p:cNvSpPr>
              <a:spLocks/>
            </p:cNvSpPr>
            <p:nvPr userDrawn="1"/>
          </p:nvSpPr>
          <p:spPr bwMode="auto">
            <a:xfrm>
              <a:off x="10261601" y="3478213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3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1333"/>
            <p:cNvSpPr>
              <a:spLocks/>
            </p:cNvSpPr>
            <p:nvPr userDrawn="1"/>
          </p:nvSpPr>
          <p:spPr bwMode="auto">
            <a:xfrm>
              <a:off x="10266364" y="34718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1334"/>
            <p:cNvSpPr>
              <a:spLocks/>
            </p:cNvSpPr>
            <p:nvPr userDrawn="1"/>
          </p:nvSpPr>
          <p:spPr bwMode="auto">
            <a:xfrm>
              <a:off x="10287001" y="3486150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2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335"/>
            <p:cNvSpPr>
              <a:spLocks/>
            </p:cNvSpPr>
            <p:nvPr userDrawn="1"/>
          </p:nvSpPr>
          <p:spPr bwMode="auto">
            <a:xfrm>
              <a:off x="10291764" y="3478213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336"/>
            <p:cNvSpPr>
              <a:spLocks/>
            </p:cNvSpPr>
            <p:nvPr userDrawn="1"/>
          </p:nvSpPr>
          <p:spPr bwMode="auto">
            <a:xfrm>
              <a:off x="10237789" y="3460750"/>
              <a:ext cx="73025" cy="23813"/>
            </a:xfrm>
            <a:custGeom>
              <a:avLst/>
              <a:gdLst>
                <a:gd name="T0" fmla="*/ 0 w 46"/>
                <a:gd name="T1" fmla="*/ 1 h 15"/>
                <a:gd name="T2" fmla="*/ 45 w 46"/>
                <a:gd name="T3" fmla="*/ 15 h 15"/>
                <a:gd name="T4" fmla="*/ 46 w 46"/>
                <a:gd name="T5" fmla="*/ 14 h 15"/>
                <a:gd name="T6" fmla="*/ 0 w 46"/>
                <a:gd name="T7" fmla="*/ 0 h 15"/>
                <a:gd name="T8" fmla="*/ 0 w 46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">
                  <a:moveTo>
                    <a:pt x="0" y="1"/>
                  </a:moveTo>
                  <a:cubicBezTo>
                    <a:pt x="15" y="5"/>
                    <a:pt x="30" y="10"/>
                    <a:pt x="45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31" y="9"/>
                    <a:pt x="15" y="5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1337"/>
            <p:cNvSpPr>
              <a:spLocks/>
            </p:cNvSpPr>
            <p:nvPr userDrawn="1"/>
          </p:nvSpPr>
          <p:spPr bwMode="auto">
            <a:xfrm>
              <a:off x="10313989" y="3494088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9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1338"/>
            <p:cNvSpPr>
              <a:spLocks/>
            </p:cNvSpPr>
            <p:nvPr userDrawn="1"/>
          </p:nvSpPr>
          <p:spPr bwMode="auto">
            <a:xfrm>
              <a:off x="10318751" y="34861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2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339"/>
            <p:cNvSpPr>
              <a:spLocks/>
            </p:cNvSpPr>
            <p:nvPr userDrawn="1"/>
          </p:nvSpPr>
          <p:spPr bwMode="auto">
            <a:xfrm>
              <a:off x="10339389" y="35004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340"/>
            <p:cNvSpPr>
              <a:spLocks/>
            </p:cNvSpPr>
            <p:nvPr userDrawn="1"/>
          </p:nvSpPr>
          <p:spPr bwMode="auto">
            <a:xfrm>
              <a:off x="10344151" y="34940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1341"/>
            <p:cNvSpPr>
              <a:spLocks/>
            </p:cNvSpPr>
            <p:nvPr userDrawn="1"/>
          </p:nvSpPr>
          <p:spPr bwMode="auto">
            <a:xfrm>
              <a:off x="10364789" y="350678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0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1342"/>
            <p:cNvSpPr>
              <a:spLocks/>
            </p:cNvSpPr>
            <p:nvPr userDrawn="1"/>
          </p:nvSpPr>
          <p:spPr bwMode="auto">
            <a:xfrm>
              <a:off x="10369551" y="35004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343"/>
            <p:cNvSpPr>
              <a:spLocks/>
            </p:cNvSpPr>
            <p:nvPr userDrawn="1"/>
          </p:nvSpPr>
          <p:spPr bwMode="auto">
            <a:xfrm>
              <a:off x="10313989" y="3484563"/>
              <a:ext cx="73025" cy="20638"/>
            </a:xfrm>
            <a:custGeom>
              <a:avLst/>
              <a:gdLst>
                <a:gd name="T0" fmla="*/ 0 w 46"/>
                <a:gd name="T1" fmla="*/ 0 h 13"/>
                <a:gd name="T2" fmla="*/ 23 w 46"/>
                <a:gd name="T3" fmla="*/ 7 h 13"/>
                <a:gd name="T4" fmla="*/ 46 w 46"/>
                <a:gd name="T5" fmla="*/ 13 h 13"/>
                <a:gd name="T6" fmla="*/ 46 w 46"/>
                <a:gd name="T7" fmla="*/ 12 h 13"/>
                <a:gd name="T8" fmla="*/ 23 w 46"/>
                <a:gd name="T9" fmla="*/ 6 h 13"/>
                <a:gd name="T10" fmla="*/ 0 w 46"/>
                <a:gd name="T11" fmla="*/ 0 h 13"/>
                <a:gd name="T12" fmla="*/ 0 w 46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3">
                  <a:moveTo>
                    <a:pt x="0" y="0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31" y="9"/>
                    <a:pt x="38" y="11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39" y="10"/>
                    <a:pt x="31" y="8"/>
                    <a:pt x="23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344"/>
            <p:cNvSpPr>
              <a:spLocks/>
            </p:cNvSpPr>
            <p:nvPr userDrawn="1"/>
          </p:nvSpPr>
          <p:spPr bwMode="auto">
            <a:xfrm>
              <a:off x="10391776" y="3514725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345"/>
            <p:cNvSpPr>
              <a:spLocks/>
            </p:cNvSpPr>
            <p:nvPr userDrawn="1"/>
          </p:nvSpPr>
          <p:spPr bwMode="auto">
            <a:xfrm>
              <a:off x="10396539" y="35067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346"/>
            <p:cNvSpPr>
              <a:spLocks/>
            </p:cNvSpPr>
            <p:nvPr userDrawn="1"/>
          </p:nvSpPr>
          <p:spPr bwMode="auto">
            <a:xfrm>
              <a:off x="10417176" y="3519488"/>
              <a:ext cx="14288" cy="20638"/>
            </a:xfrm>
            <a:custGeom>
              <a:avLst/>
              <a:gdLst>
                <a:gd name="T0" fmla="*/ 9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4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347"/>
            <p:cNvSpPr>
              <a:spLocks/>
            </p:cNvSpPr>
            <p:nvPr userDrawn="1"/>
          </p:nvSpPr>
          <p:spPr bwMode="auto">
            <a:xfrm>
              <a:off x="10421939" y="351313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348"/>
            <p:cNvSpPr>
              <a:spLocks/>
            </p:cNvSpPr>
            <p:nvPr userDrawn="1"/>
          </p:nvSpPr>
          <p:spPr bwMode="auto">
            <a:xfrm>
              <a:off x="10442576" y="352583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349"/>
            <p:cNvSpPr>
              <a:spLocks/>
            </p:cNvSpPr>
            <p:nvPr userDrawn="1"/>
          </p:nvSpPr>
          <p:spPr bwMode="auto">
            <a:xfrm>
              <a:off x="10447339" y="351790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1350"/>
            <p:cNvSpPr>
              <a:spLocks/>
            </p:cNvSpPr>
            <p:nvPr userDrawn="1"/>
          </p:nvSpPr>
          <p:spPr bwMode="auto">
            <a:xfrm>
              <a:off x="10391776" y="3505200"/>
              <a:ext cx="73025" cy="17463"/>
            </a:xfrm>
            <a:custGeom>
              <a:avLst/>
              <a:gdLst>
                <a:gd name="T0" fmla="*/ 0 w 46"/>
                <a:gd name="T1" fmla="*/ 0 h 11"/>
                <a:gd name="T2" fmla="*/ 46 w 46"/>
                <a:gd name="T3" fmla="*/ 11 h 11"/>
                <a:gd name="T4" fmla="*/ 46 w 46"/>
                <a:gd name="T5" fmla="*/ 10 h 11"/>
                <a:gd name="T6" fmla="*/ 0 w 46"/>
                <a:gd name="T7" fmla="*/ 0 h 11"/>
                <a:gd name="T8" fmla="*/ 0 w 4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1">
                  <a:moveTo>
                    <a:pt x="0" y="0"/>
                  </a:moveTo>
                  <a:cubicBezTo>
                    <a:pt x="15" y="4"/>
                    <a:pt x="31" y="8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31" y="7"/>
                    <a:pt x="1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351"/>
            <p:cNvSpPr>
              <a:spLocks/>
            </p:cNvSpPr>
            <p:nvPr userDrawn="1"/>
          </p:nvSpPr>
          <p:spPr bwMode="auto">
            <a:xfrm>
              <a:off x="10471151" y="3530600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352"/>
            <p:cNvSpPr>
              <a:spLocks/>
            </p:cNvSpPr>
            <p:nvPr userDrawn="1"/>
          </p:nvSpPr>
          <p:spPr bwMode="auto">
            <a:xfrm>
              <a:off x="10475914" y="35242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5 h 7"/>
                <a:gd name="T4" fmla="*/ 1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1353"/>
            <p:cNvSpPr>
              <a:spLocks/>
            </p:cNvSpPr>
            <p:nvPr userDrawn="1"/>
          </p:nvSpPr>
          <p:spPr bwMode="auto">
            <a:xfrm>
              <a:off x="10496551" y="353536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1355"/>
            <p:cNvSpPr>
              <a:spLocks/>
            </p:cNvSpPr>
            <p:nvPr userDrawn="1"/>
          </p:nvSpPr>
          <p:spPr bwMode="auto">
            <a:xfrm>
              <a:off x="10501313" y="3529013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1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356"/>
            <p:cNvSpPr>
              <a:spLocks/>
            </p:cNvSpPr>
            <p:nvPr userDrawn="1"/>
          </p:nvSpPr>
          <p:spPr bwMode="auto">
            <a:xfrm>
              <a:off x="10521951" y="3540125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4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0"/>
                    <a:pt x="9" y="3"/>
                    <a:pt x="9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357"/>
            <p:cNvSpPr>
              <a:spLocks/>
            </p:cNvSpPr>
            <p:nvPr userDrawn="1"/>
          </p:nvSpPr>
          <p:spPr bwMode="auto">
            <a:xfrm>
              <a:off x="10526713" y="3532188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1358"/>
            <p:cNvSpPr>
              <a:spLocks/>
            </p:cNvSpPr>
            <p:nvPr userDrawn="1"/>
          </p:nvSpPr>
          <p:spPr bwMode="auto">
            <a:xfrm>
              <a:off x="10469563" y="3521075"/>
              <a:ext cx="74613" cy="14288"/>
            </a:xfrm>
            <a:custGeom>
              <a:avLst/>
              <a:gdLst>
                <a:gd name="T0" fmla="*/ 0 w 47"/>
                <a:gd name="T1" fmla="*/ 1 h 9"/>
                <a:gd name="T2" fmla="*/ 23 w 47"/>
                <a:gd name="T3" fmla="*/ 6 h 9"/>
                <a:gd name="T4" fmla="*/ 47 w 47"/>
                <a:gd name="T5" fmla="*/ 9 h 9"/>
                <a:gd name="T6" fmla="*/ 47 w 47"/>
                <a:gd name="T7" fmla="*/ 9 h 9"/>
                <a:gd name="T8" fmla="*/ 23 w 47"/>
                <a:gd name="T9" fmla="*/ 5 h 9"/>
                <a:gd name="T10" fmla="*/ 0 w 47"/>
                <a:gd name="T11" fmla="*/ 0 h 9"/>
                <a:gd name="T12" fmla="*/ 0 w 4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9">
                  <a:moveTo>
                    <a:pt x="0" y="1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31" y="7"/>
                    <a:pt x="39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7"/>
                    <a:pt x="31" y="6"/>
                    <a:pt x="23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1359"/>
            <p:cNvSpPr>
              <a:spLocks/>
            </p:cNvSpPr>
            <p:nvPr userDrawn="1"/>
          </p:nvSpPr>
          <p:spPr bwMode="auto">
            <a:xfrm>
              <a:off x="10550526" y="3543300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6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1360"/>
            <p:cNvSpPr>
              <a:spLocks/>
            </p:cNvSpPr>
            <p:nvPr userDrawn="1"/>
          </p:nvSpPr>
          <p:spPr bwMode="auto">
            <a:xfrm>
              <a:off x="10555288" y="35369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1361"/>
            <p:cNvSpPr>
              <a:spLocks/>
            </p:cNvSpPr>
            <p:nvPr userDrawn="1"/>
          </p:nvSpPr>
          <p:spPr bwMode="auto">
            <a:xfrm>
              <a:off x="10577513" y="3548063"/>
              <a:ext cx="12700" cy="19050"/>
            </a:xfrm>
            <a:custGeom>
              <a:avLst/>
              <a:gdLst>
                <a:gd name="T0" fmla="*/ 8 w 8"/>
                <a:gd name="T1" fmla="*/ 7 h 12"/>
                <a:gd name="T2" fmla="*/ 3 w 8"/>
                <a:gd name="T3" fmla="*/ 12 h 12"/>
                <a:gd name="T4" fmla="*/ 1 w 8"/>
                <a:gd name="T5" fmla="*/ 10 h 12"/>
                <a:gd name="T6" fmla="*/ 0 w 8"/>
                <a:gd name="T7" fmla="*/ 6 h 12"/>
                <a:gd name="T8" fmla="*/ 5 w 8"/>
                <a:gd name="T9" fmla="*/ 0 h 12"/>
                <a:gd name="T10" fmla="*/ 8 w 8"/>
                <a:gd name="T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8" y="7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2" y="12"/>
                    <a:pt x="1" y="10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362"/>
            <p:cNvSpPr>
              <a:spLocks/>
            </p:cNvSpPr>
            <p:nvPr userDrawn="1"/>
          </p:nvSpPr>
          <p:spPr bwMode="auto">
            <a:xfrm>
              <a:off x="10580688" y="3540125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cubicBezTo>
                    <a:pt x="3" y="6"/>
                    <a:pt x="1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1"/>
                    <a:pt x="6" y="1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1363"/>
            <p:cNvSpPr>
              <a:spLocks/>
            </p:cNvSpPr>
            <p:nvPr userDrawn="1"/>
          </p:nvSpPr>
          <p:spPr bwMode="auto">
            <a:xfrm>
              <a:off x="10602913" y="354965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1364"/>
            <p:cNvSpPr>
              <a:spLocks/>
            </p:cNvSpPr>
            <p:nvPr userDrawn="1"/>
          </p:nvSpPr>
          <p:spPr bwMode="auto">
            <a:xfrm>
              <a:off x="10606088" y="3543300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1365"/>
            <p:cNvSpPr>
              <a:spLocks/>
            </p:cNvSpPr>
            <p:nvPr userDrawn="1"/>
          </p:nvSpPr>
          <p:spPr bwMode="auto">
            <a:xfrm>
              <a:off x="10548938" y="3535363"/>
              <a:ext cx="74613" cy="9525"/>
            </a:xfrm>
            <a:custGeom>
              <a:avLst/>
              <a:gdLst>
                <a:gd name="T0" fmla="*/ 0 w 47"/>
                <a:gd name="T1" fmla="*/ 1 h 6"/>
                <a:gd name="T2" fmla="*/ 23 w 47"/>
                <a:gd name="T3" fmla="*/ 4 h 6"/>
                <a:gd name="T4" fmla="*/ 23 w 47"/>
                <a:gd name="T5" fmla="*/ 4 h 6"/>
                <a:gd name="T6" fmla="*/ 47 w 47"/>
                <a:gd name="T7" fmla="*/ 6 h 6"/>
                <a:gd name="T8" fmla="*/ 47 w 47"/>
                <a:gd name="T9" fmla="*/ 5 h 6"/>
                <a:gd name="T10" fmla="*/ 23 w 47"/>
                <a:gd name="T11" fmla="*/ 3 h 6"/>
                <a:gd name="T12" fmla="*/ 23 w 47"/>
                <a:gd name="T13" fmla="*/ 4 h 6"/>
                <a:gd name="T14" fmla="*/ 23 w 47"/>
                <a:gd name="T15" fmla="*/ 3 h 6"/>
                <a:gd name="T16" fmla="*/ 0 w 47"/>
                <a:gd name="T17" fmla="*/ 0 h 6"/>
                <a:gd name="T18" fmla="*/ 0 w 47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6">
                  <a:moveTo>
                    <a:pt x="0" y="1"/>
                  </a:moveTo>
                  <a:cubicBezTo>
                    <a:pt x="7" y="2"/>
                    <a:pt x="15" y="3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5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1366"/>
            <p:cNvSpPr>
              <a:spLocks/>
            </p:cNvSpPr>
            <p:nvPr userDrawn="1"/>
          </p:nvSpPr>
          <p:spPr bwMode="auto">
            <a:xfrm>
              <a:off x="10631488" y="355282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9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1367"/>
            <p:cNvSpPr>
              <a:spLocks/>
            </p:cNvSpPr>
            <p:nvPr userDrawn="1"/>
          </p:nvSpPr>
          <p:spPr bwMode="auto">
            <a:xfrm>
              <a:off x="10634663" y="35464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5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1368"/>
            <p:cNvSpPr>
              <a:spLocks/>
            </p:cNvSpPr>
            <p:nvPr userDrawn="1"/>
          </p:nvSpPr>
          <p:spPr bwMode="auto">
            <a:xfrm>
              <a:off x="10656888" y="355441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Rectangle 1369"/>
            <p:cNvSpPr>
              <a:spLocks noChangeArrowheads="1"/>
            </p:cNvSpPr>
            <p:nvPr userDrawn="1"/>
          </p:nvSpPr>
          <p:spPr bwMode="auto">
            <a:xfrm>
              <a:off x="10660063" y="35480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1370"/>
            <p:cNvSpPr>
              <a:spLocks/>
            </p:cNvSpPr>
            <p:nvPr userDrawn="1"/>
          </p:nvSpPr>
          <p:spPr bwMode="auto">
            <a:xfrm>
              <a:off x="10683876" y="3556000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1371"/>
            <p:cNvSpPr>
              <a:spLocks/>
            </p:cNvSpPr>
            <p:nvPr userDrawn="1"/>
          </p:nvSpPr>
          <p:spPr bwMode="auto">
            <a:xfrm>
              <a:off x="10685463" y="3548063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1372"/>
            <p:cNvSpPr>
              <a:spLocks/>
            </p:cNvSpPr>
            <p:nvPr userDrawn="1"/>
          </p:nvSpPr>
          <p:spPr bwMode="auto">
            <a:xfrm>
              <a:off x="10626726" y="3544888"/>
              <a:ext cx="76200" cy="4763"/>
            </a:xfrm>
            <a:custGeom>
              <a:avLst/>
              <a:gdLst>
                <a:gd name="T0" fmla="*/ 0 w 48"/>
                <a:gd name="T1" fmla="*/ 0 h 3"/>
                <a:gd name="T2" fmla="*/ 12 w 48"/>
                <a:gd name="T3" fmla="*/ 2 h 3"/>
                <a:gd name="T4" fmla="*/ 24 w 48"/>
                <a:gd name="T5" fmla="*/ 2 h 3"/>
                <a:gd name="T6" fmla="*/ 48 w 48"/>
                <a:gd name="T7" fmla="*/ 3 h 3"/>
                <a:gd name="T8" fmla="*/ 48 w 48"/>
                <a:gd name="T9" fmla="*/ 2 h 3"/>
                <a:gd name="T10" fmla="*/ 24 w 48"/>
                <a:gd name="T11" fmla="*/ 2 h 3"/>
                <a:gd name="T12" fmla="*/ 12 w 48"/>
                <a:gd name="T13" fmla="*/ 1 h 3"/>
                <a:gd name="T14" fmla="*/ 1 w 48"/>
                <a:gd name="T15" fmla="*/ 0 h 3"/>
                <a:gd name="T16" fmla="*/ 0 w 48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">
                  <a:moveTo>
                    <a:pt x="0" y="0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6" y="2"/>
                    <a:pt x="20" y="2"/>
                    <a:pt x="24" y="2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0" y="2"/>
                    <a:pt x="16" y="1"/>
                    <a:pt x="1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1373"/>
            <p:cNvSpPr>
              <a:spLocks/>
            </p:cNvSpPr>
            <p:nvPr userDrawn="1"/>
          </p:nvSpPr>
          <p:spPr bwMode="auto">
            <a:xfrm>
              <a:off x="10712451" y="3556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1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Rectangle 1374"/>
            <p:cNvSpPr>
              <a:spLocks noChangeArrowheads="1"/>
            </p:cNvSpPr>
            <p:nvPr userDrawn="1"/>
          </p:nvSpPr>
          <p:spPr bwMode="auto">
            <a:xfrm>
              <a:off x="10714038" y="3549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375"/>
            <p:cNvSpPr>
              <a:spLocks/>
            </p:cNvSpPr>
            <p:nvPr userDrawn="1"/>
          </p:nvSpPr>
          <p:spPr bwMode="auto">
            <a:xfrm>
              <a:off x="10737851" y="3556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1" y="10"/>
                    <a:pt x="0" y="7"/>
                  </a:cubicBezTo>
                  <a:cubicBezTo>
                    <a:pt x="0" y="3"/>
                    <a:pt x="2" y="1"/>
                    <a:pt x="4" y="1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Rectangle 1376"/>
            <p:cNvSpPr>
              <a:spLocks noChangeArrowheads="1"/>
            </p:cNvSpPr>
            <p:nvPr userDrawn="1"/>
          </p:nvSpPr>
          <p:spPr bwMode="auto">
            <a:xfrm>
              <a:off x="10739438" y="3549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1377"/>
            <p:cNvSpPr>
              <a:spLocks/>
            </p:cNvSpPr>
            <p:nvPr userDrawn="1"/>
          </p:nvSpPr>
          <p:spPr bwMode="auto">
            <a:xfrm>
              <a:off x="10764838" y="355600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2 w 8"/>
                <a:gd name="T5" fmla="*/ 11 h 13"/>
                <a:gd name="T6" fmla="*/ 0 w 8"/>
                <a:gd name="T7" fmla="*/ 6 h 13"/>
                <a:gd name="T8" fmla="*/ 3 w 8"/>
                <a:gd name="T9" fmla="*/ 0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3" y="12"/>
                    <a:pt x="2" y="11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1378"/>
            <p:cNvSpPr>
              <a:spLocks/>
            </p:cNvSpPr>
            <p:nvPr userDrawn="1"/>
          </p:nvSpPr>
          <p:spPr bwMode="auto">
            <a:xfrm>
              <a:off x="10764838" y="354965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1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cubicBezTo>
                    <a:pt x="4" y="5"/>
                    <a:pt x="2" y="6"/>
                    <a:pt x="1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1379"/>
            <p:cNvSpPr>
              <a:spLocks/>
            </p:cNvSpPr>
            <p:nvPr userDrawn="1"/>
          </p:nvSpPr>
          <p:spPr bwMode="auto">
            <a:xfrm>
              <a:off x="10707688" y="3548063"/>
              <a:ext cx="74613" cy="3175"/>
            </a:xfrm>
            <a:custGeom>
              <a:avLst/>
              <a:gdLst>
                <a:gd name="T0" fmla="*/ 0 w 47"/>
                <a:gd name="T1" fmla="*/ 1 h 2"/>
                <a:gd name="T2" fmla="*/ 17 w 47"/>
                <a:gd name="T3" fmla="*/ 2 h 2"/>
                <a:gd name="T4" fmla="*/ 23 w 47"/>
                <a:gd name="T5" fmla="*/ 2 h 2"/>
                <a:gd name="T6" fmla="*/ 47 w 47"/>
                <a:gd name="T7" fmla="*/ 1 h 2"/>
                <a:gd name="T8" fmla="*/ 47 w 47"/>
                <a:gd name="T9" fmla="*/ 0 h 2"/>
                <a:gd name="T10" fmla="*/ 23 w 47"/>
                <a:gd name="T11" fmla="*/ 1 h 2"/>
                <a:gd name="T12" fmla="*/ 17 w 47"/>
                <a:gd name="T13" fmla="*/ 1 h 2"/>
                <a:gd name="T14" fmla="*/ 0 w 47"/>
                <a:gd name="T15" fmla="*/ 0 h 2"/>
                <a:gd name="T16" fmla="*/ 0 w 47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2">
                  <a:moveTo>
                    <a:pt x="0" y="1"/>
                  </a:moveTo>
                  <a:cubicBezTo>
                    <a:pt x="5" y="1"/>
                    <a:pt x="11" y="2"/>
                    <a:pt x="17" y="2"/>
                  </a:cubicBezTo>
                  <a:cubicBezTo>
                    <a:pt x="19" y="2"/>
                    <a:pt x="21" y="2"/>
                    <a:pt x="23" y="2"/>
                  </a:cubicBezTo>
                  <a:cubicBezTo>
                    <a:pt x="31" y="1"/>
                    <a:pt x="39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1"/>
                    <a:pt x="31" y="1"/>
                    <a:pt x="23" y="1"/>
                  </a:cubicBezTo>
                  <a:cubicBezTo>
                    <a:pt x="21" y="1"/>
                    <a:pt x="19" y="1"/>
                    <a:pt x="17" y="1"/>
                  </a:cubicBezTo>
                  <a:cubicBezTo>
                    <a:pt x="11" y="1"/>
                    <a:pt x="5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380"/>
            <p:cNvSpPr>
              <a:spLocks/>
            </p:cNvSpPr>
            <p:nvPr userDrawn="1"/>
          </p:nvSpPr>
          <p:spPr bwMode="auto">
            <a:xfrm>
              <a:off x="10793413" y="3554413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381"/>
            <p:cNvSpPr>
              <a:spLocks/>
            </p:cNvSpPr>
            <p:nvPr userDrawn="1"/>
          </p:nvSpPr>
          <p:spPr bwMode="auto">
            <a:xfrm>
              <a:off x="10793413" y="35464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1 w 6"/>
                <a:gd name="T3" fmla="*/ 6 h 6"/>
                <a:gd name="T4" fmla="*/ 0 w 6"/>
                <a:gd name="T5" fmla="*/ 1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1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382"/>
            <p:cNvSpPr>
              <a:spLocks/>
            </p:cNvSpPr>
            <p:nvPr userDrawn="1"/>
          </p:nvSpPr>
          <p:spPr bwMode="auto">
            <a:xfrm>
              <a:off x="10818813" y="35512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0 w 8"/>
                <a:gd name="T5" fmla="*/ 7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1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383"/>
            <p:cNvSpPr>
              <a:spLocks/>
            </p:cNvSpPr>
            <p:nvPr userDrawn="1"/>
          </p:nvSpPr>
          <p:spPr bwMode="auto">
            <a:xfrm>
              <a:off x="10818813" y="3543300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384"/>
            <p:cNvSpPr>
              <a:spLocks/>
            </p:cNvSpPr>
            <p:nvPr userDrawn="1"/>
          </p:nvSpPr>
          <p:spPr bwMode="auto">
            <a:xfrm>
              <a:off x="10844213" y="3548063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5 w 9"/>
                <a:gd name="T3" fmla="*/ 12 h 12"/>
                <a:gd name="T4" fmla="*/ 1 w 9"/>
                <a:gd name="T5" fmla="*/ 7 h 12"/>
                <a:gd name="T6" fmla="*/ 3 w 9"/>
                <a:gd name="T7" fmla="*/ 0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9"/>
                    <a:pt x="5" y="12"/>
                    <a:pt x="5" y="12"/>
                  </a:cubicBezTo>
                  <a:cubicBezTo>
                    <a:pt x="5" y="12"/>
                    <a:pt x="1" y="10"/>
                    <a:pt x="1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8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385"/>
            <p:cNvSpPr>
              <a:spLocks/>
            </p:cNvSpPr>
            <p:nvPr userDrawn="1"/>
          </p:nvSpPr>
          <p:spPr bwMode="auto">
            <a:xfrm>
              <a:off x="10844213" y="354012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1386"/>
            <p:cNvSpPr>
              <a:spLocks/>
            </p:cNvSpPr>
            <p:nvPr userDrawn="1"/>
          </p:nvSpPr>
          <p:spPr bwMode="auto">
            <a:xfrm>
              <a:off x="10785476" y="3538538"/>
              <a:ext cx="74613" cy="9525"/>
            </a:xfrm>
            <a:custGeom>
              <a:avLst/>
              <a:gdLst>
                <a:gd name="T0" fmla="*/ 1 w 47"/>
                <a:gd name="T1" fmla="*/ 6 h 6"/>
                <a:gd name="T2" fmla="*/ 12 w 47"/>
                <a:gd name="T3" fmla="*/ 6 h 6"/>
                <a:gd name="T4" fmla="*/ 24 w 47"/>
                <a:gd name="T5" fmla="*/ 4 h 6"/>
                <a:gd name="T6" fmla="*/ 47 w 47"/>
                <a:gd name="T7" fmla="*/ 1 h 6"/>
                <a:gd name="T8" fmla="*/ 47 w 47"/>
                <a:gd name="T9" fmla="*/ 0 h 6"/>
                <a:gd name="T10" fmla="*/ 24 w 47"/>
                <a:gd name="T11" fmla="*/ 3 h 6"/>
                <a:gd name="T12" fmla="*/ 12 w 47"/>
                <a:gd name="T13" fmla="*/ 5 h 6"/>
                <a:gd name="T14" fmla="*/ 0 w 47"/>
                <a:gd name="T15" fmla="*/ 6 h 6"/>
                <a:gd name="T16" fmla="*/ 1 w 47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6">
                  <a:moveTo>
                    <a:pt x="1" y="6"/>
                  </a:moveTo>
                  <a:cubicBezTo>
                    <a:pt x="4" y="6"/>
                    <a:pt x="8" y="6"/>
                    <a:pt x="12" y="6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3"/>
                    <a:pt x="39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1"/>
                    <a:pt x="32" y="3"/>
                    <a:pt x="24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5"/>
                    <a:pt x="4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1387"/>
            <p:cNvSpPr>
              <a:spLocks/>
            </p:cNvSpPr>
            <p:nvPr userDrawn="1"/>
          </p:nvSpPr>
          <p:spPr bwMode="auto">
            <a:xfrm>
              <a:off x="10872788" y="354171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388"/>
            <p:cNvSpPr>
              <a:spLocks/>
            </p:cNvSpPr>
            <p:nvPr userDrawn="1"/>
          </p:nvSpPr>
          <p:spPr bwMode="auto">
            <a:xfrm>
              <a:off x="10871201" y="35353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389"/>
            <p:cNvSpPr>
              <a:spLocks/>
            </p:cNvSpPr>
            <p:nvPr userDrawn="1"/>
          </p:nvSpPr>
          <p:spPr bwMode="auto">
            <a:xfrm>
              <a:off x="10898188" y="3536950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6 w 9"/>
                <a:gd name="T3" fmla="*/ 12 h 12"/>
                <a:gd name="T4" fmla="*/ 1 w 9"/>
                <a:gd name="T5" fmla="*/ 7 h 12"/>
                <a:gd name="T6" fmla="*/ 3 w 9"/>
                <a:gd name="T7" fmla="*/ 0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9"/>
                    <a:pt x="6" y="12"/>
                    <a:pt x="6" y="12"/>
                  </a:cubicBezTo>
                  <a:cubicBezTo>
                    <a:pt x="6" y="12"/>
                    <a:pt x="1" y="11"/>
                    <a:pt x="1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1390"/>
            <p:cNvSpPr>
              <a:spLocks/>
            </p:cNvSpPr>
            <p:nvPr userDrawn="1"/>
          </p:nvSpPr>
          <p:spPr bwMode="auto">
            <a:xfrm>
              <a:off x="10896601" y="35290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2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1391"/>
            <p:cNvSpPr>
              <a:spLocks/>
            </p:cNvSpPr>
            <p:nvPr userDrawn="1"/>
          </p:nvSpPr>
          <p:spPr bwMode="auto">
            <a:xfrm>
              <a:off x="10922001" y="35290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4 w 10"/>
                <a:gd name="T5" fmla="*/ 12 h 13"/>
                <a:gd name="T6" fmla="*/ 1 w 10"/>
                <a:gd name="T7" fmla="*/ 8 h 13"/>
                <a:gd name="T8" fmla="*/ 3 w 10"/>
                <a:gd name="T9" fmla="*/ 1 h 13"/>
                <a:gd name="T10" fmla="*/ 9 w 10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6" y="13"/>
                    <a:pt x="4" y="12"/>
                  </a:cubicBezTo>
                  <a:cubicBezTo>
                    <a:pt x="3" y="11"/>
                    <a:pt x="2" y="10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392"/>
            <p:cNvSpPr>
              <a:spLocks/>
            </p:cNvSpPr>
            <p:nvPr userDrawn="1"/>
          </p:nvSpPr>
          <p:spPr bwMode="auto">
            <a:xfrm>
              <a:off x="10920413" y="3522663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cubicBezTo>
                    <a:pt x="6" y="6"/>
                    <a:pt x="4" y="7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393"/>
            <p:cNvSpPr>
              <a:spLocks/>
            </p:cNvSpPr>
            <p:nvPr userDrawn="1"/>
          </p:nvSpPr>
          <p:spPr bwMode="auto">
            <a:xfrm>
              <a:off x="10864851" y="3519488"/>
              <a:ext cx="71438" cy="19050"/>
            </a:xfrm>
            <a:custGeom>
              <a:avLst/>
              <a:gdLst>
                <a:gd name="T0" fmla="*/ 0 w 45"/>
                <a:gd name="T1" fmla="*/ 12 h 12"/>
                <a:gd name="T2" fmla="*/ 45 w 45"/>
                <a:gd name="T3" fmla="*/ 1 h 12"/>
                <a:gd name="T4" fmla="*/ 45 w 45"/>
                <a:gd name="T5" fmla="*/ 0 h 12"/>
                <a:gd name="T6" fmla="*/ 0 w 45"/>
                <a:gd name="T7" fmla="*/ 12 h 12"/>
                <a:gd name="T8" fmla="*/ 0 w 4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">
                  <a:moveTo>
                    <a:pt x="0" y="12"/>
                  </a:moveTo>
                  <a:cubicBezTo>
                    <a:pt x="15" y="9"/>
                    <a:pt x="31" y="6"/>
                    <a:pt x="45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0" y="5"/>
                    <a:pt x="15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394"/>
            <p:cNvSpPr>
              <a:spLocks/>
            </p:cNvSpPr>
            <p:nvPr userDrawn="1"/>
          </p:nvSpPr>
          <p:spPr bwMode="auto">
            <a:xfrm>
              <a:off x="10950576" y="352107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4 w 9"/>
                <a:gd name="T5" fmla="*/ 11 h 12"/>
                <a:gd name="T6" fmla="*/ 1 w 9"/>
                <a:gd name="T7" fmla="*/ 8 h 12"/>
                <a:gd name="T8" fmla="*/ 2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5" y="12"/>
                    <a:pt x="4" y="11"/>
                  </a:cubicBezTo>
                  <a:cubicBezTo>
                    <a:pt x="3" y="10"/>
                    <a:pt x="1" y="9"/>
                    <a:pt x="1" y="8"/>
                  </a:cubicBezTo>
                  <a:cubicBezTo>
                    <a:pt x="0" y="4"/>
                    <a:pt x="1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395"/>
            <p:cNvSpPr>
              <a:spLocks/>
            </p:cNvSpPr>
            <p:nvPr userDrawn="1"/>
          </p:nvSpPr>
          <p:spPr bwMode="auto">
            <a:xfrm>
              <a:off x="10947401" y="35131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396"/>
            <p:cNvSpPr>
              <a:spLocks/>
            </p:cNvSpPr>
            <p:nvPr userDrawn="1"/>
          </p:nvSpPr>
          <p:spPr bwMode="auto">
            <a:xfrm>
              <a:off x="10974388" y="3511550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3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397"/>
            <p:cNvSpPr>
              <a:spLocks/>
            </p:cNvSpPr>
            <p:nvPr userDrawn="1"/>
          </p:nvSpPr>
          <p:spPr bwMode="auto">
            <a:xfrm>
              <a:off x="10971213" y="350520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7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398"/>
            <p:cNvSpPr>
              <a:spLocks/>
            </p:cNvSpPr>
            <p:nvPr userDrawn="1"/>
          </p:nvSpPr>
          <p:spPr bwMode="auto">
            <a:xfrm>
              <a:off x="10998201" y="3502025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3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399"/>
            <p:cNvSpPr>
              <a:spLocks/>
            </p:cNvSpPr>
            <p:nvPr userDrawn="1"/>
          </p:nvSpPr>
          <p:spPr bwMode="auto">
            <a:xfrm>
              <a:off x="10995026" y="349408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400"/>
            <p:cNvSpPr>
              <a:spLocks/>
            </p:cNvSpPr>
            <p:nvPr userDrawn="1"/>
          </p:nvSpPr>
          <p:spPr bwMode="auto">
            <a:xfrm>
              <a:off x="10941051" y="3490913"/>
              <a:ext cx="68263" cy="28575"/>
            </a:xfrm>
            <a:custGeom>
              <a:avLst/>
              <a:gdLst>
                <a:gd name="T0" fmla="*/ 0 w 43"/>
                <a:gd name="T1" fmla="*/ 18 h 18"/>
                <a:gd name="T2" fmla="*/ 22 w 43"/>
                <a:gd name="T3" fmla="*/ 10 h 18"/>
                <a:gd name="T4" fmla="*/ 22 w 43"/>
                <a:gd name="T5" fmla="*/ 10 h 18"/>
                <a:gd name="T6" fmla="*/ 43 w 43"/>
                <a:gd name="T7" fmla="*/ 1 h 18"/>
                <a:gd name="T8" fmla="*/ 43 w 43"/>
                <a:gd name="T9" fmla="*/ 0 h 18"/>
                <a:gd name="T10" fmla="*/ 22 w 43"/>
                <a:gd name="T11" fmla="*/ 10 h 18"/>
                <a:gd name="T12" fmla="*/ 22 w 43"/>
                <a:gd name="T13" fmla="*/ 10 h 18"/>
                <a:gd name="T14" fmla="*/ 22 w 43"/>
                <a:gd name="T15" fmla="*/ 10 h 18"/>
                <a:gd name="T16" fmla="*/ 0 w 43"/>
                <a:gd name="T17" fmla="*/ 17 h 18"/>
                <a:gd name="T18" fmla="*/ 0 w 43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8">
                  <a:moveTo>
                    <a:pt x="0" y="18"/>
                  </a:moveTo>
                  <a:cubicBezTo>
                    <a:pt x="8" y="16"/>
                    <a:pt x="15" y="13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9" y="7"/>
                    <a:pt x="3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6" y="4"/>
                    <a:pt x="29" y="6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4" y="12"/>
                    <a:pt x="7" y="15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401"/>
            <p:cNvSpPr>
              <a:spLocks/>
            </p:cNvSpPr>
            <p:nvPr userDrawn="1"/>
          </p:nvSpPr>
          <p:spPr bwMode="auto">
            <a:xfrm>
              <a:off x="11023601" y="3489325"/>
              <a:ext cx="15875" cy="19050"/>
            </a:xfrm>
            <a:custGeom>
              <a:avLst/>
              <a:gdLst>
                <a:gd name="T0" fmla="*/ 9 w 10"/>
                <a:gd name="T1" fmla="*/ 4 h 12"/>
                <a:gd name="T2" fmla="*/ 8 w 10"/>
                <a:gd name="T3" fmla="*/ 12 h 12"/>
                <a:gd name="T4" fmla="*/ 6 w 10"/>
                <a:gd name="T5" fmla="*/ 11 h 12"/>
                <a:gd name="T6" fmla="*/ 2 w 10"/>
                <a:gd name="T7" fmla="*/ 8 h 12"/>
                <a:gd name="T8" fmla="*/ 2 w 10"/>
                <a:gd name="T9" fmla="*/ 1 h 12"/>
                <a:gd name="T10" fmla="*/ 9 w 10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7" y="12"/>
                    <a:pt x="6" y="11"/>
                  </a:cubicBezTo>
                  <a:cubicBezTo>
                    <a:pt x="4" y="11"/>
                    <a:pt x="3" y="10"/>
                    <a:pt x="2" y="8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402"/>
            <p:cNvSpPr>
              <a:spLocks/>
            </p:cNvSpPr>
            <p:nvPr userDrawn="1"/>
          </p:nvSpPr>
          <p:spPr bwMode="auto">
            <a:xfrm>
              <a:off x="11020426" y="348138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6"/>
                    <a:pt x="4" y="7"/>
                    <a:pt x="3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403"/>
            <p:cNvSpPr>
              <a:spLocks/>
            </p:cNvSpPr>
            <p:nvPr userDrawn="1"/>
          </p:nvSpPr>
          <p:spPr bwMode="auto">
            <a:xfrm>
              <a:off x="11047413" y="3476625"/>
              <a:ext cx="15875" cy="19050"/>
            </a:xfrm>
            <a:custGeom>
              <a:avLst/>
              <a:gdLst>
                <a:gd name="T0" fmla="*/ 8 w 10"/>
                <a:gd name="T1" fmla="*/ 4 h 12"/>
                <a:gd name="T2" fmla="*/ 8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3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3" y="0"/>
                    <a:pt x="6" y="1"/>
                    <a:pt x="8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404"/>
            <p:cNvSpPr>
              <a:spLocks/>
            </p:cNvSpPr>
            <p:nvPr userDrawn="1"/>
          </p:nvSpPr>
          <p:spPr bwMode="auto">
            <a:xfrm>
              <a:off x="11042651" y="3470275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1405"/>
            <p:cNvSpPr>
              <a:spLocks/>
            </p:cNvSpPr>
            <p:nvPr userDrawn="1"/>
          </p:nvSpPr>
          <p:spPr bwMode="auto">
            <a:xfrm>
              <a:off x="11068051" y="3462338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406"/>
            <p:cNvSpPr>
              <a:spLocks/>
            </p:cNvSpPr>
            <p:nvPr userDrawn="1"/>
          </p:nvSpPr>
          <p:spPr bwMode="auto">
            <a:xfrm>
              <a:off x="11063288" y="345598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4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4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407"/>
            <p:cNvSpPr>
              <a:spLocks/>
            </p:cNvSpPr>
            <p:nvPr userDrawn="1"/>
          </p:nvSpPr>
          <p:spPr bwMode="auto">
            <a:xfrm>
              <a:off x="11014076" y="3451225"/>
              <a:ext cx="63500" cy="39688"/>
            </a:xfrm>
            <a:custGeom>
              <a:avLst/>
              <a:gdLst>
                <a:gd name="T0" fmla="*/ 0 w 40"/>
                <a:gd name="T1" fmla="*/ 25 h 25"/>
                <a:gd name="T2" fmla="*/ 40 w 40"/>
                <a:gd name="T3" fmla="*/ 1 h 25"/>
                <a:gd name="T4" fmla="*/ 40 w 40"/>
                <a:gd name="T5" fmla="*/ 0 h 25"/>
                <a:gd name="T6" fmla="*/ 0 w 40"/>
                <a:gd name="T7" fmla="*/ 24 h 25"/>
                <a:gd name="T8" fmla="*/ 0 w 4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5">
                  <a:moveTo>
                    <a:pt x="0" y="25"/>
                  </a:moveTo>
                  <a:cubicBezTo>
                    <a:pt x="14" y="18"/>
                    <a:pt x="27" y="10"/>
                    <a:pt x="40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7" y="9"/>
                    <a:pt x="14" y="17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408"/>
            <p:cNvSpPr>
              <a:spLocks/>
            </p:cNvSpPr>
            <p:nvPr userDrawn="1"/>
          </p:nvSpPr>
          <p:spPr bwMode="auto">
            <a:xfrm>
              <a:off x="11091863" y="3446463"/>
              <a:ext cx="17463" cy="17463"/>
            </a:xfrm>
            <a:custGeom>
              <a:avLst/>
              <a:gdLst>
                <a:gd name="T0" fmla="*/ 9 w 11"/>
                <a:gd name="T1" fmla="*/ 4 h 11"/>
                <a:gd name="T2" fmla="*/ 9 w 11"/>
                <a:gd name="T3" fmla="*/ 11 h 11"/>
                <a:gd name="T4" fmla="*/ 2 w 11"/>
                <a:gd name="T5" fmla="*/ 8 h 11"/>
                <a:gd name="T6" fmla="*/ 2 w 11"/>
                <a:gd name="T7" fmla="*/ 1 h 11"/>
                <a:gd name="T8" fmla="*/ 9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4"/>
                  </a:moveTo>
                  <a:cubicBezTo>
                    <a:pt x="11" y="7"/>
                    <a:pt x="9" y="11"/>
                    <a:pt x="9" y="11"/>
                  </a:cubicBezTo>
                  <a:cubicBezTo>
                    <a:pt x="9" y="11"/>
                    <a:pt x="4" y="11"/>
                    <a:pt x="2" y="8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409"/>
            <p:cNvSpPr>
              <a:spLocks/>
            </p:cNvSpPr>
            <p:nvPr userDrawn="1"/>
          </p:nvSpPr>
          <p:spPr bwMode="auto">
            <a:xfrm>
              <a:off x="11087101" y="344011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410"/>
            <p:cNvSpPr>
              <a:spLocks/>
            </p:cNvSpPr>
            <p:nvPr userDrawn="1"/>
          </p:nvSpPr>
          <p:spPr bwMode="auto">
            <a:xfrm>
              <a:off x="11112501" y="3430588"/>
              <a:ext cx="17463" cy="17463"/>
            </a:xfrm>
            <a:custGeom>
              <a:avLst/>
              <a:gdLst>
                <a:gd name="T0" fmla="*/ 9 w 11"/>
                <a:gd name="T1" fmla="*/ 4 h 11"/>
                <a:gd name="T2" fmla="*/ 9 w 11"/>
                <a:gd name="T3" fmla="*/ 11 h 11"/>
                <a:gd name="T4" fmla="*/ 2 w 11"/>
                <a:gd name="T5" fmla="*/ 9 h 11"/>
                <a:gd name="T6" fmla="*/ 2 w 11"/>
                <a:gd name="T7" fmla="*/ 1 h 11"/>
                <a:gd name="T8" fmla="*/ 9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4"/>
                  </a:moveTo>
                  <a:cubicBezTo>
                    <a:pt x="11" y="6"/>
                    <a:pt x="9" y="11"/>
                    <a:pt x="9" y="11"/>
                  </a:cubicBezTo>
                  <a:cubicBezTo>
                    <a:pt x="9" y="11"/>
                    <a:pt x="5" y="11"/>
                    <a:pt x="2" y="9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411"/>
            <p:cNvSpPr>
              <a:spLocks/>
            </p:cNvSpPr>
            <p:nvPr userDrawn="1"/>
          </p:nvSpPr>
          <p:spPr bwMode="auto">
            <a:xfrm>
              <a:off x="11107738" y="34242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412"/>
            <p:cNvSpPr>
              <a:spLocks/>
            </p:cNvSpPr>
            <p:nvPr userDrawn="1"/>
          </p:nvSpPr>
          <p:spPr bwMode="auto">
            <a:xfrm>
              <a:off x="11131551" y="3413125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10 w 11"/>
                <a:gd name="T3" fmla="*/ 11 h 12"/>
                <a:gd name="T4" fmla="*/ 3 w 11"/>
                <a:gd name="T5" fmla="*/ 9 h 12"/>
                <a:gd name="T6" fmla="*/ 2 w 11"/>
                <a:gd name="T7" fmla="*/ 2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6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3"/>
                    <a:pt x="2" y="2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413"/>
            <p:cNvSpPr>
              <a:spLocks/>
            </p:cNvSpPr>
            <p:nvPr userDrawn="1"/>
          </p:nvSpPr>
          <p:spPr bwMode="auto">
            <a:xfrm>
              <a:off x="11126788" y="3408363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6" y="5"/>
                    <a:pt x="5" y="7"/>
                    <a:pt x="4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414"/>
            <p:cNvSpPr>
              <a:spLocks/>
            </p:cNvSpPr>
            <p:nvPr userDrawn="1"/>
          </p:nvSpPr>
          <p:spPr bwMode="auto">
            <a:xfrm>
              <a:off x="11080751" y="3402013"/>
              <a:ext cx="57150" cy="47625"/>
            </a:xfrm>
            <a:custGeom>
              <a:avLst/>
              <a:gdLst>
                <a:gd name="T0" fmla="*/ 1 w 36"/>
                <a:gd name="T1" fmla="*/ 30 h 30"/>
                <a:gd name="T2" fmla="*/ 36 w 36"/>
                <a:gd name="T3" fmla="*/ 1 h 30"/>
                <a:gd name="T4" fmla="*/ 36 w 36"/>
                <a:gd name="T5" fmla="*/ 0 h 30"/>
                <a:gd name="T6" fmla="*/ 0 w 36"/>
                <a:gd name="T7" fmla="*/ 30 h 30"/>
                <a:gd name="T8" fmla="*/ 1 w 36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0">
                  <a:moveTo>
                    <a:pt x="1" y="30"/>
                  </a:moveTo>
                  <a:cubicBezTo>
                    <a:pt x="13" y="21"/>
                    <a:pt x="25" y="12"/>
                    <a:pt x="36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5" y="11"/>
                    <a:pt x="13" y="21"/>
                    <a:pt x="0" y="30"/>
                  </a:cubicBezTo>
                  <a:cubicBezTo>
                    <a:pt x="1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415"/>
            <p:cNvSpPr>
              <a:spLocks/>
            </p:cNvSpPr>
            <p:nvPr userDrawn="1"/>
          </p:nvSpPr>
          <p:spPr bwMode="auto">
            <a:xfrm>
              <a:off x="11152188" y="3394075"/>
              <a:ext cx="17463" cy="17463"/>
            </a:xfrm>
            <a:custGeom>
              <a:avLst/>
              <a:gdLst>
                <a:gd name="T0" fmla="*/ 9 w 11"/>
                <a:gd name="T1" fmla="*/ 3 h 11"/>
                <a:gd name="T2" fmla="*/ 11 w 11"/>
                <a:gd name="T3" fmla="*/ 10 h 11"/>
                <a:gd name="T4" fmla="*/ 3 w 11"/>
                <a:gd name="T5" fmla="*/ 8 h 11"/>
                <a:gd name="T6" fmla="*/ 2 w 11"/>
                <a:gd name="T7" fmla="*/ 1 h 11"/>
                <a:gd name="T8" fmla="*/ 9 w 11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3"/>
                  </a:moveTo>
                  <a:cubicBezTo>
                    <a:pt x="11" y="5"/>
                    <a:pt x="11" y="10"/>
                    <a:pt x="11" y="10"/>
                  </a:cubicBezTo>
                  <a:cubicBezTo>
                    <a:pt x="11" y="10"/>
                    <a:pt x="6" y="11"/>
                    <a:pt x="3" y="8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6" y="1"/>
                    <a:pt x="9" y="3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1416"/>
            <p:cNvSpPr>
              <a:spLocks/>
            </p:cNvSpPr>
            <p:nvPr userDrawn="1"/>
          </p:nvSpPr>
          <p:spPr bwMode="auto">
            <a:xfrm>
              <a:off x="11145838" y="3387725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5 w 9"/>
                <a:gd name="T3" fmla="*/ 8 h 8"/>
                <a:gd name="T4" fmla="*/ 0 w 9"/>
                <a:gd name="T5" fmla="*/ 4 h 8"/>
                <a:gd name="T6" fmla="*/ 4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5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417"/>
            <p:cNvSpPr>
              <a:spLocks/>
            </p:cNvSpPr>
            <p:nvPr userDrawn="1"/>
          </p:nvSpPr>
          <p:spPr bwMode="auto">
            <a:xfrm>
              <a:off x="11169651" y="3375025"/>
              <a:ext cx="17463" cy="17463"/>
            </a:xfrm>
            <a:custGeom>
              <a:avLst/>
              <a:gdLst>
                <a:gd name="T0" fmla="*/ 9 w 11"/>
                <a:gd name="T1" fmla="*/ 3 h 11"/>
                <a:gd name="T2" fmla="*/ 11 w 11"/>
                <a:gd name="T3" fmla="*/ 10 h 11"/>
                <a:gd name="T4" fmla="*/ 4 w 11"/>
                <a:gd name="T5" fmla="*/ 9 h 11"/>
                <a:gd name="T6" fmla="*/ 2 w 11"/>
                <a:gd name="T7" fmla="*/ 2 h 11"/>
                <a:gd name="T8" fmla="*/ 9 w 11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3"/>
                  </a:moveTo>
                  <a:cubicBezTo>
                    <a:pt x="11" y="5"/>
                    <a:pt x="11" y="10"/>
                    <a:pt x="11" y="10"/>
                  </a:cubicBezTo>
                  <a:cubicBezTo>
                    <a:pt x="11" y="10"/>
                    <a:pt x="6" y="11"/>
                    <a:pt x="4" y="9"/>
                  </a:cubicBezTo>
                  <a:cubicBezTo>
                    <a:pt x="1" y="6"/>
                    <a:pt x="0" y="3"/>
                    <a:pt x="2" y="2"/>
                  </a:cubicBezTo>
                  <a:cubicBezTo>
                    <a:pt x="3" y="0"/>
                    <a:pt x="6" y="0"/>
                    <a:pt x="9" y="3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418"/>
            <p:cNvSpPr>
              <a:spLocks/>
            </p:cNvSpPr>
            <p:nvPr userDrawn="1"/>
          </p:nvSpPr>
          <p:spPr bwMode="auto">
            <a:xfrm>
              <a:off x="11163301" y="3370263"/>
              <a:ext cx="12700" cy="12700"/>
            </a:xfrm>
            <a:custGeom>
              <a:avLst/>
              <a:gdLst>
                <a:gd name="T0" fmla="*/ 8 w 8"/>
                <a:gd name="T1" fmla="*/ 3 h 8"/>
                <a:gd name="T2" fmla="*/ 5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7" y="5"/>
                    <a:pt x="6" y="6"/>
                    <a:pt x="5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3" y="1"/>
                    <a:pt x="4" y="0"/>
                  </a:cubicBez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419"/>
            <p:cNvSpPr>
              <a:spLocks/>
            </p:cNvSpPr>
            <p:nvPr userDrawn="1"/>
          </p:nvSpPr>
          <p:spPr bwMode="auto">
            <a:xfrm>
              <a:off x="11185526" y="3355975"/>
              <a:ext cx="19050" cy="15875"/>
            </a:xfrm>
            <a:custGeom>
              <a:avLst/>
              <a:gdLst>
                <a:gd name="T0" fmla="*/ 9 w 12"/>
                <a:gd name="T1" fmla="*/ 2 h 10"/>
                <a:gd name="T2" fmla="*/ 12 w 12"/>
                <a:gd name="T3" fmla="*/ 9 h 10"/>
                <a:gd name="T4" fmla="*/ 4 w 12"/>
                <a:gd name="T5" fmla="*/ 8 h 10"/>
                <a:gd name="T6" fmla="*/ 2 w 12"/>
                <a:gd name="T7" fmla="*/ 1 h 10"/>
                <a:gd name="T8" fmla="*/ 9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2"/>
                  </a:moveTo>
                  <a:cubicBezTo>
                    <a:pt x="12" y="4"/>
                    <a:pt x="12" y="9"/>
                    <a:pt x="12" y="9"/>
                  </a:cubicBezTo>
                  <a:cubicBezTo>
                    <a:pt x="12" y="9"/>
                    <a:pt x="7" y="10"/>
                    <a:pt x="4" y="8"/>
                  </a:cubicBezTo>
                  <a:cubicBezTo>
                    <a:pt x="2" y="6"/>
                    <a:pt x="0" y="3"/>
                    <a:pt x="2" y="1"/>
                  </a:cubicBezTo>
                  <a:cubicBezTo>
                    <a:pt x="3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420"/>
            <p:cNvSpPr>
              <a:spLocks/>
            </p:cNvSpPr>
            <p:nvPr userDrawn="1"/>
          </p:nvSpPr>
          <p:spPr bwMode="auto">
            <a:xfrm>
              <a:off x="11180763" y="3349625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5 h 8"/>
                <a:gd name="T6" fmla="*/ 3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4" y="8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421"/>
            <p:cNvSpPr>
              <a:spLocks/>
            </p:cNvSpPr>
            <p:nvPr userDrawn="1"/>
          </p:nvSpPr>
          <p:spPr bwMode="auto">
            <a:xfrm>
              <a:off x="11141076" y="3343275"/>
              <a:ext cx="49213" cy="57150"/>
            </a:xfrm>
            <a:custGeom>
              <a:avLst/>
              <a:gdLst>
                <a:gd name="T0" fmla="*/ 0 w 31"/>
                <a:gd name="T1" fmla="*/ 36 h 36"/>
                <a:gd name="T2" fmla="*/ 31 w 31"/>
                <a:gd name="T3" fmla="*/ 1 h 36"/>
                <a:gd name="T4" fmla="*/ 31 w 31"/>
                <a:gd name="T5" fmla="*/ 0 h 36"/>
                <a:gd name="T6" fmla="*/ 0 w 31"/>
                <a:gd name="T7" fmla="*/ 35 h 36"/>
                <a:gd name="T8" fmla="*/ 0 w 31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6">
                  <a:moveTo>
                    <a:pt x="0" y="36"/>
                  </a:moveTo>
                  <a:cubicBezTo>
                    <a:pt x="12" y="25"/>
                    <a:pt x="22" y="13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1" y="13"/>
                    <a:pt x="11" y="24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422"/>
            <p:cNvSpPr>
              <a:spLocks/>
            </p:cNvSpPr>
            <p:nvPr userDrawn="1"/>
          </p:nvSpPr>
          <p:spPr bwMode="auto">
            <a:xfrm>
              <a:off x="11202988" y="3332163"/>
              <a:ext cx="19050" cy="15875"/>
            </a:xfrm>
            <a:custGeom>
              <a:avLst/>
              <a:gdLst>
                <a:gd name="T0" fmla="*/ 9 w 12"/>
                <a:gd name="T1" fmla="*/ 2 h 10"/>
                <a:gd name="T2" fmla="*/ 12 w 12"/>
                <a:gd name="T3" fmla="*/ 9 h 10"/>
                <a:gd name="T4" fmla="*/ 4 w 12"/>
                <a:gd name="T5" fmla="*/ 8 h 10"/>
                <a:gd name="T6" fmla="*/ 1 w 12"/>
                <a:gd name="T7" fmla="*/ 2 h 10"/>
                <a:gd name="T8" fmla="*/ 9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2"/>
                  </a:moveTo>
                  <a:cubicBezTo>
                    <a:pt x="12" y="4"/>
                    <a:pt x="12" y="9"/>
                    <a:pt x="12" y="9"/>
                  </a:cubicBezTo>
                  <a:cubicBezTo>
                    <a:pt x="12" y="9"/>
                    <a:pt x="7" y="10"/>
                    <a:pt x="4" y="8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3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423"/>
            <p:cNvSpPr>
              <a:spLocks/>
            </p:cNvSpPr>
            <p:nvPr userDrawn="1"/>
          </p:nvSpPr>
          <p:spPr bwMode="auto">
            <a:xfrm>
              <a:off x="11196638" y="3327400"/>
              <a:ext cx="12700" cy="12700"/>
            </a:xfrm>
            <a:custGeom>
              <a:avLst/>
              <a:gdLst>
                <a:gd name="T0" fmla="*/ 8 w 8"/>
                <a:gd name="T1" fmla="*/ 3 h 8"/>
                <a:gd name="T2" fmla="*/ 5 w 8"/>
                <a:gd name="T3" fmla="*/ 8 h 8"/>
                <a:gd name="T4" fmla="*/ 0 w 8"/>
                <a:gd name="T5" fmla="*/ 5 h 8"/>
                <a:gd name="T6" fmla="*/ 3 w 8"/>
                <a:gd name="T7" fmla="*/ 0 h 8"/>
                <a:gd name="T8" fmla="*/ 8 w 8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lnTo>
                    <a:pt x="5" y="8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424"/>
            <p:cNvSpPr>
              <a:spLocks/>
            </p:cNvSpPr>
            <p:nvPr userDrawn="1"/>
          </p:nvSpPr>
          <p:spPr bwMode="auto">
            <a:xfrm>
              <a:off x="11217276" y="3309938"/>
              <a:ext cx="19050" cy="17463"/>
            </a:xfrm>
            <a:custGeom>
              <a:avLst/>
              <a:gdLst>
                <a:gd name="T0" fmla="*/ 8 w 12"/>
                <a:gd name="T1" fmla="*/ 2 h 11"/>
                <a:gd name="T2" fmla="*/ 12 w 12"/>
                <a:gd name="T3" fmla="*/ 9 h 11"/>
                <a:gd name="T4" fmla="*/ 4 w 12"/>
                <a:gd name="T5" fmla="*/ 9 h 11"/>
                <a:gd name="T6" fmla="*/ 1 w 12"/>
                <a:gd name="T7" fmla="*/ 2 h 11"/>
                <a:gd name="T8" fmla="*/ 8 w 12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8" y="2"/>
                  </a:moveTo>
                  <a:cubicBezTo>
                    <a:pt x="11" y="4"/>
                    <a:pt x="12" y="9"/>
                    <a:pt x="12" y="9"/>
                  </a:cubicBezTo>
                  <a:cubicBezTo>
                    <a:pt x="12" y="9"/>
                    <a:pt x="7" y="11"/>
                    <a:pt x="4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2" y="1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425"/>
            <p:cNvSpPr>
              <a:spLocks/>
            </p:cNvSpPr>
            <p:nvPr userDrawn="1"/>
          </p:nvSpPr>
          <p:spPr bwMode="auto">
            <a:xfrm>
              <a:off x="11210926" y="3306763"/>
              <a:ext cx="12700" cy="11113"/>
            </a:xfrm>
            <a:custGeom>
              <a:avLst/>
              <a:gdLst>
                <a:gd name="T0" fmla="*/ 8 w 8"/>
                <a:gd name="T1" fmla="*/ 3 h 7"/>
                <a:gd name="T2" fmla="*/ 5 w 8"/>
                <a:gd name="T3" fmla="*/ 7 h 7"/>
                <a:gd name="T4" fmla="*/ 0 w 8"/>
                <a:gd name="T5" fmla="*/ 4 h 7"/>
                <a:gd name="T6" fmla="*/ 3 w 8"/>
                <a:gd name="T7" fmla="*/ 0 h 7"/>
                <a:gd name="T8" fmla="*/ 8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5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426"/>
            <p:cNvSpPr>
              <a:spLocks/>
            </p:cNvSpPr>
            <p:nvPr userDrawn="1"/>
          </p:nvSpPr>
          <p:spPr bwMode="auto">
            <a:xfrm>
              <a:off x="11229976" y="3287713"/>
              <a:ext cx="19050" cy="15875"/>
            </a:xfrm>
            <a:custGeom>
              <a:avLst/>
              <a:gdLst>
                <a:gd name="T0" fmla="*/ 8 w 12"/>
                <a:gd name="T1" fmla="*/ 2 h 10"/>
                <a:gd name="T2" fmla="*/ 12 w 12"/>
                <a:gd name="T3" fmla="*/ 8 h 10"/>
                <a:gd name="T4" fmla="*/ 5 w 12"/>
                <a:gd name="T5" fmla="*/ 9 h 10"/>
                <a:gd name="T6" fmla="*/ 1 w 12"/>
                <a:gd name="T7" fmla="*/ 2 h 10"/>
                <a:gd name="T8" fmla="*/ 8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8" y="2"/>
                  </a:moveTo>
                  <a:cubicBezTo>
                    <a:pt x="11" y="3"/>
                    <a:pt x="12" y="8"/>
                    <a:pt x="12" y="8"/>
                  </a:cubicBezTo>
                  <a:cubicBezTo>
                    <a:pt x="12" y="8"/>
                    <a:pt x="8" y="10"/>
                    <a:pt x="5" y="9"/>
                  </a:cubicBezTo>
                  <a:cubicBezTo>
                    <a:pt x="2" y="7"/>
                    <a:pt x="0" y="4"/>
                    <a:pt x="1" y="2"/>
                  </a:cubicBezTo>
                  <a:cubicBezTo>
                    <a:pt x="2" y="0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427"/>
            <p:cNvSpPr>
              <a:spLocks/>
            </p:cNvSpPr>
            <p:nvPr userDrawn="1"/>
          </p:nvSpPr>
          <p:spPr bwMode="auto">
            <a:xfrm>
              <a:off x="11223626" y="3284538"/>
              <a:ext cx="11113" cy="12700"/>
            </a:xfrm>
            <a:custGeom>
              <a:avLst/>
              <a:gdLst>
                <a:gd name="T0" fmla="*/ 7 w 7"/>
                <a:gd name="T1" fmla="*/ 2 h 8"/>
                <a:gd name="T2" fmla="*/ 5 w 7"/>
                <a:gd name="T3" fmla="*/ 8 h 8"/>
                <a:gd name="T4" fmla="*/ 0 w 7"/>
                <a:gd name="T5" fmla="*/ 5 h 8"/>
                <a:gd name="T6" fmla="*/ 2 w 7"/>
                <a:gd name="T7" fmla="*/ 0 h 8"/>
                <a:gd name="T8" fmla="*/ 7 w 7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2"/>
                  </a:moveTo>
                  <a:lnTo>
                    <a:pt x="5" y="8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428"/>
            <p:cNvSpPr>
              <a:spLocks/>
            </p:cNvSpPr>
            <p:nvPr userDrawn="1"/>
          </p:nvSpPr>
          <p:spPr bwMode="auto">
            <a:xfrm>
              <a:off x="11191876" y="3278188"/>
              <a:ext cx="38100" cy="63500"/>
            </a:xfrm>
            <a:custGeom>
              <a:avLst/>
              <a:gdLst>
                <a:gd name="T0" fmla="*/ 1 w 24"/>
                <a:gd name="T1" fmla="*/ 40 h 40"/>
                <a:gd name="T2" fmla="*/ 24 w 24"/>
                <a:gd name="T3" fmla="*/ 0 h 40"/>
                <a:gd name="T4" fmla="*/ 24 w 24"/>
                <a:gd name="T5" fmla="*/ 0 h 40"/>
                <a:gd name="T6" fmla="*/ 0 w 24"/>
                <a:gd name="T7" fmla="*/ 39 h 40"/>
                <a:gd name="T8" fmla="*/ 1 w 24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0">
                  <a:moveTo>
                    <a:pt x="1" y="40"/>
                  </a:moveTo>
                  <a:cubicBezTo>
                    <a:pt x="10" y="27"/>
                    <a:pt x="18" y="14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7" y="13"/>
                    <a:pt x="9" y="27"/>
                    <a:pt x="0" y="39"/>
                  </a:cubicBezTo>
                  <a:cubicBezTo>
                    <a:pt x="1" y="40"/>
                    <a:pt x="1" y="40"/>
                    <a:pt x="1" y="4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Rectangle 1429"/>
            <p:cNvSpPr>
              <a:spLocks noChangeArrowheads="1"/>
            </p:cNvSpPr>
            <p:nvPr userDrawn="1"/>
          </p:nvSpPr>
          <p:spPr bwMode="auto">
            <a:xfrm>
              <a:off x="10907713" y="3190875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430"/>
            <p:cNvSpPr>
              <a:spLocks/>
            </p:cNvSpPr>
            <p:nvPr userDrawn="1"/>
          </p:nvSpPr>
          <p:spPr bwMode="auto">
            <a:xfrm>
              <a:off x="10837863" y="3190875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9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9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Rectangle 1431"/>
            <p:cNvSpPr>
              <a:spLocks noChangeArrowheads="1"/>
            </p:cNvSpPr>
            <p:nvPr userDrawn="1"/>
          </p:nvSpPr>
          <p:spPr bwMode="auto">
            <a:xfrm>
              <a:off x="10823576" y="3143250"/>
              <a:ext cx="254000" cy="47625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Oval 1432"/>
            <p:cNvSpPr>
              <a:spLocks noChangeArrowheads="1"/>
            </p:cNvSpPr>
            <p:nvPr userDrawn="1"/>
          </p:nvSpPr>
          <p:spPr bwMode="auto">
            <a:xfrm>
              <a:off x="9748838" y="3494088"/>
              <a:ext cx="163513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Oval 1433"/>
            <p:cNvSpPr>
              <a:spLocks noChangeArrowheads="1"/>
            </p:cNvSpPr>
            <p:nvPr userDrawn="1"/>
          </p:nvSpPr>
          <p:spPr bwMode="auto">
            <a:xfrm>
              <a:off x="9772651" y="3524250"/>
              <a:ext cx="115888" cy="144463"/>
            </a:xfrm>
            <a:prstGeom prst="ellipse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Rectangle 1434"/>
            <p:cNvSpPr>
              <a:spLocks noChangeArrowheads="1"/>
            </p:cNvSpPr>
            <p:nvPr userDrawn="1"/>
          </p:nvSpPr>
          <p:spPr bwMode="auto">
            <a:xfrm>
              <a:off x="10810876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Rectangle 1435"/>
            <p:cNvSpPr>
              <a:spLocks noChangeArrowheads="1"/>
            </p:cNvSpPr>
            <p:nvPr userDrawn="1"/>
          </p:nvSpPr>
          <p:spPr bwMode="auto">
            <a:xfrm>
              <a:off x="10810876" y="4433888"/>
              <a:ext cx="193675" cy="447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Rectangle 1436"/>
            <p:cNvSpPr>
              <a:spLocks noChangeArrowheads="1"/>
            </p:cNvSpPr>
            <p:nvPr userDrawn="1"/>
          </p:nvSpPr>
          <p:spPr bwMode="auto">
            <a:xfrm>
              <a:off x="10837863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Rectangle 1437"/>
            <p:cNvSpPr>
              <a:spLocks noChangeArrowheads="1"/>
            </p:cNvSpPr>
            <p:nvPr userDrawn="1"/>
          </p:nvSpPr>
          <p:spPr bwMode="auto">
            <a:xfrm>
              <a:off x="10837863" y="4675188"/>
              <a:ext cx="139700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Rectangle 1438"/>
            <p:cNvSpPr>
              <a:spLocks noChangeArrowheads="1"/>
            </p:cNvSpPr>
            <p:nvPr userDrawn="1"/>
          </p:nvSpPr>
          <p:spPr bwMode="auto">
            <a:xfrm>
              <a:off x="10837863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Rectangle 1439"/>
            <p:cNvSpPr>
              <a:spLocks noChangeArrowheads="1"/>
            </p:cNvSpPr>
            <p:nvPr userDrawn="1"/>
          </p:nvSpPr>
          <p:spPr bwMode="auto">
            <a:xfrm>
              <a:off x="10837863" y="4467225"/>
              <a:ext cx="139700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Rectangle 1440"/>
            <p:cNvSpPr>
              <a:spLocks noChangeArrowheads="1"/>
            </p:cNvSpPr>
            <p:nvPr userDrawn="1"/>
          </p:nvSpPr>
          <p:spPr bwMode="auto">
            <a:xfrm>
              <a:off x="10375901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Rectangle 1441"/>
            <p:cNvSpPr>
              <a:spLocks noChangeArrowheads="1"/>
            </p:cNvSpPr>
            <p:nvPr userDrawn="1"/>
          </p:nvSpPr>
          <p:spPr bwMode="auto">
            <a:xfrm>
              <a:off x="10402888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Rectangle 1442"/>
            <p:cNvSpPr>
              <a:spLocks noChangeArrowheads="1"/>
            </p:cNvSpPr>
            <p:nvPr userDrawn="1"/>
          </p:nvSpPr>
          <p:spPr bwMode="auto">
            <a:xfrm>
              <a:off x="10402888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Rectangle 1443"/>
            <p:cNvSpPr>
              <a:spLocks noChangeArrowheads="1"/>
            </p:cNvSpPr>
            <p:nvPr userDrawn="1"/>
          </p:nvSpPr>
          <p:spPr bwMode="auto">
            <a:xfrm>
              <a:off x="9748838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Rectangle 1444"/>
            <p:cNvSpPr>
              <a:spLocks noChangeArrowheads="1"/>
            </p:cNvSpPr>
            <p:nvPr userDrawn="1"/>
          </p:nvSpPr>
          <p:spPr bwMode="auto">
            <a:xfrm>
              <a:off x="9764713" y="4760913"/>
              <a:ext cx="141288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Rectangle 1445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1784350" cy="68263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Rectangle 1446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1784350" cy="68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Rectangle 1447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560388" cy="6826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448"/>
            <p:cNvSpPr>
              <a:spLocks/>
            </p:cNvSpPr>
            <p:nvPr userDrawn="1"/>
          </p:nvSpPr>
          <p:spPr bwMode="auto">
            <a:xfrm>
              <a:off x="9590088" y="4437063"/>
              <a:ext cx="1685925" cy="0"/>
            </a:xfrm>
            <a:custGeom>
              <a:avLst/>
              <a:gdLst>
                <a:gd name="T0" fmla="*/ 0 w 1062"/>
                <a:gd name="T1" fmla="*/ 1062 w 1062"/>
                <a:gd name="T2" fmla="*/ 0 w 106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62">
                  <a:moveTo>
                    <a:pt x="0" y="0"/>
                  </a:moveTo>
                  <a:lnTo>
                    <a:pt x="1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A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449"/>
            <p:cNvSpPr>
              <a:spLocks/>
            </p:cNvSpPr>
            <p:nvPr userDrawn="1"/>
          </p:nvSpPr>
          <p:spPr bwMode="auto">
            <a:xfrm>
              <a:off x="9590088" y="4437063"/>
              <a:ext cx="1685925" cy="0"/>
            </a:xfrm>
            <a:custGeom>
              <a:avLst/>
              <a:gdLst>
                <a:gd name="T0" fmla="*/ 0 w 1062"/>
                <a:gd name="T1" fmla="*/ 1062 w 1062"/>
                <a:gd name="T2" fmla="*/ 0 w 106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62">
                  <a:moveTo>
                    <a:pt x="0" y="0"/>
                  </a:moveTo>
                  <a:lnTo>
                    <a:pt x="106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450"/>
            <p:cNvSpPr>
              <a:spLocks/>
            </p:cNvSpPr>
            <p:nvPr userDrawn="1"/>
          </p:nvSpPr>
          <p:spPr bwMode="auto">
            <a:xfrm>
              <a:off x="960120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Rectangle 1451"/>
            <p:cNvSpPr>
              <a:spLocks noChangeArrowheads="1"/>
            </p:cNvSpPr>
            <p:nvPr userDrawn="1"/>
          </p:nvSpPr>
          <p:spPr bwMode="auto">
            <a:xfrm>
              <a:off x="96027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452"/>
            <p:cNvSpPr>
              <a:spLocks/>
            </p:cNvSpPr>
            <p:nvPr userDrawn="1"/>
          </p:nvSpPr>
          <p:spPr bwMode="auto">
            <a:xfrm>
              <a:off x="96266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Rectangle 1453"/>
            <p:cNvSpPr>
              <a:spLocks noChangeArrowheads="1"/>
            </p:cNvSpPr>
            <p:nvPr userDrawn="1"/>
          </p:nvSpPr>
          <p:spPr bwMode="auto">
            <a:xfrm>
              <a:off x="96281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454"/>
            <p:cNvSpPr>
              <a:spLocks/>
            </p:cNvSpPr>
            <p:nvPr userDrawn="1"/>
          </p:nvSpPr>
          <p:spPr bwMode="auto">
            <a:xfrm>
              <a:off x="96520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Rectangle 1455"/>
            <p:cNvSpPr>
              <a:spLocks noChangeArrowheads="1"/>
            </p:cNvSpPr>
            <p:nvPr userDrawn="1"/>
          </p:nvSpPr>
          <p:spPr bwMode="auto">
            <a:xfrm>
              <a:off x="96535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Rectangle 1456"/>
            <p:cNvSpPr>
              <a:spLocks noChangeArrowheads="1"/>
            </p:cNvSpPr>
            <p:nvPr userDrawn="1"/>
          </p:nvSpPr>
          <p:spPr bwMode="auto">
            <a:xfrm>
              <a:off x="95948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1457"/>
            <p:cNvSpPr>
              <a:spLocks/>
            </p:cNvSpPr>
            <p:nvPr userDrawn="1"/>
          </p:nvSpPr>
          <p:spPr bwMode="auto">
            <a:xfrm>
              <a:off x="95948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458"/>
            <p:cNvSpPr>
              <a:spLocks/>
            </p:cNvSpPr>
            <p:nvPr userDrawn="1"/>
          </p:nvSpPr>
          <p:spPr bwMode="auto">
            <a:xfrm>
              <a:off x="96805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Rectangle 1459"/>
            <p:cNvSpPr>
              <a:spLocks noChangeArrowheads="1"/>
            </p:cNvSpPr>
            <p:nvPr userDrawn="1"/>
          </p:nvSpPr>
          <p:spPr bwMode="auto">
            <a:xfrm>
              <a:off x="96821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460"/>
            <p:cNvSpPr>
              <a:spLocks/>
            </p:cNvSpPr>
            <p:nvPr userDrawn="1"/>
          </p:nvSpPr>
          <p:spPr bwMode="auto">
            <a:xfrm>
              <a:off x="97059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Rectangle 1461"/>
            <p:cNvSpPr>
              <a:spLocks noChangeArrowheads="1"/>
            </p:cNvSpPr>
            <p:nvPr userDrawn="1"/>
          </p:nvSpPr>
          <p:spPr bwMode="auto">
            <a:xfrm>
              <a:off x="97075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1462"/>
            <p:cNvSpPr>
              <a:spLocks/>
            </p:cNvSpPr>
            <p:nvPr userDrawn="1"/>
          </p:nvSpPr>
          <p:spPr bwMode="auto">
            <a:xfrm>
              <a:off x="97313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Rectangle 1463"/>
            <p:cNvSpPr>
              <a:spLocks noChangeArrowheads="1"/>
            </p:cNvSpPr>
            <p:nvPr userDrawn="1"/>
          </p:nvSpPr>
          <p:spPr bwMode="auto">
            <a:xfrm>
              <a:off x="97329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Rectangle 1464"/>
            <p:cNvSpPr>
              <a:spLocks noChangeArrowheads="1"/>
            </p:cNvSpPr>
            <p:nvPr userDrawn="1"/>
          </p:nvSpPr>
          <p:spPr bwMode="auto">
            <a:xfrm>
              <a:off x="9674226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1465"/>
            <p:cNvSpPr>
              <a:spLocks/>
            </p:cNvSpPr>
            <p:nvPr userDrawn="1"/>
          </p:nvSpPr>
          <p:spPr bwMode="auto">
            <a:xfrm>
              <a:off x="9674226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1466"/>
            <p:cNvSpPr>
              <a:spLocks/>
            </p:cNvSpPr>
            <p:nvPr userDrawn="1"/>
          </p:nvSpPr>
          <p:spPr bwMode="auto">
            <a:xfrm>
              <a:off x="976153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Rectangle 1467"/>
            <p:cNvSpPr>
              <a:spLocks noChangeArrowheads="1"/>
            </p:cNvSpPr>
            <p:nvPr userDrawn="1"/>
          </p:nvSpPr>
          <p:spPr bwMode="auto">
            <a:xfrm>
              <a:off x="976312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1468"/>
            <p:cNvSpPr>
              <a:spLocks/>
            </p:cNvSpPr>
            <p:nvPr userDrawn="1"/>
          </p:nvSpPr>
          <p:spPr bwMode="auto">
            <a:xfrm>
              <a:off x="978693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Rectangle 1469"/>
            <p:cNvSpPr>
              <a:spLocks noChangeArrowheads="1"/>
            </p:cNvSpPr>
            <p:nvPr userDrawn="1"/>
          </p:nvSpPr>
          <p:spPr bwMode="auto">
            <a:xfrm>
              <a:off x="97885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1470"/>
            <p:cNvSpPr>
              <a:spLocks/>
            </p:cNvSpPr>
            <p:nvPr userDrawn="1"/>
          </p:nvSpPr>
          <p:spPr bwMode="auto">
            <a:xfrm>
              <a:off x="98123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Rectangle 1471"/>
            <p:cNvSpPr>
              <a:spLocks noChangeArrowheads="1"/>
            </p:cNvSpPr>
            <p:nvPr userDrawn="1"/>
          </p:nvSpPr>
          <p:spPr bwMode="auto">
            <a:xfrm>
              <a:off x="98139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Rectangle 1472"/>
            <p:cNvSpPr>
              <a:spLocks noChangeArrowheads="1"/>
            </p:cNvSpPr>
            <p:nvPr userDrawn="1"/>
          </p:nvSpPr>
          <p:spPr bwMode="auto">
            <a:xfrm>
              <a:off x="9755188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1473"/>
            <p:cNvSpPr>
              <a:spLocks/>
            </p:cNvSpPr>
            <p:nvPr userDrawn="1"/>
          </p:nvSpPr>
          <p:spPr bwMode="auto">
            <a:xfrm>
              <a:off x="9755188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1474"/>
            <p:cNvSpPr>
              <a:spLocks/>
            </p:cNvSpPr>
            <p:nvPr userDrawn="1"/>
          </p:nvSpPr>
          <p:spPr bwMode="auto">
            <a:xfrm>
              <a:off x="98409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Rectangle 1475"/>
            <p:cNvSpPr>
              <a:spLocks noChangeArrowheads="1"/>
            </p:cNvSpPr>
            <p:nvPr userDrawn="1"/>
          </p:nvSpPr>
          <p:spPr bwMode="auto">
            <a:xfrm>
              <a:off x="98425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476"/>
            <p:cNvSpPr>
              <a:spLocks/>
            </p:cNvSpPr>
            <p:nvPr userDrawn="1"/>
          </p:nvSpPr>
          <p:spPr bwMode="auto">
            <a:xfrm>
              <a:off x="98663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Rectangle 1477"/>
            <p:cNvSpPr>
              <a:spLocks noChangeArrowheads="1"/>
            </p:cNvSpPr>
            <p:nvPr userDrawn="1"/>
          </p:nvSpPr>
          <p:spPr bwMode="auto">
            <a:xfrm>
              <a:off x="98679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478"/>
            <p:cNvSpPr>
              <a:spLocks/>
            </p:cNvSpPr>
            <p:nvPr userDrawn="1"/>
          </p:nvSpPr>
          <p:spPr bwMode="auto">
            <a:xfrm>
              <a:off x="98917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Rectangle 1479"/>
            <p:cNvSpPr>
              <a:spLocks noChangeArrowheads="1"/>
            </p:cNvSpPr>
            <p:nvPr userDrawn="1"/>
          </p:nvSpPr>
          <p:spPr bwMode="auto">
            <a:xfrm>
              <a:off x="98933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Rectangle 1480"/>
            <p:cNvSpPr>
              <a:spLocks noChangeArrowheads="1"/>
            </p:cNvSpPr>
            <p:nvPr userDrawn="1"/>
          </p:nvSpPr>
          <p:spPr bwMode="auto">
            <a:xfrm>
              <a:off x="983456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1481"/>
            <p:cNvSpPr>
              <a:spLocks/>
            </p:cNvSpPr>
            <p:nvPr userDrawn="1"/>
          </p:nvSpPr>
          <p:spPr bwMode="auto">
            <a:xfrm>
              <a:off x="983456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1482"/>
            <p:cNvSpPr>
              <a:spLocks/>
            </p:cNvSpPr>
            <p:nvPr userDrawn="1"/>
          </p:nvSpPr>
          <p:spPr bwMode="auto">
            <a:xfrm>
              <a:off x="99202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Rectangle 1483"/>
            <p:cNvSpPr>
              <a:spLocks noChangeArrowheads="1"/>
            </p:cNvSpPr>
            <p:nvPr userDrawn="1"/>
          </p:nvSpPr>
          <p:spPr bwMode="auto">
            <a:xfrm>
              <a:off x="99218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1484"/>
            <p:cNvSpPr>
              <a:spLocks/>
            </p:cNvSpPr>
            <p:nvPr userDrawn="1"/>
          </p:nvSpPr>
          <p:spPr bwMode="auto">
            <a:xfrm>
              <a:off x="99472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Rectangle 1485"/>
            <p:cNvSpPr>
              <a:spLocks noChangeArrowheads="1"/>
            </p:cNvSpPr>
            <p:nvPr userDrawn="1"/>
          </p:nvSpPr>
          <p:spPr bwMode="auto">
            <a:xfrm>
              <a:off x="994886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1486"/>
            <p:cNvSpPr>
              <a:spLocks/>
            </p:cNvSpPr>
            <p:nvPr userDrawn="1"/>
          </p:nvSpPr>
          <p:spPr bwMode="auto">
            <a:xfrm>
              <a:off x="99726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Rectangle 1487"/>
            <p:cNvSpPr>
              <a:spLocks noChangeArrowheads="1"/>
            </p:cNvSpPr>
            <p:nvPr userDrawn="1"/>
          </p:nvSpPr>
          <p:spPr bwMode="auto">
            <a:xfrm>
              <a:off x="99742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Rectangle 1488"/>
            <p:cNvSpPr>
              <a:spLocks noChangeArrowheads="1"/>
            </p:cNvSpPr>
            <p:nvPr userDrawn="1"/>
          </p:nvSpPr>
          <p:spPr bwMode="auto">
            <a:xfrm>
              <a:off x="991552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489"/>
            <p:cNvSpPr>
              <a:spLocks/>
            </p:cNvSpPr>
            <p:nvPr userDrawn="1"/>
          </p:nvSpPr>
          <p:spPr bwMode="auto">
            <a:xfrm>
              <a:off x="9915526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490"/>
            <p:cNvSpPr>
              <a:spLocks/>
            </p:cNvSpPr>
            <p:nvPr userDrawn="1"/>
          </p:nvSpPr>
          <p:spPr bwMode="auto">
            <a:xfrm>
              <a:off x="100012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Rectangle 1491"/>
            <p:cNvSpPr>
              <a:spLocks noChangeArrowheads="1"/>
            </p:cNvSpPr>
            <p:nvPr userDrawn="1"/>
          </p:nvSpPr>
          <p:spPr bwMode="auto">
            <a:xfrm>
              <a:off x="100028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1492"/>
            <p:cNvSpPr>
              <a:spLocks/>
            </p:cNvSpPr>
            <p:nvPr userDrawn="1"/>
          </p:nvSpPr>
          <p:spPr bwMode="auto">
            <a:xfrm>
              <a:off x="100266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Rectangle 1493"/>
            <p:cNvSpPr>
              <a:spLocks noChangeArrowheads="1"/>
            </p:cNvSpPr>
            <p:nvPr userDrawn="1"/>
          </p:nvSpPr>
          <p:spPr bwMode="auto">
            <a:xfrm>
              <a:off x="100282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1494"/>
            <p:cNvSpPr>
              <a:spLocks/>
            </p:cNvSpPr>
            <p:nvPr userDrawn="1"/>
          </p:nvSpPr>
          <p:spPr bwMode="auto">
            <a:xfrm>
              <a:off x="100520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Rectangle 1495"/>
            <p:cNvSpPr>
              <a:spLocks noChangeArrowheads="1"/>
            </p:cNvSpPr>
            <p:nvPr userDrawn="1"/>
          </p:nvSpPr>
          <p:spPr bwMode="auto">
            <a:xfrm>
              <a:off x="100536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Rectangle 1496"/>
            <p:cNvSpPr>
              <a:spLocks noChangeArrowheads="1"/>
            </p:cNvSpPr>
            <p:nvPr userDrawn="1"/>
          </p:nvSpPr>
          <p:spPr bwMode="auto">
            <a:xfrm>
              <a:off x="999490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1497"/>
            <p:cNvSpPr>
              <a:spLocks/>
            </p:cNvSpPr>
            <p:nvPr userDrawn="1"/>
          </p:nvSpPr>
          <p:spPr bwMode="auto">
            <a:xfrm>
              <a:off x="999490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1498"/>
            <p:cNvSpPr>
              <a:spLocks/>
            </p:cNvSpPr>
            <p:nvPr userDrawn="1"/>
          </p:nvSpPr>
          <p:spPr bwMode="auto">
            <a:xfrm>
              <a:off x="100806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Rectangle 1499"/>
            <p:cNvSpPr>
              <a:spLocks noChangeArrowheads="1"/>
            </p:cNvSpPr>
            <p:nvPr userDrawn="1"/>
          </p:nvSpPr>
          <p:spPr bwMode="auto">
            <a:xfrm>
              <a:off x="100822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1500"/>
            <p:cNvSpPr>
              <a:spLocks/>
            </p:cNvSpPr>
            <p:nvPr userDrawn="1"/>
          </p:nvSpPr>
          <p:spPr bwMode="auto">
            <a:xfrm>
              <a:off x="101060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Rectangle 1501"/>
            <p:cNvSpPr>
              <a:spLocks noChangeArrowheads="1"/>
            </p:cNvSpPr>
            <p:nvPr userDrawn="1"/>
          </p:nvSpPr>
          <p:spPr bwMode="auto">
            <a:xfrm>
              <a:off x="101076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1502"/>
            <p:cNvSpPr>
              <a:spLocks/>
            </p:cNvSpPr>
            <p:nvPr userDrawn="1"/>
          </p:nvSpPr>
          <p:spPr bwMode="auto">
            <a:xfrm>
              <a:off x="101330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Rectangle 1503"/>
            <p:cNvSpPr>
              <a:spLocks noChangeArrowheads="1"/>
            </p:cNvSpPr>
            <p:nvPr userDrawn="1"/>
          </p:nvSpPr>
          <p:spPr bwMode="auto">
            <a:xfrm>
              <a:off x="1013460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Rectangle 1504"/>
            <p:cNvSpPr>
              <a:spLocks noChangeArrowheads="1"/>
            </p:cNvSpPr>
            <p:nvPr userDrawn="1"/>
          </p:nvSpPr>
          <p:spPr bwMode="auto">
            <a:xfrm>
              <a:off x="1007586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1505"/>
            <p:cNvSpPr>
              <a:spLocks/>
            </p:cNvSpPr>
            <p:nvPr userDrawn="1"/>
          </p:nvSpPr>
          <p:spPr bwMode="auto">
            <a:xfrm>
              <a:off x="1007586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1506"/>
            <p:cNvSpPr>
              <a:spLocks/>
            </p:cNvSpPr>
            <p:nvPr userDrawn="1"/>
          </p:nvSpPr>
          <p:spPr bwMode="auto">
            <a:xfrm>
              <a:off x="1016158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Rectangle 1507"/>
            <p:cNvSpPr>
              <a:spLocks noChangeArrowheads="1"/>
            </p:cNvSpPr>
            <p:nvPr userDrawn="1"/>
          </p:nvSpPr>
          <p:spPr bwMode="auto">
            <a:xfrm>
              <a:off x="1016317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1508"/>
            <p:cNvSpPr>
              <a:spLocks/>
            </p:cNvSpPr>
            <p:nvPr userDrawn="1"/>
          </p:nvSpPr>
          <p:spPr bwMode="auto">
            <a:xfrm>
              <a:off x="101869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Rectangle 1509"/>
            <p:cNvSpPr>
              <a:spLocks noChangeArrowheads="1"/>
            </p:cNvSpPr>
            <p:nvPr userDrawn="1"/>
          </p:nvSpPr>
          <p:spPr bwMode="auto">
            <a:xfrm>
              <a:off x="101885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1510"/>
            <p:cNvSpPr>
              <a:spLocks/>
            </p:cNvSpPr>
            <p:nvPr userDrawn="1"/>
          </p:nvSpPr>
          <p:spPr bwMode="auto">
            <a:xfrm>
              <a:off x="102123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Rectangle 1511"/>
            <p:cNvSpPr>
              <a:spLocks noChangeArrowheads="1"/>
            </p:cNvSpPr>
            <p:nvPr userDrawn="1"/>
          </p:nvSpPr>
          <p:spPr bwMode="auto">
            <a:xfrm>
              <a:off x="102139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Rectangle 1512"/>
            <p:cNvSpPr>
              <a:spLocks noChangeArrowheads="1"/>
            </p:cNvSpPr>
            <p:nvPr userDrawn="1"/>
          </p:nvSpPr>
          <p:spPr bwMode="auto">
            <a:xfrm>
              <a:off x="1015523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1513"/>
            <p:cNvSpPr>
              <a:spLocks/>
            </p:cNvSpPr>
            <p:nvPr userDrawn="1"/>
          </p:nvSpPr>
          <p:spPr bwMode="auto">
            <a:xfrm>
              <a:off x="1015523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1514"/>
            <p:cNvSpPr>
              <a:spLocks/>
            </p:cNvSpPr>
            <p:nvPr userDrawn="1"/>
          </p:nvSpPr>
          <p:spPr bwMode="auto">
            <a:xfrm>
              <a:off x="102409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Rectangle 1515"/>
            <p:cNvSpPr>
              <a:spLocks noChangeArrowheads="1"/>
            </p:cNvSpPr>
            <p:nvPr userDrawn="1"/>
          </p:nvSpPr>
          <p:spPr bwMode="auto">
            <a:xfrm>
              <a:off x="102425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1516"/>
            <p:cNvSpPr>
              <a:spLocks/>
            </p:cNvSpPr>
            <p:nvPr userDrawn="1"/>
          </p:nvSpPr>
          <p:spPr bwMode="auto">
            <a:xfrm>
              <a:off x="102663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Rectangle 1517"/>
            <p:cNvSpPr>
              <a:spLocks noChangeArrowheads="1"/>
            </p:cNvSpPr>
            <p:nvPr userDrawn="1"/>
          </p:nvSpPr>
          <p:spPr bwMode="auto">
            <a:xfrm>
              <a:off x="102679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1518"/>
            <p:cNvSpPr>
              <a:spLocks/>
            </p:cNvSpPr>
            <p:nvPr userDrawn="1"/>
          </p:nvSpPr>
          <p:spPr bwMode="auto">
            <a:xfrm>
              <a:off x="102917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Rectangle 1519"/>
            <p:cNvSpPr>
              <a:spLocks noChangeArrowheads="1"/>
            </p:cNvSpPr>
            <p:nvPr userDrawn="1"/>
          </p:nvSpPr>
          <p:spPr bwMode="auto">
            <a:xfrm>
              <a:off x="102933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Rectangle 1520"/>
            <p:cNvSpPr>
              <a:spLocks noChangeArrowheads="1"/>
            </p:cNvSpPr>
            <p:nvPr userDrawn="1"/>
          </p:nvSpPr>
          <p:spPr bwMode="auto">
            <a:xfrm>
              <a:off x="1023461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1521"/>
            <p:cNvSpPr>
              <a:spLocks/>
            </p:cNvSpPr>
            <p:nvPr userDrawn="1"/>
          </p:nvSpPr>
          <p:spPr bwMode="auto">
            <a:xfrm>
              <a:off x="1023461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1522"/>
            <p:cNvSpPr>
              <a:spLocks/>
            </p:cNvSpPr>
            <p:nvPr userDrawn="1"/>
          </p:nvSpPr>
          <p:spPr bwMode="auto">
            <a:xfrm>
              <a:off x="103219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Rectangle 1523"/>
            <p:cNvSpPr>
              <a:spLocks noChangeArrowheads="1"/>
            </p:cNvSpPr>
            <p:nvPr userDrawn="1"/>
          </p:nvSpPr>
          <p:spPr bwMode="auto">
            <a:xfrm>
              <a:off x="103219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1524"/>
            <p:cNvSpPr>
              <a:spLocks/>
            </p:cNvSpPr>
            <p:nvPr userDrawn="1"/>
          </p:nvSpPr>
          <p:spPr bwMode="auto">
            <a:xfrm>
              <a:off x="103473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Rectangle 1525"/>
            <p:cNvSpPr>
              <a:spLocks noChangeArrowheads="1"/>
            </p:cNvSpPr>
            <p:nvPr userDrawn="1"/>
          </p:nvSpPr>
          <p:spPr bwMode="auto">
            <a:xfrm>
              <a:off x="1034891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1526"/>
            <p:cNvSpPr>
              <a:spLocks/>
            </p:cNvSpPr>
            <p:nvPr userDrawn="1"/>
          </p:nvSpPr>
          <p:spPr bwMode="auto">
            <a:xfrm>
              <a:off x="103727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Rectangle 1527"/>
            <p:cNvSpPr>
              <a:spLocks noChangeArrowheads="1"/>
            </p:cNvSpPr>
            <p:nvPr userDrawn="1"/>
          </p:nvSpPr>
          <p:spPr bwMode="auto">
            <a:xfrm>
              <a:off x="103743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Rectangle 1528"/>
            <p:cNvSpPr>
              <a:spLocks noChangeArrowheads="1"/>
            </p:cNvSpPr>
            <p:nvPr userDrawn="1"/>
          </p:nvSpPr>
          <p:spPr bwMode="auto">
            <a:xfrm>
              <a:off x="1031557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1529"/>
            <p:cNvSpPr>
              <a:spLocks/>
            </p:cNvSpPr>
            <p:nvPr userDrawn="1"/>
          </p:nvSpPr>
          <p:spPr bwMode="auto">
            <a:xfrm>
              <a:off x="10315576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1530"/>
            <p:cNvSpPr>
              <a:spLocks/>
            </p:cNvSpPr>
            <p:nvPr userDrawn="1"/>
          </p:nvSpPr>
          <p:spPr bwMode="auto">
            <a:xfrm>
              <a:off x="104013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Rectangle 1531"/>
            <p:cNvSpPr>
              <a:spLocks noChangeArrowheads="1"/>
            </p:cNvSpPr>
            <p:nvPr userDrawn="1"/>
          </p:nvSpPr>
          <p:spPr bwMode="auto">
            <a:xfrm>
              <a:off x="104028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1532"/>
            <p:cNvSpPr>
              <a:spLocks/>
            </p:cNvSpPr>
            <p:nvPr userDrawn="1"/>
          </p:nvSpPr>
          <p:spPr bwMode="auto">
            <a:xfrm>
              <a:off x="104267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Rectangle 1533"/>
            <p:cNvSpPr>
              <a:spLocks noChangeArrowheads="1"/>
            </p:cNvSpPr>
            <p:nvPr userDrawn="1"/>
          </p:nvSpPr>
          <p:spPr bwMode="auto">
            <a:xfrm>
              <a:off x="104282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1534"/>
            <p:cNvSpPr>
              <a:spLocks/>
            </p:cNvSpPr>
            <p:nvPr userDrawn="1"/>
          </p:nvSpPr>
          <p:spPr bwMode="auto">
            <a:xfrm>
              <a:off x="104521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Rectangle 1535"/>
            <p:cNvSpPr>
              <a:spLocks noChangeArrowheads="1"/>
            </p:cNvSpPr>
            <p:nvPr userDrawn="1"/>
          </p:nvSpPr>
          <p:spPr bwMode="auto">
            <a:xfrm>
              <a:off x="104536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Rectangle 1536"/>
            <p:cNvSpPr>
              <a:spLocks noChangeArrowheads="1"/>
            </p:cNvSpPr>
            <p:nvPr userDrawn="1"/>
          </p:nvSpPr>
          <p:spPr bwMode="auto">
            <a:xfrm>
              <a:off x="103949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1537"/>
            <p:cNvSpPr>
              <a:spLocks/>
            </p:cNvSpPr>
            <p:nvPr userDrawn="1"/>
          </p:nvSpPr>
          <p:spPr bwMode="auto">
            <a:xfrm>
              <a:off x="103949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1538"/>
            <p:cNvSpPr>
              <a:spLocks/>
            </p:cNvSpPr>
            <p:nvPr userDrawn="1"/>
          </p:nvSpPr>
          <p:spPr bwMode="auto">
            <a:xfrm>
              <a:off x="104806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Rectangle 1539"/>
            <p:cNvSpPr>
              <a:spLocks noChangeArrowheads="1"/>
            </p:cNvSpPr>
            <p:nvPr userDrawn="1"/>
          </p:nvSpPr>
          <p:spPr bwMode="auto">
            <a:xfrm>
              <a:off x="104822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1540"/>
            <p:cNvSpPr>
              <a:spLocks/>
            </p:cNvSpPr>
            <p:nvPr userDrawn="1"/>
          </p:nvSpPr>
          <p:spPr bwMode="auto">
            <a:xfrm>
              <a:off x="1050766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Rectangle 1541"/>
            <p:cNvSpPr>
              <a:spLocks noChangeArrowheads="1"/>
            </p:cNvSpPr>
            <p:nvPr userDrawn="1"/>
          </p:nvSpPr>
          <p:spPr bwMode="auto">
            <a:xfrm>
              <a:off x="1050925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1542"/>
            <p:cNvSpPr>
              <a:spLocks/>
            </p:cNvSpPr>
            <p:nvPr userDrawn="1"/>
          </p:nvSpPr>
          <p:spPr bwMode="auto">
            <a:xfrm>
              <a:off x="1053306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Rectangle 1543"/>
            <p:cNvSpPr>
              <a:spLocks noChangeArrowheads="1"/>
            </p:cNvSpPr>
            <p:nvPr userDrawn="1"/>
          </p:nvSpPr>
          <p:spPr bwMode="auto">
            <a:xfrm>
              <a:off x="105346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Rectangle 1544"/>
            <p:cNvSpPr>
              <a:spLocks noChangeArrowheads="1"/>
            </p:cNvSpPr>
            <p:nvPr userDrawn="1"/>
          </p:nvSpPr>
          <p:spPr bwMode="auto">
            <a:xfrm>
              <a:off x="1047591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1545"/>
            <p:cNvSpPr>
              <a:spLocks/>
            </p:cNvSpPr>
            <p:nvPr userDrawn="1"/>
          </p:nvSpPr>
          <p:spPr bwMode="auto">
            <a:xfrm>
              <a:off x="1047591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1546"/>
            <p:cNvSpPr>
              <a:spLocks/>
            </p:cNvSpPr>
            <p:nvPr userDrawn="1"/>
          </p:nvSpPr>
          <p:spPr bwMode="auto">
            <a:xfrm>
              <a:off x="105616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Rectangle 1547"/>
            <p:cNvSpPr>
              <a:spLocks noChangeArrowheads="1"/>
            </p:cNvSpPr>
            <p:nvPr userDrawn="1"/>
          </p:nvSpPr>
          <p:spPr bwMode="auto">
            <a:xfrm>
              <a:off x="105632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1548"/>
            <p:cNvSpPr>
              <a:spLocks/>
            </p:cNvSpPr>
            <p:nvPr userDrawn="1"/>
          </p:nvSpPr>
          <p:spPr bwMode="auto">
            <a:xfrm>
              <a:off x="105870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Rectangle 1549"/>
            <p:cNvSpPr>
              <a:spLocks noChangeArrowheads="1"/>
            </p:cNvSpPr>
            <p:nvPr userDrawn="1"/>
          </p:nvSpPr>
          <p:spPr bwMode="auto">
            <a:xfrm>
              <a:off x="105886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1550"/>
            <p:cNvSpPr>
              <a:spLocks/>
            </p:cNvSpPr>
            <p:nvPr userDrawn="1"/>
          </p:nvSpPr>
          <p:spPr bwMode="auto">
            <a:xfrm>
              <a:off x="106124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Rectangle 1551"/>
            <p:cNvSpPr>
              <a:spLocks noChangeArrowheads="1"/>
            </p:cNvSpPr>
            <p:nvPr userDrawn="1"/>
          </p:nvSpPr>
          <p:spPr bwMode="auto">
            <a:xfrm>
              <a:off x="106140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Rectangle 1552"/>
            <p:cNvSpPr>
              <a:spLocks noChangeArrowheads="1"/>
            </p:cNvSpPr>
            <p:nvPr userDrawn="1"/>
          </p:nvSpPr>
          <p:spPr bwMode="auto">
            <a:xfrm>
              <a:off x="1055528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1553"/>
            <p:cNvSpPr>
              <a:spLocks/>
            </p:cNvSpPr>
            <p:nvPr userDrawn="1"/>
          </p:nvSpPr>
          <p:spPr bwMode="auto">
            <a:xfrm>
              <a:off x="1055528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1554"/>
            <p:cNvSpPr>
              <a:spLocks/>
            </p:cNvSpPr>
            <p:nvPr userDrawn="1"/>
          </p:nvSpPr>
          <p:spPr bwMode="auto">
            <a:xfrm>
              <a:off x="106410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Rectangle 1556"/>
            <p:cNvSpPr>
              <a:spLocks noChangeArrowheads="1"/>
            </p:cNvSpPr>
            <p:nvPr userDrawn="1"/>
          </p:nvSpPr>
          <p:spPr bwMode="auto">
            <a:xfrm>
              <a:off x="106426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1557"/>
            <p:cNvSpPr>
              <a:spLocks/>
            </p:cNvSpPr>
            <p:nvPr userDrawn="1"/>
          </p:nvSpPr>
          <p:spPr bwMode="auto">
            <a:xfrm>
              <a:off x="106664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Rectangle 1558"/>
            <p:cNvSpPr>
              <a:spLocks noChangeArrowheads="1"/>
            </p:cNvSpPr>
            <p:nvPr userDrawn="1"/>
          </p:nvSpPr>
          <p:spPr bwMode="auto">
            <a:xfrm>
              <a:off x="106680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1559"/>
            <p:cNvSpPr>
              <a:spLocks/>
            </p:cNvSpPr>
            <p:nvPr userDrawn="1"/>
          </p:nvSpPr>
          <p:spPr bwMode="auto">
            <a:xfrm>
              <a:off x="1069340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Rectangle 1560"/>
            <p:cNvSpPr>
              <a:spLocks noChangeArrowheads="1"/>
            </p:cNvSpPr>
            <p:nvPr userDrawn="1"/>
          </p:nvSpPr>
          <p:spPr bwMode="auto">
            <a:xfrm>
              <a:off x="10694988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Rectangle 1561"/>
            <p:cNvSpPr>
              <a:spLocks noChangeArrowheads="1"/>
            </p:cNvSpPr>
            <p:nvPr userDrawn="1"/>
          </p:nvSpPr>
          <p:spPr bwMode="auto">
            <a:xfrm>
              <a:off x="1063466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1562"/>
            <p:cNvSpPr>
              <a:spLocks/>
            </p:cNvSpPr>
            <p:nvPr userDrawn="1"/>
          </p:nvSpPr>
          <p:spPr bwMode="auto">
            <a:xfrm>
              <a:off x="1063466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1563"/>
            <p:cNvSpPr>
              <a:spLocks/>
            </p:cNvSpPr>
            <p:nvPr userDrawn="1"/>
          </p:nvSpPr>
          <p:spPr bwMode="auto">
            <a:xfrm>
              <a:off x="107219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Rectangle 1564"/>
            <p:cNvSpPr>
              <a:spLocks noChangeArrowheads="1"/>
            </p:cNvSpPr>
            <p:nvPr userDrawn="1"/>
          </p:nvSpPr>
          <p:spPr bwMode="auto">
            <a:xfrm>
              <a:off x="1072356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1565"/>
            <p:cNvSpPr>
              <a:spLocks/>
            </p:cNvSpPr>
            <p:nvPr userDrawn="1"/>
          </p:nvSpPr>
          <p:spPr bwMode="auto">
            <a:xfrm>
              <a:off x="107473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Rectangle 1566"/>
            <p:cNvSpPr>
              <a:spLocks noChangeArrowheads="1"/>
            </p:cNvSpPr>
            <p:nvPr userDrawn="1"/>
          </p:nvSpPr>
          <p:spPr bwMode="auto">
            <a:xfrm>
              <a:off x="107489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1567"/>
            <p:cNvSpPr>
              <a:spLocks/>
            </p:cNvSpPr>
            <p:nvPr userDrawn="1"/>
          </p:nvSpPr>
          <p:spPr bwMode="auto">
            <a:xfrm>
              <a:off x="107727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Rectangle 1568"/>
            <p:cNvSpPr>
              <a:spLocks noChangeArrowheads="1"/>
            </p:cNvSpPr>
            <p:nvPr userDrawn="1"/>
          </p:nvSpPr>
          <p:spPr bwMode="auto">
            <a:xfrm>
              <a:off x="107743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Rectangle 1569"/>
            <p:cNvSpPr>
              <a:spLocks noChangeArrowheads="1"/>
            </p:cNvSpPr>
            <p:nvPr userDrawn="1"/>
          </p:nvSpPr>
          <p:spPr bwMode="auto">
            <a:xfrm>
              <a:off x="10774363" y="4424363"/>
              <a:ext cx="9525" cy="9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Rectangle 1570"/>
            <p:cNvSpPr>
              <a:spLocks noChangeArrowheads="1"/>
            </p:cNvSpPr>
            <p:nvPr userDrawn="1"/>
          </p:nvSpPr>
          <p:spPr bwMode="auto">
            <a:xfrm>
              <a:off x="1071562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Rectangle 1571"/>
            <p:cNvSpPr>
              <a:spLocks noChangeArrowheads="1"/>
            </p:cNvSpPr>
            <p:nvPr userDrawn="1"/>
          </p:nvSpPr>
          <p:spPr bwMode="auto">
            <a:xfrm>
              <a:off x="10715626" y="4424363"/>
              <a:ext cx="74613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1572"/>
            <p:cNvSpPr>
              <a:spLocks/>
            </p:cNvSpPr>
            <p:nvPr userDrawn="1"/>
          </p:nvSpPr>
          <p:spPr bwMode="auto">
            <a:xfrm>
              <a:off x="108013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Rectangle 1573"/>
            <p:cNvSpPr>
              <a:spLocks noChangeArrowheads="1"/>
            </p:cNvSpPr>
            <p:nvPr userDrawn="1"/>
          </p:nvSpPr>
          <p:spPr bwMode="auto">
            <a:xfrm>
              <a:off x="108029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1574"/>
            <p:cNvSpPr>
              <a:spLocks/>
            </p:cNvSpPr>
            <p:nvPr userDrawn="1"/>
          </p:nvSpPr>
          <p:spPr bwMode="auto">
            <a:xfrm>
              <a:off x="108267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Rectangle 1575"/>
            <p:cNvSpPr>
              <a:spLocks noChangeArrowheads="1"/>
            </p:cNvSpPr>
            <p:nvPr userDrawn="1"/>
          </p:nvSpPr>
          <p:spPr bwMode="auto">
            <a:xfrm>
              <a:off x="108283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1576"/>
            <p:cNvSpPr>
              <a:spLocks/>
            </p:cNvSpPr>
            <p:nvPr userDrawn="1"/>
          </p:nvSpPr>
          <p:spPr bwMode="auto">
            <a:xfrm>
              <a:off x="108521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Rectangle 1577"/>
            <p:cNvSpPr>
              <a:spLocks noChangeArrowheads="1"/>
            </p:cNvSpPr>
            <p:nvPr userDrawn="1"/>
          </p:nvSpPr>
          <p:spPr bwMode="auto">
            <a:xfrm>
              <a:off x="108537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Rectangle 1578"/>
            <p:cNvSpPr>
              <a:spLocks noChangeArrowheads="1"/>
            </p:cNvSpPr>
            <p:nvPr userDrawn="1"/>
          </p:nvSpPr>
          <p:spPr bwMode="auto">
            <a:xfrm>
              <a:off x="1079500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1579"/>
            <p:cNvSpPr>
              <a:spLocks/>
            </p:cNvSpPr>
            <p:nvPr userDrawn="1"/>
          </p:nvSpPr>
          <p:spPr bwMode="auto">
            <a:xfrm>
              <a:off x="1079500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1580"/>
            <p:cNvSpPr>
              <a:spLocks/>
            </p:cNvSpPr>
            <p:nvPr userDrawn="1"/>
          </p:nvSpPr>
          <p:spPr bwMode="auto">
            <a:xfrm>
              <a:off x="108823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Rectangle 1581"/>
            <p:cNvSpPr>
              <a:spLocks noChangeArrowheads="1"/>
            </p:cNvSpPr>
            <p:nvPr userDrawn="1"/>
          </p:nvSpPr>
          <p:spPr bwMode="auto">
            <a:xfrm>
              <a:off x="108823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1582"/>
            <p:cNvSpPr>
              <a:spLocks/>
            </p:cNvSpPr>
            <p:nvPr userDrawn="1"/>
          </p:nvSpPr>
          <p:spPr bwMode="auto">
            <a:xfrm>
              <a:off x="109077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Rectangle 1583"/>
            <p:cNvSpPr>
              <a:spLocks noChangeArrowheads="1"/>
            </p:cNvSpPr>
            <p:nvPr userDrawn="1"/>
          </p:nvSpPr>
          <p:spPr bwMode="auto">
            <a:xfrm>
              <a:off x="1090930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1584"/>
            <p:cNvSpPr>
              <a:spLocks/>
            </p:cNvSpPr>
            <p:nvPr userDrawn="1"/>
          </p:nvSpPr>
          <p:spPr bwMode="auto">
            <a:xfrm>
              <a:off x="109331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Rectangle 1585"/>
            <p:cNvSpPr>
              <a:spLocks noChangeArrowheads="1"/>
            </p:cNvSpPr>
            <p:nvPr userDrawn="1"/>
          </p:nvSpPr>
          <p:spPr bwMode="auto">
            <a:xfrm>
              <a:off x="109347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Rectangle 1586"/>
            <p:cNvSpPr>
              <a:spLocks noChangeArrowheads="1"/>
            </p:cNvSpPr>
            <p:nvPr userDrawn="1"/>
          </p:nvSpPr>
          <p:spPr bwMode="auto">
            <a:xfrm>
              <a:off x="1087596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1587"/>
            <p:cNvSpPr>
              <a:spLocks/>
            </p:cNvSpPr>
            <p:nvPr userDrawn="1"/>
          </p:nvSpPr>
          <p:spPr bwMode="auto">
            <a:xfrm>
              <a:off x="1087596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1588"/>
            <p:cNvSpPr>
              <a:spLocks/>
            </p:cNvSpPr>
            <p:nvPr userDrawn="1"/>
          </p:nvSpPr>
          <p:spPr bwMode="auto">
            <a:xfrm>
              <a:off x="109616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Rectangle 1589"/>
            <p:cNvSpPr>
              <a:spLocks noChangeArrowheads="1"/>
            </p:cNvSpPr>
            <p:nvPr userDrawn="1"/>
          </p:nvSpPr>
          <p:spPr bwMode="auto">
            <a:xfrm>
              <a:off x="109632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1590"/>
            <p:cNvSpPr>
              <a:spLocks/>
            </p:cNvSpPr>
            <p:nvPr userDrawn="1"/>
          </p:nvSpPr>
          <p:spPr bwMode="auto">
            <a:xfrm>
              <a:off x="109870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Rectangle 1591"/>
            <p:cNvSpPr>
              <a:spLocks noChangeArrowheads="1"/>
            </p:cNvSpPr>
            <p:nvPr userDrawn="1"/>
          </p:nvSpPr>
          <p:spPr bwMode="auto">
            <a:xfrm>
              <a:off x="109886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1592"/>
            <p:cNvSpPr>
              <a:spLocks/>
            </p:cNvSpPr>
            <p:nvPr userDrawn="1"/>
          </p:nvSpPr>
          <p:spPr bwMode="auto">
            <a:xfrm>
              <a:off x="110124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Rectangle 1593"/>
            <p:cNvSpPr>
              <a:spLocks noChangeArrowheads="1"/>
            </p:cNvSpPr>
            <p:nvPr userDrawn="1"/>
          </p:nvSpPr>
          <p:spPr bwMode="auto">
            <a:xfrm>
              <a:off x="110140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Rectangle 1594"/>
            <p:cNvSpPr>
              <a:spLocks noChangeArrowheads="1"/>
            </p:cNvSpPr>
            <p:nvPr userDrawn="1"/>
          </p:nvSpPr>
          <p:spPr bwMode="auto">
            <a:xfrm>
              <a:off x="1095533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1595"/>
            <p:cNvSpPr>
              <a:spLocks/>
            </p:cNvSpPr>
            <p:nvPr userDrawn="1"/>
          </p:nvSpPr>
          <p:spPr bwMode="auto">
            <a:xfrm>
              <a:off x="1095533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1596"/>
            <p:cNvSpPr>
              <a:spLocks/>
            </p:cNvSpPr>
            <p:nvPr userDrawn="1"/>
          </p:nvSpPr>
          <p:spPr bwMode="auto">
            <a:xfrm>
              <a:off x="110410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Rectangle 1597"/>
            <p:cNvSpPr>
              <a:spLocks noChangeArrowheads="1"/>
            </p:cNvSpPr>
            <p:nvPr userDrawn="1"/>
          </p:nvSpPr>
          <p:spPr bwMode="auto">
            <a:xfrm>
              <a:off x="110426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1598"/>
            <p:cNvSpPr>
              <a:spLocks/>
            </p:cNvSpPr>
            <p:nvPr userDrawn="1"/>
          </p:nvSpPr>
          <p:spPr bwMode="auto">
            <a:xfrm>
              <a:off x="1106805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Rectangle 1599"/>
            <p:cNvSpPr>
              <a:spLocks noChangeArrowheads="1"/>
            </p:cNvSpPr>
            <p:nvPr userDrawn="1"/>
          </p:nvSpPr>
          <p:spPr bwMode="auto">
            <a:xfrm>
              <a:off x="110680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1600"/>
            <p:cNvSpPr>
              <a:spLocks/>
            </p:cNvSpPr>
            <p:nvPr userDrawn="1"/>
          </p:nvSpPr>
          <p:spPr bwMode="auto">
            <a:xfrm>
              <a:off x="1109345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Rectangle 1601"/>
            <p:cNvSpPr>
              <a:spLocks noChangeArrowheads="1"/>
            </p:cNvSpPr>
            <p:nvPr userDrawn="1"/>
          </p:nvSpPr>
          <p:spPr bwMode="auto">
            <a:xfrm>
              <a:off x="11095038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Rectangle 1602"/>
            <p:cNvSpPr>
              <a:spLocks noChangeArrowheads="1"/>
            </p:cNvSpPr>
            <p:nvPr userDrawn="1"/>
          </p:nvSpPr>
          <p:spPr bwMode="auto">
            <a:xfrm>
              <a:off x="11036301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1603"/>
            <p:cNvSpPr>
              <a:spLocks/>
            </p:cNvSpPr>
            <p:nvPr userDrawn="1"/>
          </p:nvSpPr>
          <p:spPr bwMode="auto">
            <a:xfrm>
              <a:off x="11036301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1604"/>
            <p:cNvSpPr>
              <a:spLocks/>
            </p:cNvSpPr>
            <p:nvPr userDrawn="1"/>
          </p:nvSpPr>
          <p:spPr bwMode="auto">
            <a:xfrm>
              <a:off x="111220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Rectangle 1605"/>
            <p:cNvSpPr>
              <a:spLocks noChangeArrowheads="1"/>
            </p:cNvSpPr>
            <p:nvPr userDrawn="1"/>
          </p:nvSpPr>
          <p:spPr bwMode="auto">
            <a:xfrm>
              <a:off x="111236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1606"/>
            <p:cNvSpPr>
              <a:spLocks/>
            </p:cNvSpPr>
            <p:nvPr userDrawn="1"/>
          </p:nvSpPr>
          <p:spPr bwMode="auto">
            <a:xfrm>
              <a:off x="111474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Rectangle 1607"/>
            <p:cNvSpPr>
              <a:spLocks noChangeArrowheads="1"/>
            </p:cNvSpPr>
            <p:nvPr userDrawn="1"/>
          </p:nvSpPr>
          <p:spPr bwMode="auto">
            <a:xfrm>
              <a:off x="111490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1608"/>
            <p:cNvSpPr>
              <a:spLocks/>
            </p:cNvSpPr>
            <p:nvPr userDrawn="1"/>
          </p:nvSpPr>
          <p:spPr bwMode="auto">
            <a:xfrm>
              <a:off x="111728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Rectangle 1609"/>
            <p:cNvSpPr>
              <a:spLocks noChangeArrowheads="1"/>
            </p:cNvSpPr>
            <p:nvPr userDrawn="1"/>
          </p:nvSpPr>
          <p:spPr bwMode="auto">
            <a:xfrm>
              <a:off x="111744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Rectangle 1610"/>
            <p:cNvSpPr>
              <a:spLocks noChangeArrowheads="1"/>
            </p:cNvSpPr>
            <p:nvPr userDrawn="1"/>
          </p:nvSpPr>
          <p:spPr bwMode="auto">
            <a:xfrm>
              <a:off x="11115676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1611"/>
            <p:cNvSpPr>
              <a:spLocks/>
            </p:cNvSpPr>
            <p:nvPr userDrawn="1"/>
          </p:nvSpPr>
          <p:spPr bwMode="auto">
            <a:xfrm>
              <a:off x="11115676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1612"/>
            <p:cNvSpPr>
              <a:spLocks/>
            </p:cNvSpPr>
            <p:nvPr userDrawn="1"/>
          </p:nvSpPr>
          <p:spPr bwMode="auto">
            <a:xfrm>
              <a:off x="112014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Rectangle 1613"/>
            <p:cNvSpPr>
              <a:spLocks noChangeArrowheads="1"/>
            </p:cNvSpPr>
            <p:nvPr userDrawn="1"/>
          </p:nvSpPr>
          <p:spPr bwMode="auto">
            <a:xfrm>
              <a:off x="112029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1614"/>
            <p:cNvSpPr>
              <a:spLocks/>
            </p:cNvSpPr>
            <p:nvPr userDrawn="1"/>
          </p:nvSpPr>
          <p:spPr bwMode="auto">
            <a:xfrm>
              <a:off x="112268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Rectangle 1615"/>
            <p:cNvSpPr>
              <a:spLocks noChangeArrowheads="1"/>
            </p:cNvSpPr>
            <p:nvPr userDrawn="1"/>
          </p:nvSpPr>
          <p:spPr bwMode="auto">
            <a:xfrm>
              <a:off x="112283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1616"/>
            <p:cNvSpPr>
              <a:spLocks/>
            </p:cNvSpPr>
            <p:nvPr userDrawn="1"/>
          </p:nvSpPr>
          <p:spPr bwMode="auto">
            <a:xfrm>
              <a:off x="1125378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Rectangle 1617"/>
            <p:cNvSpPr>
              <a:spLocks noChangeArrowheads="1"/>
            </p:cNvSpPr>
            <p:nvPr userDrawn="1"/>
          </p:nvSpPr>
          <p:spPr bwMode="auto">
            <a:xfrm>
              <a:off x="1125537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Rectangle 1618"/>
            <p:cNvSpPr>
              <a:spLocks noChangeArrowheads="1"/>
            </p:cNvSpPr>
            <p:nvPr userDrawn="1"/>
          </p:nvSpPr>
          <p:spPr bwMode="auto">
            <a:xfrm>
              <a:off x="111950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619"/>
            <p:cNvSpPr>
              <a:spLocks/>
            </p:cNvSpPr>
            <p:nvPr userDrawn="1"/>
          </p:nvSpPr>
          <p:spPr bwMode="auto">
            <a:xfrm>
              <a:off x="111950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620"/>
            <p:cNvSpPr>
              <a:spLocks/>
            </p:cNvSpPr>
            <p:nvPr userDrawn="1"/>
          </p:nvSpPr>
          <p:spPr bwMode="auto">
            <a:xfrm>
              <a:off x="5837238" y="4305300"/>
              <a:ext cx="711200" cy="515938"/>
            </a:xfrm>
            <a:custGeom>
              <a:avLst/>
              <a:gdLst>
                <a:gd name="T0" fmla="*/ 448 w 448"/>
                <a:gd name="T1" fmla="*/ 325 h 325"/>
                <a:gd name="T2" fmla="*/ 0 w 448"/>
                <a:gd name="T3" fmla="*/ 325 h 325"/>
                <a:gd name="T4" fmla="*/ 132 w 448"/>
                <a:gd name="T5" fmla="*/ 134 h 325"/>
                <a:gd name="T6" fmla="*/ 224 w 448"/>
                <a:gd name="T7" fmla="*/ 0 h 325"/>
                <a:gd name="T8" fmla="*/ 317 w 448"/>
                <a:gd name="T9" fmla="*/ 134 h 325"/>
                <a:gd name="T10" fmla="*/ 448 w 448"/>
                <a:gd name="T1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8" h="325">
                  <a:moveTo>
                    <a:pt x="448" y="325"/>
                  </a:moveTo>
                  <a:lnTo>
                    <a:pt x="0" y="325"/>
                  </a:lnTo>
                  <a:lnTo>
                    <a:pt x="132" y="134"/>
                  </a:lnTo>
                  <a:lnTo>
                    <a:pt x="224" y="0"/>
                  </a:lnTo>
                  <a:lnTo>
                    <a:pt x="317" y="134"/>
                  </a:lnTo>
                  <a:lnTo>
                    <a:pt x="448" y="325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621"/>
            <p:cNvSpPr>
              <a:spLocks/>
            </p:cNvSpPr>
            <p:nvPr userDrawn="1"/>
          </p:nvSpPr>
          <p:spPr bwMode="auto">
            <a:xfrm>
              <a:off x="5837238" y="4305300"/>
              <a:ext cx="711200" cy="515938"/>
            </a:xfrm>
            <a:custGeom>
              <a:avLst/>
              <a:gdLst>
                <a:gd name="T0" fmla="*/ 448 w 448"/>
                <a:gd name="T1" fmla="*/ 325 h 325"/>
                <a:gd name="T2" fmla="*/ 0 w 448"/>
                <a:gd name="T3" fmla="*/ 325 h 325"/>
                <a:gd name="T4" fmla="*/ 132 w 448"/>
                <a:gd name="T5" fmla="*/ 134 h 325"/>
                <a:gd name="T6" fmla="*/ 224 w 448"/>
                <a:gd name="T7" fmla="*/ 0 h 325"/>
                <a:gd name="T8" fmla="*/ 317 w 448"/>
                <a:gd name="T9" fmla="*/ 134 h 325"/>
                <a:gd name="T10" fmla="*/ 448 w 448"/>
                <a:gd name="T1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8" h="325">
                  <a:moveTo>
                    <a:pt x="448" y="325"/>
                  </a:moveTo>
                  <a:lnTo>
                    <a:pt x="0" y="325"/>
                  </a:lnTo>
                  <a:lnTo>
                    <a:pt x="132" y="134"/>
                  </a:lnTo>
                  <a:lnTo>
                    <a:pt x="224" y="0"/>
                  </a:lnTo>
                  <a:lnTo>
                    <a:pt x="317" y="134"/>
                  </a:lnTo>
                  <a:lnTo>
                    <a:pt x="448" y="3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622"/>
            <p:cNvSpPr>
              <a:spLocks/>
            </p:cNvSpPr>
            <p:nvPr userDrawn="1"/>
          </p:nvSpPr>
          <p:spPr bwMode="auto">
            <a:xfrm>
              <a:off x="5900738" y="4094163"/>
              <a:ext cx="585788" cy="423863"/>
            </a:xfrm>
            <a:custGeom>
              <a:avLst/>
              <a:gdLst>
                <a:gd name="T0" fmla="*/ 369 w 369"/>
                <a:gd name="T1" fmla="*/ 267 h 267"/>
                <a:gd name="T2" fmla="*/ 0 w 369"/>
                <a:gd name="T3" fmla="*/ 267 h 267"/>
                <a:gd name="T4" fmla="*/ 111 w 369"/>
                <a:gd name="T5" fmla="*/ 106 h 267"/>
                <a:gd name="T6" fmla="*/ 184 w 369"/>
                <a:gd name="T7" fmla="*/ 0 h 267"/>
                <a:gd name="T8" fmla="*/ 257 w 369"/>
                <a:gd name="T9" fmla="*/ 106 h 267"/>
                <a:gd name="T10" fmla="*/ 369 w 369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9" h="267">
                  <a:moveTo>
                    <a:pt x="369" y="267"/>
                  </a:moveTo>
                  <a:lnTo>
                    <a:pt x="0" y="267"/>
                  </a:lnTo>
                  <a:lnTo>
                    <a:pt x="111" y="106"/>
                  </a:lnTo>
                  <a:lnTo>
                    <a:pt x="184" y="0"/>
                  </a:lnTo>
                  <a:lnTo>
                    <a:pt x="257" y="106"/>
                  </a:lnTo>
                  <a:lnTo>
                    <a:pt x="369" y="267"/>
                  </a:lnTo>
                  <a:close/>
                </a:path>
              </a:pathLst>
            </a:custGeom>
            <a:solidFill>
              <a:srgbClr val="E6EE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623"/>
            <p:cNvSpPr>
              <a:spLocks/>
            </p:cNvSpPr>
            <p:nvPr userDrawn="1"/>
          </p:nvSpPr>
          <p:spPr bwMode="auto">
            <a:xfrm>
              <a:off x="5900738" y="4094163"/>
              <a:ext cx="585788" cy="423863"/>
            </a:xfrm>
            <a:custGeom>
              <a:avLst/>
              <a:gdLst>
                <a:gd name="T0" fmla="*/ 369 w 369"/>
                <a:gd name="T1" fmla="*/ 267 h 267"/>
                <a:gd name="T2" fmla="*/ 0 w 369"/>
                <a:gd name="T3" fmla="*/ 267 h 267"/>
                <a:gd name="T4" fmla="*/ 111 w 369"/>
                <a:gd name="T5" fmla="*/ 106 h 267"/>
                <a:gd name="T6" fmla="*/ 184 w 369"/>
                <a:gd name="T7" fmla="*/ 0 h 267"/>
                <a:gd name="T8" fmla="*/ 257 w 369"/>
                <a:gd name="T9" fmla="*/ 106 h 267"/>
                <a:gd name="T10" fmla="*/ 369 w 369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9" h="267">
                  <a:moveTo>
                    <a:pt x="369" y="267"/>
                  </a:moveTo>
                  <a:lnTo>
                    <a:pt x="0" y="267"/>
                  </a:lnTo>
                  <a:lnTo>
                    <a:pt x="111" y="106"/>
                  </a:lnTo>
                  <a:lnTo>
                    <a:pt x="184" y="0"/>
                  </a:lnTo>
                  <a:lnTo>
                    <a:pt x="257" y="106"/>
                  </a:lnTo>
                  <a:lnTo>
                    <a:pt x="369" y="2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624"/>
            <p:cNvSpPr>
              <a:spLocks/>
            </p:cNvSpPr>
            <p:nvPr userDrawn="1"/>
          </p:nvSpPr>
          <p:spPr bwMode="auto">
            <a:xfrm>
              <a:off x="5961063" y="3925888"/>
              <a:ext cx="465138" cy="336550"/>
            </a:xfrm>
            <a:custGeom>
              <a:avLst/>
              <a:gdLst>
                <a:gd name="T0" fmla="*/ 293 w 293"/>
                <a:gd name="T1" fmla="*/ 212 h 212"/>
                <a:gd name="T2" fmla="*/ 0 w 293"/>
                <a:gd name="T3" fmla="*/ 212 h 212"/>
                <a:gd name="T4" fmla="*/ 146 w 293"/>
                <a:gd name="T5" fmla="*/ 0 h 212"/>
                <a:gd name="T6" fmla="*/ 293 w 293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3" h="212">
                  <a:moveTo>
                    <a:pt x="293" y="212"/>
                  </a:moveTo>
                  <a:lnTo>
                    <a:pt x="0" y="212"/>
                  </a:lnTo>
                  <a:lnTo>
                    <a:pt x="146" y="0"/>
                  </a:lnTo>
                  <a:lnTo>
                    <a:pt x="293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625"/>
            <p:cNvSpPr>
              <a:spLocks/>
            </p:cNvSpPr>
            <p:nvPr userDrawn="1"/>
          </p:nvSpPr>
          <p:spPr bwMode="auto">
            <a:xfrm>
              <a:off x="5961063" y="3925888"/>
              <a:ext cx="465138" cy="336550"/>
            </a:xfrm>
            <a:custGeom>
              <a:avLst/>
              <a:gdLst>
                <a:gd name="T0" fmla="*/ 293 w 293"/>
                <a:gd name="T1" fmla="*/ 212 h 212"/>
                <a:gd name="T2" fmla="*/ 0 w 293"/>
                <a:gd name="T3" fmla="*/ 212 h 212"/>
                <a:gd name="T4" fmla="*/ 146 w 293"/>
                <a:gd name="T5" fmla="*/ 0 h 212"/>
                <a:gd name="T6" fmla="*/ 293 w 293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3" h="212">
                  <a:moveTo>
                    <a:pt x="293" y="212"/>
                  </a:moveTo>
                  <a:lnTo>
                    <a:pt x="0" y="212"/>
                  </a:lnTo>
                  <a:lnTo>
                    <a:pt x="146" y="0"/>
                  </a:lnTo>
                  <a:lnTo>
                    <a:pt x="293" y="2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Rectangle 1626"/>
            <p:cNvSpPr>
              <a:spLocks noChangeArrowheads="1"/>
            </p:cNvSpPr>
            <p:nvPr userDrawn="1"/>
          </p:nvSpPr>
          <p:spPr bwMode="auto">
            <a:xfrm>
              <a:off x="6108701" y="4821238"/>
              <a:ext cx="168275" cy="244475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Rectangle 1627"/>
            <p:cNvSpPr>
              <a:spLocks noChangeArrowheads="1"/>
            </p:cNvSpPr>
            <p:nvPr userDrawn="1"/>
          </p:nvSpPr>
          <p:spPr bwMode="auto">
            <a:xfrm>
              <a:off x="6108701" y="4821238"/>
              <a:ext cx="1682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1628"/>
            <p:cNvSpPr>
              <a:spLocks/>
            </p:cNvSpPr>
            <p:nvPr userDrawn="1"/>
          </p:nvSpPr>
          <p:spPr bwMode="auto">
            <a:xfrm>
              <a:off x="6192838" y="4518025"/>
              <a:ext cx="355600" cy="303213"/>
            </a:xfrm>
            <a:custGeom>
              <a:avLst/>
              <a:gdLst>
                <a:gd name="T0" fmla="*/ 93 w 224"/>
                <a:gd name="T1" fmla="*/ 0 h 191"/>
                <a:gd name="T2" fmla="*/ 0 w 224"/>
                <a:gd name="T3" fmla="*/ 0 h 191"/>
                <a:gd name="T4" fmla="*/ 0 w 224"/>
                <a:gd name="T5" fmla="*/ 191 h 191"/>
                <a:gd name="T6" fmla="*/ 53 w 224"/>
                <a:gd name="T7" fmla="*/ 191 h 191"/>
                <a:gd name="T8" fmla="*/ 224 w 224"/>
                <a:gd name="T9" fmla="*/ 191 h 191"/>
                <a:gd name="T10" fmla="*/ 104 w 224"/>
                <a:gd name="T11" fmla="*/ 17 h 191"/>
                <a:gd name="T12" fmla="*/ 100 w 224"/>
                <a:gd name="T13" fmla="*/ 11 h 191"/>
                <a:gd name="T14" fmla="*/ 93 w 224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4" h="191">
                  <a:moveTo>
                    <a:pt x="93" y="0"/>
                  </a:moveTo>
                  <a:lnTo>
                    <a:pt x="0" y="0"/>
                  </a:lnTo>
                  <a:lnTo>
                    <a:pt x="0" y="191"/>
                  </a:lnTo>
                  <a:lnTo>
                    <a:pt x="53" y="191"/>
                  </a:lnTo>
                  <a:lnTo>
                    <a:pt x="224" y="191"/>
                  </a:lnTo>
                  <a:lnTo>
                    <a:pt x="104" y="17"/>
                  </a:lnTo>
                  <a:lnTo>
                    <a:pt x="100" y="1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96A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1629"/>
            <p:cNvSpPr>
              <a:spLocks/>
            </p:cNvSpPr>
            <p:nvPr userDrawn="1"/>
          </p:nvSpPr>
          <p:spPr bwMode="auto">
            <a:xfrm>
              <a:off x="6192838" y="4518025"/>
              <a:ext cx="355600" cy="303213"/>
            </a:xfrm>
            <a:custGeom>
              <a:avLst/>
              <a:gdLst>
                <a:gd name="T0" fmla="*/ 93 w 224"/>
                <a:gd name="T1" fmla="*/ 0 h 191"/>
                <a:gd name="T2" fmla="*/ 0 w 224"/>
                <a:gd name="T3" fmla="*/ 0 h 191"/>
                <a:gd name="T4" fmla="*/ 0 w 224"/>
                <a:gd name="T5" fmla="*/ 191 h 191"/>
                <a:gd name="T6" fmla="*/ 53 w 224"/>
                <a:gd name="T7" fmla="*/ 191 h 191"/>
                <a:gd name="T8" fmla="*/ 224 w 224"/>
                <a:gd name="T9" fmla="*/ 191 h 191"/>
                <a:gd name="T10" fmla="*/ 104 w 224"/>
                <a:gd name="T11" fmla="*/ 17 h 191"/>
                <a:gd name="T12" fmla="*/ 100 w 224"/>
                <a:gd name="T13" fmla="*/ 11 h 191"/>
                <a:gd name="T14" fmla="*/ 93 w 224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4" h="191">
                  <a:moveTo>
                    <a:pt x="93" y="0"/>
                  </a:moveTo>
                  <a:lnTo>
                    <a:pt x="0" y="0"/>
                  </a:lnTo>
                  <a:lnTo>
                    <a:pt x="0" y="191"/>
                  </a:lnTo>
                  <a:lnTo>
                    <a:pt x="53" y="191"/>
                  </a:lnTo>
                  <a:lnTo>
                    <a:pt x="224" y="191"/>
                  </a:lnTo>
                  <a:lnTo>
                    <a:pt x="104" y="17"/>
                  </a:lnTo>
                  <a:lnTo>
                    <a:pt x="100" y="11"/>
                  </a:lnTo>
                  <a:lnTo>
                    <a:pt x="9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630"/>
            <p:cNvSpPr>
              <a:spLocks/>
            </p:cNvSpPr>
            <p:nvPr userDrawn="1"/>
          </p:nvSpPr>
          <p:spPr bwMode="auto">
            <a:xfrm>
              <a:off x="6192838" y="4262438"/>
              <a:ext cx="293688" cy="255588"/>
            </a:xfrm>
            <a:custGeom>
              <a:avLst/>
              <a:gdLst>
                <a:gd name="T0" fmla="*/ 73 w 185"/>
                <a:gd name="T1" fmla="*/ 0 h 161"/>
                <a:gd name="T2" fmla="*/ 0 w 185"/>
                <a:gd name="T3" fmla="*/ 0 h 161"/>
                <a:gd name="T4" fmla="*/ 0 w 185"/>
                <a:gd name="T5" fmla="*/ 161 h 161"/>
                <a:gd name="T6" fmla="*/ 93 w 185"/>
                <a:gd name="T7" fmla="*/ 161 h 161"/>
                <a:gd name="T8" fmla="*/ 185 w 185"/>
                <a:gd name="T9" fmla="*/ 161 h 161"/>
                <a:gd name="T10" fmla="*/ 73 w 185"/>
                <a:gd name="T1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61">
                  <a:moveTo>
                    <a:pt x="73" y="0"/>
                  </a:moveTo>
                  <a:lnTo>
                    <a:pt x="0" y="0"/>
                  </a:lnTo>
                  <a:lnTo>
                    <a:pt x="0" y="161"/>
                  </a:lnTo>
                  <a:lnTo>
                    <a:pt x="93" y="161"/>
                  </a:lnTo>
                  <a:lnTo>
                    <a:pt x="185" y="16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B8B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631"/>
            <p:cNvSpPr>
              <a:spLocks/>
            </p:cNvSpPr>
            <p:nvPr userDrawn="1"/>
          </p:nvSpPr>
          <p:spPr bwMode="auto">
            <a:xfrm>
              <a:off x="6192838" y="4262438"/>
              <a:ext cx="293688" cy="255588"/>
            </a:xfrm>
            <a:custGeom>
              <a:avLst/>
              <a:gdLst>
                <a:gd name="T0" fmla="*/ 73 w 185"/>
                <a:gd name="T1" fmla="*/ 0 h 161"/>
                <a:gd name="T2" fmla="*/ 0 w 185"/>
                <a:gd name="T3" fmla="*/ 0 h 161"/>
                <a:gd name="T4" fmla="*/ 0 w 185"/>
                <a:gd name="T5" fmla="*/ 161 h 161"/>
                <a:gd name="T6" fmla="*/ 93 w 185"/>
                <a:gd name="T7" fmla="*/ 161 h 161"/>
                <a:gd name="T8" fmla="*/ 185 w 185"/>
                <a:gd name="T9" fmla="*/ 161 h 161"/>
                <a:gd name="T10" fmla="*/ 73 w 185"/>
                <a:gd name="T1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61">
                  <a:moveTo>
                    <a:pt x="73" y="0"/>
                  </a:moveTo>
                  <a:lnTo>
                    <a:pt x="0" y="0"/>
                  </a:lnTo>
                  <a:lnTo>
                    <a:pt x="0" y="161"/>
                  </a:lnTo>
                  <a:lnTo>
                    <a:pt x="93" y="161"/>
                  </a:lnTo>
                  <a:lnTo>
                    <a:pt x="185" y="161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632"/>
            <p:cNvSpPr>
              <a:spLocks/>
            </p:cNvSpPr>
            <p:nvPr userDrawn="1"/>
          </p:nvSpPr>
          <p:spPr bwMode="auto">
            <a:xfrm>
              <a:off x="6192838" y="3925888"/>
              <a:ext cx="233363" cy="336550"/>
            </a:xfrm>
            <a:custGeom>
              <a:avLst/>
              <a:gdLst>
                <a:gd name="T0" fmla="*/ 0 w 147"/>
                <a:gd name="T1" fmla="*/ 0 h 212"/>
                <a:gd name="T2" fmla="*/ 0 w 147"/>
                <a:gd name="T3" fmla="*/ 212 h 212"/>
                <a:gd name="T4" fmla="*/ 73 w 147"/>
                <a:gd name="T5" fmla="*/ 212 h 212"/>
                <a:gd name="T6" fmla="*/ 147 w 147"/>
                <a:gd name="T7" fmla="*/ 212 h 212"/>
                <a:gd name="T8" fmla="*/ 79 w 147"/>
                <a:gd name="T9" fmla="*/ 114 h 212"/>
                <a:gd name="T10" fmla="*/ 64 w 147"/>
                <a:gd name="T11" fmla="*/ 93 h 212"/>
                <a:gd name="T12" fmla="*/ 0 w 147"/>
                <a:gd name="T1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212">
                  <a:moveTo>
                    <a:pt x="0" y="0"/>
                  </a:moveTo>
                  <a:lnTo>
                    <a:pt x="0" y="212"/>
                  </a:lnTo>
                  <a:lnTo>
                    <a:pt x="73" y="212"/>
                  </a:lnTo>
                  <a:lnTo>
                    <a:pt x="147" y="212"/>
                  </a:lnTo>
                  <a:lnTo>
                    <a:pt x="79" y="114"/>
                  </a:lnTo>
                  <a:lnTo>
                    <a:pt x="64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633"/>
            <p:cNvSpPr>
              <a:spLocks/>
            </p:cNvSpPr>
            <p:nvPr userDrawn="1"/>
          </p:nvSpPr>
          <p:spPr bwMode="auto">
            <a:xfrm>
              <a:off x="6192838" y="3925888"/>
              <a:ext cx="233363" cy="336550"/>
            </a:xfrm>
            <a:custGeom>
              <a:avLst/>
              <a:gdLst>
                <a:gd name="T0" fmla="*/ 0 w 147"/>
                <a:gd name="T1" fmla="*/ 0 h 212"/>
                <a:gd name="T2" fmla="*/ 0 w 147"/>
                <a:gd name="T3" fmla="*/ 212 h 212"/>
                <a:gd name="T4" fmla="*/ 73 w 147"/>
                <a:gd name="T5" fmla="*/ 212 h 212"/>
                <a:gd name="T6" fmla="*/ 147 w 147"/>
                <a:gd name="T7" fmla="*/ 212 h 212"/>
                <a:gd name="T8" fmla="*/ 79 w 147"/>
                <a:gd name="T9" fmla="*/ 114 h 212"/>
                <a:gd name="T10" fmla="*/ 64 w 147"/>
                <a:gd name="T11" fmla="*/ 93 h 212"/>
                <a:gd name="T12" fmla="*/ 0 w 147"/>
                <a:gd name="T1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212">
                  <a:moveTo>
                    <a:pt x="0" y="0"/>
                  </a:moveTo>
                  <a:lnTo>
                    <a:pt x="0" y="212"/>
                  </a:lnTo>
                  <a:lnTo>
                    <a:pt x="73" y="212"/>
                  </a:lnTo>
                  <a:lnTo>
                    <a:pt x="147" y="212"/>
                  </a:lnTo>
                  <a:lnTo>
                    <a:pt x="79" y="114"/>
                  </a:lnTo>
                  <a:lnTo>
                    <a:pt x="64" y="9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634"/>
            <p:cNvSpPr>
              <a:spLocks/>
            </p:cNvSpPr>
            <p:nvPr userDrawn="1"/>
          </p:nvSpPr>
          <p:spPr bwMode="auto">
            <a:xfrm>
              <a:off x="6192838" y="4821238"/>
              <a:ext cx="84138" cy="244475"/>
            </a:xfrm>
            <a:custGeom>
              <a:avLst/>
              <a:gdLst>
                <a:gd name="T0" fmla="*/ 53 w 53"/>
                <a:gd name="T1" fmla="*/ 0 h 154"/>
                <a:gd name="T2" fmla="*/ 0 w 53"/>
                <a:gd name="T3" fmla="*/ 0 h 154"/>
                <a:gd name="T4" fmla="*/ 0 w 53"/>
                <a:gd name="T5" fmla="*/ 154 h 154"/>
                <a:gd name="T6" fmla="*/ 53 w 53"/>
                <a:gd name="T7" fmla="*/ 154 h 154"/>
                <a:gd name="T8" fmla="*/ 53 w 53"/>
                <a:gd name="T9" fmla="*/ 154 h 154"/>
                <a:gd name="T10" fmla="*/ 53 w 53"/>
                <a:gd name="T11" fmla="*/ 148 h 154"/>
                <a:gd name="T12" fmla="*/ 53 w 53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54">
                  <a:moveTo>
                    <a:pt x="53" y="0"/>
                  </a:moveTo>
                  <a:lnTo>
                    <a:pt x="0" y="0"/>
                  </a:lnTo>
                  <a:lnTo>
                    <a:pt x="0" y="154"/>
                  </a:lnTo>
                  <a:lnTo>
                    <a:pt x="53" y="154"/>
                  </a:lnTo>
                  <a:lnTo>
                    <a:pt x="53" y="154"/>
                  </a:lnTo>
                  <a:lnTo>
                    <a:pt x="53" y="148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635"/>
            <p:cNvSpPr>
              <a:spLocks/>
            </p:cNvSpPr>
            <p:nvPr userDrawn="1"/>
          </p:nvSpPr>
          <p:spPr bwMode="auto">
            <a:xfrm>
              <a:off x="6192838" y="4821238"/>
              <a:ext cx="84138" cy="244475"/>
            </a:xfrm>
            <a:custGeom>
              <a:avLst/>
              <a:gdLst>
                <a:gd name="T0" fmla="*/ 53 w 53"/>
                <a:gd name="T1" fmla="*/ 0 h 154"/>
                <a:gd name="T2" fmla="*/ 0 w 53"/>
                <a:gd name="T3" fmla="*/ 0 h 154"/>
                <a:gd name="T4" fmla="*/ 0 w 53"/>
                <a:gd name="T5" fmla="*/ 154 h 154"/>
                <a:gd name="T6" fmla="*/ 53 w 53"/>
                <a:gd name="T7" fmla="*/ 154 h 154"/>
                <a:gd name="T8" fmla="*/ 53 w 53"/>
                <a:gd name="T9" fmla="*/ 154 h 154"/>
                <a:gd name="T10" fmla="*/ 53 w 53"/>
                <a:gd name="T11" fmla="*/ 148 h 154"/>
                <a:gd name="T12" fmla="*/ 53 w 53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54">
                  <a:moveTo>
                    <a:pt x="53" y="0"/>
                  </a:moveTo>
                  <a:lnTo>
                    <a:pt x="0" y="0"/>
                  </a:lnTo>
                  <a:lnTo>
                    <a:pt x="0" y="154"/>
                  </a:lnTo>
                  <a:lnTo>
                    <a:pt x="53" y="154"/>
                  </a:lnTo>
                  <a:lnTo>
                    <a:pt x="53" y="154"/>
                  </a:lnTo>
                  <a:lnTo>
                    <a:pt x="53" y="148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636"/>
            <p:cNvSpPr>
              <a:spLocks/>
            </p:cNvSpPr>
            <p:nvPr userDrawn="1"/>
          </p:nvSpPr>
          <p:spPr bwMode="auto">
            <a:xfrm>
              <a:off x="6996113" y="4467225"/>
              <a:ext cx="558800" cy="406400"/>
            </a:xfrm>
            <a:custGeom>
              <a:avLst/>
              <a:gdLst>
                <a:gd name="T0" fmla="*/ 352 w 352"/>
                <a:gd name="T1" fmla="*/ 256 h 256"/>
                <a:gd name="T2" fmla="*/ 0 w 352"/>
                <a:gd name="T3" fmla="*/ 256 h 256"/>
                <a:gd name="T4" fmla="*/ 104 w 352"/>
                <a:gd name="T5" fmla="*/ 105 h 256"/>
                <a:gd name="T6" fmla="*/ 176 w 352"/>
                <a:gd name="T7" fmla="*/ 0 h 256"/>
                <a:gd name="T8" fmla="*/ 249 w 352"/>
                <a:gd name="T9" fmla="*/ 105 h 256"/>
                <a:gd name="T10" fmla="*/ 352 w 352"/>
                <a:gd name="T11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2" h="256">
                  <a:moveTo>
                    <a:pt x="352" y="256"/>
                  </a:moveTo>
                  <a:lnTo>
                    <a:pt x="0" y="256"/>
                  </a:lnTo>
                  <a:lnTo>
                    <a:pt x="104" y="105"/>
                  </a:lnTo>
                  <a:lnTo>
                    <a:pt x="176" y="0"/>
                  </a:lnTo>
                  <a:lnTo>
                    <a:pt x="249" y="105"/>
                  </a:lnTo>
                  <a:lnTo>
                    <a:pt x="352" y="256"/>
                  </a:lnTo>
                  <a:close/>
                </a:path>
              </a:pathLst>
            </a:custGeom>
            <a:solidFill>
              <a:srgbClr val="007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637"/>
            <p:cNvSpPr>
              <a:spLocks/>
            </p:cNvSpPr>
            <p:nvPr userDrawn="1"/>
          </p:nvSpPr>
          <p:spPr bwMode="auto">
            <a:xfrm>
              <a:off x="6996113" y="4467225"/>
              <a:ext cx="558800" cy="406400"/>
            </a:xfrm>
            <a:custGeom>
              <a:avLst/>
              <a:gdLst>
                <a:gd name="T0" fmla="*/ 352 w 352"/>
                <a:gd name="T1" fmla="*/ 256 h 256"/>
                <a:gd name="T2" fmla="*/ 0 w 352"/>
                <a:gd name="T3" fmla="*/ 256 h 256"/>
                <a:gd name="T4" fmla="*/ 104 w 352"/>
                <a:gd name="T5" fmla="*/ 105 h 256"/>
                <a:gd name="T6" fmla="*/ 176 w 352"/>
                <a:gd name="T7" fmla="*/ 0 h 256"/>
                <a:gd name="T8" fmla="*/ 249 w 352"/>
                <a:gd name="T9" fmla="*/ 105 h 256"/>
                <a:gd name="T10" fmla="*/ 352 w 352"/>
                <a:gd name="T11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2" h="256">
                  <a:moveTo>
                    <a:pt x="352" y="256"/>
                  </a:moveTo>
                  <a:lnTo>
                    <a:pt x="0" y="256"/>
                  </a:lnTo>
                  <a:lnTo>
                    <a:pt x="104" y="105"/>
                  </a:lnTo>
                  <a:lnTo>
                    <a:pt x="176" y="0"/>
                  </a:lnTo>
                  <a:lnTo>
                    <a:pt x="249" y="105"/>
                  </a:lnTo>
                  <a:lnTo>
                    <a:pt x="352" y="2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1638"/>
            <p:cNvSpPr>
              <a:spLocks/>
            </p:cNvSpPr>
            <p:nvPr userDrawn="1"/>
          </p:nvSpPr>
          <p:spPr bwMode="auto">
            <a:xfrm>
              <a:off x="7045326" y="4300538"/>
              <a:ext cx="460375" cy="333375"/>
            </a:xfrm>
            <a:custGeom>
              <a:avLst/>
              <a:gdLst>
                <a:gd name="T0" fmla="*/ 290 w 290"/>
                <a:gd name="T1" fmla="*/ 210 h 210"/>
                <a:gd name="T2" fmla="*/ 0 w 290"/>
                <a:gd name="T3" fmla="*/ 210 h 210"/>
                <a:gd name="T4" fmla="*/ 87 w 290"/>
                <a:gd name="T5" fmla="*/ 83 h 210"/>
                <a:gd name="T6" fmla="*/ 145 w 290"/>
                <a:gd name="T7" fmla="*/ 0 h 210"/>
                <a:gd name="T8" fmla="*/ 203 w 290"/>
                <a:gd name="T9" fmla="*/ 83 h 210"/>
                <a:gd name="T10" fmla="*/ 290 w 290"/>
                <a:gd name="T11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0" h="210">
                  <a:moveTo>
                    <a:pt x="290" y="210"/>
                  </a:moveTo>
                  <a:lnTo>
                    <a:pt x="0" y="210"/>
                  </a:lnTo>
                  <a:lnTo>
                    <a:pt x="87" y="83"/>
                  </a:lnTo>
                  <a:lnTo>
                    <a:pt x="145" y="0"/>
                  </a:lnTo>
                  <a:lnTo>
                    <a:pt x="203" y="83"/>
                  </a:lnTo>
                  <a:lnTo>
                    <a:pt x="290" y="210"/>
                  </a:lnTo>
                  <a:close/>
                </a:path>
              </a:pathLst>
            </a:custGeom>
            <a:solidFill>
              <a:srgbClr val="00A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1639"/>
            <p:cNvSpPr>
              <a:spLocks/>
            </p:cNvSpPr>
            <p:nvPr userDrawn="1"/>
          </p:nvSpPr>
          <p:spPr bwMode="auto">
            <a:xfrm>
              <a:off x="7045326" y="4300538"/>
              <a:ext cx="460375" cy="333375"/>
            </a:xfrm>
            <a:custGeom>
              <a:avLst/>
              <a:gdLst>
                <a:gd name="T0" fmla="*/ 290 w 290"/>
                <a:gd name="T1" fmla="*/ 210 h 210"/>
                <a:gd name="T2" fmla="*/ 0 w 290"/>
                <a:gd name="T3" fmla="*/ 210 h 210"/>
                <a:gd name="T4" fmla="*/ 87 w 290"/>
                <a:gd name="T5" fmla="*/ 83 h 210"/>
                <a:gd name="T6" fmla="*/ 145 w 290"/>
                <a:gd name="T7" fmla="*/ 0 h 210"/>
                <a:gd name="T8" fmla="*/ 203 w 290"/>
                <a:gd name="T9" fmla="*/ 83 h 210"/>
                <a:gd name="T10" fmla="*/ 290 w 290"/>
                <a:gd name="T11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0" h="210">
                  <a:moveTo>
                    <a:pt x="290" y="210"/>
                  </a:moveTo>
                  <a:lnTo>
                    <a:pt x="0" y="210"/>
                  </a:lnTo>
                  <a:lnTo>
                    <a:pt x="87" y="83"/>
                  </a:lnTo>
                  <a:lnTo>
                    <a:pt x="145" y="0"/>
                  </a:lnTo>
                  <a:lnTo>
                    <a:pt x="203" y="83"/>
                  </a:lnTo>
                  <a:lnTo>
                    <a:pt x="290" y="2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1640"/>
            <p:cNvSpPr>
              <a:spLocks/>
            </p:cNvSpPr>
            <p:nvPr userDrawn="1"/>
          </p:nvSpPr>
          <p:spPr bwMode="auto">
            <a:xfrm>
              <a:off x="7092951" y="4167188"/>
              <a:ext cx="365125" cy="265113"/>
            </a:xfrm>
            <a:custGeom>
              <a:avLst/>
              <a:gdLst>
                <a:gd name="T0" fmla="*/ 230 w 230"/>
                <a:gd name="T1" fmla="*/ 167 h 167"/>
                <a:gd name="T2" fmla="*/ 0 w 230"/>
                <a:gd name="T3" fmla="*/ 167 h 167"/>
                <a:gd name="T4" fmla="*/ 115 w 230"/>
                <a:gd name="T5" fmla="*/ 0 h 167"/>
                <a:gd name="T6" fmla="*/ 230 w 230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0" h="167">
                  <a:moveTo>
                    <a:pt x="230" y="167"/>
                  </a:moveTo>
                  <a:lnTo>
                    <a:pt x="0" y="167"/>
                  </a:lnTo>
                  <a:lnTo>
                    <a:pt x="115" y="0"/>
                  </a:lnTo>
                  <a:lnTo>
                    <a:pt x="230" y="16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1641"/>
            <p:cNvSpPr>
              <a:spLocks/>
            </p:cNvSpPr>
            <p:nvPr userDrawn="1"/>
          </p:nvSpPr>
          <p:spPr bwMode="auto">
            <a:xfrm>
              <a:off x="7092951" y="4167188"/>
              <a:ext cx="365125" cy="265113"/>
            </a:xfrm>
            <a:custGeom>
              <a:avLst/>
              <a:gdLst>
                <a:gd name="T0" fmla="*/ 230 w 230"/>
                <a:gd name="T1" fmla="*/ 167 h 167"/>
                <a:gd name="T2" fmla="*/ 0 w 230"/>
                <a:gd name="T3" fmla="*/ 167 h 167"/>
                <a:gd name="T4" fmla="*/ 115 w 230"/>
                <a:gd name="T5" fmla="*/ 0 h 167"/>
                <a:gd name="T6" fmla="*/ 230 w 230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0" h="167">
                  <a:moveTo>
                    <a:pt x="230" y="167"/>
                  </a:moveTo>
                  <a:lnTo>
                    <a:pt x="0" y="167"/>
                  </a:lnTo>
                  <a:lnTo>
                    <a:pt x="115" y="0"/>
                  </a:lnTo>
                  <a:lnTo>
                    <a:pt x="230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Rectangle 1642"/>
            <p:cNvSpPr>
              <a:spLocks noChangeArrowheads="1"/>
            </p:cNvSpPr>
            <p:nvPr userDrawn="1"/>
          </p:nvSpPr>
          <p:spPr bwMode="auto">
            <a:xfrm>
              <a:off x="7208838" y="4873625"/>
              <a:ext cx="133350" cy="192088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Rectangle 1643"/>
            <p:cNvSpPr>
              <a:spLocks noChangeArrowheads="1"/>
            </p:cNvSpPr>
            <p:nvPr userDrawn="1"/>
          </p:nvSpPr>
          <p:spPr bwMode="auto">
            <a:xfrm>
              <a:off x="7208838" y="4873625"/>
              <a:ext cx="13335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1644"/>
            <p:cNvSpPr>
              <a:spLocks/>
            </p:cNvSpPr>
            <p:nvPr userDrawn="1"/>
          </p:nvSpPr>
          <p:spPr bwMode="auto">
            <a:xfrm>
              <a:off x="7275513" y="4633913"/>
              <a:ext cx="279400" cy="239713"/>
            </a:xfrm>
            <a:custGeom>
              <a:avLst/>
              <a:gdLst>
                <a:gd name="T0" fmla="*/ 73 w 176"/>
                <a:gd name="T1" fmla="*/ 0 h 151"/>
                <a:gd name="T2" fmla="*/ 0 w 176"/>
                <a:gd name="T3" fmla="*/ 0 h 151"/>
                <a:gd name="T4" fmla="*/ 0 w 176"/>
                <a:gd name="T5" fmla="*/ 151 h 151"/>
                <a:gd name="T6" fmla="*/ 42 w 176"/>
                <a:gd name="T7" fmla="*/ 151 h 151"/>
                <a:gd name="T8" fmla="*/ 176 w 176"/>
                <a:gd name="T9" fmla="*/ 151 h 151"/>
                <a:gd name="T10" fmla="*/ 73 w 176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51">
                  <a:moveTo>
                    <a:pt x="73" y="0"/>
                  </a:moveTo>
                  <a:lnTo>
                    <a:pt x="0" y="0"/>
                  </a:lnTo>
                  <a:lnTo>
                    <a:pt x="0" y="151"/>
                  </a:lnTo>
                  <a:lnTo>
                    <a:pt x="42" y="151"/>
                  </a:lnTo>
                  <a:lnTo>
                    <a:pt x="176" y="15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6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1645"/>
            <p:cNvSpPr>
              <a:spLocks/>
            </p:cNvSpPr>
            <p:nvPr userDrawn="1"/>
          </p:nvSpPr>
          <p:spPr bwMode="auto">
            <a:xfrm>
              <a:off x="7275513" y="4633913"/>
              <a:ext cx="279400" cy="239713"/>
            </a:xfrm>
            <a:custGeom>
              <a:avLst/>
              <a:gdLst>
                <a:gd name="T0" fmla="*/ 73 w 176"/>
                <a:gd name="T1" fmla="*/ 0 h 151"/>
                <a:gd name="T2" fmla="*/ 0 w 176"/>
                <a:gd name="T3" fmla="*/ 0 h 151"/>
                <a:gd name="T4" fmla="*/ 0 w 176"/>
                <a:gd name="T5" fmla="*/ 151 h 151"/>
                <a:gd name="T6" fmla="*/ 42 w 176"/>
                <a:gd name="T7" fmla="*/ 151 h 151"/>
                <a:gd name="T8" fmla="*/ 176 w 176"/>
                <a:gd name="T9" fmla="*/ 151 h 151"/>
                <a:gd name="T10" fmla="*/ 73 w 176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51">
                  <a:moveTo>
                    <a:pt x="73" y="0"/>
                  </a:moveTo>
                  <a:lnTo>
                    <a:pt x="0" y="0"/>
                  </a:lnTo>
                  <a:lnTo>
                    <a:pt x="0" y="151"/>
                  </a:lnTo>
                  <a:lnTo>
                    <a:pt x="42" y="151"/>
                  </a:lnTo>
                  <a:lnTo>
                    <a:pt x="176" y="151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1646"/>
            <p:cNvSpPr>
              <a:spLocks/>
            </p:cNvSpPr>
            <p:nvPr userDrawn="1"/>
          </p:nvSpPr>
          <p:spPr bwMode="auto">
            <a:xfrm>
              <a:off x="7275513" y="4432300"/>
              <a:ext cx="230188" cy="201613"/>
            </a:xfrm>
            <a:custGeom>
              <a:avLst/>
              <a:gdLst>
                <a:gd name="T0" fmla="*/ 58 w 145"/>
                <a:gd name="T1" fmla="*/ 0 h 127"/>
                <a:gd name="T2" fmla="*/ 0 w 145"/>
                <a:gd name="T3" fmla="*/ 0 h 127"/>
                <a:gd name="T4" fmla="*/ 0 w 145"/>
                <a:gd name="T5" fmla="*/ 127 h 127"/>
                <a:gd name="T6" fmla="*/ 73 w 145"/>
                <a:gd name="T7" fmla="*/ 127 h 127"/>
                <a:gd name="T8" fmla="*/ 145 w 145"/>
                <a:gd name="T9" fmla="*/ 127 h 127"/>
                <a:gd name="T10" fmla="*/ 58 w 145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27">
                  <a:moveTo>
                    <a:pt x="58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73" y="127"/>
                  </a:lnTo>
                  <a:lnTo>
                    <a:pt x="145" y="127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8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1647"/>
            <p:cNvSpPr>
              <a:spLocks/>
            </p:cNvSpPr>
            <p:nvPr userDrawn="1"/>
          </p:nvSpPr>
          <p:spPr bwMode="auto">
            <a:xfrm>
              <a:off x="7275513" y="4432300"/>
              <a:ext cx="230188" cy="201613"/>
            </a:xfrm>
            <a:custGeom>
              <a:avLst/>
              <a:gdLst>
                <a:gd name="T0" fmla="*/ 58 w 145"/>
                <a:gd name="T1" fmla="*/ 0 h 127"/>
                <a:gd name="T2" fmla="*/ 0 w 145"/>
                <a:gd name="T3" fmla="*/ 0 h 127"/>
                <a:gd name="T4" fmla="*/ 0 w 145"/>
                <a:gd name="T5" fmla="*/ 127 h 127"/>
                <a:gd name="T6" fmla="*/ 73 w 145"/>
                <a:gd name="T7" fmla="*/ 127 h 127"/>
                <a:gd name="T8" fmla="*/ 145 w 145"/>
                <a:gd name="T9" fmla="*/ 127 h 127"/>
                <a:gd name="T10" fmla="*/ 58 w 145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27">
                  <a:moveTo>
                    <a:pt x="58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73" y="127"/>
                  </a:lnTo>
                  <a:lnTo>
                    <a:pt x="145" y="127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1648"/>
            <p:cNvSpPr>
              <a:spLocks/>
            </p:cNvSpPr>
            <p:nvPr userDrawn="1"/>
          </p:nvSpPr>
          <p:spPr bwMode="auto">
            <a:xfrm>
              <a:off x="7275513" y="4167188"/>
              <a:ext cx="182563" cy="265113"/>
            </a:xfrm>
            <a:custGeom>
              <a:avLst/>
              <a:gdLst>
                <a:gd name="T0" fmla="*/ 0 w 115"/>
                <a:gd name="T1" fmla="*/ 0 h 167"/>
                <a:gd name="T2" fmla="*/ 0 w 115"/>
                <a:gd name="T3" fmla="*/ 167 h 167"/>
                <a:gd name="T4" fmla="*/ 58 w 115"/>
                <a:gd name="T5" fmla="*/ 167 h 167"/>
                <a:gd name="T6" fmla="*/ 115 w 115"/>
                <a:gd name="T7" fmla="*/ 167 h 167"/>
                <a:gd name="T8" fmla="*/ 0 w 115"/>
                <a:gd name="T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67">
                  <a:moveTo>
                    <a:pt x="0" y="0"/>
                  </a:moveTo>
                  <a:lnTo>
                    <a:pt x="0" y="167"/>
                  </a:lnTo>
                  <a:lnTo>
                    <a:pt x="58" y="167"/>
                  </a:lnTo>
                  <a:lnTo>
                    <a:pt x="115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9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1649"/>
            <p:cNvSpPr>
              <a:spLocks/>
            </p:cNvSpPr>
            <p:nvPr userDrawn="1"/>
          </p:nvSpPr>
          <p:spPr bwMode="auto">
            <a:xfrm>
              <a:off x="7275513" y="4167188"/>
              <a:ext cx="182563" cy="265113"/>
            </a:xfrm>
            <a:custGeom>
              <a:avLst/>
              <a:gdLst>
                <a:gd name="T0" fmla="*/ 0 w 115"/>
                <a:gd name="T1" fmla="*/ 0 h 167"/>
                <a:gd name="T2" fmla="*/ 0 w 115"/>
                <a:gd name="T3" fmla="*/ 167 h 167"/>
                <a:gd name="T4" fmla="*/ 58 w 115"/>
                <a:gd name="T5" fmla="*/ 167 h 167"/>
                <a:gd name="T6" fmla="*/ 115 w 115"/>
                <a:gd name="T7" fmla="*/ 167 h 167"/>
                <a:gd name="T8" fmla="*/ 0 w 115"/>
                <a:gd name="T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67">
                  <a:moveTo>
                    <a:pt x="0" y="0"/>
                  </a:moveTo>
                  <a:lnTo>
                    <a:pt x="0" y="167"/>
                  </a:lnTo>
                  <a:lnTo>
                    <a:pt x="58" y="167"/>
                  </a:lnTo>
                  <a:lnTo>
                    <a:pt x="115" y="16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Rectangle 1650"/>
            <p:cNvSpPr>
              <a:spLocks noChangeArrowheads="1"/>
            </p:cNvSpPr>
            <p:nvPr userDrawn="1"/>
          </p:nvSpPr>
          <p:spPr bwMode="auto">
            <a:xfrm>
              <a:off x="7275513" y="4873625"/>
              <a:ext cx="66675" cy="192088"/>
            </a:xfrm>
            <a:prstGeom prst="rect">
              <a:avLst/>
            </a:pr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Rectangle 1651"/>
            <p:cNvSpPr>
              <a:spLocks noChangeArrowheads="1"/>
            </p:cNvSpPr>
            <p:nvPr userDrawn="1"/>
          </p:nvSpPr>
          <p:spPr bwMode="auto">
            <a:xfrm>
              <a:off x="7275513" y="4873625"/>
              <a:ext cx="6667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1652"/>
            <p:cNvSpPr>
              <a:spLocks/>
            </p:cNvSpPr>
            <p:nvPr userDrawn="1"/>
          </p:nvSpPr>
          <p:spPr bwMode="auto">
            <a:xfrm>
              <a:off x="7208838" y="4070350"/>
              <a:ext cx="131763" cy="123825"/>
            </a:xfrm>
            <a:custGeom>
              <a:avLst/>
              <a:gdLst>
                <a:gd name="T0" fmla="*/ 42 w 83"/>
                <a:gd name="T1" fmla="*/ 0 h 78"/>
                <a:gd name="T2" fmla="*/ 54 w 83"/>
                <a:gd name="T3" fmla="*/ 25 h 78"/>
                <a:gd name="T4" fmla="*/ 83 w 83"/>
                <a:gd name="T5" fmla="*/ 29 h 78"/>
                <a:gd name="T6" fmla="*/ 62 w 83"/>
                <a:gd name="T7" fmla="*/ 50 h 78"/>
                <a:gd name="T8" fmla="*/ 67 w 83"/>
                <a:gd name="T9" fmla="*/ 78 h 78"/>
                <a:gd name="T10" fmla="*/ 42 w 83"/>
                <a:gd name="T11" fmla="*/ 64 h 78"/>
                <a:gd name="T12" fmla="*/ 16 w 83"/>
                <a:gd name="T13" fmla="*/ 78 h 78"/>
                <a:gd name="T14" fmla="*/ 21 w 83"/>
                <a:gd name="T15" fmla="*/ 50 h 78"/>
                <a:gd name="T16" fmla="*/ 0 w 83"/>
                <a:gd name="T17" fmla="*/ 29 h 78"/>
                <a:gd name="T18" fmla="*/ 29 w 83"/>
                <a:gd name="T19" fmla="*/ 25 h 78"/>
                <a:gd name="T20" fmla="*/ 42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42" y="0"/>
                  </a:moveTo>
                  <a:lnTo>
                    <a:pt x="54" y="25"/>
                  </a:lnTo>
                  <a:lnTo>
                    <a:pt x="83" y="29"/>
                  </a:lnTo>
                  <a:lnTo>
                    <a:pt x="62" y="50"/>
                  </a:lnTo>
                  <a:lnTo>
                    <a:pt x="67" y="78"/>
                  </a:lnTo>
                  <a:lnTo>
                    <a:pt x="42" y="64"/>
                  </a:lnTo>
                  <a:lnTo>
                    <a:pt x="16" y="78"/>
                  </a:lnTo>
                  <a:lnTo>
                    <a:pt x="21" y="50"/>
                  </a:lnTo>
                  <a:lnTo>
                    <a:pt x="0" y="29"/>
                  </a:lnTo>
                  <a:lnTo>
                    <a:pt x="29" y="2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1653"/>
            <p:cNvSpPr>
              <a:spLocks/>
            </p:cNvSpPr>
            <p:nvPr userDrawn="1"/>
          </p:nvSpPr>
          <p:spPr bwMode="auto">
            <a:xfrm>
              <a:off x="10995026" y="4437063"/>
              <a:ext cx="587375" cy="427038"/>
            </a:xfrm>
            <a:custGeom>
              <a:avLst/>
              <a:gdLst>
                <a:gd name="T0" fmla="*/ 370 w 370"/>
                <a:gd name="T1" fmla="*/ 269 h 269"/>
                <a:gd name="T2" fmla="*/ 0 w 370"/>
                <a:gd name="T3" fmla="*/ 269 h 269"/>
                <a:gd name="T4" fmla="*/ 109 w 370"/>
                <a:gd name="T5" fmla="*/ 111 h 269"/>
                <a:gd name="T6" fmla="*/ 185 w 370"/>
                <a:gd name="T7" fmla="*/ 0 h 269"/>
                <a:gd name="T8" fmla="*/ 261 w 370"/>
                <a:gd name="T9" fmla="*/ 111 h 269"/>
                <a:gd name="T10" fmla="*/ 370 w 370"/>
                <a:gd name="T11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269">
                  <a:moveTo>
                    <a:pt x="370" y="269"/>
                  </a:moveTo>
                  <a:lnTo>
                    <a:pt x="0" y="269"/>
                  </a:lnTo>
                  <a:lnTo>
                    <a:pt x="109" y="111"/>
                  </a:lnTo>
                  <a:lnTo>
                    <a:pt x="185" y="0"/>
                  </a:lnTo>
                  <a:lnTo>
                    <a:pt x="261" y="111"/>
                  </a:lnTo>
                  <a:lnTo>
                    <a:pt x="370" y="269"/>
                  </a:lnTo>
                  <a:close/>
                </a:path>
              </a:pathLst>
            </a:custGeom>
            <a:solidFill>
              <a:srgbClr val="007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1654"/>
            <p:cNvSpPr>
              <a:spLocks/>
            </p:cNvSpPr>
            <p:nvPr userDrawn="1"/>
          </p:nvSpPr>
          <p:spPr bwMode="auto">
            <a:xfrm>
              <a:off x="10995026" y="4437063"/>
              <a:ext cx="587375" cy="427038"/>
            </a:xfrm>
            <a:custGeom>
              <a:avLst/>
              <a:gdLst>
                <a:gd name="T0" fmla="*/ 370 w 370"/>
                <a:gd name="T1" fmla="*/ 269 h 269"/>
                <a:gd name="T2" fmla="*/ 0 w 370"/>
                <a:gd name="T3" fmla="*/ 269 h 269"/>
                <a:gd name="T4" fmla="*/ 109 w 370"/>
                <a:gd name="T5" fmla="*/ 111 h 269"/>
                <a:gd name="T6" fmla="*/ 185 w 370"/>
                <a:gd name="T7" fmla="*/ 0 h 269"/>
                <a:gd name="T8" fmla="*/ 261 w 370"/>
                <a:gd name="T9" fmla="*/ 111 h 269"/>
                <a:gd name="T10" fmla="*/ 370 w 370"/>
                <a:gd name="T11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269">
                  <a:moveTo>
                    <a:pt x="370" y="269"/>
                  </a:moveTo>
                  <a:lnTo>
                    <a:pt x="0" y="269"/>
                  </a:lnTo>
                  <a:lnTo>
                    <a:pt x="109" y="111"/>
                  </a:lnTo>
                  <a:lnTo>
                    <a:pt x="185" y="0"/>
                  </a:lnTo>
                  <a:lnTo>
                    <a:pt x="261" y="111"/>
                  </a:lnTo>
                  <a:lnTo>
                    <a:pt x="370" y="26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1655"/>
            <p:cNvSpPr>
              <a:spLocks/>
            </p:cNvSpPr>
            <p:nvPr userDrawn="1"/>
          </p:nvSpPr>
          <p:spPr bwMode="auto">
            <a:xfrm>
              <a:off x="11045826" y="4262438"/>
              <a:ext cx="484188" cy="350838"/>
            </a:xfrm>
            <a:custGeom>
              <a:avLst/>
              <a:gdLst>
                <a:gd name="T0" fmla="*/ 305 w 305"/>
                <a:gd name="T1" fmla="*/ 221 h 221"/>
                <a:gd name="T2" fmla="*/ 0 w 305"/>
                <a:gd name="T3" fmla="*/ 221 h 221"/>
                <a:gd name="T4" fmla="*/ 92 w 305"/>
                <a:gd name="T5" fmla="*/ 87 h 221"/>
                <a:gd name="T6" fmla="*/ 153 w 305"/>
                <a:gd name="T7" fmla="*/ 0 h 221"/>
                <a:gd name="T8" fmla="*/ 213 w 305"/>
                <a:gd name="T9" fmla="*/ 87 h 221"/>
                <a:gd name="T10" fmla="*/ 305 w 305"/>
                <a:gd name="T11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5" h="221">
                  <a:moveTo>
                    <a:pt x="305" y="221"/>
                  </a:moveTo>
                  <a:lnTo>
                    <a:pt x="0" y="221"/>
                  </a:lnTo>
                  <a:lnTo>
                    <a:pt x="92" y="87"/>
                  </a:lnTo>
                  <a:lnTo>
                    <a:pt x="153" y="0"/>
                  </a:lnTo>
                  <a:lnTo>
                    <a:pt x="213" y="87"/>
                  </a:lnTo>
                  <a:lnTo>
                    <a:pt x="305" y="221"/>
                  </a:lnTo>
                  <a:close/>
                </a:path>
              </a:pathLst>
            </a:custGeom>
            <a:solidFill>
              <a:srgbClr val="00A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1656"/>
            <p:cNvSpPr>
              <a:spLocks/>
            </p:cNvSpPr>
            <p:nvPr userDrawn="1"/>
          </p:nvSpPr>
          <p:spPr bwMode="auto">
            <a:xfrm>
              <a:off x="11045826" y="4262438"/>
              <a:ext cx="484188" cy="350838"/>
            </a:xfrm>
            <a:custGeom>
              <a:avLst/>
              <a:gdLst>
                <a:gd name="T0" fmla="*/ 305 w 305"/>
                <a:gd name="T1" fmla="*/ 221 h 221"/>
                <a:gd name="T2" fmla="*/ 0 w 305"/>
                <a:gd name="T3" fmla="*/ 221 h 221"/>
                <a:gd name="T4" fmla="*/ 92 w 305"/>
                <a:gd name="T5" fmla="*/ 87 h 221"/>
                <a:gd name="T6" fmla="*/ 153 w 305"/>
                <a:gd name="T7" fmla="*/ 0 h 221"/>
                <a:gd name="T8" fmla="*/ 213 w 305"/>
                <a:gd name="T9" fmla="*/ 87 h 221"/>
                <a:gd name="T10" fmla="*/ 305 w 305"/>
                <a:gd name="T11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5" h="221">
                  <a:moveTo>
                    <a:pt x="305" y="221"/>
                  </a:moveTo>
                  <a:lnTo>
                    <a:pt x="0" y="221"/>
                  </a:lnTo>
                  <a:lnTo>
                    <a:pt x="92" y="87"/>
                  </a:lnTo>
                  <a:lnTo>
                    <a:pt x="153" y="0"/>
                  </a:lnTo>
                  <a:lnTo>
                    <a:pt x="213" y="87"/>
                  </a:lnTo>
                  <a:lnTo>
                    <a:pt x="305" y="2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1657"/>
            <p:cNvSpPr>
              <a:spLocks/>
            </p:cNvSpPr>
            <p:nvPr userDrawn="1"/>
          </p:nvSpPr>
          <p:spPr bwMode="auto">
            <a:xfrm>
              <a:off x="11096626" y="4122738"/>
              <a:ext cx="384175" cy="277813"/>
            </a:xfrm>
            <a:custGeom>
              <a:avLst/>
              <a:gdLst>
                <a:gd name="T0" fmla="*/ 242 w 242"/>
                <a:gd name="T1" fmla="*/ 175 h 175"/>
                <a:gd name="T2" fmla="*/ 0 w 242"/>
                <a:gd name="T3" fmla="*/ 175 h 175"/>
                <a:gd name="T4" fmla="*/ 121 w 242"/>
                <a:gd name="T5" fmla="*/ 0 h 175"/>
                <a:gd name="T6" fmla="*/ 242 w 242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175">
                  <a:moveTo>
                    <a:pt x="242" y="175"/>
                  </a:moveTo>
                  <a:lnTo>
                    <a:pt x="0" y="175"/>
                  </a:lnTo>
                  <a:lnTo>
                    <a:pt x="121" y="0"/>
                  </a:lnTo>
                  <a:lnTo>
                    <a:pt x="242" y="17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1658"/>
            <p:cNvSpPr>
              <a:spLocks/>
            </p:cNvSpPr>
            <p:nvPr userDrawn="1"/>
          </p:nvSpPr>
          <p:spPr bwMode="auto">
            <a:xfrm>
              <a:off x="11096626" y="4122738"/>
              <a:ext cx="384175" cy="277813"/>
            </a:xfrm>
            <a:custGeom>
              <a:avLst/>
              <a:gdLst>
                <a:gd name="T0" fmla="*/ 242 w 242"/>
                <a:gd name="T1" fmla="*/ 175 h 175"/>
                <a:gd name="T2" fmla="*/ 0 w 242"/>
                <a:gd name="T3" fmla="*/ 175 h 175"/>
                <a:gd name="T4" fmla="*/ 121 w 242"/>
                <a:gd name="T5" fmla="*/ 0 h 175"/>
                <a:gd name="T6" fmla="*/ 242 w 242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175">
                  <a:moveTo>
                    <a:pt x="242" y="175"/>
                  </a:moveTo>
                  <a:lnTo>
                    <a:pt x="0" y="175"/>
                  </a:lnTo>
                  <a:lnTo>
                    <a:pt x="121" y="0"/>
                  </a:lnTo>
                  <a:lnTo>
                    <a:pt x="242" y="1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Rectangle 1659"/>
            <p:cNvSpPr>
              <a:spLocks noChangeArrowheads="1"/>
            </p:cNvSpPr>
            <p:nvPr userDrawn="1"/>
          </p:nvSpPr>
          <p:spPr bwMode="auto">
            <a:xfrm>
              <a:off x="11218863" y="4864100"/>
              <a:ext cx="139700" cy="201613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Rectangle 1660"/>
            <p:cNvSpPr>
              <a:spLocks noChangeArrowheads="1"/>
            </p:cNvSpPr>
            <p:nvPr userDrawn="1"/>
          </p:nvSpPr>
          <p:spPr bwMode="auto">
            <a:xfrm>
              <a:off x="11218863" y="4864100"/>
              <a:ext cx="1397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1661"/>
            <p:cNvSpPr>
              <a:spLocks/>
            </p:cNvSpPr>
            <p:nvPr userDrawn="1"/>
          </p:nvSpPr>
          <p:spPr bwMode="auto">
            <a:xfrm>
              <a:off x="11288713" y="4613275"/>
              <a:ext cx="293688" cy="250825"/>
            </a:xfrm>
            <a:custGeom>
              <a:avLst/>
              <a:gdLst>
                <a:gd name="T0" fmla="*/ 76 w 185"/>
                <a:gd name="T1" fmla="*/ 0 h 158"/>
                <a:gd name="T2" fmla="*/ 0 w 185"/>
                <a:gd name="T3" fmla="*/ 0 h 158"/>
                <a:gd name="T4" fmla="*/ 0 w 185"/>
                <a:gd name="T5" fmla="*/ 158 h 158"/>
                <a:gd name="T6" fmla="*/ 44 w 185"/>
                <a:gd name="T7" fmla="*/ 158 h 158"/>
                <a:gd name="T8" fmla="*/ 185 w 185"/>
                <a:gd name="T9" fmla="*/ 158 h 158"/>
                <a:gd name="T10" fmla="*/ 76 w 185"/>
                <a:gd name="T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58">
                  <a:moveTo>
                    <a:pt x="76" y="0"/>
                  </a:moveTo>
                  <a:lnTo>
                    <a:pt x="0" y="0"/>
                  </a:lnTo>
                  <a:lnTo>
                    <a:pt x="0" y="158"/>
                  </a:lnTo>
                  <a:lnTo>
                    <a:pt x="44" y="158"/>
                  </a:lnTo>
                  <a:lnTo>
                    <a:pt x="185" y="15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1662"/>
            <p:cNvSpPr>
              <a:spLocks/>
            </p:cNvSpPr>
            <p:nvPr userDrawn="1"/>
          </p:nvSpPr>
          <p:spPr bwMode="auto">
            <a:xfrm>
              <a:off x="11288713" y="4613275"/>
              <a:ext cx="293688" cy="250825"/>
            </a:xfrm>
            <a:custGeom>
              <a:avLst/>
              <a:gdLst>
                <a:gd name="T0" fmla="*/ 76 w 185"/>
                <a:gd name="T1" fmla="*/ 0 h 158"/>
                <a:gd name="T2" fmla="*/ 0 w 185"/>
                <a:gd name="T3" fmla="*/ 0 h 158"/>
                <a:gd name="T4" fmla="*/ 0 w 185"/>
                <a:gd name="T5" fmla="*/ 158 h 158"/>
                <a:gd name="T6" fmla="*/ 44 w 185"/>
                <a:gd name="T7" fmla="*/ 158 h 158"/>
                <a:gd name="T8" fmla="*/ 185 w 185"/>
                <a:gd name="T9" fmla="*/ 158 h 158"/>
                <a:gd name="T10" fmla="*/ 76 w 185"/>
                <a:gd name="T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58">
                  <a:moveTo>
                    <a:pt x="76" y="0"/>
                  </a:moveTo>
                  <a:lnTo>
                    <a:pt x="0" y="0"/>
                  </a:lnTo>
                  <a:lnTo>
                    <a:pt x="0" y="158"/>
                  </a:lnTo>
                  <a:lnTo>
                    <a:pt x="44" y="158"/>
                  </a:lnTo>
                  <a:lnTo>
                    <a:pt x="185" y="158"/>
                  </a:lnTo>
                  <a:lnTo>
                    <a:pt x="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663"/>
            <p:cNvSpPr>
              <a:spLocks/>
            </p:cNvSpPr>
            <p:nvPr userDrawn="1"/>
          </p:nvSpPr>
          <p:spPr bwMode="auto">
            <a:xfrm>
              <a:off x="11288713" y="4400550"/>
              <a:ext cx="241300" cy="212725"/>
            </a:xfrm>
            <a:custGeom>
              <a:avLst/>
              <a:gdLst>
                <a:gd name="T0" fmla="*/ 60 w 152"/>
                <a:gd name="T1" fmla="*/ 0 h 134"/>
                <a:gd name="T2" fmla="*/ 0 w 152"/>
                <a:gd name="T3" fmla="*/ 0 h 134"/>
                <a:gd name="T4" fmla="*/ 0 w 152"/>
                <a:gd name="T5" fmla="*/ 134 h 134"/>
                <a:gd name="T6" fmla="*/ 76 w 152"/>
                <a:gd name="T7" fmla="*/ 134 h 134"/>
                <a:gd name="T8" fmla="*/ 152 w 152"/>
                <a:gd name="T9" fmla="*/ 134 h 134"/>
                <a:gd name="T10" fmla="*/ 60 w 152"/>
                <a:gd name="T1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34">
                  <a:moveTo>
                    <a:pt x="60" y="0"/>
                  </a:moveTo>
                  <a:lnTo>
                    <a:pt x="0" y="0"/>
                  </a:lnTo>
                  <a:lnTo>
                    <a:pt x="0" y="134"/>
                  </a:lnTo>
                  <a:lnTo>
                    <a:pt x="76" y="134"/>
                  </a:lnTo>
                  <a:lnTo>
                    <a:pt x="152" y="13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8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1664"/>
            <p:cNvSpPr>
              <a:spLocks/>
            </p:cNvSpPr>
            <p:nvPr userDrawn="1"/>
          </p:nvSpPr>
          <p:spPr bwMode="auto">
            <a:xfrm>
              <a:off x="11288713" y="4400550"/>
              <a:ext cx="241300" cy="212725"/>
            </a:xfrm>
            <a:custGeom>
              <a:avLst/>
              <a:gdLst>
                <a:gd name="T0" fmla="*/ 60 w 152"/>
                <a:gd name="T1" fmla="*/ 0 h 134"/>
                <a:gd name="T2" fmla="*/ 0 w 152"/>
                <a:gd name="T3" fmla="*/ 0 h 134"/>
                <a:gd name="T4" fmla="*/ 0 w 152"/>
                <a:gd name="T5" fmla="*/ 134 h 134"/>
                <a:gd name="T6" fmla="*/ 76 w 152"/>
                <a:gd name="T7" fmla="*/ 134 h 134"/>
                <a:gd name="T8" fmla="*/ 152 w 152"/>
                <a:gd name="T9" fmla="*/ 134 h 134"/>
                <a:gd name="T10" fmla="*/ 60 w 152"/>
                <a:gd name="T1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34">
                  <a:moveTo>
                    <a:pt x="60" y="0"/>
                  </a:moveTo>
                  <a:lnTo>
                    <a:pt x="0" y="0"/>
                  </a:lnTo>
                  <a:lnTo>
                    <a:pt x="0" y="134"/>
                  </a:lnTo>
                  <a:lnTo>
                    <a:pt x="76" y="134"/>
                  </a:lnTo>
                  <a:lnTo>
                    <a:pt x="152" y="134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665"/>
            <p:cNvSpPr>
              <a:spLocks/>
            </p:cNvSpPr>
            <p:nvPr userDrawn="1"/>
          </p:nvSpPr>
          <p:spPr bwMode="auto">
            <a:xfrm>
              <a:off x="11288713" y="4122738"/>
              <a:ext cx="192088" cy="277813"/>
            </a:xfrm>
            <a:custGeom>
              <a:avLst/>
              <a:gdLst>
                <a:gd name="T0" fmla="*/ 0 w 121"/>
                <a:gd name="T1" fmla="*/ 0 h 175"/>
                <a:gd name="T2" fmla="*/ 0 w 121"/>
                <a:gd name="T3" fmla="*/ 175 h 175"/>
                <a:gd name="T4" fmla="*/ 60 w 121"/>
                <a:gd name="T5" fmla="*/ 175 h 175"/>
                <a:gd name="T6" fmla="*/ 121 w 121"/>
                <a:gd name="T7" fmla="*/ 175 h 175"/>
                <a:gd name="T8" fmla="*/ 0 w 121"/>
                <a:gd name="T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75">
                  <a:moveTo>
                    <a:pt x="0" y="0"/>
                  </a:moveTo>
                  <a:lnTo>
                    <a:pt x="0" y="175"/>
                  </a:lnTo>
                  <a:lnTo>
                    <a:pt x="60" y="175"/>
                  </a:lnTo>
                  <a:lnTo>
                    <a:pt x="121" y="1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9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666"/>
            <p:cNvSpPr>
              <a:spLocks/>
            </p:cNvSpPr>
            <p:nvPr userDrawn="1"/>
          </p:nvSpPr>
          <p:spPr bwMode="auto">
            <a:xfrm>
              <a:off x="11288713" y="4122738"/>
              <a:ext cx="192088" cy="277813"/>
            </a:xfrm>
            <a:custGeom>
              <a:avLst/>
              <a:gdLst>
                <a:gd name="T0" fmla="*/ 0 w 121"/>
                <a:gd name="T1" fmla="*/ 0 h 175"/>
                <a:gd name="T2" fmla="*/ 0 w 121"/>
                <a:gd name="T3" fmla="*/ 175 h 175"/>
                <a:gd name="T4" fmla="*/ 60 w 121"/>
                <a:gd name="T5" fmla="*/ 175 h 175"/>
                <a:gd name="T6" fmla="*/ 121 w 121"/>
                <a:gd name="T7" fmla="*/ 175 h 175"/>
                <a:gd name="T8" fmla="*/ 0 w 121"/>
                <a:gd name="T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75">
                  <a:moveTo>
                    <a:pt x="0" y="0"/>
                  </a:moveTo>
                  <a:lnTo>
                    <a:pt x="0" y="175"/>
                  </a:lnTo>
                  <a:lnTo>
                    <a:pt x="60" y="175"/>
                  </a:lnTo>
                  <a:lnTo>
                    <a:pt x="121" y="17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1667"/>
            <p:cNvSpPr>
              <a:spLocks/>
            </p:cNvSpPr>
            <p:nvPr userDrawn="1"/>
          </p:nvSpPr>
          <p:spPr bwMode="auto">
            <a:xfrm>
              <a:off x="11288713" y="4864100"/>
              <a:ext cx="69850" cy="201613"/>
            </a:xfrm>
            <a:custGeom>
              <a:avLst/>
              <a:gdLst>
                <a:gd name="T0" fmla="*/ 44 w 44"/>
                <a:gd name="T1" fmla="*/ 0 h 127"/>
                <a:gd name="T2" fmla="*/ 0 w 44"/>
                <a:gd name="T3" fmla="*/ 0 h 127"/>
                <a:gd name="T4" fmla="*/ 0 w 44"/>
                <a:gd name="T5" fmla="*/ 127 h 127"/>
                <a:gd name="T6" fmla="*/ 44 w 44"/>
                <a:gd name="T7" fmla="*/ 127 h 127"/>
                <a:gd name="T8" fmla="*/ 44 w 44"/>
                <a:gd name="T9" fmla="*/ 127 h 127"/>
                <a:gd name="T10" fmla="*/ 44 w 44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27">
                  <a:moveTo>
                    <a:pt x="44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1668"/>
            <p:cNvSpPr>
              <a:spLocks/>
            </p:cNvSpPr>
            <p:nvPr userDrawn="1"/>
          </p:nvSpPr>
          <p:spPr bwMode="auto">
            <a:xfrm>
              <a:off x="11288713" y="4864100"/>
              <a:ext cx="69850" cy="201613"/>
            </a:xfrm>
            <a:custGeom>
              <a:avLst/>
              <a:gdLst>
                <a:gd name="T0" fmla="*/ 44 w 44"/>
                <a:gd name="T1" fmla="*/ 0 h 127"/>
                <a:gd name="T2" fmla="*/ 0 w 44"/>
                <a:gd name="T3" fmla="*/ 0 h 127"/>
                <a:gd name="T4" fmla="*/ 0 w 44"/>
                <a:gd name="T5" fmla="*/ 127 h 127"/>
                <a:gd name="T6" fmla="*/ 44 w 44"/>
                <a:gd name="T7" fmla="*/ 127 h 127"/>
                <a:gd name="T8" fmla="*/ 44 w 44"/>
                <a:gd name="T9" fmla="*/ 127 h 127"/>
                <a:gd name="T10" fmla="*/ 44 w 44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27">
                  <a:moveTo>
                    <a:pt x="44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1669"/>
            <p:cNvSpPr>
              <a:spLocks/>
            </p:cNvSpPr>
            <p:nvPr userDrawn="1"/>
          </p:nvSpPr>
          <p:spPr bwMode="auto">
            <a:xfrm>
              <a:off x="6313488" y="679450"/>
              <a:ext cx="952500" cy="1303338"/>
            </a:xfrm>
            <a:custGeom>
              <a:avLst/>
              <a:gdLst>
                <a:gd name="T0" fmla="*/ 600 w 600"/>
                <a:gd name="T1" fmla="*/ 82 h 821"/>
                <a:gd name="T2" fmla="*/ 378 w 600"/>
                <a:gd name="T3" fmla="*/ 178 h 821"/>
                <a:gd name="T4" fmla="*/ 378 w 600"/>
                <a:gd name="T5" fmla="*/ 643 h 821"/>
                <a:gd name="T6" fmla="*/ 600 w 600"/>
                <a:gd name="T7" fmla="*/ 740 h 821"/>
                <a:gd name="T8" fmla="*/ 147 w 600"/>
                <a:gd name="T9" fmla="*/ 678 h 821"/>
                <a:gd name="T10" fmla="*/ 147 w 600"/>
                <a:gd name="T11" fmla="*/ 144 h 821"/>
                <a:gd name="T12" fmla="*/ 600 w 600"/>
                <a:gd name="T13" fmla="*/ 8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0" h="821">
                  <a:moveTo>
                    <a:pt x="600" y="82"/>
                  </a:moveTo>
                  <a:cubicBezTo>
                    <a:pt x="520" y="84"/>
                    <a:pt x="440" y="117"/>
                    <a:pt x="378" y="178"/>
                  </a:cubicBezTo>
                  <a:cubicBezTo>
                    <a:pt x="250" y="307"/>
                    <a:pt x="250" y="515"/>
                    <a:pt x="378" y="643"/>
                  </a:cubicBezTo>
                  <a:cubicBezTo>
                    <a:pt x="440" y="705"/>
                    <a:pt x="520" y="737"/>
                    <a:pt x="600" y="740"/>
                  </a:cubicBezTo>
                  <a:cubicBezTo>
                    <a:pt x="456" y="821"/>
                    <a:pt x="270" y="801"/>
                    <a:pt x="147" y="678"/>
                  </a:cubicBezTo>
                  <a:cubicBezTo>
                    <a:pt x="0" y="530"/>
                    <a:pt x="0" y="291"/>
                    <a:pt x="147" y="144"/>
                  </a:cubicBezTo>
                  <a:cubicBezTo>
                    <a:pt x="270" y="21"/>
                    <a:pt x="456" y="0"/>
                    <a:pt x="600" y="82"/>
                  </a:cubicBezTo>
                  <a:close/>
                </a:path>
              </a:pathLst>
            </a:custGeom>
            <a:solidFill>
              <a:srgbClr val="F6D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1670"/>
            <p:cNvSpPr>
              <a:spLocks/>
            </p:cNvSpPr>
            <p:nvPr userDrawn="1"/>
          </p:nvSpPr>
          <p:spPr bwMode="auto">
            <a:xfrm>
              <a:off x="6121401" y="2278063"/>
              <a:ext cx="249238" cy="249238"/>
            </a:xfrm>
            <a:custGeom>
              <a:avLst/>
              <a:gdLst>
                <a:gd name="T0" fmla="*/ 79 w 157"/>
                <a:gd name="T1" fmla="*/ 0 h 157"/>
                <a:gd name="T2" fmla="*/ 0 w 157"/>
                <a:gd name="T3" fmla="*/ 79 h 157"/>
                <a:gd name="T4" fmla="*/ 79 w 157"/>
                <a:gd name="T5" fmla="*/ 157 h 157"/>
                <a:gd name="T6" fmla="*/ 157 w 157"/>
                <a:gd name="T7" fmla="*/ 79 h 157"/>
                <a:gd name="T8" fmla="*/ 79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9" y="0"/>
                  </a:moveTo>
                  <a:cubicBezTo>
                    <a:pt x="79" y="60"/>
                    <a:pt x="60" y="79"/>
                    <a:pt x="0" y="79"/>
                  </a:cubicBezTo>
                  <a:cubicBezTo>
                    <a:pt x="60" y="79"/>
                    <a:pt x="79" y="97"/>
                    <a:pt x="79" y="157"/>
                  </a:cubicBezTo>
                  <a:cubicBezTo>
                    <a:pt x="79" y="97"/>
                    <a:pt x="97" y="79"/>
                    <a:pt x="157" y="79"/>
                  </a:cubicBezTo>
                  <a:cubicBezTo>
                    <a:pt x="97" y="79"/>
                    <a:pt x="79" y="60"/>
                    <a:pt x="79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1671"/>
            <p:cNvSpPr>
              <a:spLocks/>
            </p:cNvSpPr>
            <p:nvPr userDrawn="1"/>
          </p:nvSpPr>
          <p:spPr bwMode="auto">
            <a:xfrm>
              <a:off x="7842251" y="1455738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1672"/>
            <p:cNvSpPr>
              <a:spLocks/>
            </p:cNvSpPr>
            <p:nvPr userDrawn="1"/>
          </p:nvSpPr>
          <p:spPr bwMode="auto">
            <a:xfrm>
              <a:off x="9863138" y="2278063"/>
              <a:ext cx="249238" cy="249238"/>
            </a:xfrm>
            <a:custGeom>
              <a:avLst/>
              <a:gdLst>
                <a:gd name="T0" fmla="*/ 79 w 157"/>
                <a:gd name="T1" fmla="*/ 0 h 157"/>
                <a:gd name="T2" fmla="*/ 0 w 157"/>
                <a:gd name="T3" fmla="*/ 79 h 157"/>
                <a:gd name="T4" fmla="*/ 79 w 157"/>
                <a:gd name="T5" fmla="*/ 157 h 157"/>
                <a:gd name="T6" fmla="*/ 157 w 157"/>
                <a:gd name="T7" fmla="*/ 79 h 157"/>
                <a:gd name="T8" fmla="*/ 79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9" y="0"/>
                  </a:moveTo>
                  <a:cubicBezTo>
                    <a:pt x="79" y="60"/>
                    <a:pt x="61" y="79"/>
                    <a:pt x="0" y="79"/>
                  </a:cubicBezTo>
                  <a:cubicBezTo>
                    <a:pt x="61" y="79"/>
                    <a:pt x="79" y="97"/>
                    <a:pt x="79" y="157"/>
                  </a:cubicBezTo>
                  <a:cubicBezTo>
                    <a:pt x="79" y="97"/>
                    <a:pt x="97" y="79"/>
                    <a:pt x="157" y="79"/>
                  </a:cubicBezTo>
                  <a:cubicBezTo>
                    <a:pt x="97" y="79"/>
                    <a:pt x="79" y="60"/>
                    <a:pt x="79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1673"/>
            <p:cNvSpPr>
              <a:spLocks/>
            </p:cNvSpPr>
            <p:nvPr userDrawn="1"/>
          </p:nvSpPr>
          <p:spPr bwMode="auto">
            <a:xfrm>
              <a:off x="10623551" y="1814513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674"/>
            <p:cNvSpPr>
              <a:spLocks/>
            </p:cNvSpPr>
            <p:nvPr userDrawn="1"/>
          </p:nvSpPr>
          <p:spPr bwMode="auto">
            <a:xfrm>
              <a:off x="9759951" y="1206500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675"/>
            <p:cNvSpPr>
              <a:spLocks/>
            </p:cNvSpPr>
            <p:nvPr userDrawn="1"/>
          </p:nvSpPr>
          <p:spPr bwMode="auto">
            <a:xfrm>
              <a:off x="11095038" y="2646363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6" y="79"/>
                    <a:pt x="157" y="79"/>
                  </a:cubicBezTo>
                  <a:cubicBezTo>
                    <a:pt x="96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676"/>
            <p:cNvSpPr>
              <a:spLocks/>
            </p:cNvSpPr>
            <p:nvPr userDrawn="1"/>
          </p:nvSpPr>
          <p:spPr bwMode="auto">
            <a:xfrm>
              <a:off x="7356476" y="2403475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8 h 157"/>
                <a:gd name="T4" fmla="*/ 78 w 157"/>
                <a:gd name="T5" fmla="*/ 157 h 157"/>
                <a:gd name="T6" fmla="*/ 157 w 157"/>
                <a:gd name="T7" fmla="*/ 78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8"/>
                    <a:pt x="0" y="78"/>
                  </a:cubicBezTo>
                  <a:cubicBezTo>
                    <a:pt x="60" y="78"/>
                    <a:pt x="78" y="97"/>
                    <a:pt x="78" y="157"/>
                  </a:cubicBezTo>
                  <a:cubicBezTo>
                    <a:pt x="78" y="97"/>
                    <a:pt x="97" y="78"/>
                    <a:pt x="157" y="78"/>
                  </a:cubicBezTo>
                  <a:cubicBezTo>
                    <a:pt x="97" y="78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Rectangle 1677"/>
            <p:cNvSpPr>
              <a:spLocks noChangeArrowheads="1"/>
            </p:cNvSpPr>
            <p:nvPr userDrawn="1"/>
          </p:nvSpPr>
          <p:spPr bwMode="auto">
            <a:xfrm>
              <a:off x="8094663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Oval 1678"/>
            <p:cNvSpPr>
              <a:spLocks noChangeArrowheads="1"/>
            </p:cNvSpPr>
            <p:nvPr userDrawn="1"/>
          </p:nvSpPr>
          <p:spPr bwMode="auto">
            <a:xfrm>
              <a:off x="8047038" y="4070350"/>
              <a:ext cx="109538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Rectangle 1679"/>
            <p:cNvSpPr>
              <a:spLocks noChangeArrowheads="1"/>
            </p:cNvSpPr>
            <p:nvPr userDrawn="1"/>
          </p:nvSpPr>
          <p:spPr bwMode="auto">
            <a:xfrm>
              <a:off x="7820026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Oval 1680"/>
            <p:cNvSpPr>
              <a:spLocks noChangeArrowheads="1"/>
            </p:cNvSpPr>
            <p:nvPr userDrawn="1"/>
          </p:nvSpPr>
          <p:spPr bwMode="auto">
            <a:xfrm>
              <a:off x="7772401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1681"/>
            <p:cNvSpPr>
              <a:spLocks/>
            </p:cNvSpPr>
            <p:nvPr userDrawn="1"/>
          </p:nvSpPr>
          <p:spPr bwMode="auto">
            <a:xfrm>
              <a:off x="7826376" y="4056063"/>
              <a:ext cx="276225" cy="1009650"/>
            </a:xfrm>
            <a:custGeom>
              <a:avLst/>
              <a:gdLst>
                <a:gd name="T0" fmla="*/ 174 w 174"/>
                <a:gd name="T1" fmla="*/ 103 h 636"/>
                <a:gd name="T2" fmla="*/ 174 w 174"/>
                <a:gd name="T3" fmla="*/ 89 h 636"/>
                <a:gd name="T4" fmla="*/ 95 w 174"/>
                <a:gd name="T5" fmla="*/ 89 h 636"/>
                <a:gd name="T6" fmla="*/ 95 w 174"/>
                <a:gd name="T7" fmla="*/ 47 h 636"/>
                <a:gd name="T8" fmla="*/ 101 w 174"/>
                <a:gd name="T9" fmla="*/ 47 h 636"/>
                <a:gd name="T10" fmla="*/ 108 w 174"/>
                <a:gd name="T11" fmla="*/ 19 h 636"/>
                <a:gd name="T12" fmla="*/ 111 w 174"/>
                <a:gd name="T13" fmla="*/ 19 h 636"/>
                <a:gd name="T14" fmla="*/ 111 w 174"/>
                <a:gd name="T15" fmla="*/ 0 h 636"/>
                <a:gd name="T16" fmla="*/ 62 w 174"/>
                <a:gd name="T17" fmla="*/ 0 h 636"/>
                <a:gd name="T18" fmla="*/ 62 w 174"/>
                <a:gd name="T19" fmla="*/ 19 h 636"/>
                <a:gd name="T20" fmla="*/ 65 w 174"/>
                <a:gd name="T21" fmla="*/ 19 h 636"/>
                <a:gd name="T22" fmla="*/ 73 w 174"/>
                <a:gd name="T23" fmla="*/ 47 h 636"/>
                <a:gd name="T24" fmla="*/ 78 w 174"/>
                <a:gd name="T25" fmla="*/ 47 h 636"/>
                <a:gd name="T26" fmla="*/ 78 w 174"/>
                <a:gd name="T27" fmla="*/ 89 h 636"/>
                <a:gd name="T28" fmla="*/ 0 w 174"/>
                <a:gd name="T29" fmla="*/ 89 h 636"/>
                <a:gd name="T30" fmla="*/ 0 w 174"/>
                <a:gd name="T31" fmla="*/ 103 h 636"/>
                <a:gd name="T32" fmla="*/ 78 w 174"/>
                <a:gd name="T33" fmla="*/ 103 h 636"/>
                <a:gd name="T34" fmla="*/ 78 w 174"/>
                <a:gd name="T35" fmla="*/ 561 h 636"/>
                <a:gd name="T36" fmla="*/ 58 w 174"/>
                <a:gd name="T37" fmla="*/ 561 h 636"/>
                <a:gd name="T38" fmla="*/ 44 w 174"/>
                <a:gd name="T39" fmla="*/ 617 h 636"/>
                <a:gd name="T40" fmla="*/ 38 w 174"/>
                <a:gd name="T41" fmla="*/ 617 h 636"/>
                <a:gd name="T42" fmla="*/ 38 w 174"/>
                <a:gd name="T43" fmla="*/ 636 h 636"/>
                <a:gd name="T44" fmla="*/ 136 w 174"/>
                <a:gd name="T45" fmla="*/ 636 h 636"/>
                <a:gd name="T46" fmla="*/ 136 w 174"/>
                <a:gd name="T47" fmla="*/ 617 h 636"/>
                <a:gd name="T48" fmla="*/ 130 w 174"/>
                <a:gd name="T49" fmla="*/ 617 h 636"/>
                <a:gd name="T50" fmla="*/ 116 w 174"/>
                <a:gd name="T51" fmla="*/ 561 h 636"/>
                <a:gd name="T52" fmla="*/ 95 w 174"/>
                <a:gd name="T53" fmla="*/ 561 h 636"/>
                <a:gd name="T54" fmla="*/ 95 w 174"/>
                <a:gd name="T55" fmla="*/ 103 h 636"/>
                <a:gd name="T56" fmla="*/ 174 w 174"/>
                <a:gd name="T57" fmla="*/ 103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636">
                  <a:moveTo>
                    <a:pt x="174" y="103"/>
                  </a:moveTo>
                  <a:lnTo>
                    <a:pt x="174" y="89"/>
                  </a:lnTo>
                  <a:lnTo>
                    <a:pt x="95" y="89"/>
                  </a:lnTo>
                  <a:lnTo>
                    <a:pt x="95" y="47"/>
                  </a:lnTo>
                  <a:lnTo>
                    <a:pt x="101" y="47"/>
                  </a:lnTo>
                  <a:lnTo>
                    <a:pt x="108" y="19"/>
                  </a:lnTo>
                  <a:lnTo>
                    <a:pt x="111" y="19"/>
                  </a:lnTo>
                  <a:lnTo>
                    <a:pt x="111" y="0"/>
                  </a:lnTo>
                  <a:lnTo>
                    <a:pt x="62" y="0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73" y="47"/>
                  </a:lnTo>
                  <a:lnTo>
                    <a:pt x="78" y="47"/>
                  </a:lnTo>
                  <a:lnTo>
                    <a:pt x="78" y="89"/>
                  </a:lnTo>
                  <a:lnTo>
                    <a:pt x="0" y="89"/>
                  </a:lnTo>
                  <a:lnTo>
                    <a:pt x="0" y="103"/>
                  </a:lnTo>
                  <a:lnTo>
                    <a:pt x="78" y="103"/>
                  </a:lnTo>
                  <a:lnTo>
                    <a:pt x="78" y="561"/>
                  </a:lnTo>
                  <a:lnTo>
                    <a:pt x="58" y="561"/>
                  </a:lnTo>
                  <a:lnTo>
                    <a:pt x="44" y="617"/>
                  </a:lnTo>
                  <a:lnTo>
                    <a:pt x="38" y="617"/>
                  </a:lnTo>
                  <a:lnTo>
                    <a:pt x="38" y="636"/>
                  </a:lnTo>
                  <a:lnTo>
                    <a:pt x="136" y="636"/>
                  </a:lnTo>
                  <a:lnTo>
                    <a:pt x="136" y="617"/>
                  </a:lnTo>
                  <a:lnTo>
                    <a:pt x="130" y="617"/>
                  </a:lnTo>
                  <a:lnTo>
                    <a:pt x="116" y="561"/>
                  </a:lnTo>
                  <a:lnTo>
                    <a:pt x="95" y="561"/>
                  </a:lnTo>
                  <a:lnTo>
                    <a:pt x="95" y="103"/>
                  </a:lnTo>
                  <a:lnTo>
                    <a:pt x="174" y="103"/>
                  </a:lnTo>
                  <a:close/>
                </a:path>
              </a:pathLst>
            </a:cu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Rectangle 1682"/>
            <p:cNvSpPr>
              <a:spLocks noChangeArrowheads="1"/>
            </p:cNvSpPr>
            <p:nvPr userDrawn="1"/>
          </p:nvSpPr>
          <p:spPr bwMode="auto">
            <a:xfrm>
              <a:off x="9779001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Oval 1683"/>
            <p:cNvSpPr>
              <a:spLocks noChangeArrowheads="1"/>
            </p:cNvSpPr>
            <p:nvPr userDrawn="1"/>
          </p:nvSpPr>
          <p:spPr bwMode="auto">
            <a:xfrm>
              <a:off x="9731376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Rectangle 1684"/>
            <p:cNvSpPr>
              <a:spLocks noChangeArrowheads="1"/>
            </p:cNvSpPr>
            <p:nvPr userDrawn="1"/>
          </p:nvSpPr>
          <p:spPr bwMode="auto">
            <a:xfrm>
              <a:off x="9504363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Oval 1685"/>
            <p:cNvSpPr>
              <a:spLocks noChangeArrowheads="1"/>
            </p:cNvSpPr>
            <p:nvPr userDrawn="1"/>
          </p:nvSpPr>
          <p:spPr bwMode="auto">
            <a:xfrm>
              <a:off x="9456738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1686"/>
            <p:cNvSpPr>
              <a:spLocks/>
            </p:cNvSpPr>
            <p:nvPr userDrawn="1"/>
          </p:nvSpPr>
          <p:spPr bwMode="auto">
            <a:xfrm>
              <a:off x="9509126" y="4056063"/>
              <a:ext cx="277813" cy="1009650"/>
            </a:xfrm>
            <a:custGeom>
              <a:avLst/>
              <a:gdLst>
                <a:gd name="T0" fmla="*/ 175 w 175"/>
                <a:gd name="T1" fmla="*/ 103 h 636"/>
                <a:gd name="T2" fmla="*/ 175 w 175"/>
                <a:gd name="T3" fmla="*/ 89 h 636"/>
                <a:gd name="T4" fmla="*/ 96 w 175"/>
                <a:gd name="T5" fmla="*/ 89 h 636"/>
                <a:gd name="T6" fmla="*/ 96 w 175"/>
                <a:gd name="T7" fmla="*/ 47 h 636"/>
                <a:gd name="T8" fmla="*/ 102 w 175"/>
                <a:gd name="T9" fmla="*/ 47 h 636"/>
                <a:gd name="T10" fmla="*/ 109 w 175"/>
                <a:gd name="T11" fmla="*/ 19 h 636"/>
                <a:gd name="T12" fmla="*/ 112 w 175"/>
                <a:gd name="T13" fmla="*/ 19 h 636"/>
                <a:gd name="T14" fmla="*/ 112 w 175"/>
                <a:gd name="T15" fmla="*/ 0 h 636"/>
                <a:gd name="T16" fmla="*/ 63 w 175"/>
                <a:gd name="T17" fmla="*/ 0 h 636"/>
                <a:gd name="T18" fmla="*/ 63 w 175"/>
                <a:gd name="T19" fmla="*/ 19 h 636"/>
                <a:gd name="T20" fmla="*/ 66 w 175"/>
                <a:gd name="T21" fmla="*/ 19 h 636"/>
                <a:gd name="T22" fmla="*/ 73 w 175"/>
                <a:gd name="T23" fmla="*/ 47 h 636"/>
                <a:gd name="T24" fmla="*/ 79 w 175"/>
                <a:gd name="T25" fmla="*/ 47 h 636"/>
                <a:gd name="T26" fmla="*/ 79 w 175"/>
                <a:gd name="T27" fmla="*/ 89 h 636"/>
                <a:gd name="T28" fmla="*/ 0 w 175"/>
                <a:gd name="T29" fmla="*/ 89 h 636"/>
                <a:gd name="T30" fmla="*/ 0 w 175"/>
                <a:gd name="T31" fmla="*/ 103 h 636"/>
                <a:gd name="T32" fmla="*/ 79 w 175"/>
                <a:gd name="T33" fmla="*/ 103 h 636"/>
                <a:gd name="T34" fmla="*/ 79 w 175"/>
                <a:gd name="T35" fmla="*/ 561 h 636"/>
                <a:gd name="T36" fmla="*/ 59 w 175"/>
                <a:gd name="T37" fmla="*/ 561 h 636"/>
                <a:gd name="T38" fmla="*/ 45 w 175"/>
                <a:gd name="T39" fmla="*/ 617 h 636"/>
                <a:gd name="T40" fmla="*/ 38 w 175"/>
                <a:gd name="T41" fmla="*/ 617 h 636"/>
                <a:gd name="T42" fmla="*/ 38 w 175"/>
                <a:gd name="T43" fmla="*/ 636 h 636"/>
                <a:gd name="T44" fmla="*/ 137 w 175"/>
                <a:gd name="T45" fmla="*/ 636 h 636"/>
                <a:gd name="T46" fmla="*/ 137 w 175"/>
                <a:gd name="T47" fmla="*/ 617 h 636"/>
                <a:gd name="T48" fmla="*/ 130 w 175"/>
                <a:gd name="T49" fmla="*/ 617 h 636"/>
                <a:gd name="T50" fmla="*/ 117 w 175"/>
                <a:gd name="T51" fmla="*/ 561 h 636"/>
                <a:gd name="T52" fmla="*/ 96 w 175"/>
                <a:gd name="T53" fmla="*/ 561 h 636"/>
                <a:gd name="T54" fmla="*/ 96 w 175"/>
                <a:gd name="T55" fmla="*/ 103 h 636"/>
                <a:gd name="T56" fmla="*/ 175 w 175"/>
                <a:gd name="T57" fmla="*/ 103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5" h="636">
                  <a:moveTo>
                    <a:pt x="175" y="103"/>
                  </a:moveTo>
                  <a:lnTo>
                    <a:pt x="175" y="89"/>
                  </a:lnTo>
                  <a:lnTo>
                    <a:pt x="96" y="89"/>
                  </a:lnTo>
                  <a:lnTo>
                    <a:pt x="96" y="47"/>
                  </a:lnTo>
                  <a:lnTo>
                    <a:pt x="102" y="47"/>
                  </a:lnTo>
                  <a:lnTo>
                    <a:pt x="109" y="19"/>
                  </a:lnTo>
                  <a:lnTo>
                    <a:pt x="112" y="19"/>
                  </a:lnTo>
                  <a:lnTo>
                    <a:pt x="112" y="0"/>
                  </a:lnTo>
                  <a:lnTo>
                    <a:pt x="63" y="0"/>
                  </a:lnTo>
                  <a:lnTo>
                    <a:pt x="63" y="19"/>
                  </a:lnTo>
                  <a:lnTo>
                    <a:pt x="66" y="19"/>
                  </a:lnTo>
                  <a:lnTo>
                    <a:pt x="73" y="47"/>
                  </a:lnTo>
                  <a:lnTo>
                    <a:pt x="79" y="47"/>
                  </a:lnTo>
                  <a:lnTo>
                    <a:pt x="79" y="89"/>
                  </a:lnTo>
                  <a:lnTo>
                    <a:pt x="0" y="89"/>
                  </a:lnTo>
                  <a:lnTo>
                    <a:pt x="0" y="103"/>
                  </a:lnTo>
                  <a:lnTo>
                    <a:pt x="79" y="103"/>
                  </a:lnTo>
                  <a:lnTo>
                    <a:pt x="79" y="561"/>
                  </a:lnTo>
                  <a:lnTo>
                    <a:pt x="59" y="561"/>
                  </a:lnTo>
                  <a:lnTo>
                    <a:pt x="45" y="617"/>
                  </a:lnTo>
                  <a:lnTo>
                    <a:pt x="38" y="617"/>
                  </a:lnTo>
                  <a:lnTo>
                    <a:pt x="38" y="636"/>
                  </a:lnTo>
                  <a:lnTo>
                    <a:pt x="137" y="636"/>
                  </a:lnTo>
                  <a:lnTo>
                    <a:pt x="137" y="617"/>
                  </a:lnTo>
                  <a:lnTo>
                    <a:pt x="130" y="617"/>
                  </a:lnTo>
                  <a:lnTo>
                    <a:pt x="117" y="561"/>
                  </a:lnTo>
                  <a:lnTo>
                    <a:pt x="96" y="561"/>
                  </a:lnTo>
                  <a:lnTo>
                    <a:pt x="96" y="103"/>
                  </a:lnTo>
                  <a:lnTo>
                    <a:pt x="175" y="103"/>
                  </a:lnTo>
                  <a:close/>
                </a:path>
              </a:pathLst>
            </a:cu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1687"/>
            <p:cNvSpPr>
              <a:spLocks/>
            </p:cNvSpPr>
            <p:nvPr userDrawn="1"/>
          </p:nvSpPr>
          <p:spPr bwMode="auto">
            <a:xfrm>
              <a:off x="7956551" y="4219575"/>
              <a:ext cx="15875" cy="19050"/>
            </a:xfrm>
            <a:custGeom>
              <a:avLst/>
              <a:gdLst>
                <a:gd name="T0" fmla="*/ 8 w 10"/>
                <a:gd name="T1" fmla="*/ 9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6" y="0"/>
                    <a:pt x="7" y="1"/>
                  </a:cubicBezTo>
                  <a:cubicBezTo>
                    <a:pt x="9" y="2"/>
                    <a:pt x="10" y="5"/>
                    <a:pt x="8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1688"/>
            <p:cNvSpPr>
              <a:spLocks/>
            </p:cNvSpPr>
            <p:nvPr userDrawn="1"/>
          </p:nvSpPr>
          <p:spPr bwMode="auto">
            <a:xfrm>
              <a:off x="7962901" y="42132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1689"/>
            <p:cNvSpPr>
              <a:spLocks/>
            </p:cNvSpPr>
            <p:nvPr userDrawn="1"/>
          </p:nvSpPr>
          <p:spPr bwMode="auto">
            <a:xfrm>
              <a:off x="7978776" y="4230688"/>
              <a:ext cx="15875" cy="20638"/>
            </a:xfrm>
            <a:custGeom>
              <a:avLst/>
              <a:gdLst>
                <a:gd name="T0" fmla="*/ 9 w 10"/>
                <a:gd name="T1" fmla="*/ 9 h 13"/>
                <a:gd name="T2" fmla="*/ 2 w 10"/>
                <a:gd name="T3" fmla="*/ 13 h 13"/>
                <a:gd name="T4" fmla="*/ 2 w 10"/>
                <a:gd name="T5" fmla="*/ 5 h 13"/>
                <a:gd name="T6" fmla="*/ 8 w 10"/>
                <a:gd name="T7" fmla="*/ 1 h 13"/>
                <a:gd name="T8" fmla="*/ 9 w 10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9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9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1690"/>
            <p:cNvSpPr>
              <a:spLocks/>
            </p:cNvSpPr>
            <p:nvPr userDrawn="1"/>
          </p:nvSpPr>
          <p:spPr bwMode="auto">
            <a:xfrm>
              <a:off x="7986713" y="4224338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5 h 8"/>
                <a:gd name="T4" fmla="*/ 2 w 7"/>
                <a:gd name="T5" fmla="*/ 0 h 8"/>
                <a:gd name="T6" fmla="*/ 7 w 7"/>
                <a:gd name="T7" fmla="*/ 3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1691"/>
            <p:cNvSpPr>
              <a:spLocks/>
            </p:cNvSpPr>
            <p:nvPr userDrawn="1"/>
          </p:nvSpPr>
          <p:spPr bwMode="auto">
            <a:xfrm>
              <a:off x="8002588" y="4241800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1692"/>
            <p:cNvSpPr>
              <a:spLocks/>
            </p:cNvSpPr>
            <p:nvPr userDrawn="1"/>
          </p:nvSpPr>
          <p:spPr bwMode="auto">
            <a:xfrm>
              <a:off x="8008938" y="4235450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1693"/>
            <p:cNvSpPr>
              <a:spLocks/>
            </p:cNvSpPr>
            <p:nvPr userDrawn="1"/>
          </p:nvSpPr>
          <p:spPr bwMode="auto">
            <a:xfrm>
              <a:off x="7961313" y="4210050"/>
              <a:ext cx="66675" cy="33338"/>
            </a:xfrm>
            <a:custGeom>
              <a:avLst/>
              <a:gdLst>
                <a:gd name="T0" fmla="*/ 0 w 42"/>
                <a:gd name="T1" fmla="*/ 0 h 21"/>
                <a:gd name="T2" fmla="*/ 42 w 42"/>
                <a:gd name="T3" fmla="*/ 21 h 21"/>
                <a:gd name="T4" fmla="*/ 42 w 42"/>
                <a:gd name="T5" fmla="*/ 20 h 21"/>
                <a:gd name="T6" fmla="*/ 0 w 42"/>
                <a:gd name="T7" fmla="*/ 0 h 21"/>
                <a:gd name="T8" fmla="*/ 0 w 4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1">
                  <a:moveTo>
                    <a:pt x="0" y="0"/>
                  </a:moveTo>
                  <a:cubicBezTo>
                    <a:pt x="13" y="7"/>
                    <a:pt x="28" y="14"/>
                    <a:pt x="42" y="2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28" y="14"/>
                    <a:pt x="14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1694"/>
            <p:cNvSpPr>
              <a:spLocks/>
            </p:cNvSpPr>
            <p:nvPr userDrawn="1"/>
          </p:nvSpPr>
          <p:spPr bwMode="auto">
            <a:xfrm>
              <a:off x="8027988" y="425450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1695"/>
            <p:cNvSpPr>
              <a:spLocks/>
            </p:cNvSpPr>
            <p:nvPr userDrawn="1"/>
          </p:nvSpPr>
          <p:spPr bwMode="auto">
            <a:xfrm>
              <a:off x="8035926" y="4246563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3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1696"/>
            <p:cNvSpPr>
              <a:spLocks/>
            </p:cNvSpPr>
            <p:nvPr userDrawn="1"/>
          </p:nvSpPr>
          <p:spPr bwMode="auto">
            <a:xfrm>
              <a:off x="8051801" y="4264025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1697"/>
            <p:cNvSpPr>
              <a:spLocks/>
            </p:cNvSpPr>
            <p:nvPr userDrawn="1"/>
          </p:nvSpPr>
          <p:spPr bwMode="auto">
            <a:xfrm>
              <a:off x="8058151" y="4257675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3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1698"/>
            <p:cNvSpPr>
              <a:spLocks/>
            </p:cNvSpPr>
            <p:nvPr userDrawn="1"/>
          </p:nvSpPr>
          <p:spPr bwMode="auto">
            <a:xfrm>
              <a:off x="8075613" y="427355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1699"/>
            <p:cNvSpPr>
              <a:spLocks/>
            </p:cNvSpPr>
            <p:nvPr userDrawn="1"/>
          </p:nvSpPr>
          <p:spPr bwMode="auto">
            <a:xfrm>
              <a:off x="8081963" y="4267200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1700"/>
            <p:cNvSpPr>
              <a:spLocks/>
            </p:cNvSpPr>
            <p:nvPr userDrawn="1"/>
          </p:nvSpPr>
          <p:spPr bwMode="auto">
            <a:xfrm>
              <a:off x="8031163" y="4243388"/>
              <a:ext cx="69850" cy="30163"/>
            </a:xfrm>
            <a:custGeom>
              <a:avLst/>
              <a:gdLst>
                <a:gd name="T0" fmla="*/ 0 w 44"/>
                <a:gd name="T1" fmla="*/ 1 h 19"/>
                <a:gd name="T2" fmla="*/ 44 w 44"/>
                <a:gd name="T3" fmla="*/ 19 h 19"/>
                <a:gd name="T4" fmla="*/ 44 w 44"/>
                <a:gd name="T5" fmla="*/ 18 h 19"/>
                <a:gd name="T6" fmla="*/ 1 w 44"/>
                <a:gd name="T7" fmla="*/ 0 h 19"/>
                <a:gd name="T8" fmla="*/ 0 w 44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0" y="1"/>
                  </a:moveTo>
                  <a:cubicBezTo>
                    <a:pt x="15" y="7"/>
                    <a:pt x="29" y="13"/>
                    <a:pt x="44" y="1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30" y="13"/>
                    <a:pt x="15" y="7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1701"/>
            <p:cNvSpPr>
              <a:spLocks/>
            </p:cNvSpPr>
            <p:nvPr userDrawn="1"/>
          </p:nvSpPr>
          <p:spPr bwMode="auto">
            <a:xfrm>
              <a:off x="8102601" y="4284663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1702"/>
            <p:cNvSpPr>
              <a:spLocks/>
            </p:cNvSpPr>
            <p:nvPr userDrawn="1"/>
          </p:nvSpPr>
          <p:spPr bwMode="auto">
            <a:xfrm>
              <a:off x="8108951" y="4278313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1703"/>
            <p:cNvSpPr>
              <a:spLocks/>
            </p:cNvSpPr>
            <p:nvPr userDrawn="1"/>
          </p:nvSpPr>
          <p:spPr bwMode="auto">
            <a:xfrm>
              <a:off x="8126413" y="4294188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1704"/>
            <p:cNvSpPr>
              <a:spLocks/>
            </p:cNvSpPr>
            <p:nvPr userDrawn="1"/>
          </p:nvSpPr>
          <p:spPr bwMode="auto">
            <a:xfrm>
              <a:off x="8132763" y="4286250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1705"/>
            <p:cNvSpPr>
              <a:spLocks/>
            </p:cNvSpPr>
            <p:nvPr userDrawn="1"/>
          </p:nvSpPr>
          <p:spPr bwMode="auto">
            <a:xfrm>
              <a:off x="8150226" y="430212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1706"/>
            <p:cNvSpPr>
              <a:spLocks/>
            </p:cNvSpPr>
            <p:nvPr userDrawn="1"/>
          </p:nvSpPr>
          <p:spPr bwMode="auto">
            <a:xfrm>
              <a:off x="8156576" y="429577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1707"/>
            <p:cNvSpPr>
              <a:spLocks/>
            </p:cNvSpPr>
            <p:nvPr userDrawn="1"/>
          </p:nvSpPr>
          <p:spPr bwMode="auto">
            <a:xfrm>
              <a:off x="8104188" y="4273550"/>
              <a:ext cx="71438" cy="28575"/>
            </a:xfrm>
            <a:custGeom>
              <a:avLst/>
              <a:gdLst>
                <a:gd name="T0" fmla="*/ 0 w 45"/>
                <a:gd name="T1" fmla="*/ 1 h 18"/>
                <a:gd name="T2" fmla="*/ 22 w 45"/>
                <a:gd name="T3" fmla="*/ 10 h 18"/>
                <a:gd name="T4" fmla="*/ 44 w 45"/>
                <a:gd name="T5" fmla="*/ 18 h 18"/>
                <a:gd name="T6" fmla="*/ 45 w 45"/>
                <a:gd name="T7" fmla="*/ 17 h 18"/>
                <a:gd name="T8" fmla="*/ 23 w 45"/>
                <a:gd name="T9" fmla="*/ 9 h 18"/>
                <a:gd name="T10" fmla="*/ 1 w 45"/>
                <a:gd name="T11" fmla="*/ 0 h 18"/>
                <a:gd name="T12" fmla="*/ 0 w 45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">
                  <a:moveTo>
                    <a:pt x="0" y="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30" y="12"/>
                    <a:pt x="37" y="15"/>
                    <a:pt x="44" y="18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37" y="14"/>
                    <a:pt x="30" y="12"/>
                    <a:pt x="23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1708"/>
            <p:cNvSpPr>
              <a:spLocks/>
            </p:cNvSpPr>
            <p:nvPr userDrawn="1"/>
          </p:nvSpPr>
          <p:spPr bwMode="auto">
            <a:xfrm>
              <a:off x="8177213" y="43116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1709"/>
            <p:cNvSpPr>
              <a:spLocks/>
            </p:cNvSpPr>
            <p:nvPr userDrawn="1"/>
          </p:nvSpPr>
          <p:spPr bwMode="auto">
            <a:xfrm>
              <a:off x="8183563" y="430530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1710"/>
            <p:cNvSpPr>
              <a:spLocks/>
            </p:cNvSpPr>
            <p:nvPr userDrawn="1"/>
          </p:nvSpPr>
          <p:spPr bwMode="auto">
            <a:xfrm>
              <a:off x="8201026" y="4321175"/>
              <a:ext cx="15875" cy="19050"/>
            </a:xfrm>
            <a:custGeom>
              <a:avLst/>
              <a:gdLst>
                <a:gd name="T0" fmla="*/ 9 w 10"/>
                <a:gd name="T1" fmla="*/ 7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0 h 12"/>
                <a:gd name="T8" fmla="*/ 9 w 10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1711"/>
            <p:cNvSpPr>
              <a:spLocks/>
            </p:cNvSpPr>
            <p:nvPr userDrawn="1"/>
          </p:nvSpPr>
          <p:spPr bwMode="auto">
            <a:xfrm>
              <a:off x="8207376" y="43132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1712"/>
            <p:cNvSpPr>
              <a:spLocks/>
            </p:cNvSpPr>
            <p:nvPr userDrawn="1"/>
          </p:nvSpPr>
          <p:spPr bwMode="auto">
            <a:xfrm>
              <a:off x="8226426" y="4329113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1713"/>
            <p:cNvSpPr>
              <a:spLocks/>
            </p:cNvSpPr>
            <p:nvPr userDrawn="1"/>
          </p:nvSpPr>
          <p:spPr bwMode="auto">
            <a:xfrm>
              <a:off x="8231188" y="4321175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6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1714"/>
            <p:cNvSpPr>
              <a:spLocks/>
            </p:cNvSpPr>
            <p:nvPr userDrawn="1"/>
          </p:nvSpPr>
          <p:spPr bwMode="auto">
            <a:xfrm>
              <a:off x="8178801" y="4302125"/>
              <a:ext cx="71438" cy="25400"/>
            </a:xfrm>
            <a:custGeom>
              <a:avLst/>
              <a:gdLst>
                <a:gd name="T0" fmla="*/ 0 w 45"/>
                <a:gd name="T1" fmla="*/ 1 h 16"/>
                <a:gd name="T2" fmla="*/ 22 w 45"/>
                <a:gd name="T3" fmla="*/ 8 h 16"/>
                <a:gd name="T4" fmla="*/ 45 w 45"/>
                <a:gd name="T5" fmla="*/ 16 h 16"/>
                <a:gd name="T6" fmla="*/ 45 w 45"/>
                <a:gd name="T7" fmla="*/ 15 h 16"/>
                <a:gd name="T8" fmla="*/ 23 w 45"/>
                <a:gd name="T9" fmla="*/ 8 h 16"/>
                <a:gd name="T10" fmla="*/ 0 w 45"/>
                <a:gd name="T11" fmla="*/ 0 h 16"/>
                <a:gd name="T12" fmla="*/ 0 w 45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0" y="1"/>
                  </a:moveTo>
                  <a:cubicBezTo>
                    <a:pt x="8" y="3"/>
                    <a:pt x="15" y="6"/>
                    <a:pt x="22" y="8"/>
                  </a:cubicBezTo>
                  <a:cubicBezTo>
                    <a:pt x="30" y="11"/>
                    <a:pt x="37" y="13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38" y="13"/>
                    <a:pt x="30" y="10"/>
                    <a:pt x="23" y="8"/>
                  </a:cubicBezTo>
                  <a:cubicBezTo>
                    <a:pt x="15" y="5"/>
                    <a:pt x="8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1715"/>
            <p:cNvSpPr>
              <a:spLocks/>
            </p:cNvSpPr>
            <p:nvPr userDrawn="1"/>
          </p:nvSpPr>
          <p:spPr bwMode="auto">
            <a:xfrm>
              <a:off x="8253413" y="4337050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3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1716"/>
            <p:cNvSpPr>
              <a:spLocks/>
            </p:cNvSpPr>
            <p:nvPr userDrawn="1"/>
          </p:nvSpPr>
          <p:spPr bwMode="auto">
            <a:xfrm>
              <a:off x="8258176" y="433070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1717"/>
            <p:cNvSpPr>
              <a:spLocks/>
            </p:cNvSpPr>
            <p:nvPr userDrawn="1"/>
          </p:nvSpPr>
          <p:spPr bwMode="auto">
            <a:xfrm>
              <a:off x="8278813" y="434498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2 w 9"/>
                <a:gd name="T3" fmla="*/ 12 h 12"/>
                <a:gd name="T4" fmla="*/ 0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0" y="5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1718"/>
            <p:cNvSpPr>
              <a:spLocks/>
            </p:cNvSpPr>
            <p:nvPr userDrawn="1"/>
          </p:nvSpPr>
          <p:spPr bwMode="auto">
            <a:xfrm>
              <a:off x="8283576" y="433705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1719"/>
            <p:cNvSpPr>
              <a:spLocks/>
            </p:cNvSpPr>
            <p:nvPr userDrawn="1"/>
          </p:nvSpPr>
          <p:spPr bwMode="auto">
            <a:xfrm>
              <a:off x="8302626" y="43513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1720"/>
            <p:cNvSpPr>
              <a:spLocks/>
            </p:cNvSpPr>
            <p:nvPr userDrawn="1"/>
          </p:nvSpPr>
          <p:spPr bwMode="auto">
            <a:xfrm>
              <a:off x="8307388" y="43449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1721"/>
            <p:cNvSpPr>
              <a:spLocks/>
            </p:cNvSpPr>
            <p:nvPr userDrawn="1"/>
          </p:nvSpPr>
          <p:spPr bwMode="auto">
            <a:xfrm>
              <a:off x="8255001" y="4327525"/>
              <a:ext cx="71438" cy="22225"/>
            </a:xfrm>
            <a:custGeom>
              <a:avLst/>
              <a:gdLst>
                <a:gd name="T0" fmla="*/ 0 w 45"/>
                <a:gd name="T1" fmla="*/ 1 h 14"/>
                <a:gd name="T2" fmla="*/ 45 w 45"/>
                <a:gd name="T3" fmla="*/ 14 h 14"/>
                <a:gd name="T4" fmla="*/ 45 w 45"/>
                <a:gd name="T5" fmla="*/ 13 h 14"/>
                <a:gd name="T6" fmla="*/ 0 w 45"/>
                <a:gd name="T7" fmla="*/ 0 h 14"/>
                <a:gd name="T8" fmla="*/ 0 w 45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4">
                  <a:moveTo>
                    <a:pt x="0" y="1"/>
                  </a:moveTo>
                  <a:cubicBezTo>
                    <a:pt x="14" y="5"/>
                    <a:pt x="30" y="10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30" y="9"/>
                    <a:pt x="15" y="5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1722"/>
            <p:cNvSpPr>
              <a:spLocks/>
            </p:cNvSpPr>
            <p:nvPr userDrawn="1"/>
          </p:nvSpPr>
          <p:spPr bwMode="auto">
            <a:xfrm>
              <a:off x="8329613" y="4359275"/>
              <a:ext cx="15875" cy="19050"/>
            </a:xfrm>
            <a:custGeom>
              <a:avLst/>
              <a:gdLst>
                <a:gd name="T0" fmla="*/ 9 w 10"/>
                <a:gd name="T1" fmla="*/ 7 h 12"/>
                <a:gd name="T2" fmla="*/ 3 w 10"/>
                <a:gd name="T3" fmla="*/ 12 h 12"/>
                <a:gd name="T4" fmla="*/ 1 w 10"/>
                <a:gd name="T5" fmla="*/ 6 h 12"/>
                <a:gd name="T6" fmla="*/ 7 w 10"/>
                <a:gd name="T7" fmla="*/ 0 h 12"/>
                <a:gd name="T8" fmla="*/ 9 w 10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1723"/>
            <p:cNvSpPr>
              <a:spLocks/>
            </p:cNvSpPr>
            <p:nvPr userDrawn="1"/>
          </p:nvSpPr>
          <p:spPr bwMode="auto">
            <a:xfrm>
              <a:off x="8335963" y="435292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1724"/>
            <p:cNvSpPr>
              <a:spLocks/>
            </p:cNvSpPr>
            <p:nvPr userDrawn="1"/>
          </p:nvSpPr>
          <p:spPr bwMode="auto">
            <a:xfrm>
              <a:off x="8355013" y="4365625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1725"/>
            <p:cNvSpPr>
              <a:spLocks/>
            </p:cNvSpPr>
            <p:nvPr userDrawn="1"/>
          </p:nvSpPr>
          <p:spPr bwMode="auto">
            <a:xfrm>
              <a:off x="8359776" y="43592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1726"/>
            <p:cNvSpPr>
              <a:spLocks/>
            </p:cNvSpPr>
            <p:nvPr userDrawn="1"/>
          </p:nvSpPr>
          <p:spPr bwMode="auto">
            <a:xfrm>
              <a:off x="8380413" y="437197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1727"/>
            <p:cNvSpPr>
              <a:spLocks/>
            </p:cNvSpPr>
            <p:nvPr userDrawn="1"/>
          </p:nvSpPr>
          <p:spPr bwMode="auto">
            <a:xfrm>
              <a:off x="8385176" y="4365625"/>
              <a:ext cx="11113" cy="9525"/>
            </a:xfrm>
            <a:custGeom>
              <a:avLst/>
              <a:gdLst>
                <a:gd name="T0" fmla="*/ 5 w 7"/>
                <a:gd name="T1" fmla="*/ 6 h 6"/>
                <a:gd name="T2" fmla="*/ 0 w 7"/>
                <a:gd name="T3" fmla="*/ 5 h 6"/>
                <a:gd name="T4" fmla="*/ 1 w 7"/>
                <a:gd name="T5" fmla="*/ 0 h 6"/>
                <a:gd name="T6" fmla="*/ 7 w 7"/>
                <a:gd name="T7" fmla="*/ 1 h 6"/>
                <a:gd name="T8" fmla="*/ 5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1728"/>
            <p:cNvSpPr>
              <a:spLocks/>
            </p:cNvSpPr>
            <p:nvPr userDrawn="1"/>
          </p:nvSpPr>
          <p:spPr bwMode="auto">
            <a:xfrm>
              <a:off x="8329613" y="4349750"/>
              <a:ext cx="73025" cy="19050"/>
            </a:xfrm>
            <a:custGeom>
              <a:avLst/>
              <a:gdLst>
                <a:gd name="T0" fmla="*/ 0 w 46"/>
                <a:gd name="T1" fmla="*/ 1 h 12"/>
                <a:gd name="T2" fmla="*/ 46 w 46"/>
                <a:gd name="T3" fmla="*/ 12 h 12"/>
                <a:gd name="T4" fmla="*/ 46 w 46"/>
                <a:gd name="T5" fmla="*/ 12 h 12"/>
                <a:gd name="T6" fmla="*/ 1 w 46"/>
                <a:gd name="T7" fmla="*/ 0 h 12"/>
                <a:gd name="T8" fmla="*/ 0 w 46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2">
                  <a:moveTo>
                    <a:pt x="0" y="1"/>
                  </a:moveTo>
                  <a:cubicBezTo>
                    <a:pt x="16" y="5"/>
                    <a:pt x="31" y="9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31" y="8"/>
                    <a:pt x="16" y="4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1729"/>
            <p:cNvSpPr>
              <a:spLocks/>
            </p:cNvSpPr>
            <p:nvPr userDrawn="1"/>
          </p:nvSpPr>
          <p:spPr bwMode="auto">
            <a:xfrm>
              <a:off x="8407401" y="4378325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1730"/>
            <p:cNvSpPr>
              <a:spLocks/>
            </p:cNvSpPr>
            <p:nvPr userDrawn="1"/>
          </p:nvSpPr>
          <p:spPr bwMode="auto">
            <a:xfrm>
              <a:off x="8412163" y="43719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1731"/>
            <p:cNvSpPr>
              <a:spLocks/>
            </p:cNvSpPr>
            <p:nvPr userDrawn="1"/>
          </p:nvSpPr>
          <p:spPr bwMode="auto">
            <a:xfrm>
              <a:off x="8432801" y="4384675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1732"/>
            <p:cNvSpPr>
              <a:spLocks/>
            </p:cNvSpPr>
            <p:nvPr userDrawn="1"/>
          </p:nvSpPr>
          <p:spPr bwMode="auto">
            <a:xfrm>
              <a:off x="8437563" y="43767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1733"/>
            <p:cNvSpPr>
              <a:spLocks/>
            </p:cNvSpPr>
            <p:nvPr userDrawn="1"/>
          </p:nvSpPr>
          <p:spPr bwMode="auto">
            <a:xfrm>
              <a:off x="8458201" y="438943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1734"/>
            <p:cNvSpPr>
              <a:spLocks/>
            </p:cNvSpPr>
            <p:nvPr userDrawn="1"/>
          </p:nvSpPr>
          <p:spPr bwMode="auto">
            <a:xfrm>
              <a:off x="8462963" y="438150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1 w 6"/>
                <a:gd name="T5" fmla="*/ 0 h 7"/>
                <a:gd name="T6" fmla="*/ 6 w 6"/>
                <a:gd name="T7" fmla="*/ 2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1735"/>
            <p:cNvSpPr>
              <a:spLocks/>
            </p:cNvSpPr>
            <p:nvPr userDrawn="1"/>
          </p:nvSpPr>
          <p:spPr bwMode="auto">
            <a:xfrm>
              <a:off x="8407401" y="4368800"/>
              <a:ext cx="73025" cy="17463"/>
            </a:xfrm>
            <a:custGeom>
              <a:avLst/>
              <a:gdLst>
                <a:gd name="T0" fmla="*/ 0 w 46"/>
                <a:gd name="T1" fmla="*/ 1 h 11"/>
                <a:gd name="T2" fmla="*/ 23 w 46"/>
                <a:gd name="T3" fmla="*/ 6 h 11"/>
                <a:gd name="T4" fmla="*/ 46 w 46"/>
                <a:gd name="T5" fmla="*/ 11 h 11"/>
                <a:gd name="T6" fmla="*/ 46 w 46"/>
                <a:gd name="T7" fmla="*/ 10 h 11"/>
                <a:gd name="T8" fmla="*/ 23 w 46"/>
                <a:gd name="T9" fmla="*/ 5 h 11"/>
                <a:gd name="T10" fmla="*/ 0 w 46"/>
                <a:gd name="T11" fmla="*/ 0 h 11"/>
                <a:gd name="T12" fmla="*/ 0 w 46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1">
                  <a:moveTo>
                    <a:pt x="0" y="1"/>
                  </a:moveTo>
                  <a:cubicBezTo>
                    <a:pt x="7" y="3"/>
                    <a:pt x="15" y="5"/>
                    <a:pt x="23" y="6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5" y="4"/>
                    <a:pt x="8" y="2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1736"/>
            <p:cNvSpPr>
              <a:spLocks/>
            </p:cNvSpPr>
            <p:nvPr userDrawn="1"/>
          </p:nvSpPr>
          <p:spPr bwMode="auto">
            <a:xfrm>
              <a:off x="8486776" y="4394200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7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1737"/>
            <p:cNvSpPr>
              <a:spLocks/>
            </p:cNvSpPr>
            <p:nvPr userDrawn="1"/>
          </p:nvSpPr>
          <p:spPr bwMode="auto">
            <a:xfrm>
              <a:off x="8489951" y="43878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5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1738"/>
            <p:cNvSpPr>
              <a:spLocks/>
            </p:cNvSpPr>
            <p:nvPr userDrawn="1"/>
          </p:nvSpPr>
          <p:spPr bwMode="auto">
            <a:xfrm>
              <a:off x="8512176" y="439896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1739"/>
            <p:cNvSpPr>
              <a:spLocks/>
            </p:cNvSpPr>
            <p:nvPr userDrawn="1"/>
          </p:nvSpPr>
          <p:spPr bwMode="auto">
            <a:xfrm>
              <a:off x="8515351" y="43926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1740"/>
            <p:cNvSpPr>
              <a:spLocks/>
            </p:cNvSpPr>
            <p:nvPr userDrawn="1"/>
          </p:nvSpPr>
          <p:spPr bwMode="auto">
            <a:xfrm>
              <a:off x="8537576" y="440372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1741"/>
            <p:cNvSpPr>
              <a:spLocks/>
            </p:cNvSpPr>
            <p:nvPr userDrawn="1"/>
          </p:nvSpPr>
          <p:spPr bwMode="auto">
            <a:xfrm>
              <a:off x="8540751" y="43973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5 h 6"/>
                <a:gd name="T4" fmla="*/ 1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1742"/>
            <p:cNvSpPr>
              <a:spLocks/>
            </p:cNvSpPr>
            <p:nvPr userDrawn="1"/>
          </p:nvSpPr>
          <p:spPr bwMode="auto">
            <a:xfrm>
              <a:off x="8485188" y="4386263"/>
              <a:ext cx="73025" cy="14288"/>
            </a:xfrm>
            <a:custGeom>
              <a:avLst/>
              <a:gdLst>
                <a:gd name="T0" fmla="*/ 0 w 46"/>
                <a:gd name="T1" fmla="*/ 0 h 9"/>
                <a:gd name="T2" fmla="*/ 46 w 46"/>
                <a:gd name="T3" fmla="*/ 9 h 9"/>
                <a:gd name="T4" fmla="*/ 46 w 46"/>
                <a:gd name="T5" fmla="*/ 8 h 9"/>
                <a:gd name="T6" fmla="*/ 0 w 46"/>
                <a:gd name="T7" fmla="*/ 0 h 9"/>
                <a:gd name="T8" fmla="*/ 0 w 4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">
                  <a:moveTo>
                    <a:pt x="0" y="0"/>
                  </a:moveTo>
                  <a:cubicBezTo>
                    <a:pt x="15" y="4"/>
                    <a:pt x="31" y="6"/>
                    <a:pt x="4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31" y="5"/>
                    <a:pt x="1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1743"/>
            <p:cNvSpPr>
              <a:spLocks/>
            </p:cNvSpPr>
            <p:nvPr userDrawn="1"/>
          </p:nvSpPr>
          <p:spPr bwMode="auto">
            <a:xfrm>
              <a:off x="8564563" y="4408488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4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0"/>
                    <a:pt x="9" y="3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1744"/>
            <p:cNvSpPr>
              <a:spLocks/>
            </p:cNvSpPr>
            <p:nvPr userDrawn="1"/>
          </p:nvSpPr>
          <p:spPr bwMode="auto">
            <a:xfrm>
              <a:off x="8569326" y="44005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1745"/>
            <p:cNvSpPr>
              <a:spLocks/>
            </p:cNvSpPr>
            <p:nvPr userDrawn="1"/>
          </p:nvSpPr>
          <p:spPr bwMode="auto">
            <a:xfrm>
              <a:off x="8589963" y="441166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1" y="3"/>
                    <a:pt x="3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1746"/>
            <p:cNvSpPr>
              <a:spLocks/>
            </p:cNvSpPr>
            <p:nvPr userDrawn="1"/>
          </p:nvSpPr>
          <p:spPr bwMode="auto">
            <a:xfrm>
              <a:off x="8594726" y="4405313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5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6" y="0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1747"/>
            <p:cNvSpPr>
              <a:spLocks/>
            </p:cNvSpPr>
            <p:nvPr userDrawn="1"/>
          </p:nvSpPr>
          <p:spPr bwMode="auto">
            <a:xfrm>
              <a:off x="8615363" y="4414838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1748"/>
            <p:cNvSpPr>
              <a:spLocks/>
            </p:cNvSpPr>
            <p:nvPr userDrawn="1"/>
          </p:nvSpPr>
          <p:spPr bwMode="auto">
            <a:xfrm>
              <a:off x="8618538" y="4408488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1749"/>
            <p:cNvSpPr>
              <a:spLocks/>
            </p:cNvSpPr>
            <p:nvPr userDrawn="1"/>
          </p:nvSpPr>
          <p:spPr bwMode="auto">
            <a:xfrm>
              <a:off x="8562976" y="4398963"/>
              <a:ext cx="74613" cy="11113"/>
            </a:xfrm>
            <a:custGeom>
              <a:avLst/>
              <a:gdLst>
                <a:gd name="T0" fmla="*/ 0 w 47"/>
                <a:gd name="T1" fmla="*/ 1 h 7"/>
                <a:gd name="T2" fmla="*/ 23 w 47"/>
                <a:gd name="T3" fmla="*/ 4 h 7"/>
                <a:gd name="T4" fmla="*/ 46 w 47"/>
                <a:gd name="T5" fmla="*/ 7 h 7"/>
                <a:gd name="T6" fmla="*/ 47 w 47"/>
                <a:gd name="T7" fmla="*/ 7 h 7"/>
                <a:gd name="T8" fmla="*/ 23 w 47"/>
                <a:gd name="T9" fmla="*/ 4 h 7"/>
                <a:gd name="T10" fmla="*/ 0 w 47"/>
                <a:gd name="T11" fmla="*/ 0 h 7"/>
                <a:gd name="T12" fmla="*/ 0 w 4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">
                  <a:moveTo>
                    <a:pt x="0" y="1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31" y="6"/>
                    <a:pt x="39" y="7"/>
                    <a:pt x="46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39" y="6"/>
                    <a:pt x="31" y="5"/>
                    <a:pt x="23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1750"/>
            <p:cNvSpPr>
              <a:spLocks/>
            </p:cNvSpPr>
            <p:nvPr userDrawn="1"/>
          </p:nvSpPr>
          <p:spPr bwMode="auto">
            <a:xfrm>
              <a:off x="8643938" y="441801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1751"/>
            <p:cNvSpPr>
              <a:spLocks/>
            </p:cNvSpPr>
            <p:nvPr userDrawn="1"/>
          </p:nvSpPr>
          <p:spPr bwMode="auto">
            <a:xfrm>
              <a:off x="8647113" y="441166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1752"/>
            <p:cNvSpPr>
              <a:spLocks/>
            </p:cNvSpPr>
            <p:nvPr userDrawn="1"/>
          </p:nvSpPr>
          <p:spPr bwMode="auto">
            <a:xfrm>
              <a:off x="8670926" y="4421188"/>
              <a:ext cx="12700" cy="19050"/>
            </a:xfrm>
            <a:custGeom>
              <a:avLst/>
              <a:gdLst>
                <a:gd name="T0" fmla="*/ 8 w 8"/>
                <a:gd name="T1" fmla="*/ 7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7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1753"/>
            <p:cNvSpPr>
              <a:spLocks/>
            </p:cNvSpPr>
            <p:nvPr userDrawn="1"/>
          </p:nvSpPr>
          <p:spPr bwMode="auto">
            <a:xfrm>
              <a:off x="8672513" y="44132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1754"/>
            <p:cNvSpPr>
              <a:spLocks/>
            </p:cNvSpPr>
            <p:nvPr userDrawn="1"/>
          </p:nvSpPr>
          <p:spPr bwMode="auto">
            <a:xfrm>
              <a:off x="8696326" y="442277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1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1755"/>
            <p:cNvSpPr>
              <a:spLocks/>
            </p:cNvSpPr>
            <p:nvPr userDrawn="1"/>
          </p:nvSpPr>
          <p:spPr bwMode="auto">
            <a:xfrm>
              <a:off x="8697913" y="4416425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1757"/>
            <p:cNvSpPr>
              <a:spLocks/>
            </p:cNvSpPr>
            <p:nvPr userDrawn="1"/>
          </p:nvSpPr>
          <p:spPr bwMode="auto">
            <a:xfrm>
              <a:off x="8640763" y="4410075"/>
              <a:ext cx="74613" cy="7938"/>
            </a:xfrm>
            <a:custGeom>
              <a:avLst/>
              <a:gdLst>
                <a:gd name="T0" fmla="*/ 0 w 47"/>
                <a:gd name="T1" fmla="*/ 1 h 5"/>
                <a:gd name="T2" fmla="*/ 24 w 47"/>
                <a:gd name="T3" fmla="*/ 3 h 5"/>
                <a:gd name="T4" fmla="*/ 47 w 47"/>
                <a:gd name="T5" fmla="*/ 5 h 5"/>
                <a:gd name="T6" fmla="*/ 47 w 47"/>
                <a:gd name="T7" fmla="*/ 4 h 5"/>
                <a:gd name="T8" fmla="*/ 24 w 47"/>
                <a:gd name="T9" fmla="*/ 2 h 5"/>
                <a:gd name="T10" fmla="*/ 0 w 47"/>
                <a:gd name="T11" fmla="*/ 0 h 5"/>
                <a:gd name="T12" fmla="*/ 0 w 47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">
                  <a:moveTo>
                    <a:pt x="0" y="1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31" y="4"/>
                    <a:pt x="39" y="4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39" y="4"/>
                    <a:pt x="32" y="3"/>
                    <a:pt x="2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1758"/>
            <p:cNvSpPr>
              <a:spLocks/>
            </p:cNvSpPr>
            <p:nvPr userDrawn="1"/>
          </p:nvSpPr>
          <p:spPr bwMode="auto">
            <a:xfrm>
              <a:off x="8724901" y="4425950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1759"/>
            <p:cNvSpPr>
              <a:spLocks/>
            </p:cNvSpPr>
            <p:nvPr userDrawn="1"/>
          </p:nvSpPr>
          <p:spPr bwMode="auto">
            <a:xfrm>
              <a:off x="8726488" y="4418013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1760"/>
            <p:cNvSpPr>
              <a:spLocks/>
            </p:cNvSpPr>
            <p:nvPr userDrawn="1"/>
          </p:nvSpPr>
          <p:spPr bwMode="auto">
            <a:xfrm>
              <a:off x="8750301" y="44275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1761"/>
            <p:cNvSpPr>
              <a:spLocks/>
            </p:cNvSpPr>
            <p:nvPr userDrawn="1"/>
          </p:nvSpPr>
          <p:spPr bwMode="auto">
            <a:xfrm>
              <a:off x="8751888" y="4419600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1762"/>
            <p:cNvSpPr>
              <a:spLocks/>
            </p:cNvSpPr>
            <p:nvPr userDrawn="1"/>
          </p:nvSpPr>
          <p:spPr bwMode="auto">
            <a:xfrm>
              <a:off x="8775701" y="442753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1763"/>
            <p:cNvSpPr>
              <a:spLocks/>
            </p:cNvSpPr>
            <p:nvPr userDrawn="1"/>
          </p:nvSpPr>
          <p:spPr bwMode="auto">
            <a:xfrm>
              <a:off x="8777288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1764"/>
            <p:cNvSpPr>
              <a:spLocks/>
            </p:cNvSpPr>
            <p:nvPr userDrawn="1"/>
          </p:nvSpPr>
          <p:spPr bwMode="auto">
            <a:xfrm>
              <a:off x="8720138" y="4416425"/>
              <a:ext cx="74613" cy="6350"/>
            </a:xfrm>
            <a:custGeom>
              <a:avLst/>
              <a:gdLst>
                <a:gd name="T0" fmla="*/ 0 w 47"/>
                <a:gd name="T1" fmla="*/ 1 h 4"/>
                <a:gd name="T2" fmla="*/ 23 w 47"/>
                <a:gd name="T3" fmla="*/ 3 h 4"/>
                <a:gd name="T4" fmla="*/ 47 w 47"/>
                <a:gd name="T5" fmla="*/ 4 h 4"/>
                <a:gd name="T6" fmla="*/ 47 w 47"/>
                <a:gd name="T7" fmla="*/ 3 h 4"/>
                <a:gd name="T8" fmla="*/ 23 w 47"/>
                <a:gd name="T9" fmla="*/ 2 h 4"/>
                <a:gd name="T10" fmla="*/ 0 w 47"/>
                <a:gd name="T11" fmla="*/ 0 h 4"/>
                <a:gd name="T12" fmla="*/ 0 w 47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">
                  <a:moveTo>
                    <a:pt x="0" y="1"/>
                  </a:moveTo>
                  <a:cubicBezTo>
                    <a:pt x="8" y="2"/>
                    <a:pt x="16" y="2"/>
                    <a:pt x="23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1765"/>
            <p:cNvSpPr>
              <a:spLocks/>
            </p:cNvSpPr>
            <p:nvPr userDrawn="1"/>
          </p:nvSpPr>
          <p:spPr bwMode="auto">
            <a:xfrm>
              <a:off x="88042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1766"/>
            <p:cNvSpPr>
              <a:spLocks/>
            </p:cNvSpPr>
            <p:nvPr userDrawn="1"/>
          </p:nvSpPr>
          <p:spPr bwMode="auto">
            <a:xfrm>
              <a:off x="8805863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1767"/>
            <p:cNvSpPr>
              <a:spLocks/>
            </p:cNvSpPr>
            <p:nvPr userDrawn="1"/>
          </p:nvSpPr>
          <p:spPr bwMode="auto">
            <a:xfrm>
              <a:off x="88296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Rectangle 1768"/>
            <p:cNvSpPr>
              <a:spLocks noChangeArrowheads="1"/>
            </p:cNvSpPr>
            <p:nvPr userDrawn="1"/>
          </p:nvSpPr>
          <p:spPr bwMode="auto">
            <a:xfrm>
              <a:off x="8831263" y="4422775"/>
              <a:ext cx="9525" cy="793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1769"/>
            <p:cNvSpPr>
              <a:spLocks/>
            </p:cNvSpPr>
            <p:nvPr userDrawn="1"/>
          </p:nvSpPr>
          <p:spPr bwMode="auto">
            <a:xfrm>
              <a:off x="88550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1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1" y="10"/>
                    <a:pt x="1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Rectangle 1770"/>
            <p:cNvSpPr>
              <a:spLocks noChangeArrowheads="1"/>
            </p:cNvSpPr>
            <p:nvPr userDrawn="1"/>
          </p:nvSpPr>
          <p:spPr bwMode="auto">
            <a:xfrm>
              <a:off x="8856663" y="4422775"/>
              <a:ext cx="9525" cy="793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1771"/>
            <p:cNvSpPr>
              <a:spLocks/>
            </p:cNvSpPr>
            <p:nvPr userDrawn="1"/>
          </p:nvSpPr>
          <p:spPr bwMode="auto">
            <a:xfrm>
              <a:off x="8799513" y="4421188"/>
              <a:ext cx="74613" cy="1588"/>
            </a:xfrm>
            <a:custGeom>
              <a:avLst/>
              <a:gdLst>
                <a:gd name="T0" fmla="*/ 0 w 47"/>
                <a:gd name="T1" fmla="*/ 1 h 1"/>
                <a:gd name="T2" fmla="*/ 19 w 47"/>
                <a:gd name="T3" fmla="*/ 1 h 1"/>
                <a:gd name="T4" fmla="*/ 46 w 47"/>
                <a:gd name="T5" fmla="*/ 1 h 1"/>
                <a:gd name="T6" fmla="*/ 47 w 47"/>
                <a:gd name="T7" fmla="*/ 1 h 1"/>
                <a:gd name="T8" fmla="*/ 47 w 47"/>
                <a:gd name="T9" fmla="*/ 0 h 1"/>
                <a:gd name="T10" fmla="*/ 46 w 47"/>
                <a:gd name="T11" fmla="*/ 0 h 1"/>
                <a:gd name="T12" fmla="*/ 19 w 47"/>
                <a:gd name="T13" fmla="*/ 0 h 1"/>
                <a:gd name="T14" fmla="*/ 0 w 47"/>
                <a:gd name="T15" fmla="*/ 0 h 1"/>
                <a:gd name="T16" fmla="*/ 0 w 47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">
                  <a:moveTo>
                    <a:pt x="0" y="1"/>
                  </a:moveTo>
                  <a:cubicBezTo>
                    <a:pt x="6" y="1"/>
                    <a:pt x="13" y="1"/>
                    <a:pt x="19" y="1"/>
                  </a:cubicBezTo>
                  <a:cubicBezTo>
                    <a:pt x="28" y="1"/>
                    <a:pt x="37" y="1"/>
                    <a:pt x="46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7" y="0"/>
                    <a:pt x="28" y="0"/>
                    <a:pt x="19" y="0"/>
                  </a:cubicBezTo>
                  <a:cubicBezTo>
                    <a:pt x="13" y="0"/>
                    <a:pt x="6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1772"/>
            <p:cNvSpPr>
              <a:spLocks/>
            </p:cNvSpPr>
            <p:nvPr userDrawn="1"/>
          </p:nvSpPr>
          <p:spPr bwMode="auto">
            <a:xfrm>
              <a:off x="8883651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1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1" y="9"/>
                    <a:pt x="1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1773"/>
            <p:cNvSpPr>
              <a:spLocks/>
            </p:cNvSpPr>
            <p:nvPr userDrawn="1"/>
          </p:nvSpPr>
          <p:spPr bwMode="auto">
            <a:xfrm>
              <a:off x="8885238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1774"/>
            <p:cNvSpPr>
              <a:spLocks/>
            </p:cNvSpPr>
            <p:nvPr userDrawn="1"/>
          </p:nvSpPr>
          <p:spPr bwMode="auto">
            <a:xfrm>
              <a:off x="8910638" y="4427538"/>
              <a:ext cx="12700" cy="19050"/>
            </a:xfrm>
            <a:custGeom>
              <a:avLst/>
              <a:gdLst>
                <a:gd name="T0" fmla="*/ 7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3 w 8"/>
                <a:gd name="T7" fmla="*/ 0 h 12"/>
                <a:gd name="T8" fmla="*/ 7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7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1775"/>
            <p:cNvSpPr>
              <a:spLocks/>
            </p:cNvSpPr>
            <p:nvPr userDrawn="1"/>
          </p:nvSpPr>
          <p:spPr bwMode="auto">
            <a:xfrm>
              <a:off x="8910638" y="4421188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1776"/>
            <p:cNvSpPr>
              <a:spLocks/>
            </p:cNvSpPr>
            <p:nvPr userDrawn="1"/>
          </p:nvSpPr>
          <p:spPr bwMode="auto">
            <a:xfrm>
              <a:off x="8936038" y="4425950"/>
              <a:ext cx="12700" cy="20638"/>
            </a:xfrm>
            <a:custGeom>
              <a:avLst/>
              <a:gdLst>
                <a:gd name="T0" fmla="*/ 7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7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1777"/>
            <p:cNvSpPr>
              <a:spLocks/>
            </p:cNvSpPr>
            <p:nvPr userDrawn="1"/>
          </p:nvSpPr>
          <p:spPr bwMode="auto">
            <a:xfrm>
              <a:off x="8936038" y="441960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1778"/>
            <p:cNvSpPr>
              <a:spLocks/>
            </p:cNvSpPr>
            <p:nvPr userDrawn="1"/>
          </p:nvSpPr>
          <p:spPr bwMode="auto">
            <a:xfrm>
              <a:off x="8878888" y="4418013"/>
              <a:ext cx="74613" cy="4763"/>
            </a:xfrm>
            <a:custGeom>
              <a:avLst/>
              <a:gdLst>
                <a:gd name="T0" fmla="*/ 0 w 47"/>
                <a:gd name="T1" fmla="*/ 3 h 3"/>
                <a:gd name="T2" fmla="*/ 1 w 47"/>
                <a:gd name="T3" fmla="*/ 3 h 3"/>
                <a:gd name="T4" fmla="*/ 23 w 47"/>
                <a:gd name="T5" fmla="*/ 2 h 3"/>
                <a:gd name="T6" fmla="*/ 47 w 47"/>
                <a:gd name="T7" fmla="*/ 1 h 3"/>
                <a:gd name="T8" fmla="*/ 47 w 47"/>
                <a:gd name="T9" fmla="*/ 0 h 3"/>
                <a:gd name="T10" fmla="*/ 23 w 47"/>
                <a:gd name="T11" fmla="*/ 1 h 3"/>
                <a:gd name="T12" fmla="*/ 1 w 47"/>
                <a:gd name="T13" fmla="*/ 2 h 3"/>
                <a:gd name="T14" fmla="*/ 0 w 47"/>
                <a:gd name="T15" fmla="*/ 2 h 3"/>
                <a:gd name="T16" fmla="*/ 0 w 47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9" y="3"/>
                    <a:pt x="16" y="2"/>
                    <a:pt x="23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6" y="2"/>
                    <a:pt x="9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1779"/>
            <p:cNvSpPr>
              <a:spLocks/>
            </p:cNvSpPr>
            <p:nvPr userDrawn="1"/>
          </p:nvSpPr>
          <p:spPr bwMode="auto">
            <a:xfrm>
              <a:off x="8964613" y="4424363"/>
              <a:ext cx="12700" cy="20638"/>
            </a:xfrm>
            <a:custGeom>
              <a:avLst/>
              <a:gdLst>
                <a:gd name="T0" fmla="*/ 7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7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1780"/>
            <p:cNvSpPr>
              <a:spLocks/>
            </p:cNvSpPr>
            <p:nvPr userDrawn="1"/>
          </p:nvSpPr>
          <p:spPr bwMode="auto">
            <a:xfrm>
              <a:off x="8964613" y="4418013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1781"/>
            <p:cNvSpPr>
              <a:spLocks/>
            </p:cNvSpPr>
            <p:nvPr userDrawn="1"/>
          </p:nvSpPr>
          <p:spPr bwMode="auto">
            <a:xfrm>
              <a:off x="8990013" y="442118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1782"/>
            <p:cNvSpPr>
              <a:spLocks/>
            </p:cNvSpPr>
            <p:nvPr userDrawn="1"/>
          </p:nvSpPr>
          <p:spPr bwMode="auto">
            <a:xfrm>
              <a:off x="8990013" y="441483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1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1783"/>
            <p:cNvSpPr>
              <a:spLocks/>
            </p:cNvSpPr>
            <p:nvPr userDrawn="1"/>
          </p:nvSpPr>
          <p:spPr bwMode="auto">
            <a:xfrm>
              <a:off x="9015413" y="441960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1784"/>
            <p:cNvSpPr>
              <a:spLocks/>
            </p:cNvSpPr>
            <p:nvPr userDrawn="1"/>
          </p:nvSpPr>
          <p:spPr bwMode="auto">
            <a:xfrm>
              <a:off x="9015413" y="441325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1785"/>
            <p:cNvSpPr>
              <a:spLocks/>
            </p:cNvSpPr>
            <p:nvPr userDrawn="1"/>
          </p:nvSpPr>
          <p:spPr bwMode="auto">
            <a:xfrm>
              <a:off x="8956676" y="4411663"/>
              <a:ext cx="74613" cy="7938"/>
            </a:xfrm>
            <a:custGeom>
              <a:avLst/>
              <a:gdLst>
                <a:gd name="T0" fmla="*/ 0 w 47"/>
                <a:gd name="T1" fmla="*/ 5 h 5"/>
                <a:gd name="T2" fmla="*/ 47 w 47"/>
                <a:gd name="T3" fmla="*/ 1 h 5"/>
                <a:gd name="T4" fmla="*/ 47 w 47"/>
                <a:gd name="T5" fmla="*/ 0 h 5"/>
                <a:gd name="T6" fmla="*/ 0 w 47"/>
                <a:gd name="T7" fmla="*/ 4 h 5"/>
                <a:gd name="T8" fmla="*/ 0 w 4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">
                  <a:moveTo>
                    <a:pt x="0" y="5"/>
                  </a:moveTo>
                  <a:cubicBezTo>
                    <a:pt x="16" y="4"/>
                    <a:pt x="32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2" y="1"/>
                    <a:pt x="16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1786"/>
            <p:cNvSpPr>
              <a:spLocks/>
            </p:cNvSpPr>
            <p:nvPr userDrawn="1"/>
          </p:nvSpPr>
          <p:spPr bwMode="auto">
            <a:xfrm>
              <a:off x="9043988" y="44164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0 w 8"/>
                <a:gd name="T5" fmla="*/ 7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1787"/>
            <p:cNvSpPr>
              <a:spLocks/>
            </p:cNvSpPr>
            <p:nvPr userDrawn="1"/>
          </p:nvSpPr>
          <p:spPr bwMode="auto">
            <a:xfrm>
              <a:off x="9043988" y="4408488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7 h 7"/>
                <a:gd name="T4" fmla="*/ 0 w 6"/>
                <a:gd name="T5" fmla="*/ 1 h 7"/>
                <a:gd name="T6" fmla="*/ 5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0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1788"/>
            <p:cNvSpPr>
              <a:spLocks/>
            </p:cNvSpPr>
            <p:nvPr userDrawn="1"/>
          </p:nvSpPr>
          <p:spPr bwMode="auto">
            <a:xfrm>
              <a:off x="9067801" y="4413250"/>
              <a:ext cx="14288" cy="19050"/>
            </a:xfrm>
            <a:custGeom>
              <a:avLst/>
              <a:gdLst>
                <a:gd name="T0" fmla="*/ 9 w 9"/>
                <a:gd name="T1" fmla="*/ 6 h 12"/>
                <a:gd name="T2" fmla="*/ 6 w 9"/>
                <a:gd name="T3" fmla="*/ 12 h 12"/>
                <a:gd name="T4" fmla="*/ 1 w 9"/>
                <a:gd name="T5" fmla="*/ 7 h 12"/>
                <a:gd name="T6" fmla="*/ 4 w 9"/>
                <a:gd name="T7" fmla="*/ 0 h 12"/>
                <a:gd name="T8" fmla="*/ 9 w 9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9" y="9"/>
                    <a:pt x="6" y="12"/>
                    <a:pt x="6" y="12"/>
                  </a:cubicBezTo>
                  <a:cubicBezTo>
                    <a:pt x="6" y="12"/>
                    <a:pt x="1" y="10"/>
                    <a:pt x="1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1789"/>
            <p:cNvSpPr>
              <a:spLocks/>
            </p:cNvSpPr>
            <p:nvPr userDrawn="1"/>
          </p:nvSpPr>
          <p:spPr bwMode="auto">
            <a:xfrm>
              <a:off x="9067801" y="44053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1790"/>
            <p:cNvSpPr>
              <a:spLocks/>
            </p:cNvSpPr>
            <p:nvPr userDrawn="1"/>
          </p:nvSpPr>
          <p:spPr bwMode="auto">
            <a:xfrm>
              <a:off x="9093201" y="440848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4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2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1791"/>
            <p:cNvSpPr>
              <a:spLocks/>
            </p:cNvSpPr>
            <p:nvPr userDrawn="1"/>
          </p:nvSpPr>
          <p:spPr bwMode="auto">
            <a:xfrm>
              <a:off x="9093201" y="4402138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1 w 7"/>
                <a:gd name="T3" fmla="*/ 6 h 6"/>
                <a:gd name="T4" fmla="*/ 0 w 7"/>
                <a:gd name="T5" fmla="*/ 1 h 6"/>
                <a:gd name="T6" fmla="*/ 6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lnTo>
                    <a:pt x="1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1792"/>
            <p:cNvSpPr>
              <a:spLocks/>
            </p:cNvSpPr>
            <p:nvPr userDrawn="1"/>
          </p:nvSpPr>
          <p:spPr bwMode="auto">
            <a:xfrm>
              <a:off x="9036051" y="4400550"/>
              <a:ext cx="74613" cy="11113"/>
            </a:xfrm>
            <a:custGeom>
              <a:avLst/>
              <a:gdLst>
                <a:gd name="T0" fmla="*/ 0 w 47"/>
                <a:gd name="T1" fmla="*/ 7 h 7"/>
                <a:gd name="T2" fmla="*/ 47 w 47"/>
                <a:gd name="T3" fmla="*/ 1 h 7"/>
                <a:gd name="T4" fmla="*/ 46 w 47"/>
                <a:gd name="T5" fmla="*/ 0 h 7"/>
                <a:gd name="T6" fmla="*/ 0 w 47"/>
                <a:gd name="T7" fmla="*/ 6 h 7"/>
                <a:gd name="T8" fmla="*/ 0 w 4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">
                  <a:moveTo>
                    <a:pt x="0" y="7"/>
                  </a:moveTo>
                  <a:lnTo>
                    <a:pt x="47" y="1"/>
                  </a:lnTo>
                  <a:lnTo>
                    <a:pt x="46" y="0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1793"/>
            <p:cNvSpPr>
              <a:spLocks/>
            </p:cNvSpPr>
            <p:nvPr userDrawn="1"/>
          </p:nvSpPr>
          <p:spPr bwMode="auto">
            <a:xfrm>
              <a:off x="9036051" y="4400550"/>
              <a:ext cx="74613" cy="11113"/>
            </a:xfrm>
            <a:custGeom>
              <a:avLst/>
              <a:gdLst>
                <a:gd name="T0" fmla="*/ 0 w 47"/>
                <a:gd name="T1" fmla="*/ 7 h 7"/>
                <a:gd name="T2" fmla="*/ 47 w 47"/>
                <a:gd name="T3" fmla="*/ 1 h 7"/>
                <a:gd name="T4" fmla="*/ 46 w 47"/>
                <a:gd name="T5" fmla="*/ 0 h 7"/>
                <a:gd name="T6" fmla="*/ 0 w 47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7">
                  <a:moveTo>
                    <a:pt x="0" y="7"/>
                  </a:moveTo>
                  <a:lnTo>
                    <a:pt x="47" y="1"/>
                  </a:lnTo>
                  <a:lnTo>
                    <a:pt x="46" y="0"/>
                  </a:lnTo>
                  <a:lnTo>
                    <a:pt x="0" y="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1794"/>
            <p:cNvSpPr>
              <a:spLocks/>
            </p:cNvSpPr>
            <p:nvPr userDrawn="1"/>
          </p:nvSpPr>
          <p:spPr bwMode="auto">
            <a:xfrm>
              <a:off x="9121776" y="440372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1795"/>
            <p:cNvSpPr>
              <a:spLocks/>
            </p:cNvSpPr>
            <p:nvPr userDrawn="1"/>
          </p:nvSpPr>
          <p:spPr bwMode="auto">
            <a:xfrm>
              <a:off x="9121776" y="439737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1796"/>
            <p:cNvSpPr>
              <a:spLocks/>
            </p:cNvSpPr>
            <p:nvPr userDrawn="1"/>
          </p:nvSpPr>
          <p:spPr bwMode="auto">
            <a:xfrm>
              <a:off x="9147176" y="439896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1797"/>
            <p:cNvSpPr>
              <a:spLocks/>
            </p:cNvSpPr>
            <p:nvPr userDrawn="1"/>
          </p:nvSpPr>
          <p:spPr bwMode="auto">
            <a:xfrm>
              <a:off x="9147176" y="4392613"/>
              <a:ext cx="9525" cy="11113"/>
            </a:xfrm>
            <a:custGeom>
              <a:avLst/>
              <a:gdLst>
                <a:gd name="T0" fmla="*/ 6 w 6"/>
                <a:gd name="T1" fmla="*/ 5 h 7"/>
                <a:gd name="T2" fmla="*/ 1 w 6"/>
                <a:gd name="T3" fmla="*/ 7 h 7"/>
                <a:gd name="T4" fmla="*/ 0 w 6"/>
                <a:gd name="T5" fmla="*/ 1 h 7"/>
                <a:gd name="T6" fmla="*/ 5 w 6"/>
                <a:gd name="T7" fmla="*/ 0 h 7"/>
                <a:gd name="T8" fmla="*/ 6 w 6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1798"/>
            <p:cNvSpPr>
              <a:spLocks/>
            </p:cNvSpPr>
            <p:nvPr userDrawn="1"/>
          </p:nvSpPr>
          <p:spPr bwMode="auto">
            <a:xfrm>
              <a:off x="9170988" y="439420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0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1799"/>
            <p:cNvSpPr>
              <a:spLocks/>
            </p:cNvSpPr>
            <p:nvPr userDrawn="1"/>
          </p:nvSpPr>
          <p:spPr bwMode="auto">
            <a:xfrm>
              <a:off x="9169401" y="438785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1800"/>
            <p:cNvSpPr>
              <a:spLocks/>
            </p:cNvSpPr>
            <p:nvPr userDrawn="1"/>
          </p:nvSpPr>
          <p:spPr bwMode="auto">
            <a:xfrm>
              <a:off x="9113838" y="4384675"/>
              <a:ext cx="71438" cy="15875"/>
            </a:xfrm>
            <a:custGeom>
              <a:avLst/>
              <a:gdLst>
                <a:gd name="T0" fmla="*/ 0 w 46"/>
                <a:gd name="T1" fmla="*/ 10 h 10"/>
                <a:gd name="T2" fmla="*/ 46 w 46"/>
                <a:gd name="T3" fmla="*/ 1 h 10"/>
                <a:gd name="T4" fmla="*/ 46 w 46"/>
                <a:gd name="T5" fmla="*/ 0 h 10"/>
                <a:gd name="T6" fmla="*/ 0 w 46"/>
                <a:gd name="T7" fmla="*/ 9 h 10"/>
                <a:gd name="T8" fmla="*/ 0 w 4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0">
                  <a:moveTo>
                    <a:pt x="0" y="10"/>
                  </a:moveTo>
                  <a:cubicBezTo>
                    <a:pt x="16" y="7"/>
                    <a:pt x="31" y="4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1" y="4"/>
                    <a:pt x="16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1801"/>
            <p:cNvSpPr>
              <a:spLocks/>
            </p:cNvSpPr>
            <p:nvPr userDrawn="1"/>
          </p:nvSpPr>
          <p:spPr bwMode="auto">
            <a:xfrm>
              <a:off x="9197976" y="4387850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1802"/>
            <p:cNvSpPr>
              <a:spLocks/>
            </p:cNvSpPr>
            <p:nvPr userDrawn="1"/>
          </p:nvSpPr>
          <p:spPr bwMode="auto">
            <a:xfrm>
              <a:off x="9197976" y="438150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1803"/>
            <p:cNvSpPr>
              <a:spLocks/>
            </p:cNvSpPr>
            <p:nvPr userDrawn="1"/>
          </p:nvSpPr>
          <p:spPr bwMode="auto">
            <a:xfrm>
              <a:off x="9223376" y="438150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1804"/>
            <p:cNvSpPr>
              <a:spLocks/>
            </p:cNvSpPr>
            <p:nvPr userDrawn="1"/>
          </p:nvSpPr>
          <p:spPr bwMode="auto">
            <a:xfrm>
              <a:off x="9221788" y="437515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1805"/>
            <p:cNvSpPr>
              <a:spLocks/>
            </p:cNvSpPr>
            <p:nvPr userDrawn="1"/>
          </p:nvSpPr>
          <p:spPr bwMode="auto">
            <a:xfrm>
              <a:off x="9248776" y="437515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7 w 8"/>
                <a:gd name="T3" fmla="*/ 11 h 13"/>
                <a:gd name="T4" fmla="*/ 6 w 8"/>
                <a:gd name="T5" fmla="*/ 13 h 13"/>
                <a:gd name="T6" fmla="*/ 0 w 8"/>
                <a:gd name="T7" fmla="*/ 8 h 13"/>
                <a:gd name="T8" fmla="*/ 3 w 8"/>
                <a:gd name="T9" fmla="*/ 1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8"/>
                    <a:pt x="8" y="9"/>
                    <a:pt x="7" y="11"/>
                  </a:cubicBezTo>
                  <a:cubicBezTo>
                    <a:pt x="7" y="12"/>
                    <a:pt x="6" y="13"/>
                    <a:pt x="6" y="13"/>
                  </a:cubicBezTo>
                  <a:cubicBezTo>
                    <a:pt x="6" y="13"/>
                    <a:pt x="1" y="11"/>
                    <a:pt x="0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1806"/>
            <p:cNvSpPr>
              <a:spLocks/>
            </p:cNvSpPr>
            <p:nvPr userDrawn="1"/>
          </p:nvSpPr>
          <p:spPr bwMode="auto">
            <a:xfrm>
              <a:off x="9247188" y="436880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cubicBezTo>
                    <a:pt x="5" y="6"/>
                    <a:pt x="3" y="6"/>
                    <a:pt x="1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5" y="0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1807"/>
            <p:cNvSpPr>
              <a:spLocks/>
            </p:cNvSpPr>
            <p:nvPr userDrawn="1"/>
          </p:nvSpPr>
          <p:spPr bwMode="auto">
            <a:xfrm>
              <a:off x="9190038" y="4365625"/>
              <a:ext cx="73025" cy="19050"/>
            </a:xfrm>
            <a:custGeom>
              <a:avLst/>
              <a:gdLst>
                <a:gd name="T0" fmla="*/ 0 w 46"/>
                <a:gd name="T1" fmla="*/ 12 h 12"/>
                <a:gd name="T2" fmla="*/ 23 w 46"/>
                <a:gd name="T3" fmla="*/ 7 h 12"/>
                <a:gd name="T4" fmla="*/ 34 w 46"/>
                <a:gd name="T5" fmla="*/ 4 h 12"/>
                <a:gd name="T6" fmla="*/ 46 w 46"/>
                <a:gd name="T7" fmla="*/ 1 h 12"/>
                <a:gd name="T8" fmla="*/ 46 w 46"/>
                <a:gd name="T9" fmla="*/ 0 h 12"/>
                <a:gd name="T10" fmla="*/ 34 w 46"/>
                <a:gd name="T11" fmla="*/ 3 h 12"/>
                <a:gd name="T12" fmla="*/ 23 w 46"/>
                <a:gd name="T13" fmla="*/ 6 h 12"/>
                <a:gd name="T14" fmla="*/ 0 w 46"/>
                <a:gd name="T15" fmla="*/ 12 h 12"/>
                <a:gd name="T16" fmla="*/ 0 w 46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2">
                  <a:moveTo>
                    <a:pt x="0" y="12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8" y="3"/>
                    <a:pt x="42" y="2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2" y="1"/>
                    <a:pt x="38" y="2"/>
                    <a:pt x="34" y="3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1808"/>
            <p:cNvSpPr>
              <a:spLocks/>
            </p:cNvSpPr>
            <p:nvPr userDrawn="1"/>
          </p:nvSpPr>
          <p:spPr bwMode="auto">
            <a:xfrm>
              <a:off x="9275763" y="436721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1809"/>
            <p:cNvSpPr>
              <a:spLocks/>
            </p:cNvSpPr>
            <p:nvPr userDrawn="1"/>
          </p:nvSpPr>
          <p:spPr bwMode="auto">
            <a:xfrm>
              <a:off x="9274176" y="43608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1810"/>
            <p:cNvSpPr>
              <a:spLocks/>
            </p:cNvSpPr>
            <p:nvPr userDrawn="1"/>
          </p:nvSpPr>
          <p:spPr bwMode="auto">
            <a:xfrm>
              <a:off x="9299576" y="4360863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7 w 10"/>
                <a:gd name="T3" fmla="*/ 12 h 12"/>
                <a:gd name="T4" fmla="*/ 1 w 10"/>
                <a:gd name="T5" fmla="*/ 7 h 12"/>
                <a:gd name="T6" fmla="*/ 3 w 10"/>
                <a:gd name="T7" fmla="*/ 0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2" y="11"/>
                    <a:pt x="1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8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1811"/>
            <p:cNvSpPr>
              <a:spLocks/>
            </p:cNvSpPr>
            <p:nvPr userDrawn="1"/>
          </p:nvSpPr>
          <p:spPr bwMode="auto">
            <a:xfrm>
              <a:off x="9297988" y="435292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2 w 7"/>
                <a:gd name="T3" fmla="*/ 7 h 7"/>
                <a:gd name="T4" fmla="*/ 0 w 7"/>
                <a:gd name="T5" fmla="*/ 2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1812"/>
            <p:cNvSpPr>
              <a:spLocks/>
            </p:cNvSpPr>
            <p:nvPr userDrawn="1"/>
          </p:nvSpPr>
          <p:spPr bwMode="auto">
            <a:xfrm>
              <a:off x="9324976" y="435292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8 w 9"/>
                <a:gd name="T3" fmla="*/ 10 h 12"/>
                <a:gd name="T4" fmla="*/ 6 w 9"/>
                <a:gd name="T5" fmla="*/ 12 h 12"/>
                <a:gd name="T6" fmla="*/ 1 w 9"/>
                <a:gd name="T7" fmla="*/ 8 h 12"/>
                <a:gd name="T8" fmla="*/ 2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7"/>
                    <a:pt x="8" y="9"/>
                    <a:pt x="8" y="10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2"/>
                    <a:pt x="2" y="11"/>
                    <a:pt x="1" y="8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1813"/>
            <p:cNvSpPr>
              <a:spLocks/>
            </p:cNvSpPr>
            <p:nvPr userDrawn="1"/>
          </p:nvSpPr>
          <p:spPr bwMode="auto">
            <a:xfrm>
              <a:off x="9321801" y="4346575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6"/>
                    <a:pt x="2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1814"/>
            <p:cNvSpPr>
              <a:spLocks/>
            </p:cNvSpPr>
            <p:nvPr userDrawn="1"/>
          </p:nvSpPr>
          <p:spPr bwMode="auto">
            <a:xfrm>
              <a:off x="9266238" y="4343400"/>
              <a:ext cx="71438" cy="22225"/>
            </a:xfrm>
            <a:custGeom>
              <a:avLst/>
              <a:gdLst>
                <a:gd name="T0" fmla="*/ 0 w 45"/>
                <a:gd name="T1" fmla="*/ 14 h 14"/>
                <a:gd name="T2" fmla="*/ 23 w 45"/>
                <a:gd name="T3" fmla="*/ 7 h 14"/>
                <a:gd name="T4" fmla="*/ 34 w 45"/>
                <a:gd name="T5" fmla="*/ 4 h 14"/>
                <a:gd name="T6" fmla="*/ 40 w 45"/>
                <a:gd name="T7" fmla="*/ 2 h 14"/>
                <a:gd name="T8" fmla="*/ 40 w 45"/>
                <a:gd name="T9" fmla="*/ 2 h 14"/>
                <a:gd name="T10" fmla="*/ 45 w 45"/>
                <a:gd name="T11" fmla="*/ 0 h 14"/>
                <a:gd name="T12" fmla="*/ 45 w 45"/>
                <a:gd name="T13" fmla="*/ 0 h 14"/>
                <a:gd name="T14" fmla="*/ 40 w 45"/>
                <a:gd name="T15" fmla="*/ 2 h 14"/>
                <a:gd name="T16" fmla="*/ 40 w 45"/>
                <a:gd name="T17" fmla="*/ 2 h 14"/>
                <a:gd name="T18" fmla="*/ 40 w 45"/>
                <a:gd name="T19" fmla="*/ 2 h 14"/>
                <a:gd name="T20" fmla="*/ 34 w 45"/>
                <a:gd name="T21" fmla="*/ 3 h 14"/>
                <a:gd name="T22" fmla="*/ 23 w 45"/>
                <a:gd name="T23" fmla="*/ 7 h 14"/>
                <a:gd name="T24" fmla="*/ 0 w 45"/>
                <a:gd name="T25" fmla="*/ 13 h 14"/>
                <a:gd name="T26" fmla="*/ 0 w 45"/>
                <a:gd name="T27" fmla="*/ 14 h 14"/>
                <a:gd name="T28" fmla="*/ 0 w 45"/>
                <a:gd name="T2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4">
                  <a:moveTo>
                    <a:pt x="0" y="14"/>
                  </a:moveTo>
                  <a:lnTo>
                    <a:pt x="23" y="7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4" y="3"/>
                  </a:lnTo>
                  <a:lnTo>
                    <a:pt x="23" y="7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1815"/>
            <p:cNvSpPr>
              <a:spLocks/>
            </p:cNvSpPr>
            <p:nvPr userDrawn="1"/>
          </p:nvSpPr>
          <p:spPr bwMode="auto">
            <a:xfrm>
              <a:off x="9351963" y="4343400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1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1816"/>
            <p:cNvSpPr>
              <a:spLocks/>
            </p:cNvSpPr>
            <p:nvPr userDrawn="1"/>
          </p:nvSpPr>
          <p:spPr bwMode="auto">
            <a:xfrm>
              <a:off x="9348788" y="433705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1817"/>
            <p:cNvSpPr>
              <a:spLocks/>
            </p:cNvSpPr>
            <p:nvPr userDrawn="1"/>
          </p:nvSpPr>
          <p:spPr bwMode="auto">
            <a:xfrm>
              <a:off x="9375776" y="43338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7 w 9"/>
                <a:gd name="T3" fmla="*/ 13 h 13"/>
                <a:gd name="T4" fmla="*/ 1 w 9"/>
                <a:gd name="T5" fmla="*/ 8 h 13"/>
                <a:gd name="T6" fmla="*/ 2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1818"/>
            <p:cNvSpPr>
              <a:spLocks/>
            </p:cNvSpPr>
            <p:nvPr userDrawn="1"/>
          </p:nvSpPr>
          <p:spPr bwMode="auto">
            <a:xfrm>
              <a:off x="9372601" y="4327525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1819"/>
            <p:cNvSpPr>
              <a:spLocks/>
            </p:cNvSpPr>
            <p:nvPr userDrawn="1"/>
          </p:nvSpPr>
          <p:spPr bwMode="auto">
            <a:xfrm>
              <a:off x="9399588" y="4325938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8 w 9"/>
                <a:gd name="T3" fmla="*/ 10 h 12"/>
                <a:gd name="T4" fmla="*/ 7 w 9"/>
                <a:gd name="T5" fmla="*/ 12 h 12"/>
                <a:gd name="T6" fmla="*/ 1 w 9"/>
                <a:gd name="T7" fmla="*/ 8 h 12"/>
                <a:gd name="T8" fmla="*/ 3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7"/>
                    <a:pt x="9" y="9"/>
                    <a:pt x="8" y="10"/>
                  </a:cubicBezTo>
                  <a:cubicBezTo>
                    <a:pt x="8" y="11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1820"/>
            <p:cNvSpPr>
              <a:spLocks/>
            </p:cNvSpPr>
            <p:nvPr userDrawn="1"/>
          </p:nvSpPr>
          <p:spPr bwMode="auto">
            <a:xfrm>
              <a:off x="9396413" y="4319588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6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1821"/>
            <p:cNvSpPr>
              <a:spLocks/>
            </p:cNvSpPr>
            <p:nvPr userDrawn="1"/>
          </p:nvSpPr>
          <p:spPr bwMode="auto">
            <a:xfrm>
              <a:off x="9342438" y="4314825"/>
              <a:ext cx="69850" cy="26988"/>
            </a:xfrm>
            <a:custGeom>
              <a:avLst/>
              <a:gdLst>
                <a:gd name="T0" fmla="*/ 0 w 44"/>
                <a:gd name="T1" fmla="*/ 17 h 17"/>
                <a:gd name="T2" fmla="*/ 22 w 44"/>
                <a:gd name="T3" fmla="*/ 9 h 17"/>
                <a:gd name="T4" fmla="*/ 33 w 44"/>
                <a:gd name="T5" fmla="*/ 5 h 17"/>
                <a:gd name="T6" fmla="*/ 39 w 44"/>
                <a:gd name="T7" fmla="*/ 3 h 17"/>
                <a:gd name="T8" fmla="*/ 39 w 44"/>
                <a:gd name="T9" fmla="*/ 3 h 17"/>
                <a:gd name="T10" fmla="*/ 44 w 44"/>
                <a:gd name="T11" fmla="*/ 1 h 17"/>
                <a:gd name="T12" fmla="*/ 44 w 44"/>
                <a:gd name="T13" fmla="*/ 0 h 17"/>
                <a:gd name="T14" fmla="*/ 38 w 44"/>
                <a:gd name="T15" fmla="*/ 3 h 17"/>
                <a:gd name="T16" fmla="*/ 39 w 44"/>
                <a:gd name="T17" fmla="*/ 3 h 17"/>
                <a:gd name="T18" fmla="*/ 38 w 44"/>
                <a:gd name="T19" fmla="*/ 3 h 17"/>
                <a:gd name="T20" fmla="*/ 33 w 44"/>
                <a:gd name="T21" fmla="*/ 5 h 17"/>
                <a:gd name="T22" fmla="*/ 22 w 44"/>
                <a:gd name="T23" fmla="*/ 9 h 17"/>
                <a:gd name="T24" fmla="*/ 0 w 44"/>
                <a:gd name="T25" fmla="*/ 17 h 17"/>
                <a:gd name="T26" fmla="*/ 0 w 44"/>
                <a:gd name="T27" fmla="*/ 17 h 17"/>
                <a:gd name="T28" fmla="*/ 0 w 4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17">
                  <a:moveTo>
                    <a:pt x="0" y="17"/>
                  </a:moveTo>
                  <a:lnTo>
                    <a:pt x="22" y="9"/>
                  </a:lnTo>
                  <a:lnTo>
                    <a:pt x="33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8" y="3"/>
                  </a:lnTo>
                  <a:lnTo>
                    <a:pt x="33" y="5"/>
                  </a:lnTo>
                  <a:lnTo>
                    <a:pt x="22" y="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1822"/>
            <p:cNvSpPr>
              <a:spLocks/>
            </p:cNvSpPr>
            <p:nvPr userDrawn="1"/>
          </p:nvSpPr>
          <p:spPr bwMode="auto">
            <a:xfrm>
              <a:off x="9426576" y="431482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1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1823"/>
            <p:cNvSpPr>
              <a:spLocks/>
            </p:cNvSpPr>
            <p:nvPr userDrawn="1"/>
          </p:nvSpPr>
          <p:spPr bwMode="auto">
            <a:xfrm>
              <a:off x="9423401" y="430847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1824"/>
            <p:cNvSpPr>
              <a:spLocks/>
            </p:cNvSpPr>
            <p:nvPr userDrawn="1"/>
          </p:nvSpPr>
          <p:spPr bwMode="auto">
            <a:xfrm>
              <a:off x="9448801" y="4305300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8 w 10"/>
                <a:gd name="T3" fmla="*/ 12 h 12"/>
                <a:gd name="T4" fmla="*/ 2 w 10"/>
                <a:gd name="T5" fmla="*/ 8 h 12"/>
                <a:gd name="T6" fmla="*/ 3 w 10"/>
                <a:gd name="T7" fmla="*/ 1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3" y="11"/>
                    <a:pt x="2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1825"/>
            <p:cNvSpPr>
              <a:spLocks/>
            </p:cNvSpPr>
            <p:nvPr userDrawn="1"/>
          </p:nvSpPr>
          <p:spPr bwMode="auto">
            <a:xfrm>
              <a:off x="9445626" y="429736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1826"/>
            <p:cNvSpPr>
              <a:spLocks/>
            </p:cNvSpPr>
            <p:nvPr userDrawn="1"/>
          </p:nvSpPr>
          <p:spPr bwMode="auto">
            <a:xfrm>
              <a:off x="9472613" y="4294188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8" y="13"/>
                    <a:pt x="8" y="13"/>
                  </a:cubicBezTo>
                  <a:cubicBezTo>
                    <a:pt x="8" y="13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1827"/>
            <p:cNvSpPr>
              <a:spLocks/>
            </p:cNvSpPr>
            <p:nvPr userDrawn="1"/>
          </p:nvSpPr>
          <p:spPr bwMode="auto">
            <a:xfrm>
              <a:off x="9469438" y="42878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2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1828"/>
            <p:cNvSpPr>
              <a:spLocks/>
            </p:cNvSpPr>
            <p:nvPr userDrawn="1"/>
          </p:nvSpPr>
          <p:spPr bwMode="auto">
            <a:xfrm>
              <a:off x="9415463" y="4284663"/>
              <a:ext cx="69850" cy="30163"/>
            </a:xfrm>
            <a:custGeom>
              <a:avLst/>
              <a:gdLst>
                <a:gd name="T0" fmla="*/ 1 w 44"/>
                <a:gd name="T1" fmla="*/ 19 h 19"/>
                <a:gd name="T2" fmla="*/ 44 w 44"/>
                <a:gd name="T3" fmla="*/ 0 h 19"/>
                <a:gd name="T4" fmla="*/ 43 w 44"/>
                <a:gd name="T5" fmla="*/ 0 h 19"/>
                <a:gd name="T6" fmla="*/ 0 w 44"/>
                <a:gd name="T7" fmla="*/ 18 h 19"/>
                <a:gd name="T8" fmla="*/ 1 w 4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1" y="19"/>
                  </a:moveTo>
                  <a:cubicBezTo>
                    <a:pt x="15" y="13"/>
                    <a:pt x="30" y="7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9" y="6"/>
                    <a:pt x="15" y="12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1829"/>
            <p:cNvSpPr>
              <a:spLocks/>
            </p:cNvSpPr>
            <p:nvPr userDrawn="1"/>
          </p:nvSpPr>
          <p:spPr bwMode="auto">
            <a:xfrm>
              <a:off x="9499601" y="4283075"/>
              <a:ext cx="14288" cy="19050"/>
            </a:xfrm>
            <a:custGeom>
              <a:avLst/>
              <a:gdLst>
                <a:gd name="T0" fmla="*/ 8 w 9"/>
                <a:gd name="T1" fmla="*/ 4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0 h 12"/>
                <a:gd name="T8" fmla="*/ 8 w 9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4"/>
                  </a:moveTo>
                  <a:cubicBezTo>
                    <a:pt x="9" y="7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1"/>
                    <a:pt x="2" y="0"/>
                  </a:cubicBezTo>
                  <a:cubicBezTo>
                    <a:pt x="4" y="0"/>
                    <a:pt x="6" y="1"/>
                    <a:pt x="8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1830"/>
            <p:cNvSpPr>
              <a:spLocks/>
            </p:cNvSpPr>
            <p:nvPr userDrawn="1"/>
          </p:nvSpPr>
          <p:spPr bwMode="auto">
            <a:xfrm>
              <a:off x="9494838" y="42751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1831"/>
            <p:cNvSpPr>
              <a:spLocks/>
            </p:cNvSpPr>
            <p:nvPr userDrawn="1"/>
          </p:nvSpPr>
          <p:spPr bwMode="auto">
            <a:xfrm>
              <a:off x="9521826" y="4270375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8 w 10"/>
                <a:gd name="T3" fmla="*/ 12 h 12"/>
                <a:gd name="T4" fmla="*/ 1 w 10"/>
                <a:gd name="T5" fmla="*/ 9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3" y="12"/>
                    <a:pt x="1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1832"/>
            <p:cNvSpPr>
              <a:spLocks/>
            </p:cNvSpPr>
            <p:nvPr userDrawn="1"/>
          </p:nvSpPr>
          <p:spPr bwMode="auto">
            <a:xfrm>
              <a:off x="9518651" y="42640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1833"/>
            <p:cNvSpPr>
              <a:spLocks/>
            </p:cNvSpPr>
            <p:nvPr userDrawn="1"/>
          </p:nvSpPr>
          <p:spPr bwMode="auto">
            <a:xfrm>
              <a:off x="9544051" y="4259263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8 w 10"/>
                <a:gd name="T3" fmla="*/ 12 h 12"/>
                <a:gd name="T4" fmla="*/ 2 w 10"/>
                <a:gd name="T5" fmla="*/ 8 h 12"/>
                <a:gd name="T6" fmla="*/ 2 w 10"/>
                <a:gd name="T7" fmla="*/ 1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4" y="11"/>
                    <a:pt x="2" y="8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1834"/>
            <p:cNvSpPr>
              <a:spLocks/>
            </p:cNvSpPr>
            <p:nvPr userDrawn="1"/>
          </p:nvSpPr>
          <p:spPr bwMode="auto">
            <a:xfrm>
              <a:off x="9540876" y="425291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1835"/>
            <p:cNvSpPr>
              <a:spLocks/>
            </p:cNvSpPr>
            <p:nvPr userDrawn="1"/>
          </p:nvSpPr>
          <p:spPr bwMode="auto">
            <a:xfrm>
              <a:off x="9488488" y="4249738"/>
              <a:ext cx="66675" cy="33338"/>
            </a:xfrm>
            <a:custGeom>
              <a:avLst/>
              <a:gdLst>
                <a:gd name="T0" fmla="*/ 0 w 42"/>
                <a:gd name="T1" fmla="*/ 21 h 21"/>
                <a:gd name="T2" fmla="*/ 42 w 42"/>
                <a:gd name="T3" fmla="*/ 0 h 21"/>
                <a:gd name="T4" fmla="*/ 42 w 42"/>
                <a:gd name="T5" fmla="*/ 0 h 21"/>
                <a:gd name="T6" fmla="*/ 0 w 42"/>
                <a:gd name="T7" fmla="*/ 20 h 21"/>
                <a:gd name="T8" fmla="*/ 0 w 42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1">
                  <a:moveTo>
                    <a:pt x="0" y="21"/>
                  </a:moveTo>
                  <a:lnTo>
                    <a:pt x="42" y="0"/>
                  </a:lnTo>
                  <a:lnTo>
                    <a:pt x="42" y="0"/>
                  </a:lnTo>
                  <a:lnTo>
                    <a:pt x="0" y="2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1836"/>
            <p:cNvSpPr>
              <a:spLocks/>
            </p:cNvSpPr>
            <p:nvPr userDrawn="1"/>
          </p:nvSpPr>
          <p:spPr bwMode="auto">
            <a:xfrm>
              <a:off x="9488488" y="4249738"/>
              <a:ext cx="66675" cy="33338"/>
            </a:xfrm>
            <a:custGeom>
              <a:avLst/>
              <a:gdLst>
                <a:gd name="T0" fmla="*/ 0 w 42"/>
                <a:gd name="T1" fmla="*/ 21 h 21"/>
                <a:gd name="T2" fmla="*/ 42 w 42"/>
                <a:gd name="T3" fmla="*/ 0 h 21"/>
                <a:gd name="T4" fmla="*/ 42 w 42"/>
                <a:gd name="T5" fmla="*/ 0 h 21"/>
                <a:gd name="T6" fmla="*/ 0 w 42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1">
                  <a:moveTo>
                    <a:pt x="0" y="21"/>
                  </a:moveTo>
                  <a:lnTo>
                    <a:pt x="42" y="0"/>
                  </a:lnTo>
                  <a:lnTo>
                    <a:pt x="42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1837"/>
            <p:cNvSpPr>
              <a:spLocks/>
            </p:cNvSpPr>
            <p:nvPr userDrawn="1"/>
          </p:nvSpPr>
          <p:spPr bwMode="auto">
            <a:xfrm>
              <a:off x="9569451" y="4246563"/>
              <a:ext cx="15875" cy="19050"/>
            </a:xfrm>
            <a:custGeom>
              <a:avLst/>
              <a:gdLst>
                <a:gd name="T0" fmla="*/ 9 w 10"/>
                <a:gd name="T1" fmla="*/ 4 h 12"/>
                <a:gd name="T2" fmla="*/ 8 w 10"/>
                <a:gd name="T3" fmla="*/ 12 h 12"/>
                <a:gd name="T4" fmla="*/ 2 w 10"/>
                <a:gd name="T5" fmla="*/ 8 h 12"/>
                <a:gd name="T6" fmla="*/ 2 w 10"/>
                <a:gd name="T7" fmla="*/ 1 h 12"/>
                <a:gd name="T8" fmla="*/ 9 w 10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1838"/>
            <p:cNvSpPr>
              <a:spLocks/>
            </p:cNvSpPr>
            <p:nvPr userDrawn="1"/>
          </p:nvSpPr>
          <p:spPr bwMode="auto">
            <a:xfrm>
              <a:off x="9566276" y="42386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1839"/>
            <p:cNvSpPr>
              <a:spLocks/>
            </p:cNvSpPr>
            <p:nvPr userDrawn="1"/>
          </p:nvSpPr>
          <p:spPr bwMode="auto">
            <a:xfrm>
              <a:off x="9591676" y="4233863"/>
              <a:ext cx="15875" cy="17463"/>
            </a:xfrm>
            <a:custGeom>
              <a:avLst/>
              <a:gdLst>
                <a:gd name="T0" fmla="*/ 9 w 10"/>
                <a:gd name="T1" fmla="*/ 4 h 11"/>
                <a:gd name="T2" fmla="*/ 8 w 10"/>
                <a:gd name="T3" fmla="*/ 11 h 11"/>
                <a:gd name="T4" fmla="*/ 2 w 10"/>
                <a:gd name="T5" fmla="*/ 8 h 11"/>
                <a:gd name="T6" fmla="*/ 2 w 10"/>
                <a:gd name="T7" fmla="*/ 1 h 11"/>
                <a:gd name="T8" fmla="*/ 9 w 1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10" y="7"/>
                    <a:pt x="8" y="11"/>
                    <a:pt x="8" y="11"/>
                  </a:cubicBezTo>
                  <a:cubicBezTo>
                    <a:pt x="8" y="11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1840"/>
            <p:cNvSpPr>
              <a:spLocks/>
            </p:cNvSpPr>
            <p:nvPr userDrawn="1"/>
          </p:nvSpPr>
          <p:spPr bwMode="auto">
            <a:xfrm>
              <a:off x="9588501" y="42259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1841"/>
            <p:cNvSpPr>
              <a:spLocks/>
            </p:cNvSpPr>
            <p:nvPr userDrawn="1"/>
          </p:nvSpPr>
          <p:spPr bwMode="auto">
            <a:xfrm>
              <a:off x="9613901" y="4221163"/>
              <a:ext cx="15875" cy="17463"/>
            </a:xfrm>
            <a:custGeom>
              <a:avLst/>
              <a:gdLst>
                <a:gd name="T0" fmla="*/ 9 w 10"/>
                <a:gd name="T1" fmla="*/ 4 h 11"/>
                <a:gd name="T2" fmla="*/ 8 w 10"/>
                <a:gd name="T3" fmla="*/ 11 h 11"/>
                <a:gd name="T4" fmla="*/ 2 w 10"/>
                <a:gd name="T5" fmla="*/ 8 h 11"/>
                <a:gd name="T6" fmla="*/ 2 w 10"/>
                <a:gd name="T7" fmla="*/ 1 h 11"/>
                <a:gd name="T8" fmla="*/ 9 w 1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10" y="7"/>
                    <a:pt x="8" y="11"/>
                    <a:pt x="8" y="11"/>
                  </a:cubicBezTo>
                  <a:cubicBezTo>
                    <a:pt x="8" y="11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1842"/>
            <p:cNvSpPr>
              <a:spLocks/>
            </p:cNvSpPr>
            <p:nvPr userDrawn="1"/>
          </p:nvSpPr>
          <p:spPr bwMode="auto">
            <a:xfrm>
              <a:off x="9609138" y="4214813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3 w 8"/>
                <a:gd name="T3" fmla="*/ 7 h 7"/>
                <a:gd name="T4" fmla="*/ 0 w 8"/>
                <a:gd name="T5" fmla="*/ 2 h 7"/>
                <a:gd name="T6" fmla="*/ 5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3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1843"/>
            <p:cNvSpPr>
              <a:spLocks/>
            </p:cNvSpPr>
            <p:nvPr userDrawn="1"/>
          </p:nvSpPr>
          <p:spPr bwMode="auto">
            <a:xfrm>
              <a:off x="9558338" y="4210050"/>
              <a:ext cx="66675" cy="38100"/>
            </a:xfrm>
            <a:custGeom>
              <a:avLst/>
              <a:gdLst>
                <a:gd name="T0" fmla="*/ 1 w 42"/>
                <a:gd name="T1" fmla="*/ 24 h 24"/>
                <a:gd name="T2" fmla="*/ 42 w 42"/>
                <a:gd name="T3" fmla="*/ 1 h 24"/>
                <a:gd name="T4" fmla="*/ 41 w 42"/>
                <a:gd name="T5" fmla="*/ 0 h 24"/>
                <a:gd name="T6" fmla="*/ 0 w 42"/>
                <a:gd name="T7" fmla="*/ 23 h 24"/>
                <a:gd name="T8" fmla="*/ 1 w 42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4">
                  <a:moveTo>
                    <a:pt x="1" y="24"/>
                  </a:moveTo>
                  <a:lnTo>
                    <a:pt x="42" y="1"/>
                  </a:lnTo>
                  <a:lnTo>
                    <a:pt x="41" y="0"/>
                  </a:lnTo>
                  <a:lnTo>
                    <a:pt x="0" y="23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1844"/>
            <p:cNvSpPr>
              <a:spLocks/>
            </p:cNvSpPr>
            <p:nvPr userDrawn="1"/>
          </p:nvSpPr>
          <p:spPr bwMode="auto">
            <a:xfrm>
              <a:off x="9558338" y="4210050"/>
              <a:ext cx="66675" cy="38100"/>
            </a:xfrm>
            <a:custGeom>
              <a:avLst/>
              <a:gdLst>
                <a:gd name="T0" fmla="*/ 1 w 42"/>
                <a:gd name="T1" fmla="*/ 24 h 24"/>
                <a:gd name="T2" fmla="*/ 42 w 42"/>
                <a:gd name="T3" fmla="*/ 1 h 24"/>
                <a:gd name="T4" fmla="*/ 41 w 42"/>
                <a:gd name="T5" fmla="*/ 0 h 24"/>
                <a:gd name="T6" fmla="*/ 0 w 42"/>
                <a:gd name="T7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4">
                  <a:moveTo>
                    <a:pt x="1" y="24"/>
                  </a:moveTo>
                  <a:lnTo>
                    <a:pt x="42" y="1"/>
                  </a:lnTo>
                  <a:lnTo>
                    <a:pt x="41" y="0"/>
                  </a:lnTo>
                  <a:lnTo>
                    <a:pt x="0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1845"/>
            <p:cNvSpPr>
              <a:spLocks/>
            </p:cNvSpPr>
            <p:nvPr userDrawn="1"/>
          </p:nvSpPr>
          <p:spPr bwMode="auto">
            <a:xfrm>
              <a:off x="8736013" y="4797425"/>
              <a:ext cx="273050" cy="273050"/>
            </a:xfrm>
            <a:custGeom>
              <a:avLst/>
              <a:gdLst>
                <a:gd name="T0" fmla="*/ 172 w 172"/>
                <a:gd name="T1" fmla="*/ 86 h 172"/>
                <a:gd name="T2" fmla="*/ 87 w 172"/>
                <a:gd name="T3" fmla="*/ 172 h 172"/>
                <a:gd name="T4" fmla="*/ 86 w 172"/>
                <a:gd name="T5" fmla="*/ 172 h 172"/>
                <a:gd name="T6" fmla="*/ 0 w 172"/>
                <a:gd name="T7" fmla="*/ 86 h 172"/>
                <a:gd name="T8" fmla="*/ 32 w 172"/>
                <a:gd name="T9" fmla="*/ 19 h 172"/>
                <a:gd name="T10" fmla="*/ 68 w 172"/>
                <a:gd name="T11" fmla="*/ 2 h 172"/>
                <a:gd name="T12" fmla="*/ 86 w 172"/>
                <a:gd name="T13" fmla="*/ 0 h 172"/>
                <a:gd name="T14" fmla="*/ 87 w 172"/>
                <a:gd name="T15" fmla="*/ 0 h 172"/>
                <a:gd name="T16" fmla="*/ 105 w 172"/>
                <a:gd name="T17" fmla="*/ 2 h 172"/>
                <a:gd name="T18" fmla="*/ 141 w 172"/>
                <a:gd name="T19" fmla="*/ 19 h 172"/>
                <a:gd name="T20" fmla="*/ 172 w 172"/>
                <a:gd name="T21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cubicBezTo>
                    <a:pt x="172" y="133"/>
                    <a:pt x="134" y="172"/>
                    <a:pt x="87" y="172"/>
                  </a:cubicBezTo>
                  <a:cubicBezTo>
                    <a:pt x="86" y="172"/>
                    <a:pt x="86" y="172"/>
                    <a:pt x="86" y="172"/>
                  </a:cubicBezTo>
                  <a:cubicBezTo>
                    <a:pt x="39" y="172"/>
                    <a:pt x="0" y="133"/>
                    <a:pt x="0" y="86"/>
                  </a:cubicBezTo>
                  <a:cubicBezTo>
                    <a:pt x="0" y="59"/>
                    <a:pt x="12" y="35"/>
                    <a:pt x="32" y="19"/>
                  </a:cubicBezTo>
                  <a:cubicBezTo>
                    <a:pt x="42" y="11"/>
                    <a:pt x="54" y="5"/>
                    <a:pt x="68" y="2"/>
                  </a:cubicBezTo>
                  <a:cubicBezTo>
                    <a:pt x="74" y="0"/>
                    <a:pt x="80" y="0"/>
                    <a:pt x="86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3" y="0"/>
                    <a:pt x="99" y="0"/>
                    <a:pt x="105" y="2"/>
                  </a:cubicBezTo>
                  <a:cubicBezTo>
                    <a:pt x="118" y="5"/>
                    <a:pt x="131" y="11"/>
                    <a:pt x="141" y="19"/>
                  </a:cubicBezTo>
                  <a:cubicBezTo>
                    <a:pt x="160" y="35"/>
                    <a:pt x="172" y="59"/>
                    <a:pt x="172" y="86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1846"/>
            <p:cNvSpPr>
              <a:spLocks/>
            </p:cNvSpPr>
            <p:nvPr userDrawn="1"/>
          </p:nvSpPr>
          <p:spPr bwMode="auto">
            <a:xfrm>
              <a:off x="8791576" y="4645025"/>
              <a:ext cx="161925" cy="160338"/>
            </a:xfrm>
            <a:custGeom>
              <a:avLst/>
              <a:gdLst>
                <a:gd name="T0" fmla="*/ 102 w 102"/>
                <a:gd name="T1" fmla="*/ 50 h 101"/>
                <a:gd name="T2" fmla="*/ 87 w 102"/>
                <a:gd name="T3" fmla="*/ 86 h 101"/>
                <a:gd name="T4" fmla="*/ 70 w 102"/>
                <a:gd name="T5" fmla="*/ 98 h 101"/>
                <a:gd name="T6" fmla="*/ 52 w 102"/>
                <a:gd name="T7" fmla="*/ 101 h 101"/>
                <a:gd name="T8" fmla="*/ 51 w 102"/>
                <a:gd name="T9" fmla="*/ 101 h 101"/>
                <a:gd name="T10" fmla="*/ 33 w 102"/>
                <a:gd name="T11" fmla="*/ 98 h 101"/>
                <a:gd name="T12" fmla="*/ 15 w 102"/>
                <a:gd name="T13" fmla="*/ 86 h 101"/>
                <a:gd name="T14" fmla="*/ 0 w 102"/>
                <a:gd name="T15" fmla="*/ 50 h 101"/>
                <a:gd name="T16" fmla="*/ 23 w 102"/>
                <a:gd name="T17" fmla="*/ 8 h 101"/>
                <a:gd name="T18" fmla="*/ 51 w 102"/>
                <a:gd name="T19" fmla="*/ 0 h 101"/>
                <a:gd name="T20" fmla="*/ 52 w 102"/>
                <a:gd name="T21" fmla="*/ 0 h 101"/>
                <a:gd name="T22" fmla="*/ 79 w 102"/>
                <a:gd name="T23" fmla="*/ 8 h 101"/>
                <a:gd name="T24" fmla="*/ 102 w 102"/>
                <a:gd name="T25" fmla="*/ 5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01">
                  <a:moveTo>
                    <a:pt x="102" y="50"/>
                  </a:moveTo>
                  <a:cubicBezTo>
                    <a:pt x="102" y="65"/>
                    <a:pt x="96" y="77"/>
                    <a:pt x="87" y="86"/>
                  </a:cubicBezTo>
                  <a:cubicBezTo>
                    <a:pt x="82" y="91"/>
                    <a:pt x="76" y="95"/>
                    <a:pt x="70" y="98"/>
                  </a:cubicBezTo>
                  <a:cubicBezTo>
                    <a:pt x="64" y="100"/>
                    <a:pt x="58" y="101"/>
                    <a:pt x="52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45" y="101"/>
                    <a:pt x="38" y="100"/>
                    <a:pt x="33" y="98"/>
                  </a:cubicBezTo>
                  <a:cubicBezTo>
                    <a:pt x="26" y="95"/>
                    <a:pt x="20" y="91"/>
                    <a:pt x="15" y="86"/>
                  </a:cubicBezTo>
                  <a:cubicBezTo>
                    <a:pt x="6" y="77"/>
                    <a:pt x="0" y="65"/>
                    <a:pt x="0" y="50"/>
                  </a:cubicBezTo>
                  <a:cubicBezTo>
                    <a:pt x="0" y="33"/>
                    <a:pt x="10" y="17"/>
                    <a:pt x="23" y="8"/>
                  </a:cubicBezTo>
                  <a:cubicBezTo>
                    <a:pt x="31" y="3"/>
                    <a:pt x="41" y="0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2" y="0"/>
                    <a:pt x="71" y="3"/>
                    <a:pt x="79" y="8"/>
                  </a:cubicBezTo>
                  <a:cubicBezTo>
                    <a:pt x="93" y="17"/>
                    <a:pt x="102" y="33"/>
                    <a:pt x="102" y="5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Rectangle 1847"/>
            <p:cNvSpPr>
              <a:spLocks noChangeArrowheads="1"/>
            </p:cNvSpPr>
            <p:nvPr userDrawn="1"/>
          </p:nvSpPr>
          <p:spPr bwMode="auto">
            <a:xfrm>
              <a:off x="8807451" y="4630738"/>
              <a:ext cx="130175" cy="26988"/>
            </a:xfrm>
            <a:prstGeom prst="rect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Rectangle 1848"/>
            <p:cNvSpPr>
              <a:spLocks noChangeArrowheads="1"/>
            </p:cNvSpPr>
            <p:nvPr userDrawn="1"/>
          </p:nvSpPr>
          <p:spPr bwMode="auto">
            <a:xfrm>
              <a:off x="8807451" y="4630738"/>
              <a:ext cx="130175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Rectangle 1849"/>
            <p:cNvSpPr>
              <a:spLocks noChangeArrowheads="1"/>
            </p:cNvSpPr>
            <p:nvPr userDrawn="1"/>
          </p:nvSpPr>
          <p:spPr bwMode="auto">
            <a:xfrm>
              <a:off x="8831263" y="4529138"/>
              <a:ext cx="82550" cy="101600"/>
            </a:xfrm>
            <a:prstGeom prst="rect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Rectangle 1850"/>
            <p:cNvSpPr>
              <a:spLocks noChangeArrowheads="1"/>
            </p:cNvSpPr>
            <p:nvPr userDrawn="1"/>
          </p:nvSpPr>
          <p:spPr bwMode="auto">
            <a:xfrm>
              <a:off x="8831263" y="4529138"/>
              <a:ext cx="82550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Oval 1851"/>
            <p:cNvSpPr>
              <a:spLocks noChangeArrowheads="1"/>
            </p:cNvSpPr>
            <p:nvPr userDrawn="1"/>
          </p:nvSpPr>
          <p:spPr bwMode="auto">
            <a:xfrm>
              <a:off x="8828088" y="470217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Oval 1852"/>
            <p:cNvSpPr>
              <a:spLocks noChangeArrowheads="1"/>
            </p:cNvSpPr>
            <p:nvPr userDrawn="1"/>
          </p:nvSpPr>
          <p:spPr bwMode="auto">
            <a:xfrm>
              <a:off x="8893176" y="4702175"/>
              <a:ext cx="23813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1853"/>
            <p:cNvSpPr>
              <a:spLocks/>
            </p:cNvSpPr>
            <p:nvPr userDrawn="1"/>
          </p:nvSpPr>
          <p:spPr bwMode="auto">
            <a:xfrm>
              <a:off x="8807451" y="4711700"/>
              <a:ext cx="80963" cy="34925"/>
            </a:xfrm>
            <a:custGeom>
              <a:avLst/>
              <a:gdLst>
                <a:gd name="T0" fmla="*/ 39 w 51"/>
                <a:gd name="T1" fmla="*/ 21 h 22"/>
                <a:gd name="T2" fmla="*/ 0 w 51"/>
                <a:gd name="T3" fmla="*/ 11 h 22"/>
                <a:gd name="T4" fmla="*/ 39 w 51"/>
                <a:gd name="T5" fmla="*/ 2 h 22"/>
                <a:gd name="T6" fmla="*/ 51 w 51"/>
                <a:gd name="T7" fmla="*/ 11 h 22"/>
                <a:gd name="T8" fmla="*/ 39 w 51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2">
                  <a:moveTo>
                    <a:pt x="39" y="2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5" y="0"/>
                    <a:pt x="51" y="5"/>
                    <a:pt x="51" y="11"/>
                  </a:cubicBezTo>
                  <a:cubicBezTo>
                    <a:pt x="51" y="17"/>
                    <a:pt x="45" y="22"/>
                    <a:pt x="39" y="21"/>
                  </a:cubicBezTo>
                </a:path>
              </a:pathLst>
            </a:custGeom>
            <a:solidFill>
              <a:srgbClr val="D27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Oval 1854"/>
            <p:cNvSpPr>
              <a:spLocks noChangeArrowheads="1"/>
            </p:cNvSpPr>
            <p:nvPr userDrawn="1"/>
          </p:nvSpPr>
          <p:spPr bwMode="auto">
            <a:xfrm>
              <a:off x="8924926" y="4745038"/>
              <a:ext cx="7938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Oval 1855"/>
            <p:cNvSpPr>
              <a:spLocks noChangeArrowheads="1"/>
            </p:cNvSpPr>
            <p:nvPr userDrawn="1"/>
          </p:nvSpPr>
          <p:spPr bwMode="auto">
            <a:xfrm>
              <a:off x="8899526" y="4757738"/>
              <a:ext cx="7938" cy="95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Oval 1856"/>
            <p:cNvSpPr>
              <a:spLocks noChangeArrowheads="1"/>
            </p:cNvSpPr>
            <p:nvPr userDrawn="1"/>
          </p:nvSpPr>
          <p:spPr bwMode="auto">
            <a:xfrm>
              <a:off x="8812213" y="4745038"/>
              <a:ext cx="9525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Oval 1857"/>
            <p:cNvSpPr>
              <a:spLocks noChangeArrowheads="1"/>
            </p:cNvSpPr>
            <p:nvPr userDrawn="1"/>
          </p:nvSpPr>
          <p:spPr bwMode="auto">
            <a:xfrm>
              <a:off x="8837613" y="4757738"/>
              <a:ext cx="9525" cy="95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Oval 1858"/>
            <p:cNvSpPr>
              <a:spLocks noChangeArrowheads="1"/>
            </p:cNvSpPr>
            <p:nvPr userDrawn="1"/>
          </p:nvSpPr>
          <p:spPr bwMode="auto">
            <a:xfrm>
              <a:off x="8869363" y="4767263"/>
              <a:ext cx="9525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Oval 1859"/>
            <p:cNvSpPr>
              <a:spLocks noChangeArrowheads="1"/>
            </p:cNvSpPr>
            <p:nvPr userDrawn="1"/>
          </p:nvSpPr>
          <p:spPr bwMode="auto">
            <a:xfrm>
              <a:off x="8861426" y="484822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Oval 1860"/>
            <p:cNvSpPr>
              <a:spLocks noChangeArrowheads="1"/>
            </p:cNvSpPr>
            <p:nvPr userDrawn="1"/>
          </p:nvSpPr>
          <p:spPr bwMode="auto">
            <a:xfrm>
              <a:off x="8861426" y="489267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Rectangle 1861"/>
            <p:cNvSpPr>
              <a:spLocks noChangeArrowheads="1"/>
            </p:cNvSpPr>
            <p:nvPr userDrawn="1"/>
          </p:nvSpPr>
          <p:spPr bwMode="auto">
            <a:xfrm>
              <a:off x="8786813" y="4781550"/>
              <a:ext cx="173038" cy="47625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Rectangle 1862"/>
            <p:cNvSpPr>
              <a:spLocks noChangeArrowheads="1"/>
            </p:cNvSpPr>
            <p:nvPr userDrawn="1"/>
          </p:nvSpPr>
          <p:spPr bwMode="auto">
            <a:xfrm>
              <a:off x="8786813" y="4781550"/>
              <a:ext cx="173038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Rectangle 1863"/>
            <p:cNvSpPr>
              <a:spLocks noChangeArrowheads="1"/>
            </p:cNvSpPr>
            <p:nvPr userDrawn="1"/>
          </p:nvSpPr>
          <p:spPr bwMode="auto">
            <a:xfrm>
              <a:off x="8874126" y="4827588"/>
              <a:ext cx="134938" cy="242888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1864"/>
            <p:cNvSpPr>
              <a:spLocks noEditPoints="1"/>
            </p:cNvSpPr>
            <p:nvPr userDrawn="1"/>
          </p:nvSpPr>
          <p:spPr bwMode="auto">
            <a:xfrm>
              <a:off x="8874126" y="4657725"/>
              <a:ext cx="79375" cy="123825"/>
            </a:xfrm>
            <a:custGeom>
              <a:avLst/>
              <a:gdLst>
                <a:gd name="T0" fmla="*/ 19 w 50"/>
                <a:gd name="T1" fmla="*/ 69 h 78"/>
                <a:gd name="T2" fmla="*/ 16 w 50"/>
                <a:gd name="T3" fmla="*/ 66 h 78"/>
                <a:gd name="T4" fmla="*/ 19 w 50"/>
                <a:gd name="T5" fmla="*/ 63 h 78"/>
                <a:gd name="T6" fmla="*/ 21 w 50"/>
                <a:gd name="T7" fmla="*/ 66 h 78"/>
                <a:gd name="T8" fmla="*/ 19 w 50"/>
                <a:gd name="T9" fmla="*/ 69 h 78"/>
                <a:gd name="T10" fmla="*/ 35 w 50"/>
                <a:gd name="T11" fmla="*/ 60 h 78"/>
                <a:gd name="T12" fmla="*/ 32 w 50"/>
                <a:gd name="T13" fmla="*/ 58 h 78"/>
                <a:gd name="T14" fmla="*/ 35 w 50"/>
                <a:gd name="T15" fmla="*/ 55 h 78"/>
                <a:gd name="T16" fmla="*/ 37 w 50"/>
                <a:gd name="T17" fmla="*/ 58 h 78"/>
                <a:gd name="T18" fmla="*/ 35 w 50"/>
                <a:gd name="T19" fmla="*/ 60 h 78"/>
                <a:gd name="T20" fmla="*/ 19 w 50"/>
                <a:gd name="T21" fmla="*/ 42 h 78"/>
                <a:gd name="T22" fmla="*/ 12 w 50"/>
                <a:gd name="T23" fmla="*/ 35 h 78"/>
                <a:gd name="T24" fmla="*/ 19 w 50"/>
                <a:gd name="T25" fmla="*/ 28 h 78"/>
                <a:gd name="T26" fmla="*/ 27 w 50"/>
                <a:gd name="T27" fmla="*/ 35 h 78"/>
                <a:gd name="T28" fmla="*/ 19 w 50"/>
                <a:gd name="T29" fmla="*/ 42 h 78"/>
                <a:gd name="T30" fmla="*/ 27 w 50"/>
                <a:gd name="T31" fmla="*/ 0 h 78"/>
                <a:gd name="T32" fmla="*/ 0 w 50"/>
                <a:gd name="T33" fmla="*/ 0 h 78"/>
                <a:gd name="T34" fmla="*/ 0 w 50"/>
                <a:gd name="T35" fmla="*/ 35 h 78"/>
                <a:gd name="T36" fmla="*/ 9 w 50"/>
                <a:gd name="T37" fmla="*/ 45 h 78"/>
                <a:gd name="T38" fmla="*/ 0 w 50"/>
                <a:gd name="T39" fmla="*/ 55 h 78"/>
                <a:gd name="T40" fmla="*/ 0 w 50"/>
                <a:gd name="T41" fmla="*/ 69 h 78"/>
                <a:gd name="T42" fmla="*/ 3 w 50"/>
                <a:gd name="T43" fmla="*/ 71 h 78"/>
                <a:gd name="T44" fmla="*/ 0 w 50"/>
                <a:gd name="T45" fmla="*/ 74 h 78"/>
                <a:gd name="T46" fmla="*/ 0 w 50"/>
                <a:gd name="T47" fmla="*/ 78 h 78"/>
                <a:gd name="T48" fmla="*/ 35 w 50"/>
                <a:gd name="T49" fmla="*/ 78 h 78"/>
                <a:gd name="T50" fmla="*/ 35 w 50"/>
                <a:gd name="T51" fmla="*/ 78 h 78"/>
                <a:gd name="T52" fmla="*/ 50 w 50"/>
                <a:gd name="T53" fmla="*/ 42 h 78"/>
                <a:gd name="T54" fmla="*/ 27 w 50"/>
                <a:gd name="T55" fmla="*/ 0 h 78"/>
                <a:gd name="T56" fmla="*/ 27 w 50"/>
                <a:gd name="T5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78">
                  <a:moveTo>
                    <a:pt x="19" y="69"/>
                  </a:moveTo>
                  <a:cubicBezTo>
                    <a:pt x="17" y="69"/>
                    <a:pt x="16" y="67"/>
                    <a:pt x="16" y="66"/>
                  </a:cubicBezTo>
                  <a:cubicBezTo>
                    <a:pt x="16" y="64"/>
                    <a:pt x="17" y="63"/>
                    <a:pt x="19" y="63"/>
                  </a:cubicBezTo>
                  <a:cubicBezTo>
                    <a:pt x="20" y="63"/>
                    <a:pt x="21" y="64"/>
                    <a:pt x="21" y="66"/>
                  </a:cubicBezTo>
                  <a:cubicBezTo>
                    <a:pt x="21" y="67"/>
                    <a:pt x="20" y="69"/>
                    <a:pt x="19" y="69"/>
                  </a:cubicBezTo>
                  <a:moveTo>
                    <a:pt x="35" y="60"/>
                  </a:moveTo>
                  <a:cubicBezTo>
                    <a:pt x="33" y="60"/>
                    <a:pt x="32" y="59"/>
                    <a:pt x="32" y="58"/>
                  </a:cubicBezTo>
                  <a:cubicBezTo>
                    <a:pt x="32" y="56"/>
                    <a:pt x="33" y="55"/>
                    <a:pt x="35" y="55"/>
                  </a:cubicBezTo>
                  <a:cubicBezTo>
                    <a:pt x="36" y="55"/>
                    <a:pt x="37" y="56"/>
                    <a:pt x="37" y="58"/>
                  </a:cubicBezTo>
                  <a:cubicBezTo>
                    <a:pt x="37" y="59"/>
                    <a:pt x="36" y="60"/>
                    <a:pt x="35" y="60"/>
                  </a:cubicBezTo>
                  <a:moveTo>
                    <a:pt x="19" y="42"/>
                  </a:moveTo>
                  <a:cubicBezTo>
                    <a:pt x="16" y="42"/>
                    <a:pt x="12" y="39"/>
                    <a:pt x="12" y="35"/>
                  </a:cubicBezTo>
                  <a:cubicBezTo>
                    <a:pt x="12" y="31"/>
                    <a:pt x="16" y="28"/>
                    <a:pt x="19" y="28"/>
                  </a:cubicBezTo>
                  <a:cubicBezTo>
                    <a:pt x="23" y="28"/>
                    <a:pt x="27" y="31"/>
                    <a:pt x="27" y="35"/>
                  </a:cubicBezTo>
                  <a:cubicBezTo>
                    <a:pt x="27" y="39"/>
                    <a:pt x="23" y="42"/>
                    <a:pt x="19" y="42"/>
                  </a:cubicBezTo>
                  <a:moveTo>
                    <a:pt x="2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36"/>
                    <a:pt x="9" y="40"/>
                    <a:pt x="9" y="45"/>
                  </a:cubicBezTo>
                  <a:cubicBezTo>
                    <a:pt x="9" y="50"/>
                    <a:pt x="5" y="54"/>
                    <a:pt x="0" y="55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69"/>
                    <a:pt x="3" y="70"/>
                    <a:pt x="3" y="71"/>
                  </a:cubicBezTo>
                  <a:cubicBezTo>
                    <a:pt x="3" y="73"/>
                    <a:pt x="1" y="74"/>
                    <a:pt x="0" y="74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44" y="69"/>
                    <a:pt x="50" y="57"/>
                    <a:pt x="50" y="42"/>
                  </a:cubicBezTo>
                  <a:cubicBezTo>
                    <a:pt x="50" y="25"/>
                    <a:pt x="41" y="9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1865"/>
            <p:cNvSpPr>
              <a:spLocks/>
            </p:cNvSpPr>
            <p:nvPr userDrawn="1"/>
          </p:nvSpPr>
          <p:spPr bwMode="auto">
            <a:xfrm>
              <a:off x="8874126" y="4630738"/>
              <a:ext cx="63500" cy="26988"/>
            </a:xfrm>
            <a:custGeom>
              <a:avLst/>
              <a:gdLst>
                <a:gd name="T0" fmla="*/ 40 w 40"/>
                <a:gd name="T1" fmla="*/ 0 h 17"/>
                <a:gd name="T2" fmla="*/ 0 w 40"/>
                <a:gd name="T3" fmla="*/ 0 h 17"/>
                <a:gd name="T4" fmla="*/ 0 w 40"/>
                <a:gd name="T5" fmla="*/ 17 h 17"/>
                <a:gd name="T6" fmla="*/ 27 w 40"/>
                <a:gd name="T7" fmla="*/ 17 h 17"/>
                <a:gd name="T8" fmla="*/ 27 w 40"/>
                <a:gd name="T9" fmla="*/ 17 h 17"/>
                <a:gd name="T10" fmla="*/ 40 w 40"/>
                <a:gd name="T11" fmla="*/ 17 h 17"/>
                <a:gd name="T12" fmla="*/ 40 w 4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7">
                  <a:moveTo>
                    <a:pt x="4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40" y="17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1866"/>
            <p:cNvSpPr>
              <a:spLocks/>
            </p:cNvSpPr>
            <p:nvPr userDrawn="1"/>
          </p:nvSpPr>
          <p:spPr bwMode="auto">
            <a:xfrm>
              <a:off x="8874126" y="4630738"/>
              <a:ext cx="63500" cy="26988"/>
            </a:xfrm>
            <a:custGeom>
              <a:avLst/>
              <a:gdLst>
                <a:gd name="T0" fmla="*/ 40 w 40"/>
                <a:gd name="T1" fmla="*/ 0 h 17"/>
                <a:gd name="T2" fmla="*/ 0 w 40"/>
                <a:gd name="T3" fmla="*/ 0 h 17"/>
                <a:gd name="T4" fmla="*/ 0 w 40"/>
                <a:gd name="T5" fmla="*/ 17 h 17"/>
                <a:gd name="T6" fmla="*/ 27 w 40"/>
                <a:gd name="T7" fmla="*/ 17 h 17"/>
                <a:gd name="T8" fmla="*/ 27 w 40"/>
                <a:gd name="T9" fmla="*/ 17 h 17"/>
                <a:gd name="T10" fmla="*/ 40 w 40"/>
                <a:gd name="T11" fmla="*/ 17 h 17"/>
                <a:gd name="T12" fmla="*/ 40 w 4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7">
                  <a:moveTo>
                    <a:pt x="4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40" y="17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Rectangle 1867"/>
            <p:cNvSpPr>
              <a:spLocks noChangeArrowheads="1"/>
            </p:cNvSpPr>
            <p:nvPr userDrawn="1"/>
          </p:nvSpPr>
          <p:spPr bwMode="auto">
            <a:xfrm>
              <a:off x="8874126" y="4529138"/>
              <a:ext cx="39688" cy="101600"/>
            </a:xfrm>
            <a:prstGeom prst="rect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Rectangle 1868"/>
            <p:cNvSpPr>
              <a:spLocks noChangeArrowheads="1"/>
            </p:cNvSpPr>
            <p:nvPr userDrawn="1"/>
          </p:nvSpPr>
          <p:spPr bwMode="auto">
            <a:xfrm>
              <a:off x="8874126" y="4529138"/>
              <a:ext cx="39688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Oval 1869"/>
            <p:cNvSpPr>
              <a:spLocks noChangeArrowheads="1"/>
            </p:cNvSpPr>
            <p:nvPr userDrawn="1"/>
          </p:nvSpPr>
          <p:spPr bwMode="auto">
            <a:xfrm>
              <a:off x="8893176" y="4702175"/>
              <a:ext cx="23813" cy="22225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1870"/>
            <p:cNvSpPr>
              <a:spLocks/>
            </p:cNvSpPr>
            <p:nvPr userDrawn="1"/>
          </p:nvSpPr>
          <p:spPr bwMode="auto">
            <a:xfrm>
              <a:off x="8874126" y="4713288"/>
              <a:ext cx="14288" cy="31750"/>
            </a:xfrm>
            <a:custGeom>
              <a:avLst/>
              <a:gdLst>
                <a:gd name="T0" fmla="*/ 0 w 9"/>
                <a:gd name="T1" fmla="*/ 0 h 20"/>
                <a:gd name="T2" fmla="*/ 0 w 9"/>
                <a:gd name="T3" fmla="*/ 20 h 20"/>
                <a:gd name="T4" fmla="*/ 9 w 9"/>
                <a:gd name="T5" fmla="*/ 10 h 20"/>
                <a:gd name="T6" fmla="*/ 0 w 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19"/>
                    <a:pt x="9" y="15"/>
                    <a:pt x="9" y="10"/>
                  </a:cubicBezTo>
                  <a:cubicBezTo>
                    <a:pt x="9" y="5"/>
                    <a:pt x="5" y="1"/>
                    <a:pt x="0" y="0"/>
                  </a:cubicBezTo>
                </a:path>
              </a:pathLst>
            </a:custGeom>
            <a:solidFill>
              <a:srgbClr val="A85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Oval 1871"/>
            <p:cNvSpPr>
              <a:spLocks noChangeArrowheads="1"/>
            </p:cNvSpPr>
            <p:nvPr userDrawn="1"/>
          </p:nvSpPr>
          <p:spPr bwMode="auto">
            <a:xfrm>
              <a:off x="8924926" y="4745038"/>
              <a:ext cx="7938" cy="7938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Oval 1872"/>
            <p:cNvSpPr>
              <a:spLocks noChangeArrowheads="1"/>
            </p:cNvSpPr>
            <p:nvPr userDrawn="1"/>
          </p:nvSpPr>
          <p:spPr bwMode="auto">
            <a:xfrm>
              <a:off x="8899526" y="4757738"/>
              <a:ext cx="7938" cy="9525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1873"/>
            <p:cNvSpPr>
              <a:spLocks/>
            </p:cNvSpPr>
            <p:nvPr userDrawn="1"/>
          </p:nvSpPr>
          <p:spPr bwMode="auto">
            <a:xfrm>
              <a:off x="8874126" y="4767263"/>
              <a:ext cx="4763" cy="7938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5 h 5"/>
                <a:gd name="T4" fmla="*/ 3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3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1874"/>
            <p:cNvSpPr>
              <a:spLocks/>
            </p:cNvSpPr>
            <p:nvPr userDrawn="1"/>
          </p:nvSpPr>
          <p:spPr bwMode="auto">
            <a:xfrm>
              <a:off x="8874126" y="4848225"/>
              <a:ext cx="9525" cy="22225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14 h 14"/>
                <a:gd name="T4" fmla="*/ 6 w 6"/>
                <a:gd name="T5" fmla="*/ 7 h 14"/>
                <a:gd name="T6" fmla="*/ 0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" y="13"/>
                    <a:pt x="6" y="10"/>
                    <a:pt x="6" y="7"/>
                  </a:cubicBezTo>
                  <a:cubicBezTo>
                    <a:pt x="6" y="3"/>
                    <a:pt x="4" y="0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1875"/>
            <p:cNvSpPr>
              <a:spLocks/>
            </p:cNvSpPr>
            <p:nvPr userDrawn="1"/>
          </p:nvSpPr>
          <p:spPr bwMode="auto">
            <a:xfrm>
              <a:off x="8874126" y="4892675"/>
              <a:ext cx="9525" cy="22225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14 h 14"/>
                <a:gd name="T4" fmla="*/ 6 w 6"/>
                <a:gd name="T5" fmla="*/ 7 h 14"/>
                <a:gd name="T6" fmla="*/ 0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" y="14"/>
                    <a:pt x="6" y="11"/>
                    <a:pt x="6" y="7"/>
                  </a:cubicBezTo>
                  <a:cubicBezTo>
                    <a:pt x="6" y="4"/>
                    <a:pt x="4" y="1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1876"/>
            <p:cNvSpPr>
              <a:spLocks/>
            </p:cNvSpPr>
            <p:nvPr userDrawn="1"/>
          </p:nvSpPr>
          <p:spPr bwMode="auto">
            <a:xfrm>
              <a:off x="8874126" y="4781550"/>
              <a:ext cx="85725" cy="47625"/>
            </a:xfrm>
            <a:custGeom>
              <a:avLst/>
              <a:gdLst>
                <a:gd name="T0" fmla="*/ 54 w 54"/>
                <a:gd name="T1" fmla="*/ 0 h 30"/>
                <a:gd name="T2" fmla="*/ 35 w 54"/>
                <a:gd name="T3" fmla="*/ 0 h 30"/>
                <a:gd name="T4" fmla="*/ 0 w 54"/>
                <a:gd name="T5" fmla="*/ 0 h 30"/>
                <a:gd name="T6" fmla="*/ 0 w 54"/>
                <a:gd name="T7" fmla="*/ 30 h 30"/>
                <a:gd name="T8" fmla="*/ 54 w 54"/>
                <a:gd name="T9" fmla="*/ 30 h 30"/>
                <a:gd name="T10" fmla="*/ 54 w 54"/>
                <a:gd name="T11" fmla="*/ 29 h 30"/>
                <a:gd name="T12" fmla="*/ 54 w 54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0">
                  <a:moveTo>
                    <a:pt x="54" y="0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4" y="30"/>
                  </a:lnTo>
                  <a:lnTo>
                    <a:pt x="54" y="2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7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1877"/>
            <p:cNvSpPr>
              <a:spLocks/>
            </p:cNvSpPr>
            <p:nvPr userDrawn="1"/>
          </p:nvSpPr>
          <p:spPr bwMode="auto">
            <a:xfrm>
              <a:off x="8874126" y="4781550"/>
              <a:ext cx="85725" cy="47625"/>
            </a:xfrm>
            <a:custGeom>
              <a:avLst/>
              <a:gdLst>
                <a:gd name="T0" fmla="*/ 54 w 54"/>
                <a:gd name="T1" fmla="*/ 0 h 30"/>
                <a:gd name="T2" fmla="*/ 35 w 54"/>
                <a:gd name="T3" fmla="*/ 0 h 30"/>
                <a:gd name="T4" fmla="*/ 0 w 54"/>
                <a:gd name="T5" fmla="*/ 0 h 30"/>
                <a:gd name="T6" fmla="*/ 0 w 54"/>
                <a:gd name="T7" fmla="*/ 30 h 30"/>
                <a:gd name="T8" fmla="*/ 54 w 54"/>
                <a:gd name="T9" fmla="*/ 30 h 30"/>
                <a:gd name="T10" fmla="*/ 54 w 54"/>
                <a:gd name="T11" fmla="*/ 29 h 30"/>
                <a:gd name="T12" fmla="*/ 54 w 54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0">
                  <a:moveTo>
                    <a:pt x="54" y="0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4" y="30"/>
                  </a:lnTo>
                  <a:lnTo>
                    <a:pt x="54" y="29"/>
                  </a:lnTo>
                  <a:lnTo>
                    <a:pt x="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1878"/>
            <p:cNvSpPr>
              <a:spLocks/>
            </p:cNvSpPr>
            <p:nvPr userDrawn="1"/>
          </p:nvSpPr>
          <p:spPr bwMode="auto">
            <a:xfrm>
              <a:off x="10564813" y="4622800"/>
              <a:ext cx="412750" cy="298450"/>
            </a:xfrm>
            <a:custGeom>
              <a:avLst/>
              <a:gdLst>
                <a:gd name="T0" fmla="*/ 260 w 260"/>
                <a:gd name="T1" fmla="*/ 188 h 188"/>
                <a:gd name="T2" fmla="*/ 0 w 260"/>
                <a:gd name="T3" fmla="*/ 188 h 188"/>
                <a:gd name="T4" fmla="*/ 76 w 260"/>
                <a:gd name="T5" fmla="*/ 77 h 188"/>
                <a:gd name="T6" fmla="*/ 130 w 260"/>
                <a:gd name="T7" fmla="*/ 0 h 188"/>
                <a:gd name="T8" fmla="*/ 183 w 260"/>
                <a:gd name="T9" fmla="*/ 77 h 188"/>
                <a:gd name="T10" fmla="*/ 260 w 260"/>
                <a:gd name="T11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0" h="188">
                  <a:moveTo>
                    <a:pt x="260" y="188"/>
                  </a:moveTo>
                  <a:lnTo>
                    <a:pt x="0" y="188"/>
                  </a:lnTo>
                  <a:lnTo>
                    <a:pt x="76" y="77"/>
                  </a:lnTo>
                  <a:lnTo>
                    <a:pt x="130" y="0"/>
                  </a:lnTo>
                  <a:lnTo>
                    <a:pt x="183" y="77"/>
                  </a:lnTo>
                  <a:lnTo>
                    <a:pt x="260" y="188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1879"/>
            <p:cNvSpPr>
              <a:spLocks/>
            </p:cNvSpPr>
            <p:nvPr userDrawn="1"/>
          </p:nvSpPr>
          <p:spPr bwMode="auto">
            <a:xfrm>
              <a:off x="10564813" y="4622800"/>
              <a:ext cx="412750" cy="298450"/>
            </a:xfrm>
            <a:custGeom>
              <a:avLst/>
              <a:gdLst>
                <a:gd name="T0" fmla="*/ 260 w 260"/>
                <a:gd name="T1" fmla="*/ 188 h 188"/>
                <a:gd name="T2" fmla="*/ 0 w 260"/>
                <a:gd name="T3" fmla="*/ 188 h 188"/>
                <a:gd name="T4" fmla="*/ 76 w 260"/>
                <a:gd name="T5" fmla="*/ 77 h 188"/>
                <a:gd name="T6" fmla="*/ 130 w 260"/>
                <a:gd name="T7" fmla="*/ 0 h 188"/>
                <a:gd name="T8" fmla="*/ 183 w 260"/>
                <a:gd name="T9" fmla="*/ 77 h 188"/>
                <a:gd name="T10" fmla="*/ 260 w 260"/>
                <a:gd name="T11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0" h="188">
                  <a:moveTo>
                    <a:pt x="260" y="188"/>
                  </a:moveTo>
                  <a:lnTo>
                    <a:pt x="0" y="188"/>
                  </a:lnTo>
                  <a:lnTo>
                    <a:pt x="76" y="77"/>
                  </a:lnTo>
                  <a:lnTo>
                    <a:pt x="130" y="0"/>
                  </a:lnTo>
                  <a:lnTo>
                    <a:pt x="183" y="77"/>
                  </a:lnTo>
                  <a:lnTo>
                    <a:pt x="260" y="18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1880"/>
            <p:cNvSpPr>
              <a:spLocks/>
            </p:cNvSpPr>
            <p:nvPr userDrawn="1"/>
          </p:nvSpPr>
          <p:spPr bwMode="auto">
            <a:xfrm>
              <a:off x="10601326" y="4498975"/>
              <a:ext cx="339725" cy="246063"/>
            </a:xfrm>
            <a:custGeom>
              <a:avLst/>
              <a:gdLst>
                <a:gd name="T0" fmla="*/ 214 w 214"/>
                <a:gd name="T1" fmla="*/ 155 h 155"/>
                <a:gd name="T2" fmla="*/ 0 w 214"/>
                <a:gd name="T3" fmla="*/ 155 h 155"/>
                <a:gd name="T4" fmla="*/ 64 w 214"/>
                <a:gd name="T5" fmla="*/ 62 h 155"/>
                <a:gd name="T6" fmla="*/ 107 w 214"/>
                <a:gd name="T7" fmla="*/ 0 h 155"/>
                <a:gd name="T8" fmla="*/ 149 w 214"/>
                <a:gd name="T9" fmla="*/ 62 h 155"/>
                <a:gd name="T10" fmla="*/ 214 w 214"/>
                <a:gd name="T1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155">
                  <a:moveTo>
                    <a:pt x="214" y="155"/>
                  </a:moveTo>
                  <a:lnTo>
                    <a:pt x="0" y="155"/>
                  </a:lnTo>
                  <a:lnTo>
                    <a:pt x="64" y="62"/>
                  </a:lnTo>
                  <a:lnTo>
                    <a:pt x="107" y="0"/>
                  </a:lnTo>
                  <a:lnTo>
                    <a:pt x="149" y="62"/>
                  </a:lnTo>
                  <a:lnTo>
                    <a:pt x="214" y="155"/>
                  </a:lnTo>
                  <a:close/>
                </a:path>
              </a:pathLst>
            </a:custGeom>
            <a:solidFill>
              <a:srgbClr val="E6EE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1881"/>
            <p:cNvSpPr>
              <a:spLocks/>
            </p:cNvSpPr>
            <p:nvPr userDrawn="1"/>
          </p:nvSpPr>
          <p:spPr bwMode="auto">
            <a:xfrm>
              <a:off x="10601326" y="4498975"/>
              <a:ext cx="339725" cy="246063"/>
            </a:xfrm>
            <a:custGeom>
              <a:avLst/>
              <a:gdLst>
                <a:gd name="T0" fmla="*/ 214 w 214"/>
                <a:gd name="T1" fmla="*/ 155 h 155"/>
                <a:gd name="T2" fmla="*/ 0 w 214"/>
                <a:gd name="T3" fmla="*/ 155 h 155"/>
                <a:gd name="T4" fmla="*/ 64 w 214"/>
                <a:gd name="T5" fmla="*/ 62 h 155"/>
                <a:gd name="T6" fmla="*/ 107 w 214"/>
                <a:gd name="T7" fmla="*/ 0 h 155"/>
                <a:gd name="T8" fmla="*/ 149 w 214"/>
                <a:gd name="T9" fmla="*/ 62 h 155"/>
                <a:gd name="T10" fmla="*/ 214 w 214"/>
                <a:gd name="T1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155">
                  <a:moveTo>
                    <a:pt x="214" y="155"/>
                  </a:moveTo>
                  <a:lnTo>
                    <a:pt x="0" y="155"/>
                  </a:lnTo>
                  <a:lnTo>
                    <a:pt x="64" y="62"/>
                  </a:lnTo>
                  <a:lnTo>
                    <a:pt x="107" y="0"/>
                  </a:lnTo>
                  <a:lnTo>
                    <a:pt x="149" y="62"/>
                  </a:lnTo>
                  <a:lnTo>
                    <a:pt x="214" y="15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1882"/>
            <p:cNvSpPr>
              <a:spLocks/>
            </p:cNvSpPr>
            <p:nvPr userDrawn="1"/>
          </p:nvSpPr>
          <p:spPr bwMode="auto">
            <a:xfrm>
              <a:off x="10636251" y="4400550"/>
              <a:ext cx="269875" cy="196850"/>
            </a:xfrm>
            <a:custGeom>
              <a:avLst/>
              <a:gdLst>
                <a:gd name="T0" fmla="*/ 170 w 170"/>
                <a:gd name="T1" fmla="*/ 124 h 124"/>
                <a:gd name="T2" fmla="*/ 0 w 170"/>
                <a:gd name="T3" fmla="*/ 124 h 124"/>
                <a:gd name="T4" fmla="*/ 85 w 170"/>
                <a:gd name="T5" fmla="*/ 0 h 124"/>
                <a:gd name="T6" fmla="*/ 170 w 170"/>
                <a:gd name="T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124">
                  <a:moveTo>
                    <a:pt x="170" y="124"/>
                  </a:moveTo>
                  <a:lnTo>
                    <a:pt x="0" y="124"/>
                  </a:lnTo>
                  <a:lnTo>
                    <a:pt x="85" y="0"/>
                  </a:lnTo>
                  <a:lnTo>
                    <a:pt x="170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1883"/>
            <p:cNvSpPr>
              <a:spLocks/>
            </p:cNvSpPr>
            <p:nvPr userDrawn="1"/>
          </p:nvSpPr>
          <p:spPr bwMode="auto">
            <a:xfrm>
              <a:off x="10636251" y="4400550"/>
              <a:ext cx="269875" cy="196850"/>
            </a:xfrm>
            <a:custGeom>
              <a:avLst/>
              <a:gdLst>
                <a:gd name="T0" fmla="*/ 170 w 170"/>
                <a:gd name="T1" fmla="*/ 124 h 124"/>
                <a:gd name="T2" fmla="*/ 0 w 170"/>
                <a:gd name="T3" fmla="*/ 124 h 124"/>
                <a:gd name="T4" fmla="*/ 85 w 170"/>
                <a:gd name="T5" fmla="*/ 0 h 124"/>
                <a:gd name="T6" fmla="*/ 170 w 170"/>
                <a:gd name="T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124">
                  <a:moveTo>
                    <a:pt x="170" y="124"/>
                  </a:moveTo>
                  <a:lnTo>
                    <a:pt x="0" y="124"/>
                  </a:lnTo>
                  <a:lnTo>
                    <a:pt x="85" y="0"/>
                  </a:lnTo>
                  <a:lnTo>
                    <a:pt x="170" y="1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Rectangle 1884"/>
            <p:cNvSpPr>
              <a:spLocks noChangeArrowheads="1"/>
            </p:cNvSpPr>
            <p:nvPr userDrawn="1"/>
          </p:nvSpPr>
          <p:spPr bwMode="auto">
            <a:xfrm>
              <a:off x="10721976" y="4921250"/>
              <a:ext cx="98425" cy="141288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Rectangle 1885"/>
            <p:cNvSpPr>
              <a:spLocks noChangeArrowheads="1"/>
            </p:cNvSpPr>
            <p:nvPr userDrawn="1"/>
          </p:nvSpPr>
          <p:spPr bwMode="auto">
            <a:xfrm>
              <a:off x="10721976" y="4921250"/>
              <a:ext cx="98425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Line 1886"/>
            <p:cNvSpPr>
              <a:spLocks noChangeShapeType="1"/>
            </p:cNvSpPr>
            <p:nvPr userDrawn="1"/>
          </p:nvSpPr>
          <p:spPr bwMode="auto">
            <a:xfrm>
              <a:off x="10796588" y="44370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Line 1887"/>
            <p:cNvSpPr>
              <a:spLocks noChangeShapeType="1"/>
            </p:cNvSpPr>
            <p:nvPr userDrawn="1"/>
          </p:nvSpPr>
          <p:spPr bwMode="auto">
            <a:xfrm>
              <a:off x="10796588" y="44370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1888"/>
            <p:cNvSpPr>
              <a:spLocks/>
            </p:cNvSpPr>
            <p:nvPr userDrawn="1"/>
          </p:nvSpPr>
          <p:spPr bwMode="auto">
            <a:xfrm>
              <a:off x="10771188" y="4745038"/>
              <a:ext cx="206375" cy="176213"/>
            </a:xfrm>
            <a:custGeom>
              <a:avLst/>
              <a:gdLst>
                <a:gd name="T0" fmla="*/ 53 w 130"/>
                <a:gd name="T1" fmla="*/ 0 h 111"/>
                <a:gd name="T2" fmla="*/ 0 w 130"/>
                <a:gd name="T3" fmla="*/ 0 h 111"/>
                <a:gd name="T4" fmla="*/ 0 w 130"/>
                <a:gd name="T5" fmla="*/ 111 h 111"/>
                <a:gd name="T6" fmla="*/ 31 w 130"/>
                <a:gd name="T7" fmla="*/ 111 h 111"/>
                <a:gd name="T8" fmla="*/ 130 w 130"/>
                <a:gd name="T9" fmla="*/ 111 h 111"/>
                <a:gd name="T10" fmla="*/ 53 w 130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111">
                  <a:moveTo>
                    <a:pt x="53" y="0"/>
                  </a:moveTo>
                  <a:lnTo>
                    <a:pt x="0" y="0"/>
                  </a:lnTo>
                  <a:lnTo>
                    <a:pt x="0" y="111"/>
                  </a:lnTo>
                  <a:lnTo>
                    <a:pt x="31" y="111"/>
                  </a:lnTo>
                  <a:lnTo>
                    <a:pt x="130" y="111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96A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1889"/>
            <p:cNvSpPr>
              <a:spLocks/>
            </p:cNvSpPr>
            <p:nvPr userDrawn="1"/>
          </p:nvSpPr>
          <p:spPr bwMode="auto">
            <a:xfrm>
              <a:off x="10771188" y="4745038"/>
              <a:ext cx="206375" cy="176213"/>
            </a:xfrm>
            <a:custGeom>
              <a:avLst/>
              <a:gdLst>
                <a:gd name="T0" fmla="*/ 53 w 130"/>
                <a:gd name="T1" fmla="*/ 0 h 111"/>
                <a:gd name="T2" fmla="*/ 0 w 130"/>
                <a:gd name="T3" fmla="*/ 0 h 111"/>
                <a:gd name="T4" fmla="*/ 0 w 130"/>
                <a:gd name="T5" fmla="*/ 111 h 111"/>
                <a:gd name="T6" fmla="*/ 31 w 130"/>
                <a:gd name="T7" fmla="*/ 111 h 111"/>
                <a:gd name="T8" fmla="*/ 130 w 130"/>
                <a:gd name="T9" fmla="*/ 111 h 111"/>
                <a:gd name="T10" fmla="*/ 53 w 130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111">
                  <a:moveTo>
                    <a:pt x="53" y="0"/>
                  </a:moveTo>
                  <a:lnTo>
                    <a:pt x="0" y="0"/>
                  </a:lnTo>
                  <a:lnTo>
                    <a:pt x="0" y="111"/>
                  </a:lnTo>
                  <a:lnTo>
                    <a:pt x="31" y="111"/>
                  </a:lnTo>
                  <a:lnTo>
                    <a:pt x="130" y="111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1890"/>
            <p:cNvSpPr>
              <a:spLocks/>
            </p:cNvSpPr>
            <p:nvPr userDrawn="1"/>
          </p:nvSpPr>
          <p:spPr bwMode="auto">
            <a:xfrm>
              <a:off x="10771188" y="4597400"/>
              <a:ext cx="169863" cy="147638"/>
            </a:xfrm>
            <a:custGeom>
              <a:avLst/>
              <a:gdLst>
                <a:gd name="T0" fmla="*/ 42 w 107"/>
                <a:gd name="T1" fmla="*/ 0 h 93"/>
                <a:gd name="T2" fmla="*/ 0 w 107"/>
                <a:gd name="T3" fmla="*/ 0 h 93"/>
                <a:gd name="T4" fmla="*/ 0 w 107"/>
                <a:gd name="T5" fmla="*/ 93 h 93"/>
                <a:gd name="T6" fmla="*/ 53 w 107"/>
                <a:gd name="T7" fmla="*/ 93 h 93"/>
                <a:gd name="T8" fmla="*/ 107 w 107"/>
                <a:gd name="T9" fmla="*/ 93 h 93"/>
                <a:gd name="T10" fmla="*/ 77 w 107"/>
                <a:gd name="T11" fmla="*/ 49 h 93"/>
                <a:gd name="T12" fmla="*/ 42 w 107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93">
                  <a:moveTo>
                    <a:pt x="42" y="0"/>
                  </a:moveTo>
                  <a:lnTo>
                    <a:pt x="0" y="0"/>
                  </a:lnTo>
                  <a:lnTo>
                    <a:pt x="0" y="93"/>
                  </a:lnTo>
                  <a:lnTo>
                    <a:pt x="53" y="93"/>
                  </a:lnTo>
                  <a:lnTo>
                    <a:pt x="107" y="93"/>
                  </a:lnTo>
                  <a:lnTo>
                    <a:pt x="77" y="49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8B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1891"/>
            <p:cNvSpPr>
              <a:spLocks/>
            </p:cNvSpPr>
            <p:nvPr userDrawn="1"/>
          </p:nvSpPr>
          <p:spPr bwMode="auto">
            <a:xfrm>
              <a:off x="10771188" y="4597400"/>
              <a:ext cx="169863" cy="147638"/>
            </a:xfrm>
            <a:custGeom>
              <a:avLst/>
              <a:gdLst>
                <a:gd name="T0" fmla="*/ 42 w 107"/>
                <a:gd name="T1" fmla="*/ 0 h 93"/>
                <a:gd name="T2" fmla="*/ 0 w 107"/>
                <a:gd name="T3" fmla="*/ 0 h 93"/>
                <a:gd name="T4" fmla="*/ 0 w 107"/>
                <a:gd name="T5" fmla="*/ 93 h 93"/>
                <a:gd name="T6" fmla="*/ 53 w 107"/>
                <a:gd name="T7" fmla="*/ 93 h 93"/>
                <a:gd name="T8" fmla="*/ 107 w 107"/>
                <a:gd name="T9" fmla="*/ 93 h 93"/>
                <a:gd name="T10" fmla="*/ 77 w 107"/>
                <a:gd name="T11" fmla="*/ 49 h 93"/>
                <a:gd name="T12" fmla="*/ 42 w 107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93">
                  <a:moveTo>
                    <a:pt x="42" y="0"/>
                  </a:moveTo>
                  <a:lnTo>
                    <a:pt x="0" y="0"/>
                  </a:lnTo>
                  <a:lnTo>
                    <a:pt x="0" y="93"/>
                  </a:lnTo>
                  <a:lnTo>
                    <a:pt x="53" y="93"/>
                  </a:lnTo>
                  <a:lnTo>
                    <a:pt x="107" y="93"/>
                  </a:lnTo>
                  <a:lnTo>
                    <a:pt x="77" y="49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1892"/>
            <p:cNvSpPr>
              <a:spLocks/>
            </p:cNvSpPr>
            <p:nvPr userDrawn="1"/>
          </p:nvSpPr>
          <p:spPr bwMode="auto">
            <a:xfrm>
              <a:off x="10771188" y="4400550"/>
              <a:ext cx="134938" cy="196850"/>
            </a:xfrm>
            <a:custGeom>
              <a:avLst/>
              <a:gdLst>
                <a:gd name="T0" fmla="*/ 0 w 85"/>
                <a:gd name="T1" fmla="*/ 0 h 124"/>
                <a:gd name="T2" fmla="*/ 0 w 85"/>
                <a:gd name="T3" fmla="*/ 124 h 124"/>
                <a:gd name="T4" fmla="*/ 42 w 85"/>
                <a:gd name="T5" fmla="*/ 124 h 124"/>
                <a:gd name="T6" fmla="*/ 85 w 85"/>
                <a:gd name="T7" fmla="*/ 124 h 124"/>
                <a:gd name="T8" fmla="*/ 42 w 85"/>
                <a:gd name="T9" fmla="*/ 61 h 124"/>
                <a:gd name="T10" fmla="*/ 25 w 85"/>
                <a:gd name="T11" fmla="*/ 37 h 124"/>
                <a:gd name="T12" fmla="*/ 16 w 85"/>
                <a:gd name="T13" fmla="*/ 23 h 124"/>
                <a:gd name="T14" fmla="*/ 10 w 85"/>
                <a:gd name="T15" fmla="*/ 15 h 124"/>
                <a:gd name="T16" fmla="*/ 10 w 85"/>
                <a:gd name="T17" fmla="*/ 15 h 124"/>
                <a:gd name="T18" fmla="*/ 0 w 85"/>
                <a:gd name="T1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lnTo>
                    <a:pt x="0" y="124"/>
                  </a:lnTo>
                  <a:lnTo>
                    <a:pt x="42" y="124"/>
                  </a:lnTo>
                  <a:lnTo>
                    <a:pt x="85" y="124"/>
                  </a:lnTo>
                  <a:lnTo>
                    <a:pt x="42" y="61"/>
                  </a:lnTo>
                  <a:lnTo>
                    <a:pt x="25" y="37"/>
                  </a:lnTo>
                  <a:lnTo>
                    <a:pt x="16" y="23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1893"/>
            <p:cNvSpPr>
              <a:spLocks/>
            </p:cNvSpPr>
            <p:nvPr userDrawn="1"/>
          </p:nvSpPr>
          <p:spPr bwMode="auto">
            <a:xfrm>
              <a:off x="10771188" y="4400550"/>
              <a:ext cx="134938" cy="196850"/>
            </a:xfrm>
            <a:custGeom>
              <a:avLst/>
              <a:gdLst>
                <a:gd name="T0" fmla="*/ 0 w 85"/>
                <a:gd name="T1" fmla="*/ 0 h 124"/>
                <a:gd name="T2" fmla="*/ 0 w 85"/>
                <a:gd name="T3" fmla="*/ 124 h 124"/>
                <a:gd name="T4" fmla="*/ 42 w 85"/>
                <a:gd name="T5" fmla="*/ 124 h 124"/>
                <a:gd name="T6" fmla="*/ 85 w 85"/>
                <a:gd name="T7" fmla="*/ 124 h 124"/>
                <a:gd name="T8" fmla="*/ 42 w 85"/>
                <a:gd name="T9" fmla="*/ 61 h 124"/>
                <a:gd name="T10" fmla="*/ 25 w 85"/>
                <a:gd name="T11" fmla="*/ 37 h 124"/>
                <a:gd name="T12" fmla="*/ 16 w 85"/>
                <a:gd name="T13" fmla="*/ 23 h 124"/>
                <a:gd name="T14" fmla="*/ 10 w 85"/>
                <a:gd name="T15" fmla="*/ 15 h 124"/>
                <a:gd name="T16" fmla="*/ 10 w 85"/>
                <a:gd name="T17" fmla="*/ 15 h 124"/>
                <a:gd name="T18" fmla="*/ 0 w 85"/>
                <a:gd name="T1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lnTo>
                    <a:pt x="0" y="124"/>
                  </a:lnTo>
                  <a:lnTo>
                    <a:pt x="42" y="124"/>
                  </a:lnTo>
                  <a:lnTo>
                    <a:pt x="85" y="124"/>
                  </a:lnTo>
                  <a:lnTo>
                    <a:pt x="42" y="61"/>
                  </a:lnTo>
                  <a:lnTo>
                    <a:pt x="25" y="37"/>
                  </a:lnTo>
                  <a:lnTo>
                    <a:pt x="16" y="23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Rectangle 1894"/>
            <p:cNvSpPr>
              <a:spLocks noChangeArrowheads="1"/>
            </p:cNvSpPr>
            <p:nvPr userDrawn="1"/>
          </p:nvSpPr>
          <p:spPr bwMode="auto">
            <a:xfrm>
              <a:off x="10771188" y="4921250"/>
              <a:ext cx="49213" cy="141288"/>
            </a:xfrm>
            <a:prstGeom prst="rect">
              <a:avLst/>
            </a:pr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Rectangle 1895"/>
            <p:cNvSpPr>
              <a:spLocks noChangeArrowheads="1"/>
            </p:cNvSpPr>
            <p:nvPr userDrawn="1"/>
          </p:nvSpPr>
          <p:spPr bwMode="auto">
            <a:xfrm>
              <a:off x="10771188" y="4921250"/>
              <a:ext cx="49213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889008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23</a:t>
            </a:fld>
            <a:endParaRPr lang="zh-CN" altLang="en-US"/>
          </a:p>
        </p:txBody>
      </p:sp>
      <p:grpSp>
        <p:nvGrpSpPr>
          <p:cNvPr id="5" name="204299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E1E7867D-4813-4996-B92A-9A68D15B73CC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9926" y="1130300"/>
            <a:ext cx="10850562" cy="5016500"/>
            <a:chOff x="669926" y="1130300"/>
            <a:chExt cx="10850562" cy="5016500"/>
          </a:xfrm>
        </p:grpSpPr>
        <p:grpSp>
          <p:nvGrpSpPr>
            <p:cNvPr id="6" name="ïṡ1ídè">
              <a:extLst>
                <a:ext uri="{FF2B5EF4-FFF2-40B4-BE49-F238E27FC236}">
                  <a16:creationId xmlns:a16="http://schemas.microsoft.com/office/drawing/2014/main" xmlns="" id="{A9562653-4E6B-47AF-A546-7048E509C09A}"/>
                </a:ext>
              </a:extLst>
            </p:cNvPr>
            <p:cNvGrpSpPr/>
            <p:nvPr/>
          </p:nvGrpSpPr>
          <p:grpSpPr>
            <a:xfrm>
              <a:off x="669926" y="2181856"/>
              <a:ext cx="10850562" cy="1966555"/>
              <a:chOff x="669926" y="1726375"/>
              <a:chExt cx="10850562" cy="2363312"/>
            </a:xfrm>
          </p:grpSpPr>
          <p:sp>
            <p:nvSpPr>
              <p:cNvPr id="53" name="îŝļidè">
                <a:extLst>
                  <a:ext uri="{FF2B5EF4-FFF2-40B4-BE49-F238E27FC236}">
                    <a16:creationId xmlns:a16="http://schemas.microsoft.com/office/drawing/2014/main" xmlns="" id="{9FF7EBE0-139E-48FF-8FA7-120BE2303B1D}"/>
                  </a:ext>
                </a:extLst>
              </p:cNvPr>
              <p:cNvSpPr/>
              <p:nvPr/>
            </p:nvSpPr>
            <p:spPr bwMode="auto">
              <a:xfrm>
                <a:off x="669926" y="3378130"/>
                <a:ext cx="2660798" cy="711557"/>
              </a:xfrm>
              <a:custGeom>
                <a:avLst/>
                <a:gdLst>
                  <a:gd name="T0" fmla="*/ 1803400 w 21600"/>
                  <a:gd name="T1" fmla="*/ 973932 h 21600"/>
                  <a:gd name="T2" fmla="*/ 1803400 w 21600"/>
                  <a:gd name="T3" fmla="*/ 973932 h 21600"/>
                  <a:gd name="T4" fmla="*/ 1803400 w 21600"/>
                  <a:gd name="T5" fmla="*/ 973932 h 21600"/>
                  <a:gd name="T6" fmla="*/ 1803400 w 21600"/>
                  <a:gd name="T7" fmla="*/ 973932 h 216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599"/>
                    </a:lnTo>
                    <a:lnTo>
                      <a:pt x="0" y="2159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/>
              <a:extLst/>
            </p:spPr>
            <p:txBody>
              <a:bodyPr anchor="ctr"/>
              <a:lstStyle/>
              <a:p>
                <a:pPr algn="ctr"/>
                <a:r>
                  <a:rPr lang="en-US" dirty="0"/>
                  <a:t>Text</a:t>
                </a:r>
                <a:endParaRPr dirty="0"/>
              </a:p>
            </p:txBody>
          </p:sp>
          <p:sp>
            <p:nvSpPr>
              <p:cNvPr id="54" name="ïsḷîḑe">
                <a:extLst>
                  <a:ext uri="{FF2B5EF4-FFF2-40B4-BE49-F238E27FC236}">
                    <a16:creationId xmlns:a16="http://schemas.microsoft.com/office/drawing/2014/main" xmlns="" id="{57EB2590-9340-4DA0-8B65-F87B1D0CE818}"/>
                  </a:ext>
                </a:extLst>
              </p:cNvPr>
              <p:cNvSpPr/>
              <p:nvPr/>
            </p:nvSpPr>
            <p:spPr bwMode="auto">
              <a:xfrm>
                <a:off x="2825800" y="3050477"/>
                <a:ext cx="2023255" cy="711557"/>
              </a:xfrm>
              <a:custGeom>
                <a:avLst/>
                <a:gdLst>
                  <a:gd name="T0" fmla="*/ 1803400 w 21600"/>
                  <a:gd name="T1" fmla="*/ 973931 h 21600"/>
                  <a:gd name="T2" fmla="*/ 1803400 w 21600"/>
                  <a:gd name="T3" fmla="*/ 973931 h 21600"/>
                  <a:gd name="T4" fmla="*/ 1803400 w 21600"/>
                  <a:gd name="T5" fmla="*/ 973931 h 21600"/>
                  <a:gd name="T6" fmla="*/ 1803400 w 21600"/>
                  <a:gd name="T7" fmla="*/ 973931 h 216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599"/>
                    </a:lnTo>
                    <a:lnTo>
                      <a:pt x="0" y="2159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  <a:extLst/>
            </p:spPr>
            <p:txBody>
              <a:bodyPr anchor="ctr"/>
              <a:lstStyle/>
              <a:p>
                <a:pPr algn="ctr"/>
                <a:r>
                  <a:rPr lang="en-US" altLang="zh-CN" dirty="0"/>
                  <a:t>Text</a:t>
                </a:r>
              </a:p>
            </p:txBody>
          </p:sp>
          <p:sp>
            <p:nvSpPr>
              <p:cNvPr id="55" name="iṩḷidê">
                <a:extLst>
                  <a:ext uri="{FF2B5EF4-FFF2-40B4-BE49-F238E27FC236}">
                    <a16:creationId xmlns:a16="http://schemas.microsoft.com/office/drawing/2014/main" xmlns="" id="{6466ED33-5488-4417-904B-330F699009AE}"/>
                  </a:ext>
                </a:extLst>
              </p:cNvPr>
              <p:cNvSpPr/>
              <p:nvPr/>
            </p:nvSpPr>
            <p:spPr bwMode="auto">
              <a:xfrm>
                <a:off x="4366395" y="2723984"/>
                <a:ext cx="2023255" cy="711557"/>
              </a:xfrm>
              <a:custGeom>
                <a:avLst/>
                <a:gdLst>
                  <a:gd name="T0" fmla="*/ 1803400 w 21600"/>
                  <a:gd name="T1" fmla="*/ 973932 h 21600"/>
                  <a:gd name="T2" fmla="*/ 1803400 w 21600"/>
                  <a:gd name="T3" fmla="*/ 973932 h 21600"/>
                  <a:gd name="T4" fmla="*/ 1803400 w 21600"/>
                  <a:gd name="T5" fmla="*/ 973932 h 21600"/>
                  <a:gd name="T6" fmla="*/ 1803400 w 21600"/>
                  <a:gd name="T7" fmla="*/ 973932 h 216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599"/>
                    </a:lnTo>
                    <a:lnTo>
                      <a:pt x="0" y="2159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/>
              <a:extLst/>
            </p:spPr>
            <p:txBody>
              <a:bodyPr anchor="ctr"/>
              <a:lstStyle/>
              <a:p>
                <a:pPr algn="ctr"/>
                <a:r>
                  <a:rPr lang="en-US" altLang="zh-CN" dirty="0"/>
                  <a:t>Text</a:t>
                </a:r>
              </a:p>
            </p:txBody>
          </p:sp>
          <p:sp>
            <p:nvSpPr>
              <p:cNvPr id="56" name="íšḷiḓe">
                <a:extLst>
                  <a:ext uri="{FF2B5EF4-FFF2-40B4-BE49-F238E27FC236}">
                    <a16:creationId xmlns:a16="http://schemas.microsoft.com/office/drawing/2014/main" xmlns="" id="{7CF4CED4-75A3-417E-87E8-8AC4B72155E2}"/>
                  </a:ext>
                </a:extLst>
              </p:cNvPr>
              <p:cNvSpPr/>
              <p:nvPr/>
            </p:nvSpPr>
            <p:spPr bwMode="auto">
              <a:xfrm rot="10800000">
                <a:off x="2832924" y="3755075"/>
                <a:ext cx="487113" cy="333452"/>
              </a:xfrm>
              <a:custGeom>
                <a:avLst/>
                <a:gdLst>
                  <a:gd name="T0" fmla="*/ 434181 w 21600"/>
                  <a:gd name="T1" fmla="*/ 456407 h 21600"/>
                  <a:gd name="T2" fmla="*/ 434181 w 21600"/>
                  <a:gd name="T3" fmla="*/ 456407 h 21600"/>
                  <a:gd name="T4" fmla="*/ 434181 w 21600"/>
                  <a:gd name="T5" fmla="*/ 456407 h 21600"/>
                  <a:gd name="T6" fmla="*/ 434181 w 21600"/>
                  <a:gd name="T7" fmla="*/ 456407 h 216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0" y="21599"/>
                    </a:lnTo>
                    <a:lnTo>
                      <a:pt x="21600" y="2159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/>
              <a:extLst/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" name="iṡḻiḓe">
                <a:extLst>
                  <a:ext uri="{FF2B5EF4-FFF2-40B4-BE49-F238E27FC236}">
                    <a16:creationId xmlns:a16="http://schemas.microsoft.com/office/drawing/2014/main" xmlns="" id="{3426F723-4447-4208-A213-AA35799947A7}"/>
                  </a:ext>
                </a:extLst>
              </p:cNvPr>
              <p:cNvSpPr/>
              <p:nvPr/>
            </p:nvSpPr>
            <p:spPr bwMode="auto">
              <a:xfrm rot="10800000">
                <a:off x="5898084" y="3109048"/>
                <a:ext cx="487113" cy="333452"/>
              </a:xfrm>
              <a:custGeom>
                <a:avLst/>
                <a:gdLst>
                  <a:gd name="T0" fmla="*/ 434181 w 21600"/>
                  <a:gd name="T1" fmla="*/ 456407 h 21600"/>
                  <a:gd name="T2" fmla="*/ 434181 w 21600"/>
                  <a:gd name="T3" fmla="*/ 456407 h 21600"/>
                  <a:gd name="T4" fmla="*/ 434181 w 21600"/>
                  <a:gd name="T5" fmla="*/ 456407 h 21600"/>
                  <a:gd name="T6" fmla="*/ 434181 w 21600"/>
                  <a:gd name="T7" fmla="*/ 456407 h 216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0" y="21599"/>
                    </a:lnTo>
                    <a:lnTo>
                      <a:pt x="21600" y="2159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/>
              <a:extLst/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" name="íŝľiḓe">
                <a:extLst>
                  <a:ext uri="{FF2B5EF4-FFF2-40B4-BE49-F238E27FC236}">
                    <a16:creationId xmlns:a16="http://schemas.microsoft.com/office/drawing/2014/main" xmlns="" id="{0D048A67-F58E-4F28-A2D0-2A7C5FA6A86A}"/>
                  </a:ext>
                </a:extLst>
              </p:cNvPr>
              <p:cNvSpPr/>
              <p:nvPr/>
            </p:nvSpPr>
            <p:spPr bwMode="auto">
              <a:xfrm>
                <a:off x="5884726" y="2397491"/>
                <a:ext cx="2023255" cy="711557"/>
              </a:xfrm>
              <a:custGeom>
                <a:avLst/>
                <a:gdLst>
                  <a:gd name="T0" fmla="*/ 1803400 w 21600"/>
                  <a:gd name="T1" fmla="*/ 973931 h 21600"/>
                  <a:gd name="T2" fmla="*/ 1803400 w 21600"/>
                  <a:gd name="T3" fmla="*/ 973931 h 21600"/>
                  <a:gd name="T4" fmla="*/ 1803400 w 21600"/>
                  <a:gd name="T5" fmla="*/ 973931 h 21600"/>
                  <a:gd name="T6" fmla="*/ 1803400 w 21600"/>
                  <a:gd name="T7" fmla="*/ 973931 h 216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599"/>
                    </a:lnTo>
                    <a:lnTo>
                      <a:pt x="0" y="2159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  <a:extLst/>
            </p:spPr>
            <p:txBody>
              <a:bodyPr anchor="ctr"/>
              <a:lstStyle/>
              <a:p>
                <a:pPr algn="ctr"/>
                <a:r>
                  <a:rPr lang="en-US" altLang="zh-CN" dirty="0"/>
                  <a:t>Text</a:t>
                </a:r>
              </a:p>
            </p:txBody>
          </p:sp>
          <p:sp>
            <p:nvSpPr>
              <p:cNvPr id="59" name="íŝľíḓè">
                <a:extLst>
                  <a:ext uri="{FF2B5EF4-FFF2-40B4-BE49-F238E27FC236}">
                    <a16:creationId xmlns:a16="http://schemas.microsoft.com/office/drawing/2014/main" xmlns="" id="{8F31D863-1C3D-4F82-B06E-29D7074B9189}"/>
                  </a:ext>
                </a:extLst>
              </p:cNvPr>
              <p:cNvSpPr/>
              <p:nvPr/>
            </p:nvSpPr>
            <p:spPr bwMode="auto">
              <a:xfrm rot="10800000">
                <a:off x="7420869" y="2774437"/>
                <a:ext cx="487113" cy="333452"/>
              </a:xfrm>
              <a:custGeom>
                <a:avLst/>
                <a:gdLst>
                  <a:gd name="T0" fmla="*/ 434181 w 21600"/>
                  <a:gd name="T1" fmla="*/ 456406 h 21600"/>
                  <a:gd name="T2" fmla="*/ 434181 w 21600"/>
                  <a:gd name="T3" fmla="*/ 456406 h 21600"/>
                  <a:gd name="T4" fmla="*/ 434181 w 21600"/>
                  <a:gd name="T5" fmla="*/ 456406 h 21600"/>
                  <a:gd name="T6" fmla="*/ 434181 w 21600"/>
                  <a:gd name="T7" fmla="*/ 456406 h 216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0" y="21599"/>
                    </a:lnTo>
                    <a:lnTo>
                      <a:pt x="21600" y="2159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/>
              <a:extLst/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" name="ïSḷidé">
                <a:extLst>
                  <a:ext uri="{FF2B5EF4-FFF2-40B4-BE49-F238E27FC236}">
                    <a16:creationId xmlns:a16="http://schemas.microsoft.com/office/drawing/2014/main" xmlns="" id="{F14ED181-D80E-4CA4-ACCB-EA9F4DE5D9D7}"/>
                  </a:ext>
                </a:extLst>
              </p:cNvPr>
              <p:cNvSpPr/>
              <p:nvPr/>
            </p:nvSpPr>
            <p:spPr bwMode="auto">
              <a:xfrm>
                <a:off x="7403058" y="2062879"/>
                <a:ext cx="2023255" cy="711557"/>
              </a:xfrm>
              <a:custGeom>
                <a:avLst/>
                <a:gdLst>
                  <a:gd name="T0" fmla="*/ 1803400 w 21600"/>
                  <a:gd name="T1" fmla="*/ 973932 h 21600"/>
                  <a:gd name="T2" fmla="*/ 1803400 w 21600"/>
                  <a:gd name="T3" fmla="*/ 973932 h 21600"/>
                  <a:gd name="T4" fmla="*/ 1803400 w 21600"/>
                  <a:gd name="T5" fmla="*/ 973932 h 21600"/>
                  <a:gd name="T6" fmla="*/ 1803400 w 21600"/>
                  <a:gd name="T7" fmla="*/ 973932 h 216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599"/>
                    </a:lnTo>
                    <a:lnTo>
                      <a:pt x="0" y="2159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/>
              <a:extLst/>
            </p:spPr>
            <p:txBody>
              <a:bodyPr anchor="ctr"/>
              <a:lstStyle/>
              <a:p>
                <a:pPr algn="ctr"/>
                <a:r>
                  <a:rPr lang="en-US" altLang="zh-CN" dirty="0"/>
                  <a:t>Text</a:t>
                </a:r>
              </a:p>
            </p:txBody>
          </p:sp>
          <p:sp>
            <p:nvSpPr>
              <p:cNvPr id="61" name="îšľïḍè">
                <a:extLst>
                  <a:ext uri="{FF2B5EF4-FFF2-40B4-BE49-F238E27FC236}">
                    <a16:creationId xmlns:a16="http://schemas.microsoft.com/office/drawing/2014/main" xmlns="" id="{AEB695AE-F6F3-43AF-A016-B53E884B789E}"/>
                  </a:ext>
                </a:extLst>
              </p:cNvPr>
              <p:cNvSpPr/>
              <p:nvPr/>
            </p:nvSpPr>
            <p:spPr bwMode="auto">
              <a:xfrm rot="10800000">
                <a:off x="4361942" y="3446100"/>
                <a:ext cx="487113" cy="333452"/>
              </a:xfrm>
              <a:custGeom>
                <a:avLst/>
                <a:gdLst>
                  <a:gd name="T0" fmla="*/ 434181 w 21600"/>
                  <a:gd name="T1" fmla="*/ 456407 h 21600"/>
                  <a:gd name="T2" fmla="*/ 434181 w 21600"/>
                  <a:gd name="T3" fmla="*/ 456407 h 21600"/>
                  <a:gd name="T4" fmla="*/ 434181 w 21600"/>
                  <a:gd name="T5" fmla="*/ 456407 h 21600"/>
                  <a:gd name="T6" fmla="*/ 434181 w 21600"/>
                  <a:gd name="T7" fmla="*/ 456407 h 216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0" y="21599"/>
                    </a:lnTo>
                    <a:lnTo>
                      <a:pt x="21600" y="2159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/>
              <a:extLst/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" name="iṥḻídé">
                <a:extLst>
                  <a:ext uri="{FF2B5EF4-FFF2-40B4-BE49-F238E27FC236}">
                    <a16:creationId xmlns:a16="http://schemas.microsoft.com/office/drawing/2014/main" xmlns="" id="{EA071D77-6299-47E7-A1BC-5B51C76D2DD0}"/>
                  </a:ext>
                </a:extLst>
              </p:cNvPr>
              <p:cNvSpPr/>
              <p:nvPr/>
            </p:nvSpPr>
            <p:spPr bwMode="auto">
              <a:xfrm rot="10800000">
                <a:off x="8939200" y="2440984"/>
                <a:ext cx="487113" cy="333452"/>
              </a:xfrm>
              <a:custGeom>
                <a:avLst/>
                <a:gdLst>
                  <a:gd name="T0" fmla="*/ 434181 w 21600"/>
                  <a:gd name="T1" fmla="*/ 456406 h 21600"/>
                  <a:gd name="T2" fmla="*/ 434181 w 21600"/>
                  <a:gd name="T3" fmla="*/ 456406 h 21600"/>
                  <a:gd name="T4" fmla="*/ 434181 w 21600"/>
                  <a:gd name="T5" fmla="*/ 456406 h 21600"/>
                  <a:gd name="T6" fmla="*/ 434181 w 21600"/>
                  <a:gd name="T7" fmla="*/ 456406 h 216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0" y="21599"/>
                    </a:lnTo>
                    <a:lnTo>
                      <a:pt x="21600" y="2159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/>
              <a:extLst/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" name="îṧľîḋê">
                <a:extLst>
                  <a:ext uri="{FF2B5EF4-FFF2-40B4-BE49-F238E27FC236}">
                    <a16:creationId xmlns:a16="http://schemas.microsoft.com/office/drawing/2014/main" xmlns="" id="{ED1793B2-3DBE-463C-AEEB-4A8539B53038}"/>
                  </a:ext>
                </a:extLst>
              </p:cNvPr>
              <p:cNvSpPr/>
              <p:nvPr/>
            </p:nvSpPr>
            <p:spPr bwMode="auto">
              <a:xfrm>
                <a:off x="8943653" y="1726375"/>
                <a:ext cx="2576835" cy="711557"/>
              </a:xfrm>
              <a:prstGeom prst="homePlate">
                <a:avLst/>
              </a:prstGeom>
              <a:solidFill>
                <a:schemeClr val="accent1"/>
              </a:solidFill>
              <a:ln>
                <a:noFill/>
              </a:ln>
              <a:effectLst/>
              <a:extLst/>
            </p:spPr>
            <p:txBody>
              <a:bodyPr anchor="ctr"/>
              <a:lstStyle/>
              <a:p>
                <a:pPr algn="ctr"/>
                <a:r>
                  <a:rPr lang="en-US" altLang="zh-CN" dirty="0">
                    <a:solidFill>
                      <a:schemeClr val="bg1"/>
                    </a:solidFill>
                  </a:rPr>
                  <a:t>Text here</a:t>
                </a:r>
              </a:p>
            </p:txBody>
          </p:sp>
        </p:grpSp>
        <p:grpSp>
          <p:nvGrpSpPr>
            <p:cNvPr id="7" name="îSḻiḑe">
              <a:extLst>
                <a:ext uri="{FF2B5EF4-FFF2-40B4-BE49-F238E27FC236}">
                  <a16:creationId xmlns:a16="http://schemas.microsoft.com/office/drawing/2014/main" xmlns="" id="{181A75B3-785B-47EC-B75D-180B52106A0D}"/>
                </a:ext>
              </a:extLst>
            </p:cNvPr>
            <p:cNvGrpSpPr/>
            <p:nvPr/>
          </p:nvGrpSpPr>
          <p:grpSpPr>
            <a:xfrm>
              <a:off x="673100" y="1130300"/>
              <a:ext cx="3843592" cy="1757965"/>
              <a:chOff x="673101" y="2680785"/>
              <a:chExt cx="4072899" cy="1757965"/>
            </a:xfrm>
          </p:grpSpPr>
          <p:sp>
            <p:nvSpPr>
              <p:cNvPr id="51" name="îṧḷîḓè">
                <a:extLst>
                  <a:ext uri="{FF2B5EF4-FFF2-40B4-BE49-F238E27FC236}">
                    <a16:creationId xmlns:a16="http://schemas.microsoft.com/office/drawing/2014/main" xmlns="" id="{35D27BFD-9180-4C2A-B416-A151FA75B529}"/>
                  </a:ext>
                </a:extLst>
              </p:cNvPr>
              <p:cNvSpPr txBox="1"/>
              <p:nvPr/>
            </p:nvSpPr>
            <p:spPr>
              <a:xfrm>
                <a:off x="673103" y="2680785"/>
                <a:ext cx="4072897" cy="852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0000" tIns="46800" rIns="90000" bIns="46800" anchor="b" anchorCtr="0">
                <a:normAutofit/>
              </a:bodyPr>
              <a:lstStyle/>
              <a:p>
                <a:pPr>
                  <a:buSzPct val="25000"/>
                </a:pPr>
                <a:r>
                  <a:rPr lang="en-US" sz="2000" b="1" dirty="0"/>
                  <a:t>Unified fonts make</a:t>
                </a:r>
              </a:p>
              <a:p>
                <a:pPr>
                  <a:buSzPct val="25000"/>
                </a:pPr>
                <a:r>
                  <a:rPr lang="en-US" sz="2000" b="1" dirty="0"/>
                  <a:t>reading more fluent.</a:t>
                </a:r>
              </a:p>
            </p:txBody>
          </p:sp>
          <p:sp>
            <p:nvSpPr>
              <p:cNvPr id="52" name="îš1íḋé">
                <a:extLst>
                  <a:ext uri="{FF2B5EF4-FFF2-40B4-BE49-F238E27FC236}">
                    <a16:creationId xmlns:a16="http://schemas.microsoft.com/office/drawing/2014/main" xmlns="" id="{09050BC7-9099-4E60-8BE4-E2EA00F5FAD5}"/>
                  </a:ext>
                </a:extLst>
              </p:cNvPr>
              <p:cNvSpPr txBox="1"/>
              <p:nvPr/>
            </p:nvSpPr>
            <p:spPr>
              <a:xfrm>
                <a:off x="673101" y="3532947"/>
                <a:ext cx="4072897" cy="90580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0000" tIns="46800" rIns="90000" bIns="46800" anchor="t" anchorCtr="0">
                <a:normAutofit lnSpcReduction="10000"/>
              </a:bodyPr>
              <a:lstStyle/>
              <a:p>
                <a:pPr>
                  <a:lnSpc>
                    <a:spcPct val="150000"/>
                  </a:lnSpc>
                  <a:buSzPct val="25000"/>
                </a:pPr>
                <a:r>
                  <a:rPr lang="en-US" sz="1200" dirty="0"/>
                  <a:t>Theme color makes PPT more convenient to change.</a:t>
                </a:r>
              </a:p>
              <a:p>
                <a:pPr>
                  <a:lnSpc>
                    <a:spcPct val="150000"/>
                  </a:lnSpc>
                  <a:buSzPct val="25000"/>
                </a:pPr>
                <a:r>
                  <a:rPr lang="en-US" sz="1200" dirty="0"/>
                  <a:t>Adjust the spacing to adapt to Chinese typesetting, use the reference line in PPT.</a:t>
                </a:r>
              </a:p>
            </p:txBody>
          </p:sp>
        </p:grpSp>
        <p:cxnSp>
          <p:nvCxnSpPr>
            <p:cNvPr id="8" name="直接连接符 7">
              <a:extLst>
                <a:ext uri="{FF2B5EF4-FFF2-40B4-BE49-F238E27FC236}">
                  <a16:creationId xmlns:a16="http://schemas.microsoft.com/office/drawing/2014/main" xmlns="" id="{4AA622A8-8183-4782-A4A5-6DF01B92BB53}"/>
                </a:ext>
              </a:extLst>
            </p:cNvPr>
            <p:cNvCxnSpPr/>
            <p:nvPr/>
          </p:nvCxnSpPr>
          <p:spPr>
            <a:xfrm>
              <a:off x="669926" y="4813500"/>
              <a:ext cx="10850562" cy="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  <a:headEnd type="none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" name="îsļiḓê">
              <a:extLst>
                <a:ext uri="{FF2B5EF4-FFF2-40B4-BE49-F238E27FC236}">
                  <a16:creationId xmlns:a16="http://schemas.microsoft.com/office/drawing/2014/main" xmlns="" id="{02966B0C-BB54-40F6-A1EA-F42471126436}"/>
                </a:ext>
              </a:extLst>
            </p:cNvPr>
            <p:cNvGrpSpPr/>
            <p:nvPr/>
          </p:nvGrpSpPr>
          <p:grpSpPr>
            <a:xfrm>
              <a:off x="673100" y="4533901"/>
              <a:ext cx="1580392" cy="1612899"/>
              <a:chOff x="673100" y="4533901"/>
              <a:chExt cx="1580392" cy="1612899"/>
            </a:xfrm>
          </p:grpSpPr>
          <p:grpSp>
            <p:nvGrpSpPr>
              <p:cNvPr id="45" name="íṧḷíḑè">
                <a:extLst>
                  <a:ext uri="{FF2B5EF4-FFF2-40B4-BE49-F238E27FC236}">
                    <a16:creationId xmlns:a16="http://schemas.microsoft.com/office/drawing/2014/main" xmlns="" id="{EEF90E27-7736-4217-B1E5-ADD588C9C5BC}"/>
                  </a:ext>
                </a:extLst>
              </p:cNvPr>
              <p:cNvGrpSpPr/>
              <p:nvPr/>
            </p:nvGrpSpPr>
            <p:grpSpPr>
              <a:xfrm>
                <a:off x="1197254" y="4533901"/>
                <a:ext cx="532084" cy="532082"/>
                <a:chOff x="1686000" y="4383463"/>
                <a:chExt cx="784597" cy="784597"/>
              </a:xfrm>
            </p:grpSpPr>
            <p:sp>
              <p:nvSpPr>
                <p:cNvPr id="49" name="íSliḑê">
                  <a:extLst>
                    <a:ext uri="{FF2B5EF4-FFF2-40B4-BE49-F238E27FC236}">
                      <a16:creationId xmlns:a16="http://schemas.microsoft.com/office/drawing/2014/main" xmlns="" id="{FBC6DF09-FCD2-4E57-B557-9F103A335C85}"/>
                    </a:ext>
                  </a:extLst>
                </p:cNvPr>
                <p:cNvSpPr/>
                <p:nvPr/>
              </p:nvSpPr>
              <p:spPr>
                <a:xfrm rot="10800000" flipV="1">
                  <a:off x="1686000" y="4383463"/>
                  <a:ext cx="784597" cy="7845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0800"/>
                      </a:moveTo>
                      <a:cubicBezTo>
                        <a:pt x="21600" y="16765"/>
                        <a:pt x="16765" y="21600"/>
                        <a:pt x="10800" y="21600"/>
                      </a:cubicBezTo>
                      <a:cubicBezTo>
                        <a:pt x="4835" y="21600"/>
                        <a:pt x="0" y="16765"/>
                        <a:pt x="0" y="10800"/>
                      </a:cubicBezTo>
                      <a:cubicBezTo>
                        <a:pt x="0" y="4835"/>
                        <a:pt x="4835" y="0"/>
                        <a:pt x="10800" y="0"/>
                      </a:cubicBezTo>
                      <a:cubicBezTo>
                        <a:pt x="16765" y="0"/>
                        <a:pt x="21600" y="4835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38100" cap="flat" cmpd="sng" algn="ctr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/>
                  <a:endParaRPr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50" name="ïṩlïde">
                  <a:extLst>
                    <a:ext uri="{FF2B5EF4-FFF2-40B4-BE49-F238E27FC236}">
                      <a16:creationId xmlns:a16="http://schemas.microsoft.com/office/drawing/2014/main" xmlns="" id="{3F45D60B-A46F-4AB8-A530-AEB442A946B9}"/>
                    </a:ext>
                  </a:extLst>
                </p:cNvPr>
                <p:cNvSpPr/>
                <p:nvPr/>
              </p:nvSpPr>
              <p:spPr bwMode="auto">
                <a:xfrm>
                  <a:off x="1904496" y="4608382"/>
                  <a:ext cx="347606" cy="334757"/>
                </a:xfrm>
                <a:custGeom>
                  <a:avLst/>
                  <a:gdLst>
                    <a:gd name="connsiteX0" fmla="*/ 216243 w 609050"/>
                    <a:gd name="connsiteY0" fmla="*/ 412730 h 586540"/>
                    <a:gd name="connsiteX1" fmla="*/ 216243 w 609050"/>
                    <a:gd name="connsiteY1" fmla="*/ 456594 h 586540"/>
                    <a:gd name="connsiteX2" fmla="*/ 293953 w 609050"/>
                    <a:gd name="connsiteY2" fmla="*/ 456594 h 586540"/>
                    <a:gd name="connsiteX3" fmla="*/ 293953 w 609050"/>
                    <a:gd name="connsiteY3" fmla="*/ 412730 h 586540"/>
                    <a:gd name="connsiteX4" fmla="*/ 69884 w 609050"/>
                    <a:gd name="connsiteY4" fmla="*/ 412730 h 586540"/>
                    <a:gd name="connsiteX5" fmla="*/ 69884 w 609050"/>
                    <a:gd name="connsiteY5" fmla="*/ 456594 h 586540"/>
                    <a:gd name="connsiteX6" fmla="*/ 147595 w 609050"/>
                    <a:gd name="connsiteY6" fmla="*/ 456594 h 586540"/>
                    <a:gd name="connsiteX7" fmla="*/ 147595 w 609050"/>
                    <a:gd name="connsiteY7" fmla="*/ 412730 h 586540"/>
                    <a:gd name="connsiteX8" fmla="*/ 460769 w 609050"/>
                    <a:gd name="connsiteY8" fmla="*/ 376268 h 586540"/>
                    <a:gd name="connsiteX9" fmla="*/ 460769 w 609050"/>
                    <a:gd name="connsiteY9" fmla="*/ 414786 h 586540"/>
                    <a:gd name="connsiteX10" fmla="*/ 555916 w 609050"/>
                    <a:gd name="connsiteY10" fmla="*/ 414786 h 586540"/>
                    <a:gd name="connsiteX11" fmla="*/ 555916 w 609050"/>
                    <a:gd name="connsiteY11" fmla="*/ 376268 h 586540"/>
                    <a:gd name="connsiteX12" fmla="*/ 216243 w 609050"/>
                    <a:gd name="connsiteY12" fmla="*/ 339670 h 586540"/>
                    <a:gd name="connsiteX13" fmla="*/ 216243 w 609050"/>
                    <a:gd name="connsiteY13" fmla="*/ 383533 h 586540"/>
                    <a:gd name="connsiteX14" fmla="*/ 293953 w 609050"/>
                    <a:gd name="connsiteY14" fmla="*/ 383533 h 586540"/>
                    <a:gd name="connsiteX15" fmla="*/ 293953 w 609050"/>
                    <a:gd name="connsiteY15" fmla="*/ 339670 h 586540"/>
                    <a:gd name="connsiteX16" fmla="*/ 69884 w 609050"/>
                    <a:gd name="connsiteY16" fmla="*/ 339670 h 586540"/>
                    <a:gd name="connsiteX17" fmla="*/ 69884 w 609050"/>
                    <a:gd name="connsiteY17" fmla="*/ 383533 h 586540"/>
                    <a:gd name="connsiteX18" fmla="*/ 147595 w 609050"/>
                    <a:gd name="connsiteY18" fmla="*/ 383533 h 586540"/>
                    <a:gd name="connsiteX19" fmla="*/ 147595 w 609050"/>
                    <a:gd name="connsiteY19" fmla="*/ 339670 h 586540"/>
                    <a:gd name="connsiteX20" fmla="*/ 460769 w 609050"/>
                    <a:gd name="connsiteY20" fmla="*/ 303071 h 586540"/>
                    <a:gd name="connsiteX21" fmla="*/ 460769 w 609050"/>
                    <a:gd name="connsiteY21" fmla="*/ 341726 h 586540"/>
                    <a:gd name="connsiteX22" fmla="*/ 555916 w 609050"/>
                    <a:gd name="connsiteY22" fmla="*/ 341726 h 586540"/>
                    <a:gd name="connsiteX23" fmla="*/ 555916 w 609050"/>
                    <a:gd name="connsiteY23" fmla="*/ 303071 h 586540"/>
                    <a:gd name="connsiteX24" fmla="*/ 216243 w 609050"/>
                    <a:gd name="connsiteY24" fmla="*/ 266609 h 586540"/>
                    <a:gd name="connsiteX25" fmla="*/ 216243 w 609050"/>
                    <a:gd name="connsiteY25" fmla="*/ 310473 h 586540"/>
                    <a:gd name="connsiteX26" fmla="*/ 293953 w 609050"/>
                    <a:gd name="connsiteY26" fmla="*/ 310473 h 586540"/>
                    <a:gd name="connsiteX27" fmla="*/ 293953 w 609050"/>
                    <a:gd name="connsiteY27" fmla="*/ 266609 h 586540"/>
                    <a:gd name="connsiteX28" fmla="*/ 69884 w 609050"/>
                    <a:gd name="connsiteY28" fmla="*/ 266609 h 586540"/>
                    <a:gd name="connsiteX29" fmla="*/ 69884 w 609050"/>
                    <a:gd name="connsiteY29" fmla="*/ 310473 h 586540"/>
                    <a:gd name="connsiteX30" fmla="*/ 147595 w 609050"/>
                    <a:gd name="connsiteY30" fmla="*/ 310473 h 586540"/>
                    <a:gd name="connsiteX31" fmla="*/ 147595 w 609050"/>
                    <a:gd name="connsiteY31" fmla="*/ 266609 h 586540"/>
                    <a:gd name="connsiteX32" fmla="*/ 460769 w 609050"/>
                    <a:gd name="connsiteY32" fmla="*/ 230010 h 586540"/>
                    <a:gd name="connsiteX33" fmla="*/ 460769 w 609050"/>
                    <a:gd name="connsiteY33" fmla="*/ 268528 h 586540"/>
                    <a:gd name="connsiteX34" fmla="*/ 555916 w 609050"/>
                    <a:gd name="connsiteY34" fmla="*/ 268528 h 586540"/>
                    <a:gd name="connsiteX35" fmla="*/ 555916 w 609050"/>
                    <a:gd name="connsiteY35" fmla="*/ 230010 h 586540"/>
                    <a:gd name="connsiteX36" fmla="*/ 216243 w 609050"/>
                    <a:gd name="connsiteY36" fmla="*/ 193549 h 586540"/>
                    <a:gd name="connsiteX37" fmla="*/ 216243 w 609050"/>
                    <a:gd name="connsiteY37" fmla="*/ 237412 h 586540"/>
                    <a:gd name="connsiteX38" fmla="*/ 293953 w 609050"/>
                    <a:gd name="connsiteY38" fmla="*/ 237412 h 586540"/>
                    <a:gd name="connsiteX39" fmla="*/ 293953 w 609050"/>
                    <a:gd name="connsiteY39" fmla="*/ 193549 h 586540"/>
                    <a:gd name="connsiteX40" fmla="*/ 69884 w 609050"/>
                    <a:gd name="connsiteY40" fmla="*/ 193549 h 586540"/>
                    <a:gd name="connsiteX41" fmla="*/ 69884 w 609050"/>
                    <a:gd name="connsiteY41" fmla="*/ 237412 h 586540"/>
                    <a:gd name="connsiteX42" fmla="*/ 147595 w 609050"/>
                    <a:gd name="connsiteY42" fmla="*/ 237412 h 586540"/>
                    <a:gd name="connsiteX43" fmla="*/ 147595 w 609050"/>
                    <a:gd name="connsiteY43" fmla="*/ 193549 h 586540"/>
                    <a:gd name="connsiteX44" fmla="*/ 460769 w 609050"/>
                    <a:gd name="connsiteY44" fmla="*/ 156950 h 586540"/>
                    <a:gd name="connsiteX45" fmla="*/ 460769 w 609050"/>
                    <a:gd name="connsiteY45" fmla="*/ 195468 h 586540"/>
                    <a:gd name="connsiteX46" fmla="*/ 555916 w 609050"/>
                    <a:gd name="connsiteY46" fmla="*/ 195468 h 586540"/>
                    <a:gd name="connsiteX47" fmla="*/ 555916 w 609050"/>
                    <a:gd name="connsiteY47" fmla="*/ 156950 h 586540"/>
                    <a:gd name="connsiteX48" fmla="*/ 192926 w 609050"/>
                    <a:gd name="connsiteY48" fmla="*/ 96251 h 586540"/>
                    <a:gd name="connsiteX49" fmla="*/ 361366 w 609050"/>
                    <a:gd name="connsiteY49" fmla="*/ 96251 h 586540"/>
                    <a:gd name="connsiteX50" fmla="*/ 361366 w 609050"/>
                    <a:gd name="connsiteY50" fmla="*/ 114880 h 586540"/>
                    <a:gd name="connsiteX51" fmla="*/ 192926 w 609050"/>
                    <a:gd name="connsiteY51" fmla="*/ 114880 h 586540"/>
                    <a:gd name="connsiteX52" fmla="*/ 192926 w 609050"/>
                    <a:gd name="connsiteY52" fmla="*/ 49819 h 586540"/>
                    <a:gd name="connsiteX53" fmla="*/ 361366 w 609050"/>
                    <a:gd name="connsiteY53" fmla="*/ 49819 h 586540"/>
                    <a:gd name="connsiteX54" fmla="*/ 361366 w 609050"/>
                    <a:gd name="connsiteY54" fmla="*/ 68307 h 586540"/>
                    <a:gd name="connsiteX55" fmla="*/ 192926 w 609050"/>
                    <a:gd name="connsiteY55" fmla="*/ 68307 h 586540"/>
                    <a:gd name="connsiteX56" fmla="*/ 166130 w 609050"/>
                    <a:gd name="connsiteY56" fmla="*/ 25222 h 586540"/>
                    <a:gd name="connsiteX57" fmla="*/ 166130 w 609050"/>
                    <a:gd name="connsiteY57" fmla="*/ 155716 h 586540"/>
                    <a:gd name="connsiteX58" fmla="*/ 338987 w 609050"/>
                    <a:gd name="connsiteY58" fmla="*/ 155716 h 586540"/>
                    <a:gd name="connsiteX59" fmla="*/ 338987 w 609050"/>
                    <a:gd name="connsiteY59" fmla="*/ 341040 h 586540"/>
                    <a:gd name="connsiteX60" fmla="*/ 338987 w 609050"/>
                    <a:gd name="connsiteY60" fmla="*/ 531710 h 586540"/>
                    <a:gd name="connsiteX61" fmla="*/ 366721 w 609050"/>
                    <a:gd name="connsiteY61" fmla="*/ 531710 h 586540"/>
                    <a:gd name="connsiteX62" fmla="*/ 366721 w 609050"/>
                    <a:gd name="connsiteY62" fmla="*/ 341040 h 586540"/>
                    <a:gd name="connsiteX63" fmla="*/ 366721 w 609050"/>
                    <a:gd name="connsiteY63" fmla="*/ 155305 h 586540"/>
                    <a:gd name="connsiteX64" fmla="*/ 388002 w 609050"/>
                    <a:gd name="connsiteY64" fmla="*/ 143517 h 586540"/>
                    <a:gd name="connsiteX65" fmla="*/ 388002 w 609050"/>
                    <a:gd name="connsiteY65" fmla="*/ 25222 h 586540"/>
                    <a:gd name="connsiteX66" fmla="*/ 140867 w 609050"/>
                    <a:gd name="connsiteY66" fmla="*/ 0 h 586540"/>
                    <a:gd name="connsiteX67" fmla="*/ 413402 w 609050"/>
                    <a:gd name="connsiteY67" fmla="*/ 0 h 586540"/>
                    <a:gd name="connsiteX68" fmla="*/ 413402 w 609050"/>
                    <a:gd name="connsiteY68" fmla="*/ 129398 h 586540"/>
                    <a:gd name="connsiteX69" fmla="*/ 432486 w 609050"/>
                    <a:gd name="connsiteY69" fmla="*/ 118843 h 586540"/>
                    <a:gd name="connsiteX70" fmla="*/ 584199 w 609050"/>
                    <a:gd name="connsiteY70" fmla="*/ 118843 h 586540"/>
                    <a:gd name="connsiteX71" fmla="*/ 584199 w 609050"/>
                    <a:gd name="connsiteY71" fmla="*/ 531710 h 586540"/>
                    <a:gd name="connsiteX72" fmla="*/ 609050 w 609050"/>
                    <a:gd name="connsiteY72" fmla="*/ 531710 h 586540"/>
                    <a:gd name="connsiteX73" fmla="*/ 609050 w 609050"/>
                    <a:gd name="connsiteY73" fmla="*/ 586540 h 586540"/>
                    <a:gd name="connsiteX74" fmla="*/ 0 w 609050"/>
                    <a:gd name="connsiteY74" fmla="*/ 586540 h 586540"/>
                    <a:gd name="connsiteX75" fmla="*/ 0 w 609050"/>
                    <a:gd name="connsiteY75" fmla="*/ 531710 h 586540"/>
                    <a:gd name="connsiteX76" fmla="*/ 24851 w 609050"/>
                    <a:gd name="connsiteY76" fmla="*/ 531710 h 586540"/>
                    <a:gd name="connsiteX77" fmla="*/ 24851 w 609050"/>
                    <a:gd name="connsiteY77" fmla="*/ 155716 h 586540"/>
                    <a:gd name="connsiteX78" fmla="*/ 140867 w 609050"/>
                    <a:gd name="connsiteY78" fmla="*/ 155716 h 58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609050" h="586540">
                      <a:moveTo>
                        <a:pt x="216243" y="412730"/>
                      </a:moveTo>
                      <a:lnTo>
                        <a:pt x="216243" y="456594"/>
                      </a:lnTo>
                      <a:lnTo>
                        <a:pt x="293953" y="456594"/>
                      </a:lnTo>
                      <a:lnTo>
                        <a:pt x="293953" y="412730"/>
                      </a:lnTo>
                      <a:close/>
                      <a:moveTo>
                        <a:pt x="69884" y="412730"/>
                      </a:moveTo>
                      <a:lnTo>
                        <a:pt x="69884" y="456594"/>
                      </a:lnTo>
                      <a:lnTo>
                        <a:pt x="147595" y="456594"/>
                      </a:lnTo>
                      <a:lnTo>
                        <a:pt x="147595" y="412730"/>
                      </a:lnTo>
                      <a:close/>
                      <a:moveTo>
                        <a:pt x="460769" y="376268"/>
                      </a:moveTo>
                      <a:lnTo>
                        <a:pt x="460769" y="414786"/>
                      </a:lnTo>
                      <a:lnTo>
                        <a:pt x="555916" y="414786"/>
                      </a:lnTo>
                      <a:lnTo>
                        <a:pt x="555916" y="376268"/>
                      </a:lnTo>
                      <a:close/>
                      <a:moveTo>
                        <a:pt x="216243" y="339670"/>
                      </a:moveTo>
                      <a:lnTo>
                        <a:pt x="216243" y="383533"/>
                      </a:lnTo>
                      <a:lnTo>
                        <a:pt x="293953" y="383533"/>
                      </a:lnTo>
                      <a:lnTo>
                        <a:pt x="293953" y="339670"/>
                      </a:lnTo>
                      <a:close/>
                      <a:moveTo>
                        <a:pt x="69884" y="339670"/>
                      </a:moveTo>
                      <a:lnTo>
                        <a:pt x="69884" y="383533"/>
                      </a:lnTo>
                      <a:lnTo>
                        <a:pt x="147595" y="383533"/>
                      </a:lnTo>
                      <a:lnTo>
                        <a:pt x="147595" y="339670"/>
                      </a:lnTo>
                      <a:close/>
                      <a:moveTo>
                        <a:pt x="460769" y="303071"/>
                      </a:moveTo>
                      <a:lnTo>
                        <a:pt x="460769" y="341726"/>
                      </a:lnTo>
                      <a:lnTo>
                        <a:pt x="555916" y="341726"/>
                      </a:lnTo>
                      <a:lnTo>
                        <a:pt x="555916" y="303071"/>
                      </a:lnTo>
                      <a:close/>
                      <a:moveTo>
                        <a:pt x="216243" y="266609"/>
                      </a:moveTo>
                      <a:lnTo>
                        <a:pt x="216243" y="310473"/>
                      </a:lnTo>
                      <a:lnTo>
                        <a:pt x="293953" y="310473"/>
                      </a:lnTo>
                      <a:lnTo>
                        <a:pt x="293953" y="266609"/>
                      </a:lnTo>
                      <a:close/>
                      <a:moveTo>
                        <a:pt x="69884" y="266609"/>
                      </a:moveTo>
                      <a:lnTo>
                        <a:pt x="69884" y="310473"/>
                      </a:lnTo>
                      <a:lnTo>
                        <a:pt x="147595" y="310473"/>
                      </a:lnTo>
                      <a:lnTo>
                        <a:pt x="147595" y="266609"/>
                      </a:lnTo>
                      <a:close/>
                      <a:moveTo>
                        <a:pt x="460769" y="230010"/>
                      </a:moveTo>
                      <a:lnTo>
                        <a:pt x="460769" y="268528"/>
                      </a:lnTo>
                      <a:lnTo>
                        <a:pt x="555916" y="268528"/>
                      </a:lnTo>
                      <a:lnTo>
                        <a:pt x="555916" y="230010"/>
                      </a:lnTo>
                      <a:close/>
                      <a:moveTo>
                        <a:pt x="216243" y="193549"/>
                      </a:moveTo>
                      <a:lnTo>
                        <a:pt x="216243" y="237412"/>
                      </a:lnTo>
                      <a:lnTo>
                        <a:pt x="293953" y="237412"/>
                      </a:lnTo>
                      <a:lnTo>
                        <a:pt x="293953" y="193549"/>
                      </a:lnTo>
                      <a:close/>
                      <a:moveTo>
                        <a:pt x="69884" y="193549"/>
                      </a:moveTo>
                      <a:lnTo>
                        <a:pt x="69884" y="237412"/>
                      </a:lnTo>
                      <a:lnTo>
                        <a:pt x="147595" y="237412"/>
                      </a:lnTo>
                      <a:lnTo>
                        <a:pt x="147595" y="193549"/>
                      </a:lnTo>
                      <a:close/>
                      <a:moveTo>
                        <a:pt x="460769" y="156950"/>
                      </a:moveTo>
                      <a:lnTo>
                        <a:pt x="460769" y="195468"/>
                      </a:lnTo>
                      <a:lnTo>
                        <a:pt x="555916" y="195468"/>
                      </a:lnTo>
                      <a:lnTo>
                        <a:pt x="555916" y="156950"/>
                      </a:lnTo>
                      <a:close/>
                      <a:moveTo>
                        <a:pt x="192926" y="96251"/>
                      </a:moveTo>
                      <a:lnTo>
                        <a:pt x="361366" y="96251"/>
                      </a:lnTo>
                      <a:lnTo>
                        <a:pt x="361366" y="114880"/>
                      </a:lnTo>
                      <a:lnTo>
                        <a:pt x="192926" y="114880"/>
                      </a:lnTo>
                      <a:close/>
                      <a:moveTo>
                        <a:pt x="192926" y="49819"/>
                      </a:moveTo>
                      <a:lnTo>
                        <a:pt x="361366" y="49819"/>
                      </a:lnTo>
                      <a:lnTo>
                        <a:pt x="361366" y="68307"/>
                      </a:lnTo>
                      <a:lnTo>
                        <a:pt x="192926" y="68307"/>
                      </a:lnTo>
                      <a:close/>
                      <a:moveTo>
                        <a:pt x="166130" y="25222"/>
                      </a:moveTo>
                      <a:lnTo>
                        <a:pt x="166130" y="155716"/>
                      </a:lnTo>
                      <a:lnTo>
                        <a:pt x="338987" y="155716"/>
                      </a:lnTo>
                      <a:lnTo>
                        <a:pt x="338987" y="341040"/>
                      </a:lnTo>
                      <a:lnTo>
                        <a:pt x="338987" y="531710"/>
                      </a:lnTo>
                      <a:lnTo>
                        <a:pt x="366721" y="531710"/>
                      </a:lnTo>
                      <a:lnTo>
                        <a:pt x="366721" y="341040"/>
                      </a:lnTo>
                      <a:lnTo>
                        <a:pt x="366721" y="155305"/>
                      </a:lnTo>
                      <a:lnTo>
                        <a:pt x="388002" y="143517"/>
                      </a:lnTo>
                      <a:lnTo>
                        <a:pt x="388002" y="25222"/>
                      </a:lnTo>
                      <a:close/>
                      <a:moveTo>
                        <a:pt x="140867" y="0"/>
                      </a:moveTo>
                      <a:lnTo>
                        <a:pt x="413402" y="0"/>
                      </a:lnTo>
                      <a:lnTo>
                        <a:pt x="413402" y="129398"/>
                      </a:lnTo>
                      <a:lnTo>
                        <a:pt x="432486" y="118843"/>
                      </a:lnTo>
                      <a:lnTo>
                        <a:pt x="584199" y="118843"/>
                      </a:lnTo>
                      <a:lnTo>
                        <a:pt x="584199" y="531710"/>
                      </a:lnTo>
                      <a:lnTo>
                        <a:pt x="609050" y="531710"/>
                      </a:lnTo>
                      <a:lnTo>
                        <a:pt x="609050" y="586540"/>
                      </a:lnTo>
                      <a:lnTo>
                        <a:pt x="0" y="586540"/>
                      </a:lnTo>
                      <a:lnTo>
                        <a:pt x="0" y="531710"/>
                      </a:lnTo>
                      <a:lnTo>
                        <a:pt x="24851" y="531710"/>
                      </a:lnTo>
                      <a:lnTo>
                        <a:pt x="24851" y="155716"/>
                      </a:lnTo>
                      <a:lnTo>
                        <a:pt x="140867" y="15571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endParaRPr/>
                </a:p>
              </p:txBody>
            </p:sp>
          </p:grpSp>
          <p:grpSp>
            <p:nvGrpSpPr>
              <p:cNvPr id="46" name="íšľïďe">
                <a:extLst>
                  <a:ext uri="{FF2B5EF4-FFF2-40B4-BE49-F238E27FC236}">
                    <a16:creationId xmlns:a16="http://schemas.microsoft.com/office/drawing/2014/main" xmlns="" id="{38A1F9DD-07F8-4B98-A0D0-8AAD5E4BAD54}"/>
                  </a:ext>
                </a:extLst>
              </p:cNvPr>
              <p:cNvGrpSpPr/>
              <p:nvPr/>
            </p:nvGrpSpPr>
            <p:grpSpPr>
              <a:xfrm>
                <a:off x="673100" y="5109110"/>
                <a:ext cx="1580392" cy="1037690"/>
                <a:chOff x="673100" y="5109110"/>
                <a:chExt cx="1580392" cy="1037690"/>
              </a:xfrm>
            </p:grpSpPr>
            <p:sp>
              <p:nvSpPr>
                <p:cNvPr id="47" name="išḷîďe">
                  <a:extLst>
                    <a:ext uri="{FF2B5EF4-FFF2-40B4-BE49-F238E27FC236}">
                      <a16:creationId xmlns:a16="http://schemas.microsoft.com/office/drawing/2014/main" xmlns="" id="{24CBC826-002E-4B71-8291-B729E4BED0E3}"/>
                    </a:ext>
                  </a:extLst>
                </p:cNvPr>
                <p:cNvSpPr txBox="1"/>
                <p:nvPr/>
              </p:nvSpPr>
              <p:spPr bwMode="auto">
                <a:xfrm>
                  <a:off x="673100" y="5109110"/>
                  <a:ext cx="1580392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0000" tIns="46800" rIns="90000" bIns="46800" anchor="ctr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b="1" dirty="0"/>
                    <a:t>Text here</a:t>
                  </a:r>
                </a:p>
              </p:txBody>
            </p:sp>
            <p:sp>
              <p:nvSpPr>
                <p:cNvPr id="48" name="ïśḷïḍè">
                  <a:extLst>
                    <a:ext uri="{FF2B5EF4-FFF2-40B4-BE49-F238E27FC236}">
                      <a16:creationId xmlns:a16="http://schemas.microsoft.com/office/drawing/2014/main" xmlns="" id="{A818DAC0-BFF6-48E7-BF43-D9CB294CE7DF}"/>
                    </a:ext>
                  </a:extLst>
                </p:cNvPr>
                <p:cNvSpPr txBox="1"/>
                <p:nvPr/>
              </p:nvSpPr>
              <p:spPr>
                <a:xfrm>
                  <a:off x="673100" y="5550915"/>
                  <a:ext cx="1580392" cy="595885"/>
                </a:xfrm>
                <a:prstGeom prst="rect">
                  <a:avLst/>
                </a:prstGeom>
              </p:spPr>
              <p:txBody>
                <a:bodyPr wrap="square" anchor="t" anchorCtr="0">
                  <a:normAutofit/>
                </a:bodyPr>
                <a:lstStyle>
                  <a:lvl1pPr marL="228568" indent="-228568" algn="l" defTabSz="914264" rtl="0" eaLnBrk="1" latinLnBrk="0" hangingPunct="1"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1800" kern="1200">
                      <a:solidFill>
                        <a:schemeClr val="tx1"/>
                      </a:solidFill>
                    </a:defRPr>
                  </a:lvl1pPr>
                  <a:lvl2pPr marL="685702" indent="-228568" algn="l" defTabSz="914264" rtl="0" eaLnBrk="1" latinLnBrk="0" hangingPunct="1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1600" kern="1200">
                      <a:solidFill>
                        <a:schemeClr val="tx1"/>
                      </a:solidFill>
                    </a:defRPr>
                  </a:lvl2pPr>
                  <a:lvl3pPr marL="1142830" indent="-228568" algn="l" defTabSz="914264" rtl="0" eaLnBrk="1" latinLnBrk="0" hangingPunct="1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1400" kern="1200">
                      <a:solidFill>
                        <a:schemeClr val="tx1"/>
                      </a:solidFill>
                    </a:defRPr>
                  </a:lvl3pPr>
                  <a:lvl4pPr marL="1599960" indent="-228568" algn="l" defTabSz="914264" rtl="0" eaLnBrk="1" latinLnBrk="0" hangingPunct="1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1200" kern="1200">
                      <a:solidFill>
                        <a:schemeClr val="tx1"/>
                      </a:solidFill>
                    </a:defRPr>
                  </a:lvl4pPr>
                  <a:lvl5pPr marL="2057091" indent="-228568" algn="l" defTabSz="914264" rtl="0" eaLnBrk="1" latinLnBrk="0" hangingPunct="1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1200" kern="1200">
                      <a:solidFill>
                        <a:schemeClr val="tx1"/>
                      </a:solidFill>
                    </a:defRPr>
                  </a:lvl5pPr>
                  <a:lvl6pPr marL="2514224" indent="-228568" algn="l" defTabSz="914264" rtl="0" eaLnBrk="1" latinLnBrk="0" hangingPunct="1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1800" kern="1200">
                      <a:solidFill>
                        <a:schemeClr val="tx1"/>
                      </a:solidFill>
                    </a:defRPr>
                  </a:lvl6pPr>
                  <a:lvl7pPr marL="2971356" indent="-228568" algn="l" defTabSz="914264" rtl="0" eaLnBrk="1" latinLnBrk="0" hangingPunct="1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1800" kern="1200">
                      <a:solidFill>
                        <a:schemeClr val="tx1"/>
                      </a:solidFill>
                    </a:defRPr>
                  </a:lvl7pPr>
                  <a:lvl8pPr marL="3428488" indent="-228568" algn="l" defTabSz="914264" rtl="0" eaLnBrk="1" latinLnBrk="0" hangingPunct="1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1800" kern="1200">
                      <a:solidFill>
                        <a:schemeClr val="tx1"/>
                      </a:solidFill>
                    </a:defRPr>
                  </a:lvl8pPr>
                  <a:lvl9pPr marL="3885622" indent="-228568" algn="l" defTabSz="914264" rtl="0" eaLnBrk="1" latinLnBrk="0" hangingPunct="1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0" indent="0" algn="ctr">
                    <a:lnSpc>
                      <a:spcPct val="150000"/>
                    </a:lnSpc>
                    <a:spcBef>
                      <a:spcPct val="0"/>
                    </a:spcBef>
                    <a:buNone/>
                  </a:pPr>
                  <a:r>
                    <a:rPr lang="en-US" altLang="zh-CN" sz="1100" dirty="0"/>
                    <a:t>Supporting text here. </a:t>
                  </a:r>
                </a:p>
                <a:p>
                  <a:pPr marL="0" indent="0" algn="ctr">
                    <a:lnSpc>
                      <a:spcPct val="150000"/>
                    </a:lnSpc>
                    <a:spcBef>
                      <a:spcPct val="0"/>
                    </a:spcBef>
                    <a:buNone/>
                  </a:pPr>
                  <a:r>
                    <a:rPr lang="en-US" altLang="zh-CN" sz="1100" dirty="0"/>
                    <a:t>……</a:t>
                  </a:r>
                  <a:endParaRPr lang="zh-CN" altLang="en-US" sz="1100" dirty="0"/>
                </a:p>
              </p:txBody>
            </p:sp>
          </p:grpSp>
        </p:grpSp>
        <p:grpSp>
          <p:nvGrpSpPr>
            <p:cNvPr id="10" name="iśḻîde">
              <a:extLst>
                <a:ext uri="{FF2B5EF4-FFF2-40B4-BE49-F238E27FC236}">
                  <a16:creationId xmlns:a16="http://schemas.microsoft.com/office/drawing/2014/main" xmlns="" id="{3E22F184-5110-4AEF-91A7-7AECFADA0813}"/>
                </a:ext>
              </a:extLst>
            </p:cNvPr>
            <p:cNvGrpSpPr/>
            <p:nvPr/>
          </p:nvGrpSpPr>
          <p:grpSpPr>
            <a:xfrm>
              <a:off x="2526182" y="4533901"/>
              <a:ext cx="1580392" cy="1612899"/>
              <a:chOff x="673100" y="4533901"/>
              <a:chExt cx="1580392" cy="1612899"/>
            </a:xfrm>
          </p:grpSpPr>
          <p:grpSp>
            <p:nvGrpSpPr>
              <p:cNvPr id="39" name="îṩlide">
                <a:extLst>
                  <a:ext uri="{FF2B5EF4-FFF2-40B4-BE49-F238E27FC236}">
                    <a16:creationId xmlns:a16="http://schemas.microsoft.com/office/drawing/2014/main" xmlns="" id="{C8C1B28D-8402-4B93-9449-6F97EFA49D78}"/>
                  </a:ext>
                </a:extLst>
              </p:cNvPr>
              <p:cNvGrpSpPr/>
              <p:nvPr/>
            </p:nvGrpSpPr>
            <p:grpSpPr>
              <a:xfrm>
                <a:off x="1197254" y="4533901"/>
                <a:ext cx="532084" cy="532082"/>
                <a:chOff x="1686000" y="4383463"/>
                <a:chExt cx="784597" cy="784597"/>
              </a:xfrm>
            </p:grpSpPr>
            <p:sp>
              <p:nvSpPr>
                <p:cNvPr id="43" name="ïš1iḋé">
                  <a:extLst>
                    <a:ext uri="{FF2B5EF4-FFF2-40B4-BE49-F238E27FC236}">
                      <a16:creationId xmlns:a16="http://schemas.microsoft.com/office/drawing/2014/main" xmlns="" id="{3FC487D0-A815-4107-8A36-7C156E98B5FA}"/>
                    </a:ext>
                  </a:extLst>
                </p:cNvPr>
                <p:cNvSpPr/>
                <p:nvPr/>
              </p:nvSpPr>
              <p:spPr>
                <a:xfrm rot="10800000" flipV="1">
                  <a:off x="1686000" y="4383463"/>
                  <a:ext cx="784597" cy="7845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0800"/>
                      </a:moveTo>
                      <a:cubicBezTo>
                        <a:pt x="21600" y="16765"/>
                        <a:pt x="16765" y="21600"/>
                        <a:pt x="10800" y="21600"/>
                      </a:cubicBezTo>
                      <a:cubicBezTo>
                        <a:pt x="4835" y="21600"/>
                        <a:pt x="0" y="16765"/>
                        <a:pt x="0" y="10800"/>
                      </a:cubicBezTo>
                      <a:cubicBezTo>
                        <a:pt x="0" y="4835"/>
                        <a:pt x="4835" y="0"/>
                        <a:pt x="10800" y="0"/>
                      </a:cubicBezTo>
                      <a:cubicBezTo>
                        <a:pt x="16765" y="0"/>
                        <a:pt x="21600" y="4835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38100" cap="flat" cmpd="sng" algn="ctr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9pPr>
                </a:lstStyle>
                <a:p>
                  <a:pPr algn="ctr"/>
                  <a:endParaRPr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44" name="íṧlídê">
                  <a:extLst>
                    <a:ext uri="{FF2B5EF4-FFF2-40B4-BE49-F238E27FC236}">
                      <a16:creationId xmlns:a16="http://schemas.microsoft.com/office/drawing/2014/main" xmlns="" id="{D7D8818F-F646-4A5A-ACCA-86AF29F4E2DB}"/>
                    </a:ext>
                  </a:extLst>
                </p:cNvPr>
                <p:cNvSpPr/>
                <p:nvPr/>
              </p:nvSpPr>
              <p:spPr bwMode="auto">
                <a:xfrm>
                  <a:off x="1904496" y="4603526"/>
                  <a:ext cx="347606" cy="344467"/>
                </a:xfrm>
                <a:custGeom>
                  <a:avLst/>
                  <a:gdLst>
                    <a:gd name="connsiteX0" fmla="*/ 509642 w 605882"/>
                    <a:gd name="connsiteY0" fmla="*/ 502443 h 600411"/>
                    <a:gd name="connsiteX1" fmla="*/ 515394 w 605882"/>
                    <a:gd name="connsiteY1" fmla="*/ 505314 h 600411"/>
                    <a:gd name="connsiteX2" fmla="*/ 515394 w 605882"/>
                    <a:gd name="connsiteY2" fmla="*/ 509621 h 600411"/>
                    <a:gd name="connsiteX3" fmla="*/ 525460 w 605882"/>
                    <a:gd name="connsiteY3" fmla="*/ 502443 h 600411"/>
                    <a:gd name="connsiteX4" fmla="*/ 531211 w 605882"/>
                    <a:gd name="connsiteY4" fmla="*/ 511056 h 600411"/>
                    <a:gd name="connsiteX5" fmla="*/ 542715 w 605882"/>
                    <a:gd name="connsiteY5" fmla="*/ 526846 h 600411"/>
                    <a:gd name="connsiteX6" fmla="*/ 544153 w 605882"/>
                    <a:gd name="connsiteY6" fmla="*/ 536894 h 600411"/>
                    <a:gd name="connsiteX7" fmla="*/ 539839 w 605882"/>
                    <a:gd name="connsiteY7" fmla="*/ 552684 h 600411"/>
                    <a:gd name="connsiteX8" fmla="*/ 531211 w 605882"/>
                    <a:gd name="connsiteY8" fmla="*/ 556990 h 600411"/>
                    <a:gd name="connsiteX9" fmla="*/ 522584 w 605882"/>
                    <a:gd name="connsiteY9" fmla="*/ 555555 h 600411"/>
                    <a:gd name="connsiteX10" fmla="*/ 515394 w 605882"/>
                    <a:gd name="connsiteY10" fmla="*/ 549813 h 600411"/>
                    <a:gd name="connsiteX11" fmla="*/ 508204 w 605882"/>
                    <a:gd name="connsiteY11" fmla="*/ 542636 h 600411"/>
                    <a:gd name="connsiteX12" fmla="*/ 488072 w 605882"/>
                    <a:gd name="connsiteY12" fmla="*/ 548377 h 600411"/>
                    <a:gd name="connsiteX13" fmla="*/ 479444 w 605882"/>
                    <a:gd name="connsiteY13" fmla="*/ 548377 h 600411"/>
                    <a:gd name="connsiteX14" fmla="*/ 478006 w 605882"/>
                    <a:gd name="connsiteY14" fmla="*/ 536894 h 600411"/>
                    <a:gd name="connsiteX15" fmla="*/ 476568 w 605882"/>
                    <a:gd name="connsiteY15" fmla="*/ 523975 h 600411"/>
                    <a:gd name="connsiteX16" fmla="*/ 488072 w 605882"/>
                    <a:gd name="connsiteY16" fmla="*/ 518233 h 600411"/>
                    <a:gd name="connsiteX17" fmla="*/ 493824 w 605882"/>
                    <a:gd name="connsiteY17" fmla="*/ 509621 h 600411"/>
                    <a:gd name="connsiteX18" fmla="*/ 501014 w 605882"/>
                    <a:gd name="connsiteY18" fmla="*/ 509621 h 600411"/>
                    <a:gd name="connsiteX19" fmla="*/ 509642 w 605882"/>
                    <a:gd name="connsiteY19" fmla="*/ 502443 h 600411"/>
                    <a:gd name="connsiteX20" fmla="*/ 510755 w 605882"/>
                    <a:gd name="connsiteY20" fmla="*/ 484065 h 600411"/>
                    <a:gd name="connsiteX21" fmla="*/ 515433 w 605882"/>
                    <a:gd name="connsiteY21" fmla="*/ 485139 h 600411"/>
                    <a:gd name="connsiteX22" fmla="*/ 525509 w 605882"/>
                    <a:gd name="connsiteY22" fmla="*/ 486572 h 600411"/>
                    <a:gd name="connsiteX23" fmla="*/ 534145 w 605882"/>
                    <a:gd name="connsiteY23" fmla="*/ 490869 h 600411"/>
                    <a:gd name="connsiteX24" fmla="*/ 537024 w 605882"/>
                    <a:gd name="connsiteY24" fmla="*/ 493734 h 600411"/>
                    <a:gd name="connsiteX25" fmla="*/ 539902 w 605882"/>
                    <a:gd name="connsiteY25" fmla="*/ 499464 h 600411"/>
                    <a:gd name="connsiteX26" fmla="*/ 534145 w 605882"/>
                    <a:gd name="connsiteY26" fmla="*/ 500896 h 600411"/>
                    <a:gd name="connsiteX27" fmla="*/ 525509 w 605882"/>
                    <a:gd name="connsiteY27" fmla="*/ 499464 h 600411"/>
                    <a:gd name="connsiteX28" fmla="*/ 516873 w 605882"/>
                    <a:gd name="connsiteY28" fmla="*/ 495166 h 600411"/>
                    <a:gd name="connsiteX29" fmla="*/ 516873 w 605882"/>
                    <a:gd name="connsiteY29" fmla="*/ 490869 h 600411"/>
                    <a:gd name="connsiteX30" fmla="*/ 508237 w 605882"/>
                    <a:gd name="connsiteY30" fmla="*/ 485139 h 600411"/>
                    <a:gd name="connsiteX31" fmla="*/ 510755 w 605882"/>
                    <a:gd name="connsiteY31" fmla="*/ 484065 h 600411"/>
                    <a:gd name="connsiteX32" fmla="*/ 447040 w 605882"/>
                    <a:gd name="connsiteY32" fmla="*/ 472502 h 600411"/>
                    <a:gd name="connsiteX33" fmla="*/ 452243 w 605882"/>
                    <a:gd name="connsiteY33" fmla="*/ 476625 h 600411"/>
                    <a:gd name="connsiteX34" fmla="*/ 462290 w 605882"/>
                    <a:gd name="connsiteY34" fmla="*/ 485229 h 600411"/>
                    <a:gd name="connsiteX35" fmla="*/ 468032 w 605882"/>
                    <a:gd name="connsiteY35" fmla="*/ 480927 h 600411"/>
                    <a:gd name="connsiteX36" fmla="*/ 476643 w 605882"/>
                    <a:gd name="connsiteY36" fmla="*/ 476625 h 600411"/>
                    <a:gd name="connsiteX37" fmla="*/ 480949 w 605882"/>
                    <a:gd name="connsiteY37" fmla="*/ 479493 h 600411"/>
                    <a:gd name="connsiteX38" fmla="*/ 479514 w 605882"/>
                    <a:gd name="connsiteY38" fmla="*/ 486663 h 600411"/>
                    <a:gd name="connsiteX39" fmla="*/ 486690 w 605882"/>
                    <a:gd name="connsiteY39" fmla="*/ 480927 h 600411"/>
                    <a:gd name="connsiteX40" fmla="*/ 493867 w 605882"/>
                    <a:gd name="connsiteY40" fmla="*/ 482361 h 600411"/>
                    <a:gd name="connsiteX41" fmla="*/ 495302 w 605882"/>
                    <a:gd name="connsiteY41" fmla="*/ 490966 h 600411"/>
                    <a:gd name="connsiteX42" fmla="*/ 489561 w 605882"/>
                    <a:gd name="connsiteY42" fmla="*/ 495268 h 600411"/>
                    <a:gd name="connsiteX43" fmla="*/ 482385 w 605882"/>
                    <a:gd name="connsiteY43" fmla="*/ 493834 h 600411"/>
                    <a:gd name="connsiteX44" fmla="*/ 479514 w 605882"/>
                    <a:gd name="connsiteY44" fmla="*/ 498136 h 600411"/>
                    <a:gd name="connsiteX45" fmla="*/ 469467 w 605882"/>
                    <a:gd name="connsiteY45" fmla="*/ 493834 h 600411"/>
                    <a:gd name="connsiteX46" fmla="*/ 462290 w 605882"/>
                    <a:gd name="connsiteY46" fmla="*/ 493834 h 600411"/>
                    <a:gd name="connsiteX47" fmla="*/ 455114 w 605882"/>
                    <a:gd name="connsiteY47" fmla="*/ 489532 h 600411"/>
                    <a:gd name="connsiteX48" fmla="*/ 445067 w 605882"/>
                    <a:gd name="connsiteY48" fmla="*/ 473757 h 600411"/>
                    <a:gd name="connsiteX49" fmla="*/ 447040 w 605882"/>
                    <a:gd name="connsiteY49" fmla="*/ 472502 h 600411"/>
                    <a:gd name="connsiteX50" fmla="*/ 526863 w 605882"/>
                    <a:gd name="connsiteY50" fmla="*/ 387676 h 600411"/>
                    <a:gd name="connsiteX51" fmla="*/ 528297 w 605882"/>
                    <a:gd name="connsiteY51" fmla="*/ 387676 h 600411"/>
                    <a:gd name="connsiteX52" fmla="*/ 529731 w 605882"/>
                    <a:gd name="connsiteY52" fmla="*/ 397747 h 600411"/>
                    <a:gd name="connsiteX53" fmla="*/ 525429 w 605882"/>
                    <a:gd name="connsiteY53" fmla="*/ 404940 h 600411"/>
                    <a:gd name="connsiteX54" fmla="*/ 521127 w 605882"/>
                    <a:gd name="connsiteY54" fmla="*/ 416450 h 600411"/>
                    <a:gd name="connsiteX55" fmla="*/ 503917 w 605882"/>
                    <a:gd name="connsiteY55" fmla="*/ 425082 h 600411"/>
                    <a:gd name="connsiteX56" fmla="*/ 508220 w 605882"/>
                    <a:gd name="connsiteY56" fmla="*/ 417888 h 600411"/>
                    <a:gd name="connsiteX57" fmla="*/ 516824 w 605882"/>
                    <a:gd name="connsiteY57" fmla="*/ 410695 h 600411"/>
                    <a:gd name="connsiteX58" fmla="*/ 521127 w 605882"/>
                    <a:gd name="connsiteY58" fmla="*/ 402063 h 600411"/>
                    <a:gd name="connsiteX59" fmla="*/ 525429 w 605882"/>
                    <a:gd name="connsiteY59" fmla="*/ 391992 h 600411"/>
                    <a:gd name="connsiteX60" fmla="*/ 526863 w 605882"/>
                    <a:gd name="connsiteY60" fmla="*/ 387676 h 600411"/>
                    <a:gd name="connsiteX61" fmla="*/ 15955 w 605882"/>
                    <a:gd name="connsiteY61" fmla="*/ 301859 h 600411"/>
                    <a:gd name="connsiteX62" fmla="*/ 26006 w 605882"/>
                    <a:gd name="connsiteY62" fmla="*/ 301859 h 600411"/>
                    <a:gd name="connsiteX63" fmla="*/ 34621 w 605882"/>
                    <a:gd name="connsiteY63" fmla="*/ 304725 h 600411"/>
                    <a:gd name="connsiteX64" fmla="*/ 51850 w 605882"/>
                    <a:gd name="connsiteY64" fmla="*/ 309024 h 600411"/>
                    <a:gd name="connsiteX65" fmla="*/ 60465 w 605882"/>
                    <a:gd name="connsiteY65" fmla="*/ 307591 h 600411"/>
                    <a:gd name="connsiteX66" fmla="*/ 73387 w 605882"/>
                    <a:gd name="connsiteY66" fmla="*/ 307591 h 600411"/>
                    <a:gd name="connsiteX67" fmla="*/ 80566 w 605882"/>
                    <a:gd name="connsiteY67" fmla="*/ 309024 h 600411"/>
                    <a:gd name="connsiteX68" fmla="*/ 113589 w 605882"/>
                    <a:gd name="connsiteY68" fmla="*/ 313323 h 600411"/>
                    <a:gd name="connsiteX69" fmla="*/ 123640 w 605882"/>
                    <a:gd name="connsiteY69" fmla="*/ 311890 h 600411"/>
                    <a:gd name="connsiteX70" fmla="*/ 137998 w 605882"/>
                    <a:gd name="connsiteY70" fmla="*/ 307591 h 600411"/>
                    <a:gd name="connsiteX71" fmla="*/ 146612 w 605882"/>
                    <a:gd name="connsiteY71" fmla="*/ 320488 h 600411"/>
                    <a:gd name="connsiteX72" fmla="*/ 143741 w 605882"/>
                    <a:gd name="connsiteY72" fmla="*/ 327653 h 600411"/>
                    <a:gd name="connsiteX73" fmla="*/ 146612 w 605882"/>
                    <a:gd name="connsiteY73" fmla="*/ 333386 h 600411"/>
                    <a:gd name="connsiteX74" fmla="*/ 142305 w 605882"/>
                    <a:gd name="connsiteY74" fmla="*/ 336252 h 600411"/>
                    <a:gd name="connsiteX75" fmla="*/ 135126 w 605882"/>
                    <a:gd name="connsiteY75" fmla="*/ 337685 h 600411"/>
                    <a:gd name="connsiteX76" fmla="*/ 127947 w 605882"/>
                    <a:gd name="connsiteY76" fmla="*/ 340551 h 600411"/>
                    <a:gd name="connsiteX77" fmla="*/ 123640 w 605882"/>
                    <a:gd name="connsiteY77" fmla="*/ 352015 h 600411"/>
                    <a:gd name="connsiteX78" fmla="*/ 129383 w 605882"/>
                    <a:gd name="connsiteY78" fmla="*/ 359180 h 600411"/>
                    <a:gd name="connsiteX79" fmla="*/ 140869 w 605882"/>
                    <a:gd name="connsiteY79" fmla="*/ 363479 h 600411"/>
                    <a:gd name="connsiteX80" fmla="*/ 143741 w 605882"/>
                    <a:gd name="connsiteY80" fmla="*/ 372077 h 600411"/>
                    <a:gd name="connsiteX81" fmla="*/ 148048 w 605882"/>
                    <a:gd name="connsiteY81" fmla="*/ 374943 h 600411"/>
                    <a:gd name="connsiteX82" fmla="*/ 150920 w 605882"/>
                    <a:gd name="connsiteY82" fmla="*/ 364912 h 600411"/>
                    <a:gd name="connsiteX83" fmla="*/ 149484 w 605882"/>
                    <a:gd name="connsiteY83" fmla="*/ 354881 h 600411"/>
                    <a:gd name="connsiteX84" fmla="*/ 150920 w 605882"/>
                    <a:gd name="connsiteY84" fmla="*/ 343417 h 600411"/>
                    <a:gd name="connsiteX85" fmla="*/ 156663 w 605882"/>
                    <a:gd name="connsiteY85" fmla="*/ 340551 h 600411"/>
                    <a:gd name="connsiteX86" fmla="*/ 163842 w 605882"/>
                    <a:gd name="connsiteY86" fmla="*/ 343417 h 600411"/>
                    <a:gd name="connsiteX87" fmla="*/ 168149 w 605882"/>
                    <a:gd name="connsiteY87" fmla="*/ 349149 h 600411"/>
                    <a:gd name="connsiteX88" fmla="*/ 173892 w 605882"/>
                    <a:gd name="connsiteY88" fmla="*/ 346283 h 600411"/>
                    <a:gd name="connsiteX89" fmla="*/ 179635 w 605882"/>
                    <a:gd name="connsiteY89" fmla="*/ 352015 h 600411"/>
                    <a:gd name="connsiteX90" fmla="*/ 186815 w 605882"/>
                    <a:gd name="connsiteY90" fmla="*/ 363479 h 600411"/>
                    <a:gd name="connsiteX91" fmla="*/ 195430 w 605882"/>
                    <a:gd name="connsiteY91" fmla="*/ 384974 h 600411"/>
                    <a:gd name="connsiteX92" fmla="*/ 193994 w 605882"/>
                    <a:gd name="connsiteY92" fmla="*/ 389273 h 600411"/>
                    <a:gd name="connsiteX93" fmla="*/ 181071 w 605882"/>
                    <a:gd name="connsiteY93" fmla="*/ 393572 h 600411"/>
                    <a:gd name="connsiteX94" fmla="*/ 171021 w 605882"/>
                    <a:gd name="connsiteY94" fmla="*/ 399304 h 600411"/>
                    <a:gd name="connsiteX95" fmla="*/ 163842 w 605882"/>
                    <a:gd name="connsiteY95" fmla="*/ 405037 h 600411"/>
                    <a:gd name="connsiteX96" fmla="*/ 156663 w 605882"/>
                    <a:gd name="connsiteY96" fmla="*/ 413635 h 600411"/>
                    <a:gd name="connsiteX97" fmla="*/ 148048 w 605882"/>
                    <a:gd name="connsiteY97" fmla="*/ 427965 h 600411"/>
                    <a:gd name="connsiteX98" fmla="*/ 145176 w 605882"/>
                    <a:gd name="connsiteY98" fmla="*/ 436563 h 600411"/>
                    <a:gd name="connsiteX99" fmla="*/ 139433 w 605882"/>
                    <a:gd name="connsiteY99" fmla="*/ 429398 h 600411"/>
                    <a:gd name="connsiteX100" fmla="*/ 123640 w 605882"/>
                    <a:gd name="connsiteY100" fmla="*/ 427965 h 600411"/>
                    <a:gd name="connsiteX101" fmla="*/ 122204 w 605882"/>
                    <a:gd name="connsiteY101" fmla="*/ 446594 h 600411"/>
                    <a:gd name="connsiteX102" fmla="*/ 132254 w 605882"/>
                    <a:gd name="connsiteY102" fmla="*/ 440862 h 600411"/>
                    <a:gd name="connsiteX103" fmla="*/ 136562 w 605882"/>
                    <a:gd name="connsiteY103" fmla="*/ 445161 h 600411"/>
                    <a:gd name="connsiteX104" fmla="*/ 137998 w 605882"/>
                    <a:gd name="connsiteY104" fmla="*/ 452326 h 600411"/>
                    <a:gd name="connsiteX105" fmla="*/ 145176 w 605882"/>
                    <a:gd name="connsiteY105" fmla="*/ 459491 h 600411"/>
                    <a:gd name="connsiteX106" fmla="*/ 156663 w 605882"/>
                    <a:gd name="connsiteY106" fmla="*/ 459491 h 600411"/>
                    <a:gd name="connsiteX107" fmla="*/ 181071 w 605882"/>
                    <a:gd name="connsiteY107" fmla="*/ 463790 h 600411"/>
                    <a:gd name="connsiteX108" fmla="*/ 192558 w 605882"/>
                    <a:gd name="connsiteY108" fmla="*/ 469522 h 600411"/>
                    <a:gd name="connsiteX109" fmla="*/ 206916 w 605882"/>
                    <a:gd name="connsiteY109" fmla="*/ 482420 h 600411"/>
                    <a:gd name="connsiteX110" fmla="*/ 228453 w 605882"/>
                    <a:gd name="connsiteY110" fmla="*/ 489585 h 600411"/>
                    <a:gd name="connsiteX111" fmla="*/ 224145 w 605882"/>
                    <a:gd name="connsiteY111" fmla="*/ 513946 h 600411"/>
                    <a:gd name="connsiteX112" fmla="*/ 214095 w 605882"/>
                    <a:gd name="connsiteY112" fmla="*/ 526843 h 600411"/>
                    <a:gd name="connsiteX113" fmla="*/ 191122 w 605882"/>
                    <a:gd name="connsiteY113" fmla="*/ 554071 h 600411"/>
                    <a:gd name="connsiteX114" fmla="*/ 176764 w 605882"/>
                    <a:gd name="connsiteY114" fmla="*/ 566968 h 600411"/>
                    <a:gd name="connsiteX115" fmla="*/ 173892 w 605882"/>
                    <a:gd name="connsiteY115" fmla="*/ 575566 h 600411"/>
                    <a:gd name="connsiteX116" fmla="*/ 173892 w 605882"/>
                    <a:gd name="connsiteY116" fmla="*/ 585597 h 600411"/>
                    <a:gd name="connsiteX117" fmla="*/ 173892 w 605882"/>
                    <a:gd name="connsiteY117" fmla="*/ 595628 h 600411"/>
                    <a:gd name="connsiteX118" fmla="*/ 173892 w 605882"/>
                    <a:gd name="connsiteY118" fmla="*/ 599927 h 600411"/>
                    <a:gd name="connsiteX119" fmla="*/ 159534 w 605882"/>
                    <a:gd name="connsiteY119" fmla="*/ 591329 h 600411"/>
                    <a:gd name="connsiteX120" fmla="*/ 159534 w 605882"/>
                    <a:gd name="connsiteY120" fmla="*/ 561236 h 600411"/>
                    <a:gd name="connsiteX121" fmla="*/ 163842 w 605882"/>
                    <a:gd name="connsiteY121" fmla="*/ 523977 h 600411"/>
                    <a:gd name="connsiteX122" fmla="*/ 158099 w 605882"/>
                    <a:gd name="connsiteY122" fmla="*/ 512513 h 600411"/>
                    <a:gd name="connsiteX123" fmla="*/ 146612 w 605882"/>
                    <a:gd name="connsiteY123" fmla="*/ 493884 h 600411"/>
                    <a:gd name="connsiteX124" fmla="*/ 148048 w 605882"/>
                    <a:gd name="connsiteY124" fmla="*/ 480987 h 600411"/>
                    <a:gd name="connsiteX125" fmla="*/ 148048 w 605882"/>
                    <a:gd name="connsiteY125" fmla="*/ 470955 h 600411"/>
                    <a:gd name="connsiteX126" fmla="*/ 136562 w 605882"/>
                    <a:gd name="connsiteY126" fmla="*/ 462357 h 600411"/>
                    <a:gd name="connsiteX127" fmla="*/ 127947 w 605882"/>
                    <a:gd name="connsiteY127" fmla="*/ 456625 h 600411"/>
                    <a:gd name="connsiteX128" fmla="*/ 113589 w 605882"/>
                    <a:gd name="connsiteY128" fmla="*/ 452326 h 600411"/>
                    <a:gd name="connsiteX129" fmla="*/ 99231 w 605882"/>
                    <a:gd name="connsiteY129" fmla="*/ 437996 h 600411"/>
                    <a:gd name="connsiteX130" fmla="*/ 97795 w 605882"/>
                    <a:gd name="connsiteY130" fmla="*/ 443728 h 600411"/>
                    <a:gd name="connsiteX131" fmla="*/ 80566 w 605882"/>
                    <a:gd name="connsiteY131" fmla="*/ 420800 h 600411"/>
                    <a:gd name="connsiteX132" fmla="*/ 71951 w 605882"/>
                    <a:gd name="connsiteY132" fmla="*/ 387840 h 600411"/>
                    <a:gd name="connsiteX133" fmla="*/ 57593 w 605882"/>
                    <a:gd name="connsiteY133" fmla="*/ 367778 h 600411"/>
                    <a:gd name="connsiteX134" fmla="*/ 46107 w 605882"/>
                    <a:gd name="connsiteY134" fmla="*/ 352015 h 600411"/>
                    <a:gd name="connsiteX135" fmla="*/ 30313 w 605882"/>
                    <a:gd name="connsiteY135" fmla="*/ 352015 h 600411"/>
                    <a:gd name="connsiteX136" fmla="*/ 8776 w 605882"/>
                    <a:gd name="connsiteY136" fmla="*/ 352015 h 600411"/>
                    <a:gd name="connsiteX137" fmla="*/ 162 w 605882"/>
                    <a:gd name="connsiteY137" fmla="*/ 329087 h 600411"/>
                    <a:gd name="connsiteX138" fmla="*/ 4469 w 605882"/>
                    <a:gd name="connsiteY138" fmla="*/ 316189 h 600411"/>
                    <a:gd name="connsiteX139" fmla="*/ 7340 w 605882"/>
                    <a:gd name="connsiteY139" fmla="*/ 309024 h 600411"/>
                    <a:gd name="connsiteX140" fmla="*/ 15955 w 605882"/>
                    <a:gd name="connsiteY140" fmla="*/ 301859 h 600411"/>
                    <a:gd name="connsiteX141" fmla="*/ 186781 w 605882"/>
                    <a:gd name="connsiteY141" fmla="*/ 274448 h 600411"/>
                    <a:gd name="connsiteX142" fmla="*/ 257129 w 605882"/>
                    <a:gd name="connsiteY142" fmla="*/ 274448 h 600411"/>
                    <a:gd name="connsiteX143" fmla="*/ 249951 w 605882"/>
                    <a:gd name="connsiteY143" fmla="*/ 287371 h 600411"/>
                    <a:gd name="connsiteX144" fmla="*/ 251387 w 605882"/>
                    <a:gd name="connsiteY144" fmla="*/ 301729 h 600411"/>
                    <a:gd name="connsiteX145" fmla="*/ 245644 w 605882"/>
                    <a:gd name="connsiteY145" fmla="*/ 311780 h 600411"/>
                    <a:gd name="connsiteX146" fmla="*/ 222673 w 605882"/>
                    <a:gd name="connsiteY146" fmla="*/ 329010 h 600411"/>
                    <a:gd name="connsiteX147" fmla="*/ 215495 w 605882"/>
                    <a:gd name="connsiteY147" fmla="*/ 341933 h 600411"/>
                    <a:gd name="connsiteX148" fmla="*/ 211188 w 605882"/>
                    <a:gd name="connsiteY148" fmla="*/ 353419 h 600411"/>
                    <a:gd name="connsiteX149" fmla="*/ 205445 w 605882"/>
                    <a:gd name="connsiteY149" fmla="*/ 350548 h 600411"/>
                    <a:gd name="connsiteX150" fmla="*/ 195395 w 605882"/>
                    <a:gd name="connsiteY150" fmla="*/ 331882 h 600411"/>
                    <a:gd name="connsiteX151" fmla="*/ 192524 w 605882"/>
                    <a:gd name="connsiteY151" fmla="*/ 314652 h 600411"/>
                    <a:gd name="connsiteX152" fmla="*/ 192524 w 605882"/>
                    <a:gd name="connsiteY152" fmla="*/ 304601 h 600411"/>
                    <a:gd name="connsiteX153" fmla="*/ 189653 w 605882"/>
                    <a:gd name="connsiteY153" fmla="*/ 297422 h 600411"/>
                    <a:gd name="connsiteX154" fmla="*/ 186781 w 605882"/>
                    <a:gd name="connsiteY154" fmla="*/ 274448 h 600411"/>
                    <a:gd name="connsiteX155" fmla="*/ 465186 w 605882"/>
                    <a:gd name="connsiteY155" fmla="*/ 265820 h 600411"/>
                    <a:gd name="connsiteX156" fmla="*/ 492464 w 605882"/>
                    <a:gd name="connsiteY156" fmla="*/ 283021 h 600411"/>
                    <a:gd name="connsiteX157" fmla="*/ 522613 w 605882"/>
                    <a:gd name="connsiteY157" fmla="*/ 290188 h 600411"/>
                    <a:gd name="connsiteX158" fmla="*/ 549891 w 605882"/>
                    <a:gd name="connsiteY158" fmla="*/ 295921 h 600411"/>
                    <a:gd name="connsiteX159" fmla="*/ 571426 w 605882"/>
                    <a:gd name="connsiteY159" fmla="*/ 301655 h 600411"/>
                    <a:gd name="connsiteX160" fmla="*/ 595832 w 605882"/>
                    <a:gd name="connsiteY160" fmla="*/ 314556 h 600411"/>
                    <a:gd name="connsiteX161" fmla="*/ 605882 w 605882"/>
                    <a:gd name="connsiteY161" fmla="*/ 323156 h 600411"/>
                    <a:gd name="connsiteX162" fmla="*/ 600140 w 605882"/>
                    <a:gd name="connsiteY162" fmla="*/ 333190 h 600411"/>
                    <a:gd name="connsiteX163" fmla="*/ 590090 w 605882"/>
                    <a:gd name="connsiteY163" fmla="*/ 330323 h 600411"/>
                    <a:gd name="connsiteX164" fmla="*/ 587218 w 605882"/>
                    <a:gd name="connsiteY164" fmla="*/ 338923 h 600411"/>
                    <a:gd name="connsiteX165" fmla="*/ 565683 w 605882"/>
                    <a:gd name="connsiteY165" fmla="*/ 351824 h 600411"/>
                    <a:gd name="connsiteX166" fmla="*/ 561376 w 605882"/>
                    <a:gd name="connsiteY166" fmla="*/ 357558 h 600411"/>
                    <a:gd name="connsiteX167" fmla="*/ 555634 w 605882"/>
                    <a:gd name="connsiteY167" fmla="*/ 367591 h 600411"/>
                    <a:gd name="connsiteX168" fmla="*/ 547019 w 605882"/>
                    <a:gd name="connsiteY168" fmla="*/ 381925 h 600411"/>
                    <a:gd name="connsiteX169" fmla="*/ 544148 w 605882"/>
                    <a:gd name="connsiteY169" fmla="*/ 373325 h 600411"/>
                    <a:gd name="connsiteX170" fmla="*/ 534098 w 605882"/>
                    <a:gd name="connsiteY170" fmla="*/ 354691 h 600411"/>
                    <a:gd name="connsiteX171" fmla="*/ 521177 w 605882"/>
                    <a:gd name="connsiteY171" fmla="*/ 363291 h 600411"/>
                    <a:gd name="connsiteX172" fmla="*/ 525484 w 605882"/>
                    <a:gd name="connsiteY172" fmla="*/ 370458 h 600411"/>
                    <a:gd name="connsiteX173" fmla="*/ 522613 w 605882"/>
                    <a:gd name="connsiteY173" fmla="*/ 383359 h 600411"/>
                    <a:gd name="connsiteX174" fmla="*/ 506820 w 605882"/>
                    <a:gd name="connsiteY174" fmla="*/ 401993 h 600411"/>
                    <a:gd name="connsiteX175" fmla="*/ 505385 w 605882"/>
                    <a:gd name="connsiteY175" fmla="*/ 414894 h 600411"/>
                    <a:gd name="connsiteX176" fmla="*/ 496771 w 605882"/>
                    <a:gd name="connsiteY176" fmla="*/ 417760 h 600411"/>
                    <a:gd name="connsiteX177" fmla="*/ 495335 w 605882"/>
                    <a:gd name="connsiteY177" fmla="*/ 407727 h 600411"/>
                    <a:gd name="connsiteX178" fmla="*/ 486721 w 605882"/>
                    <a:gd name="connsiteY178" fmla="*/ 413460 h 600411"/>
                    <a:gd name="connsiteX179" fmla="*/ 489592 w 605882"/>
                    <a:gd name="connsiteY179" fmla="*/ 432094 h 600411"/>
                    <a:gd name="connsiteX180" fmla="*/ 470929 w 605882"/>
                    <a:gd name="connsiteY180" fmla="*/ 444995 h 600411"/>
                    <a:gd name="connsiteX181" fmla="*/ 469493 w 605882"/>
                    <a:gd name="connsiteY181" fmla="*/ 455029 h 600411"/>
                    <a:gd name="connsiteX182" fmla="*/ 462314 w 605882"/>
                    <a:gd name="connsiteY182" fmla="*/ 466496 h 600411"/>
                    <a:gd name="connsiteX183" fmla="*/ 456572 w 605882"/>
                    <a:gd name="connsiteY183" fmla="*/ 462196 h 600411"/>
                    <a:gd name="connsiteX184" fmla="*/ 450829 w 605882"/>
                    <a:gd name="connsiteY184" fmla="*/ 469363 h 600411"/>
                    <a:gd name="connsiteX185" fmla="*/ 449393 w 605882"/>
                    <a:gd name="connsiteY185" fmla="*/ 457896 h 600411"/>
                    <a:gd name="connsiteX186" fmla="*/ 436472 w 605882"/>
                    <a:gd name="connsiteY186" fmla="*/ 444995 h 600411"/>
                    <a:gd name="connsiteX187" fmla="*/ 430730 w 605882"/>
                    <a:gd name="connsiteY187" fmla="*/ 449295 h 600411"/>
                    <a:gd name="connsiteX188" fmla="*/ 419244 w 605882"/>
                    <a:gd name="connsiteY188" fmla="*/ 467929 h 600411"/>
                    <a:gd name="connsiteX189" fmla="*/ 413501 w 605882"/>
                    <a:gd name="connsiteY189" fmla="*/ 469363 h 600411"/>
                    <a:gd name="connsiteX190" fmla="*/ 402016 w 605882"/>
                    <a:gd name="connsiteY190" fmla="*/ 446428 h 600411"/>
                    <a:gd name="connsiteX191" fmla="*/ 384788 w 605882"/>
                    <a:gd name="connsiteY191" fmla="*/ 436395 h 600411"/>
                    <a:gd name="connsiteX192" fmla="*/ 373302 w 605882"/>
                    <a:gd name="connsiteY192" fmla="*/ 432094 h 600411"/>
                    <a:gd name="connsiteX193" fmla="*/ 367560 w 605882"/>
                    <a:gd name="connsiteY193" fmla="*/ 432094 h 600411"/>
                    <a:gd name="connsiteX194" fmla="*/ 376174 w 605882"/>
                    <a:gd name="connsiteY194" fmla="*/ 436395 h 600411"/>
                    <a:gd name="connsiteX195" fmla="*/ 381917 w 605882"/>
                    <a:gd name="connsiteY195" fmla="*/ 446428 h 600411"/>
                    <a:gd name="connsiteX196" fmla="*/ 364688 w 605882"/>
                    <a:gd name="connsiteY196" fmla="*/ 456462 h 600411"/>
                    <a:gd name="connsiteX197" fmla="*/ 350332 w 605882"/>
                    <a:gd name="connsiteY197" fmla="*/ 442128 h 600411"/>
                    <a:gd name="connsiteX198" fmla="*/ 344589 w 605882"/>
                    <a:gd name="connsiteY198" fmla="*/ 439261 h 600411"/>
                    <a:gd name="connsiteX199" fmla="*/ 353203 w 605882"/>
                    <a:gd name="connsiteY199" fmla="*/ 455029 h 600411"/>
                    <a:gd name="connsiteX200" fmla="*/ 368995 w 605882"/>
                    <a:gd name="connsiteY200" fmla="*/ 459329 h 600411"/>
                    <a:gd name="connsiteX201" fmla="*/ 370431 w 605882"/>
                    <a:gd name="connsiteY201" fmla="*/ 466496 h 600411"/>
                    <a:gd name="connsiteX202" fmla="*/ 354639 w 605882"/>
                    <a:gd name="connsiteY202" fmla="*/ 489430 h 600411"/>
                    <a:gd name="connsiteX203" fmla="*/ 353203 w 605882"/>
                    <a:gd name="connsiteY203" fmla="*/ 510931 h 600411"/>
                    <a:gd name="connsiteX204" fmla="*/ 343153 w 605882"/>
                    <a:gd name="connsiteY204" fmla="*/ 520965 h 600411"/>
                    <a:gd name="connsiteX205" fmla="*/ 335975 w 605882"/>
                    <a:gd name="connsiteY205" fmla="*/ 539599 h 600411"/>
                    <a:gd name="connsiteX206" fmla="*/ 317311 w 605882"/>
                    <a:gd name="connsiteY206" fmla="*/ 548200 h 600411"/>
                    <a:gd name="connsiteX207" fmla="*/ 311568 w 605882"/>
                    <a:gd name="connsiteY207" fmla="*/ 536733 h 600411"/>
                    <a:gd name="connsiteX208" fmla="*/ 301519 w 605882"/>
                    <a:gd name="connsiteY208" fmla="*/ 489430 h 600411"/>
                    <a:gd name="connsiteX209" fmla="*/ 298647 w 605882"/>
                    <a:gd name="connsiteY209" fmla="*/ 479397 h 600411"/>
                    <a:gd name="connsiteX210" fmla="*/ 275676 w 605882"/>
                    <a:gd name="connsiteY210" fmla="*/ 475096 h 600411"/>
                    <a:gd name="connsiteX211" fmla="*/ 254141 w 605882"/>
                    <a:gd name="connsiteY211" fmla="*/ 446428 h 600411"/>
                    <a:gd name="connsiteX212" fmla="*/ 269934 w 605882"/>
                    <a:gd name="connsiteY212" fmla="*/ 419194 h 600411"/>
                    <a:gd name="connsiteX213" fmla="*/ 277112 w 605882"/>
                    <a:gd name="connsiteY213" fmla="*/ 416327 h 600411"/>
                    <a:gd name="connsiteX214" fmla="*/ 304390 w 605882"/>
                    <a:gd name="connsiteY214" fmla="*/ 413460 h 600411"/>
                    <a:gd name="connsiteX215" fmla="*/ 314440 w 605882"/>
                    <a:gd name="connsiteY215" fmla="*/ 423494 h 600411"/>
                    <a:gd name="connsiteX216" fmla="*/ 330232 w 605882"/>
                    <a:gd name="connsiteY216" fmla="*/ 423494 h 600411"/>
                    <a:gd name="connsiteX217" fmla="*/ 341718 w 605882"/>
                    <a:gd name="connsiteY217" fmla="*/ 420627 h 600411"/>
                    <a:gd name="connsiteX218" fmla="*/ 341718 w 605882"/>
                    <a:gd name="connsiteY218" fmla="*/ 413460 h 600411"/>
                    <a:gd name="connsiteX219" fmla="*/ 330232 w 605882"/>
                    <a:gd name="connsiteY219" fmla="*/ 410593 h 600411"/>
                    <a:gd name="connsiteX220" fmla="*/ 325925 w 605882"/>
                    <a:gd name="connsiteY220" fmla="*/ 410593 h 600411"/>
                    <a:gd name="connsiteX221" fmla="*/ 320182 w 605882"/>
                    <a:gd name="connsiteY221" fmla="*/ 410593 h 600411"/>
                    <a:gd name="connsiteX222" fmla="*/ 315875 w 605882"/>
                    <a:gd name="connsiteY222" fmla="*/ 407727 h 600411"/>
                    <a:gd name="connsiteX223" fmla="*/ 308697 w 605882"/>
                    <a:gd name="connsiteY223" fmla="*/ 412027 h 600411"/>
                    <a:gd name="connsiteX224" fmla="*/ 308697 w 605882"/>
                    <a:gd name="connsiteY224" fmla="*/ 406293 h 600411"/>
                    <a:gd name="connsiteX225" fmla="*/ 294340 w 605882"/>
                    <a:gd name="connsiteY225" fmla="*/ 397693 h 600411"/>
                    <a:gd name="connsiteX226" fmla="*/ 287162 w 605882"/>
                    <a:gd name="connsiteY226" fmla="*/ 406293 h 600411"/>
                    <a:gd name="connsiteX227" fmla="*/ 274241 w 605882"/>
                    <a:gd name="connsiteY227" fmla="*/ 414894 h 600411"/>
                    <a:gd name="connsiteX228" fmla="*/ 267062 w 605882"/>
                    <a:gd name="connsiteY228" fmla="*/ 407727 h 600411"/>
                    <a:gd name="connsiteX229" fmla="*/ 268498 w 605882"/>
                    <a:gd name="connsiteY229" fmla="*/ 399126 h 600411"/>
                    <a:gd name="connsiteX230" fmla="*/ 279983 w 605882"/>
                    <a:gd name="connsiteY230" fmla="*/ 396259 h 600411"/>
                    <a:gd name="connsiteX231" fmla="*/ 277112 w 605882"/>
                    <a:gd name="connsiteY231" fmla="*/ 384792 h 600411"/>
                    <a:gd name="connsiteX232" fmla="*/ 282855 w 605882"/>
                    <a:gd name="connsiteY232" fmla="*/ 381925 h 600411"/>
                    <a:gd name="connsiteX233" fmla="*/ 295776 w 605882"/>
                    <a:gd name="connsiteY233" fmla="*/ 370458 h 600411"/>
                    <a:gd name="connsiteX234" fmla="*/ 300083 w 605882"/>
                    <a:gd name="connsiteY234" fmla="*/ 367591 h 600411"/>
                    <a:gd name="connsiteX235" fmla="*/ 313004 w 605882"/>
                    <a:gd name="connsiteY235" fmla="*/ 370458 h 600411"/>
                    <a:gd name="connsiteX236" fmla="*/ 321618 w 605882"/>
                    <a:gd name="connsiteY236" fmla="*/ 358991 h 600411"/>
                    <a:gd name="connsiteX237" fmla="*/ 318747 w 605882"/>
                    <a:gd name="connsiteY237" fmla="*/ 351824 h 600411"/>
                    <a:gd name="connsiteX238" fmla="*/ 313004 w 605882"/>
                    <a:gd name="connsiteY238" fmla="*/ 360424 h 600411"/>
                    <a:gd name="connsiteX239" fmla="*/ 304390 w 605882"/>
                    <a:gd name="connsiteY239" fmla="*/ 360424 h 600411"/>
                    <a:gd name="connsiteX240" fmla="*/ 301519 w 605882"/>
                    <a:gd name="connsiteY240" fmla="*/ 353257 h 600411"/>
                    <a:gd name="connsiteX241" fmla="*/ 292905 w 605882"/>
                    <a:gd name="connsiteY241" fmla="*/ 346090 h 600411"/>
                    <a:gd name="connsiteX242" fmla="*/ 304390 w 605882"/>
                    <a:gd name="connsiteY242" fmla="*/ 326023 h 600411"/>
                    <a:gd name="connsiteX243" fmla="*/ 330232 w 605882"/>
                    <a:gd name="connsiteY243" fmla="*/ 300222 h 600411"/>
                    <a:gd name="connsiteX244" fmla="*/ 338846 w 605882"/>
                    <a:gd name="connsiteY244" fmla="*/ 305955 h 600411"/>
                    <a:gd name="connsiteX245" fmla="*/ 346025 w 605882"/>
                    <a:gd name="connsiteY245" fmla="*/ 313122 h 600411"/>
                    <a:gd name="connsiteX246" fmla="*/ 354639 w 605882"/>
                    <a:gd name="connsiteY246" fmla="*/ 318856 h 600411"/>
                    <a:gd name="connsiteX247" fmla="*/ 360381 w 605882"/>
                    <a:gd name="connsiteY247" fmla="*/ 318856 h 600411"/>
                    <a:gd name="connsiteX248" fmla="*/ 380481 w 605882"/>
                    <a:gd name="connsiteY248" fmla="*/ 313122 h 600411"/>
                    <a:gd name="connsiteX249" fmla="*/ 387659 w 605882"/>
                    <a:gd name="connsiteY249" fmla="*/ 310255 h 600411"/>
                    <a:gd name="connsiteX250" fmla="*/ 400580 w 605882"/>
                    <a:gd name="connsiteY250" fmla="*/ 301655 h 600411"/>
                    <a:gd name="connsiteX251" fmla="*/ 410630 w 605882"/>
                    <a:gd name="connsiteY251" fmla="*/ 298788 h 600411"/>
                    <a:gd name="connsiteX252" fmla="*/ 414937 w 605882"/>
                    <a:gd name="connsiteY252" fmla="*/ 294488 h 600411"/>
                    <a:gd name="connsiteX253" fmla="*/ 422116 w 605882"/>
                    <a:gd name="connsiteY253" fmla="*/ 297355 h 600411"/>
                    <a:gd name="connsiteX254" fmla="*/ 422116 w 605882"/>
                    <a:gd name="connsiteY254" fmla="*/ 285888 h 600411"/>
                    <a:gd name="connsiteX255" fmla="*/ 432165 w 605882"/>
                    <a:gd name="connsiteY255" fmla="*/ 281587 h 600411"/>
                    <a:gd name="connsiteX256" fmla="*/ 440779 w 605882"/>
                    <a:gd name="connsiteY256" fmla="*/ 272987 h 600411"/>
                    <a:gd name="connsiteX257" fmla="*/ 465186 w 605882"/>
                    <a:gd name="connsiteY257" fmla="*/ 265820 h 600411"/>
                    <a:gd name="connsiteX258" fmla="*/ 303047 w 605882"/>
                    <a:gd name="connsiteY258" fmla="*/ 50867 h 600411"/>
                    <a:gd name="connsiteX259" fmla="*/ 245632 w 605882"/>
                    <a:gd name="connsiteY259" fmla="*/ 106785 h 600411"/>
                    <a:gd name="connsiteX260" fmla="*/ 303047 w 605882"/>
                    <a:gd name="connsiteY260" fmla="*/ 164137 h 600411"/>
                    <a:gd name="connsiteX261" fmla="*/ 359027 w 605882"/>
                    <a:gd name="connsiteY261" fmla="*/ 106785 h 600411"/>
                    <a:gd name="connsiteX262" fmla="*/ 303047 w 605882"/>
                    <a:gd name="connsiteY262" fmla="*/ 50867 h 600411"/>
                    <a:gd name="connsiteX263" fmla="*/ 292999 w 605882"/>
                    <a:gd name="connsiteY263" fmla="*/ 684 h 600411"/>
                    <a:gd name="connsiteX264" fmla="*/ 410700 w 605882"/>
                    <a:gd name="connsiteY264" fmla="*/ 106785 h 600411"/>
                    <a:gd name="connsiteX265" fmla="*/ 310224 w 605882"/>
                    <a:gd name="connsiteY265" fmla="*/ 283142 h 600411"/>
                    <a:gd name="connsiteX266" fmla="*/ 295870 w 605882"/>
                    <a:gd name="connsiteY266" fmla="*/ 283142 h 600411"/>
                    <a:gd name="connsiteX267" fmla="*/ 196829 w 605882"/>
                    <a:gd name="connsiteY267" fmla="*/ 129726 h 600411"/>
                    <a:gd name="connsiteX268" fmla="*/ 292999 w 605882"/>
                    <a:gd name="connsiteY268" fmla="*/ 684 h 600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</a:cxnLst>
                  <a:rect l="l" t="t" r="r" b="b"/>
                  <a:pathLst>
                    <a:path w="605882" h="600411">
                      <a:moveTo>
                        <a:pt x="509642" y="502443"/>
                      </a:moveTo>
                      <a:cubicBezTo>
                        <a:pt x="513956" y="502443"/>
                        <a:pt x="515394" y="503879"/>
                        <a:pt x="515394" y="505314"/>
                      </a:cubicBezTo>
                      <a:cubicBezTo>
                        <a:pt x="515394" y="506750"/>
                        <a:pt x="513956" y="509621"/>
                        <a:pt x="515394" y="509621"/>
                      </a:cubicBezTo>
                      <a:cubicBezTo>
                        <a:pt x="518270" y="509621"/>
                        <a:pt x="524022" y="506750"/>
                        <a:pt x="525460" y="502443"/>
                      </a:cubicBezTo>
                      <a:cubicBezTo>
                        <a:pt x="525460" y="498137"/>
                        <a:pt x="529773" y="506750"/>
                        <a:pt x="531211" y="511056"/>
                      </a:cubicBezTo>
                      <a:cubicBezTo>
                        <a:pt x="532649" y="516798"/>
                        <a:pt x="539839" y="522540"/>
                        <a:pt x="542715" y="526846"/>
                      </a:cubicBezTo>
                      <a:cubicBezTo>
                        <a:pt x="547029" y="529717"/>
                        <a:pt x="545591" y="534023"/>
                        <a:pt x="544153" y="536894"/>
                      </a:cubicBezTo>
                      <a:cubicBezTo>
                        <a:pt x="542715" y="541200"/>
                        <a:pt x="541277" y="548377"/>
                        <a:pt x="539839" y="552684"/>
                      </a:cubicBezTo>
                      <a:cubicBezTo>
                        <a:pt x="538401" y="555555"/>
                        <a:pt x="532649" y="556990"/>
                        <a:pt x="531211" y="556990"/>
                      </a:cubicBezTo>
                      <a:cubicBezTo>
                        <a:pt x="529773" y="556990"/>
                        <a:pt x="526898" y="556990"/>
                        <a:pt x="522584" y="555555"/>
                      </a:cubicBezTo>
                      <a:cubicBezTo>
                        <a:pt x="519708" y="555555"/>
                        <a:pt x="518270" y="551248"/>
                        <a:pt x="515394" y="549813"/>
                      </a:cubicBezTo>
                      <a:cubicBezTo>
                        <a:pt x="513956" y="548377"/>
                        <a:pt x="511080" y="544071"/>
                        <a:pt x="508204" y="542636"/>
                      </a:cubicBezTo>
                      <a:cubicBezTo>
                        <a:pt x="506766" y="541200"/>
                        <a:pt x="490948" y="546942"/>
                        <a:pt x="488072" y="548377"/>
                      </a:cubicBezTo>
                      <a:cubicBezTo>
                        <a:pt x="483758" y="549813"/>
                        <a:pt x="482320" y="549813"/>
                        <a:pt x="479444" y="548377"/>
                      </a:cubicBezTo>
                      <a:cubicBezTo>
                        <a:pt x="473692" y="546942"/>
                        <a:pt x="478006" y="539765"/>
                        <a:pt x="478006" y="536894"/>
                      </a:cubicBezTo>
                      <a:cubicBezTo>
                        <a:pt x="478006" y="534023"/>
                        <a:pt x="476568" y="528281"/>
                        <a:pt x="476568" y="523975"/>
                      </a:cubicBezTo>
                      <a:cubicBezTo>
                        <a:pt x="476568" y="521104"/>
                        <a:pt x="485196" y="519669"/>
                        <a:pt x="488072" y="518233"/>
                      </a:cubicBezTo>
                      <a:cubicBezTo>
                        <a:pt x="489510" y="518233"/>
                        <a:pt x="492386" y="512492"/>
                        <a:pt x="493824" y="509621"/>
                      </a:cubicBezTo>
                      <a:cubicBezTo>
                        <a:pt x="496700" y="508185"/>
                        <a:pt x="499576" y="508185"/>
                        <a:pt x="501014" y="509621"/>
                      </a:cubicBezTo>
                      <a:cubicBezTo>
                        <a:pt x="502452" y="509621"/>
                        <a:pt x="503890" y="503879"/>
                        <a:pt x="509642" y="502443"/>
                      </a:cubicBezTo>
                      <a:close/>
                      <a:moveTo>
                        <a:pt x="510755" y="484065"/>
                      </a:moveTo>
                      <a:cubicBezTo>
                        <a:pt x="512555" y="484423"/>
                        <a:pt x="514714" y="485139"/>
                        <a:pt x="515433" y="485139"/>
                      </a:cubicBezTo>
                      <a:cubicBezTo>
                        <a:pt x="516873" y="486572"/>
                        <a:pt x="521191" y="485139"/>
                        <a:pt x="525509" y="486572"/>
                      </a:cubicBezTo>
                      <a:cubicBezTo>
                        <a:pt x="531266" y="488004"/>
                        <a:pt x="529827" y="489436"/>
                        <a:pt x="534145" y="490869"/>
                      </a:cubicBezTo>
                      <a:cubicBezTo>
                        <a:pt x="538463" y="492301"/>
                        <a:pt x="537024" y="492301"/>
                        <a:pt x="537024" y="493734"/>
                      </a:cubicBezTo>
                      <a:cubicBezTo>
                        <a:pt x="537024" y="495166"/>
                        <a:pt x="538463" y="498031"/>
                        <a:pt x="539902" y="499464"/>
                      </a:cubicBezTo>
                      <a:cubicBezTo>
                        <a:pt x="539902" y="500896"/>
                        <a:pt x="537024" y="500896"/>
                        <a:pt x="534145" y="500896"/>
                      </a:cubicBezTo>
                      <a:cubicBezTo>
                        <a:pt x="531266" y="500896"/>
                        <a:pt x="529827" y="498031"/>
                        <a:pt x="525509" y="499464"/>
                      </a:cubicBezTo>
                      <a:cubicBezTo>
                        <a:pt x="522630" y="499464"/>
                        <a:pt x="519751" y="496599"/>
                        <a:pt x="516873" y="495166"/>
                      </a:cubicBezTo>
                      <a:cubicBezTo>
                        <a:pt x="513994" y="493734"/>
                        <a:pt x="518312" y="492301"/>
                        <a:pt x="516873" y="490869"/>
                      </a:cubicBezTo>
                      <a:cubicBezTo>
                        <a:pt x="515433" y="489436"/>
                        <a:pt x="509676" y="489436"/>
                        <a:pt x="508237" y="485139"/>
                      </a:cubicBezTo>
                      <a:cubicBezTo>
                        <a:pt x="507517" y="483707"/>
                        <a:pt x="508956" y="483707"/>
                        <a:pt x="510755" y="484065"/>
                      </a:cubicBezTo>
                      <a:close/>
                      <a:moveTo>
                        <a:pt x="447040" y="472502"/>
                      </a:moveTo>
                      <a:cubicBezTo>
                        <a:pt x="449014" y="473756"/>
                        <a:pt x="451526" y="475908"/>
                        <a:pt x="452243" y="476625"/>
                      </a:cubicBezTo>
                      <a:cubicBezTo>
                        <a:pt x="452243" y="476625"/>
                        <a:pt x="459420" y="482361"/>
                        <a:pt x="462290" y="485229"/>
                      </a:cubicBezTo>
                      <a:cubicBezTo>
                        <a:pt x="465161" y="488097"/>
                        <a:pt x="466596" y="483795"/>
                        <a:pt x="468032" y="480927"/>
                      </a:cubicBezTo>
                      <a:cubicBezTo>
                        <a:pt x="469467" y="478059"/>
                        <a:pt x="472337" y="478059"/>
                        <a:pt x="476643" y="476625"/>
                      </a:cubicBezTo>
                      <a:cubicBezTo>
                        <a:pt x="480949" y="475191"/>
                        <a:pt x="479514" y="476625"/>
                        <a:pt x="480949" y="479493"/>
                      </a:cubicBezTo>
                      <a:cubicBezTo>
                        <a:pt x="480949" y="480927"/>
                        <a:pt x="479514" y="485229"/>
                        <a:pt x="479514" y="486663"/>
                      </a:cubicBezTo>
                      <a:cubicBezTo>
                        <a:pt x="479514" y="488097"/>
                        <a:pt x="483820" y="483795"/>
                        <a:pt x="486690" y="480927"/>
                      </a:cubicBezTo>
                      <a:cubicBezTo>
                        <a:pt x="489561" y="479493"/>
                        <a:pt x="493867" y="479493"/>
                        <a:pt x="493867" y="482361"/>
                      </a:cubicBezTo>
                      <a:cubicBezTo>
                        <a:pt x="495302" y="483795"/>
                        <a:pt x="493867" y="488097"/>
                        <a:pt x="495302" y="490966"/>
                      </a:cubicBezTo>
                      <a:cubicBezTo>
                        <a:pt x="495302" y="493834"/>
                        <a:pt x="492432" y="492400"/>
                        <a:pt x="489561" y="495268"/>
                      </a:cubicBezTo>
                      <a:cubicBezTo>
                        <a:pt x="486690" y="496702"/>
                        <a:pt x="485255" y="495268"/>
                        <a:pt x="482385" y="493834"/>
                      </a:cubicBezTo>
                      <a:cubicBezTo>
                        <a:pt x="479514" y="493834"/>
                        <a:pt x="480949" y="496702"/>
                        <a:pt x="479514" y="498136"/>
                      </a:cubicBezTo>
                      <a:cubicBezTo>
                        <a:pt x="478079" y="498136"/>
                        <a:pt x="472337" y="496702"/>
                        <a:pt x="469467" y="493834"/>
                      </a:cubicBezTo>
                      <a:cubicBezTo>
                        <a:pt x="465161" y="492400"/>
                        <a:pt x="465161" y="492400"/>
                        <a:pt x="462290" y="493834"/>
                      </a:cubicBezTo>
                      <a:cubicBezTo>
                        <a:pt x="459420" y="496702"/>
                        <a:pt x="457985" y="492400"/>
                        <a:pt x="455114" y="489532"/>
                      </a:cubicBezTo>
                      <a:cubicBezTo>
                        <a:pt x="452243" y="486663"/>
                        <a:pt x="447937" y="478059"/>
                        <a:pt x="445067" y="473757"/>
                      </a:cubicBezTo>
                      <a:cubicBezTo>
                        <a:pt x="443631" y="470888"/>
                        <a:pt x="445067" y="471247"/>
                        <a:pt x="447040" y="472502"/>
                      </a:cubicBezTo>
                      <a:close/>
                      <a:moveTo>
                        <a:pt x="526863" y="387676"/>
                      </a:moveTo>
                      <a:cubicBezTo>
                        <a:pt x="527580" y="386597"/>
                        <a:pt x="528297" y="386237"/>
                        <a:pt x="528297" y="387676"/>
                      </a:cubicBezTo>
                      <a:cubicBezTo>
                        <a:pt x="529731" y="390553"/>
                        <a:pt x="531165" y="394869"/>
                        <a:pt x="529731" y="397747"/>
                      </a:cubicBezTo>
                      <a:cubicBezTo>
                        <a:pt x="526863" y="399185"/>
                        <a:pt x="525429" y="400624"/>
                        <a:pt x="525429" y="404940"/>
                      </a:cubicBezTo>
                      <a:cubicBezTo>
                        <a:pt x="525429" y="410695"/>
                        <a:pt x="526863" y="413572"/>
                        <a:pt x="521127" y="416450"/>
                      </a:cubicBezTo>
                      <a:cubicBezTo>
                        <a:pt x="516824" y="419327"/>
                        <a:pt x="501049" y="429398"/>
                        <a:pt x="503917" y="425082"/>
                      </a:cubicBezTo>
                      <a:cubicBezTo>
                        <a:pt x="503917" y="425082"/>
                        <a:pt x="505352" y="420766"/>
                        <a:pt x="508220" y="417888"/>
                      </a:cubicBezTo>
                      <a:cubicBezTo>
                        <a:pt x="512522" y="415011"/>
                        <a:pt x="515390" y="415011"/>
                        <a:pt x="516824" y="410695"/>
                      </a:cubicBezTo>
                      <a:cubicBezTo>
                        <a:pt x="519692" y="406379"/>
                        <a:pt x="518258" y="407817"/>
                        <a:pt x="521127" y="402063"/>
                      </a:cubicBezTo>
                      <a:cubicBezTo>
                        <a:pt x="522561" y="396308"/>
                        <a:pt x="523995" y="394869"/>
                        <a:pt x="525429" y="391992"/>
                      </a:cubicBezTo>
                      <a:cubicBezTo>
                        <a:pt x="525429" y="390553"/>
                        <a:pt x="526146" y="388755"/>
                        <a:pt x="526863" y="387676"/>
                      </a:cubicBezTo>
                      <a:close/>
                      <a:moveTo>
                        <a:pt x="15955" y="301859"/>
                      </a:moveTo>
                      <a:cubicBezTo>
                        <a:pt x="17391" y="300426"/>
                        <a:pt x="23134" y="300426"/>
                        <a:pt x="26006" y="301859"/>
                      </a:cubicBezTo>
                      <a:cubicBezTo>
                        <a:pt x="27442" y="301859"/>
                        <a:pt x="31749" y="301859"/>
                        <a:pt x="34621" y="304725"/>
                      </a:cubicBezTo>
                      <a:cubicBezTo>
                        <a:pt x="36056" y="306158"/>
                        <a:pt x="48978" y="309024"/>
                        <a:pt x="51850" y="309024"/>
                      </a:cubicBezTo>
                      <a:cubicBezTo>
                        <a:pt x="54722" y="310457"/>
                        <a:pt x="57593" y="307591"/>
                        <a:pt x="60465" y="307591"/>
                      </a:cubicBezTo>
                      <a:cubicBezTo>
                        <a:pt x="63336" y="307591"/>
                        <a:pt x="71951" y="309024"/>
                        <a:pt x="73387" y="307591"/>
                      </a:cubicBezTo>
                      <a:cubicBezTo>
                        <a:pt x="76258" y="306158"/>
                        <a:pt x="80566" y="309024"/>
                        <a:pt x="80566" y="309024"/>
                      </a:cubicBezTo>
                      <a:cubicBezTo>
                        <a:pt x="82002" y="310457"/>
                        <a:pt x="106410" y="314756"/>
                        <a:pt x="113589" y="313323"/>
                      </a:cubicBezTo>
                      <a:cubicBezTo>
                        <a:pt x="119332" y="310457"/>
                        <a:pt x="122204" y="309024"/>
                        <a:pt x="123640" y="311890"/>
                      </a:cubicBezTo>
                      <a:cubicBezTo>
                        <a:pt x="125075" y="314756"/>
                        <a:pt x="132254" y="309024"/>
                        <a:pt x="137998" y="307591"/>
                      </a:cubicBezTo>
                      <a:cubicBezTo>
                        <a:pt x="142305" y="306158"/>
                        <a:pt x="146612" y="314756"/>
                        <a:pt x="146612" y="320488"/>
                      </a:cubicBezTo>
                      <a:cubicBezTo>
                        <a:pt x="146612" y="326220"/>
                        <a:pt x="143741" y="324787"/>
                        <a:pt x="143741" y="327653"/>
                      </a:cubicBezTo>
                      <a:cubicBezTo>
                        <a:pt x="143741" y="331953"/>
                        <a:pt x="146612" y="331953"/>
                        <a:pt x="146612" y="333386"/>
                      </a:cubicBezTo>
                      <a:cubicBezTo>
                        <a:pt x="146612" y="336252"/>
                        <a:pt x="143741" y="334819"/>
                        <a:pt x="142305" y="336252"/>
                      </a:cubicBezTo>
                      <a:cubicBezTo>
                        <a:pt x="140869" y="339118"/>
                        <a:pt x="137998" y="339118"/>
                        <a:pt x="135126" y="337685"/>
                      </a:cubicBezTo>
                      <a:cubicBezTo>
                        <a:pt x="132254" y="336252"/>
                        <a:pt x="132254" y="337685"/>
                        <a:pt x="127947" y="340551"/>
                      </a:cubicBezTo>
                      <a:cubicBezTo>
                        <a:pt x="123640" y="343417"/>
                        <a:pt x="125075" y="346283"/>
                        <a:pt x="123640" y="352015"/>
                      </a:cubicBezTo>
                      <a:cubicBezTo>
                        <a:pt x="123640" y="357747"/>
                        <a:pt x="126511" y="356314"/>
                        <a:pt x="129383" y="359180"/>
                      </a:cubicBezTo>
                      <a:cubicBezTo>
                        <a:pt x="133690" y="362046"/>
                        <a:pt x="136562" y="363479"/>
                        <a:pt x="140869" y="363479"/>
                      </a:cubicBezTo>
                      <a:cubicBezTo>
                        <a:pt x="145176" y="363479"/>
                        <a:pt x="143741" y="369211"/>
                        <a:pt x="143741" y="372077"/>
                      </a:cubicBezTo>
                      <a:cubicBezTo>
                        <a:pt x="143741" y="374943"/>
                        <a:pt x="145176" y="374943"/>
                        <a:pt x="148048" y="374943"/>
                      </a:cubicBezTo>
                      <a:cubicBezTo>
                        <a:pt x="150920" y="374943"/>
                        <a:pt x="148048" y="366345"/>
                        <a:pt x="150920" y="364912"/>
                      </a:cubicBezTo>
                      <a:cubicBezTo>
                        <a:pt x="153791" y="363479"/>
                        <a:pt x="152355" y="359180"/>
                        <a:pt x="149484" y="354881"/>
                      </a:cubicBezTo>
                      <a:cubicBezTo>
                        <a:pt x="148048" y="352015"/>
                        <a:pt x="150920" y="346283"/>
                        <a:pt x="150920" y="343417"/>
                      </a:cubicBezTo>
                      <a:cubicBezTo>
                        <a:pt x="150920" y="340551"/>
                        <a:pt x="153791" y="339118"/>
                        <a:pt x="156663" y="340551"/>
                      </a:cubicBezTo>
                      <a:cubicBezTo>
                        <a:pt x="159534" y="340551"/>
                        <a:pt x="162406" y="341984"/>
                        <a:pt x="163842" y="343417"/>
                      </a:cubicBezTo>
                      <a:cubicBezTo>
                        <a:pt x="166713" y="344850"/>
                        <a:pt x="165278" y="344850"/>
                        <a:pt x="168149" y="349149"/>
                      </a:cubicBezTo>
                      <a:cubicBezTo>
                        <a:pt x="169585" y="353448"/>
                        <a:pt x="172457" y="349149"/>
                        <a:pt x="173892" y="346283"/>
                      </a:cubicBezTo>
                      <a:cubicBezTo>
                        <a:pt x="175328" y="341984"/>
                        <a:pt x="178200" y="346283"/>
                        <a:pt x="179635" y="352015"/>
                      </a:cubicBezTo>
                      <a:cubicBezTo>
                        <a:pt x="182507" y="357747"/>
                        <a:pt x="182507" y="359180"/>
                        <a:pt x="186815" y="363479"/>
                      </a:cubicBezTo>
                      <a:cubicBezTo>
                        <a:pt x="191122" y="369211"/>
                        <a:pt x="193994" y="380675"/>
                        <a:pt x="195430" y="384974"/>
                      </a:cubicBezTo>
                      <a:cubicBezTo>
                        <a:pt x="198301" y="389273"/>
                        <a:pt x="196865" y="389273"/>
                        <a:pt x="193994" y="389273"/>
                      </a:cubicBezTo>
                      <a:cubicBezTo>
                        <a:pt x="191122" y="387840"/>
                        <a:pt x="183943" y="392139"/>
                        <a:pt x="181071" y="393572"/>
                      </a:cubicBezTo>
                      <a:cubicBezTo>
                        <a:pt x="179635" y="395005"/>
                        <a:pt x="175328" y="396438"/>
                        <a:pt x="171021" y="399304"/>
                      </a:cubicBezTo>
                      <a:cubicBezTo>
                        <a:pt x="168149" y="400737"/>
                        <a:pt x="166713" y="403604"/>
                        <a:pt x="163842" y="405037"/>
                      </a:cubicBezTo>
                      <a:cubicBezTo>
                        <a:pt x="159534" y="406470"/>
                        <a:pt x="159534" y="409336"/>
                        <a:pt x="156663" y="413635"/>
                      </a:cubicBezTo>
                      <a:cubicBezTo>
                        <a:pt x="153791" y="419367"/>
                        <a:pt x="148048" y="423666"/>
                        <a:pt x="148048" y="427965"/>
                      </a:cubicBezTo>
                      <a:cubicBezTo>
                        <a:pt x="146612" y="430831"/>
                        <a:pt x="148048" y="436563"/>
                        <a:pt x="145176" y="436563"/>
                      </a:cubicBezTo>
                      <a:cubicBezTo>
                        <a:pt x="143741" y="437996"/>
                        <a:pt x="142305" y="430831"/>
                        <a:pt x="139433" y="429398"/>
                      </a:cubicBezTo>
                      <a:cubicBezTo>
                        <a:pt x="137998" y="427965"/>
                        <a:pt x="130819" y="426532"/>
                        <a:pt x="123640" y="427965"/>
                      </a:cubicBezTo>
                      <a:cubicBezTo>
                        <a:pt x="115025" y="430831"/>
                        <a:pt x="120768" y="443728"/>
                        <a:pt x="122204" y="446594"/>
                      </a:cubicBezTo>
                      <a:cubicBezTo>
                        <a:pt x="122204" y="449460"/>
                        <a:pt x="130819" y="443728"/>
                        <a:pt x="132254" y="440862"/>
                      </a:cubicBezTo>
                      <a:cubicBezTo>
                        <a:pt x="135126" y="437996"/>
                        <a:pt x="136562" y="442295"/>
                        <a:pt x="136562" y="445161"/>
                      </a:cubicBezTo>
                      <a:cubicBezTo>
                        <a:pt x="136562" y="448027"/>
                        <a:pt x="135126" y="452326"/>
                        <a:pt x="137998" y="452326"/>
                      </a:cubicBezTo>
                      <a:cubicBezTo>
                        <a:pt x="140869" y="453759"/>
                        <a:pt x="142305" y="453759"/>
                        <a:pt x="145176" y="459491"/>
                      </a:cubicBezTo>
                      <a:cubicBezTo>
                        <a:pt x="146612" y="463790"/>
                        <a:pt x="152355" y="462357"/>
                        <a:pt x="156663" y="459491"/>
                      </a:cubicBezTo>
                      <a:cubicBezTo>
                        <a:pt x="160970" y="456625"/>
                        <a:pt x="179635" y="462357"/>
                        <a:pt x="181071" y="463790"/>
                      </a:cubicBezTo>
                      <a:cubicBezTo>
                        <a:pt x="183943" y="465223"/>
                        <a:pt x="189686" y="465223"/>
                        <a:pt x="192558" y="469522"/>
                      </a:cubicBezTo>
                      <a:cubicBezTo>
                        <a:pt x="195430" y="472388"/>
                        <a:pt x="205480" y="482420"/>
                        <a:pt x="206916" y="482420"/>
                      </a:cubicBezTo>
                      <a:cubicBezTo>
                        <a:pt x="206916" y="483853"/>
                        <a:pt x="222710" y="485286"/>
                        <a:pt x="228453" y="489585"/>
                      </a:cubicBezTo>
                      <a:cubicBezTo>
                        <a:pt x="232760" y="492451"/>
                        <a:pt x="225581" y="506781"/>
                        <a:pt x="224145" y="513946"/>
                      </a:cubicBezTo>
                      <a:cubicBezTo>
                        <a:pt x="222710" y="521111"/>
                        <a:pt x="216967" y="525410"/>
                        <a:pt x="214095" y="526843"/>
                      </a:cubicBezTo>
                      <a:cubicBezTo>
                        <a:pt x="211223" y="528276"/>
                        <a:pt x="193994" y="551204"/>
                        <a:pt x="191122" y="554071"/>
                      </a:cubicBezTo>
                      <a:cubicBezTo>
                        <a:pt x="188251" y="556937"/>
                        <a:pt x="178200" y="564102"/>
                        <a:pt x="176764" y="566968"/>
                      </a:cubicBezTo>
                      <a:cubicBezTo>
                        <a:pt x="173892" y="569834"/>
                        <a:pt x="173892" y="572700"/>
                        <a:pt x="173892" y="575566"/>
                      </a:cubicBezTo>
                      <a:cubicBezTo>
                        <a:pt x="175328" y="579865"/>
                        <a:pt x="175328" y="581298"/>
                        <a:pt x="173892" y="585597"/>
                      </a:cubicBezTo>
                      <a:cubicBezTo>
                        <a:pt x="172457" y="588463"/>
                        <a:pt x="171021" y="592762"/>
                        <a:pt x="173892" y="595628"/>
                      </a:cubicBezTo>
                      <a:cubicBezTo>
                        <a:pt x="175328" y="599927"/>
                        <a:pt x="176764" y="599927"/>
                        <a:pt x="173892" y="599927"/>
                      </a:cubicBezTo>
                      <a:cubicBezTo>
                        <a:pt x="171021" y="601360"/>
                        <a:pt x="163842" y="599927"/>
                        <a:pt x="159534" y="591329"/>
                      </a:cubicBezTo>
                      <a:cubicBezTo>
                        <a:pt x="153791" y="584164"/>
                        <a:pt x="159534" y="565535"/>
                        <a:pt x="159534" y="561236"/>
                      </a:cubicBezTo>
                      <a:cubicBezTo>
                        <a:pt x="159534" y="555504"/>
                        <a:pt x="163842" y="529709"/>
                        <a:pt x="163842" y="523977"/>
                      </a:cubicBezTo>
                      <a:cubicBezTo>
                        <a:pt x="165278" y="518245"/>
                        <a:pt x="160970" y="513946"/>
                        <a:pt x="158099" y="512513"/>
                      </a:cubicBezTo>
                      <a:cubicBezTo>
                        <a:pt x="153791" y="509647"/>
                        <a:pt x="149484" y="498183"/>
                        <a:pt x="146612" y="493884"/>
                      </a:cubicBezTo>
                      <a:cubicBezTo>
                        <a:pt x="145176" y="489585"/>
                        <a:pt x="146612" y="485286"/>
                        <a:pt x="148048" y="480987"/>
                      </a:cubicBezTo>
                      <a:cubicBezTo>
                        <a:pt x="149484" y="478120"/>
                        <a:pt x="149484" y="473821"/>
                        <a:pt x="148048" y="470955"/>
                      </a:cubicBezTo>
                      <a:cubicBezTo>
                        <a:pt x="146612" y="468089"/>
                        <a:pt x="139433" y="463790"/>
                        <a:pt x="136562" y="462357"/>
                      </a:cubicBezTo>
                      <a:cubicBezTo>
                        <a:pt x="133690" y="460924"/>
                        <a:pt x="130819" y="459491"/>
                        <a:pt x="127947" y="456625"/>
                      </a:cubicBezTo>
                      <a:cubicBezTo>
                        <a:pt x="125075" y="453759"/>
                        <a:pt x="120768" y="453759"/>
                        <a:pt x="113589" y="452326"/>
                      </a:cubicBezTo>
                      <a:cubicBezTo>
                        <a:pt x="106410" y="450893"/>
                        <a:pt x="102103" y="440862"/>
                        <a:pt x="99231" y="437996"/>
                      </a:cubicBezTo>
                      <a:cubicBezTo>
                        <a:pt x="97795" y="435130"/>
                        <a:pt x="97795" y="439429"/>
                        <a:pt x="97795" y="443728"/>
                      </a:cubicBezTo>
                      <a:cubicBezTo>
                        <a:pt x="96360" y="448027"/>
                        <a:pt x="87745" y="429398"/>
                        <a:pt x="80566" y="420800"/>
                      </a:cubicBezTo>
                      <a:cubicBezTo>
                        <a:pt x="71951" y="410769"/>
                        <a:pt x="71951" y="393572"/>
                        <a:pt x="71951" y="387840"/>
                      </a:cubicBezTo>
                      <a:cubicBezTo>
                        <a:pt x="71951" y="383541"/>
                        <a:pt x="64772" y="372077"/>
                        <a:pt x="57593" y="367778"/>
                      </a:cubicBezTo>
                      <a:cubicBezTo>
                        <a:pt x="48978" y="363479"/>
                        <a:pt x="47543" y="357747"/>
                        <a:pt x="46107" y="352015"/>
                      </a:cubicBezTo>
                      <a:cubicBezTo>
                        <a:pt x="43235" y="347716"/>
                        <a:pt x="36056" y="347716"/>
                        <a:pt x="30313" y="352015"/>
                      </a:cubicBezTo>
                      <a:cubicBezTo>
                        <a:pt x="24570" y="356314"/>
                        <a:pt x="17391" y="354881"/>
                        <a:pt x="8776" y="352015"/>
                      </a:cubicBezTo>
                      <a:cubicBezTo>
                        <a:pt x="162" y="349149"/>
                        <a:pt x="3033" y="334819"/>
                        <a:pt x="162" y="329087"/>
                      </a:cubicBezTo>
                      <a:cubicBezTo>
                        <a:pt x="-1274" y="323354"/>
                        <a:pt x="7340" y="320488"/>
                        <a:pt x="4469" y="316189"/>
                      </a:cubicBezTo>
                      <a:cubicBezTo>
                        <a:pt x="1597" y="311890"/>
                        <a:pt x="4469" y="311890"/>
                        <a:pt x="7340" y="309024"/>
                      </a:cubicBezTo>
                      <a:cubicBezTo>
                        <a:pt x="10212" y="307591"/>
                        <a:pt x="14519" y="303292"/>
                        <a:pt x="15955" y="301859"/>
                      </a:cubicBezTo>
                      <a:close/>
                      <a:moveTo>
                        <a:pt x="186781" y="274448"/>
                      </a:moveTo>
                      <a:lnTo>
                        <a:pt x="257129" y="274448"/>
                      </a:lnTo>
                      <a:cubicBezTo>
                        <a:pt x="254258" y="278756"/>
                        <a:pt x="251387" y="284499"/>
                        <a:pt x="249951" y="287371"/>
                      </a:cubicBezTo>
                      <a:cubicBezTo>
                        <a:pt x="248515" y="290242"/>
                        <a:pt x="249951" y="295986"/>
                        <a:pt x="251387" y="301729"/>
                      </a:cubicBezTo>
                      <a:cubicBezTo>
                        <a:pt x="252822" y="307472"/>
                        <a:pt x="248515" y="308908"/>
                        <a:pt x="245644" y="311780"/>
                      </a:cubicBezTo>
                      <a:cubicBezTo>
                        <a:pt x="242773" y="316088"/>
                        <a:pt x="228416" y="326138"/>
                        <a:pt x="222673" y="329010"/>
                      </a:cubicBezTo>
                      <a:cubicBezTo>
                        <a:pt x="218366" y="331882"/>
                        <a:pt x="218366" y="336189"/>
                        <a:pt x="215495" y="341933"/>
                      </a:cubicBezTo>
                      <a:cubicBezTo>
                        <a:pt x="214059" y="347676"/>
                        <a:pt x="214059" y="351984"/>
                        <a:pt x="211188" y="353419"/>
                      </a:cubicBezTo>
                      <a:cubicBezTo>
                        <a:pt x="208316" y="356291"/>
                        <a:pt x="209752" y="350548"/>
                        <a:pt x="205445" y="350548"/>
                      </a:cubicBezTo>
                      <a:cubicBezTo>
                        <a:pt x="202574" y="350548"/>
                        <a:pt x="198267" y="340497"/>
                        <a:pt x="195395" y="331882"/>
                      </a:cubicBezTo>
                      <a:cubicBezTo>
                        <a:pt x="191088" y="324703"/>
                        <a:pt x="192524" y="317523"/>
                        <a:pt x="192524" y="314652"/>
                      </a:cubicBezTo>
                      <a:cubicBezTo>
                        <a:pt x="193960" y="311780"/>
                        <a:pt x="193960" y="307472"/>
                        <a:pt x="192524" y="304601"/>
                      </a:cubicBezTo>
                      <a:cubicBezTo>
                        <a:pt x="191088" y="301729"/>
                        <a:pt x="189653" y="304601"/>
                        <a:pt x="189653" y="297422"/>
                      </a:cubicBezTo>
                      <a:cubicBezTo>
                        <a:pt x="189653" y="293114"/>
                        <a:pt x="186781" y="278756"/>
                        <a:pt x="186781" y="274448"/>
                      </a:cubicBezTo>
                      <a:close/>
                      <a:moveTo>
                        <a:pt x="465186" y="265820"/>
                      </a:moveTo>
                      <a:cubicBezTo>
                        <a:pt x="479543" y="262953"/>
                        <a:pt x="485285" y="278721"/>
                        <a:pt x="492464" y="283021"/>
                      </a:cubicBezTo>
                      <a:cubicBezTo>
                        <a:pt x="501078" y="285888"/>
                        <a:pt x="518306" y="290188"/>
                        <a:pt x="522613" y="290188"/>
                      </a:cubicBezTo>
                      <a:cubicBezTo>
                        <a:pt x="531227" y="290188"/>
                        <a:pt x="548455" y="294488"/>
                        <a:pt x="549891" y="295921"/>
                      </a:cubicBezTo>
                      <a:cubicBezTo>
                        <a:pt x="551326" y="297355"/>
                        <a:pt x="564248" y="303088"/>
                        <a:pt x="571426" y="301655"/>
                      </a:cubicBezTo>
                      <a:cubicBezTo>
                        <a:pt x="577169" y="300222"/>
                        <a:pt x="594397" y="311689"/>
                        <a:pt x="595832" y="314556"/>
                      </a:cubicBezTo>
                      <a:cubicBezTo>
                        <a:pt x="598704" y="315989"/>
                        <a:pt x="605882" y="321723"/>
                        <a:pt x="605882" y="323156"/>
                      </a:cubicBezTo>
                      <a:cubicBezTo>
                        <a:pt x="605882" y="326023"/>
                        <a:pt x="601575" y="330323"/>
                        <a:pt x="600140" y="333190"/>
                      </a:cubicBezTo>
                      <a:cubicBezTo>
                        <a:pt x="597268" y="334623"/>
                        <a:pt x="594397" y="330323"/>
                        <a:pt x="590090" y="330323"/>
                      </a:cubicBezTo>
                      <a:cubicBezTo>
                        <a:pt x="585783" y="330323"/>
                        <a:pt x="588654" y="334623"/>
                        <a:pt x="587218" y="338923"/>
                      </a:cubicBezTo>
                      <a:cubicBezTo>
                        <a:pt x="585783" y="343224"/>
                        <a:pt x="569990" y="348957"/>
                        <a:pt x="565683" y="351824"/>
                      </a:cubicBezTo>
                      <a:cubicBezTo>
                        <a:pt x="561376" y="353257"/>
                        <a:pt x="561376" y="354691"/>
                        <a:pt x="561376" y="357558"/>
                      </a:cubicBezTo>
                      <a:cubicBezTo>
                        <a:pt x="561376" y="360424"/>
                        <a:pt x="559941" y="363291"/>
                        <a:pt x="555634" y="367591"/>
                      </a:cubicBezTo>
                      <a:cubicBezTo>
                        <a:pt x="551326" y="371892"/>
                        <a:pt x="548455" y="377625"/>
                        <a:pt x="547019" y="381925"/>
                      </a:cubicBezTo>
                      <a:cubicBezTo>
                        <a:pt x="545584" y="386226"/>
                        <a:pt x="545584" y="377625"/>
                        <a:pt x="544148" y="373325"/>
                      </a:cubicBezTo>
                      <a:cubicBezTo>
                        <a:pt x="544148" y="370458"/>
                        <a:pt x="548455" y="353257"/>
                        <a:pt x="534098" y="354691"/>
                      </a:cubicBezTo>
                      <a:cubicBezTo>
                        <a:pt x="531227" y="354691"/>
                        <a:pt x="525484" y="358991"/>
                        <a:pt x="521177" y="363291"/>
                      </a:cubicBezTo>
                      <a:cubicBezTo>
                        <a:pt x="518306" y="367591"/>
                        <a:pt x="522613" y="367591"/>
                        <a:pt x="525484" y="370458"/>
                      </a:cubicBezTo>
                      <a:cubicBezTo>
                        <a:pt x="526920" y="374758"/>
                        <a:pt x="524049" y="379059"/>
                        <a:pt x="522613" y="383359"/>
                      </a:cubicBezTo>
                      <a:cubicBezTo>
                        <a:pt x="521177" y="389092"/>
                        <a:pt x="508256" y="400560"/>
                        <a:pt x="506820" y="401993"/>
                      </a:cubicBezTo>
                      <a:cubicBezTo>
                        <a:pt x="505385" y="404860"/>
                        <a:pt x="505385" y="412027"/>
                        <a:pt x="505385" y="414894"/>
                      </a:cubicBezTo>
                      <a:cubicBezTo>
                        <a:pt x="505385" y="416327"/>
                        <a:pt x="501078" y="416327"/>
                        <a:pt x="496771" y="417760"/>
                      </a:cubicBezTo>
                      <a:cubicBezTo>
                        <a:pt x="492464" y="419194"/>
                        <a:pt x="496771" y="410593"/>
                        <a:pt x="495335" y="407727"/>
                      </a:cubicBezTo>
                      <a:cubicBezTo>
                        <a:pt x="493899" y="404860"/>
                        <a:pt x="489592" y="409160"/>
                        <a:pt x="486721" y="413460"/>
                      </a:cubicBezTo>
                      <a:cubicBezTo>
                        <a:pt x="483850" y="419194"/>
                        <a:pt x="491028" y="423494"/>
                        <a:pt x="489592" y="432094"/>
                      </a:cubicBezTo>
                      <a:cubicBezTo>
                        <a:pt x="489592" y="442128"/>
                        <a:pt x="473800" y="444995"/>
                        <a:pt x="470929" y="444995"/>
                      </a:cubicBezTo>
                      <a:cubicBezTo>
                        <a:pt x="468057" y="444995"/>
                        <a:pt x="465186" y="449295"/>
                        <a:pt x="469493" y="455029"/>
                      </a:cubicBezTo>
                      <a:cubicBezTo>
                        <a:pt x="473800" y="462196"/>
                        <a:pt x="466622" y="463629"/>
                        <a:pt x="462314" y="466496"/>
                      </a:cubicBezTo>
                      <a:cubicBezTo>
                        <a:pt x="458007" y="469363"/>
                        <a:pt x="458007" y="465063"/>
                        <a:pt x="456572" y="462196"/>
                      </a:cubicBezTo>
                      <a:cubicBezTo>
                        <a:pt x="453700" y="460762"/>
                        <a:pt x="452265" y="466496"/>
                        <a:pt x="450829" y="469363"/>
                      </a:cubicBezTo>
                      <a:cubicBezTo>
                        <a:pt x="449393" y="470796"/>
                        <a:pt x="449393" y="462196"/>
                        <a:pt x="449393" y="457896"/>
                      </a:cubicBezTo>
                      <a:cubicBezTo>
                        <a:pt x="447958" y="453595"/>
                        <a:pt x="439344" y="447862"/>
                        <a:pt x="436472" y="444995"/>
                      </a:cubicBezTo>
                      <a:cubicBezTo>
                        <a:pt x="435037" y="442128"/>
                        <a:pt x="435037" y="446428"/>
                        <a:pt x="430730" y="449295"/>
                      </a:cubicBezTo>
                      <a:cubicBezTo>
                        <a:pt x="426423" y="452162"/>
                        <a:pt x="420680" y="463629"/>
                        <a:pt x="419244" y="467929"/>
                      </a:cubicBezTo>
                      <a:cubicBezTo>
                        <a:pt x="416373" y="472230"/>
                        <a:pt x="414937" y="472230"/>
                        <a:pt x="413501" y="469363"/>
                      </a:cubicBezTo>
                      <a:cubicBezTo>
                        <a:pt x="412066" y="467929"/>
                        <a:pt x="406323" y="449295"/>
                        <a:pt x="402016" y="446428"/>
                      </a:cubicBezTo>
                      <a:cubicBezTo>
                        <a:pt x="399145" y="443562"/>
                        <a:pt x="391966" y="437828"/>
                        <a:pt x="384788" y="436395"/>
                      </a:cubicBezTo>
                      <a:cubicBezTo>
                        <a:pt x="379045" y="436395"/>
                        <a:pt x="377610" y="433528"/>
                        <a:pt x="373302" y="432094"/>
                      </a:cubicBezTo>
                      <a:cubicBezTo>
                        <a:pt x="368995" y="430661"/>
                        <a:pt x="367560" y="429228"/>
                        <a:pt x="367560" y="432094"/>
                      </a:cubicBezTo>
                      <a:cubicBezTo>
                        <a:pt x="367560" y="434961"/>
                        <a:pt x="371867" y="436395"/>
                        <a:pt x="376174" y="436395"/>
                      </a:cubicBezTo>
                      <a:cubicBezTo>
                        <a:pt x="379045" y="436395"/>
                        <a:pt x="381917" y="442128"/>
                        <a:pt x="381917" y="446428"/>
                      </a:cubicBezTo>
                      <a:cubicBezTo>
                        <a:pt x="381917" y="450729"/>
                        <a:pt x="371867" y="453595"/>
                        <a:pt x="364688" y="456462"/>
                      </a:cubicBezTo>
                      <a:cubicBezTo>
                        <a:pt x="357510" y="459329"/>
                        <a:pt x="351767" y="446428"/>
                        <a:pt x="350332" y="442128"/>
                      </a:cubicBezTo>
                      <a:cubicBezTo>
                        <a:pt x="347460" y="437828"/>
                        <a:pt x="344589" y="436395"/>
                        <a:pt x="344589" y="439261"/>
                      </a:cubicBezTo>
                      <a:cubicBezTo>
                        <a:pt x="344589" y="440695"/>
                        <a:pt x="350332" y="449295"/>
                        <a:pt x="353203" y="455029"/>
                      </a:cubicBezTo>
                      <a:cubicBezTo>
                        <a:pt x="354639" y="459329"/>
                        <a:pt x="363253" y="459329"/>
                        <a:pt x="368995" y="459329"/>
                      </a:cubicBezTo>
                      <a:cubicBezTo>
                        <a:pt x="374738" y="459329"/>
                        <a:pt x="371867" y="460762"/>
                        <a:pt x="370431" y="466496"/>
                      </a:cubicBezTo>
                      <a:cubicBezTo>
                        <a:pt x="368995" y="472230"/>
                        <a:pt x="357510" y="486564"/>
                        <a:pt x="354639" y="489430"/>
                      </a:cubicBezTo>
                      <a:cubicBezTo>
                        <a:pt x="351767" y="492297"/>
                        <a:pt x="353203" y="505198"/>
                        <a:pt x="353203" y="510931"/>
                      </a:cubicBezTo>
                      <a:cubicBezTo>
                        <a:pt x="353203" y="516665"/>
                        <a:pt x="347460" y="516665"/>
                        <a:pt x="343153" y="520965"/>
                      </a:cubicBezTo>
                      <a:cubicBezTo>
                        <a:pt x="340282" y="525265"/>
                        <a:pt x="338846" y="532432"/>
                        <a:pt x="335975" y="539599"/>
                      </a:cubicBezTo>
                      <a:cubicBezTo>
                        <a:pt x="333104" y="545333"/>
                        <a:pt x="325925" y="548200"/>
                        <a:pt x="317311" y="548200"/>
                      </a:cubicBezTo>
                      <a:cubicBezTo>
                        <a:pt x="310133" y="549633"/>
                        <a:pt x="313004" y="542466"/>
                        <a:pt x="311568" y="536733"/>
                      </a:cubicBezTo>
                      <a:cubicBezTo>
                        <a:pt x="310133" y="530999"/>
                        <a:pt x="304390" y="495164"/>
                        <a:pt x="301519" y="489430"/>
                      </a:cubicBezTo>
                      <a:cubicBezTo>
                        <a:pt x="298647" y="485130"/>
                        <a:pt x="297212" y="483697"/>
                        <a:pt x="298647" y="479397"/>
                      </a:cubicBezTo>
                      <a:cubicBezTo>
                        <a:pt x="300083" y="473663"/>
                        <a:pt x="291469" y="472230"/>
                        <a:pt x="275676" y="475096"/>
                      </a:cubicBezTo>
                      <a:cubicBezTo>
                        <a:pt x="259884" y="477963"/>
                        <a:pt x="254141" y="455029"/>
                        <a:pt x="254141" y="446428"/>
                      </a:cubicBezTo>
                      <a:cubicBezTo>
                        <a:pt x="254141" y="437828"/>
                        <a:pt x="268498" y="422061"/>
                        <a:pt x="269934" y="419194"/>
                      </a:cubicBezTo>
                      <a:cubicBezTo>
                        <a:pt x="271369" y="417760"/>
                        <a:pt x="271369" y="416327"/>
                        <a:pt x="277112" y="416327"/>
                      </a:cubicBezTo>
                      <a:cubicBezTo>
                        <a:pt x="281419" y="414894"/>
                        <a:pt x="297212" y="410593"/>
                        <a:pt x="304390" y="413460"/>
                      </a:cubicBezTo>
                      <a:cubicBezTo>
                        <a:pt x="311568" y="416327"/>
                        <a:pt x="308697" y="420627"/>
                        <a:pt x="314440" y="423494"/>
                      </a:cubicBezTo>
                      <a:cubicBezTo>
                        <a:pt x="320182" y="426361"/>
                        <a:pt x="325925" y="420627"/>
                        <a:pt x="330232" y="423494"/>
                      </a:cubicBezTo>
                      <a:cubicBezTo>
                        <a:pt x="335975" y="426361"/>
                        <a:pt x="338846" y="424927"/>
                        <a:pt x="341718" y="420627"/>
                      </a:cubicBezTo>
                      <a:cubicBezTo>
                        <a:pt x="346025" y="417760"/>
                        <a:pt x="343153" y="414894"/>
                        <a:pt x="341718" y="413460"/>
                      </a:cubicBezTo>
                      <a:cubicBezTo>
                        <a:pt x="340282" y="413460"/>
                        <a:pt x="333104" y="412027"/>
                        <a:pt x="330232" y="410593"/>
                      </a:cubicBezTo>
                      <a:cubicBezTo>
                        <a:pt x="327361" y="409160"/>
                        <a:pt x="327361" y="406293"/>
                        <a:pt x="325925" y="410593"/>
                      </a:cubicBezTo>
                      <a:cubicBezTo>
                        <a:pt x="324489" y="414894"/>
                        <a:pt x="320182" y="412027"/>
                        <a:pt x="320182" y="410593"/>
                      </a:cubicBezTo>
                      <a:cubicBezTo>
                        <a:pt x="318747" y="409160"/>
                        <a:pt x="317311" y="406293"/>
                        <a:pt x="315875" y="407727"/>
                      </a:cubicBezTo>
                      <a:cubicBezTo>
                        <a:pt x="314440" y="407727"/>
                        <a:pt x="311568" y="409160"/>
                        <a:pt x="308697" y="412027"/>
                      </a:cubicBezTo>
                      <a:cubicBezTo>
                        <a:pt x="305826" y="413460"/>
                        <a:pt x="308697" y="407727"/>
                        <a:pt x="308697" y="406293"/>
                      </a:cubicBezTo>
                      <a:cubicBezTo>
                        <a:pt x="310133" y="403426"/>
                        <a:pt x="300083" y="397693"/>
                        <a:pt x="294340" y="397693"/>
                      </a:cubicBezTo>
                      <a:cubicBezTo>
                        <a:pt x="290033" y="397693"/>
                        <a:pt x="288598" y="401993"/>
                        <a:pt x="287162" y="406293"/>
                      </a:cubicBezTo>
                      <a:cubicBezTo>
                        <a:pt x="284290" y="410593"/>
                        <a:pt x="278548" y="412027"/>
                        <a:pt x="274241" y="414894"/>
                      </a:cubicBezTo>
                      <a:cubicBezTo>
                        <a:pt x="271369" y="416327"/>
                        <a:pt x="268498" y="410593"/>
                        <a:pt x="267062" y="407727"/>
                      </a:cubicBezTo>
                      <a:cubicBezTo>
                        <a:pt x="267062" y="404860"/>
                        <a:pt x="268498" y="403426"/>
                        <a:pt x="268498" y="399126"/>
                      </a:cubicBezTo>
                      <a:cubicBezTo>
                        <a:pt x="268498" y="394826"/>
                        <a:pt x="275676" y="396259"/>
                        <a:pt x="279983" y="396259"/>
                      </a:cubicBezTo>
                      <a:cubicBezTo>
                        <a:pt x="284290" y="396259"/>
                        <a:pt x="279983" y="389092"/>
                        <a:pt x="277112" y="384792"/>
                      </a:cubicBezTo>
                      <a:cubicBezTo>
                        <a:pt x="274241" y="381925"/>
                        <a:pt x="278548" y="383359"/>
                        <a:pt x="282855" y="381925"/>
                      </a:cubicBezTo>
                      <a:cubicBezTo>
                        <a:pt x="287162" y="380492"/>
                        <a:pt x="292905" y="373325"/>
                        <a:pt x="295776" y="370458"/>
                      </a:cubicBezTo>
                      <a:cubicBezTo>
                        <a:pt x="297212" y="369025"/>
                        <a:pt x="298647" y="367591"/>
                        <a:pt x="300083" y="367591"/>
                      </a:cubicBezTo>
                      <a:cubicBezTo>
                        <a:pt x="301519" y="366158"/>
                        <a:pt x="307261" y="369025"/>
                        <a:pt x="313004" y="370458"/>
                      </a:cubicBezTo>
                      <a:cubicBezTo>
                        <a:pt x="318747" y="370458"/>
                        <a:pt x="320182" y="363291"/>
                        <a:pt x="321618" y="358991"/>
                      </a:cubicBezTo>
                      <a:cubicBezTo>
                        <a:pt x="323054" y="354691"/>
                        <a:pt x="321618" y="353257"/>
                        <a:pt x="318747" y="351824"/>
                      </a:cubicBezTo>
                      <a:cubicBezTo>
                        <a:pt x="315875" y="351824"/>
                        <a:pt x="315875" y="354691"/>
                        <a:pt x="313004" y="360424"/>
                      </a:cubicBezTo>
                      <a:cubicBezTo>
                        <a:pt x="310133" y="366158"/>
                        <a:pt x="304390" y="361858"/>
                        <a:pt x="304390" y="360424"/>
                      </a:cubicBezTo>
                      <a:cubicBezTo>
                        <a:pt x="302954" y="360424"/>
                        <a:pt x="302954" y="356124"/>
                        <a:pt x="301519" y="353257"/>
                      </a:cubicBezTo>
                      <a:cubicBezTo>
                        <a:pt x="301519" y="350391"/>
                        <a:pt x="298647" y="351824"/>
                        <a:pt x="292905" y="346090"/>
                      </a:cubicBezTo>
                      <a:cubicBezTo>
                        <a:pt x="287162" y="340357"/>
                        <a:pt x="298647" y="333190"/>
                        <a:pt x="304390" y="326023"/>
                      </a:cubicBezTo>
                      <a:cubicBezTo>
                        <a:pt x="310133" y="318856"/>
                        <a:pt x="325925" y="301655"/>
                        <a:pt x="330232" y="300222"/>
                      </a:cubicBezTo>
                      <a:cubicBezTo>
                        <a:pt x="334539" y="298788"/>
                        <a:pt x="334539" y="303088"/>
                        <a:pt x="338846" y="305955"/>
                      </a:cubicBezTo>
                      <a:cubicBezTo>
                        <a:pt x="341718" y="310255"/>
                        <a:pt x="343153" y="308822"/>
                        <a:pt x="346025" y="313122"/>
                      </a:cubicBezTo>
                      <a:cubicBezTo>
                        <a:pt x="350332" y="317422"/>
                        <a:pt x="354639" y="318856"/>
                        <a:pt x="354639" y="318856"/>
                      </a:cubicBezTo>
                      <a:cubicBezTo>
                        <a:pt x="356074" y="317422"/>
                        <a:pt x="357510" y="315989"/>
                        <a:pt x="360381" y="318856"/>
                      </a:cubicBezTo>
                      <a:cubicBezTo>
                        <a:pt x="363253" y="321723"/>
                        <a:pt x="379045" y="314556"/>
                        <a:pt x="380481" y="313122"/>
                      </a:cubicBezTo>
                      <a:cubicBezTo>
                        <a:pt x="381917" y="313122"/>
                        <a:pt x="383352" y="310255"/>
                        <a:pt x="387659" y="310255"/>
                      </a:cubicBezTo>
                      <a:cubicBezTo>
                        <a:pt x="391966" y="308822"/>
                        <a:pt x="400580" y="304522"/>
                        <a:pt x="400580" y="301655"/>
                      </a:cubicBezTo>
                      <a:cubicBezTo>
                        <a:pt x="402016" y="298788"/>
                        <a:pt x="409194" y="297355"/>
                        <a:pt x="410630" y="298788"/>
                      </a:cubicBezTo>
                      <a:cubicBezTo>
                        <a:pt x="410630" y="300222"/>
                        <a:pt x="413501" y="298788"/>
                        <a:pt x="414937" y="294488"/>
                      </a:cubicBezTo>
                      <a:cubicBezTo>
                        <a:pt x="416373" y="291621"/>
                        <a:pt x="419244" y="295921"/>
                        <a:pt x="422116" y="297355"/>
                      </a:cubicBezTo>
                      <a:cubicBezTo>
                        <a:pt x="424987" y="300222"/>
                        <a:pt x="422116" y="288754"/>
                        <a:pt x="422116" y="285888"/>
                      </a:cubicBezTo>
                      <a:cubicBezTo>
                        <a:pt x="422116" y="283021"/>
                        <a:pt x="429294" y="283021"/>
                        <a:pt x="432165" y="281587"/>
                      </a:cubicBezTo>
                      <a:cubicBezTo>
                        <a:pt x="435037" y="281587"/>
                        <a:pt x="436472" y="275854"/>
                        <a:pt x="440779" y="272987"/>
                      </a:cubicBezTo>
                      <a:cubicBezTo>
                        <a:pt x="445086" y="268687"/>
                        <a:pt x="462314" y="265820"/>
                        <a:pt x="465186" y="265820"/>
                      </a:cubicBezTo>
                      <a:close/>
                      <a:moveTo>
                        <a:pt x="303047" y="50867"/>
                      </a:moveTo>
                      <a:cubicBezTo>
                        <a:pt x="271469" y="50867"/>
                        <a:pt x="245632" y="75242"/>
                        <a:pt x="245632" y="106785"/>
                      </a:cubicBezTo>
                      <a:cubicBezTo>
                        <a:pt x="245632" y="138329"/>
                        <a:pt x="271469" y="164137"/>
                        <a:pt x="303047" y="164137"/>
                      </a:cubicBezTo>
                      <a:cubicBezTo>
                        <a:pt x="334625" y="164137"/>
                        <a:pt x="359027" y="138329"/>
                        <a:pt x="359027" y="106785"/>
                      </a:cubicBezTo>
                      <a:cubicBezTo>
                        <a:pt x="359027" y="75242"/>
                        <a:pt x="334625" y="50867"/>
                        <a:pt x="303047" y="50867"/>
                      </a:cubicBezTo>
                      <a:close/>
                      <a:moveTo>
                        <a:pt x="292999" y="684"/>
                      </a:moveTo>
                      <a:cubicBezTo>
                        <a:pt x="356156" y="-6485"/>
                        <a:pt x="410700" y="43698"/>
                        <a:pt x="410700" y="106785"/>
                      </a:cubicBezTo>
                      <a:cubicBezTo>
                        <a:pt x="410700" y="189945"/>
                        <a:pt x="341802" y="204283"/>
                        <a:pt x="310224" y="283142"/>
                      </a:cubicBezTo>
                      <a:cubicBezTo>
                        <a:pt x="307353" y="290311"/>
                        <a:pt x="298741" y="290311"/>
                        <a:pt x="295870" y="283142"/>
                      </a:cubicBezTo>
                      <a:cubicBezTo>
                        <a:pt x="267162" y="212886"/>
                        <a:pt x="208312" y="192813"/>
                        <a:pt x="196829" y="129726"/>
                      </a:cubicBezTo>
                      <a:cubicBezTo>
                        <a:pt x="186781" y="66639"/>
                        <a:pt x="229843" y="6419"/>
                        <a:pt x="292999" y="68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endParaRPr/>
                </a:p>
              </p:txBody>
            </p:sp>
          </p:grpSp>
          <p:grpSp>
            <p:nvGrpSpPr>
              <p:cNvPr id="40" name="îṩļíďê">
                <a:extLst>
                  <a:ext uri="{FF2B5EF4-FFF2-40B4-BE49-F238E27FC236}">
                    <a16:creationId xmlns:a16="http://schemas.microsoft.com/office/drawing/2014/main" xmlns="" id="{51CD94C0-5824-4A78-B986-80BD78F04E8A}"/>
                  </a:ext>
                </a:extLst>
              </p:cNvPr>
              <p:cNvGrpSpPr/>
              <p:nvPr/>
            </p:nvGrpSpPr>
            <p:grpSpPr>
              <a:xfrm>
                <a:off x="673100" y="5109110"/>
                <a:ext cx="1580392" cy="1037690"/>
                <a:chOff x="673100" y="5109110"/>
                <a:chExt cx="1580392" cy="1037690"/>
              </a:xfrm>
            </p:grpSpPr>
            <p:sp>
              <p:nvSpPr>
                <p:cNvPr id="41" name="íṥlîḓê">
                  <a:extLst>
                    <a:ext uri="{FF2B5EF4-FFF2-40B4-BE49-F238E27FC236}">
                      <a16:creationId xmlns:a16="http://schemas.microsoft.com/office/drawing/2014/main" xmlns="" id="{FB41FAD4-0BA5-4580-B72E-A6BFF22F8784}"/>
                    </a:ext>
                  </a:extLst>
                </p:cNvPr>
                <p:cNvSpPr txBox="1"/>
                <p:nvPr/>
              </p:nvSpPr>
              <p:spPr bwMode="auto">
                <a:xfrm>
                  <a:off x="673100" y="5109110"/>
                  <a:ext cx="1580392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0000" tIns="46800" rIns="90000" bIns="46800" anchor="ctr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b="1" dirty="0"/>
                    <a:t>Text here</a:t>
                  </a:r>
                </a:p>
              </p:txBody>
            </p:sp>
            <p:sp>
              <p:nvSpPr>
                <p:cNvPr id="42" name="îŝḷîḑê">
                  <a:extLst>
                    <a:ext uri="{FF2B5EF4-FFF2-40B4-BE49-F238E27FC236}">
                      <a16:creationId xmlns:a16="http://schemas.microsoft.com/office/drawing/2014/main" xmlns="" id="{C5B8318B-9E67-462F-BDC1-6CF3EEBD2DDB}"/>
                    </a:ext>
                  </a:extLst>
                </p:cNvPr>
                <p:cNvSpPr txBox="1"/>
                <p:nvPr/>
              </p:nvSpPr>
              <p:spPr>
                <a:xfrm>
                  <a:off x="673100" y="5550915"/>
                  <a:ext cx="1580392" cy="595885"/>
                </a:xfrm>
                <a:prstGeom prst="rect">
                  <a:avLst/>
                </a:prstGeom>
              </p:spPr>
              <p:txBody>
                <a:bodyPr wrap="square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0" indent="0" algn="ctr">
                    <a:lnSpc>
                      <a:spcPct val="150000"/>
                    </a:lnSpc>
                    <a:spcBef>
                      <a:spcPct val="0"/>
                    </a:spcBef>
                    <a:buNone/>
                  </a:pPr>
                  <a:r>
                    <a:rPr lang="en-US" altLang="zh-CN" sz="1100" dirty="0"/>
                    <a:t>Supporting text here. </a:t>
                  </a:r>
                </a:p>
                <a:p>
                  <a:pPr marL="0" indent="0" algn="ctr">
                    <a:lnSpc>
                      <a:spcPct val="150000"/>
                    </a:lnSpc>
                    <a:spcBef>
                      <a:spcPct val="0"/>
                    </a:spcBef>
                    <a:buNone/>
                  </a:pPr>
                  <a:r>
                    <a:rPr lang="en-US" altLang="zh-CN" sz="1100" dirty="0"/>
                    <a:t>……</a:t>
                  </a:r>
                  <a:endParaRPr lang="zh-CN" altLang="en-US" sz="1100" dirty="0"/>
                </a:p>
              </p:txBody>
            </p:sp>
          </p:grpSp>
        </p:grpSp>
        <p:grpSp>
          <p:nvGrpSpPr>
            <p:cNvPr id="11" name="ïŝlidê">
              <a:extLst>
                <a:ext uri="{FF2B5EF4-FFF2-40B4-BE49-F238E27FC236}">
                  <a16:creationId xmlns:a16="http://schemas.microsoft.com/office/drawing/2014/main" xmlns="" id="{76BC33FC-EECE-487B-9C82-11CD4D7E2A69}"/>
                </a:ext>
              </a:extLst>
            </p:cNvPr>
            <p:cNvGrpSpPr/>
            <p:nvPr/>
          </p:nvGrpSpPr>
          <p:grpSpPr>
            <a:xfrm>
              <a:off x="4379264" y="4533901"/>
              <a:ext cx="1580392" cy="1612899"/>
              <a:chOff x="673100" y="4533901"/>
              <a:chExt cx="1580392" cy="1612899"/>
            </a:xfrm>
          </p:grpSpPr>
          <p:grpSp>
            <p:nvGrpSpPr>
              <p:cNvPr id="33" name="ïṩḷïdè">
                <a:extLst>
                  <a:ext uri="{FF2B5EF4-FFF2-40B4-BE49-F238E27FC236}">
                    <a16:creationId xmlns:a16="http://schemas.microsoft.com/office/drawing/2014/main" xmlns="" id="{CE319E40-F41A-4F0A-AACB-1E1090B7A70A}"/>
                  </a:ext>
                </a:extLst>
              </p:cNvPr>
              <p:cNvGrpSpPr/>
              <p:nvPr/>
            </p:nvGrpSpPr>
            <p:grpSpPr>
              <a:xfrm>
                <a:off x="1197254" y="4533901"/>
                <a:ext cx="532084" cy="532082"/>
                <a:chOff x="1686000" y="4383463"/>
                <a:chExt cx="784597" cy="784597"/>
              </a:xfrm>
            </p:grpSpPr>
            <p:sp>
              <p:nvSpPr>
                <p:cNvPr id="37" name="îšḻiḋe">
                  <a:extLst>
                    <a:ext uri="{FF2B5EF4-FFF2-40B4-BE49-F238E27FC236}">
                      <a16:creationId xmlns:a16="http://schemas.microsoft.com/office/drawing/2014/main" xmlns="" id="{7F2033B8-3D85-4EBC-B06A-35DC8DC5989D}"/>
                    </a:ext>
                  </a:extLst>
                </p:cNvPr>
                <p:cNvSpPr/>
                <p:nvPr/>
              </p:nvSpPr>
              <p:spPr>
                <a:xfrm rot="10800000" flipV="1">
                  <a:off x="1686000" y="4383463"/>
                  <a:ext cx="784597" cy="7845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0800"/>
                      </a:moveTo>
                      <a:cubicBezTo>
                        <a:pt x="21600" y="16765"/>
                        <a:pt x="16765" y="21600"/>
                        <a:pt x="10800" y="21600"/>
                      </a:cubicBezTo>
                      <a:cubicBezTo>
                        <a:pt x="4835" y="21600"/>
                        <a:pt x="0" y="16765"/>
                        <a:pt x="0" y="10800"/>
                      </a:cubicBezTo>
                      <a:cubicBezTo>
                        <a:pt x="0" y="4835"/>
                        <a:pt x="4835" y="0"/>
                        <a:pt x="10800" y="0"/>
                      </a:cubicBezTo>
                      <a:cubicBezTo>
                        <a:pt x="16765" y="0"/>
                        <a:pt x="21600" y="4835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38100" cap="flat" cmpd="sng" algn="ctr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9pPr>
                </a:lstStyle>
                <a:p>
                  <a:pPr algn="ctr"/>
                  <a:endParaRPr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8" name="ïśļïdé">
                  <a:extLst>
                    <a:ext uri="{FF2B5EF4-FFF2-40B4-BE49-F238E27FC236}">
                      <a16:creationId xmlns:a16="http://schemas.microsoft.com/office/drawing/2014/main" xmlns="" id="{67C630C0-B65A-4B15-BF86-DFDDDEBC1DAB}"/>
                    </a:ext>
                  </a:extLst>
                </p:cNvPr>
                <p:cNvSpPr/>
                <p:nvPr/>
              </p:nvSpPr>
              <p:spPr bwMode="auto">
                <a:xfrm>
                  <a:off x="1904496" y="4602209"/>
                  <a:ext cx="347606" cy="347101"/>
                </a:xfrm>
                <a:custGeom>
                  <a:avLst/>
                  <a:gdLst>
                    <a:gd name="T0" fmla="*/ 6270 w 7104"/>
                    <a:gd name="T1" fmla="*/ 835 h 7104"/>
                    <a:gd name="T2" fmla="*/ 3243 w 7104"/>
                    <a:gd name="T3" fmla="*/ 835 h 7104"/>
                    <a:gd name="T4" fmla="*/ 3076 w 7104"/>
                    <a:gd name="T5" fmla="*/ 3675 h 7104"/>
                    <a:gd name="T6" fmla="*/ 2661 w 7104"/>
                    <a:gd name="T7" fmla="*/ 4091 h 7104"/>
                    <a:gd name="T8" fmla="*/ 2516 w 7104"/>
                    <a:gd name="T9" fmla="*/ 3946 h 7104"/>
                    <a:gd name="T10" fmla="*/ 2163 w 7104"/>
                    <a:gd name="T11" fmla="*/ 3946 h 7104"/>
                    <a:gd name="T12" fmla="*/ 275 w 7104"/>
                    <a:gd name="T13" fmla="*/ 5834 h 7104"/>
                    <a:gd name="T14" fmla="*/ 275 w 7104"/>
                    <a:gd name="T15" fmla="*/ 6829 h 7104"/>
                    <a:gd name="T16" fmla="*/ 1271 w 7104"/>
                    <a:gd name="T17" fmla="*/ 6829 h 7104"/>
                    <a:gd name="T18" fmla="*/ 3158 w 7104"/>
                    <a:gd name="T19" fmla="*/ 4942 h 7104"/>
                    <a:gd name="T20" fmla="*/ 3158 w 7104"/>
                    <a:gd name="T21" fmla="*/ 4588 h 7104"/>
                    <a:gd name="T22" fmla="*/ 3014 w 7104"/>
                    <a:gd name="T23" fmla="*/ 4444 h 7104"/>
                    <a:gd name="T24" fmla="*/ 3430 w 7104"/>
                    <a:gd name="T25" fmla="*/ 4028 h 7104"/>
                    <a:gd name="T26" fmla="*/ 6270 w 7104"/>
                    <a:gd name="T27" fmla="*/ 3862 h 7104"/>
                    <a:gd name="T28" fmla="*/ 6270 w 7104"/>
                    <a:gd name="T29" fmla="*/ 835 h 7104"/>
                    <a:gd name="T30" fmla="*/ 5497 w 7104"/>
                    <a:gd name="T31" fmla="*/ 2856 h 7104"/>
                    <a:gd name="T32" fmla="*/ 5497 w 7104"/>
                    <a:gd name="T33" fmla="*/ 3356 h 7104"/>
                    <a:gd name="T34" fmla="*/ 5247 w 7104"/>
                    <a:gd name="T35" fmla="*/ 3606 h 7104"/>
                    <a:gd name="T36" fmla="*/ 4248 w 7104"/>
                    <a:gd name="T37" fmla="*/ 3606 h 7104"/>
                    <a:gd name="T38" fmla="*/ 3999 w 7104"/>
                    <a:gd name="T39" fmla="*/ 3356 h 7104"/>
                    <a:gd name="T40" fmla="*/ 3999 w 7104"/>
                    <a:gd name="T41" fmla="*/ 2856 h 7104"/>
                    <a:gd name="T42" fmla="*/ 4198 w 7104"/>
                    <a:gd name="T43" fmla="*/ 2348 h 7104"/>
                    <a:gd name="T44" fmla="*/ 4748 w 7104"/>
                    <a:gd name="T45" fmla="*/ 1091 h 7104"/>
                    <a:gd name="T46" fmla="*/ 5298 w 7104"/>
                    <a:gd name="T47" fmla="*/ 2348 h 7104"/>
                    <a:gd name="T48" fmla="*/ 5497 w 7104"/>
                    <a:gd name="T49" fmla="*/ 2856 h 7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104" h="7104">
                      <a:moveTo>
                        <a:pt x="6270" y="835"/>
                      </a:moveTo>
                      <a:cubicBezTo>
                        <a:pt x="5435" y="0"/>
                        <a:pt x="4077" y="0"/>
                        <a:pt x="3243" y="835"/>
                      </a:cubicBezTo>
                      <a:cubicBezTo>
                        <a:pt x="2468" y="1610"/>
                        <a:pt x="2412" y="2836"/>
                        <a:pt x="3076" y="3675"/>
                      </a:cubicBezTo>
                      <a:lnTo>
                        <a:pt x="2661" y="4091"/>
                      </a:lnTo>
                      <a:lnTo>
                        <a:pt x="2516" y="3946"/>
                      </a:lnTo>
                      <a:cubicBezTo>
                        <a:pt x="2419" y="3849"/>
                        <a:pt x="2261" y="3849"/>
                        <a:pt x="2163" y="3946"/>
                      </a:cubicBezTo>
                      <a:lnTo>
                        <a:pt x="275" y="5834"/>
                      </a:lnTo>
                      <a:cubicBezTo>
                        <a:pt x="0" y="6109"/>
                        <a:pt x="0" y="6554"/>
                        <a:pt x="275" y="6829"/>
                      </a:cubicBezTo>
                      <a:cubicBezTo>
                        <a:pt x="550" y="7104"/>
                        <a:pt x="996" y="7104"/>
                        <a:pt x="1271" y="6829"/>
                      </a:cubicBezTo>
                      <a:lnTo>
                        <a:pt x="3158" y="4942"/>
                      </a:lnTo>
                      <a:cubicBezTo>
                        <a:pt x="3256" y="4844"/>
                        <a:pt x="3256" y="4686"/>
                        <a:pt x="3158" y="4588"/>
                      </a:cubicBezTo>
                      <a:lnTo>
                        <a:pt x="3014" y="4444"/>
                      </a:lnTo>
                      <a:lnTo>
                        <a:pt x="3430" y="4028"/>
                      </a:lnTo>
                      <a:cubicBezTo>
                        <a:pt x="4269" y="4692"/>
                        <a:pt x="5495" y="4637"/>
                        <a:pt x="6270" y="3862"/>
                      </a:cubicBezTo>
                      <a:cubicBezTo>
                        <a:pt x="7104" y="3027"/>
                        <a:pt x="7104" y="1670"/>
                        <a:pt x="6270" y="835"/>
                      </a:cubicBezTo>
                      <a:close/>
                      <a:moveTo>
                        <a:pt x="5497" y="2856"/>
                      </a:moveTo>
                      <a:lnTo>
                        <a:pt x="5497" y="3356"/>
                      </a:lnTo>
                      <a:cubicBezTo>
                        <a:pt x="5497" y="3494"/>
                        <a:pt x="5385" y="3606"/>
                        <a:pt x="5247" y="3606"/>
                      </a:cubicBezTo>
                      <a:lnTo>
                        <a:pt x="4248" y="3606"/>
                      </a:lnTo>
                      <a:cubicBezTo>
                        <a:pt x="4110" y="3606"/>
                        <a:pt x="3999" y="3494"/>
                        <a:pt x="3999" y="3356"/>
                      </a:cubicBezTo>
                      <a:lnTo>
                        <a:pt x="3999" y="2856"/>
                      </a:lnTo>
                      <a:cubicBezTo>
                        <a:pt x="3999" y="2660"/>
                        <a:pt x="4074" y="2482"/>
                        <a:pt x="4198" y="2348"/>
                      </a:cubicBezTo>
                      <a:cubicBezTo>
                        <a:pt x="3757" y="1871"/>
                        <a:pt x="4095" y="1091"/>
                        <a:pt x="4748" y="1091"/>
                      </a:cubicBezTo>
                      <a:cubicBezTo>
                        <a:pt x="5400" y="1091"/>
                        <a:pt x="5739" y="1871"/>
                        <a:pt x="5298" y="2348"/>
                      </a:cubicBezTo>
                      <a:cubicBezTo>
                        <a:pt x="5422" y="2482"/>
                        <a:pt x="5497" y="2660"/>
                        <a:pt x="5497" y="285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endParaRPr/>
                </a:p>
              </p:txBody>
            </p:sp>
          </p:grpSp>
          <p:grpSp>
            <p:nvGrpSpPr>
              <p:cNvPr id="34" name="ïṧ1ïďe">
                <a:extLst>
                  <a:ext uri="{FF2B5EF4-FFF2-40B4-BE49-F238E27FC236}">
                    <a16:creationId xmlns:a16="http://schemas.microsoft.com/office/drawing/2014/main" xmlns="" id="{8E0E53E6-D0DA-4B25-A67A-376D24E6C294}"/>
                  </a:ext>
                </a:extLst>
              </p:cNvPr>
              <p:cNvGrpSpPr/>
              <p:nvPr/>
            </p:nvGrpSpPr>
            <p:grpSpPr>
              <a:xfrm>
                <a:off x="673100" y="5109110"/>
                <a:ext cx="1580392" cy="1037690"/>
                <a:chOff x="673100" y="5109110"/>
                <a:chExt cx="1580392" cy="1037690"/>
              </a:xfrm>
            </p:grpSpPr>
            <p:sp>
              <p:nvSpPr>
                <p:cNvPr id="35" name="îṧ1îḑè">
                  <a:extLst>
                    <a:ext uri="{FF2B5EF4-FFF2-40B4-BE49-F238E27FC236}">
                      <a16:creationId xmlns:a16="http://schemas.microsoft.com/office/drawing/2014/main" xmlns="" id="{D1BCCD92-D45A-41F7-960F-30FC35568CBF}"/>
                    </a:ext>
                  </a:extLst>
                </p:cNvPr>
                <p:cNvSpPr txBox="1"/>
                <p:nvPr/>
              </p:nvSpPr>
              <p:spPr bwMode="auto">
                <a:xfrm>
                  <a:off x="673100" y="5109110"/>
                  <a:ext cx="1580392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0000" tIns="46800" rIns="90000" bIns="46800" anchor="ctr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b="1" dirty="0"/>
                    <a:t>Text here</a:t>
                  </a:r>
                </a:p>
              </p:txBody>
            </p:sp>
            <p:sp>
              <p:nvSpPr>
                <p:cNvPr id="36" name="ïŝḷîḋè">
                  <a:extLst>
                    <a:ext uri="{FF2B5EF4-FFF2-40B4-BE49-F238E27FC236}">
                      <a16:creationId xmlns:a16="http://schemas.microsoft.com/office/drawing/2014/main" xmlns="" id="{CF426A5C-05F0-48F7-868A-3828B43C58D6}"/>
                    </a:ext>
                  </a:extLst>
                </p:cNvPr>
                <p:cNvSpPr txBox="1"/>
                <p:nvPr/>
              </p:nvSpPr>
              <p:spPr>
                <a:xfrm>
                  <a:off x="673100" y="5550915"/>
                  <a:ext cx="1580392" cy="595885"/>
                </a:xfrm>
                <a:prstGeom prst="rect">
                  <a:avLst/>
                </a:prstGeom>
              </p:spPr>
              <p:txBody>
                <a:bodyPr wrap="square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0" indent="0" algn="ctr">
                    <a:lnSpc>
                      <a:spcPct val="150000"/>
                    </a:lnSpc>
                    <a:spcBef>
                      <a:spcPct val="0"/>
                    </a:spcBef>
                    <a:buNone/>
                  </a:pPr>
                  <a:r>
                    <a:rPr lang="en-US" altLang="zh-CN" sz="1100" dirty="0"/>
                    <a:t>Supporting text here. </a:t>
                  </a:r>
                </a:p>
                <a:p>
                  <a:pPr marL="0" indent="0" algn="ctr">
                    <a:lnSpc>
                      <a:spcPct val="150000"/>
                    </a:lnSpc>
                    <a:spcBef>
                      <a:spcPct val="0"/>
                    </a:spcBef>
                    <a:buNone/>
                  </a:pPr>
                  <a:r>
                    <a:rPr lang="en-US" altLang="zh-CN" sz="1100" dirty="0"/>
                    <a:t>……</a:t>
                  </a:r>
                  <a:endParaRPr lang="zh-CN" altLang="en-US" sz="1100" dirty="0"/>
                </a:p>
              </p:txBody>
            </p:sp>
          </p:grpSp>
        </p:grpSp>
        <p:grpSp>
          <p:nvGrpSpPr>
            <p:cNvPr id="12" name="iš1îḍe">
              <a:extLst>
                <a:ext uri="{FF2B5EF4-FFF2-40B4-BE49-F238E27FC236}">
                  <a16:creationId xmlns:a16="http://schemas.microsoft.com/office/drawing/2014/main" xmlns="" id="{843200A5-CADC-42AF-A4F7-5A88ECE88AFC}"/>
                </a:ext>
              </a:extLst>
            </p:cNvPr>
            <p:cNvGrpSpPr/>
            <p:nvPr/>
          </p:nvGrpSpPr>
          <p:grpSpPr>
            <a:xfrm>
              <a:off x="6232346" y="4533901"/>
              <a:ext cx="1580392" cy="1612899"/>
              <a:chOff x="673100" y="4533901"/>
              <a:chExt cx="1580392" cy="1612899"/>
            </a:xfrm>
          </p:grpSpPr>
          <p:grpSp>
            <p:nvGrpSpPr>
              <p:cNvPr id="27" name="îṡḷîḓe">
                <a:extLst>
                  <a:ext uri="{FF2B5EF4-FFF2-40B4-BE49-F238E27FC236}">
                    <a16:creationId xmlns:a16="http://schemas.microsoft.com/office/drawing/2014/main" xmlns="" id="{18DF2B85-2ABB-415A-A36C-7F982A85A5FE}"/>
                  </a:ext>
                </a:extLst>
              </p:cNvPr>
              <p:cNvGrpSpPr/>
              <p:nvPr/>
            </p:nvGrpSpPr>
            <p:grpSpPr>
              <a:xfrm>
                <a:off x="1197254" y="4533901"/>
                <a:ext cx="532084" cy="532082"/>
                <a:chOff x="1686000" y="4383463"/>
                <a:chExt cx="784597" cy="784597"/>
              </a:xfrm>
            </p:grpSpPr>
            <p:sp>
              <p:nvSpPr>
                <p:cNvPr id="31" name="ïṡļïḍé">
                  <a:extLst>
                    <a:ext uri="{FF2B5EF4-FFF2-40B4-BE49-F238E27FC236}">
                      <a16:creationId xmlns:a16="http://schemas.microsoft.com/office/drawing/2014/main" xmlns="" id="{E7C05249-EC6B-4A31-B592-1B7DA1FC1C4D}"/>
                    </a:ext>
                  </a:extLst>
                </p:cNvPr>
                <p:cNvSpPr/>
                <p:nvPr/>
              </p:nvSpPr>
              <p:spPr>
                <a:xfrm rot="10800000" flipV="1">
                  <a:off x="1686000" y="4383463"/>
                  <a:ext cx="784597" cy="7845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0800"/>
                      </a:moveTo>
                      <a:cubicBezTo>
                        <a:pt x="21600" y="16765"/>
                        <a:pt x="16765" y="21600"/>
                        <a:pt x="10800" y="21600"/>
                      </a:cubicBezTo>
                      <a:cubicBezTo>
                        <a:pt x="4835" y="21600"/>
                        <a:pt x="0" y="16765"/>
                        <a:pt x="0" y="10800"/>
                      </a:cubicBezTo>
                      <a:cubicBezTo>
                        <a:pt x="0" y="4835"/>
                        <a:pt x="4835" y="0"/>
                        <a:pt x="10800" y="0"/>
                      </a:cubicBezTo>
                      <a:cubicBezTo>
                        <a:pt x="16765" y="0"/>
                        <a:pt x="21600" y="4835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38100" cap="flat" cmpd="sng" algn="ctr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9pPr>
                </a:lstStyle>
                <a:p>
                  <a:pPr algn="ctr"/>
                  <a:endParaRPr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2" name="î$liḍè">
                  <a:extLst>
                    <a:ext uri="{FF2B5EF4-FFF2-40B4-BE49-F238E27FC236}">
                      <a16:creationId xmlns:a16="http://schemas.microsoft.com/office/drawing/2014/main" xmlns="" id="{BE7CCCC9-8065-4F6A-AAE6-681F89B69718}"/>
                    </a:ext>
                  </a:extLst>
                </p:cNvPr>
                <p:cNvSpPr/>
                <p:nvPr/>
              </p:nvSpPr>
              <p:spPr bwMode="auto">
                <a:xfrm>
                  <a:off x="1904939" y="4601957"/>
                  <a:ext cx="346718" cy="347606"/>
                </a:xfrm>
                <a:custGeom>
                  <a:avLst/>
                  <a:gdLst>
                    <a:gd name="connsiteX0" fmla="*/ 283655 w 606580"/>
                    <a:gd name="connsiteY0" fmla="*/ 180789 h 608133"/>
                    <a:gd name="connsiteX1" fmla="*/ 463969 w 606580"/>
                    <a:gd name="connsiteY1" fmla="*/ 329895 h 608133"/>
                    <a:gd name="connsiteX2" fmla="*/ 467288 w 606580"/>
                    <a:gd name="connsiteY2" fmla="*/ 329803 h 608133"/>
                    <a:gd name="connsiteX3" fmla="*/ 606580 w 606580"/>
                    <a:gd name="connsiteY3" fmla="*/ 468968 h 608133"/>
                    <a:gd name="connsiteX4" fmla="*/ 467288 w 606580"/>
                    <a:gd name="connsiteY4" fmla="*/ 608133 h 608133"/>
                    <a:gd name="connsiteX5" fmla="*/ 92278 w 606580"/>
                    <a:gd name="connsiteY5" fmla="*/ 608133 h 608133"/>
                    <a:gd name="connsiteX6" fmla="*/ 0 w 606580"/>
                    <a:gd name="connsiteY6" fmla="*/ 508177 h 608133"/>
                    <a:gd name="connsiteX7" fmla="*/ 100113 w 606580"/>
                    <a:gd name="connsiteY7" fmla="*/ 408221 h 608133"/>
                    <a:gd name="connsiteX8" fmla="*/ 105829 w 606580"/>
                    <a:gd name="connsiteY8" fmla="*/ 408774 h 608133"/>
                    <a:gd name="connsiteX9" fmla="*/ 100113 w 606580"/>
                    <a:gd name="connsiteY9" fmla="*/ 364042 h 608133"/>
                    <a:gd name="connsiteX10" fmla="*/ 283655 w 606580"/>
                    <a:gd name="connsiteY10" fmla="*/ 180789 h 608133"/>
                    <a:gd name="connsiteX11" fmla="*/ 399230 w 606580"/>
                    <a:gd name="connsiteY11" fmla="*/ 97945 h 608133"/>
                    <a:gd name="connsiteX12" fmla="*/ 506377 w 606580"/>
                    <a:gd name="connsiteY12" fmla="*/ 204910 h 608133"/>
                    <a:gd name="connsiteX13" fmla="*/ 476133 w 606580"/>
                    <a:gd name="connsiteY13" fmla="*/ 235195 h 608133"/>
                    <a:gd name="connsiteX14" fmla="*/ 445888 w 606580"/>
                    <a:gd name="connsiteY14" fmla="*/ 204910 h 608133"/>
                    <a:gd name="connsiteX15" fmla="*/ 399230 w 606580"/>
                    <a:gd name="connsiteY15" fmla="*/ 158424 h 608133"/>
                    <a:gd name="connsiteX16" fmla="*/ 368986 w 606580"/>
                    <a:gd name="connsiteY16" fmla="*/ 128230 h 608133"/>
                    <a:gd name="connsiteX17" fmla="*/ 399230 w 606580"/>
                    <a:gd name="connsiteY17" fmla="*/ 97945 h 608133"/>
                    <a:gd name="connsiteX18" fmla="*/ 403459 w 606580"/>
                    <a:gd name="connsiteY18" fmla="*/ 0 h 608133"/>
                    <a:gd name="connsiteX19" fmla="*/ 403552 w 606580"/>
                    <a:gd name="connsiteY19" fmla="*/ 0 h 608133"/>
                    <a:gd name="connsiteX20" fmla="*/ 604533 w 606580"/>
                    <a:gd name="connsiteY20" fmla="*/ 200633 h 608133"/>
                    <a:gd name="connsiteX21" fmla="*/ 574294 w 606580"/>
                    <a:gd name="connsiteY21" fmla="*/ 230820 h 608133"/>
                    <a:gd name="connsiteX22" fmla="*/ 574201 w 606580"/>
                    <a:gd name="connsiteY22" fmla="*/ 230820 h 608133"/>
                    <a:gd name="connsiteX23" fmla="*/ 543962 w 606580"/>
                    <a:gd name="connsiteY23" fmla="*/ 200633 h 608133"/>
                    <a:gd name="connsiteX24" fmla="*/ 403552 w 606580"/>
                    <a:gd name="connsiteY24" fmla="*/ 60466 h 608133"/>
                    <a:gd name="connsiteX25" fmla="*/ 403459 w 606580"/>
                    <a:gd name="connsiteY25" fmla="*/ 60466 h 608133"/>
                    <a:gd name="connsiteX26" fmla="*/ 373220 w 606580"/>
                    <a:gd name="connsiteY26" fmla="*/ 30187 h 608133"/>
                    <a:gd name="connsiteX27" fmla="*/ 403459 w 606580"/>
                    <a:gd name="connsiteY27" fmla="*/ 0 h 608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06580" h="608133">
                      <a:moveTo>
                        <a:pt x="283655" y="180789"/>
                      </a:moveTo>
                      <a:cubicBezTo>
                        <a:pt x="373351" y="180789"/>
                        <a:pt x="447929" y="245034"/>
                        <a:pt x="463969" y="329895"/>
                      </a:cubicBezTo>
                      <a:cubicBezTo>
                        <a:pt x="465075" y="329895"/>
                        <a:pt x="466089" y="329803"/>
                        <a:pt x="467288" y="329803"/>
                      </a:cubicBezTo>
                      <a:cubicBezTo>
                        <a:pt x="544263" y="329803"/>
                        <a:pt x="606580" y="392022"/>
                        <a:pt x="606580" y="468968"/>
                      </a:cubicBezTo>
                      <a:cubicBezTo>
                        <a:pt x="606580" y="545730"/>
                        <a:pt x="544263" y="608133"/>
                        <a:pt x="467288" y="608133"/>
                      </a:cubicBezTo>
                      <a:lnTo>
                        <a:pt x="92278" y="608133"/>
                      </a:lnTo>
                      <a:cubicBezTo>
                        <a:pt x="40101" y="604636"/>
                        <a:pt x="0" y="561101"/>
                        <a:pt x="0" y="508177"/>
                      </a:cubicBezTo>
                      <a:cubicBezTo>
                        <a:pt x="0" y="452953"/>
                        <a:pt x="44802" y="408221"/>
                        <a:pt x="100113" y="408221"/>
                      </a:cubicBezTo>
                      <a:cubicBezTo>
                        <a:pt x="102049" y="408221"/>
                        <a:pt x="103893" y="408589"/>
                        <a:pt x="105829" y="408774"/>
                      </a:cubicBezTo>
                      <a:cubicBezTo>
                        <a:pt x="102234" y="394415"/>
                        <a:pt x="100113" y="379505"/>
                        <a:pt x="100113" y="364042"/>
                      </a:cubicBezTo>
                      <a:cubicBezTo>
                        <a:pt x="100113" y="262797"/>
                        <a:pt x="182251" y="180789"/>
                        <a:pt x="283655" y="180789"/>
                      </a:cubicBezTo>
                      <a:close/>
                      <a:moveTo>
                        <a:pt x="399230" y="97945"/>
                      </a:moveTo>
                      <a:cubicBezTo>
                        <a:pt x="458336" y="97945"/>
                        <a:pt x="506377" y="145997"/>
                        <a:pt x="506377" y="204910"/>
                      </a:cubicBezTo>
                      <a:cubicBezTo>
                        <a:pt x="506377" y="221664"/>
                        <a:pt x="492822" y="235195"/>
                        <a:pt x="476133" y="235195"/>
                      </a:cubicBezTo>
                      <a:cubicBezTo>
                        <a:pt x="459443" y="235195"/>
                        <a:pt x="445888" y="221664"/>
                        <a:pt x="445888" y="204910"/>
                      </a:cubicBezTo>
                      <a:cubicBezTo>
                        <a:pt x="445888" y="179227"/>
                        <a:pt x="424957" y="158424"/>
                        <a:pt x="399230" y="158424"/>
                      </a:cubicBezTo>
                      <a:cubicBezTo>
                        <a:pt x="382541" y="158424"/>
                        <a:pt x="368986" y="144892"/>
                        <a:pt x="368986" y="128230"/>
                      </a:cubicBezTo>
                      <a:cubicBezTo>
                        <a:pt x="368986" y="111477"/>
                        <a:pt x="382541" y="97945"/>
                        <a:pt x="399230" y="97945"/>
                      </a:cubicBezTo>
                      <a:close/>
                      <a:moveTo>
                        <a:pt x="403459" y="0"/>
                      </a:moveTo>
                      <a:lnTo>
                        <a:pt x="403552" y="0"/>
                      </a:lnTo>
                      <a:cubicBezTo>
                        <a:pt x="514276" y="0"/>
                        <a:pt x="604441" y="90009"/>
                        <a:pt x="604533" y="200633"/>
                      </a:cubicBezTo>
                      <a:cubicBezTo>
                        <a:pt x="604533" y="217291"/>
                        <a:pt x="590981" y="230820"/>
                        <a:pt x="574294" y="230820"/>
                      </a:cubicBezTo>
                      <a:lnTo>
                        <a:pt x="574201" y="230820"/>
                      </a:lnTo>
                      <a:cubicBezTo>
                        <a:pt x="557514" y="230820"/>
                        <a:pt x="543962" y="217291"/>
                        <a:pt x="543962" y="200633"/>
                      </a:cubicBezTo>
                      <a:cubicBezTo>
                        <a:pt x="543962" y="123325"/>
                        <a:pt x="480902" y="60466"/>
                        <a:pt x="403552" y="60466"/>
                      </a:cubicBezTo>
                      <a:lnTo>
                        <a:pt x="403459" y="60466"/>
                      </a:lnTo>
                      <a:cubicBezTo>
                        <a:pt x="386772" y="60466"/>
                        <a:pt x="373220" y="46937"/>
                        <a:pt x="373220" y="30187"/>
                      </a:cubicBezTo>
                      <a:cubicBezTo>
                        <a:pt x="373220" y="13529"/>
                        <a:pt x="386772" y="0"/>
                        <a:pt x="403459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endParaRPr/>
                </a:p>
              </p:txBody>
            </p:sp>
          </p:grpSp>
          <p:grpSp>
            <p:nvGrpSpPr>
              <p:cNvPr id="28" name="îs1íḓè">
                <a:extLst>
                  <a:ext uri="{FF2B5EF4-FFF2-40B4-BE49-F238E27FC236}">
                    <a16:creationId xmlns:a16="http://schemas.microsoft.com/office/drawing/2014/main" xmlns="" id="{4736F933-34D1-4394-9F5C-D47B0669251D}"/>
                  </a:ext>
                </a:extLst>
              </p:cNvPr>
              <p:cNvGrpSpPr/>
              <p:nvPr/>
            </p:nvGrpSpPr>
            <p:grpSpPr>
              <a:xfrm>
                <a:off x="673100" y="5109110"/>
                <a:ext cx="1580392" cy="1037690"/>
                <a:chOff x="673100" y="5109110"/>
                <a:chExt cx="1580392" cy="1037690"/>
              </a:xfrm>
            </p:grpSpPr>
            <p:sp>
              <p:nvSpPr>
                <p:cNvPr id="29" name="îṡľiḍê">
                  <a:extLst>
                    <a:ext uri="{FF2B5EF4-FFF2-40B4-BE49-F238E27FC236}">
                      <a16:creationId xmlns:a16="http://schemas.microsoft.com/office/drawing/2014/main" xmlns="" id="{F0B068A5-560A-4DB9-9ABC-E179FB4B53B1}"/>
                    </a:ext>
                  </a:extLst>
                </p:cNvPr>
                <p:cNvSpPr txBox="1"/>
                <p:nvPr/>
              </p:nvSpPr>
              <p:spPr bwMode="auto">
                <a:xfrm>
                  <a:off x="673100" y="5109110"/>
                  <a:ext cx="1580392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0000" tIns="46800" rIns="90000" bIns="46800" anchor="ctr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b="1" dirty="0"/>
                    <a:t>Text here</a:t>
                  </a:r>
                </a:p>
              </p:txBody>
            </p:sp>
            <p:sp>
              <p:nvSpPr>
                <p:cNvPr id="30" name="íṩľíďê">
                  <a:extLst>
                    <a:ext uri="{FF2B5EF4-FFF2-40B4-BE49-F238E27FC236}">
                      <a16:creationId xmlns:a16="http://schemas.microsoft.com/office/drawing/2014/main" xmlns="" id="{2316C433-96B0-4CE7-92E5-5699C3D714E2}"/>
                    </a:ext>
                  </a:extLst>
                </p:cNvPr>
                <p:cNvSpPr txBox="1"/>
                <p:nvPr/>
              </p:nvSpPr>
              <p:spPr>
                <a:xfrm>
                  <a:off x="673100" y="5550915"/>
                  <a:ext cx="1580392" cy="595885"/>
                </a:xfrm>
                <a:prstGeom prst="rect">
                  <a:avLst/>
                </a:prstGeom>
              </p:spPr>
              <p:txBody>
                <a:bodyPr wrap="square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0" indent="0" algn="ctr">
                    <a:lnSpc>
                      <a:spcPct val="150000"/>
                    </a:lnSpc>
                    <a:spcBef>
                      <a:spcPct val="0"/>
                    </a:spcBef>
                    <a:buNone/>
                  </a:pPr>
                  <a:r>
                    <a:rPr lang="en-US" altLang="zh-CN" sz="1100" dirty="0"/>
                    <a:t>Supporting text here. </a:t>
                  </a:r>
                </a:p>
                <a:p>
                  <a:pPr marL="0" indent="0" algn="ctr">
                    <a:lnSpc>
                      <a:spcPct val="150000"/>
                    </a:lnSpc>
                    <a:spcBef>
                      <a:spcPct val="0"/>
                    </a:spcBef>
                    <a:buNone/>
                  </a:pPr>
                  <a:r>
                    <a:rPr lang="en-US" altLang="zh-CN" sz="1100" dirty="0"/>
                    <a:t>……</a:t>
                  </a:r>
                  <a:endParaRPr lang="zh-CN" altLang="en-US" sz="1100" dirty="0"/>
                </a:p>
              </p:txBody>
            </p:sp>
          </p:grpSp>
        </p:grpSp>
        <p:grpSp>
          <p:nvGrpSpPr>
            <p:cNvPr id="13" name="ïšliďé">
              <a:extLst>
                <a:ext uri="{FF2B5EF4-FFF2-40B4-BE49-F238E27FC236}">
                  <a16:creationId xmlns:a16="http://schemas.microsoft.com/office/drawing/2014/main" xmlns="" id="{C237CF8A-BF21-4639-A057-50828E78276F}"/>
                </a:ext>
              </a:extLst>
            </p:cNvPr>
            <p:cNvGrpSpPr/>
            <p:nvPr/>
          </p:nvGrpSpPr>
          <p:grpSpPr>
            <a:xfrm>
              <a:off x="8085428" y="4533901"/>
              <a:ext cx="1580392" cy="1612899"/>
              <a:chOff x="673100" y="4533901"/>
              <a:chExt cx="1580392" cy="1612899"/>
            </a:xfrm>
          </p:grpSpPr>
          <p:grpSp>
            <p:nvGrpSpPr>
              <p:cNvPr id="21" name="išľïdè">
                <a:extLst>
                  <a:ext uri="{FF2B5EF4-FFF2-40B4-BE49-F238E27FC236}">
                    <a16:creationId xmlns:a16="http://schemas.microsoft.com/office/drawing/2014/main" xmlns="" id="{F0AB96CD-DA8A-4C3A-8A0F-DDA4822D56CE}"/>
                  </a:ext>
                </a:extLst>
              </p:cNvPr>
              <p:cNvGrpSpPr/>
              <p:nvPr/>
            </p:nvGrpSpPr>
            <p:grpSpPr>
              <a:xfrm>
                <a:off x="1197254" y="4533901"/>
                <a:ext cx="532084" cy="532082"/>
                <a:chOff x="1686000" y="4383463"/>
                <a:chExt cx="784597" cy="784597"/>
              </a:xfrm>
            </p:grpSpPr>
            <p:sp>
              <p:nvSpPr>
                <p:cNvPr id="25" name="îšlíḓê">
                  <a:extLst>
                    <a:ext uri="{FF2B5EF4-FFF2-40B4-BE49-F238E27FC236}">
                      <a16:creationId xmlns:a16="http://schemas.microsoft.com/office/drawing/2014/main" xmlns="" id="{87A1502E-FF5A-402F-AE9A-604F51135206}"/>
                    </a:ext>
                  </a:extLst>
                </p:cNvPr>
                <p:cNvSpPr/>
                <p:nvPr/>
              </p:nvSpPr>
              <p:spPr>
                <a:xfrm rot="10800000" flipV="1">
                  <a:off x="1686000" y="4383463"/>
                  <a:ext cx="784597" cy="7845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0800"/>
                      </a:moveTo>
                      <a:cubicBezTo>
                        <a:pt x="21600" y="16765"/>
                        <a:pt x="16765" y="21600"/>
                        <a:pt x="10800" y="21600"/>
                      </a:cubicBezTo>
                      <a:cubicBezTo>
                        <a:pt x="4835" y="21600"/>
                        <a:pt x="0" y="16765"/>
                        <a:pt x="0" y="10800"/>
                      </a:cubicBezTo>
                      <a:cubicBezTo>
                        <a:pt x="0" y="4835"/>
                        <a:pt x="4835" y="0"/>
                        <a:pt x="10800" y="0"/>
                      </a:cubicBezTo>
                      <a:cubicBezTo>
                        <a:pt x="16765" y="0"/>
                        <a:pt x="21600" y="4835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38100" cap="flat" cmpd="sng" algn="ctr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9pPr>
                </a:lstStyle>
                <a:p>
                  <a:pPr algn="ctr"/>
                  <a:endParaRPr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6" name="işḷîḋê">
                  <a:extLst>
                    <a:ext uri="{FF2B5EF4-FFF2-40B4-BE49-F238E27FC236}">
                      <a16:creationId xmlns:a16="http://schemas.microsoft.com/office/drawing/2014/main" xmlns="" id="{7B6601F5-26A9-49D0-98F2-2421A216E921}"/>
                    </a:ext>
                  </a:extLst>
                </p:cNvPr>
                <p:cNvSpPr/>
                <p:nvPr/>
              </p:nvSpPr>
              <p:spPr bwMode="auto">
                <a:xfrm>
                  <a:off x="1904496" y="4605628"/>
                  <a:ext cx="347606" cy="340264"/>
                </a:xfrm>
                <a:custGeom>
                  <a:avLst/>
                  <a:gdLst>
                    <a:gd name="connsiteX0" fmla="*/ 503434 w 607215"/>
                    <a:gd name="connsiteY0" fmla="*/ 494203 h 594390"/>
                    <a:gd name="connsiteX1" fmla="*/ 501253 w 607215"/>
                    <a:gd name="connsiteY1" fmla="*/ 494385 h 594390"/>
                    <a:gd name="connsiteX2" fmla="*/ 485713 w 607215"/>
                    <a:gd name="connsiteY2" fmla="*/ 509086 h 594390"/>
                    <a:gd name="connsiteX3" fmla="*/ 491802 w 607215"/>
                    <a:gd name="connsiteY3" fmla="*/ 525603 h 594390"/>
                    <a:gd name="connsiteX4" fmla="*/ 487167 w 607215"/>
                    <a:gd name="connsiteY4" fmla="*/ 548199 h 594390"/>
                    <a:gd name="connsiteX5" fmla="*/ 491166 w 607215"/>
                    <a:gd name="connsiteY5" fmla="*/ 553009 h 594390"/>
                    <a:gd name="connsiteX6" fmla="*/ 503161 w 607215"/>
                    <a:gd name="connsiteY6" fmla="*/ 553009 h 594390"/>
                    <a:gd name="connsiteX7" fmla="*/ 515157 w 607215"/>
                    <a:gd name="connsiteY7" fmla="*/ 553009 h 594390"/>
                    <a:gd name="connsiteX8" fmla="*/ 519156 w 607215"/>
                    <a:gd name="connsiteY8" fmla="*/ 548199 h 594390"/>
                    <a:gd name="connsiteX9" fmla="*/ 514703 w 607215"/>
                    <a:gd name="connsiteY9" fmla="*/ 525784 h 594390"/>
                    <a:gd name="connsiteX10" fmla="*/ 521246 w 607215"/>
                    <a:gd name="connsiteY10" fmla="*/ 511990 h 594390"/>
                    <a:gd name="connsiteX11" fmla="*/ 503434 w 607215"/>
                    <a:gd name="connsiteY11" fmla="*/ 494203 h 594390"/>
                    <a:gd name="connsiteX12" fmla="*/ 503979 w 607215"/>
                    <a:gd name="connsiteY12" fmla="*/ 378590 h 594390"/>
                    <a:gd name="connsiteX13" fmla="*/ 499617 w 607215"/>
                    <a:gd name="connsiteY13" fmla="*/ 378771 h 594390"/>
                    <a:gd name="connsiteX14" fmla="*/ 458359 w 607215"/>
                    <a:gd name="connsiteY14" fmla="*/ 425507 h 594390"/>
                    <a:gd name="connsiteX15" fmla="*/ 458359 w 607215"/>
                    <a:gd name="connsiteY15" fmla="*/ 452368 h 594390"/>
                    <a:gd name="connsiteX16" fmla="*/ 549690 w 607215"/>
                    <a:gd name="connsiteY16" fmla="*/ 452368 h 594390"/>
                    <a:gd name="connsiteX17" fmla="*/ 549690 w 607215"/>
                    <a:gd name="connsiteY17" fmla="*/ 424146 h 594390"/>
                    <a:gd name="connsiteX18" fmla="*/ 503979 w 607215"/>
                    <a:gd name="connsiteY18" fmla="*/ 378590 h 594390"/>
                    <a:gd name="connsiteX19" fmla="*/ 503979 w 607215"/>
                    <a:gd name="connsiteY19" fmla="*/ 343107 h 594390"/>
                    <a:gd name="connsiteX20" fmla="*/ 585223 w 607215"/>
                    <a:gd name="connsiteY20" fmla="*/ 424146 h 594390"/>
                    <a:gd name="connsiteX21" fmla="*/ 585223 w 607215"/>
                    <a:gd name="connsiteY21" fmla="*/ 452368 h 594390"/>
                    <a:gd name="connsiteX22" fmla="*/ 585768 w 607215"/>
                    <a:gd name="connsiteY22" fmla="*/ 452368 h 594390"/>
                    <a:gd name="connsiteX23" fmla="*/ 607215 w 607215"/>
                    <a:gd name="connsiteY23" fmla="*/ 473876 h 594390"/>
                    <a:gd name="connsiteX24" fmla="*/ 607215 w 607215"/>
                    <a:gd name="connsiteY24" fmla="*/ 572973 h 594390"/>
                    <a:gd name="connsiteX25" fmla="*/ 585768 w 607215"/>
                    <a:gd name="connsiteY25" fmla="*/ 594390 h 594390"/>
                    <a:gd name="connsiteX26" fmla="*/ 420918 w 607215"/>
                    <a:gd name="connsiteY26" fmla="*/ 594390 h 594390"/>
                    <a:gd name="connsiteX27" fmla="*/ 399471 w 607215"/>
                    <a:gd name="connsiteY27" fmla="*/ 572973 h 594390"/>
                    <a:gd name="connsiteX28" fmla="*/ 399471 w 607215"/>
                    <a:gd name="connsiteY28" fmla="*/ 473876 h 594390"/>
                    <a:gd name="connsiteX29" fmla="*/ 420918 w 607215"/>
                    <a:gd name="connsiteY29" fmla="*/ 452459 h 594390"/>
                    <a:gd name="connsiteX30" fmla="*/ 422826 w 607215"/>
                    <a:gd name="connsiteY30" fmla="*/ 452459 h 594390"/>
                    <a:gd name="connsiteX31" fmla="*/ 422826 w 607215"/>
                    <a:gd name="connsiteY31" fmla="*/ 426233 h 594390"/>
                    <a:gd name="connsiteX32" fmla="*/ 500889 w 607215"/>
                    <a:gd name="connsiteY32" fmla="*/ 343198 h 594390"/>
                    <a:gd name="connsiteX33" fmla="*/ 503979 w 607215"/>
                    <a:gd name="connsiteY33" fmla="*/ 343107 h 594390"/>
                    <a:gd name="connsiteX34" fmla="*/ 277002 w 607215"/>
                    <a:gd name="connsiteY34" fmla="*/ 512 h 594390"/>
                    <a:gd name="connsiteX35" fmla="*/ 344162 w 607215"/>
                    <a:gd name="connsiteY35" fmla="*/ 14669 h 594390"/>
                    <a:gd name="connsiteX36" fmla="*/ 376879 w 607215"/>
                    <a:gd name="connsiteY36" fmla="*/ 45070 h 594390"/>
                    <a:gd name="connsiteX37" fmla="*/ 412867 w 607215"/>
                    <a:gd name="connsiteY37" fmla="*/ 159052 h 594390"/>
                    <a:gd name="connsiteX38" fmla="*/ 410414 w 607215"/>
                    <a:gd name="connsiteY38" fmla="*/ 169216 h 594390"/>
                    <a:gd name="connsiteX39" fmla="*/ 419956 w 607215"/>
                    <a:gd name="connsiteY39" fmla="*/ 217132 h 594390"/>
                    <a:gd name="connsiteX40" fmla="*/ 396872 w 607215"/>
                    <a:gd name="connsiteY40" fmla="*/ 257425 h 594390"/>
                    <a:gd name="connsiteX41" fmla="*/ 380605 w 607215"/>
                    <a:gd name="connsiteY41" fmla="*/ 301802 h 594390"/>
                    <a:gd name="connsiteX42" fmla="*/ 380605 w 607215"/>
                    <a:gd name="connsiteY42" fmla="*/ 357251 h 594390"/>
                    <a:gd name="connsiteX43" fmla="*/ 383513 w 607215"/>
                    <a:gd name="connsiteY43" fmla="*/ 361970 h 594390"/>
                    <a:gd name="connsiteX44" fmla="*/ 401962 w 607215"/>
                    <a:gd name="connsiteY44" fmla="*/ 371408 h 594390"/>
                    <a:gd name="connsiteX45" fmla="*/ 388511 w 607215"/>
                    <a:gd name="connsiteY45" fmla="*/ 426221 h 594390"/>
                    <a:gd name="connsiteX46" fmla="*/ 388511 w 607215"/>
                    <a:gd name="connsiteY46" fmla="*/ 428671 h 594390"/>
                    <a:gd name="connsiteX47" fmla="*/ 365064 w 607215"/>
                    <a:gd name="connsiteY47" fmla="*/ 473864 h 594390"/>
                    <a:gd name="connsiteX48" fmla="*/ 365064 w 607215"/>
                    <a:gd name="connsiteY48" fmla="*/ 572963 h 594390"/>
                    <a:gd name="connsiteX49" fmla="*/ 369063 w 607215"/>
                    <a:gd name="connsiteY49" fmla="*/ 593473 h 594390"/>
                    <a:gd name="connsiteX50" fmla="*/ 29082 w 607215"/>
                    <a:gd name="connsiteY50" fmla="*/ 593473 h 594390"/>
                    <a:gd name="connsiteX51" fmla="*/ 0 w 607215"/>
                    <a:gd name="connsiteY51" fmla="*/ 564433 h 594390"/>
                    <a:gd name="connsiteX52" fmla="*/ 0 w 607215"/>
                    <a:gd name="connsiteY52" fmla="*/ 512978 h 594390"/>
                    <a:gd name="connsiteX53" fmla="*/ 20993 w 607215"/>
                    <a:gd name="connsiteY53" fmla="*/ 468782 h 594390"/>
                    <a:gd name="connsiteX54" fmla="*/ 187849 w 607215"/>
                    <a:gd name="connsiteY54" fmla="*/ 361970 h 594390"/>
                    <a:gd name="connsiteX55" fmla="*/ 190757 w 607215"/>
                    <a:gd name="connsiteY55" fmla="*/ 357251 h 594390"/>
                    <a:gd name="connsiteX56" fmla="*/ 190757 w 607215"/>
                    <a:gd name="connsiteY56" fmla="*/ 301802 h 594390"/>
                    <a:gd name="connsiteX57" fmla="*/ 174489 w 607215"/>
                    <a:gd name="connsiteY57" fmla="*/ 257425 h 594390"/>
                    <a:gd name="connsiteX58" fmla="*/ 151315 w 607215"/>
                    <a:gd name="connsiteY58" fmla="*/ 217132 h 594390"/>
                    <a:gd name="connsiteX59" fmla="*/ 160403 w 607215"/>
                    <a:gd name="connsiteY59" fmla="*/ 169216 h 594390"/>
                    <a:gd name="connsiteX60" fmla="*/ 158040 w 607215"/>
                    <a:gd name="connsiteY60" fmla="*/ 159052 h 594390"/>
                    <a:gd name="connsiteX61" fmla="*/ 157767 w 607215"/>
                    <a:gd name="connsiteY61" fmla="*/ 103060 h 594390"/>
                    <a:gd name="connsiteX62" fmla="*/ 190484 w 607215"/>
                    <a:gd name="connsiteY62" fmla="*/ 45706 h 594390"/>
                    <a:gd name="connsiteX63" fmla="*/ 220747 w 607215"/>
                    <a:gd name="connsiteY63" fmla="*/ 20659 h 594390"/>
                    <a:gd name="connsiteX64" fmla="*/ 250192 w 607215"/>
                    <a:gd name="connsiteY64" fmla="*/ 5594 h 594390"/>
                    <a:gd name="connsiteX65" fmla="*/ 277002 w 607215"/>
                    <a:gd name="connsiteY65" fmla="*/ 512 h 594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607215" h="594390">
                      <a:moveTo>
                        <a:pt x="503434" y="494203"/>
                      </a:moveTo>
                      <a:cubicBezTo>
                        <a:pt x="502707" y="494203"/>
                        <a:pt x="501980" y="494203"/>
                        <a:pt x="501253" y="494385"/>
                      </a:cubicBezTo>
                      <a:cubicBezTo>
                        <a:pt x="493347" y="495292"/>
                        <a:pt x="486894" y="501373"/>
                        <a:pt x="485713" y="509086"/>
                      </a:cubicBezTo>
                      <a:cubicBezTo>
                        <a:pt x="484622" y="515620"/>
                        <a:pt x="487258" y="521700"/>
                        <a:pt x="491802" y="525603"/>
                      </a:cubicBezTo>
                      <a:lnTo>
                        <a:pt x="487167" y="548199"/>
                      </a:lnTo>
                      <a:cubicBezTo>
                        <a:pt x="486713" y="550740"/>
                        <a:pt x="488621" y="553009"/>
                        <a:pt x="491166" y="553009"/>
                      </a:cubicBezTo>
                      <a:lnTo>
                        <a:pt x="503161" y="553009"/>
                      </a:lnTo>
                      <a:lnTo>
                        <a:pt x="515157" y="553009"/>
                      </a:lnTo>
                      <a:cubicBezTo>
                        <a:pt x="517702" y="553009"/>
                        <a:pt x="519610" y="550740"/>
                        <a:pt x="519156" y="548199"/>
                      </a:cubicBezTo>
                      <a:lnTo>
                        <a:pt x="514703" y="525784"/>
                      </a:lnTo>
                      <a:cubicBezTo>
                        <a:pt x="518701" y="522517"/>
                        <a:pt x="521246" y="517617"/>
                        <a:pt x="521246" y="511990"/>
                      </a:cubicBezTo>
                      <a:cubicBezTo>
                        <a:pt x="521246" y="502189"/>
                        <a:pt x="513249" y="494203"/>
                        <a:pt x="503434" y="494203"/>
                      </a:cubicBezTo>
                      <a:close/>
                      <a:moveTo>
                        <a:pt x="503979" y="378590"/>
                      </a:moveTo>
                      <a:cubicBezTo>
                        <a:pt x="502525" y="378590"/>
                        <a:pt x="501071" y="378680"/>
                        <a:pt x="499617" y="378771"/>
                      </a:cubicBezTo>
                      <a:cubicBezTo>
                        <a:pt x="475898" y="380949"/>
                        <a:pt x="458359" y="401821"/>
                        <a:pt x="458359" y="425507"/>
                      </a:cubicBezTo>
                      <a:lnTo>
                        <a:pt x="458359" y="452368"/>
                      </a:lnTo>
                      <a:lnTo>
                        <a:pt x="549690" y="452368"/>
                      </a:lnTo>
                      <a:lnTo>
                        <a:pt x="549690" y="424146"/>
                      </a:lnTo>
                      <a:cubicBezTo>
                        <a:pt x="549690" y="399008"/>
                        <a:pt x="529243" y="378590"/>
                        <a:pt x="503979" y="378590"/>
                      </a:cubicBezTo>
                      <a:close/>
                      <a:moveTo>
                        <a:pt x="503979" y="343107"/>
                      </a:moveTo>
                      <a:cubicBezTo>
                        <a:pt x="548690" y="343107"/>
                        <a:pt x="585223" y="379406"/>
                        <a:pt x="585223" y="424146"/>
                      </a:cubicBezTo>
                      <a:lnTo>
                        <a:pt x="585223" y="452368"/>
                      </a:lnTo>
                      <a:lnTo>
                        <a:pt x="585768" y="452368"/>
                      </a:lnTo>
                      <a:cubicBezTo>
                        <a:pt x="597673" y="452368"/>
                        <a:pt x="607215" y="461897"/>
                        <a:pt x="607215" y="473876"/>
                      </a:cubicBezTo>
                      <a:lnTo>
                        <a:pt x="607215" y="572973"/>
                      </a:lnTo>
                      <a:cubicBezTo>
                        <a:pt x="607215" y="584861"/>
                        <a:pt x="597673" y="594390"/>
                        <a:pt x="585768" y="594390"/>
                      </a:cubicBezTo>
                      <a:lnTo>
                        <a:pt x="420918" y="594390"/>
                      </a:lnTo>
                      <a:cubicBezTo>
                        <a:pt x="409013" y="594390"/>
                        <a:pt x="399471" y="584861"/>
                        <a:pt x="399471" y="572973"/>
                      </a:cubicBezTo>
                      <a:lnTo>
                        <a:pt x="399471" y="473876"/>
                      </a:lnTo>
                      <a:cubicBezTo>
                        <a:pt x="399471" y="462078"/>
                        <a:pt x="409013" y="452459"/>
                        <a:pt x="420918" y="452459"/>
                      </a:cubicBezTo>
                      <a:lnTo>
                        <a:pt x="422826" y="452459"/>
                      </a:lnTo>
                      <a:lnTo>
                        <a:pt x="422826" y="426233"/>
                      </a:lnTo>
                      <a:cubicBezTo>
                        <a:pt x="422826" y="382310"/>
                        <a:pt x="456905" y="344922"/>
                        <a:pt x="500889" y="343198"/>
                      </a:cubicBezTo>
                      <a:cubicBezTo>
                        <a:pt x="501980" y="343107"/>
                        <a:pt x="502889" y="343107"/>
                        <a:pt x="503979" y="343107"/>
                      </a:cubicBezTo>
                      <a:close/>
                      <a:moveTo>
                        <a:pt x="277002" y="512"/>
                      </a:moveTo>
                      <a:cubicBezTo>
                        <a:pt x="306174" y="-2029"/>
                        <a:pt x="328258" y="5231"/>
                        <a:pt x="344162" y="14669"/>
                      </a:cubicBezTo>
                      <a:cubicBezTo>
                        <a:pt x="367882" y="27737"/>
                        <a:pt x="376879" y="45070"/>
                        <a:pt x="376879" y="45070"/>
                      </a:cubicBezTo>
                      <a:cubicBezTo>
                        <a:pt x="376879" y="45070"/>
                        <a:pt x="431134" y="48973"/>
                        <a:pt x="412867" y="159052"/>
                      </a:cubicBezTo>
                      <a:cubicBezTo>
                        <a:pt x="412231" y="162410"/>
                        <a:pt x="411413" y="165859"/>
                        <a:pt x="410414" y="169216"/>
                      </a:cubicBezTo>
                      <a:cubicBezTo>
                        <a:pt x="420683" y="169216"/>
                        <a:pt x="431225" y="177202"/>
                        <a:pt x="419956" y="217132"/>
                      </a:cubicBezTo>
                      <a:cubicBezTo>
                        <a:pt x="411231" y="248260"/>
                        <a:pt x="403052" y="256972"/>
                        <a:pt x="396872" y="257425"/>
                      </a:cubicBezTo>
                      <a:cubicBezTo>
                        <a:pt x="394691" y="271582"/>
                        <a:pt x="389238" y="287101"/>
                        <a:pt x="380605" y="301802"/>
                      </a:cubicBezTo>
                      <a:lnTo>
                        <a:pt x="380605" y="357251"/>
                      </a:lnTo>
                      <a:cubicBezTo>
                        <a:pt x="380605" y="359338"/>
                        <a:pt x="381695" y="361153"/>
                        <a:pt x="383513" y="361970"/>
                      </a:cubicBezTo>
                      <a:cubicBezTo>
                        <a:pt x="386876" y="363694"/>
                        <a:pt x="393328" y="366961"/>
                        <a:pt x="401962" y="371408"/>
                      </a:cubicBezTo>
                      <a:cubicBezTo>
                        <a:pt x="393237" y="388106"/>
                        <a:pt x="388511" y="406891"/>
                        <a:pt x="388511" y="426221"/>
                      </a:cubicBezTo>
                      <a:lnTo>
                        <a:pt x="388511" y="428671"/>
                      </a:lnTo>
                      <a:cubicBezTo>
                        <a:pt x="374334" y="438835"/>
                        <a:pt x="365064" y="455261"/>
                        <a:pt x="365064" y="473864"/>
                      </a:cubicBezTo>
                      <a:lnTo>
                        <a:pt x="365064" y="572963"/>
                      </a:lnTo>
                      <a:cubicBezTo>
                        <a:pt x="365064" y="580133"/>
                        <a:pt x="366519" y="587121"/>
                        <a:pt x="369063" y="593473"/>
                      </a:cubicBezTo>
                      <a:lnTo>
                        <a:pt x="29082" y="593473"/>
                      </a:lnTo>
                      <a:cubicBezTo>
                        <a:pt x="13087" y="593473"/>
                        <a:pt x="91" y="580405"/>
                        <a:pt x="0" y="564433"/>
                      </a:cubicBezTo>
                      <a:lnTo>
                        <a:pt x="0" y="512978"/>
                      </a:lnTo>
                      <a:cubicBezTo>
                        <a:pt x="0" y="495917"/>
                        <a:pt x="7725" y="479672"/>
                        <a:pt x="20993" y="468782"/>
                      </a:cubicBezTo>
                      <a:cubicBezTo>
                        <a:pt x="93697" y="409250"/>
                        <a:pt x="171945" y="369683"/>
                        <a:pt x="187849" y="361970"/>
                      </a:cubicBezTo>
                      <a:cubicBezTo>
                        <a:pt x="189666" y="360971"/>
                        <a:pt x="190757" y="359156"/>
                        <a:pt x="190757" y="357251"/>
                      </a:cubicBezTo>
                      <a:lnTo>
                        <a:pt x="190757" y="301802"/>
                      </a:lnTo>
                      <a:cubicBezTo>
                        <a:pt x="182123" y="287101"/>
                        <a:pt x="176670" y="271492"/>
                        <a:pt x="174489" y="257425"/>
                      </a:cubicBezTo>
                      <a:cubicBezTo>
                        <a:pt x="168310" y="256972"/>
                        <a:pt x="160221" y="248260"/>
                        <a:pt x="151315" y="217132"/>
                      </a:cubicBezTo>
                      <a:cubicBezTo>
                        <a:pt x="140228" y="177838"/>
                        <a:pt x="150224" y="169489"/>
                        <a:pt x="160403" y="169216"/>
                      </a:cubicBezTo>
                      <a:cubicBezTo>
                        <a:pt x="159494" y="165859"/>
                        <a:pt x="158585" y="162410"/>
                        <a:pt x="158040" y="159052"/>
                      </a:cubicBezTo>
                      <a:cubicBezTo>
                        <a:pt x="154132" y="139178"/>
                        <a:pt x="153133" y="120665"/>
                        <a:pt x="157767" y="103060"/>
                      </a:cubicBezTo>
                      <a:cubicBezTo>
                        <a:pt x="163311" y="79283"/>
                        <a:pt x="176034" y="60316"/>
                        <a:pt x="190484" y="45706"/>
                      </a:cubicBezTo>
                      <a:cubicBezTo>
                        <a:pt x="199572" y="35995"/>
                        <a:pt x="209842" y="27556"/>
                        <a:pt x="220747" y="20659"/>
                      </a:cubicBezTo>
                      <a:cubicBezTo>
                        <a:pt x="229653" y="14578"/>
                        <a:pt x="239559" y="9224"/>
                        <a:pt x="250192" y="5594"/>
                      </a:cubicBezTo>
                      <a:cubicBezTo>
                        <a:pt x="258553" y="2872"/>
                        <a:pt x="267550" y="1057"/>
                        <a:pt x="277002" y="5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endParaRPr/>
                </a:p>
              </p:txBody>
            </p:sp>
          </p:grpSp>
          <p:grpSp>
            <p:nvGrpSpPr>
              <p:cNvPr id="22" name="išľíḋê">
                <a:extLst>
                  <a:ext uri="{FF2B5EF4-FFF2-40B4-BE49-F238E27FC236}">
                    <a16:creationId xmlns:a16="http://schemas.microsoft.com/office/drawing/2014/main" xmlns="" id="{82C80376-2B5F-44D4-8C20-30A1A52EC2A4}"/>
                  </a:ext>
                </a:extLst>
              </p:cNvPr>
              <p:cNvGrpSpPr/>
              <p:nvPr/>
            </p:nvGrpSpPr>
            <p:grpSpPr>
              <a:xfrm>
                <a:off x="673100" y="5109110"/>
                <a:ext cx="1580392" cy="1037690"/>
                <a:chOff x="673100" y="5109110"/>
                <a:chExt cx="1580392" cy="1037690"/>
              </a:xfrm>
            </p:grpSpPr>
            <p:sp>
              <p:nvSpPr>
                <p:cNvPr id="23" name="íşḻïḍê">
                  <a:extLst>
                    <a:ext uri="{FF2B5EF4-FFF2-40B4-BE49-F238E27FC236}">
                      <a16:creationId xmlns:a16="http://schemas.microsoft.com/office/drawing/2014/main" xmlns="" id="{05246D82-A4F5-42F2-854D-C3D348D160CE}"/>
                    </a:ext>
                  </a:extLst>
                </p:cNvPr>
                <p:cNvSpPr txBox="1"/>
                <p:nvPr/>
              </p:nvSpPr>
              <p:spPr bwMode="auto">
                <a:xfrm>
                  <a:off x="673100" y="5109110"/>
                  <a:ext cx="1580392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0000" tIns="46800" rIns="90000" bIns="46800" anchor="ctr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b="1" dirty="0"/>
                    <a:t>Text here</a:t>
                  </a:r>
                </a:p>
              </p:txBody>
            </p:sp>
            <p:sp>
              <p:nvSpPr>
                <p:cNvPr id="24" name="íṥlîde">
                  <a:extLst>
                    <a:ext uri="{FF2B5EF4-FFF2-40B4-BE49-F238E27FC236}">
                      <a16:creationId xmlns:a16="http://schemas.microsoft.com/office/drawing/2014/main" xmlns="" id="{DC1D3E37-76A9-4402-9361-031A30F8C752}"/>
                    </a:ext>
                  </a:extLst>
                </p:cNvPr>
                <p:cNvSpPr txBox="1"/>
                <p:nvPr/>
              </p:nvSpPr>
              <p:spPr>
                <a:xfrm>
                  <a:off x="673100" y="5550915"/>
                  <a:ext cx="1580392" cy="595885"/>
                </a:xfrm>
                <a:prstGeom prst="rect">
                  <a:avLst/>
                </a:prstGeom>
              </p:spPr>
              <p:txBody>
                <a:bodyPr wrap="square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0" indent="0" algn="ctr">
                    <a:lnSpc>
                      <a:spcPct val="150000"/>
                    </a:lnSpc>
                    <a:spcBef>
                      <a:spcPct val="0"/>
                    </a:spcBef>
                    <a:buNone/>
                  </a:pPr>
                  <a:r>
                    <a:rPr lang="en-US" altLang="zh-CN" sz="1100" dirty="0"/>
                    <a:t>Supporting text here. </a:t>
                  </a:r>
                </a:p>
                <a:p>
                  <a:pPr marL="0" indent="0" algn="ctr">
                    <a:lnSpc>
                      <a:spcPct val="150000"/>
                    </a:lnSpc>
                    <a:spcBef>
                      <a:spcPct val="0"/>
                    </a:spcBef>
                    <a:buNone/>
                  </a:pPr>
                  <a:r>
                    <a:rPr lang="en-US" altLang="zh-CN" sz="1100" dirty="0"/>
                    <a:t>……</a:t>
                  </a:r>
                  <a:endParaRPr lang="zh-CN" altLang="en-US" sz="1100" dirty="0"/>
                </a:p>
              </p:txBody>
            </p:sp>
          </p:grpSp>
        </p:grpSp>
        <p:grpSp>
          <p:nvGrpSpPr>
            <p:cNvPr id="14" name="ïṡľïḑé">
              <a:extLst>
                <a:ext uri="{FF2B5EF4-FFF2-40B4-BE49-F238E27FC236}">
                  <a16:creationId xmlns:a16="http://schemas.microsoft.com/office/drawing/2014/main" xmlns="" id="{7B1EAA16-59F1-4DD8-85A3-4AE2E7914D53}"/>
                </a:ext>
              </a:extLst>
            </p:cNvPr>
            <p:cNvGrpSpPr/>
            <p:nvPr/>
          </p:nvGrpSpPr>
          <p:grpSpPr>
            <a:xfrm>
              <a:off x="9938508" y="4533901"/>
              <a:ext cx="1580392" cy="1612899"/>
              <a:chOff x="673100" y="4533901"/>
              <a:chExt cx="1580392" cy="1612899"/>
            </a:xfrm>
          </p:grpSpPr>
          <p:grpSp>
            <p:nvGrpSpPr>
              <p:cNvPr id="15" name="iśḷîḋê">
                <a:extLst>
                  <a:ext uri="{FF2B5EF4-FFF2-40B4-BE49-F238E27FC236}">
                    <a16:creationId xmlns:a16="http://schemas.microsoft.com/office/drawing/2014/main" xmlns="" id="{D50CE55E-61EA-4BB0-8571-37D41FE03434}"/>
                  </a:ext>
                </a:extLst>
              </p:cNvPr>
              <p:cNvGrpSpPr/>
              <p:nvPr/>
            </p:nvGrpSpPr>
            <p:grpSpPr>
              <a:xfrm>
                <a:off x="1197254" y="4533901"/>
                <a:ext cx="532084" cy="532082"/>
                <a:chOff x="1686000" y="4383463"/>
                <a:chExt cx="784597" cy="784597"/>
              </a:xfrm>
            </p:grpSpPr>
            <p:sp>
              <p:nvSpPr>
                <p:cNvPr id="19" name="ïŝlïḍé">
                  <a:extLst>
                    <a:ext uri="{FF2B5EF4-FFF2-40B4-BE49-F238E27FC236}">
                      <a16:creationId xmlns:a16="http://schemas.microsoft.com/office/drawing/2014/main" xmlns="" id="{E7B4C38D-272E-4203-BDE9-BE246828D0F2}"/>
                    </a:ext>
                  </a:extLst>
                </p:cNvPr>
                <p:cNvSpPr/>
                <p:nvPr/>
              </p:nvSpPr>
              <p:spPr>
                <a:xfrm rot="10800000" flipV="1">
                  <a:off x="1686000" y="4383463"/>
                  <a:ext cx="784597" cy="7845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0800"/>
                      </a:moveTo>
                      <a:cubicBezTo>
                        <a:pt x="21600" y="16765"/>
                        <a:pt x="16765" y="21600"/>
                        <a:pt x="10800" y="21600"/>
                      </a:cubicBezTo>
                      <a:cubicBezTo>
                        <a:pt x="4835" y="21600"/>
                        <a:pt x="0" y="16765"/>
                        <a:pt x="0" y="10800"/>
                      </a:cubicBezTo>
                      <a:cubicBezTo>
                        <a:pt x="0" y="4835"/>
                        <a:pt x="4835" y="0"/>
                        <a:pt x="10800" y="0"/>
                      </a:cubicBezTo>
                      <a:cubicBezTo>
                        <a:pt x="16765" y="0"/>
                        <a:pt x="21600" y="4835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8100" cap="flat" cmpd="sng" algn="ctr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9pPr>
                </a:lstStyle>
                <a:p>
                  <a:pPr algn="ctr"/>
                  <a:endParaRPr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0" name="ïṡľîḋé">
                  <a:extLst>
                    <a:ext uri="{FF2B5EF4-FFF2-40B4-BE49-F238E27FC236}">
                      <a16:creationId xmlns:a16="http://schemas.microsoft.com/office/drawing/2014/main" xmlns="" id="{D2F2F0A0-455D-459F-90E5-A8674554530D}"/>
                    </a:ext>
                  </a:extLst>
                </p:cNvPr>
                <p:cNvSpPr/>
                <p:nvPr/>
              </p:nvSpPr>
              <p:spPr bwMode="auto">
                <a:xfrm>
                  <a:off x="1904496" y="4629672"/>
                  <a:ext cx="347605" cy="292176"/>
                </a:xfrm>
                <a:custGeom>
                  <a:avLst/>
                  <a:gdLst>
                    <a:gd name="connsiteX0" fmla="*/ 536415 w 607227"/>
                    <a:gd name="connsiteY0" fmla="*/ 12631 h 510399"/>
                    <a:gd name="connsiteX1" fmla="*/ 557192 w 607227"/>
                    <a:gd name="connsiteY1" fmla="*/ 21221 h 510399"/>
                    <a:gd name="connsiteX2" fmla="*/ 598584 w 607227"/>
                    <a:gd name="connsiteY2" fmla="*/ 62633 h 510399"/>
                    <a:gd name="connsiteX3" fmla="*/ 598584 w 607227"/>
                    <a:gd name="connsiteY3" fmla="*/ 104044 h 510399"/>
                    <a:gd name="connsiteX4" fmla="*/ 511175 w 607227"/>
                    <a:gd name="connsiteY4" fmla="*/ 191324 h 510399"/>
                    <a:gd name="connsiteX5" fmla="*/ 444948 w 607227"/>
                    <a:gd name="connsiteY5" fmla="*/ 257453 h 510399"/>
                    <a:gd name="connsiteX6" fmla="*/ 339441 w 607227"/>
                    <a:gd name="connsiteY6" fmla="*/ 362805 h 510399"/>
                    <a:gd name="connsiteX7" fmla="*/ 297968 w 607227"/>
                    <a:gd name="connsiteY7" fmla="*/ 404217 h 510399"/>
                    <a:gd name="connsiteX8" fmla="*/ 277191 w 607227"/>
                    <a:gd name="connsiteY8" fmla="*/ 412807 h 510399"/>
                    <a:gd name="connsiteX9" fmla="*/ 256495 w 607227"/>
                    <a:gd name="connsiteY9" fmla="*/ 404217 h 510399"/>
                    <a:gd name="connsiteX10" fmla="*/ 215023 w 607227"/>
                    <a:gd name="connsiteY10" fmla="*/ 362805 h 510399"/>
                    <a:gd name="connsiteX11" fmla="*/ 138814 w 607227"/>
                    <a:gd name="connsiteY11" fmla="*/ 286790 h 510399"/>
                    <a:gd name="connsiteX12" fmla="*/ 138814 w 607227"/>
                    <a:gd name="connsiteY12" fmla="*/ 245378 h 510399"/>
                    <a:gd name="connsiteX13" fmla="*/ 180286 w 607227"/>
                    <a:gd name="connsiteY13" fmla="*/ 203967 h 510399"/>
                    <a:gd name="connsiteX14" fmla="*/ 201063 w 607227"/>
                    <a:gd name="connsiteY14" fmla="*/ 195376 h 510399"/>
                    <a:gd name="connsiteX15" fmla="*/ 221759 w 607227"/>
                    <a:gd name="connsiteY15" fmla="*/ 203967 h 510399"/>
                    <a:gd name="connsiteX16" fmla="*/ 277191 w 607227"/>
                    <a:gd name="connsiteY16" fmla="*/ 259317 h 510399"/>
                    <a:gd name="connsiteX17" fmla="*/ 444948 w 607227"/>
                    <a:gd name="connsiteY17" fmla="*/ 91807 h 510399"/>
                    <a:gd name="connsiteX18" fmla="*/ 503951 w 607227"/>
                    <a:gd name="connsiteY18" fmla="*/ 32891 h 510399"/>
                    <a:gd name="connsiteX19" fmla="*/ 515719 w 607227"/>
                    <a:gd name="connsiteY19" fmla="*/ 21221 h 510399"/>
                    <a:gd name="connsiteX20" fmla="*/ 536415 w 607227"/>
                    <a:gd name="connsiteY20" fmla="*/ 12631 h 510399"/>
                    <a:gd name="connsiteX21" fmla="*/ 61847 w 607227"/>
                    <a:gd name="connsiteY21" fmla="*/ 0 h 510399"/>
                    <a:gd name="connsiteX22" fmla="*/ 449328 w 607227"/>
                    <a:gd name="connsiteY22" fmla="*/ 0 h 510399"/>
                    <a:gd name="connsiteX23" fmla="*/ 491858 w 607227"/>
                    <a:gd name="connsiteY23" fmla="*/ 17019 h 510399"/>
                    <a:gd name="connsiteX24" fmla="*/ 442591 w 607227"/>
                    <a:gd name="connsiteY24" fmla="*/ 66130 h 510399"/>
                    <a:gd name="connsiteX25" fmla="*/ 66230 w 607227"/>
                    <a:gd name="connsiteY25" fmla="*/ 66130 h 510399"/>
                    <a:gd name="connsiteX26" fmla="*/ 66230 w 607227"/>
                    <a:gd name="connsiteY26" fmla="*/ 444269 h 510399"/>
                    <a:gd name="connsiteX27" fmla="*/ 444945 w 607227"/>
                    <a:gd name="connsiteY27" fmla="*/ 444269 h 510399"/>
                    <a:gd name="connsiteX28" fmla="*/ 444945 w 607227"/>
                    <a:gd name="connsiteY28" fmla="*/ 285590 h 510399"/>
                    <a:gd name="connsiteX29" fmla="*/ 511175 w 607227"/>
                    <a:gd name="connsiteY29" fmla="*/ 219460 h 510399"/>
                    <a:gd name="connsiteX30" fmla="*/ 511175 w 607227"/>
                    <a:gd name="connsiteY30" fmla="*/ 448645 h 510399"/>
                    <a:gd name="connsiteX31" fmla="*/ 449328 w 607227"/>
                    <a:gd name="connsiteY31" fmla="*/ 510399 h 510399"/>
                    <a:gd name="connsiteX32" fmla="*/ 61847 w 607227"/>
                    <a:gd name="connsiteY32" fmla="*/ 510399 h 510399"/>
                    <a:gd name="connsiteX33" fmla="*/ 0 w 607227"/>
                    <a:gd name="connsiteY33" fmla="*/ 448645 h 510399"/>
                    <a:gd name="connsiteX34" fmla="*/ 0 w 607227"/>
                    <a:gd name="connsiteY34" fmla="*/ 61673 h 510399"/>
                    <a:gd name="connsiteX35" fmla="*/ 61847 w 607227"/>
                    <a:gd name="connsiteY35" fmla="*/ 0 h 510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607227" h="510399">
                      <a:moveTo>
                        <a:pt x="536415" y="12631"/>
                      </a:moveTo>
                      <a:cubicBezTo>
                        <a:pt x="543882" y="12631"/>
                        <a:pt x="551430" y="15467"/>
                        <a:pt x="557192" y="21221"/>
                      </a:cubicBezTo>
                      <a:lnTo>
                        <a:pt x="598584" y="62633"/>
                      </a:lnTo>
                      <a:cubicBezTo>
                        <a:pt x="610108" y="74059"/>
                        <a:pt x="610108" y="92618"/>
                        <a:pt x="598584" y="104044"/>
                      </a:cubicBezTo>
                      <a:lnTo>
                        <a:pt x="511175" y="191324"/>
                      </a:lnTo>
                      <a:lnTo>
                        <a:pt x="444948" y="257453"/>
                      </a:lnTo>
                      <a:lnTo>
                        <a:pt x="339441" y="362805"/>
                      </a:lnTo>
                      <a:lnTo>
                        <a:pt x="297968" y="404217"/>
                      </a:lnTo>
                      <a:cubicBezTo>
                        <a:pt x="292206" y="409971"/>
                        <a:pt x="284739" y="412807"/>
                        <a:pt x="277191" y="412807"/>
                      </a:cubicBezTo>
                      <a:cubicBezTo>
                        <a:pt x="269724" y="412807"/>
                        <a:pt x="262177" y="409971"/>
                        <a:pt x="256495" y="404217"/>
                      </a:cubicBezTo>
                      <a:lnTo>
                        <a:pt x="215023" y="362805"/>
                      </a:lnTo>
                      <a:lnTo>
                        <a:pt x="138814" y="286790"/>
                      </a:lnTo>
                      <a:cubicBezTo>
                        <a:pt x="127370" y="275363"/>
                        <a:pt x="127370" y="256805"/>
                        <a:pt x="138814" y="245378"/>
                      </a:cubicBezTo>
                      <a:lnTo>
                        <a:pt x="180286" y="203967"/>
                      </a:lnTo>
                      <a:cubicBezTo>
                        <a:pt x="186049" y="198213"/>
                        <a:pt x="193515" y="195376"/>
                        <a:pt x="201063" y="195376"/>
                      </a:cubicBezTo>
                      <a:cubicBezTo>
                        <a:pt x="208530" y="195376"/>
                        <a:pt x="215997" y="198213"/>
                        <a:pt x="221759" y="203967"/>
                      </a:cubicBezTo>
                      <a:lnTo>
                        <a:pt x="277191" y="259317"/>
                      </a:lnTo>
                      <a:lnTo>
                        <a:pt x="444948" y="91807"/>
                      </a:lnTo>
                      <a:lnTo>
                        <a:pt x="503951" y="32891"/>
                      </a:lnTo>
                      <a:lnTo>
                        <a:pt x="515719" y="21221"/>
                      </a:lnTo>
                      <a:cubicBezTo>
                        <a:pt x="521401" y="15467"/>
                        <a:pt x="528949" y="12631"/>
                        <a:pt x="536415" y="12631"/>
                      </a:cubicBezTo>
                      <a:close/>
                      <a:moveTo>
                        <a:pt x="61847" y="0"/>
                      </a:moveTo>
                      <a:lnTo>
                        <a:pt x="449328" y="0"/>
                      </a:lnTo>
                      <a:cubicBezTo>
                        <a:pt x="465804" y="0"/>
                        <a:pt x="480738" y="6483"/>
                        <a:pt x="491858" y="17019"/>
                      </a:cubicBezTo>
                      <a:lnTo>
                        <a:pt x="442591" y="66130"/>
                      </a:lnTo>
                      <a:lnTo>
                        <a:pt x="66230" y="66130"/>
                      </a:lnTo>
                      <a:lnTo>
                        <a:pt x="66230" y="444269"/>
                      </a:lnTo>
                      <a:lnTo>
                        <a:pt x="444945" y="444269"/>
                      </a:lnTo>
                      <a:lnTo>
                        <a:pt x="444945" y="285590"/>
                      </a:lnTo>
                      <a:lnTo>
                        <a:pt x="511175" y="219460"/>
                      </a:lnTo>
                      <a:lnTo>
                        <a:pt x="511175" y="448645"/>
                      </a:lnTo>
                      <a:cubicBezTo>
                        <a:pt x="511175" y="482683"/>
                        <a:pt x="483417" y="510399"/>
                        <a:pt x="449328" y="510399"/>
                      </a:cubicBezTo>
                      <a:lnTo>
                        <a:pt x="61847" y="510399"/>
                      </a:lnTo>
                      <a:cubicBezTo>
                        <a:pt x="27758" y="510399"/>
                        <a:pt x="0" y="482683"/>
                        <a:pt x="0" y="448645"/>
                      </a:cubicBezTo>
                      <a:lnTo>
                        <a:pt x="0" y="61673"/>
                      </a:lnTo>
                      <a:cubicBezTo>
                        <a:pt x="0" y="27635"/>
                        <a:pt x="27758" y="0"/>
                        <a:pt x="61847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endParaRPr/>
                </a:p>
              </p:txBody>
            </p:sp>
          </p:grpSp>
          <p:grpSp>
            <p:nvGrpSpPr>
              <p:cNvPr id="16" name="iṥḻïďe">
                <a:extLst>
                  <a:ext uri="{FF2B5EF4-FFF2-40B4-BE49-F238E27FC236}">
                    <a16:creationId xmlns:a16="http://schemas.microsoft.com/office/drawing/2014/main" xmlns="" id="{61554EB4-0F8B-4D66-B34F-9DDDB83D024F}"/>
                  </a:ext>
                </a:extLst>
              </p:cNvPr>
              <p:cNvGrpSpPr/>
              <p:nvPr/>
            </p:nvGrpSpPr>
            <p:grpSpPr>
              <a:xfrm>
                <a:off x="673100" y="5109110"/>
                <a:ext cx="1580392" cy="1037690"/>
                <a:chOff x="673100" y="5109110"/>
                <a:chExt cx="1580392" cy="1037690"/>
              </a:xfrm>
            </p:grpSpPr>
            <p:sp>
              <p:nvSpPr>
                <p:cNvPr id="17" name="í$ľídé">
                  <a:extLst>
                    <a:ext uri="{FF2B5EF4-FFF2-40B4-BE49-F238E27FC236}">
                      <a16:creationId xmlns:a16="http://schemas.microsoft.com/office/drawing/2014/main" xmlns="" id="{4C51E69F-62B2-409D-AC83-747375CF00E7}"/>
                    </a:ext>
                  </a:extLst>
                </p:cNvPr>
                <p:cNvSpPr txBox="1"/>
                <p:nvPr/>
              </p:nvSpPr>
              <p:spPr bwMode="auto">
                <a:xfrm>
                  <a:off x="673100" y="5109110"/>
                  <a:ext cx="1580392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0000" tIns="46800" rIns="90000" bIns="46800" anchor="ctr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b="1" dirty="0"/>
                    <a:t>Text here</a:t>
                  </a:r>
                </a:p>
              </p:txBody>
            </p:sp>
            <p:sp>
              <p:nvSpPr>
                <p:cNvPr id="18" name="îş1îḓé">
                  <a:extLst>
                    <a:ext uri="{FF2B5EF4-FFF2-40B4-BE49-F238E27FC236}">
                      <a16:creationId xmlns:a16="http://schemas.microsoft.com/office/drawing/2014/main" xmlns="" id="{036B62E2-7C2B-4B14-B478-EF1073F638FB}"/>
                    </a:ext>
                  </a:extLst>
                </p:cNvPr>
                <p:cNvSpPr txBox="1"/>
                <p:nvPr/>
              </p:nvSpPr>
              <p:spPr>
                <a:xfrm>
                  <a:off x="673100" y="5550915"/>
                  <a:ext cx="1580392" cy="595885"/>
                </a:xfrm>
                <a:prstGeom prst="rect">
                  <a:avLst/>
                </a:prstGeom>
              </p:spPr>
              <p:txBody>
                <a:bodyPr wrap="square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0" indent="0" algn="ctr">
                    <a:lnSpc>
                      <a:spcPct val="150000"/>
                    </a:lnSpc>
                    <a:spcBef>
                      <a:spcPct val="0"/>
                    </a:spcBef>
                    <a:buNone/>
                  </a:pPr>
                  <a:r>
                    <a:rPr lang="en-US" altLang="zh-CN" sz="1100" dirty="0"/>
                    <a:t>Supporting text here. </a:t>
                  </a:r>
                </a:p>
                <a:p>
                  <a:pPr marL="0" indent="0" algn="ctr">
                    <a:lnSpc>
                      <a:spcPct val="150000"/>
                    </a:lnSpc>
                    <a:spcBef>
                      <a:spcPct val="0"/>
                    </a:spcBef>
                    <a:buNone/>
                  </a:pPr>
                  <a:r>
                    <a:rPr lang="en-US" altLang="zh-CN" sz="1100" dirty="0"/>
                    <a:t>……</a:t>
                  </a:r>
                  <a:endParaRPr lang="zh-CN" altLang="en-US" sz="1100" dirty="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639963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24</a:t>
            </a:fld>
            <a:endParaRPr lang="zh-CN" altLang="en-US"/>
          </a:p>
        </p:txBody>
      </p:sp>
      <p:grpSp>
        <p:nvGrpSpPr>
          <p:cNvPr id="5" name="206485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0FCA94B7-3B7E-4086-A11D-DE2FA4E60230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9925" y="1489208"/>
            <a:ext cx="10773560" cy="4298684"/>
            <a:chOff x="669925" y="1489208"/>
            <a:chExt cx="10773560" cy="4298684"/>
          </a:xfrm>
        </p:grpSpPr>
        <p:sp>
          <p:nvSpPr>
            <p:cNvPr id="6" name="ïS1íḍè">
              <a:extLst>
                <a:ext uri="{FF2B5EF4-FFF2-40B4-BE49-F238E27FC236}">
                  <a16:creationId xmlns:a16="http://schemas.microsoft.com/office/drawing/2014/main" xmlns="" id="{7A5DACAE-C0BE-440B-A1C8-CF0F0F7E9211}"/>
                </a:ext>
              </a:extLst>
            </p:cNvPr>
            <p:cNvSpPr/>
            <p:nvPr/>
          </p:nvSpPr>
          <p:spPr>
            <a:xfrm flipH="1">
              <a:off x="5240263" y="1865939"/>
              <a:ext cx="4706395" cy="876771"/>
            </a:xfrm>
            <a:prstGeom prst="homePlate">
              <a:avLst>
                <a:gd name="adj" fmla="val 29123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85000" lnSpcReduction="20000"/>
            </a:bodyPr>
            <a:lstStyle/>
            <a:p>
              <a:pPr algn="ctr"/>
              <a:endParaRPr lang="en-US" sz="7200"/>
            </a:p>
          </p:txBody>
        </p:sp>
        <p:sp>
          <p:nvSpPr>
            <p:cNvPr id="7" name="ïŝlíḑê">
              <a:extLst>
                <a:ext uri="{FF2B5EF4-FFF2-40B4-BE49-F238E27FC236}">
                  <a16:creationId xmlns:a16="http://schemas.microsoft.com/office/drawing/2014/main" xmlns="" id="{785D30D2-46C6-4ED7-8A23-83F1D49C7682}"/>
                </a:ext>
              </a:extLst>
            </p:cNvPr>
            <p:cNvSpPr/>
            <p:nvPr/>
          </p:nvSpPr>
          <p:spPr>
            <a:xfrm rot="16200000" flipH="1">
              <a:off x="9720773" y="1747451"/>
              <a:ext cx="1226213" cy="779348"/>
            </a:xfrm>
            <a:custGeom>
              <a:avLst/>
              <a:gdLst>
                <a:gd name="connsiteX0" fmla="*/ 0 w 1016000"/>
                <a:gd name="connsiteY0" fmla="*/ 0 h 768404"/>
                <a:gd name="connsiteX1" fmla="*/ 1016000 w 1016000"/>
                <a:gd name="connsiteY1" fmla="*/ 0 h 768404"/>
                <a:gd name="connsiteX2" fmla="*/ 1016000 w 1016000"/>
                <a:gd name="connsiteY2" fmla="*/ 768404 h 768404"/>
                <a:gd name="connsiteX3" fmla="*/ 0 w 1016000"/>
                <a:gd name="connsiteY3" fmla="*/ 768404 h 768404"/>
                <a:gd name="connsiteX4" fmla="*/ 0 w 1016000"/>
                <a:gd name="connsiteY4" fmla="*/ 0 h 768404"/>
                <a:gd name="connsiteX0" fmla="*/ 729673 w 1745673"/>
                <a:gd name="connsiteY0" fmla="*/ 0 h 777641"/>
                <a:gd name="connsiteX1" fmla="*/ 1745673 w 1745673"/>
                <a:gd name="connsiteY1" fmla="*/ 0 h 777641"/>
                <a:gd name="connsiteX2" fmla="*/ 1745673 w 1745673"/>
                <a:gd name="connsiteY2" fmla="*/ 768404 h 777641"/>
                <a:gd name="connsiteX3" fmla="*/ 0 w 1745673"/>
                <a:gd name="connsiteY3" fmla="*/ 777641 h 777641"/>
                <a:gd name="connsiteX4" fmla="*/ 729673 w 1745673"/>
                <a:gd name="connsiteY4" fmla="*/ 0 h 777641"/>
                <a:gd name="connsiteX0" fmla="*/ 729673 w 1745673"/>
                <a:gd name="connsiteY0" fmla="*/ 0 h 777641"/>
                <a:gd name="connsiteX1" fmla="*/ 1745673 w 1745673"/>
                <a:gd name="connsiteY1" fmla="*/ 0 h 777641"/>
                <a:gd name="connsiteX2" fmla="*/ 1317048 w 1745673"/>
                <a:gd name="connsiteY2" fmla="*/ 770785 h 777641"/>
                <a:gd name="connsiteX3" fmla="*/ 0 w 1745673"/>
                <a:gd name="connsiteY3" fmla="*/ 777641 h 777641"/>
                <a:gd name="connsiteX4" fmla="*/ 729673 w 1745673"/>
                <a:gd name="connsiteY4" fmla="*/ 0 h 777641"/>
                <a:gd name="connsiteX0" fmla="*/ 720148 w 1736148"/>
                <a:gd name="connsiteY0" fmla="*/ 0 h 770785"/>
                <a:gd name="connsiteX1" fmla="*/ 1736148 w 1736148"/>
                <a:gd name="connsiteY1" fmla="*/ 0 h 770785"/>
                <a:gd name="connsiteX2" fmla="*/ 1307523 w 1736148"/>
                <a:gd name="connsiteY2" fmla="*/ 770785 h 770785"/>
                <a:gd name="connsiteX3" fmla="*/ 0 w 1736148"/>
                <a:gd name="connsiteY3" fmla="*/ 770497 h 770785"/>
                <a:gd name="connsiteX4" fmla="*/ 720148 w 1736148"/>
                <a:gd name="connsiteY4" fmla="*/ 0 h 770785"/>
                <a:gd name="connsiteX0" fmla="*/ 720148 w 1736148"/>
                <a:gd name="connsiteY0" fmla="*/ 0 h 770785"/>
                <a:gd name="connsiteX1" fmla="*/ 1736148 w 1736148"/>
                <a:gd name="connsiteY1" fmla="*/ 0 h 770785"/>
                <a:gd name="connsiteX2" fmla="*/ 1369545 w 1736148"/>
                <a:gd name="connsiteY2" fmla="*/ 770785 h 770785"/>
                <a:gd name="connsiteX3" fmla="*/ 0 w 1736148"/>
                <a:gd name="connsiteY3" fmla="*/ 770497 h 770785"/>
                <a:gd name="connsiteX4" fmla="*/ 720148 w 1736148"/>
                <a:gd name="connsiteY4" fmla="*/ 0 h 770785"/>
                <a:gd name="connsiteX0" fmla="*/ 446799 w 1736148"/>
                <a:gd name="connsiteY0" fmla="*/ 0 h 773231"/>
                <a:gd name="connsiteX1" fmla="*/ 1736148 w 1736148"/>
                <a:gd name="connsiteY1" fmla="*/ 2446 h 773231"/>
                <a:gd name="connsiteX2" fmla="*/ 1369545 w 1736148"/>
                <a:gd name="connsiteY2" fmla="*/ 773231 h 773231"/>
                <a:gd name="connsiteX3" fmla="*/ 0 w 1736148"/>
                <a:gd name="connsiteY3" fmla="*/ 772943 h 773231"/>
                <a:gd name="connsiteX4" fmla="*/ 446799 w 1736148"/>
                <a:gd name="connsiteY4" fmla="*/ 0 h 773231"/>
                <a:gd name="connsiteX0" fmla="*/ 446799 w 1605827"/>
                <a:gd name="connsiteY0" fmla="*/ 0 h 773231"/>
                <a:gd name="connsiteX1" fmla="*/ 1605827 w 1605827"/>
                <a:gd name="connsiteY1" fmla="*/ 2446 h 773231"/>
                <a:gd name="connsiteX2" fmla="*/ 1369545 w 1605827"/>
                <a:gd name="connsiteY2" fmla="*/ 773231 h 773231"/>
                <a:gd name="connsiteX3" fmla="*/ 0 w 1605827"/>
                <a:gd name="connsiteY3" fmla="*/ 772943 h 773231"/>
                <a:gd name="connsiteX4" fmla="*/ 446799 w 1605827"/>
                <a:gd name="connsiteY4" fmla="*/ 0 h 77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5827" h="773231">
                  <a:moveTo>
                    <a:pt x="446799" y="0"/>
                  </a:moveTo>
                  <a:lnTo>
                    <a:pt x="1605827" y="2446"/>
                  </a:lnTo>
                  <a:lnTo>
                    <a:pt x="1369545" y="773231"/>
                  </a:lnTo>
                  <a:lnTo>
                    <a:pt x="0" y="772943"/>
                  </a:lnTo>
                  <a:lnTo>
                    <a:pt x="44679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77500" lnSpcReduction="20000"/>
            </a:bodyPr>
            <a:lstStyle/>
            <a:p>
              <a:pPr algn="ctr"/>
              <a:endParaRPr lang="en-US" sz="7200"/>
            </a:p>
          </p:txBody>
        </p:sp>
        <p:sp>
          <p:nvSpPr>
            <p:cNvPr id="8" name="îsḷiḑè">
              <a:extLst>
                <a:ext uri="{FF2B5EF4-FFF2-40B4-BE49-F238E27FC236}">
                  <a16:creationId xmlns:a16="http://schemas.microsoft.com/office/drawing/2014/main" xmlns="" id="{6F2E7EA4-01A0-445F-A272-007978432AE4}"/>
                </a:ext>
              </a:extLst>
            </p:cNvPr>
            <p:cNvSpPr/>
            <p:nvPr/>
          </p:nvSpPr>
          <p:spPr>
            <a:xfrm flipH="1">
              <a:off x="4507549" y="2742712"/>
              <a:ext cx="5439109" cy="897997"/>
            </a:xfrm>
            <a:prstGeom prst="homePlate">
              <a:avLst>
                <a:gd name="adj" fmla="val 29123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85000" lnSpcReduction="20000"/>
            </a:bodyPr>
            <a:lstStyle/>
            <a:p>
              <a:pPr algn="ctr"/>
              <a:endParaRPr lang="en-US" sz="7200"/>
            </a:p>
          </p:txBody>
        </p:sp>
        <p:sp>
          <p:nvSpPr>
            <p:cNvPr id="9" name="ïšlîďé">
              <a:extLst>
                <a:ext uri="{FF2B5EF4-FFF2-40B4-BE49-F238E27FC236}">
                  <a16:creationId xmlns:a16="http://schemas.microsoft.com/office/drawing/2014/main" xmlns="" id="{133A2C3F-D551-4CA9-B823-CA02CEA8B4B5}"/>
                </a:ext>
              </a:extLst>
            </p:cNvPr>
            <p:cNvSpPr/>
            <p:nvPr/>
          </p:nvSpPr>
          <p:spPr>
            <a:xfrm rot="16200000" flipH="1">
              <a:off x="9802245" y="2714157"/>
              <a:ext cx="1065726" cy="776895"/>
            </a:xfrm>
            <a:custGeom>
              <a:avLst/>
              <a:gdLst>
                <a:gd name="connsiteX0" fmla="*/ 0 w 1016000"/>
                <a:gd name="connsiteY0" fmla="*/ 0 h 768404"/>
                <a:gd name="connsiteX1" fmla="*/ 1016000 w 1016000"/>
                <a:gd name="connsiteY1" fmla="*/ 0 h 768404"/>
                <a:gd name="connsiteX2" fmla="*/ 1016000 w 1016000"/>
                <a:gd name="connsiteY2" fmla="*/ 768404 h 768404"/>
                <a:gd name="connsiteX3" fmla="*/ 0 w 1016000"/>
                <a:gd name="connsiteY3" fmla="*/ 768404 h 768404"/>
                <a:gd name="connsiteX4" fmla="*/ 0 w 1016000"/>
                <a:gd name="connsiteY4" fmla="*/ 0 h 768404"/>
                <a:gd name="connsiteX0" fmla="*/ 729673 w 1745673"/>
                <a:gd name="connsiteY0" fmla="*/ 0 h 777641"/>
                <a:gd name="connsiteX1" fmla="*/ 1745673 w 1745673"/>
                <a:gd name="connsiteY1" fmla="*/ 0 h 777641"/>
                <a:gd name="connsiteX2" fmla="*/ 1745673 w 1745673"/>
                <a:gd name="connsiteY2" fmla="*/ 768404 h 777641"/>
                <a:gd name="connsiteX3" fmla="*/ 0 w 1745673"/>
                <a:gd name="connsiteY3" fmla="*/ 777641 h 777641"/>
                <a:gd name="connsiteX4" fmla="*/ 729673 w 1745673"/>
                <a:gd name="connsiteY4" fmla="*/ 0 h 777641"/>
                <a:gd name="connsiteX0" fmla="*/ 729673 w 1745673"/>
                <a:gd name="connsiteY0" fmla="*/ 0 h 777641"/>
                <a:gd name="connsiteX1" fmla="*/ 1745673 w 1745673"/>
                <a:gd name="connsiteY1" fmla="*/ 0 h 777641"/>
                <a:gd name="connsiteX2" fmla="*/ 1317048 w 1745673"/>
                <a:gd name="connsiteY2" fmla="*/ 770785 h 777641"/>
                <a:gd name="connsiteX3" fmla="*/ 0 w 1745673"/>
                <a:gd name="connsiteY3" fmla="*/ 777641 h 777641"/>
                <a:gd name="connsiteX4" fmla="*/ 729673 w 1745673"/>
                <a:gd name="connsiteY4" fmla="*/ 0 h 777641"/>
                <a:gd name="connsiteX0" fmla="*/ 720148 w 1736148"/>
                <a:gd name="connsiteY0" fmla="*/ 0 h 770785"/>
                <a:gd name="connsiteX1" fmla="*/ 1736148 w 1736148"/>
                <a:gd name="connsiteY1" fmla="*/ 0 h 770785"/>
                <a:gd name="connsiteX2" fmla="*/ 1307523 w 1736148"/>
                <a:gd name="connsiteY2" fmla="*/ 770785 h 770785"/>
                <a:gd name="connsiteX3" fmla="*/ 0 w 1736148"/>
                <a:gd name="connsiteY3" fmla="*/ 770497 h 770785"/>
                <a:gd name="connsiteX4" fmla="*/ 720148 w 1736148"/>
                <a:gd name="connsiteY4" fmla="*/ 0 h 770785"/>
                <a:gd name="connsiteX0" fmla="*/ 720148 w 1736148"/>
                <a:gd name="connsiteY0" fmla="*/ 0 h 770497"/>
                <a:gd name="connsiteX1" fmla="*/ 1736148 w 1736148"/>
                <a:gd name="connsiteY1" fmla="*/ 0 h 770497"/>
                <a:gd name="connsiteX2" fmla="*/ 1590892 w 1736148"/>
                <a:gd name="connsiteY2" fmla="*/ 768404 h 770497"/>
                <a:gd name="connsiteX3" fmla="*/ 0 w 1736148"/>
                <a:gd name="connsiteY3" fmla="*/ 770497 h 770497"/>
                <a:gd name="connsiteX4" fmla="*/ 720148 w 1736148"/>
                <a:gd name="connsiteY4" fmla="*/ 0 h 770497"/>
                <a:gd name="connsiteX0" fmla="*/ 429636 w 1445636"/>
                <a:gd name="connsiteY0" fmla="*/ 0 h 768404"/>
                <a:gd name="connsiteX1" fmla="*/ 1445636 w 1445636"/>
                <a:gd name="connsiteY1" fmla="*/ 0 h 768404"/>
                <a:gd name="connsiteX2" fmla="*/ 1300380 w 1445636"/>
                <a:gd name="connsiteY2" fmla="*/ 768404 h 768404"/>
                <a:gd name="connsiteX3" fmla="*/ 0 w 1445636"/>
                <a:gd name="connsiteY3" fmla="*/ 768116 h 768404"/>
                <a:gd name="connsiteX4" fmla="*/ 429636 w 1445636"/>
                <a:gd name="connsiteY4" fmla="*/ 0 h 768404"/>
                <a:gd name="connsiteX0" fmla="*/ 433913 w 1449913"/>
                <a:gd name="connsiteY0" fmla="*/ 0 h 771964"/>
                <a:gd name="connsiteX1" fmla="*/ 1449913 w 1449913"/>
                <a:gd name="connsiteY1" fmla="*/ 0 h 771964"/>
                <a:gd name="connsiteX2" fmla="*/ 1304657 w 1449913"/>
                <a:gd name="connsiteY2" fmla="*/ 768404 h 771964"/>
                <a:gd name="connsiteX3" fmla="*/ 0 w 1449913"/>
                <a:gd name="connsiteY3" fmla="*/ 771964 h 771964"/>
                <a:gd name="connsiteX4" fmla="*/ 433913 w 1449913"/>
                <a:gd name="connsiteY4" fmla="*/ 0 h 771964"/>
                <a:gd name="connsiteX0" fmla="*/ 433913 w 1449913"/>
                <a:gd name="connsiteY0" fmla="*/ 0 h 774176"/>
                <a:gd name="connsiteX1" fmla="*/ 1449913 w 1449913"/>
                <a:gd name="connsiteY1" fmla="*/ 0 h 774176"/>
                <a:gd name="connsiteX2" fmla="*/ 1306795 w 1449913"/>
                <a:gd name="connsiteY2" fmla="*/ 774176 h 774176"/>
                <a:gd name="connsiteX3" fmla="*/ 0 w 1449913"/>
                <a:gd name="connsiteY3" fmla="*/ 771964 h 774176"/>
                <a:gd name="connsiteX4" fmla="*/ 433913 w 1449913"/>
                <a:gd name="connsiteY4" fmla="*/ 0 h 774176"/>
                <a:gd name="connsiteX0" fmla="*/ 429635 w 1445635"/>
                <a:gd name="connsiteY0" fmla="*/ 0 h 777737"/>
                <a:gd name="connsiteX1" fmla="*/ 1445635 w 1445635"/>
                <a:gd name="connsiteY1" fmla="*/ 0 h 777737"/>
                <a:gd name="connsiteX2" fmla="*/ 1302517 w 1445635"/>
                <a:gd name="connsiteY2" fmla="*/ 774176 h 777737"/>
                <a:gd name="connsiteX3" fmla="*/ 0 w 1445635"/>
                <a:gd name="connsiteY3" fmla="*/ 777737 h 777737"/>
                <a:gd name="connsiteX4" fmla="*/ 429635 w 1445635"/>
                <a:gd name="connsiteY4" fmla="*/ 0 h 777737"/>
                <a:gd name="connsiteX0" fmla="*/ 431773 w 1447773"/>
                <a:gd name="connsiteY0" fmla="*/ 0 h 774176"/>
                <a:gd name="connsiteX1" fmla="*/ 1447773 w 1447773"/>
                <a:gd name="connsiteY1" fmla="*/ 0 h 774176"/>
                <a:gd name="connsiteX2" fmla="*/ 1304655 w 1447773"/>
                <a:gd name="connsiteY2" fmla="*/ 774176 h 774176"/>
                <a:gd name="connsiteX3" fmla="*/ 0 w 1447773"/>
                <a:gd name="connsiteY3" fmla="*/ 773889 h 774176"/>
                <a:gd name="connsiteX4" fmla="*/ 431773 w 1447773"/>
                <a:gd name="connsiteY4" fmla="*/ 0 h 774176"/>
                <a:gd name="connsiteX0" fmla="*/ 429634 w 1447773"/>
                <a:gd name="connsiteY0" fmla="*/ 0 h 774176"/>
                <a:gd name="connsiteX1" fmla="*/ 1447773 w 1447773"/>
                <a:gd name="connsiteY1" fmla="*/ 0 h 774176"/>
                <a:gd name="connsiteX2" fmla="*/ 1304655 w 1447773"/>
                <a:gd name="connsiteY2" fmla="*/ 774176 h 774176"/>
                <a:gd name="connsiteX3" fmla="*/ 0 w 1447773"/>
                <a:gd name="connsiteY3" fmla="*/ 773889 h 774176"/>
                <a:gd name="connsiteX4" fmla="*/ 429634 w 1447773"/>
                <a:gd name="connsiteY4" fmla="*/ 0 h 774176"/>
                <a:gd name="connsiteX0" fmla="*/ 436049 w 1454188"/>
                <a:gd name="connsiteY0" fmla="*/ 0 h 774176"/>
                <a:gd name="connsiteX1" fmla="*/ 1454188 w 1454188"/>
                <a:gd name="connsiteY1" fmla="*/ 0 h 774176"/>
                <a:gd name="connsiteX2" fmla="*/ 1311070 w 1454188"/>
                <a:gd name="connsiteY2" fmla="*/ 774176 h 774176"/>
                <a:gd name="connsiteX3" fmla="*/ 0 w 1454188"/>
                <a:gd name="connsiteY3" fmla="*/ 773889 h 774176"/>
                <a:gd name="connsiteX4" fmla="*/ 436049 w 1454188"/>
                <a:gd name="connsiteY4" fmla="*/ 0 h 774176"/>
                <a:gd name="connsiteX0" fmla="*/ 436049 w 1458640"/>
                <a:gd name="connsiteY0" fmla="*/ 0 h 774176"/>
                <a:gd name="connsiteX1" fmla="*/ 1454188 w 1458640"/>
                <a:gd name="connsiteY1" fmla="*/ 0 h 774176"/>
                <a:gd name="connsiteX2" fmla="*/ 1458640 w 1458640"/>
                <a:gd name="connsiteY2" fmla="*/ 774176 h 774176"/>
                <a:gd name="connsiteX3" fmla="*/ 0 w 1458640"/>
                <a:gd name="connsiteY3" fmla="*/ 773889 h 774176"/>
                <a:gd name="connsiteX4" fmla="*/ 436049 w 1458640"/>
                <a:gd name="connsiteY4" fmla="*/ 0 h 774176"/>
                <a:gd name="connsiteX0" fmla="*/ 436049 w 1454363"/>
                <a:gd name="connsiteY0" fmla="*/ 0 h 774176"/>
                <a:gd name="connsiteX1" fmla="*/ 1454188 w 1454363"/>
                <a:gd name="connsiteY1" fmla="*/ 0 h 774176"/>
                <a:gd name="connsiteX2" fmla="*/ 1454363 w 1454363"/>
                <a:gd name="connsiteY2" fmla="*/ 774176 h 774176"/>
                <a:gd name="connsiteX3" fmla="*/ 0 w 1454363"/>
                <a:gd name="connsiteY3" fmla="*/ 773889 h 774176"/>
                <a:gd name="connsiteX4" fmla="*/ 436049 w 1454363"/>
                <a:gd name="connsiteY4" fmla="*/ 0 h 774176"/>
                <a:gd name="connsiteX0" fmla="*/ 369749 w 1388063"/>
                <a:gd name="connsiteY0" fmla="*/ 0 h 774176"/>
                <a:gd name="connsiteX1" fmla="*/ 1387888 w 1388063"/>
                <a:gd name="connsiteY1" fmla="*/ 0 h 774176"/>
                <a:gd name="connsiteX2" fmla="*/ 1388063 w 1388063"/>
                <a:gd name="connsiteY2" fmla="*/ 774176 h 774176"/>
                <a:gd name="connsiteX3" fmla="*/ 0 w 1388063"/>
                <a:gd name="connsiteY3" fmla="*/ 771964 h 774176"/>
                <a:gd name="connsiteX4" fmla="*/ 369749 w 1388063"/>
                <a:gd name="connsiteY4" fmla="*/ 0 h 774176"/>
                <a:gd name="connsiteX0" fmla="*/ 236254 w 1388063"/>
                <a:gd name="connsiteY0" fmla="*/ 0 h 774176"/>
                <a:gd name="connsiteX1" fmla="*/ 1387888 w 1388063"/>
                <a:gd name="connsiteY1" fmla="*/ 0 h 774176"/>
                <a:gd name="connsiteX2" fmla="*/ 1388063 w 1388063"/>
                <a:gd name="connsiteY2" fmla="*/ 774176 h 774176"/>
                <a:gd name="connsiteX3" fmla="*/ 0 w 1388063"/>
                <a:gd name="connsiteY3" fmla="*/ 771964 h 774176"/>
                <a:gd name="connsiteX4" fmla="*/ 236254 w 1388063"/>
                <a:gd name="connsiteY4" fmla="*/ 0 h 77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8063" h="774176">
                  <a:moveTo>
                    <a:pt x="236254" y="0"/>
                  </a:moveTo>
                  <a:lnTo>
                    <a:pt x="1387888" y="0"/>
                  </a:lnTo>
                  <a:cubicBezTo>
                    <a:pt x="1387946" y="258059"/>
                    <a:pt x="1388005" y="516117"/>
                    <a:pt x="1388063" y="774176"/>
                  </a:cubicBezTo>
                  <a:lnTo>
                    <a:pt x="0" y="771964"/>
                  </a:lnTo>
                  <a:lnTo>
                    <a:pt x="23625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77500" lnSpcReduction="20000"/>
            </a:bodyPr>
            <a:lstStyle/>
            <a:p>
              <a:pPr algn="ctr"/>
              <a:endParaRPr lang="en-US" sz="7200"/>
            </a:p>
          </p:txBody>
        </p:sp>
        <p:sp>
          <p:nvSpPr>
            <p:cNvPr id="10" name="ïṩḷîḓé">
              <a:extLst>
                <a:ext uri="{FF2B5EF4-FFF2-40B4-BE49-F238E27FC236}">
                  <a16:creationId xmlns:a16="http://schemas.microsoft.com/office/drawing/2014/main" xmlns="" id="{4236DE03-0D2C-41C5-8410-8B0B463C0FBC}"/>
                </a:ext>
              </a:extLst>
            </p:cNvPr>
            <p:cNvSpPr/>
            <p:nvPr/>
          </p:nvSpPr>
          <p:spPr>
            <a:xfrm flipH="1">
              <a:off x="5004678" y="3631282"/>
              <a:ext cx="4941980" cy="892641"/>
            </a:xfrm>
            <a:prstGeom prst="homePlate">
              <a:avLst>
                <a:gd name="adj" fmla="val 29123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85000" lnSpcReduction="20000"/>
            </a:bodyPr>
            <a:lstStyle/>
            <a:p>
              <a:pPr algn="ctr"/>
              <a:endParaRPr lang="en-US" sz="7200"/>
            </a:p>
          </p:txBody>
        </p:sp>
        <p:sp>
          <p:nvSpPr>
            <p:cNvPr id="11" name="í$1íḍe">
              <a:extLst>
                <a:ext uri="{FF2B5EF4-FFF2-40B4-BE49-F238E27FC236}">
                  <a16:creationId xmlns:a16="http://schemas.microsoft.com/office/drawing/2014/main" xmlns="" id="{785F26C7-4910-43C6-B3DA-A13245776821}"/>
                </a:ext>
              </a:extLst>
            </p:cNvPr>
            <p:cNvSpPr/>
            <p:nvPr/>
          </p:nvSpPr>
          <p:spPr>
            <a:xfrm rot="5400000" flipH="1" flipV="1">
              <a:off x="9799228" y="3780880"/>
              <a:ext cx="1071754" cy="776893"/>
            </a:xfrm>
            <a:custGeom>
              <a:avLst/>
              <a:gdLst>
                <a:gd name="connsiteX0" fmla="*/ 0 w 1016000"/>
                <a:gd name="connsiteY0" fmla="*/ 0 h 768404"/>
                <a:gd name="connsiteX1" fmla="*/ 1016000 w 1016000"/>
                <a:gd name="connsiteY1" fmla="*/ 0 h 768404"/>
                <a:gd name="connsiteX2" fmla="*/ 1016000 w 1016000"/>
                <a:gd name="connsiteY2" fmla="*/ 768404 h 768404"/>
                <a:gd name="connsiteX3" fmla="*/ 0 w 1016000"/>
                <a:gd name="connsiteY3" fmla="*/ 768404 h 768404"/>
                <a:gd name="connsiteX4" fmla="*/ 0 w 1016000"/>
                <a:gd name="connsiteY4" fmla="*/ 0 h 768404"/>
                <a:gd name="connsiteX0" fmla="*/ 729673 w 1745673"/>
                <a:gd name="connsiteY0" fmla="*/ 0 h 777641"/>
                <a:gd name="connsiteX1" fmla="*/ 1745673 w 1745673"/>
                <a:gd name="connsiteY1" fmla="*/ 0 h 777641"/>
                <a:gd name="connsiteX2" fmla="*/ 1745673 w 1745673"/>
                <a:gd name="connsiteY2" fmla="*/ 768404 h 777641"/>
                <a:gd name="connsiteX3" fmla="*/ 0 w 1745673"/>
                <a:gd name="connsiteY3" fmla="*/ 777641 h 777641"/>
                <a:gd name="connsiteX4" fmla="*/ 729673 w 1745673"/>
                <a:gd name="connsiteY4" fmla="*/ 0 h 777641"/>
                <a:gd name="connsiteX0" fmla="*/ 729673 w 1745673"/>
                <a:gd name="connsiteY0" fmla="*/ 0 h 777641"/>
                <a:gd name="connsiteX1" fmla="*/ 1745673 w 1745673"/>
                <a:gd name="connsiteY1" fmla="*/ 0 h 777641"/>
                <a:gd name="connsiteX2" fmla="*/ 1317048 w 1745673"/>
                <a:gd name="connsiteY2" fmla="*/ 770785 h 777641"/>
                <a:gd name="connsiteX3" fmla="*/ 0 w 1745673"/>
                <a:gd name="connsiteY3" fmla="*/ 777641 h 777641"/>
                <a:gd name="connsiteX4" fmla="*/ 729673 w 1745673"/>
                <a:gd name="connsiteY4" fmla="*/ 0 h 777641"/>
                <a:gd name="connsiteX0" fmla="*/ 720148 w 1736148"/>
                <a:gd name="connsiteY0" fmla="*/ 0 h 770785"/>
                <a:gd name="connsiteX1" fmla="*/ 1736148 w 1736148"/>
                <a:gd name="connsiteY1" fmla="*/ 0 h 770785"/>
                <a:gd name="connsiteX2" fmla="*/ 1307523 w 1736148"/>
                <a:gd name="connsiteY2" fmla="*/ 770785 h 770785"/>
                <a:gd name="connsiteX3" fmla="*/ 0 w 1736148"/>
                <a:gd name="connsiteY3" fmla="*/ 770497 h 770785"/>
                <a:gd name="connsiteX4" fmla="*/ 720148 w 1736148"/>
                <a:gd name="connsiteY4" fmla="*/ 0 h 770785"/>
                <a:gd name="connsiteX0" fmla="*/ 720148 w 1736148"/>
                <a:gd name="connsiteY0" fmla="*/ 0 h 770497"/>
                <a:gd name="connsiteX1" fmla="*/ 1736148 w 1736148"/>
                <a:gd name="connsiteY1" fmla="*/ 0 h 770497"/>
                <a:gd name="connsiteX2" fmla="*/ 1590892 w 1736148"/>
                <a:gd name="connsiteY2" fmla="*/ 768404 h 770497"/>
                <a:gd name="connsiteX3" fmla="*/ 0 w 1736148"/>
                <a:gd name="connsiteY3" fmla="*/ 770497 h 770497"/>
                <a:gd name="connsiteX4" fmla="*/ 720148 w 1736148"/>
                <a:gd name="connsiteY4" fmla="*/ 0 h 770497"/>
                <a:gd name="connsiteX0" fmla="*/ 429636 w 1445636"/>
                <a:gd name="connsiteY0" fmla="*/ 0 h 768404"/>
                <a:gd name="connsiteX1" fmla="*/ 1445636 w 1445636"/>
                <a:gd name="connsiteY1" fmla="*/ 0 h 768404"/>
                <a:gd name="connsiteX2" fmla="*/ 1300380 w 1445636"/>
                <a:gd name="connsiteY2" fmla="*/ 768404 h 768404"/>
                <a:gd name="connsiteX3" fmla="*/ 0 w 1445636"/>
                <a:gd name="connsiteY3" fmla="*/ 768116 h 768404"/>
                <a:gd name="connsiteX4" fmla="*/ 429636 w 1445636"/>
                <a:gd name="connsiteY4" fmla="*/ 0 h 768404"/>
                <a:gd name="connsiteX0" fmla="*/ 433913 w 1449913"/>
                <a:gd name="connsiteY0" fmla="*/ 0 h 771964"/>
                <a:gd name="connsiteX1" fmla="*/ 1449913 w 1449913"/>
                <a:gd name="connsiteY1" fmla="*/ 0 h 771964"/>
                <a:gd name="connsiteX2" fmla="*/ 1304657 w 1449913"/>
                <a:gd name="connsiteY2" fmla="*/ 768404 h 771964"/>
                <a:gd name="connsiteX3" fmla="*/ 0 w 1449913"/>
                <a:gd name="connsiteY3" fmla="*/ 771964 h 771964"/>
                <a:gd name="connsiteX4" fmla="*/ 433913 w 1449913"/>
                <a:gd name="connsiteY4" fmla="*/ 0 h 771964"/>
                <a:gd name="connsiteX0" fmla="*/ 433913 w 1449913"/>
                <a:gd name="connsiteY0" fmla="*/ 0 h 774176"/>
                <a:gd name="connsiteX1" fmla="*/ 1449913 w 1449913"/>
                <a:gd name="connsiteY1" fmla="*/ 0 h 774176"/>
                <a:gd name="connsiteX2" fmla="*/ 1306795 w 1449913"/>
                <a:gd name="connsiteY2" fmla="*/ 774176 h 774176"/>
                <a:gd name="connsiteX3" fmla="*/ 0 w 1449913"/>
                <a:gd name="connsiteY3" fmla="*/ 771964 h 774176"/>
                <a:gd name="connsiteX4" fmla="*/ 433913 w 1449913"/>
                <a:gd name="connsiteY4" fmla="*/ 0 h 774176"/>
                <a:gd name="connsiteX0" fmla="*/ 429635 w 1445635"/>
                <a:gd name="connsiteY0" fmla="*/ 0 h 777737"/>
                <a:gd name="connsiteX1" fmla="*/ 1445635 w 1445635"/>
                <a:gd name="connsiteY1" fmla="*/ 0 h 777737"/>
                <a:gd name="connsiteX2" fmla="*/ 1302517 w 1445635"/>
                <a:gd name="connsiteY2" fmla="*/ 774176 h 777737"/>
                <a:gd name="connsiteX3" fmla="*/ 0 w 1445635"/>
                <a:gd name="connsiteY3" fmla="*/ 777737 h 777737"/>
                <a:gd name="connsiteX4" fmla="*/ 429635 w 1445635"/>
                <a:gd name="connsiteY4" fmla="*/ 0 h 777737"/>
                <a:gd name="connsiteX0" fmla="*/ 431773 w 1447773"/>
                <a:gd name="connsiteY0" fmla="*/ 0 h 774176"/>
                <a:gd name="connsiteX1" fmla="*/ 1447773 w 1447773"/>
                <a:gd name="connsiteY1" fmla="*/ 0 h 774176"/>
                <a:gd name="connsiteX2" fmla="*/ 1304655 w 1447773"/>
                <a:gd name="connsiteY2" fmla="*/ 774176 h 774176"/>
                <a:gd name="connsiteX3" fmla="*/ 0 w 1447773"/>
                <a:gd name="connsiteY3" fmla="*/ 773889 h 774176"/>
                <a:gd name="connsiteX4" fmla="*/ 431773 w 1447773"/>
                <a:gd name="connsiteY4" fmla="*/ 0 h 774176"/>
                <a:gd name="connsiteX0" fmla="*/ 429634 w 1447773"/>
                <a:gd name="connsiteY0" fmla="*/ 0 h 774176"/>
                <a:gd name="connsiteX1" fmla="*/ 1447773 w 1447773"/>
                <a:gd name="connsiteY1" fmla="*/ 0 h 774176"/>
                <a:gd name="connsiteX2" fmla="*/ 1304655 w 1447773"/>
                <a:gd name="connsiteY2" fmla="*/ 774176 h 774176"/>
                <a:gd name="connsiteX3" fmla="*/ 0 w 1447773"/>
                <a:gd name="connsiteY3" fmla="*/ 773889 h 774176"/>
                <a:gd name="connsiteX4" fmla="*/ 429634 w 1447773"/>
                <a:gd name="connsiteY4" fmla="*/ 0 h 774176"/>
                <a:gd name="connsiteX0" fmla="*/ 436049 w 1454188"/>
                <a:gd name="connsiteY0" fmla="*/ 0 h 774176"/>
                <a:gd name="connsiteX1" fmla="*/ 1454188 w 1454188"/>
                <a:gd name="connsiteY1" fmla="*/ 0 h 774176"/>
                <a:gd name="connsiteX2" fmla="*/ 1311070 w 1454188"/>
                <a:gd name="connsiteY2" fmla="*/ 774176 h 774176"/>
                <a:gd name="connsiteX3" fmla="*/ 0 w 1454188"/>
                <a:gd name="connsiteY3" fmla="*/ 773889 h 774176"/>
                <a:gd name="connsiteX4" fmla="*/ 436049 w 1454188"/>
                <a:gd name="connsiteY4" fmla="*/ 0 h 774176"/>
                <a:gd name="connsiteX0" fmla="*/ 436049 w 1458640"/>
                <a:gd name="connsiteY0" fmla="*/ 0 h 774176"/>
                <a:gd name="connsiteX1" fmla="*/ 1454188 w 1458640"/>
                <a:gd name="connsiteY1" fmla="*/ 0 h 774176"/>
                <a:gd name="connsiteX2" fmla="*/ 1458640 w 1458640"/>
                <a:gd name="connsiteY2" fmla="*/ 774176 h 774176"/>
                <a:gd name="connsiteX3" fmla="*/ 0 w 1458640"/>
                <a:gd name="connsiteY3" fmla="*/ 773889 h 774176"/>
                <a:gd name="connsiteX4" fmla="*/ 436049 w 1458640"/>
                <a:gd name="connsiteY4" fmla="*/ 0 h 774176"/>
                <a:gd name="connsiteX0" fmla="*/ 436049 w 1454363"/>
                <a:gd name="connsiteY0" fmla="*/ 0 h 774176"/>
                <a:gd name="connsiteX1" fmla="*/ 1454188 w 1454363"/>
                <a:gd name="connsiteY1" fmla="*/ 0 h 774176"/>
                <a:gd name="connsiteX2" fmla="*/ 1454363 w 1454363"/>
                <a:gd name="connsiteY2" fmla="*/ 774176 h 774176"/>
                <a:gd name="connsiteX3" fmla="*/ 0 w 1454363"/>
                <a:gd name="connsiteY3" fmla="*/ 773889 h 774176"/>
                <a:gd name="connsiteX4" fmla="*/ 436049 w 1454363"/>
                <a:gd name="connsiteY4" fmla="*/ 0 h 774176"/>
                <a:gd name="connsiteX0" fmla="*/ 369749 w 1388063"/>
                <a:gd name="connsiteY0" fmla="*/ 0 h 774176"/>
                <a:gd name="connsiteX1" fmla="*/ 1387888 w 1388063"/>
                <a:gd name="connsiteY1" fmla="*/ 0 h 774176"/>
                <a:gd name="connsiteX2" fmla="*/ 1388063 w 1388063"/>
                <a:gd name="connsiteY2" fmla="*/ 774176 h 774176"/>
                <a:gd name="connsiteX3" fmla="*/ 0 w 1388063"/>
                <a:gd name="connsiteY3" fmla="*/ 771964 h 774176"/>
                <a:gd name="connsiteX4" fmla="*/ 369749 w 1388063"/>
                <a:gd name="connsiteY4" fmla="*/ 0 h 774176"/>
                <a:gd name="connsiteX0" fmla="*/ 236254 w 1388063"/>
                <a:gd name="connsiteY0" fmla="*/ 0 h 774176"/>
                <a:gd name="connsiteX1" fmla="*/ 1387888 w 1388063"/>
                <a:gd name="connsiteY1" fmla="*/ 0 h 774176"/>
                <a:gd name="connsiteX2" fmla="*/ 1388063 w 1388063"/>
                <a:gd name="connsiteY2" fmla="*/ 774176 h 774176"/>
                <a:gd name="connsiteX3" fmla="*/ 0 w 1388063"/>
                <a:gd name="connsiteY3" fmla="*/ 771964 h 774176"/>
                <a:gd name="connsiteX4" fmla="*/ 236254 w 1388063"/>
                <a:gd name="connsiteY4" fmla="*/ 0 h 77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8063" h="774176">
                  <a:moveTo>
                    <a:pt x="236254" y="0"/>
                  </a:moveTo>
                  <a:lnTo>
                    <a:pt x="1387888" y="0"/>
                  </a:lnTo>
                  <a:cubicBezTo>
                    <a:pt x="1387946" y="258059"/>
                    <a:pt x="1388005" y="516117"/>
                    <a:pt x="1388063" y="774176"/>
                  </a:cubicBezTo>
                  <a:lnTo>
                    <a:pt x="0" y="771964"/>
                  </a:lnTo>
                  <a:lnTo>
                    <a:pt x="236254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77500" lnSpcReduction="20000"/>
            </a:bodyPr>
            <a:lstStyle/>
            <a:p>
              <a:pPr algn="ctr"/>
              <a:endParaRPr lang="en-US" sz="7200"/>
            </a:p>
          </p:txBody>
        </p:sp>
        <p:sp>
          <p:nvSpPr>
            <p:cNvPr id="12" name="ïṥḻïḋê">
              <a:extLst>
                <a:ext uri="{FF2B5EF4-FFF2-40B4-BE49-F238E27FC236}">
                  <a16:creationId xmlns:a16="http://schemas.microsoft.com/office/drawing/2014/main" xmlns="" id="{919CD6AC-4C46-46B2-9755-64F9AAB4D734}"/>
                </a:ext>
              </a:extLst>
            </p:cNvPr>
            <p:cNvSpPr/>
            <p:nvPr/>
          </p:nvSpPr>
          <p:spPr>
            <a:xfrm flipH="1">
              <a:off x="5869853" y="4521727"/>
              <a:ext cx="4076804" cy="891576"/>
            </a:xfrm>
            <a:prstGeom prst="homePlate">
              <a:avLst>
                <a:gd name="adj" fmla="val 29123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85000" lnSpcReduction="20000"/>
            </a:bodyPr>
            <a:lstStyle/>
            <a:p>
              <a:pPr algn="ctr"/>
              <a:endParaRPr lang="en-US" sz="7200"/>
            </a:p>
          </p:txBody>
        </p:sp>
        <p:sp>
          <p:nvSpPr>
            <p:cNvPr id="13" name="íŝḷïde">
              <a:extLst>
                <a:ext uri="{FF2B5EF4-FFF2-40B4-BE49-F238E27FC236}">
                  <a16:creationId xmlns:a16="http://schemas.microsoft.com/office/drawing/2014/main" xmlns="" id="{913E0761-6DDA-4E87-8890-386D85C9C3FE}"/>
                </a:ext>
              </a:extLst>
            </p:cNvPr>
            <p:cNvSpPr/>
            <p:nvPr/>
          </p:nvSpPr>
          <p:spPr>
            <a:xfrm rot="5400000" flipH="1" flipV="1">
              <a:off x="9715071" y="4747819"/>
              <a:ext cx="1237619" cy="779348"/>
            </a:xfrm>
            <a:custGeom>
              <a:avLst/>
              <a:gdLst>
                <a:gd name="connsiteX0" fmla="*/ 0 w 1016000"/>
                <a:gd name="connsiteY0" fmla="*/ 0 h 768404"/>
                <a:gd name="connsiteX1" fmla="*/ 1016000 w 1016000"/>
                <a:gd name="connsiteY1" fmla="*/ 0 h 768404"/>
                <a:gd name="connsiteX2" fmla="*/ 1016000 w 1016000"/>
                <a:gd name="connsiteY2" fmla="*/ 768404 h 768404"/>
                <a:gd name="connsiteX3" fmla="*/ 0 w 1016000"/>
                <a:gd name="connsiteY3" fmla="*/ 768404 h 768404"/>
                <a:gd name="connsiteX4" fmla="*/ 0 w 1016000"/>
                <a:gd name="connsiteY4" fmla="*/ 0 h 768404"/>
                <a:gd name="connsiteX0" fmla="*/ 729673 w 1745673"/>
                <a:gd name="connsiteY0" fmla="*/ 0 h 777641"/>
                <a:gd name="connsiteX1" fmla="*/ 1745673 w 1745673"/>
                <a:gd name="connsiteY1" fmla="*/ 0 h 777641"/>
                <a:gd name="connsiteX2" fmla="*/ 1745673 w 1745673"/>
                <a:gd name="connsiteY2" fmla="*/ 768404 h 777641"/>
                <a:gd name="connsiteX3" fmla="*/ 0 w 1745673"/>
                <a:gd name="connsiteY3" fmla="*/ 777641 h 777641"/>
                <a:gd name="connsiteX4" fmla="*/ 729673 w 1745673"/>
                <a:gd name="connsiteY4" fmla="*/ 0 h 777641"/>
                <a:gd name="connsiteX0" fmla="*/ 729673 w 1745673"/>
                <a:gd name="connsiteY0" fmla="*/ 0 h 777641"/>
                <a:gd name="connsiteX1" fmla="*/ 1745673 w 1745673"/>
                <a:gd name="connsiteY1" fmla="*/ 0 h 777641"/>
                <a:gd name="connsiteX2" fmla="*/ 1317048 w 1745673"/>
                <a:gd name="connsiteY2" fmla="*/ 770785 h 777641"/>
                <a:gd name="connsiteX3" fmla="*/ 0 w 1745673"/>
                <a:gd name="connsiteY3" fmla="*/ 777641 h 777641"/>
                <a:gd name="connsiteX4" fmla="*/ 729673 w 1745673"/>
                <a:gd name="connsiteY4" fmla="*/ 0 h 777641"/>
                <a:gd name="connsiteX0" fmla="*/ 720148 w 1736148"/>
                <a:gd name="connsiteY0" fmla="*/ 0 h 770785"/>
                <a:gd name="connsiteX1" fmla="*/ 1736148 w 1736148"/>
                <a:gd name="connsiteY1" fmla="*/ 0 h 770785"/>
                <a:gd name="connsiteX2" fmla="*/ 1307523 w 1736148"/>
                <a:gd name="connsiteY2" fmla="*/ 770785 h 770785"/>
                <a:gd name="connsiteX3" fmla="*/ 0 w 1736148"/>
                <a:gd name="connsiteY3" fmla="*/ 770497 h 770785"/>
                <a:gd name="connsiteX4" fmla="*/ 720148 w 1736148"/>
                <a:gd name="connsiteY4" fmla="*/ 0 h 770785"/>
                <a:gd name="connsiteX0" fmla="*/ 720148 w 1736148"/>
                <a:gd name="connsiteY0" fmla="*/ 0 h 770785"/>
                <a:gd name="connsiteX1" fmla="*/ 1736148 w 1736148"/>
                <a:gd name="connsiteY1" fmla="*/ 0 h 770785"/>
                <a:gd name="connsiteX2" fmla="*/ 1369545 w 1736148"/>
                <a:gd name="connsiteY2" fmla="*/ 770785 h 770785"/>
                <a:gd name="connsiteX3" fmla="*/ 0 w 1736148"/>
                <a:gd name="connsiteY3" fmla="*/ 770497 h 770785"/>
                <a:gd name="connsiteX4" fmla="*/ 720148 w 1736148"/>
                <a:gd name="connsiteY4" fmla="*/ 0 h 770785"/>
                <a:gd name="connsiteX0" fmla="*/ 446799 w 1736148"/>
                <a:gd name="connsiteY0" fmla="*/ 0 h 773231"/>
                <a:gd name="connsiteX1" fmla="*/ 1736148 w 1736148"/>
                <a:gd name="connsiteY1" fmla="*/ 2446 h 773231"/>
                <a:gd name="connsiteX2" fmla="*/ 1369545 w 1736148"/>
                <a:gd name="connsiteY2" fmla="*/ 773231 h 773231"/>
                <a:gd name="connsiteX3" fmla="*/ 0 w 1736148"/>
                <a:gd name="connsiteY3" fmla="*/ 772943 h 773231"/>
                <a:gd name="connsiteX4" fmla="*/ 446799 w 1736148"/>
                <a:gd name="connsiteY4" fmla="*/ 0 h 773231"/>
                <a:gd name="connsiteX0" fmla="*/ 446799 w 1605827"/>
                <a:gd name="connsiteY0" fmla="*/ 0 h 773231"/>
                <a:gd name="connsiteX1" fmla="*/ 1605827 w 1605827"/>
                <a:gd name="connsiteY1" fmla="*/ 2446 h 773231"/>
                <a:gd name="connsiteX2" fmla="*/ 1369545 w 1605827"/>
                <a:gd name="connsiteY2" fmla="*/ 773231 h 773231"/>
                <a:gd name="connsiteX3" fmla="*/ 0 w 1605827"/>
                <a:gd name="connsiteY3" fmla="*/ 772943 h 773231"/>
                <a:gd name="connsiteX4" fmla="*/ 446799 w 1605827"/>
                <a:gd name="connsiteY4" fmla="*/ 0 h 77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5827" h="773231">
                  <a:moveTo>
                    <a:pt x="446799" y="0"/>
                  </a:moveTo>
                  <a:lnTo>
                    <a:pt x="1605827" y="2446"/>
                  </a:lnTo>
                  <a:lnTo>
                    <a:pt x="1369545" y="773231"/>
                  </a:lnTo>
                  <a:lnTo>
                    <a:pt x="0" y="772943"/>
                  </a:lnTo>
                  <a:lnTo>
                    <a:pt x="44679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77500" lnSpcReduction="20000"/>
            </a:bodyPr>
            <a:lstStyle/>
            <a:p>
              <a:pPr algn="ctr"/>
              <a:endParaRPr lang="en-US" sz="7200" dirty="0"/>
            </a:p>
          </p:txBody>
        </p:sp>
        <p:sp>
          <p:nvSpPr>
            <p:cNvPr id="14" name="i$1îďe">
              <a:extLst>
                <a:ext uri="{FF2B5EF4-FFF2-40B4-BE49-F238E27FC236}">
                  <a16:creationId xmlns:a16="http://schemas.microsoft.com/office/drawing/2014/main" xmlns="" id="{C031E79E-C612-4D96-B01B-579F39F162B2}"/>
                </a:ext>
              </a:extLst>
            </p:cNvPr>
            <p:cNvSpPr/>
            <p:nvPr/>
          </p:nvSpPr>
          <p:spPr>
            <a:xfrm flipH="1">
              <a:off x="10324577" y="1489208"/>
              <a:ext cx="1111790" cy="1111790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chemeClr val="accent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77500" lnSpcReduction="20000"/>
            </a:bodyPr>
            <a:lstStyle/>
            <a:p>
              <a:pPr algn="ctr"/>
              <a:endParaRPr lang="en-US" sz="7200"/>
            </a:p>
          </p:txBody>
        </p:sp>
        <p:sp>
          <p:nvSpPr>
            <p:cNvPr id="15" name="ïṡ1íḍê">
              <a:extLst>
                <a:ext uri="{FF2B5EF4-FFF2-40B4-BE49-F238E27FC236}">
                  <a16:creationId xmlns:a16="http://schemas.microsoft.com/office/drawing/2014/main" xmlns="" id="{7902BA2B-CAB1-4194-835F-EAFD64A55DF0}"/>
                </a:ext>
              </a:extLst>
            </p:cNvPr>
            <p:cNvSpPr/>
            <p:nvPr/>
          </p:nvSpPr>
          <p:spPr>
            <a:xfrm flipH="1">
              <a:off x="10309737" y="2538075"/>
              <a:ext cx="1127058" cy="1127058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chemeClr val="bg1">
                  <a:lumMod val="9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en-US"/>
            </a:p>
          </p:txBody>
        </p:sp>
        <p:sp>
          <p:nvSpPr>
            <p:cNvPr id="16" name="ï$ḻïdè">
              <a:extLst>
                <a:ext uri="{FF2B5EF4-FFF2-40B4-BE49-F238E27FC236}">
                  <a16:creationId xmlns:a16="http://schemas.microsoft.com/office/drawing/2014/main" xmlns="" id="{FB443A56-FA79-42D3-A85A-1A45493D5C96}"/>
                </a:ext>
              </a:extLst>
            </p:cNvPr>
            <p:cNvSpPr/>
            <p:nvPr/>
          </p:nvSpPr>
          <p:spPr>
            <a:xfrm flipH="1">
              <a:off x="10303047" y="3596807"/>
              <a:ext cx="1140438" cy="1140438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chemeClr val="accent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77500" lnSpcReduction="20000"/>
            </a:bodyPr>
            <a:lstStyle/>
            <a:p>
              <a:pPr algn="ctr"/>
              <a:endParaRPr lang="en-US" sz="7200"/>
            </a:p>
          </p:txBody>
        </p:sp>
        <p:sp>
          <p:nvSpPr>
            <p:cNvPr id="17" name="ï$ḷîdê">
              <a:extLst>
                <a:ext uri="{FF2B5EF4-FFF2-40B4-BE49-F238E27FC236}">
                  <a16:creationId xmlns:a16="http://schemas.microsoft.com/office/drawing/2014/main" xmlns="" id="{5FD61E05-1C1D-432E-BD62-EC8A260346C3}"/>
                </a:ext>
              </a:extLst>
            </p:cNvPr>
            <p:cNvSpPr/>
            <p:nvPr/>
          </p:nvSpPr>
          <p:spPr>
            <a:xfrm flipH="1">
              <a:off x="10311479" y="4664300"/>
              <a:ext cx="1125268" cy="1123592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chemeClr val="bg1">
                  <a:lumMod val="9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en-US"/>
            </a:p>
          </p:txBody>
        </p:sp>
        <p:sp>
          <p:nvSpPr>
            <p:cNvPr id="18" name="íSļíḋe">
              <a:extLst>
                <a:ext uri="{FF2B5EF4-FFF2-40B4-BE49-F238E27FC236}">
                  <a16:creationId xmlns:a16="http://schemas.microsoft.com/office/drawing/2014/main" xmlns="" id="{376980DC-E165-44B2-A6DB-4B0C471626EB}"/>
                </a:ext>
              </a:extLst>
            </p:cNvPr>
            <p:cNvSpPr/>
            <p:nvPr/>
          </p:nvSpPr>
          <p:spPr bwMode="auto">
            <a:xfrm flipH="1">
              <a:off x="10623251" y="3926506"/>
              <a:ext cx="500030" cy="481040"/>
            </a:xfrm>
            <a:custGeom>
              <a:avLst/>
              <a:gdLst>
                <a:gd name="connsiteX0" fmla="*/ 195114 w 608814"/>
                <a:gd name="connsiteY0" fmla="*/ 351627 h 585693"/>
                <a:gd name="connsiteX1" fmla="*/ 258290 w 608814"/>
                <a:gd name="connsiteY1" fmla="*/ 351627 h 585693"/>
                <a:gd name="connsiteX2" fmla="*/ 282731 w 608814"/>
                <a:gd name="connsiteY2" fmla="*/ 376018 h 585693"/>
                <a:gd name="connsiteX3" fmla="*/ 282731 w 608814"/>
                <a:gd name="connsiteY3" fmla="*/ 561210 h 585693"/>
                <a:gd name="connsiteX4" fmla="*/ 258290 w 608814"/>
                <a:gd name="connsiteY4" fmla="*/ 585693 h 585693"/>
                <a:gd name="connsiteX5" fmla="*/ 195114 w 608814"/>
                <a:gd name="connsiteY5" fmla="*/ 585693 h 585693"/>
                <a:gd name="connsiteX6" fmla="*/ 170673 w 608814"/>
                <a:gd name="connsiteY6" fmla="*/ 561210 h 585693"/>
                <a:gd name="connsiteX7" fmla="*/ 170673 w 608814"/>
                <a:gd name="connsiteY7" fmla="*/ 376018 h 585693"/>
                <a:gd name="connsiteX8" fmla="*/ 195114 w 608814"/>
                <a:gd name="connsiteY8" fmla="*/ 351627 h 585693"/>
                <a:gd name="connsiteX9" fmla="*/ 358100 w 608814"/>
                <a:gd name="connsiteY9" fmla="*/ 249872 h 585693"/>
                <a:gd name="connsiteX10" fmla="*/ 421316 w 608814"/>
                <a:gd name="connsiteY10" fmla="*/ 249872 h 585693"/>
                <a:gd name="connsiteX11" fmla="*/ 445737 w 608814"/>
                <a:gd name="connsiteY11" fmla="*/ 274267 h 585693"/>
                <a:gd name="connsiteX12" fmla="*/ 445737 w 608814"/>
                <a:gd name="connsiteY12" fmla="*/ 561206 h 585693"/>
                <a:gd name="connsiteX13" fmla="*/ 421316 w 608814"/>
                <a:gd name="connsiteY13" fmla="*/ 585693 h 585693"/>
                <a:gd name="connsiteX14" fmla="*/ 358100 w 608814"/>
                <a:gd name="connsiteY14" fmla="*/ 585693 h 585693"/>
                <a:gd name="connsiteX15" fmla="*/ 333679 w 608814"/>
                <a:gd name="connsiteY15" fmla="*/ 561206 h 585693"/>
                <a:gd name="connsiteX16" fmla="*/ 333679 w 608814"/>
                <a:gd name="connsiteY16" fmla="*/ 274267 h 585693"/>
                <a:gd name="connsiteX17" fmla="*/ 358100 w 608814"/>
                <a:gd name="connsiteY17" fmla="*/ 249872 h 585693"/>
                <a:gd name="connsiteX18" fmla="*/ 140260 w 608814"/>
                <a:gd name="connsiteY18" fmla="*/ 224680 h 585693"/>
                <a:gd name="connsiteX19" fmla="*/ 191844 w 608814"/>
                <a:gd name="connsiteY19" fmla="*/ 276122 h 585693"/>
                <a:gd name="connsiteX20" fmla="*/ 140260 w 608814"/>
                <a:gd name="connsiteY20" fmla="*/ 327564 h 585693"/>
                <a:gd name="connsiteX21" fmla="*/ 88676 w 608814"/>
                <a:gd name="connsiteY21" fmla="*/ 276122 h 585693"/>
                <a:gd name="connsiteX22" fmla="*/ 140260 w 608814"/>
                <a:gd name="connsiteY22" fmla="*/ 224680 h 585693"/>
                <a:gd name="connsiteX23" fmla="*/ 521177 w 608814"/>
                <a:gd name="connsiteY23" fmla="*/ 148117 h 585693"/>
                <a:gd name="connsiteX24" fmla="*/ 584301 w 608814"/>
                <a:gd name="connsiteY24" fmla="*/ 148117 h 585693"/>
                <a:gd name="connsiteX25" fmla="*/ 608814 w 608814"/>
                <a:gd name="connsiteY25" fmla="*/ 172601 h 585693"/>
                <a:gd name="connsiteX26" fmla="*/ 608814 w 608814"/>
                <a:gd name="connsiteY26" fmla="*/ 561209 h 585693"/>
                <a:gd name="connsiteX27" fmla="*/ 584301 w 608814"/>
                <a:gd name="connsiteY27" fmla="*/ 585693 h 585693"/>
                <a:gd name="connsiteX28" fmla="*/ 521177 w 608814"/>
                <a:gd name="connsiteY28" fmla="*/ 585693 h 585693"/>
                <a:gd name="connsiteX29" fmla="*/ 496756 w 608814"/>
                <a:gd name="connsiteY29" fmla="*/ 561209 h 585693"/>
                <a:gd name="connsiteX30" fmla="*/ 496756 w 608814"/>
                <a:gd name="connsiteY30" fmla="*/ 172601 h 585693"/>
                <a:gd name="connsiteX31" fmla="*/ 521177 w 608814"/>
                <a:gd name="connsiteY31" fmla="*/ 148117 h 585693"/>
                <a:gd name="connsiteX32" fmla="*/ 116229 w 608814"/>
                <a:gd name="connsiteY32" fmla="*/ 131322 h 585693"/>
                <a:gd name="connsiteX33" fmla="*/ 164246 w 608814"/>
                <a:gd name="connsiteY33" fmla="*/ 131322 h 585693"/>
                <a:gd name="connsiteX34" fmla="*/ 184061 w 608814"/>
                <a:gd name="connsiteY34" fmla="*/ 151113 h 585693"/>
                <a:gd name="connsiteX35" fmla="*/ 184061 w 608814"/>
                <a:gd name="connsiteY35" fmla="*/ 171457 h 585693"/>
                <a:gd name="connsiteX36" fmla="*/ 208669 w 608814"/>
                <a:gd name="connsiteY36" fmla="*/ 186094 h 585693"/>
                <a:gd name="connsiteX37" fmla="*/ 226641 w 608814"/>
                <a:gd name="connsiteY37" fmla="*/ 175692 h 585693"/>
                <a:gd name="connsiteX38" fmla="*/ 253737 w 608814"/>
                <a:gd name="connsiteY38" fmla="*/ 182964 h 585693"/>
                <a:gd name="connsiteX39" fmla="*/ 277792 w 608814"/>
                <a:gd name="connsiteY39" fmla="*/ 224572 h 585693"/>
                <a:gd name="connsiteX40" fmla="*/ 279727 w 608814"/>
                <a:gd name="connsiteY40" fmla="*/ 239577 h 585693"/>
                <a:gd name="connsiteX41" fmla="*/ 270511 w 608814"/>
                <a:gd name="connsiteY41" fmla="*/ 251544 h 585693"/>
                <a:gd name="connsiteX42" fmla="*/ 252355 w 608814"/>
                <a:gd name="connsiteY42" fmla="*/ 262038 h 585693"/>
                <a:gd name="connsiteX43" fmla="*/ 253829 w 608814"/>
                <a:gd name="connsiteY43" fmla="*/ 276122 h 585693"/>
                <a:gd name="connsiteX44" fmla="*/ 252355 w 608814"/>
                <a:gd name="connsiteY44" fmla="*/ 290206 h 585693"/>
                <a:gd name="connsiteX45" fmla="*/ 270511 w 608814"/>
                <a:gd name="connsiteY45" fmla="*/ 300700 h 585693"/>
                <a:gd name="connsiteX46" fmla="*/ 278714 w 608814"/>
                <a:gd name="connsiteY46" fmla="*/ 325094 h 585693"/>
                <a:gd name="connsiteX47" fmla="*/ 258253 w 608814"/>
                <a:gd name="connsiteY47" fmla="*/ 321136 h 585693"/>
                <a:gd name="connsiteX48" fmla="*/ 195858 w 608814"/>
                <a:gd name="connsiteY48" fmla="*/ 321136 h 585693"/>
                <a:gd name="connsiteX49" fmla="*/ 212171 w 608814"/>
                <a:gd name="connsiteY49" fmla="*/ 276122 h 585693"/>
                <a:gd name="connsiteX50" fmla="*/ 140191 w 608814"/>
                <a:gd name="connsiteY50" fmla="*/ 204320 h 585693"/>
                <a:gd name="connsiteX51" fmla="*/ 68304 w 608814"/>
                <a:gd name="connsiteY51" fmla="*/ 276122 h 585693"/>
                <a:gd name="connsiteX52" fmla="*/ 140191 w 608814"/>
                <a:gd name="connsiteY52" fmla="*/ 348016 h 585693"/>
                <a:gd name="connsiteX53" fmla="*/ 148486 w 608814"/>
                <a:gd name="connsiteY53" fmla="*/ 347095 h 585693"/>
                <a:gd name="connsiteX54" fmla="*/ 140099 w 608814"/>
                <a:gd name="connsiteY54" fmla="*/ 376000 h 585693"/>
                <a:gd name="connsiteX55" fmla="*/ 140099 w 608814"/>
                <a:gd name="connsiteY55" fmla="*/ 420922 h 585693"/>
                <a:gd name="connsiteX56" fmla="*/ 116229 w 608814"/>
                <a:gd name="connsiteY56" fmla="*/ 420922 h 585693"/>
                <a:gd name="connsiteX57" fmla="*/ 96413 w 608814"/>
                <a:gd name="connsiteY57" fmla="*/ 401131 h 585693"/>
                <a:gd name="connsiteX58" fmla="*/ 96413 w 608814"/>
                <a:gd name="connsiteY58" fmla="*/ 380787 h 585693"/>
                <a:gd name="connsiteX59" fmla="*/ 71806 w 608814"/>
                <a:gd name="connsiteY59" fmla="*/ 366150 h 585693"/>
                <a:gd name="connsiteX60" fmla="*/ 53742 w 608814"/>
                <a:gd name="connsiteY60" fmla="*/ 376552 h 585693"/>
                <a:gd name="connsiteX61" fmla="*/ 38719 w 608814"/>
                <a:gd name="connsiteY61" fmla="*/ 378577 h 585693"/>
                <a:gd name="connsiteX62" fmla="*/ 26738 w 608814"/>
                <a:gd name="connsiteY62" fmla="*/ 369372 h 585693"/>
                <a:gd name="connsiteX63" fmla="*/ 2683 w 608814"/>
                <a:gd name="connsiteY63" fmla="*/ 327764 h 585693"/>
                <a:gd name="connsiteX64" fmla="*/ 9872 w 608814"/>
                <a:gd name="connsiteY64" fmla="*/ 300700 h 585693"/>
                <a:gd name="connsiteX65" fmla="*/ 28120 w 608814"/>
                <a:gd name="connsiteY65" fmla="*/ 290206 h 585693"/>
                <a:gd name="connsiteX66" fmla="*/ 26645 w 608814"/>
                <a:gd name="connsiteY66" fmla="*/ 276122 h 585693"/>
                <a:gd name="connsiteX67" fmla="*/ 28120 w 608814"/>
                <a:gd name="connsiteY67" fmla="*/ 262038 h 585693"/>
                <a:gd name="connsiteX68" fmla="*/ 9872 w 608814"/>
                <a:gd name="connsiteY68" fmla="*/ 251544 h 585693"/>
                <a:gd name="connsiteX69" fmla="*/ 2683 w 608814"/>
                <a:gd name="connsiteY69" fmla="*/ 224572 h 585693"/>
                <a:gd name="connsiteX70" fmla="*/ 26738 w 608814"/>
                <a:gd name="connsiteY70" fmla="*/ 182964 h 585693"/>
                <a:gd name="connsiteX71" fmla="*/ 38719 w 608814"/>
                <a:gd name="connsiteY71" fmla="*/ 173759 h 585693"/>
                <a:gd name="connsiteX72" fmla="*/ 53742 w 608814"/>
                <a:gd name="connsiteY72" fmla="*/ 175692 h 585693"/>
                <a:gd name="connsiteX73" fmla="*/ 71806 w 608814"/>
                <a:gd name="connsiteY73" fmla="*/ 186094 h 585693"/>
                <a:gd name="connsiteX74" fmla="*/ 96413 w 608814"/>
                <a:gd name="connsiteY74" fmla="*/ 171457 h 585693"/>
                <a:gd name="connsiteX75" fmla="*/ 96413 w 608814"/>
                <a:gd name="connsiteY75" fmla="*/ 151113 h 585693"/>
                <a:gd name="connsiteX76" fmla="*/ 116229 w 608814"/>
                <a:gd name="connsiteY76" fmla="*/ 131322 h 585693"/>
                <a:gd name="connsiteX77" fmla="*/ 445756 w 608814"/>
                <a:gd name="connsiteY77" fmla="*/ 83476 h 585693"/>
                <a:gd name="connsiteX78" fmla="*/ 414140 w 608814"/>
                <a:gd name="connsiteY78" fmla="*/ 115044 h 585693"/>
                <a:gd name="connsiteX79" fmla="*/ 445756 w 608814"/>
                <a:gd name="connsiteY79" fmla="*/ 146520 h 585693"/>
                <a:gd name="connsiteX80" fmla="*/ 477371 w 608814"/>
                <a:gd name="connsiteY80" fmla="*/ 115044 h 585693"/>
                <a:gd name="connsiteX81" fmla="*/ 445756 w 608814"/>
                <a:gd name="connsiteY81" fmla="*/ 83476 h 585693"/>
                <a:gd name="connsiteX82" fmla="*/ 426676 w 608814"/>
                <a:gd name="connsiteY82" fmla="*/ 0 h 585693"/>
                <a:gd name="connsiteX83" fmla="*/ 464835 w 608814"/>
                <a:gd name="connsiteY83" fmla="*/ 0 h 585693"/>
                <a:gd name="connsiteX84" fmla="*/ 480597 w 608814"/>
                <a:gd name="connsiteY84" fmla="*/ 15738 h 585693"/>
                <a:gd name="connsiteX85" fmla="*/ 480597 w 608814"/>
                <a:gd name="connsiteY85" fmla="*/ 31936 h 585693"/>
                <a:gd name="connsiteX86" fmla="*/ 500138 w 608814"/>
                <a:gd name="connsiteY86" fmla="*/ 43533 h 585693"/>
                <a:gd name="connsiteX87" fmla="*/ 514425 w 608814"/>
                <a:gd name="connsiteY87" fmla="*/ 35249 h 585693"/>
                <a:gd name="connsiteX88" fmla="*/ 535901 w 608814"/>
                <a:gd name="connsiteY88" fmla="*/ 40956 h 585693"/>
                <a:gd name="connsiteX89" fmla="*/ 554981 w 608814"/>
                <a:gd name="connsiteY89" fmla="*/ 73996 h 585693"/>
                <a:gd name="connsiteX90" fmla="*/ 556640 w 608814"/>
                <a:gd name="connsiteY90" fmla="*/ 85961 h 585693"/>
                <a:gd name="connsiteX91" fmla="*/ 549266 w 608814"/>
                <a:gd name="connsiteY91" fmla="*/ 95440 h 585693"/>
                <a:gd name="connsiteX92" fmla="*/ 534887 w 608814"/>
                <a:gd name="connsiteY92" fmla="*/ 103815 h 585693"/>
                <a:gd name="connsiteX93" fmla="*/ 535993 w 608814"/>
                <a:gd name="connsiteY93" fmla="*/ 115044 h 585693"/>
                <a:gd name="connsiteX94" fmla="*/ 535717 w 608814"/>
                <a:gd name="connsiteY94" fmla="*/ 117621 h 585693"/>
                <a:gd name="connsiteX95" fmla="*/ 521153 w 608814"/>
                <a:gd name="connsiteY95" fmla="*/ 117621 h 585693"/>
                <a:gd name="connsiteX96" fmla="*/ 466126 w 608814"/>
                <a:gd name="connsiteY96" fmla="*/ 172565 h 585693"/>
                <a:gd name="connsiteX97" fmla="*/ 466126 w 608814"/>
                <a:gd name="connsiteY97" fmla="*/ 229719 h 585693"/>
                <a:gd name="connsiteX98" fmla="*/ 466126 w 608814"/>
                <a:gd name="connsiteY98" fmla="*/ 242604 h 585693"/>
                <a:gd name="connsiteX99" fmla="*/ 453590 w 608814"/>
                <a:gd name="connsiteY99" fmla="*/ 229995 h 585693"/>
                <a:gd name="connsiteX100" fmla="*/ 421330 w 608814"/>
                <a:gd name="connsiteY100" fmla="*/ 219319 h 585693"/>
                <a:gd name="connsiteX101" fmla="*/ 411928 w 608814"/>
                <a:gd name="connsiteY101" fmla="*/ 219319 h 585693"/>
                <a:gd name="connsiteX102" fmla="*/ 410914 w 608814"/>
                <a:gd name="connsiteY102" fmla="*/ 214257 h 585693"/>
                <a:gd name="connsiteX103" fmla="*/ 410914 w 608814"/>
                <a:gd name="connsiteY103" fmla="*/ 198059 h 585693"/>
                <a:gd name="connsiteX104" fmla="*/ 391373 w 608814"/>
                <a:gd name="connsiteY104" fmla="*/ 186463 h 585693"/>
                <a:gd name="connsiteX105" fmla="*/ 377086 w 608814"/>
                <a:gd name="connsiteY105" fmla="*/ 194746 h 585693"/>
                <a:gd name="connsiteX106" fmla="*/ 365104 w 608814"/>
                <a:gd name="connsiteY106" fmla="*/ 196310 h 585693"/>
                <a:gd name="connsiteX107" fmla="*/ 355610 w 608814"/>
                <a:gd name="connsiteY107" fmla="*/ 189040 h 585693"/>
                <a:gd name="connsiteX108" fmla="*/ 336530 w 608814"/>
                <a:gd name="connsiteY108" fmla="*/ 155999 h 585693"/>
                <a:gd name="connsiteX109" fmla="*/ 342245 w 608814"/>
                <a:gd name="connsiteY109" fmla="*/ 134463 h 585693"/>
                <a:gd name="connsiteX110" fmla="*/ 356716 w 608814"/>
                <a:gd name="connsiteY110" fmla="*/ 126180 h 585693"/>
                <a:gd name="connsiteX111" fmla="*/ 355518 w 608814"/>
                <a:gd name="connsiteY111" fmla="*/ 115044 h 585693"/>
                <a:gd name="connsiteX112" fmla="*/ 356716 w 608814"/>
                <a:gd name="connsiteY112" fmla="*/ 103815 h 585693"/>
                <a:gd name="connsiteX113" fmla="*/ 342245 w 608814"/>
                <a:gd name="connsiteY113" fmla="*/ 95440 h 585693"/>
                <a:gd name="connsiteX114" fmla="*/ 336530 w 608814"/>
                <a:gd name="connsiteY114" fmla="*/ 73996 h 585693"/>
                <a:gd name="connsiteX115" fmla="*/ 355610 w 608814"/>
                <a:gd name="connsiteY115" fmla="*/ 40956 h 585693"/>
                <a:gd name="connsiteX116" fmla="*/ 365104 w 608814"/>
                <a:gd name="connsiteY116" fmla="*/ 33685 h 585693"/>
                <a:gd name="connsiteX117" fmla="*/ 377086 w 608814"/>
                <a:gd name="connsiteY117" fmla="*/ 35249 h 585693"/>
                <a:gd name="connsiteX118" fmla="*/ 391373 w 608814"/>
                <a:gd name="connsiteY118" fmla="*/ 43533 h 585693"/>
                <a:gd name="connsiteX119" fmla="*/ 410914 w 608814"/>
                <a:gd name="connsiteY119" fmla="*/ 31936 h 585693"/>
                <a:gd name="connsiteX120" fmla="*/ 410914 w 608814"/>
                <a:gd name="connsiteY120" fmla="*/ 15738 h 585693"/>
                <a:gd name="connsiteX121" fmla="*/ 426676 w 608814"/>
                <a:gd name="connsiteY121" fmla="*/ 0 h 58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608814" h="585693">
                  <a:moveTo>
                    <a:pt x="195114" y="351627"/>
                  </a:moveTo>
                  <a:lnTo>
                    <a:pt x="258290" y="351627"/>
                  </a:lnTo>
                  <a:cubicBezTo>
                    <a:pt x="271848" y="351627"/>
                    <a:pt x="282731" y="362580"/>
                    <a:pt x="282731" y="376018"/>
                  </a:cubicBezTo>
                  <a:lnTo>
                    <a:pt x="282731" y="561210"/>
                  </a:lnTo>
                  <a:cubicBezTo>
                    <a:pt x="282731" y="574740"/>
                    <a:pt x="271848" y="585693"/>
                    <a:pt x="258290" y="585693"/>
                  </a:cubicBezTo>
                  <a:lnTo>
                    <a:pt x="195114" y="585693"/>
                  </a:lnTo>
                  <a:cubicBezTo>
                    <a:pt x="181556" y="585693"/>
                    <a:pt x="170673" y="574740"/>
                    <a:pt x="170673" y="561210"/>
                  </a:cubicBezTo>
                  <a:lnTo>
                    <a:pt x="170673" y="376018"/>
                  </a:lnTo>
                  <a:cubicBezTo>
                    <a:pt x="170673" y="362580"/>
                    <a:pt x="181556" y="351627"/>
                    <a:pt x="195114" y="351627"/>
                  </a:cubicBezTo>
                  <a:close/>
                  <a:moveTo>
                    <a:pt x="358100" y="249872"/>
                  </a:moveTo>
                  <a:lnTo>
                    <a:pt x="421316" y="249872"/>
                  </a:lnTo>
                  <a:cubicBezTo>
                    <a:pt x="434771" y="249872"/>
                    <a:pt x="445737" y="260735"/>
                    <a:pt x="445737" y="274267"/>
                  </a:cubicBezTo>
                  <a:lnTo>
                    <a:pt x="445737" y="561206"/>
                  </a:lnTo>
                  <a:cubicBezTo>
                    <a:pt x="445737" y="574738"/>
                    <a:pt x="434771" y="585693"/>
                    <a:pt x="421316" y="585693"/>
                  </a:cubicBezTo>
                  <a:lnTo>
                    <a:pt x="358100" y="585693"/>
                  </a:lnTo>
                  <a:cubicBezTo>
                    <a:pt x="344645" y="585693"/>
                    <a:pt x="333679" y="574738"/>
                    <a:pt x="333679" y="561206"/>
                  </a:cubicBezTo>
                  <a:lnTo>
                    <a:pt x="333679" y="274267"/>
                  </a:lnTo>
                  <a:cubicBezTo>
                    <a:pt x="333679" y="260735"/>
                    <a:pt x="344645" y="249872"/>
                    <a:pt x="358100" y="249872"/>
                  </a:cubicBezTo>
                  <a:close/>
                  <a:moveTo>
                    <a:pt x="140260" y="224680"/>
                  </a:moveTo>
                  <a:cubicBezTo>
                    <a:pt x="168749" y="224680"/>
                    <a:pt x="191844" y="247711"/>
                    <a:pt x="191844" y="276122"/>
                  </a:cubicBezTo>
                  <a:cubicBezTo>
                    <a:pt x="191844" y="304533"/>
                    <a:pt x="168749" y="327564"/>
                    <a:pt x="140260" y="327564"/>
                  </a:cubicBezTo>
                  <a:cubicBezTo>
                    <a:pt x="111771" y="327564"/>
                    <a:pt x="88676" y="304533"/>
                    <a:pt x="88676" y="276122"/>
                  </a:cubicBezTo>
                  <a:cubicBezTo>
                    <a:pt x="88676" y="247711"/>
                    <a:pt x="111771" y="224680"/>
                    <a:pt x="140260" y="224680"/>
                  </a:cubicBezTo>
                  <a:close/>
                  <a:moveTo>
                    <a:pt x="521177" y="148117"/>
                  </a:moveTo>
                  <a:lnTo>
                    <a:pt x="584301" y="148117"/>
                  </a:lnTo>
                  <a:cubicBezTo>
                    <a:pt x="597848" y="148117"/>
                    <a:pt x="608814" y="159070"/>
                    <a:pt x="608814" y="172601"/>
                  </a:cubicBezTo>
                  <a:lnTo>
                    <a:pt x="608814" y="561209"/>
                  </a:lnTo>
                  <a:cubicBezTo>
                    <a:pt x="608814" y="574740"/>
                    <a:pt x="597848" y="585693"/>
                    <a:pt x="584301" y="585693"/>
                  </a:cubicBezTo>
                  <a:lnTo>
                    <a:pt x="521177" y="585693"/>
                  </a:lnTo>
                  <a:cubicBezTo>
                    <a:pt x="507722" y="585693"/>
                    <a:pt x="496756" y="574740"/>
                    <a:pt x="496756" y="561209"/>
                  </a:cubicBezTo>
                  <a:lnTo>
                    <a:pt x="496756" y="172601"/>
                  </a:lnTo>
                  <a:cubicBezTo>
                    <a:pt x="496756" y="159070"/>
                    <a:pt x="507722" y="148117"/>
                    <a:pt x="521177" y="148117"/>
                  </a:cubicBezTo>
                  <a:close/>
                  <a:moveTo>
                    <a:pt x="116229" y="131322"/>
                  </a:moveTo>
                  <a:lnTo>
                    <a:pt x="164246" y="131322"/>
                  </a:lnTo>
                  <a:cubicBezTo>
                    <a:pt x="175214" y="131322"/>
                    <a:pt x="184061" y="140159"/>
                    <a:pt x="184061" y="151113"/>
                  </a:cubicBezTo>
                  <a:lnTo>
                    <a:pt x="184061" y="171457"/>
                  </a:lnTo>
                  <a:cubicBezTo>
                    <a:pt x="193001" y="175231"/>
                    <a:pt x="201019" y="180386"/>
                    <a:pt x="208669" y="186094"/>
                  </a:cubicBezTo>
                  <a:lnTo>
                    <a:pt x="226641" y="175692"/>
                  </a:lnTo>
                  <a:cubicBezTo>
                    <a:pt x="236134" y="170261"/>
                    <a:pt x="248300" y="173482"/>
                    <a:pt x="253737" y="182964"/>
                  </a:cubicBezTo>
                  <a:lnTo>
                    <a:pt x="277792" y="224572"/>
                  </a:lnTo>
                  <a:cubicBezTo>
                    <a:pt x="280465" y="229083"/>
                    <a:pt x="281110" y="234514"/>
                    <a:pt x="279727" y="239577"/>
                  </a:cubicBezTo>
                  <a:cubicBezTo>
                    <a:pt x="278437" y="244640"/>
                    <a:pt x="275119" y="248966"/>
                    <a:pt x="270511" y="251544"/>
                  </a:cubicBezTo>
                  <a:lnTo>
                    <a:pt x="252355" y="262038"/>
                  </a:lnTo>
                  <a:cubicBezTo>
                    <a:pt x="253000" y="266733"/>
                    <a:pt x="253829" y="271335"/>
                    <a:pt x="253829" y="276122"/>
                  </a:cubicBezTo>
                  <a:cubicBezTo>
                    <a:pt x="253829" y="281001"/>
                    <a:pt x="253000" y="285604"/>
                    <a:pt x="252355" y="290206"/>
                  </a:cubicBezTo>
                  <a:lnTo>
                    <a:pt x="270511" y="300700"/>
                  </a:lnTo>
                  <a:cubicBezTo>
                    <a:pt x="279174" y="305671"/>
                    <a:pt x="282308" y="316165"/>
                    <a:pt x="278714" y="325094"/>
                  </a:cubicBezTo>
                  <a:cubicBezTo>
                    <a:pt x="272354" y="322609"/>
                    <a:pt x="265442" y="321136"/>
                    <a:pt x="258253" y="321136"/>
                  </a:cubicBezTo>
                  <a:lnTo>
                    <a:pt x="195858" y="321136"/>
                  </a:lnTo>
                  <a:cubicBezTo>
                    <a:pt x="205904" y="308709"/>
                    <a:pt x="212171" y="293244"/>
                    <a:pt x="212171" y="276122"/>
                  </a:cubicBezTo>
                  <a:cubicBezTo>
                    <a:pt x="212171" y="236539"/>
                    <a:pt x="179914" y="204320"/>
                    <a:pt x="140191" y="204320"/>
                  </a:cubicBezTo>
                  <a:cubicBezTo>
                    <a:pt x="100561" y="204320"/>
                    <a:pt x="68304" y="236539"/>
                    <a:pt x="68304" y="276122"/>
                  </a:cubicBezTo>
                  <a:cubicBezTo>
                    <a:pt x="68304" y="315797"/>
                    <a:pt x="100561" y="348016"/>
                    <a:pt x="140191" y="348016"/>
                  </a:cubicBezTo>
                  <a:cubicBezTo>
                    <a:pt x="143048" y="348016"/>
                    <a:pt x="145721" y="347463"/>
                    <a:pt x="148486" y="347095"/>
                  </a:cubicBezTo>
                  <a:cubicBezTo>
                    <a:pt x="143233" y="355564"/>
                    <a:pt x="140099" y="365414"/>
                    <a:pt x="140099" y="376000"/>
                  </a:cubicBezTo>
                  <a:lnTo>
                    <a:pt x="140099" y="420922"/>
                  </a:lnTo>
                  <a:lnTo>
                    <a:pt x="116229" y="420922"/>
                  </a:lnTo>
                  <a:cubicBezTo>
                    <a:pt x="105261" y="420922"/>
                    <a:pt x="96413" y="412085"/>
                    <a:pt x="96413" y="401131"/>
                  </a:cubicBezTo>
                  <a:lnTo>
                    <a:pt x="96413" y="380787"/>
                  </a:lnTo>
                  <a:cubicBezTo>
                    <a:pt x="87474" y="377013"/>
                    <a:pt x="79455" y="371950"/>
                    <a:pt x="71806" y="366150"/>
                  </a:cubicBezTo>
                  <a:lnTo>
                    <a:pt x="53742" y="376552"/>
                  </a:lnTo>
                  <a:cubicBezTo>
                    <a:pt x="49226" y="379222"/>
                    <a:pt x="43788" y="379866"/>
                    <a:pt x="38719" y="378577"/>
                  </a:cubicBezTo>
                  <a:cubicBezTo>
                    <a:pt x="33650" y="377197"/>
                    <a:pt x="29318" y="373883"/>
                    <a:pt x="26738" y="369372"/>
                  </a:cubicBezTo>
                  <a:lnTo>
                    <a:pt x="2683" y="327764"/>
                  </a:lnTo>
                  <a:cubicBezTo>
                    <a:pt x="-2847" y="318282"/>
                    <a:pt x="471" y="306131"/>
                    <a:pt x="9872" y="300700"/>
                  </a:cubicBezTo>
                  <a:lnTo>
                    <a:pt x="28120" y="290206"/>
                  </a:lnTo>
                  <a:cubicBezTo>
                    <a:pt x="27475" y="285604"/>
                    <a:pt x="26645" y="281001"/>
                    <a:pt x="26645" y="276122"/>
                  </a:cubicBezTo>
                  <a:cubicBezTo>
                    <a:pt x="26645" y="271335"/>
                    <a:pt x="27475" y="266733"/>
                    <a:pt x="28120" y="262038"/>
                  </a:cubicBezTo>
                  <a:lnTo>
                    <a:pt x="9872" y="251544"/>
                  </a:lnTo>
                  <a:cubicBezTo>
                    <a:pt x="471" y="246113"/>
                    <a:pt x="-2847" y="233962"/>
                    <a:pt x="2683" y="224572"/>
                  </a:cubicBezTo>
                  <a:lnTo>
                    <a:pt x="26738" y="182964"/>
                  </a:lnTo>
                  <a:cubicBezTo>
                    <a:pt x="29318" y="178361"/>
                    <a:pt x="33650" y="175139"/>
                    <a:pt x="38719" y="173759"/>
                  </a:cubicBezTo>
                  <a:cubicBezTo>
                    <a:pt x="43788" y="172378"/>
                    <a:pt x="49226" y="173114"/>
                    <a:pt x="53742" y="175692"/>
                  </a:cubicBezTo>
                  <a:lnTo>
                    <a:pt x="71806" y="186094"/>
                  </a:lnTo>
                  <a:cubicBezTo>
                    <a:pt x="79455" y="180386"/>
                    <a:pt x="87474" y="175231"/>
                    <a:pt x="96413" y="171457"/>
                  </a:cubicBezTo>
                  <a:lnTo>
                    <a:pt x="96413" y="151113"/>
                  </a:lnTo>
                  <a:cubicBezTo>
                    <a:pt x="96413" y="140159"/>
                    <a:pt x="105261" y="131322"/>
                    <a:pt x="116229" y="131322"/>
                  </a:cubicBezTo>
                  <a:close/>
                  <a:moveTo>
                    <a:pt x="445756" y="83476"/>
                  </a:moveTo>
                  <a:cubicBezTo>
                    <a:pt x="428335" y="83476"/>
                    <a:pt x="414140" y="97557"/>
                    <a:pt x="414140" y="115044"/>
                  </a:cubicBezTo>
                  <a:cubicBezTo>
                    <a:pt x="414140" y="132438"/>
                    <a:pt x="428335" y="146520"/>
                    <a:pt x="445756" y="146520"/>
                  </a:cubicBezTo>
                  <a:cubicBezTo>
                    <a:pt x="463176" y="146520"/>
                    <a:pt x="477371" y="132438"/>
                    <a:pt x="477371" y="115044"/>
                  </a:cubicBezTo>
                  <a:cubicBezTo>
                    <a:pt x="477371" y="97557"/>
                    <a:pt x="463176" y="83476"/>
                    <a:pt x="445756" y="83476"/>
                  </a:cubicBezTo>
                  <a:close/>
                  <a:moveTo>
                    <a:pt x="426676" y="0"/>
                  </a:moveTo>
                  <a:lnTo>
                    <a:pt x="464835" y="0"/>
                  </a:lnTo>
                  <a:cubicBezTo>
                    <a:pt x="473500" y="0"/>
                    <a:pt x="480597" y="7087"/>
                    <a:pt x="480597" y="15738"/>
                  </a:cubicBezTo>
                  <a:lnTo>
                    <a:pt x="480597" y="31936"/>
                  </a:lnTo>
                  <a:cubicBezTo>
                    <a:pt x="487694" y="34881"/>
                    <a:pt x="494054" y="38931"/>
                    <a:pt x="500138" y="43533"/>
                  </a:cubicBezTo>
                  <a:lnTo>
                    <a:pt x="514425" y="35249"/>
                  </a:lnTo>
                  <a:cubicBezTo>
                    <a:pt x="521983" y="30924"/>
                    <a:pt x="531569" y="33501"/>
                    <a:pt x="535901" y="40956"/>
                  </a:cubicBezTo>
                  <a:lnTo>
                    <a:pt x="554981" y="73996"/>
                  </a:lnTo>
                  <a:cubicBezTo>
                    <a:pt x="557101" y="77585"/>
                    <a:pt x="557654" y="81911"/>
                    <a:pt x="556640" y="85961"/>
                  </a:cubicBezTo>
                  <a:cubicBezTo>
                    <a:pt x="555534" y="89918"/>
                    <a:pt x="552861" y="93415"/>
                    <a:pt x="549266" y="95440"/>
                  </a:cubicBezTo>
                  <a:lnTo>
                    <a:pt x="534887" y="103815"/>
                  </a:lnTo>
                  <a:cubicBezTo>
                    <a:pt x="535348" y="107497"/>
                    <a:pt x="535993" y="111178"/>
                    <a:pt x="535993" y="115044"/>
                  </a:cubicBezTo>
                  <a:cubicBezTo>
                    <a:pt x="535993" y="115872"/>
                    <a:pt x="535809" y="116700"/>
                    <a:pt x="535717" y="117621"/>
                  </a:cubicBezTo>
                  <a:lnTo>
                    <a:pt x="521153" y="117621"/>
                  </a:lnTo>
                  <a:cubicBezTo>
                    <a:pt x="490828" y="117621"/>
                    <a:pt x="466126" y="142286"/>
                    <a:pt x="466126" y="172565"/>
                  </a:cubicBezTo>
                  <a:lnTo>
                    <a:pt x="466126" y="229719"/>
                  </a:lnTo>
                  <a:lnTo>
                    <a:pt x="466126" y="242604"/>
                  </a:lnTo>
                  <a:cubicBezTo>
                    <a:pt x="462715" y="237726"/>
                    <a:pt x="458383" y="233493"/>
                    <a:pt x="453590" y="229995"/>
                  </a:cubicBezTo>
                  <a:cubicBezTo>
                    <a:pt x="444465" y="223369"/>
                    <a:pt x="433404" y="219319"/>
                    <a:pt x="421330" y="219319"/>
                  </a:cubicBezTo>
                  <a:lnTo>
                    <a:pt x="411928" y="219319"/>
                  </a:lnTo>
                  <a:cubicBezTo>
                    <a:pt x="411375" y="217755"/>
                    <a:pt x="410914" y="216098"/>
                    <a:pt x="410914" y="214257"/>
                  </a:cubicBezTo>
                  <a:lnTo>
                    <a:pt x="410914" y="198059"/>
                  </a:lnTo>
                  <a:cubicBezTo>
                    <a:pt x="403817" y="195114"/>
                    <a:pt x="397457" y="191064"/>
                    <a:pt x="391373" y="186463"/>
                  </a:cubicBezTo>
                  <a:lnTo>
                    <a:pt x="377086" y="194746"/>
                  </a:lnTo>
                  <a:cubicBezTo>
                    <a:pt x="373492" y="196863"/>
                    <a:pt x="369160" y="197415"/>
                    <a:pt x="365104" y="196310"/>
                  </a:cubicBezTo>
                  <a:cubicBezTo>
                    <a:pt x="361140" y="195206"/>
                    <a:pt x="357638" y="192629"/>
                    <a:pt x="355610" y="189040"/>
                  </a:cubicBezTo>
                  <a:lnTo>
                    <a:pt x="336530" y="155999"/>
                  </a:lnTo>
                  <a:cubicBezTo>
                    <a:pt x="332198" y="148452"/>
                    <a:pt x="334687" y="138881"/>
                    <a:pt x="342245" y="134463"/>
                  </a:cubicBezTo>
                  <a:lnTo>
                    <a:pt x="356716" y="126180"/>
                  </a:lnTo>
                  <a:cubicBezTo>
                    <a:pt x="356163" y="122498"/>
                    <a:pt x="355518" y="118817"/>
                    <a:pt x="355518" y="115044"/>
                  </a:cubicBezTo>
                  <a:cubicBezTo>
                    <a:pt x="355518" y="111178"/>
                    <a:pt x="356163" y="107497"/>
                    <a:pt x="356716" y="103815"/>
                  </a:cubicBezTo>
                  <a:lnTo>
                    <a:pt x="342245" y="95440"/>
                  </a:lnTo>
                  <a:cubicBezTo>
                    <a:pt x="334687" y="91115"/>
                    <a:pt x="332198" y="81543"/>
                    <a:pt x="336530" y="73996"/>
                  </a:cubicBezTo>
                  <a:lnTo>
                    <a:pt x="355610" y="40956"/>
                  </a:lnTo>
                  <a:cubicBezTo>
                    <a:pt x="357638" y="37366"/>
                    <a:pt x="361140" y="34789"/>
                    <a:pt x="365104" y="33685"/>
                  </a:cubicBezTo>
                  <a:cubicBezTo>
                    <a:pt x="369160" y="32580"/>
                    <a:pt x="373492" y="33133"/>
                    <a:pt x="377086" y="35249"/>
                  </a:cubicBezTo>
                  <a:lnTo>
                    <a:pt x="391373" y="43533"/>
                  </a:lnTo>
                  <a:cubicBezTo>
                    <a:pt x="397457" y="38931"/>
                    <a:pt x="403817" y="34881"/>
                    <a:pt x="410914" y="31936"/>
                  </a:cubicBezTo>
                  <a:lnTo>
                    <a:pt x="410914" y="15738"/>
                  </a:lnTo>
                  <a:cubicBezTo>
                    <a:pt x="410914" y="7087"/>
                    <a:pt x="418011" y="0"/>
                    <a:pt x="4266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ïsľîḍé">
              <a:extLst>
                <a:ext uri="{FF2B5EF4-FFF2-40B4-BE49-F238E27FC236}">
                  <a16:creationId xmlns:a16="http://schemas.microsoft.com/office/drawing/2014/main" xmlns="" id="{F01AB09D-E1AA-436C-B67A-C1188663F2A7}"/>
                </a:ext>
              </a:extLst>
            </p:cNvPr>
            <p:cNvSpPr/>
            <p:nvPr/>
          </p:nvSpPr>
          <p:spPr bwMode="auto">
            <a:xfrm flipH="1">
              <a:off x="10640477" y="2869251"/>
              <a:ext cx="465578" cy="464706"/>
            </a:xfrm>
            <a:custGeom>
              <a:avLst/>
              <a:gdLst>
                <a:gd name="connsiteX0" fmla="*/ 290910 w 605702"/>
                <a:gd name="connsiteY0" fmla="*/ 156336 h 604568"/>
                <a:gd name="connsiteX1" fmla="*/ 335849 w 605702"/>
                <a:gd name="connsiteY1" fmla="*/ 164992 h 604568"/>
                <a:gd name="connsiteX2" fmla="*/ 288310 w 605702"/>
                <a:gd name="connsiteY2" fmla="*/ 212456 h 604568"/>
                <a:gd name="connsiteX3" fmla="*/ 203632 w 605702"/>
                <a:gd name="connsiteY3" fmla="*/ 244717 h 604568"/>
                <a:gd name="connsiteX4" fmla="*/ 203632 w 605702"/>
                <a:gd name="connsiteY4" fmla="*/ 401388 h 604568"/>
                <a:gd name="connsiteX5" fmla="*/ 360547 w 605702"/>
                <a:gd name="connsiteY5" fmla="*/ 401388 h 604568"/>
                <a:gd name="connsiteX6" fmla="*/ 392859 w 605702"/>
                <a:gd name="connsiteY6" fmla="*/ 316749 h 604568"/>
                <a:gd name="connsiteX7" fmla="*/ 440397 w 605702"/>
                <a:gd name="connsiteY7" fmla="*/ 269284 h 604568"/>
                <a:gd name="connsiteX8" fmla="*/ 400287 w 605702"/>
                <a:gd name="connsiteY8" fmla="*/ 441065 h 604568"/>
                <a:gd name="connsiteX9" fmla="*/ 163892 w 605702"/>
                <a:gd name="connsiteY9" fmla="*/ 441065 h 604568"/>
                <a:gd name="connsiteX10" fmla="*/ 163892 w 605702"/>
                <a:gd name="connsiteY10" fmla="*/ 205040 h 604568"/>
                <a:gd name="connsiteX11" fmla="*/ 290910 w 605702"/>
                <a:gd name="connsiteY11" fmla="*/ 156336 h 604568"/>
                <a:gd name="connsiteX12" fmla="*/ 246542 w 605702"/>
                <a:gd name="connsiteY12" fmla="*/ 43775 h 604568"/>
                <a:gd name="connsiteX13" fmla="*/ 422196 w 605702"/>
                <a:gd name="connsiteY13" fmla="*/ 78723 h 604568"/>
                <a:gd name="connsiteX14" fmla="*/ 376794 w 605702"/>
                <a:gd name="connsiteY14" fmla="*/ 124054 h 604568"/>
                <a:gd name="connsiteX15" fmla="*/ 126109 w 605702"/>
                <a:gd name="connsiteY15" fmla="*/ 167345 h 604568"/>
                <a:gd name="connsiteX16" fmla="*/ 126109 w 605702"/>
                <a:gd name="connsiteY16" fmla="*/ 478820 h 604568"/>
                <a:gd name="connsiteX17" fmla="*/ 438073 w 605702"/>
                <a:gd name="connsiteY17" fmla="*/ 478820 h 604568"/>
                <a:gd name="connsiteX18" fmla="*/ 481432 w 605702"/>
                <a:gd name="connsiteY18" fmla="*/ 228527 h 604568"/>
                <a:gd name="connsiteX19" fmla="*/ 526741 w 605702"/>
                <a:gd name="connsiteY19" fmla="*/ 183011 h 604568"/>
                <a:gd name="connsiteX20" fmla="*/ 481432 w 605702"/>
                <a:gd name="connsiteY20" fmla="*/ 522111 h 604568"/>
                <a:gd name="connsiteX21" fmla="*/ 82657 w 605702"/>
                <a:gd name="connsiteY21" fmla="*/ 522111 h 604568"/>
                <a:gd name="connsiteX22" fmla="*/ 82657 w 605702"/>
                <a:gd name="connsiteY22" fmla="*/ 123961 h 604568"/>
                <a:gd name="connsiteX23" fmla="*/ 246542 w 605702"/>
                <a:gd name="connsiteY23" fmla="*/ 43775 h 604568"/>
                <a:gd name="connsiteX24" fmla="*/ 536061 w 605702"/>
                <a:gd name="connsiteY24" fmla="*/ 0 h 604568"/>
                <a:gd name="connsiteX25" fmla="*/ 544232 w 605702"/>
                <a:gd name="connsiteY25" fmla="*/ 61368 h 604568"/>
                <a:gd name="connsiteX26" fmla="*/ 605702 w 605702"/>
                <a:gd name="connsiteY26" fmla="*/ 69526 h 604568"/>
                <a:gd name="connsiteX27" fmla="*/ 524361 w 605702"/>
                <a:gd name="connsiteY27" fmla="*/ 150732 h 604568"/>
                <a:gd name="connsiteX28" fmla="*/ 498361 w 605702"/>
                <a:gd name="connsiteY28" fmla="*/ 147302 h 604568"/>
                <a:gd name="connsiteX29" fmla="*/ 337721 w 605702"/>
                <a:gd name="connsiteY29" fmla="*/ 307767 h 604568"/>
                <a:gd name="connsiteX30" fmla="*/ 339764 w 605702"/>
                <a:gd name="connsiteY30" fmla="*/ 323063 h 604568"/>
                <a:gd name="connsiteX31" fmla="*/ 282101 w 605702"/>
                <a:gd name="connsiteY31" fmla="*/ 380630 h 604568"/>
                <a:gd name="connsiteX32" fmla="*/ 224437 w 605702"/>
                <a:gd name="connsiteY32" fmla="*/ 323063 h 604568"/>
                <a:gd name="connsiteX33" fmla="*/ 282101 w 605702"/>
                <a:gd name="connsiteY33" fmla="*/ 265495 h 604568"/>
                <a:gd name="connsiteX34" fmla="*/ 297422 w 605702"/>
                <a:gd name="connsiteY34" fmla="*/ 267535 h 604568"/>
                <a:gd name="connsiteX35" fmla="*/ 458155 w 605702"/>
                <a:gd name="connsiteY35" fmla="*/ 107162 h 604568"/>
                <a:gd name="connsiteX36" fmla="*/ 454719 w 605702"/>
                <a:gd name="connsiteY36" fmla="*/ 81206 h 604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5702" h="604568">
                  <a:moveTo>
                    <a:pt x="290910" y="156336"/>
                  </a:moveTo>
                  <a:cubicBezTo>
                    <a:pt x="306137" y="157147"/>
                    <a:pt x="321272" y="160032"/>
                    <a:pt x="335849" y="164992"/>
                  </a:cubicBezTo>
                  <a:lnTo>
                    <a:pt x="288310" y="212456"/>
                  </a:lnTo>
                  <a:cubicBezTo>
                    <a:pt x="257856" y="210695"/>
                    <a:pt x="226844" y="221449"/>
                    <a:pt x="203632" y="244717"/>
                  </a:cubicBezTo>
                  <a:cubicBezTo>
                    <a:pt x="160271" y="287918"/>
                    <a:pt x="160271" y="358187"/>
                    <a:pt x="203632" y="401388"/>
                  </a:cubicBezTo>
                  <a:cubicBezTo>
                    <a:pt x="246900" y="444680"/>
                    <a:pt x="317279" y="444680"/>
                    <a:pt x="360547" y="401388"/>
                  </a:cubicBezTo>
                  <a:cubicBezTo>
                    <a:pt x="383852" y="378211"/>
                    <a:pt x="394623" y="347156"/>
                    <a:pt x="392859" y="316749"/>
                  </a:cubicBezTo>
                  <a:lnTo>
                    <a:pt x="440397" y="269284"/>
                  </a:lnTo>
                  <a:cubicBezTo>
                    <a:pt x="460267" y="327595"/>
                    <a:pt x="446897" y="394620"/>
                    <a:pt x="400287" y="441065"/>
                  </a:cubicBezTo>
                  <a:cubicBezTo>
                    <a:pt x="335106" y="506236"/>
                    <a:pt x="229073" y="506236"/>
                    <a:pt x="163892" y="441065"/>
                  </a:cubicBezTo>
                  <a:cubicBezTo>
                    <a:pt x="98619" y="375987"/>
                    <a:pt x="98619" y="270118"/>
                    <a:pt x="163892" y="205040"/>
                  </a:cubicBezTo>
                  <a:cubicBezTo>
                    <a:pt x="198711" y="170137"/>
                    <a:pt x="245228" y="153902"/>
                    <a:pt x="290910" y="156336"/>
                  </a:cubicBezTo>
                  <a:close/>
                  <a:moveTo>
                    <a:pt x="246542" y="43775"/>
                  </a:moveTo>
                  <a:cubicBezTo>
                    <a:pt x="306463" y="36243"/>
                    <a:pt x="368345" y="47900"/>
                    <a:pt x="422196" y="78723"/>
                  </a:cubicBezTo>
                  <a:lnTo>
                    <a:pt x="376794" y="124054"/>
                  </a:lnTo>
                  <a:cubicBezTo>
                    <a:pt x="294811" y="85305"/>
                    <a:pt x="193980" y="99581"/>
                    <a:pt x="126109" y="167345"/>
                  </a:cubicBezTo>
                  <a:cubicBezTo>
                    <a:pt x="39948" y="253371"/>
                    <a:pt x="39948" y="392793"/>
                    <a:pt x="126109" y="478820"/>
                  </a:cubicBezTo>
                  <a:cubicBezTo>
                    <a:pt x="212271" y="564846"/>
                    <a:pt x="351912" y="564846"/>
                    <a:pt x="438073" y="478820"/>
                  </a:cubicBezTo>
                  <a:cubicBezTo>
                    <a:pt x="505944" y="411055"/>
                    <a:pt x="520428" y="310382"/>
                    <a:pt x="481432" y="228527"/>
                  </a:cubicBezTo>
                  <a:lnTo>
                    <a:pt x="526741" y="183011"/>
                  </a:lnTo>
                  <a:cubicBezTo>
                    <a:pt x="588484" y="290544"/>
                    <a:pt x="573350" y="430244"/>
                    <a:pt x="481432" y="522111"/>
                  </a:cubicBezTo>
                  <a:cubicBezTo>
                    <a:pt x="371316" y="632054"/>
                    <a:pt x="192866" y="632054"/>
                    <a:pt x="82657" y="522111"/>
                  </a:cubicBezTo>
                  <a:cubicBezTo>
                    <a:pt x="-27552" y="412168"/>
                    <a:pt x="-27552" y="233997"/>
                    <a:pt x="82657" y="123961"/>
                  </a:cubicBezTo>
                  <a:cubicBezTo>
                    <a:pt x="128662" y="78028"/>
                    <a:pt x="186622" y="51307"/>
                    <a:pt x="246542" y="43775"/>
                  </a:cubicBezTo>
                  <a:close/>
                  <a:moveTo>
                    <a:pt x="536061" y="0"/>
                  </a:moveTo>
                  <a:lnTo>
                    <a:pt x="544232" y="61368"/>
                  </a:lnTo>
                  <a:lnTo>
                    <a:pt x="605702" y="69526"/>
                  </a:lnTo>
                  <a:lnTo>
                    <a:pt x="524361" y="150732"/>
                  </a:lnTo>
                  <a:lnTo>
                    <a:pt x="498361" y="147302"/>
                  </a:lnTo>
                  <a:lnTo>
                    <a:pt x="337721" y="307767"/>
                  </a:lnTo>
                  <a:cubicBezTo>
                    <a:pt x="339021" y="312588"/>
                    <a:pt x="339764" y="317779"/>
                    <a:pt x="339764" y="323063"/>
                  </a:cubicBezTo>
                  <a:cubicBezTo>
                    <a:pt x="339764" y="354859"/>
                    <a:pt x="313950" y="380630"/>
                    <a:pt x="282101" y="380630"/>
                  </a:cubicBezTo>
                  <a:cubicBezTo>
                    <a:pt x="250251" y="380630"/>
                    <a:pt x="224437" y="354859"/>
                    <a:pt x="224437" y="323063"/>
                  </a:cubicBezTo>
                  <a:cubicBezTo>
                    <a:pt x="224437" y="291266"/>
                    <a:pt x="250251" y="265495"/>
                    <a:pt x="282101" y="265495"/>
                  </a:cubicBezTo>
                  <a:cubicBezTo>
                    <a:pt x="287393" y="265495"/>
                    <a:pt x="292500" y="266237"/>
                    <a:pt x="297422" y="267535"/>
                  </a:cubicBezTo>
                  <a:lnTo>
                    <a:pt x="458155" y="107162"/>
                  </a:lnTo>
                  <a:lnTo>
                    <a:pt x="454719" y="8120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wrap="square" lIns="91440" tIns="45720" rIns="91440" bIns="45720">
              <a:normAutofit/>
            </a:bodyPr>
            <a:lstStyle/>
            <a:p>
              <a:endParaRPr lang="zh-CN" altLang="en-US"/>
            </a:p>
          </p:txBody>
        </p:sp>
        <p:sp>
          <p:nvSpPr>
            <p:cNvPr id="20" name="íṧlïḑe">
              <a:extLst>
                <a:ext uri="{FF2B5EF4-FFF2-40B4-BE49-F238E27FC236}">
                  <a16:creationId xmlns:a16="http://schemas.microsoft.com/office/drawing/2014/main" xmlns="" id="{416730D7-ADB0-4AE6-AEF0-15A3D0E15618}"/>
                </a:ext>
              </a:extLst>
            </p:cNvPr>
            <p:cNvSpPr/>
            <p:nvPr/>
          </p:nvSpPr>
          <p:spPr bwMode="auto">
            <a:xfrm flipH="1">
              <a:off x="10602856" y="4947104"/>
              <a:ext cx="542514" cy="557984"/>
            </a:xfrm>
            <a:custGeom>
              <a:avLst/>
              <a:gdLst>
                <a:gd name="T0" fmla="*/ 6023 w 6383"/>
                <a:gd name="T1" fmla="*/ 2985 h 6575"/>
                <a:gd name="T2" fmla="*/ 5921 w 6383"/>
                <a:gd name="T3" fmla="*/ 1957 h 6575"/>
                <a:gd name="T4" fmla="*/ 5304 w 6383"/>
                <a:gd name="T5" fmla="*/ 1379 h 6575"/>
                <a:gd name="T6" fmla="*/ 4619 w 6383"/>
                <a:gd name="T7" fmla="*/ 608 h 6575"/>
                <a:gd name="T8" fmla="*/ 3777 w 6383"/>
                <a:gd name="T9" fmla="*/ 501 h 6575"/>
                <a:gd name="T10" fmla="*/ 2768 w 6383"/>
                <a:gd name="T11" fmla="*/ 280 h 6575"/>
                <a:gd name="T12" fmla="*/ 2028 w 6383"/>
                <a:gd name="T13" fmla="*/ 688 h 6575"/>
                <a:gd name="T14" fmla="*/ 1083 w 6383"/>
                <a:gd name="T15" fmla="*/ 1103 h 6575"/>
                <a:gd name="T16" fmla="*/ 723 w 6383"/>
                <a:gd name="T17" fmla="*/ 1868 h 6575"/>
                <a:gd name="T18" fmla="*/ 201 w 6383"/>
                <a:gd name="T19" fmla="*/ 2759 h 6575"/>
                <a:gd name="T20" fmla="*/ 360 w 6383"/>
                <a:gd name="T21" fmla="*/ 3591 h 6575"/>
                <a:gd name="T22" fmla="*/ 461 w 6383"/>
                <a:gd name="T23" fmla="*/ 4619 h 6575"/>
                <a:gd name="T24" fmla="*/ 1079 w 6383"/>
                <a:gd name="T25" fmla="*/ 5197 h 6575"/>
                <a:gd name="T26" fmla="*/ 1764 w 6383"/>
                <a:gd name="T27" fmla="*/ 5968 h 6575"/>
                <a:gd name="T28" fmla="*/ 2604 w 6383"/>
                <a:gd name="T29" fmla="*/ 6073 h 6575"/>
                <a:gd name="T30" fmla="*/ 3613 w 6383"/>
                <a:gd name="T31" fmla="*/ 6295 h 6575"/>
                <a:gd name="T32" fmla="*/ 4353 w 6383"/>
                <a:gd name="T33" fmla="*/ 5888 h 6575"/>
                <a:gd name="T34" fmla="*/ 5299 w 6383"/>
                <a:gd name="T35" fmla="*/ 5473 h 6575"/>
                <a:gd name="T36" fmla="*/ 5659 w 6383"/>
                <a:gd name="T37" fmla="*/ 4708 h 6575"/>
                <a:gd name="T38" fmla="*/ 6180 w 6383"/>
                <a:gd name="T39" fmla="*/ 3817 h 6575"/>
                <a:gd name="T40" fmla="*/ 3877 w 6383"/>
                <a:gd name="T41" fmla="*/ 4231 h 6575"/>
                <a:gd name="T42" fmla="*/ 3381 w 6383"/>
                <a:gd name="T43" fmla="*/ 4613 h 6575"/>
                <a:gd name="T44" fmla="*/ 3287 w 6383"/>
                <a:gd name="T45" fmla="*/ 4924 h 6575"/>
                <a:gd name="T46" fmla="*/ 2960 w 6383"/>
                <a:gd name="T47" fmla="*/ 4820 h 6575"/>
                <a:gd name="T48" fmla="*/ 2844 w 6383"/>
                <a:gd name="T49" fmla="*/ 4529 h 6575"/>
                <a:gd name="T50" fmla="*/ 2356 w 6383"/>
                <a:gd name="T51" fmla="*/ 4233 h 6575"/>
                <a:gd name="T52" fmla="*/ 2560 w 6383"/>
                <a:gd name="T53" fmla="*/ 3940 h 6575"/>
                <a:gd name="T54" fmla="*/ 3307 w 6383"/>
                <a:gd name="T55" fmla="*/ 4036 h 6575"/>
                <a:gd name="T56" fmla="*/ 3193 w 6383"/>
                <a:gd name="T57" fmla="*/ 3535 h 6575"/>
                <a:gd name="T58" fmla="*/ 2365 w 6383"/>
                <a:gd name="T59" fmla="*/ 2705 h 6575"/>
                <a:gd name="T60" fmla="*/ 2991 w 6383"/>
                <a:gd name="T61" fmla="*/ 1897 h 6575"/>
                <a:gd name="T62" fmla="*/ 3105 w 6383"/>
                <a:gd name="T63" fmla="*/ 1651 h 6575"/>
                <a:gd name="T64" fmla="*/ 3401 w 6383"/>
                <a:gd name="T65" fmla="*/ 1856 h 6575"/>
                <a:gd name="T66" fmla="*/ 3865 w 6383"/>
                <a:gd name="T67" fmla="*/ 2119 h 6575"/>
                <a:gd name="T68" fmla="*/ 3847 w 6383"/>
                <a:gd name="T69" fmla="*/ 2508 h 6575"/>
                <a:gd name="T70" fmla="*/ 3208 w 6383"/>
                <a:gd name="T71" fmla="*/ 2464 h 6575"/>
                <a:gd name="T72" fmla="*/ 3025 w 6383"/>
                <a:gd name="T73" fmla="*/ 2832 h 6575"/>
                <a:gd name="T74" fmla="*/ 3647 w 6383"/>
                <a:gd name="T75" fmla="*/ 3137 h 6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83" h="6575">
                  <a:moveTo>
                    <a:pt x="6023" y="3591"/>
                  </a:moveTo>
                  <a:cubicBezTo>
                    <a:pt x="5895" y="3409"/>
                    <a:pt x="5895" y="3167"/>
                    <a:pt x="6023" y="2985"/>
                  </a:cubicBezTo>
                  <a:lnTo>
                    <a:pt x="6181" y="2759"/>
                  </a:lnTo>
                  <a:cubicBezTo>
                    <a:pt x="6383" y="2472"/>
                    <a:pt x="6253" y="2072"/>
                    <a:pt x="5921" y="1957"/>
                  </a:cubicBezTo>
                  <a:lnTo>
                    <a:pt x="5660" y="1868"/>
                  </a:lnTo>
                  <a:cubicBezTo>
                    <a:pt x="5451" y="1796"/>
                    <a:pt x="5308" y="1600"/>
                    <a:pt x="5304" y="1379"/>
                  </a:cubicBezTo>
                  <a:lnTo>
                    <a:pt x="5300" y="1103"/>
                  </a:lnTo>
                  <a:cubicBezTo>
                    <a:pt x="5295" y="752"/>
                    <a:pt x="4953" y="505"/>
                    <a:pt x="4619" y="608"/>
                  </a:cubicBezTo>
                  <a:lnTo>
                    <a:pt x="4353" y="688"/>
                  </a:lnTo>
                  <a:cubicBezTo>
                    <a:pt x="4141" y="753"/>
                    <a:pt x="3911" y="679"/>
                    <a:pt x="3777" y="501"/>
                  </a:cubicBezTo>
                  <a:lnTo>
                    <a:pt x="3611" y="280"/>
                  </a:lnTo>
                  <a:cubicBezTo>
                    <a:pt x="3400" y="0"/>
                    <a:pt x="2979" y="0"/>
                    <a:pt x="2768" y="280"/>
                  </a:cubicBezTo>
                  <a:lnTo>
                    <a:pt x="2604" y="501"/>
                  </a:lnTo>
                  <a:cubicBezTo>
                    <a:pt x="2471" y="679"/>
                    <a:pt x="2240" y="753"/>
                    <a:pt x="2028" y="688"/>
                  </a:cubicBezTo>
                  <a:lnTo>
                    <a:pt x="1764" y="608"/>
                  </a:lnTo>
                  <a:cubicBezTo>
                    <a:pt x="1429" y="505"/>
                    <a:pt x="1088" y="752"/>
                    <a:pt x="1083" y="1103"/>
                  </a:cubicBezTo>
                  <a:lnTo>
                    <a:pt x="1079" y="1379"/>
                  </a:lnTo>
                  <a:cubicBezTo>
                    <a:pt x="1075" y="1600"/>
                    <a:pt x="933" y="1796"/>
                    <a:pt x="723" y="1868"/>
                  </a:cubicBezTo>
                  <a:lnTo>
                    <a:pt x="461" y="1957"/>
                  </a:lnTo>
                  <a:cubicBezTo>
                    <a:pt x="129" y="2071"/>
                    <a:pt x="0" y="2471"/>
                    <a:pt x="201" y="2759"/>
                  </a:cubicBezTo>
                  <a:lnTo>
                    <a:pt x="360" y="2985"/>
                  </a:lnTo>
                  <a:cubicBezTo>
                    <a:pt x="488" y="3167"/>
                    <a:pt x="488" y="3409"/>
                    <a:pt x="360" y="3591"/>
                  </a:cubicBezTo>
                  <a:lnTo>
                    <a:pt x="201" y="3817"/>
                  </a:lnTo>
                  <a:cubicBezTo>
                    <a:pt x="0" y="4104"/>
                    <a:pt x="129" y="4504"/>
                    <a:pt x="461" y="4619"/>
                  </a:cubicBezTo>
                  <a:lnTo>
                    <a:pt x="723" y="4708"/>
                  </a:lnTo>
                  <a:cubicBezTo>
                    <a:pt x="932" y="4780"/>
                    <a:pt x="1075" y="4976"/>
                    <a:pt x="1079" y="5197"/>
                  </a:cubicBezTo>
                  <a:lnTo>
                    <a:pt x="1083" y="5473"/>
                  </a:lnTo>
                  <a:cubicBezTo>
                    <a:pt x="1088" y="5824"/>
                    <a:pt x="1429" y="6071"/>
                    <a:pt x="1764" y="5968"/>
                  </a:cubicBezTo>
                  <a:lnTo>
                    <a:pt x="2028" y="5887"/>
                  </a:lnTo>
                  <a:cubicBezTo>
                    <a:pt x="2240" y="5821"/>
                    <a:pt x="2471" y="5896"/>
                    <a:pt x="2604" y="6073"/>
                  </a:cubicBezTo>
                  <a:lnTo>
                    <a:pt x="2771" y="6295"/>
                  </a:lnTo>
                  <a:cubicBezTo>
                    <a:pt x="2981" y="6575"/>
                    <a:pt x="3403" y="6575"/>
                    <a:pt x="3613" y="6295"/>
                  </a:cubicBezTo>
                  <a:lnTo>
                    <a:pt x="3777" y="6075"/>
                  </a:lnTo>
                  <a:cubicBezTo>
                    <a:pt x="3911" y="5897"/>
                    <a:pt x="4141" y="5823"/>
                    <a:pt x="4353" y="5888"/>
                  </a:cubicBezTo>
                  <a:lnTo>
                    <a:pt x="4617" y="5968"/>
                  </a:lnTo>
                  <a:cubicBezTo>
                    <a:pt x="4952" y="6071"/>
                    <a:pt x="5293" y="5824"/>
                    <a:pt x="5299" y="5473"/>
                  </a:cubicBezTo>
                  <a:lnTo>
                    <a:pt x="5303" y="5197"/>
                  </a:lnTo>
                  <a:cubicBezTo>
                    <a:pt x="5307" y="4976"/>
                    <a:pt x="5448" y="4780"/>
                    <a:pt x="5659" y="4708"/>
                  </a:cubicBezTo>
                  <a:lnTo>
                    <a:pt x="5920" y="4619"/>
                  </a:lnTo>
                  <a:cubicBezTo>
                    <a:pt x="6252" y="4505"/>
                    <a:pt x="6381" y="4105"/>
                    <a:pt x="6180" y="3817"/>
                  </a:cubicBezTo>
                  <a:lnTo>
                    <a:pt x="6023" y="3591"/>
                  </a:lnTo>
                  <a:close/>
                  <a:moveTo>
                    <a:pt x="3877" y="4231"/>
                  </a:moveTo>
                  <a:cubicBezTo>
                    <a:pt x="3773" y="4357"/>
                    <a:pt x="3637" y="4443"/>
                    <a:pt x="3479" y="4487"/>
                  </a:cubicBezTo>
                  <a:cubicBezTo>
                    <a:pt x="3409" y="4505"/>
                    <a:pt x="3379" y="4541"/>
                    <a:pt x="3381" y="4613"/>
                  </a:cubicBezTo>
                  <a:cubicBezTo>
                    <a:pt x="3384" y="4684"/>
                    <a:pt x="3381" y="4755"/>
                    <a:pt x="3381" y="4825"/>
                  </a:cubicBezTo>
                  <a:cubicBezTo>
                    <a:pt x="3381" y="4888"/>
                    <a:pt x="3349" y="4923"/>
                    <a:pt x="3287" y="4924"/>
                  </a:cubicBezTo>
                  <a:cubicBezTo>
                    <a:pt x="3211" y="4925"/>
                    <a:pt x="3135" y="4925"/>
                    <a:pt x="3059" y="4924"/>
                  </a:cubicBezTo>
                  <a:cubicBezTo>
                    <a:pt x="2992" y="4923"/>
                    <a:pt x="2961" y="4885"/>
                    <a:pt x="2960" y="4820"/>
                  </a:cubicBezTo>
                  <a:cubicBezTo>
                    <a:pt x="2960" y="4768"/>
                    <a:pt x="2959" y="4717"/>
                    <a:pt x="2959" y="4665"/>
                  </a:cubicBezTo>
                  <a:cubicBezTo>
                    <a:pt x="2957" y="4552"/>
                    <a:pt x="2953" y="4547"/>
                    <a:pt x="2844" y="4529"/>
                  </a:cubicBezTo>
                  <a:cubicBezTo>
                    <a:pt x="2704" y="4507"/>
                    <a:pt x="2567" y="4475"/>
                    <a:pt x="2439" y="4413"/>
                  </a:cubicBezTo>
                  <a:cubicBezTo>
                    <a:pt x="2337" y="4364"/>
                    <a:pt x="2328" y="4339"/>
                    <a:pt x="2356" y="4233"/>
                  </a:cubicBezTo>
                  <a:cubicBezTo>
                    <a:pt x="2377" y="4155"/>
                    <a:pt x="2399" y="4076"/>
                    <a:pt x="2424" y="3999"/>
                  </a:cubicBezTo>
                  <a:cubicBezTo>
                    <a:pt x="2452" y="3908"/>
                    <a:pt x="2477" y="3897"/>
                    <a:pt x="2560" y="3940"/>
                  </a:cubicBezTo>
                  <a:cubicBezTo>
                    <a:pt x="2701" y="4013"/>
                    <a:pt x="2852" y="4055"/>
                    <a:pt x="3011" y="4075"/>
                  </a:cubicBezTo>
                  <a:cubicBezTo>
                    <a:pt x="3112" y="4088"/>
                    <a:pt x="3212" y="4077"/>
                    <a:pt x="3307" y="4036"/>
                  </a:cubicBezTo>
                  <a:cubicBezTo>
                    <a:pt x="3483" y="3959"/>
                    <a:pt x="3511" y="3755"/>
                    <a:pt x="3361" y="3633"/>
                  </a:cubicBezTo>
                  <a:cubicBezTo>
                    <a:pt x="3311" y="3592"/>
                    <a:pt x="3253" y="3561"/>
                    <a:pt x="3193" y="3535"/>
                  </a:cubicBezTo>
                  <a:cubicBezTo>
                    <a:pt x="3039" y="3467"/>
                    <a:pt x="2879" y="3415"/>
                    <a:pt x="2733" y="3328"/>
                  </a:cubicBezTo>
                  <a:cubicBezTo>
                    <a:pt x="2497" y="3187"/>
                    <a:pt x="2347" y="2992"/>
                    <a:pt x="2365" y="2705"/>
                  </a:cubicBezTo>
                  <a:cubicBezTo>
                    <a:pt x="2385" y="2380"/>
                    <a:pt x="2569" y="2177"/>
                    <a:pt x="2867" y="2069"/>
                  </a:cubicBezTo>
                  <a:cubicBezTo>
                    <a:pt x="2989" y="2024"/>
                    <a:pt x="2991" y="2027"/>
                    <a:pt x="2991" y="1897"/>
                  </a:cubicBezTo>
                  <a:lnTo>
                    <a:pt x="2991" y="1767"/>
                  </a:lnTo>
                  <a:cubicBezTo>
                    <a:pt x="2993" y="1669"/>
                    <a:pt x="3009" y="1653"/>
                    <a:pt x="3105" y="1651"/>
                  </a:cubicBezTo>
                  <a:cubicBezTo>
                    <a:pt x="3135" y="1649"/>
                    <a:pt x="3165" y="1651"/>
                    <a:pt x="3195" y="1651"/>
                  </a:cubicBezTo>
                  <a:cubicBezTo>
                    <a:pt x="3400" y="1651"/>
                    <a:pt x="3400" y="1651"/>
                    <a:pt x="3401" y="1856"/>
                  </a:cubicBezTo>
                  <a:cubicBezTo>
                    <a:pt x="3401" y="2001"/>
                    <a:pt x="3401" y="2001"/>
                    <a:pt x="3547" y="2024"/>
                  </a:cubicBezTo>
                  <a:cubicBezTo>
                    <a:pt x="3657" y="2041"/>
                    <a:pt x="3764" y="2075"/>
                    <a:pt x="3865" y="2119"/>
                  </a:cubicBezTo>
                  <a:cubicBezTo>
                    <a:pt x="3921" y="2144"/>
                    <a:pt x="3943" y="2183"/>
                    <a:pt x="3925" y="2243"/>
                  </a:cubicBezTo>
                  <a:cubicBezTo>
                    <a:pt x="3900" y="2332"/>
                    <a:pt x="3876" y="2420"/>
                    <a:pt x="3847" y="2508"/>
                  </a:cubicBezTo>
                  <a:cubicBezTo>
                    <a:pt x="3820" y="2591"/>
                    <a:pt x="3793" y="2603"/>
                    <a:pt x="3713" y="2564"/>
                  </a:cubicBezTo>
                  <a:cubicBezTo>
                    <a:pt x="3553" y="2487"/>
                    <a:pt x="3385" y="2455"/>
                    <a:pt x="3208" y="2464"/>
                  </a:cubicBezTo>
                  <a:cubicBezTo>
                    <a:pt x="3161" y="2467"/>
                    <a:pt x="3116" y="2473"/>
                    <a:pt x="3073" y="2492"/>
                  </a:cubicBezTo>
                  <a:cubicBezTo>
                    <a:pt x="2920" y="2559"/>
                    <a:pt x="2896" y="2728"/>
                    <a:pt x="3025" y="2832"/>
                  </a:cubicBezTo>
                  <a:cubicBezTo>
                    <a:pt x="3091" y="2885"/>
                    <a:pt x="3167" y="2923"/>
                    <a:pt x="3245" y="2956"/>
                  </a:cubicBezTo>
                  <a:cubicBezTo>
                    <a:pt x="3381" y="3012"/>
                    <a:pt x="3517" y="3065"/>
                    <a:pt x="3647" y="3137"/>
                  </a:cubicBezTo>
                  <a:cubicBezTo>
                    <a:pt x="4056" y="3365"/>
                    <a:pt x="4167" y="3880"/>
                    <a:pt x="3877" y="423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wrap="square" lIns="91440" tIns="45720" rIns="91440" bIns="4572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" name="iṩ1ide">
              <a:extLst>
                <a:ext uri="{FF2B5EF4-FFF2-40B4-BE49-F238E27FC236}">
                  <a16:creationId xmlns:a16="http://schemas.microsoft.com/office/drawing/2014/main" xmlns="" id="{72D25439-D56C-4F81-9BB5-73C83474641F}"/>
                </a:ext>
              </a:extLst>
            </p:cNvPr>
            <p:cNvSpPr/>
            <p:nvPr/>
          </p:nvSpPr>
          <p:spPr bwMode="auto">
            <a:xfrm flipH="1">
              <a:off x="10652363" y="1825726"/>
              <a:ext cx="456218" cy="438754"/>
            </a:xfrm>
            <a:custGeom>
              <a:avLst/>
              <a:gdLst>
                <a:gd name="connsiteX0" fmla="*/ 61288 w 609549"/>
                <a:gd name="connsiteY0" fmla="*/ 383285 h 586216"/>
                <a:gd name="connsiteX1" fmla="*/ 71162 w 609549"/>
                <a:gd name="connsiteY1" fmla="*/ 387101 h 586216"/>
                <a:gd name="connsiteX2" fmla="*/ 120018 w 609549"/>
                <a:gd name="connsiteY2" fmla="*/ 435892 h 586216"/>
                <a:gd name="connsiteX3" fmla="*/ 120018 w 609549"/>
                <a:gd name="connsiteY3" fmla="*/ 454200 h 586216"/>
                <a:gd name="connsiteX4" fmla="*/ 56639 w 609549"/>
                <a:gd name="connsiteY4" fmla="*/ 517543 h 586216"/>
                <a:gd name="connsiteX5" fmla="*/ 35592 w 609549"/>
                <a:gd name="connsiteY5" fmla="*/ 513644 h 586216"/>
                <a:gd name="connsiteX6" fmla="*/ 51877 w 609549"/>
                <a:gd name="connsiteY6" fmla="*/ 388099 h 586216"/>
                <a:gd name="connsiteX7" fmla="*/ 61288 w 609549"/>
                <a:gd name="connsiteY7" fmla="*/ 383285 h 586216"/>
                <a:gd name="connsiteX8" fmla="*/ 235245 w 609549"/>
                <a:gd name="connsiteY8" fmla="*/ 302810 h 586216"/>
                <a:gd name="connsiteX9" fmla="*/ 306042 w 609549"/>
                <a:gd name="connsiteY9" fmla="*/ 373466 h 586216"/>
                <a:gd name="connsiteX10" fmla="*/ 258717 w 609549"/>
                <a:gd name="connsiteY10" fmla="*/ 420680 h 586216"/>
                <a:gd name="connsiteX11" fmla="*/ 230246 w 609549"/>
                <a:gd name="connsiteY11" fmla="*/ 550152 h 586216"/>
                <a:gd name="connsiteX12" fmla="*/ 92223 w 609549"/>
                <a:gd name="connsiteY12" fmla="*/ 575305 h 586216"/>
                <a:gd name="connsiteX13" fmla="*/ 88748 w 609549"/>
                <a:gd name="connsiteY13" fmla="*/ 556143 h 586216"/>
                <a:gd name="connsiteX14" fmla="*/ 165115 w 609549"/>
                <a:gd name="connsiteY14" fmla="*/ 479877 h 586216"/>
                <a:gd name="connsiteX15" fmla="*/ 165115 w 609549"/>
                <a:gd name="connsiteY15" fmla="*/ 446308 h 586216"/>
                <a:gd name="connsiteX16" fmla="*/ 88700 w 609549"/>
                <a:gd name="connsiteY16" fmla="*/ 369995 h 586216"/>
                <a:gd name="connsiteX17" fmla="*/ 92128 w 609549"/>
                <a:gd name="connsiteY17" fmla="*/ 350976 h 586216"/>
                <a:gd name="connsiteX18" fmla="*/ 189111 w 609549"/>
                <a:gd name="connsiteY18" fmla="*/ 348884 h 586216"/>
                <a:gd name="connsiteX19" fmla="*/ 257958 w 609549"/>
                <a:gd name="connsiteY19" fmla="*/ 161679 h 586216"/>
                <a:gd name="connsiteX20" fmla="*/ 317251 w 609549"/>
                <a:gd name="connsiteY20" fmla="*/ 220879 h 586216"/>
                <a:gd name="connsiteX21" fmla="*/ 388070 w 609549"/>
                <a:gd name="connsiteY21" fmla="*/ 291586 h 586216"/>
                <a:gd name="connsiteX22" fmla="*/ 604906 w 609549"/>
                <a:gd name="connsiteY22" fmla="*/ 508130 h 586216"/>
                <a:gd name="connsiteX23" fmla="*/ 604906 w 609549"/>
                <a:gd name="connsiteY23" fmla="*/ 530526 h 586216"/>
                <a:gd name="connsiteX24" fmla="*/ 556567 w 609549"/>
                <a:gd name="connsiteY24" fmla="*/ 578789 h 586216"/>
                <a:gd name="connsiteX25" fmla="*/ 545327 w 609549"/>
                <a:gd name="connsiteY25" fmla="*/ 583449 h 586216"/>
                <a:gd name="connsiteX26" fmla="*/ 534135 w 609549"/>
                <a:gd name="connsiteY26" fmla="*/ 578789 h 586216"/>
                <a:gd name="connsiteX27" fmla="*/ 317251 w 609549"/>
                <a:gd name="connsiteY27" fmla="*/ 362293 h 586216"/>
                <a:gd name="connsiteX28" fmla="*/ 246481 w 609549"/>
                <a:gd name="connsiteY28" fmla="*/ 291586 h 586216"/>
                <a:gd name="connsiteX29" fmla="*/ 187140 w 609549"/>
                <a:gd name="connsiteY29" fmla="*/ 232339 h 586216"/>
                <a:gd name="connsiteX30" fmla="*/ 58606 w 609549"/>
                <a:gd name="connsiteY30" fmla="*/ 160814 h 586216"/>
                <a:gd name="connsiteX31" fmla="*/ 126401 w 609549"/>
                <a:gd name="connsiteY31" fmla="*/ 228498 h 586216"/>
                <a:gd name="connsiteX32" fmla="*/ 111975 w 609549"/>
                <a:gd name="connsiteY32" fmla="*/ 242899 h 586216"/>
                <a:gd name="connsiteX33" fmla="*/ 119307 w 609549"/>
                <a:gd name="connsiteY33" fmla="*/ 250219 h 586216"/>
                <a:gd name="connsiteX34" fmla="*/ 119307 w 609549"/>
                <a:gd name="connsiteY34" fmla="*/ 277692 h 586216"/>
                <a:gd name="connsiteX35" fmla="*/ 115641 w 609549"/>
                <a:gd name="connsiteY35" fmla="*/ 281352 h 586216"/>
                <a:gd name="connsiteX36" fmla="*/ 88123 w 609549"/>
                <a:gd name="connsiteY36" fmla="*/ 281352 h 586216"/>
                <a:gd name="connsiteX37" fmla="*/ 5712 w 609549"/>
                <a:gd name="connsiteY37" fmla="*/ 199029 h 586216"/>
                <a:gd name="connsiteX38" fmla="*/ 5712 w 609549"/>
                <a:gd name="connsiteY38" fmla="*/ 171604 h 586216"/>
                <a:gd name="connsiteX39" fmla="*/ 9378 w 609549"/>
                <a:gd name="connsiteY39" fmla="*/ 167944 h 586216"/>
                <a:gd name="connsiteX40" fmla="*/ 36849 w 609549"/>
                <a:gd name="connsiteY40" fmla="*/ 167944 h 586216"/>
                <a:gd name="connsiteX41" fmla="*/ 44180 w 609549"/>
                <a:gd name="connsiteY41" fmla="*/ 175264 h 586216"/>
                <a:gd name="connsiteX42" fmla="*/ 585775 w 609549"/>
                <a:gd name="connsiteY42" fmla="*/ 66370 h 586216"/>
                <a:gd name="connsiteX43" fmla="*/ 595263 w 609549"/>
                <a:gd name="connsiteY43" fmla="*/ 73839 h 586216"/>
                <a:gd name="connsiteX44" fmla="*/ 578978 w 609549"/>
                <a:gd name="connsiteY44" fmla="*/ 199341 h 586216"/>
                <a:gd name="connsiteX45" fmla="*/ 559693 w 609549"/>
                <a:gd name="connsiteY45" fmla="*/ 200387 h 586216"/>
                <a:gd name="connsiteX46" fmla="*/ 510789 w 609549"/>
                <a:gd name="connsiteY46" fmla="*/ 151612 h 586216"/>
                <a:gd name="connsiteX47" fmla="*/ 510789 w 609549"/>
                <a:gd name="connsiteY47" fmla="*/ 133262 h 586216"/>
                <a:gd name="connsiteX48" fmla="*/ 574216 w 609549"/>
                <a:gd name="connsiteY48" fmla="*/ 69988 h 586216"/>
                <a:gd name="connsiteX49" fmla="*/ 585775 w 609549"/>
                <a:gd name="connsiteY49" fmla="*/ 66370 h 586216"/>
                <a:gd name="connsiteX50" fmla="*/ 158702 w 609549"/>
                <a:gd name="connsiteY50" fmla="*/ 26758 h 586216"/>
                <a:gd name="connsiteX51" fmla="*/ 172463 w 609549"/>
                <a:gd name="connsiteY51" fmla="*/ 32464 h 586216"/>
                <a:gd name="connsiteX52" fmla="*/ 179701 w 609549"/>
                <a:gd name="connsiteY52" fmla="*/ 39691 h 586216"/>
                <a:gd name="connsiteX53" fmla="*/ 246935 w 609549"/>
                <a:gd name="connsiteY53" fmla="*/ 106831 h 586216"/>
                <a:gd name="connsiteX54" fmla="*/ 254886 w 609549"/>
                <a:gd name="connsiteY54" fmla="*/ 114819 h 586216"/>
                <a:gd name="connsiteX55" fmla="*/ 257600 w 609549"/>
                <a:gd name="connsiteY55" fmla="*/ 138879 h 586216"/>
                <a:gd name="connsiteX56" fmla="*/ 254886 w 609549"/>
                <a:gd name="connsiteY56" fmla="*/ 142255 h 586216"/>
                <a:gd name="connsiteX57" fmla="*/ 252315 w 609549"/>
                <a:gd name="connsiteY57" fmla="*/ 144823 h 586216"/>
                <a:gd name="connsiteX58" fmla="*/ 246696 w 609549"/>
                <a:gd name="connsiteY58" fmla="*/ 150434 h 586216"/>
                <a:gd name="connsiteX59" fmla="*/ 175892 w 609549"/>
                <a:gd name="connsiteY59" fmla="*/ 221140 h 586216"/>
                <a:gd name="connsiteX60" fmla="*/ 172463 w 609549"/>
                <a:gd name="connsiteY60" fmla="*/ 224611 h 586216"/>
                <a:gd name="connsiteX61" fmla="*/ 170130 w 609549"/>
                <a:gd name="connsiteY61" fmla="*/ 226560 h 586216"/>
                <a:gd name="connsiteX62" fmla="*/ 162274 w 609549"/>
                <a:gd name="connsiteY62" fmla="*/ 229936 h 586216"/>
                <a:gd name="connsiteX63" fmla="*/ 158702 w 609549"/>
                <a:gd name="connsiteY63" fmla="*/ 230269 h 586216"/>
                <a:gd name="connsiteX64" fmla="*/ 144942 w 609549"/>
                <a:gd name="connsiteY64" fmla="*/ 224611 h 586216"/>
                <a:gd name="connsiteX65" fmla="*/ 137609 w 609549"/>
                <a:gd name="connsiteY65" fmla="*/ 217288 h 586216"/>
                <a:gd name="connsiteX66" fmla="*/ 69804 w 609549"/>
                <a:gd name="connsiteY66" fmla="*/ 149578 h 586216"/>
                <a:gd name="connsiteX67" fmla="*/ 62519 w 609549"/>
                <a:gd name="connsiteY67" fmla="*/ 142255 h 586216"/>
                <a:gd name="connsiteX68" fmla="*/ 62519 w 609549"/>
                <a:gd name="connsiteY68" fmla="*/ 114819 h 586216"/>
                <a:gd name="connsiteX69" fmla="*/ 144942 w 609549"/>
                <a:gd name="connsiteY69" fmla="*/ 32464 h 586216"/>
                <a:gd name="connsiteX70" fmla="*/ 158702 w 609549"/>
                <a:gd name="connsiteY70" fmla="*/ 26758 h 586216"/>
                <a:gd name="connsiteX71" fmla="*/ 254809 w 609549"/>
                <a:gd name="connsiteY71" fmla="*/ 6542 h 586216"/>
                <a:gd name="connsiteX72" fmla="*/ 321015 w 609549"/>
                <a:gd name="connsiteY72" fmla="*/ 29913 h 586216"/>
                <a:gd name="connsiteX73" fmla="*/ 260017 w 609549"/>
                <a:gd name="connsiteY73" fmla="*/ 97465 h 586216"/>
                <a:gd name="connsiteX74" fmla="*/ 193067 w 609549"/>
                <a:gd name="connsiteY74" fmla="*/ 30626 h 586216"/>
                <a:gd name="connsiteX75" fmla="*/ 254809 w 609549"/>
                <a:gd name="connsiteY75" fmla="*/ 6542 h 586216"/>
                <a:gd name="connsiteX76" fmla="*/ 503105 w 609549"/>
                <a:gd name="connsiteY76" fmla="*/ 953 h 586216"/>
                <a:gd name="connsiteX77" fmla="*/ 538560 w 609549"/>
                <a:gd name="connsiteY77" fmla="*/ 10911 h 586216"/>
                <a:gd name="connsiteX78" fmla="*/ 542083 w 609549"/>
                <a:gd name="connsiteY78" fmla="*/ 30073 h 586216"/>
                <a:gd name="connsiteX79" fmla="*/ 465709 w 609549"/>
                <a:gd name="connsiteY79" fmla="*/ 106341 h 586216"/>
                <a:gd name="connsiteX80" fmla="*/ 465709 w 609549"/>
                <a:gd name="connsiteY80" fmla="*/ 139911 h 586216"/>
                <a:gd name="connsiteX81" fmla="*/ 542131 w 609549"/>
                <a:gd name="connsiteY81" fmla="*/ 216227 h 586216"/>
                <a:gd name="connsiteX82" fmla="*/ 538655 w 609549"/>
                <a:gd name="connsiteY82" fmla="*/ 235246 h 586216"/>
                <a:gd name="connsiteX83" fmla="*/ 442187 w 609549"/>
                <a:gd name="connsiteY83" fmla="*/ 237528 h 586216"/>
                <a:gd name="connsiteX84" fmla="*/ 399238 w 609549"/>
                <a:gd name="connsiteY84" fmla="*/ 280370 h 586216"/>
                <a:gd name="connsiteX85" fmla="*/ 328482 w 609549"/>
                <a:gd name="connsiteY85" fmla="*/ 209712 h 586216"/>
                <a:gd name="connsiteX86" fmla="*/ 372240 w 609549"/>
                <a:gd name="connsiteY86" fmla="*/ 166015 h 586216"/>
                <a:gd name="connsiteX87" fmla="*/ 400571 w 609549"/>
                <a:gd name="connsiteY87" fmla="*/ 36064 h 586216"/>
                <a:gd name="connsiteX88" fmla="*/ 503105 w 609549"/>
                <a:gd name="connsiteY88" fmla="*/ 953 h 58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609549" h="586216">
                  <a:moveTo>
                    <a:pt x="61288" y="383285"/>
                  </a:moveTo>
                  <a:cubicBezTo>
                    <a:pt x="64829" y="383106"/>
                    <a:pt x="68448" y="384367"/>
                    <a:pt x="71162" y="387101"/>
                  </a:cubicBezTo>
                  <a:lnTo>
                    <a:pt x="120018" y="435892"/>
                  </a:lnTo>
                  <a:cubicBezTo>
                    <a:pt x="125113" y="440933"/>
                    <a:pt x="125113" y="449160"/>
                    <a:pt x="120018" y="454200"/>
                  </a:cubicBezTo>
                  <a:lnTo>
                    <a:pt x="56639" y="517543"/>
                  </a:lnTo>
                  <a:cubicBezTo>
                    <a:pt x="50211" y="523963"/>
                    <a:pt x="39211" y="522013"/>
                    <a:pt x="35592" y="513644"/>
                  </a:cubicBezTo>
                  <a:cubicBezTo>
                    <a:pt x="17783" y="472794"/>
                    <a:pt x="23211" y="424288"/>
                    <a:pt x="51877" y="388099"/>
                  </a:cubicBezTo>
                  <a:cubicBezTo>
                    <a:pt x="54282" y="385079"/>
                    <a:pt x="57746" y="383463"/>
                    <a:pt x="61288" y="383285"/>
                  </a:cubicBezTo>
                  <a:close/>
                  <a:moveTo>
                    <a:pt x="235245" y="302810"/>
                  </a:moveTo>
                  <a:lnTo>
                    <a:pt x="306042" y="373466"/>
                  </a:lnTo>
                  <a:lnTo>
                    <a:pt x="258717" y="420680"/>
                  </a:lnTo>
                  <a:cubicBezTo>
                    <a:pt x="274667" y="464329"/>
                    <a:pt x="265192" y="515300"/>
                    <a:pt x="230246" y="550152"/>
                  </a:cubicBezTo>
                  <a:cubicBezTo>
                    <a:pt x="192919" y="587430"/>
                    <a:pt x="137644" y="595798"/>
                    <a:pt x="92223" y="575305"/>
                  </a:cubicBezTo>
                  <a:cubicBezTo>
                    <a:pt x="84701" y="571882"/>
                    <a:pt x="82892" y="561992"/>
                    <a:pt x="88748" y="556143"/>
                  </a:cubicBezTo>
                  <a:lnTo>
                    <a:pt x="165115" y="479877"/>
                  </a:lnTo>
                  <a:cubicBezTo>
                    <a:pt x="174399" y="470605"/>
                    <a:pt x="174399" y="455580"/>
                    <a:pt x="165115" y="446308"/>
                  </a:cubicBezTo>
                  <a:lnTo>
                    <a:pt x="88700" y="369995"/>
                  </a:lnTo>
                  <a:cubicBezTo>
                    <a:pt x="82844" y="364194"/>
                    <a:pt x="84653" y="354399"/>
                    <a:pt x="92128" y="350976"/>
                  </a:cubicBezTo>
                  <a:cubicBezTo>
                    <a:pt x="122789" y="337092"/>
                    <a:pt x="157973" y="336379"/>
                    <a:pt x="189111" y="348884"/>
                  </a:cubicBezTo>
                  <a:close/>
                  <a:moveTo>
                    <a:pt x="257958" y="161679"/>
                  </a:moveTo>
                  <a:lnTo>
                    <a:pt x="317251" y="220879"/>
                  </a:lnTo>
                  <a:lnTo>
                    <a:pt x="388070" y="291586"/>
                  </a:lnTo>
                  <a:lnTo>
                    <a:pt x="604906" y="508130"/>
                  </a:lnTo>
                  <a:cubicBezTo>
                    <a:pt x="611097" y="514311"/>
                    <a:pt x="611097" y="524344"/>
                    <a:pt x="604906" y="530526"/>
                  </a:cubicBezTo>
                  <a:lnTo>
                    <a:pt x="556567" y="578789"/>
                  </a:lnTo>
                  <a:cubicBezTo>
                    <a:pt x="553471" y="581880"/>
                    <a:pt x="549423" y="583449"/>
                    <a:pt x="545327" y="583449"/>
                  </a:cubicBezTo>
                  <a:cubicBezTo>
                    <a:pt x="541279" y="583449"/>
                    <a:pt x="537231" y="581880"/>
                    <a:pt x="534135" y="578789"/>
                  </a:cubicBezTo>
                  <a:lnTo>
                    <a:pt x="317251" y="362293"/>
                  </a:lnTo>
                  <a:lnTo>
                    <a:pt x="246481" y="291586"/>
                  </a:lnTo>
                  <a:lnTo>
                    <a:pt x="187140" y="232339"/>
                  </a:lnTo>
                  <a:close/>
                  <a:moveTo>
                    <a:pt x="58606" y="160814"/>
                  </a:moveTo>
                  <a:lnTo>
                    <a:pt x="126401" y="228498"/>
                  </a:lnTo>
                  <a:lnTo>
                    <a:pt x="111975" y="242899"/>
                  </a:lnTo>
                  <a:lnTo>
                    <a:pt x="119307" y="250219"/>
                  </a:lnTo>
                  <a:cubicBezTo>
                    <a:pt x="126877" y="257824"/>
                    <a:pt x="126877" y="270087"/>
                    <a:pt x="119307" y="277692"/>
                  </a:cubicBezTo>
                  <a:lnTo>
                    <a:pt x="115641" y="281352"/>
                  </a:lnTo>
                  <a:cubicBezTo>
                    <a:pt x="108024" y="288909"/>
                    <a:pt x="95741" y="288909"/>
                    <a:pt x="88123" y="281352"/>
                  </a:cubicBezTo>
                  <a:lnTo>
                    <a:pt x="5712" y="199029"/>
                  </a:lnTo>
                  <a:cubicBezTo>
                    <a:pt x="-1905" y="191424"/>
                    <a:pt x="-1905" y="179161"/>
                    <a:pt x="5712" y="171604"/>
                  </a:cubicBezTo>
                  <a:lnTo>
                    <a:pt x="9378" y="167944"/>
                  </a:lnTo>
                  <a:cubicBezTo>
                    <a:pt x="16948" y="160339"/>
                    <a:pt x="29231" y="160339"/>
                    <a:pt x="36849" y="167944"/>
                  </a:cubicBezTo>
                  <a:lnTo>
                    <a:pt x="44180" y="175264"/>
                  </a:lnTo>
                  <a:close/>
                  <a:moveTo>
                    <a:pt x="585775" y="66370"/>
                  </a:moveTo>
                  <a:cubicBezTo>
                    <a:pt x="589775" y="67101"/>
                    <a:pt x="593430" y="69680"/>
                    <a:pt x="595263" y="73839"/>
                  </a:cubicBezTo>
                  <a:cubicBezTo>
                    <a:pt x="613072" y="114675"/>
                    <a:pt x="607644" y="163212"/>
                    <a:pt x="578978" y="199341"/>
                  </a:cubicBezTo>
                  <a:cubicBezTo>
                    <a:pt x="574168" y="205379"/>
                    <a:pt x="565121" y="205854"/>
                    <a:pt x="559693" y="200387"/>
                  </a:cubicBezTo>
                  <a:lnTo>
                    <a:pt x="510789" y="151612"/>
                  </a:lnTo>
                  <a:cubicBezTo>
                    <a:pt x="505742" y="146526"/>
                    <a:pt x="505742" y="138349"/>
                    <a:pt x="510789" y="133262"/>
                  </a:cubicBezTo>
                  <a:lnTo>
                    <a:pt x="574216" y="69988"/>
                  </a:lnTo>
                  <a:cubicBezTo>
                    <a:pt x="577430" y="66756"/>
                    <a:pt x="581775" y="65639"/>
                    <a:pt x="585775" y="66370"/>
                  </a:cubicBezTo>
                  <a:close/>
                  <a:moveTo>
                    <a:pt x="158702" y="26758"/>
                  </a:moveTo>
                  <a:cubicBezTo>
                    <a:pt x="163655" y="26758"/>
                    <a:pt x="168654" y="28660"/>
                    <a:pt x="172463" y="32464"/>
                  </a:cubicBezTo>
                  <a:lnTo>
                    <a:pt x="179701" y="39691"/>
                  </a:lnTo>
                  <a:lnTo>
                    <a:pt x="246935" y="106831"/>
                  </a:lnTo>
                  <a:lnTo>
                    <a:pt x="254886" y="114819"/>
                  </a:lnTo>
                  <a:cubicBezTo>
                    <a:pt x="261457" y="121334"/>
                    <a:pt x="262362" y="131414"/>
                    <a:pt x="257600" y="138879"/>
                  </a:cubicBezTo>
                  <a:cubicBezTo>
                    <a:pt x="256839" y="140068"/>
                    <a:pt x="255934" y="141209"/>
                    <a:pt x="254886" y="142255"/>
                  </a:cubicBezTo>
                  <a:lnTo>
                    <a:pt x="252315" y="144823"/>
                  </a:lnTo>
                  <a:lnTo>
                    <a:pt x="246696" y="150434"/>
                  </a:lnTo>
                  <a:lnTo>
                    <a:pt x="175892" y="221140"/>
                  </a:lnTo>
                  <a:lnTo>
                    <a:pt x="172463" y="224611"/>
                  </a:lnTo>
                  <a:cubicBezTo>
                    <a:pt x="171702" y="225324"/>
                    <a:pt x="170940" y="225990"/>
                    <a:pt x="170130" y="226560"/>
                  </a:cubicBezTo>
                  <a:cubicBezTo>
                    <a:pt x="167749" y="228319"/>
                    <a:pt x="165083" y="229413"/>
                    <a:pt x="162274" y="229936"/>
                  </a:cubicBezTo>
                  <a:cubicBezTo>
                    <a:pt x="161083" y="230174"/>
                    <a:pt x="159893" y="230269"/>
                    <a:pt x="158702" y="230269"/>
                  </a:cubicBezTo>
                  <a:cubicBezTo>
                    <a:pt x="153703" y="230269"/>
                    <a:pt x="148751" y="228367"/>
                    <a:pt x="144942" y="224611"/>
                  </a:cubicBezTo>
                  <a:lnTo>
                    <a:pt x="137609" y="217288"/>
                  </a:lnTo>
                  <a:lnTo>
                    <a:pt x="69804" y="149578"/>
                  </a:lnTo>
                  <a:lnTo>
                    <a:pt x="62519" y="142255"/>
                  </a:lnTo>
                  <a:cubicBezTo>
                    <a:pt x="54900" y="134647"/>
                    <a:pt x="54900" y="122380"/>
                    <a:pt x="62519" y="114819"/>
                  </a:cubicBezTo>
                  <a:lnTo>
                    <a:pt x="144942" y="32464"/>
                  </a:lnTo>
                  <a:cubicBezTo>
                    <a:pt x="148751" y="28660"/>
                    <a:pt x="153750" y="26758"/>
                    <a:pt x="158702" y="26758"/>
                  </a:cubicBezTo>
                  <a:close/>
                  <a:moveTo>
                    <a:pt x="254809" y="6542"/>
                  </a:moveTo>
                  <a:cubicBezTo>
                    <a:pt x="277279" y="4029"/>
                    <a:pt x="300492" y="9424"/>
                    <a:pt x="321015" y="29913"/>
                  </a:cubicBezTo>
                  <a:cubicBezTo>
                    <a:pt x="380347" y="89193"/>
                    <a:pt x="337205" y="46124"/>
                    <a:pt x="260017" y="97465"/>
                  </a:cubicBezTo>
                  <a:lnTo>
                    <a:pt x="193067" y="30626"/>
                  </a:lnTo>
                  <a:cubicBezTo>
                    <a:pt x="210614" y="19479"/>
                    <a:pt x="232340" y="9056"/>
                    <a:pt x="254809" y="6542"/>
                  </a:cubicBezTo>
                  <a:close/>
                  <a:moveTo>
                    <a:pt x="503105" y="953"/>
                  </a:moveTo>
                  <a:cubicBezTo>
                    <a:pt x="515252" y="2468"/>
                    <a:pt x="527216" y="5788"/>
                    <a:pt x="538560" y="10911"/>
                  </a:cubicBezTo>
                  <a:cubicBezTo>
                    <a:pt x="546131" y="14334"/>
                    <a:pt x="547940" y="24224"/>
                    <a:pt x="542083" y="30073"/>
                  </a:cubicBezTo>
                  <a:lnTo>
                    <a:pt x="465709" y="106341"/>
                  </a:lnTo>
                  <a:cubicBezTo>
                    <a:pt x="456424" y="115613"/>
                    <a:pt x="456424" y="130639"/>
                    <a:pt x="465709" y="139911"/>
                  </a:cubicBezTo>
                  <a:lnTo>
                    <a:pt x="542131" y="216227"/>
                  </a:lnTo>
                  <a:cubicBezTo>
                    <a:pt x="547940" y="222028"/>
                    <a:pt x="546178" y="231823"/>
                    <a:pt x="538655" y="235246"/>
                  </a:cubicBezTo>
                  <a:cubicBezTo>
                    <a:pt x="508181" y="249035"/>
                    <a:pt x="473184" y="249844"/>
                    <a:pt x="442187" y="237528"/>
                  </a:cubicBezTo>
                  <a:lnTo>
                    <a:pt x="399238" y="280370"/>
                  </a:lnTo>
                  <a:lnTo>
                    <a:pt x="328482" y="209712"/>
                  </a:lnTo>
                  <a:lnTo>
                    <a:pt x="372240" y="166015"/>
                  </a:lnTo>
                  <a:cubicBezTo>
                    <a:pt x="356051" y="122270"/>
                    <a:pt x="365527" y="71060"/>
                    <a:pt x="400571" y="36064"/>
                  </a:cubicBezTo>
                  <a:cubicBezTo>
                    <a:pt x="428569" y="8106"/>
                    <a:pt x="466664" y="-3592"/>
                    <a:pt x="503105" y="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2" name="iŝ1íḋé">
              <a:extLst>
                <a:ext uri="{FF2B5EF4-FFF2-40B4-BE49-F238E27FC236}">
                  <a16:creationId xmlns:a16="http://schemas.microsoft.com/office/drawing/2014/main" xmlns="" id="{49683A13-5A39-4B86-AD57-A1875B94B44F}"/>
                </a:ext>
              </a:extLst>
            </p:cNvPr>
            <p:cNvGrpSpPr/>
            <p:nvPr/>
          </p:nvGrpSpPr>
          <p:grpSpPr>
            <a:xfrm flipH="1">
              <a:off x="6078791" y="1916726"/>
              <a:ext cx="3632195" cy="775197"/>
              <a:chOff x="5130801" y="2820874"/>
              <a:chExt cx="3632195" cy="775197"/>
            </a:xfrm>
          </p:grpSpPr>
          <p:sp>
            <p:nvSpPr>
              <p:cNvPr id="35" name="ïṥļíďê">
                <a:extLst>
                  <a:ext uri="{FF2B5EF4-FFF2-40B4-BE49-F238E27FC236}">
                    <a16:creationId xmlns:a16="http://schemas.microsoft.com/office/drawing/2014/main" xmlns="" id="{88C73A7C-2AC0-4916-9B9E-14713435F298}"/>
                  </a:ext>
                </a:extLst>
              </p:cNvPr>
              <p:cNvSpPr/>
              <p:nvPr/>
            </p:nvSpPr>
            <p:spPr bwMode="auto">
              <a:xfrm>
                <a:off x="5130801" y="3208473"/>
                <a:ext cx="3632195" cy="3875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100" dirty="0">
                    <a:solidFill>
                      <a:schemeClr val="bg1"/>
                    </a:solidFill>
                  </a:rPr>
                  <a:t>Copy paste fonts. Choose the only option to retain text.</a:t>
                </a:r>
              </a:p>
            </p:txBody>
          </p:sp>
          <p:sp>
            <p:nvSpPr>
              <p:cNvPr id="36" name="íṥ1idê">
                <a:extLst>
                  <a:ext uri="{FF2B5EF4-FFF2-40B4-BE49-F238E27FC236}">
                    <a16:creationId xmlns:a16="http://schemas.microsoft.com/office/drawing/2014/main" xmlns="" id="{E33556AC-9B01-4C4E-953D-C1DB6B623386}"/>
                  </a:ext>
                </a:extLst>
              </p:cNvPr>
              <p:cNvSpPr txBox="1"/>
              <p:nvPr/>
            </p:nvSpPr>
            <p:spPr bwMode="auto">
              <a:xfrm>
                <a:off x="5130801" y="2820874"/>
                <a:ext cx="3632195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>
                    <a:solidFill>
                      <a:schemeClr val="bg1"/>
                    </a:solidFill>
                  </a:rPr>
                  <a:t>Text here</a:t>
                </a:r>
              </a:p>
            </p:txBody>
          </p:sp>
        </p:grpSp>
        <p:grpSp>
          <p:nvGrpSpPr>
            <p:cNvPr id="23" name="ïŝḻíḍe">
              <a:extLst>
                <a:ext uri="{FF2B5EF4-FFF2-40B4-BE49-F238E27FC236}">
                  <a16:creationId xmlns:a16="http://schemas.microsoft.com/office/drawing/2014/main" xmlns="" id="{64452C52-6D90-458C-B809-A1268751C2E3}"/>
                </a:ext>
              </a:extLst>
            </p:cNvPr>
            <p:cNvGrpSpPr/>
            <p:nvPr/>
          </p:nvGrpSpPr>
          <p:grpSpPr>
            <a:xfrm flipH="1">
              <a:off x="6078791" y="2804112"/>
              <a:ext cx="3632195" cy="775197"/>
              <a:chOff x="5130801" y="2820874"/>
              <a:chExt cx="3632195" cy="775197"/>
            </a:xfrm>
          </p:grpSpPr>
          <p:sp>
            <p:nvSpPr>
              <p:cNvPr id="33" name="íṩ1ïḑè">
                <a:extLst>
                  <a:ext uri="{FF2B5EF4-FFF2-40B4-BE49-F238E27FC236}">
                    <a16:creationId xmlns:a16="http://schemas.microsoft.com/office/drawing/2014/main" xmlns="" id="{9ABAA980-019F-4FB6-9BB8-17CD267837DD}"/>
                  </a:ext>
                </a:extLst>
              </p:cNvPr>
              <p:cNvSpPr/>
              <p:nvPr/>
            </p:nvSpPr>
            <p:spPr bwMode="auto">
              <a:xfrm>
                <a:off x="5130801" y="3208473"/>
                <a:ext cx="3632195" cy="3875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</p:txBody>
          </p:sp>
          <p:sp>
            <p:nvSpPr>
              <p:cNvPr id="34" name="î$ḷíḋè">
                <a:extLst>
                  <a:ext uri="{FF2B5EF4-FFF2-40B4-BE49-F238E27FC236}">
                    <a16:creationId xmlns:a16="http://schemas.microsoft.com/office/drawing/2014/main" xmlns="" id="{D54280D7-0BB0-409F-B2E6-7A8E94F515DB}"/>
                  </a:ext>
                </a:extLst>
              </p:cNvPr>
              <p:cNvSpPr txBox="1"/>
              <p:nvPr/>
            </p:nvSpPr>
            <p:spPr bwMode="auto">
              <a:xfrm>
                <a:off x="5130801" y="2820874"/>
                <a:ext cx="3632195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24" name="iSḻïdê">
              <a:extLst>
                <a:ext uri="{FF2B5EF4-FFF2-40B4-BE49-F238E27FC236}">
                  <a16:creationId xmlns:a16="http://schemas.microsoft.com/office/drawing/2014/main" xmlns="" id="{5C2DD7C0-DDDB-4243-915A-C037CD602357}"/>
                </a:ext>
              </a:extLst>
            </p:cNvPr>
            <p:cNvGrpSpPr/>
            <p:nvPr/>
          </p:nvGrpSpPr>
          <p:grpSpPr>
            <a:xfrm flipH="1">
              <a:off x="6078791" y="3690004"/>
              <a:ext cx="3632195" cy="775197"/>
              <a:chOff x="5130801" y="2820874"/>
              <a:chExt cx="3632195" cy="775197"/>
            </a:xfrm>
          </p:grpSpPr>
          <p:sp>
            <p:nvSpPr>
              <p:cNvPr id="31" name="ïšḷîḍé">
                <a:extLst>
                  <a:ext uri="{FF2B5EF4-FFF2-40B4-BE49-F238E27FC236}">
                    <a16:creationId xmlns:a16="http://schemas.microsoft.com/office/drawing/2014/main" xmlns="" id="{4999D274-6FE4-4C0B-B98E-FB28879A5FDD}"/>
                  </a:ext>
                </a:extLst>
              </p:cNvPr>
              <p:cNvSpPr/>
              <p:nvPr/>
            </p:nvSpPr>
            <p:spPr bwMode="auto">
              <a:xfrm>
                <a:off x="5130801" y="3208473"/>
                <a:ext cx="3632195" cy="3875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100" dirty="0">
                    <a:solidFill>
                      <a:schemeClr val="bg1"/>
                    </a:solidFill>
                  </a:rPr>
                  <a:t>Copy paste fonts. Choose the only option to retain text.</a:t>
                </a:r>
              </a:p>
            </p:txBody>
          </p:sp>
          <p:sp>
            <p:nvSpPr>
              <p:cNvPr id="32" name="ïṡḻîḑé">
                <a:extLst>
                  <a:ext uri="{FF2B5EF4-FFF2-40B4-BE49-F238E27FC236}">
                    <a16:creationId xmlns:a16="http://schemas.microsoft.com/office/drawing/2014/main" xmlns="" id="{F8ED7A3A-B41B-4F77-8BFF-04E7356C585A}"/>
                  </a:ext>
                </a:extLst>
              </p:cNvPr>
              <p:cNvSpPr txBox="1"/>
              <p:nvPr/>
            </p:nvSpPr>
            <p:spPr bwMode="auto">
              <a:xfrm>
                <a:off x="5130801" y="2820874"/>
                <a:ext cx="3632195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>
                    <a:solidFill>
                      <a:schemeClr val="bg1"/>
                    </a:solidFill>
                  </a:rPr>
                  <a:t>Text here</a:t>
                </a:r>
              </a:p>
            </p:txBody>
          </p:sp>
        </p:grpSp>
        <p:grpSp>
          <p:nvGrpSpPr>
            <p:cNvPr id="25" name="îṥlîḓe">
              <a:extLst>
                <a:ext uri="{FF2B5EF4-FFF2-40B4-BE49-F238E27FC236}">
                  <a16:creationId xmlns:a16="http://schemas.microsoft.com/office/drawing/2014/main" xmlns="" id="{68C7E68F-C582-405B-AC27-4C3E64EA8979}"/>
                </a:ext>
              </a:extLst>
            </p:cNvPr>
            <p:cNvGrpSpPr/>
            <p:nvPr/>
          </p:nvGrpSpPr>
          <p:grpSpPr>
            <a:xfrm flipH="1">
              <a:off x="6078791" y="4579917"/>
              <a:ext cx="3632195" cy="775197"/>
              <a:chOff x="5130801" y="2820874"/>
              <a:chExt cx="3632195" cy="775197"/>
            </a:xfrm>
          </p:grpSpPr>
          <p:sp>
            <p:nvSpPr>
              <p:cNvPr id="29" name="îṩ1îḋê">
                <a:extLst>
                  <a:ext uri="{FF2B5EF4-FFF2-40B4-BE49-F238E27FC236}">
                    <a16:creationId xmlns:a16="http://schemas.microsoft.com/office/drawing/2014/main" xmlns="" id="{9A79ADF6-C652-4364-B022-80F6A41AF579}"/>
                  </a:ext>
                </a:extLst>
              </p:cNvPr>
              <p:cNvSpPr/>
              <p:nvPr/>
            </p:nvSpPr>
            <p:spPr bwMode="auto">
              <a:xfrm>
                <a:off x="5130801" y="3208473"/>
                <a:ext cx="3632195" cy="3875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</p:txBody>
          </p:sp>
          <p:sp>
            <p:nvSpPr>
              <p:cNvPr id="30" name="íṡḷíḑe">
                <a:extLst>
                  <a:ext uri="{FF2B5EF4-FFF2-40B4-BE49-F238E27FC236}">
                    <a16:creationId xmlns:a16="http://schemas.microsoft.com/office/drawing/2014/main" xmlns="" id="{5484F7FE-F743-4A15-987A-D5671B56C5C1}"/>
                  </a:ext>
                </a:extLst>
              </p:cNvPr>
              <p:cNvSpPr txBox="1"/>
              <p:nvPr/>
            </p:nvSpPr>
            <p:spPr bwMode="auto">
              <a:xfrm>
                <a:off x="5130801" y="2820874"/>
                <a:ext cx="3632195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26" name="ïşḻiḍe">
              <a:extLst>
                <a:ext uri="{FF2B5EF4-FFF2-40B4-BE49-F238E27FC236}">
                  <a16:creationId xmlns:a16="http://schemas.microsoft.com/office/drawing/2014/main" xmlns="" id="{6CFE5BE8-376B-4EA4-930B-D9A644B26A08}"/>
                </a:ext>
              </a:extLst>
            </p:cNvPr>
            <p:cNvGrpSpPr/>
            <p:nvPr/>
          </p:nvGrpSpPr>
          <p:grpSpPr>
            <a:xfrm>
              <a:off x="669925" y="2692550"/>
              <a:ext cx="3477025" cy="1773518"/>
              <a:chOff x="669925" y="2096444"/>
              <a:chExt cx="3864753" cy="1773518"/>
            </a:xfrm>
          </p:grpSpPr>
          <p:sp>
            <p:nvSpPr>
              <p:cNvPr id="27" name="ï$ḻïḑê">
                <a:extLst>
                  <a:ext uri="{FF2B5EF4-FFF2-40B4-BE49-F238E27FC236}">
                    <a16:creationId xmlns:a16="http://schemas.microsoft.com/office/drawing/2014/main" xmlns="" id="{9BE404E0-B65D-4642-B9F5-D8267C36001C}"/>
                  </a:ext>
                </a:extLst>
              </p:cNvPr>
              <p:cNvSpPr/>
              <p:nvPr/>
            </p:nvSpPr>
            <p:spPr>
              <a:xfrm>
                <a:off x="669925" y="2538249"/>
                <a:ext cx="3864753" cy="13317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Unified fonts make reading more fluent.</a:t>
                </a:r>
              </a:p>
              <a:p>
                <a:pPr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Theme color makes PPT more convenient to change.</a:t>
                </a:r>
              </a:p>
              <a:p>
                <a:pPr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Adjust the spacing to adapt to Chinese typesetting, use the reference line in PPT.</a:t>
                </a:r>
              </a:p>
            </p:txBody>
          </p:sp>
          <p:sp>
            <p:nvSpPr>
              <p:cNvPr id="28" name="íṡlíḍe">
                <a:extLst>
                  <a:ext uri="{FF2B5EF4-FFF2-40B4-BE49-F238E27FC236}">
                    <a16:creationId xmlns:a16="http://schemas.microsoft.com/office/drawing/2014/main" xmlns="" id="{3A292CCD-7C25-47A4-BCA9-D74E5937676D}"/>
                  </a:ext>
                </a:extLst>
              </p:cNvPr>
              <p:cNvSpPr txBox="1"/>
              <p:nvPr/>
            </p:nvSpPr>
            <p:spPr bwMode="auto">
              <a:xfrm>
                <a:off x="669925" y="2096444"/>
                <a:ext cx="3864753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533896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25</a:t>
            </a:fld>
            <a:endParaRPr lang="zh-CN" altLang="en-US"/>
          </a:p>
        </p:txBody>
      </p:sp>
      <p:grpSp>
        <p:nvGrpSpPr>
          <p:cNvPr id="5" name="20414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F8BFDE26-E002-4942-AABC-5539E051A23A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571" y="1137014"/>
            <a:ext cx="10839683" cy="5007213"/>
            <a:chOff x="673571" y="1137014"/>
            <a:chExt cx="10839683" cy="5007213"/>
          </a:xfrm>
        </p:grpSpPr>
        <p:sp>
          <p:nvSpPr>
            <p:cNvPr id="6" name="îs1iḍé">
              <a:extLst>
                <a:ext uri="{FF2B5EF4-FFF2-40B4-BE49-F238E27FC236}">
                  <a16:creationId xmlns:a16="http://schemas.microsoft.com/office/drawing/2014/main" xmlns="" id="{71A25B22-42E1-43BF-AEC6-7931F5023962}"/>
                </a:ext>
              </a:extLst>
            </p:cNvPr>
            <p:cNvSpPr/>
            <p:nvPr/>
          </p:nvSpPr>
          <p:spPr bwMode="auto">
            <a:xfrm rot="10800000">
              <a:off x="4229165" y="2363084"/>
              <a:ext cx="3885258" cy="2585628"/>
            </a:xfrm>
            <a:custGeom>
              <a:avLst/>
              <a:gdLst>
                <a:gd name="T0" fmla="*/ 357 w 357"/>
                <a:gd name="T1" fmla="*/ 13 h 236"/>
                <a:gd name="T2" fmla="*/ 314 w 357"/>
                <a:gd name="T3" fmla="*/ 0 h 236"/>
                <a:gd name="T4" fmla="*/ 317 w 357"/>
                <a:gd name="T5" fmla="*/ 12 h 236"/>
                <a:gd name="T6" fmla="*/ 178 w 357"/>
                <a:gd name="T7" fmla="*/ 113 h 236"/>
                <a:gd name="T8" fmla="*/ 0 w 357"/>
                <a:gd name="T9" fmla="*/ 220 h 236"/>
                <a:gd name="T10" fmla="*/ 1 w 357"/>
                <a:gd name="T11" fmla="*/ 236 h 236"/>
                <a:gd name="T12" fmla="*/ 191 w 357"/>
                <a:gd name="T13" fmla="*/ 124 h 236"/>
                <a:gd name="T14" fmla="*/ 321 w 357"/>
                <a:gd name="T15" fmla="*/ 29 h 236"/>
                <a:gd name="T16" fmla="*/ 324 w 357"/>
                <a:gd name="T17" fmla="*/ 44 h 236"/>
                <a:gd name="T18" fmla="*/ 357 w 357"/>
                <a:gd name="T19" fmla="*/ 13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7" h="236">
                  <a:moveTo>
                    <a:pt x="357" y="13"/>
                  </a:moveTo>
                  <a:cubicBezTo>
                    <a:pt x="314" y="0"/>
                    <a:pt x="314" y="0"/>
                    <a:pt x="314" y="0"/>
                  </a:cubicBezTo>
                  <a:cubicBezTo>
                    <a:pt x="317" y="12"/>
                    <a:pt x="317" y="12"/>
                    <a:pt x="317" y="12"/>
                  </a:cubicBezTo>
                  <a:cubicBezTo>
                    <a:pt x="277" y="25"/>
                    <a:pt x="224" y="54"/>
                    <a:pt x="178" y="113"/>
                  </a:cubicBezTo>
                  <a:cubicBezTo>
                    <a:pt x="131" y="174"/>
                    <a:pt x="66" y="213"/>
                    <a:pt x="0" y="220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72" y="229"/>
                    <a:pt x="142" y="188"/>
                    <a:pt x="191" y="124"/>
                  </a:cubicBezTo>
                  <a:cubicBezTo>
                    <a:pt x="235" y="68"/>
                    <a:pt x="283" y="41"/>
                    <a:pt x="321" y="29"/>
                  </a:cubicBezTo>
                  <a:cubicBezTo>
                    <a:pt x="324" y="44"/>
                    <a:pt x="324" y="44"/>
                    <a:pt x="324" y="44"/>
                  </a:cubicBezTo>
                  <a:lnTo>
                    <a:pt x="357" y="1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 sz="5400"/>
            </a:p>
          </p:txBody>
        </p:sp>
        <p:sp>
          <p:nvSpPr>
            <p:cNvPr id="7" name="ïs1iḑê">
              <a:extLst>
                <a:ext uri="{FF2B5EF4-FFF2-40B4-BE49-F238E27FC236}">
                  <a16:creationId xmlns:a16="http://schemas.microsoft.com/office/drawing/2014/main" xmlns="" id="{16185558-A4D7-4CBB-BC4A-2F6DF5E5D5D6}"/>
                </a:ext>
              </a:extLst>
            </p:cNvPr>
            <p:cNvSpPr/>
            <p:nvPr/>
          </p:nvSpPr>
          <p:spPr bwMode="auto">
            <a:xfrm rot="10800000">
              <a:off x="8778585" y="2396984"/>
              <a:ext cx="1066030" cy="996962"/>
            </a:xfrm>
            <a:custGeom>
              <a:avLst/>
              <a:gdLst>
                <a:gd name="T0" fmla="*/ 98 w 98"/>
                <a:gd name="T1" fmla="*/ 83 h 91"/>
                <a:gd name="T2" fmla="*/ 70 w 98"/>
                <a:gd name="T3" fmla="*/ 49 h 91"/>
                <a:gd name="T4" fmla="*/ 65 w 98"/>
                <a:gd name="T5" fmla="*/ 61 h 91"/>
                <a:gd name="T6" fmla="*/ 16 w 98"/>
                <a:gd name="T7" fmla="*/ 0 h 91"/>
                <a:gd name="T8" fmla="*/ 0 w 98"/>
                <a:gd name="T9" fmla="*/ 4 h 91"/>
                <a:gd name="T10" fmla="*/ 59 w 98"/>
                <a:gd name="T11" fmla="*/ 78 h 91"/>
                <a:gd name="T12" fmla="*/ 54 w 98"/>
                <a:gd name="T13" fmla="*/ 91 h 91"/>
                <a:gd name="T14" fmla="*/ 98 w 98"/>
                <a:gd name="T15" fmla="*/ 8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91">
                  <a:moveTo>
                    <a:pt x="98" y="83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40" y="48"/>
                    <a:pt x="23" y="26"/>
                    <a:pt x="16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36"/>
                    <a:pt x="28" y="61"/>
                    <a:pt x="59" y="78"/>
                  </a:cubicBezTo>
                  <a:cubicBezTo>
                    <a:pt x="54" y="91"/>
                    <a:pt x="54" y="91"/>
                    <a:pt x="54" y="91"/>
                  </a:cubicBezTo>
                  <a:lnTo>
                    <a:pt x="98" y="8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 sz="5400"/>
            </a:p>
          </p:txBody>
        </p:sp>
        <p:sp>
          <p:nvSpPr>
            <p:cNvPr id="8" name="iṩḷïḓè">
              <a:extLst>
                <a:ext uri="{FF2B5EF4-FFF2-40B4-BE49-F238E27FC236}">
                  <a16:creationId xmlns:a16="http://schemas.microsoft.com/office/drawing/2014/main" xmlns="" id="{03D01324-1F9B-4F48-BEE6-1276C65C982D}"/>
                </a:ext>
              </a:extLst>
            </p:cNvPr>
            <p:cNvSpPr/>
            <p:nvPr/>
          </p:nvSpPr>
          <p:spPr bwMode="auto">
            <a:xfrm rot="10800000">
              <a:off x="8648207" y="4050369"/>
              <a:ext cx="1087505" cy="876771"/>
            </a:xfrm>
            <a:custGeom>
              <a:avLst/>
              <a:gdLst>
                <a:gd name="T0" fmla="*/ 100 w 100"/>
                <a:gd name="T1" fmla="*/ 17 h 80"/>
                <a:gd name="T2" fmla="*/ 97 w 100"/>
                <a:gd name="T3" fmla="*/ 0 h 80"/>
                <a:gd name="T4" fmla="*/ 14 w 100"/>
                <a:gd name="T5" fmla="*/ 43 h 80"/>
                <a:gd name="T6" fmla="*/ 3 w 100"/>
                <a:gd name="T7" fmla="*/ 36 h 80"/>
                <a:gd name="T8" fmla="*/ 0 w 100"/>
                <a:gd name="T9" fmla="*/ 80 h 80"/>
                <a:gd name="T10" fmla="*/ 40 w 100"/>
                <a:gd name="T11" fmla="*/ 60 h 80"/>
                <a:gd name="T12" fmla="*/ 28 w 100"/>
                <a:gd name="T13" fmla="*/ 52 h 80"/>
                <a:gd name="T14" fmla="*/ 100 w 100"/>
                <a:gd name="T15" fmla="*/ 1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80">
                  <a:moveTo>
                    <a:pt x="100" y="17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62" y="6"/>
                    <a:pt x="33" y="21"/>
                    <a:pt x="14" y="43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45" y="34"/>
                    <a:pt x="70" y="22"/>
                    <a:pt x="100" y="1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lnSpcReduction="10000"/>
            </a:bodyPr>
            <a:lstStyle/>
            <a:p>
              <a:endParaRPr lang="en-US" sz="5400"/>
            </a:p>
          </p:txBody>
        </p:sp>
        <p:grpSp>
          <p:nvGrpSpPr>
            <p:cNvPr id="9" name="iŝļíďê">
              <a:extLst>
                <a:ext uri="{FF2B5EF4-FFF2-40B4-BE49-F238E27FC236}">
                  <a16:creationId xmlns:a16="http://schemas.microsoft.com/office/drawing/2014/main" xmlns="" id="{34802573-940F-4D5B-B611-50D38B3A8731}"/>
                </a:ext>
              </a:extLst>
            </p:cNvPr>
            <p:cNvGrpSpPr/>
            <p:nvPr/>
          </p:nvGrpSpPr>
          <p:grpSpPr>
            <a:xfrm>
              <a:off x="673571" y="1137014"/>
              <a:ext cx="2593447" cy="1097821"/>
              <a:chOff x="673572" y="1137014"/>
              <a:chExt cx="2194754" cy="1097821"/>
            </a:xfrm>
          </p:grpSpPr>
          <p:sp>
            <p:nvSpPr>
              <p:cNvPr id="34" name="iṩľíďê">
                <a:extLst>
                  <a:ext uri="{FF2B5EF4-FFF2-40B4-BE49-F238E27FC236}">
                    <a16:creationId xmlns:a16="http://schemas.microsoft.com/office/drawing/2014/main" xmlns="" id="{47640063-58EB-45C7-8845-3F8168C53C74}"/>
                  </a:ext>
                </a:extLst>
              </p:cNvPr>
              <p:cNvSpPr/>
              <p:nvPr/>
            </p:nvSpPr>
            <p:spPr bwMode="auto">
              <a:xfrm>
                <a:off x="673573" y="1578818"/>
                <a:ext cx="2194753" cy="6560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Copy paste fonts. Choose the only option to retain text.</a:t>
                </a:r>
              </a:p>
            </p:txBody>
          </p:sp>
          <p:sp>
            <p:nvSpPr>
              <p:cNvPr id="35" name="ïṥḻïḍè">
                <a:extLst>
                  <a:ext uri="{FF2B5EF4-FFF2-40B4-BE49-F238E27FC236}">
                    <a16:creationId xmlns:a16="http://schemas.microsoft.com/office/drawing/2014/main" xmlns="" id="{E5F270B2-E422-4B2D-958B-D03B6ED7A1A5}"/>
                  </a:ext>
                </a:extLst>
              </p:cNvPr>
              <p:cNvSpPr txBox="1"/>
              <p:nvPr/>
            </p:nvSpPr>
            <p:spPr bwMode="auto">
              <a:xfrm>
                <a:off x="673572" y="1137014"/>
                <a:ext cx="2194754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10" name="íŝḻïḓé">
              <a:extLst>
                <a:ext uri="{FF2B5EF4-FFF2-40B4-BE49-F238E27FC236}">
                  <a16:creationId xmlns:a16="http://schemas.microsoft.com/office/drawing/2014/main" xmlns="" id="{B93FFCCC-B50F-4FDD-B325-5B67F322A633}"/>
                </a:ext>
              </a:extLst>
            </p:cNvPr>
            <p:cNvGrpSpPr/>
            <p:nvPr/>
          </p:nvGrpSpPr>
          <p:grpSpPr>
            <a:xfrm>
              <a:off x="8711102" y="1137014"/>
              <a:ext cx="2746736" cy="1097821"/>
              <a:chOff x="9263084" y="1137014"/>
              <a:chExt cx="2194754" cy="1097821"/>
            </a:xfrm>
          </p:grpSpPr>
          <p:sp>
            <p:nvSpPr>
              <p:cNvPr id="32" name="ïṧľïďè">
                <a:extLst>
                  <a:ext uri="{FF2B5EF4-FFF2-40B4-BE49-F238E27FC236}">
                    <a16:creationId xmlns:a16="http://schemas.microsoft.com/office/drawing/2014/main" xmlns="" id="{2A70BB6A-4AC0-4226-A51D-F7FC7270AE6F}"/>
                  </a:ext>
                </a:extLst>
              </p:cNvPr>
              <p:cNvSpPr/>
              <p:nvPr/>
            </p:nvSpPr>
            <p:spPr bwMode="auto">
              <a:xfrm>
                <a:off x="9263085" y="1578818"/>
                <a:ext cx="2194753" cy="6560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Copy paste fonts. Choose the only option to retain text.</a:t>
                </a:r>
              </a:p>
            </p:txBody>
          </p:sp>
          <p:sp>
            <p:nvSpPr>
              <p:cNvPr id="33" name="isḷíďê">
                <a:extLst>
                  <a:ext uri="{FF2B5EF4-FFF2-40B4-BE49-F238E27FC236}">
                    <a16:creationId xmlns:a16="http://schemas.microsoft.com/office/drawing/2014/main" xmlns="" id="{2BE0C81D-B20A-41CA-A4A5-FD13F042CEEB}"/>
                  </a:ext>
                </a:extLst>
              </p:cNvPr>
              <p:cNvSpPr txBox="1"/>
              <p:nvPr/>
            </p:nvSpPr>
            <p:spPr bwMode="auto">
              <a:xfrm>
                <a:off x="9263084" y="1137014"/>
                <a:ext cx="2194754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11" name="í$ḷíḍé">
              <a:extLst>
                <a:ext uri="{FF2B5EF4-FFF2-40B4-BE49-F238E27FC236}">
                  <a16:creationId xmlns:a16="http://schemas.microsoft.com/office/drawing/2014/main" xmlns="" id="{4C580A41-3EF4-478E-B401-AA68708221A9}"/>
                </a:ext>
              </a:extLst>
            </p:cNvPr>
            <p:cNvGrpSpPr/>
            <p:nvPr/>
          </p:nvGrpSpPr>
          <p:grpSpPr>
            <a:xfrm>
              <a:off x="673571" y="5046406"/>
              <a:ext cx="2593447" cy="1097821"/>
              <a:chOff x="673572" y="5046406"/>
              <a:chExt cx="2194754" cy="1097821"/>
            </a:xfrm>
          </p:grpSpPr>
          <p:sp>
            <p:nvSpPr>
              <p:cNvPr id="30" name="îṩḻíḑe">
                <a:extLst>
                  <a:ext uri="{FF2B5EF4-FFF2-40B4-BE49-F238E27FC236}">
                    <a16:creationId xmlns:a16="http://schemas.microsoft.com/office/drawing/2014/main" xmlns="" id="{A6747A2C-394A-46A9-90A7-3830A70FACB7}"/>
                  </a:ext>
                </a:extLst>
              </p:cNvPr>
              <p:cNvSpPr/>
              <p:nvPr/>
            </p:nvSpPr>
            <p:spPr bwMode="auto">
              <a:xfrm>
                <a:off x="673573" y="5488210"/>
                <a:ext cx="2194753" cy="6560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Copy paste fonts. Choose the only option to retain text.</a:t>
                </a:r>
              </a:p>
            </p:txBody>
          </p:sp>
          <p:sp>
            <p:nvSpPr>
              <p:cNvPr id="31" name="íslídê">
                <a:extLst>
                  <a:ext uri="{FF2B5EF4-FFF2-40B4-BE49-F238E27FC236}">
                    <a16:creationId xmlns:a16="http://schemas.microsoft.com/office/drawing/2014/main" xmlns="" id="{29192329-548A-4736-A888-B1F800EC91CF}"/>
                  </a:ext>
                </a:extLst>
              </p:cNvPr>
              <p:cNvSpPr txBox="1"/>
              <p:nvPr/>
            </p:nvSpPr>
            <p:spPr bwMode="auto">
              <a:xfrm>
                <a:off x="673572" y="5046406"/>
                <a:ext cx="2194754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12" name="iṧḻiḓè">
              <a:extLst>
                <a:ext uri="{FF2B5EF4-FFF2-40B4-BE49-F238E27FC236}">
                  <a16:creationId xmlns:a16="http://schemas.microsoft.com/office/drawing/2014/main" xmlns="" id="{0312174B-A34F-4DC0-9769-F28A85B5E7E5}"/>
                </a:ext>
              </a:extLst>
            </p:cNvPr>
            <p:cNvGrpSpPr/>
            <p:nvPr/>
          </p:nvGrpSpPr>
          <p:grpSpPr>
            <a:xfrm>
              <a:off x="8766518" y="5046406"/>
              <a:ext cx="2746736" cy="1097821"/>
              <a:chOff x="9318500" y="4972518"/>
              <a:chExt cx="2194754" cy="1097821"/>
            </a:xfrm>
          </p:grpSpPr>
          <p:sp>
            <p:nvSpPr>
              <p:cNvPr id="28" name="î$liḋê">
                <a:extLst>
                  <a:ext uri="{FF2B5EF4-FFF2-40B4-BE49-F238E27FC236}">
                    <a16:creationId xmlns:a16="http://schemas.microsoft.com/office/drawing/2014/main" xmlns="" id="{B9EEA8BC-C3B0-4214-BC08-B902E5115AC8}"/>
                  </a:ext>
                </a:extLst>
              </p:cNvPr>
              <p:cNvSpPr/>
              <p:nvPr/>
            </p:nvSpPr>
            <p:spPr bwMode="auto">
              <a:xfrm>
                <a:off x="9318501" y="5414322"/>
                <a:ext cx="2194753" cy="6560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Copy paste fonts. Choose the only option to retain text.</a:t>
                </a:r>
              </a:p>
            </p:txBody>
          </p:sp>
          <p:sp>
            <p:nvSpPr>
              <p:cNvPr id="29" name="îSḷïḋê">
                <a:extLst>
                  <a:ext uri="{FF2B5EF4-FFF2-40B4-BE49-F238E27FC236}">
                    <a16:creationId xmlns:a16="http://schemas.microsoft.com/office/drawing/2014/main" xmlns="" id="{7B6FBD15-40AD-4297-9F41-FC3A2B2620B5}"/>
                  </a:ext>
                </a:extLst>
              </p:cNvPr>
              <p:cNvSpPr txBox="1"/>
              <p:nvPr/>
            </p:nvSpPr>
            <p:spPr bwMode="auto">
              <a:xfrm>
                <a:off x="9318500" y="4972518"/>
                <a:ext cx="2194754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sp>
          <p:nvSpPr>
            <p:cNvPr id="13" name="îśļíḓé">
              <a:extLst>
                <a:ext uri="{FF2B5EF4-FFF2-40B4-BE49-F238E27FC236}">
                  <a16:creationId xmlns:a16="http://schemas.microsoft.com/office/drawing/2014/main" xmlns="" id="{F8178469-084B-4D81-882B-73F8020C5AE1}"/>
                </a:ext>
              </a:extLst>
            </p:cNvPr>
            <p:cNvSpPr/>
            <p:nvPr/>
          </p:nvSpPr>
          <p:spPr bwMode="auto">
            <a:xfrm>
              <a:off x="7960495" y="4323883"/>
              <a:ext cx="1031244" cy="105242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92500" lnSpcReduction="20000"/>
            </a:bodyPr>
            <a:lstStyle/>
            <a:p>
              <a:endParaRPr lang="en-US" sz="5400"/>
            </a:p>
          </p:txBody>
        </p:sp>
        <p:sp>
          <p:nvSpPr>
            <p:cNvPr id="14" name="îŝļîḑè">
              <a:extLst>
                <a:ext uri="{FF2B5EF4-FFF2-40B4-BE49-F238E27FC236}">
                  <a16:creationId xmlns:a16="http://schemas.microsoft.com/office/drawing/2014/main" xmlns="" id="{E9618119-BAC2-4831-BAB0-8C1312086154}"/>
                </a:ext>
              </a:extLst>
            </p:cNvPr>
            <p:cNvSpPr/>
            <p:nvPr/>
          </p:nvSpPr>
          <p:spPr bwMode="auto">
            <a:xfrm>
              <a:off x="8241132" y="4624104"/>
              <a:ext cx="469970" cy="451982"/>
            </a:xfrm>
            <a:custGeom>
              <a:avLst/>
              <a:gdLst>
                <a:gd name="connsiteX0" fmla="*/ 61288 w 609549"/>
                <a:gd name="connsiteY0" fmla="*/ 383285 h 586216"/>
                <a:gd name="connsiteX1" fmla="*/ 71162 w 609549"/>
                <a:gd name="connsiteY1" fmla="*/ 387101 h 586216"/>
                <a:gd name="connsiteX2" fmla="*/ 120018 w 609549"/>
                <a:gd name="connsiteY2" fmla="*/ 435892 h 586216"/>
                <a:gd name="connsiteX3" fmla="*/ 120018 w 609549"/>
                <a:gd name="connsiteY3" fmla="*/ 454200 h 586216"/>
                <a:gd name="connsiteX4" fmla="*/ 56639 w 609549"/>
                <a:gd name="connsiteY4" fmla="*/ 517543 h 586216"/>
                <a:gd name="connsiteX5" fmla="*/ 35592 w 609549"/>
                <a:gd name="connsiteY5" fmla="*/ 513644 h 586216"/>
                <a:gd name="connsiteX6" fmla="*/ 51877 w 609549"/>
                <a:gd name="connsiteY6" fmla="*/ 388099 h 586216"/>
                <a:gd name="connsiteX7" fmla="*/ 61288 w 609549"/>
                <a:gd name="connsiteY7" fmla="*/ 383285 h 586216"/>
                <a:gd name="connsiteX8" fmla="*/ 235245 w 609549"/>
                <a:gd name="connsiteY8" fmla="*/ 302810 h 586216"/>
                <a:gd name="connsiteX9" fmla="*/ 306042 w 609549"/>
                <a:gd name="connsiteY9" fmla="*/ 373466 h 586216"/>
                <a:gd name="connsiteX10" fmla="*/ 258717 w 609549"/>
                <a:gd name="connsiteY10" fmla="*/ 420680 h 586216"/>
                <a:gd name="connsiteX11" fmla="*/ 230246 w 609549"/>
                <a:gd name="connsiteY11" fmla="*/ 550152 h 586216"/>
                <a:gd name="connsiteX12" fmla="*/ 92223 w 609549"/>
                <a:gd name="connsiteY12" fmla="*/ 575305 h 586216"/>
                <a:gd name="connsiteX13" fmla="*/ 88748 w 609549"/>
                <a:gd name="connsiteY13" fmla="*/ 556143 h 586216"/>
                <a:gd name="connsiteX14" fmla="*/ 165115 w 609549"/>
                <a:gd name="connsiteY14" fmla="*/ 479877 h 586216"/>
                <a:gd name="connsiteX15" fmla="*/ 165115 w 609549"/>
                <a:gd name="connsiteY15" fmla="*/ 446308 h 586216"/>
                <a:gd name="connsiteX16" fmla="*/ 88700 w 609549"/>
                <a:gd name="connsiteY16" fmla="*/ 369995 h 586216"/>
                <a:gd name="connsiteX17" fmla="*/ 92128 w 609549"/>
                <a:gd name="connsiteY17" fmla="*/ 350976 h 586216"/>
                <a:gd name="connsiteX18" fmla="*/ 189111 w 609549"/>
                <a:gd name="connsiteY18" fmla="*/ 348884 h 586216"/>
                <a:gd name="connsiteX19" fmla="*/ 257958 w 609549"/>
                <a:gd name="connsiteY19" fmla="*/ 161679 h 586216"/>
                <a:gd name="connsiteX20" fmla="*/ 317251 w 609549"/>
                <a:gd name="connsiteY20" fmla="*/ 220879 h 586216"/>
                <a:gd name="connsiteX21" fmla="*/ 388070 w 609549"/>
                <a:gd name="connsiteY21" fmla="*/ 291586 h 586216"/>
                <a:gd name="connsiteX22" fmla="*/ 604906 w 609549"/>
                <a:gd name="connsiteY22" fmla="*/ 508130 h 586216"/>
                <a:gd name="connsiteX23" fmla="*/ 604906 w 609549"/>
                <a:gd name="connsiteY23" fmla="*/ 530526 h 586216"/>
                <a:gd name="connsiteX24" fmla="*/ 556567 w 609549"/>
                <a:gd name="connsiteY24" fmla="*/ 578789 h 586216"/>
                <a:gd name="connsiteX25" fmla="*/ 545327 w 609549"/>
                <a:gd name="connsiteY25" fmla="*/ 583449 h 586216"/>
                <a:gd name="connsiteX26" fmla="*/ 534135 w 609549"/>
                <a:gd name="connsiteY26" fmla="*/ 578789 h 586216"/>
                <a:gd name="connsiteX27" fmla="*/ 317251 w 609549"/>
                <a:gd name="connsiteY27" fmla="*/ 362293 h 586216"/>
                <a:gd name="connsiteX28" fmla="*/ 246481 w 609549"/>
                <a:gd name="connsiteY28" fmla="*/ 291586 h 586216"/>
                <a:gd name="connsiteX29" fmla="*/ 187140 w 609549"/>
                <a:gd name="connsiteY29" fmla="*/ 232339 h 586216"/>
                <a:gd name="connsiteX30" fmla="*/ 58606 w 609549"/>
                <a:gd name="connsiteY30" fmla="*/ 160814 h 586216"/>
                <a:gd name="connsiteX31" fmla="*/ 126401 w 609549"/>
                <a:gd name="connsiteY31" fmla="*/ 228498 h 586216"/>
                <a:gd name="connsiteX32" fmla="*/ 111975 w 609549"/>
                <a:gd name="connsiteY32" fmla="*/ 242899 h 586216"/>
                <a:gd name="connsiteX33" fmla="*/ 119307 w 609549"/>
                <a:gd name="connsiteY33" fmla="*/ 250219 h 586216"/>
                <a:gd name="connsiteX34" fmla="*/ 119307 w 609549"/>
                <a:gd name="connsiteY34" fmla="*/ 277692 h 586216"/>
                <a:gd name="connsiteX35" fmla="*/ 115641 w 609549"/>
                <a:gd name="connsiteY35" fmla="*/ 281352 h 586216"/>
                <a:gd name="connsiteX36" fmla="*/ 88123 w 609549"/>
                <a:gd name="connsiteY36" fmla="*/ 281352 h 586216"/>
                <a:gd name="connsiteX37" fmla="*/ 5712 w 609549"/>
                <a:gd name="connsiteY37" fmla="*/ 199029 h 586216"/>
                <a:gd name="connsiteX38" fmla="*/ 5712 w 609549"/>
                <a:gd name="connsiteY38" fmla="*/ 171604 h 586216"/>
                <a:gd name="connsiteX39" fmla="*/ 9378 w 609549"/>
                <a:gd name="connsiteY39" fmla="*/ 167944 h 586216"/>
                <a:gd name="connsiteX40" fmla="*/ 36849 w 609549"/>
                <a:gd name="connsiteY40" fmla="*/ 167944 h 586216"/>
                <a:gd name="connsiteX41" fmla="*/ 44180 w 609549"/>
                <a:gd name="connsiteY41" fmla="*/ 175264 h 586216"/>
                <a:gd name="connsiteX42" fmla="*/ 585775 w 609549"/>
                <a:gd name="connsiteY42" fmla="*/ 66370 h 586216"/>
                <a:gd name="connsiteX43" fmla="*/ 595263 w 609549"/>
                <a:gd name="connsiteY43" fmla="*/ 73839 h 586216"/>
                <a:gd name="connsiteX44" fmla="*/ 578978 w 609549"/>
                <a:gd name="connsiteY44" fmla="*/ 199341 h 586216"/>
                <a:gd name="connsiteX45" fmla="*/ 559693 w 609549"/>
                <a:gd name="connsiteY45" fmla="*/ 200387 h 586216"/>
                <a:gd name="connsiteX46" fmla="*/ 510789 w 609549"/>
                <a:gd name="connsiteY46" fmla="*/ 151612 h 586216"/>
                <a:gd name="connsiteX47" fmla="*/ 510789 w 609549"/>
                <a:gd name="connsiteY47" fmla="*/ 133262 h 586216"/>
                <a:gd name="connsiteX48" fmla="*/ 574216 w 609549"/>
                <a:gd name="connsiteY48" fmla="*/ 69988 h 586216"/>
                <a:gd name="connsiteX49" fmla="*/ 585775 w 609549"/>
                <a:gd name="connsiteY49" fmla="*/ 66370 h 586216"/>
                <a:gd name="connsiteX50" fmla="*/ 158702 w 609549"/>
                <a:gd name="connsiteY50" fmla="*/ 26758 h 586216"/>
                <a:gd name="connsiteX51" fmla="*/ 172463 w 609549"/>
                <a:gd name="connsiteY51" fmla="*/ 32464 h 586216"/>
                <a:gd name="connsiteX52" fmla="*/ 179701 w 609549"/>
                <a:gd name="connsiteY52" fmla="*/ 39691 h 586216"/>
                <a:gd name="connsiteX53" fmla="*/ 246935 w 609549"/>
                <a:gd name="connsiteY53" fmla="*/ 106831 h 586216"/>
                <a:gd name="connsiteX54" fmla="*/ 254886 w 609549"/>
                <a:gd name="connsiteY54" fmla="*/ 114819 h 586216"/>
                <a:gd name="connsiteX55" fmla="*/ 257600 w 609549"/>
                <a:gd name="connsiteY55" fmla="*/ 138879 h 586216"/>
                <a:gd name="connsiteX56" fmla="*/ 254886 w 609549"/>
                <a:gd name="connsiteY56" fmla="*/ 142255 h 586216"/>
                <a:gd name="connsiteX57" fmla="*/ 252315 w 609549"/>
                <a:gd name="connsiteY57" fmla="*/ 144823 h 586216"/>
                <a:gd name="connsiteX58" fmla="*/ 246696 w 609549"/>
                <a:gd name="connsiteY58" fmla="*/ 150434 h 586216"/>
                <a:gd name="connsiteX59" fmla="*/ 175892 w 609549"/>
                <a:gd name="connsiteY59" fmla="*/ 221140 h 586216"/>
                <a:gd name="connsiteX60" fmla="*/ 172463 w 609549"/>
                <a:gd name="connsiteY60" fmla="*/ 224611 h 586216"/>
                <a:gd name="connsiteX61" fmla="*/ 170130 w 609549"/>
                <a:gd name="connsiteY61" fmla="*/ 226560 h 586216"/>
                <a:gd name="connsiteX62" fmla="*/ 162274 w 609549"/>
                <a:gd name="connsiteY62" fmla="*/ 229936 h 586216"/>
                <a:gd name="connsiteX63" fmla="*/ 158702 w 609549"/>
                <a:gd name="connsiteY63" fmla="*/ 230269 h 586216"/>
                <a:gd name="connsiteX64" fmla="*/ 144942 w 609549"/>
                <a:gd name="connsiteY64" fmla="*/ 224611 h 586216"/>
                <a:gd name="connsiteX65" fmla="*/ 137609 w 609549"/>
                <a:gd name="connsiteY65" fmla="*/ 217288 h 586216"/>
                <a:gd name="connsiteX66" fmla="*/ 69804 w 609549"/>
                <a:gd name="connsiteY66" fmla="*/ 149578 h 586216"/>
                <a:gd name="connsiteX67" fmla="*/ 62519 w 609549"/>
                <a:gd name="connsiteY67" fmla="*/ 142255 h 586216"/>
                <a:gd name="connsiteX68" fmla="*/ 62519 w 609549"/>
                <a:gd name="connsiteY68" fmla="*/ 114819 h 586216"/>
                <a:gd name="connsiteX69" fmla="*/ 144942 w 609549"/>
                <a:gd name="connsiteY69" fmla="*/ 32464 h 586216"/>
                <a:gd name="connsiteX70" fmla="*/ 158702 w 609549"/>
                <a:gd name="connsiteY70" fmla="*/ 26758 h 586216"/>
                <a:gd name="connsiteX71" fmla="*/ 254809 w 609549"/>
                <a:gd name="connsiteY71" fmla="*/ 6542 h 586216"/>
                <a:gd name="connsiteX72" fmla="*/ 321015 w 609549"/>
                <a:gd name="connsiteY72" fmla="*/ 29913 h 586216"/>
                <a:gd name="connsiteX73" fmla="*/ 260017 w 609549"/>
                <a:gd name="connsiteY73" fmla="*/ 97465 h 586216"/>
                <a:gd name="connsiteX74" fmla="*/ 193067 w 609549"/>
                <a:gd name="connsiteY74" fmla="*/ 30626 h 586216"/>
                <a:gd name="connsiteX75" fmla="*/ 254809 w 609549"/>
                <a:gd name="connsiteY75" fmla="*/ 6542 h 586216"/>
                <a:gd name="connsiteX76" fmla="*/ 503105 w 609549"/>
                <a:gd name="connsiteY76" fmla="*/ 953 h 586216"/>
                <a:gd name="connsiteX77" fmla="*/ 538560 w 609549"/>
                <a:gd name="connsiteY77" fmla="*/ 10911 h 586216"/>
                <a:gd name="connsiteX78" fmla="*/ 542083 w 609549"/>
                <a:gd name="connsiteY78" fmla="*/ 30073 h 586216"/>
                <a:gd name="connsiteX79" fmla="*/ 465709 w 609549"/>
                <a:gd name="connsiteY79" fmla="*/ 106341 h 586216"/>
                <a:gd name="connsiteX80" fmla="*/ 465709 w 609549"/>
                <a:gd name="connsiteY80" fmla="*/ 139911 h 586216"/>
                <a:gd name="connsiteX81" fmla="*/ 542131 w 609549"/>
                <a:gd name="connsiteY81" fmla="*/ 216227 h 586216"/>
                <a:gd name="connsiteX82" fmla="*/ 538655 w 609549"/>
                <a:gd name="connsiteY82" fmla="*/ 235246 h 586216"/>
                <a:gd name="connsiteX83" fmla="*/ 442187 w 609549"/>
                <a:gd name="connsiteY83" fmla="*/ 237528 h 586216"/>
                <a:gd name="connsiteX84" fmla="*/ 399238 w 609549"/>
                <a:gd name="connsiteY84" fmla="*/ 280370 h 586216"/>
                <a:gd name="connsiteX85" fmla="*/ 328482 w 609549"/>
                <a:gd name="connsiteY85" fmla="*/ 209712 h 586216"/>
                <a:gd name="connsiteX86" fmla="*/ 372240 w 609549"/>
                <a:gd name="connsiteY86" fmla="*/ 166015 h 586216"/>
                <a:gd name="connsiteX87" fmla="*/ 400571 w 609549"/>
                <a:gd name="connsiteY87" fmla="*/ 36064 h 586216"/>
                <a:gd name="connsiteX88" fmla="*/ 503105 w 609549"/>
                <a:gd name="connsiteY88" fmla="*/ 953 h 58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609549" h="586216">
                  <a:moveTo>
                    <a:pt x="61288" y="383285"/>
                  </a:moveTo>
                  <a:cubicBezTo>
                    <a:pt x="64829" y="383106"/>
                    <a:pt x="68448" y="384367"/>
                    <a:pt x="71162" y="387101"/>
                  </a:cubicBezTo>
                  <a:lnTo>
                    <a:pt x="120018" y="435892"/>
                  </a:lnTo>
                  <a:cubicBezTo>
                    <a:pt x="125113" y="440933"/>
                    <a:pt x="125113" y="449160"/>
                    <a:pt x="120018" y="454200"/>
                  </a:cubicBezTo>
                  <a:lnTo>
                    <a:pt x="56639" y="517543"/>
                  </a:lnTo>
                  <a:cubicBezTo>
                    <a:pt x="50211" y="523963"/>
                    <a:pt x="39211" y="522013"/>
                    <a:pt x="35592" y="513644"/>
                  </a:cubicBezTo>
                  <a:cubicBezTo>
                    <a:pt x="17783" y="472794"/>
                    <a:pt x="23211" y="424288"/>
                    <a:pt x="51877" y="388099"/>
                  </a:cubicBezTo>
                  <a:cubicBezTo>
                    <a:pt x="54282" y="385079"/>
                    <a:pt x="57746" y="383463"/>
                    <a:pt x="61288" y="383285"/>
                  </a:cubicBezTo>
                  <a:close/>
                  <a:moveTo>
                    <a:pt x="235245" y="302810"/>
                  </a:moveTo>
                  <a:lnTo>
                    <a:pt x="306042" y="373466"/>
                  </a:lnTo>
                  <a:lnTo>
                    <a:pt x="258717" y="420680"/>
                  </a:lnTo>
                  <a:cubicBezTo>
                    <a:pt x="274667" y="464329"/>
                    <a:pt x="265192" y="515300"/>
                    <a:pt x="230246" y="550152"/>
                  </a:cubicBezTo>
                  <a:cubicBezTo>
                    <a:pt x="192919" y="587430"/>
                    <a:pt x="137644" y="595798"/>
                    <a:pt x="92223" y="575305"/>
                  </a:cubicBezTo>
                  <a:cubicBezTo>
                    <a:pt x="84701" y="571882"/>
                    <a:pt x="82892" y="561992"/>
                    <a:pt x="88748" y="556143"/>
                  </a:cubicBezTo>
                  <a:lnTo>
                    <a:pt x="165115" y="479877"/>
                  </a:lnTo>
                  <a:cubicBezTo>
                    <a:pt x="174399" y="470605"/>
                    <a:pt x="174399" y="455580"/>
                    <a:pt x="165115" y="446308"/>
                  </a:cubicBezTo>
                  <a:lnTo>
                    <a:pt x="88700" y="369995"/>
                  </a:lnTo>
                  <a:cubicBezTo>
                    <a:pt x="82844" y="364194"/>
                    <a:pt x="84653" y="354399"/>
                    <a:pt x="92128" y="350976"/>
                  </a:cubicBezTo>
                  <a:cubicBezTo>
                    <a:pt x="122789" y="337092"/>
                    <a:pt x="157973" y="336379"/>
                    <a:pt x="189111" y="348884"/>
                  </a:cubicBezTo>
                  <a:close/>
                  <a:moveTo>
                    <a:pt x="257958" y="161679"/>
                  </a:moveTo>
                  <a:lnTo>
                    <a:pt x="317251" y="220879"/>
                  </a:lnTo>
                  <a:lnTo>
                    <a:pt x="388070" y="291586"/>
                  </a:lnTo>
                  <a:lnTo>
                    <a:pt x="604906" y="508130"/>
                  </a:lnTo>
                  <a:cubicBezTo>
                    <a:pt x="611097" y="514311"/>
                    <a:pt x="611097" y="524344"/>
                    <a:pt x="604906" y="530526"/>
                  </a:cubicBezTo>
                  <a:lnTo>
                    <a:pt x="556567" y="578789"/>
                  </a:lnTo>
                  <a:cubicBezTo>
                    <a:pt x="553471" y="581880"/>
                    <a:pt x="549423" y="583449"/>
                    <a:pt x="545327" y="583449"/>
                  </a:cubicBezTo>
                  <a:cubicBezTo>
                    <a:pt x="541279" y="583449"/>
                    <a:pt x="537231" y="581880"/>
                    <a:pt x="534135" y="578789"/>
                  </a:cubicBezTo>
                  <a:lnTo>
                    <a:pt x="317251" y="362293"/>
                  </a:lnTo>
                  <a:lnTo>
                    <a:pt x="246481" y="291586"/>
                  </a:lnTo>
                  <a:lnTo>
                    <a:pt x="187140" y="232339"/>
                  </a:lnTo>
                  <a:close/>
                  <a:moveTo>
                    <a:pt x="58606" y="160814"/>
                  </a:moveTo>
                  <a:lnTo>
                    <a:pt x="126401" y="228498"/>
                  </a:lnTo>
                  <a:lnTo>
                    <a:pt x="111975" y="242899"/>
                  </a:lnTo>
                  <a:lnTo>
                    <a:pt x="119307" y="250219"/>
                  </a:lnTo>
                  <a:cubicBezTo>
                    <a:pt x="126877" y="257824"/>
                    <a:pt x="126877" y="270087"/>
                    <a:pt x="119307" y="277692"/>
                  </a:cubicBezTo>
                  <a:lnTo>
                    <a:pt x="115641" y="281352"/>
                  </a:lnTo>
                  <a:cubicBezTo>
                    <a:pt x="108024" y="288909"/>
                    <a:pt x="95741" y="288909"/>
                    <a:pt x="88123" y="281352"/>
                  </a:cubicBezTo>
                  <a:lnTo>
                    <a:pt x="5712" y="199029"/>
                  </a:lnTo>
                  <a:cubicBezTo>
                    <a:pt x="-1905" y="191424"/>
                    <a:pt x="-1905" y="179161"/>
                    <a:pt x="5712" y="171604"/>
                  </a:cubicBezTo>
                  <a:lnTo>
                    <a:pt x="9378" y="167944"/>
                  </a:lnTo>
                  <a:cubicBezTo>
                    <a:pt x="16948" y="160339"/>
                    <a:pt x="29231" y="160339"/>
                    <a:pt x="36849" y="167944"/>
                  </a:cubicBezTo>
                  <a:lnTo>
                    <a:pt x="44180" y="175264"/>
                  </a:lnTo>
                  <a:close/>
                  <a:moveTo>
                    <a:pt x="585775" y="66370"/>
                  </a:moveTo>
                  <a:cubicBezTo>
                    <a:pt x="589775" y="67101"/>
                    <a:pt x="593430" y="69680"/>
                    <a:pt x="595263" y="73839"/>
                  </a:cubicBezTo>
                  <a:cubicBezTo>
                    <a:pt x="613072" y="114675"/>
                    <a:pt x="607644" y="163212"/>
                    <a:pt x="578978" y="199341"/>
                  </a:cubicBezTo>
                  <a:cubicBezTo>
                    <a:pt x="574168" y="205379"/>
                    <a:pt x="565121" y="205854"/>
                    <a:pt x="559693" y="200387"/>
                  </a:cubicBezTo>
                  <a:lnTo>
                    <a:pt x="510789" y="151612"/>
                  </a:lnTo>
                  <a:cubicBezTo>
                    <a:pt x="505742" y="146526"/>
                    <a:pt x="505742" y="138349"/>
                    <a:pt x="510789" y="133262"/>
                  </a:cubicBezTo>
                  <a:lnTo>
                    <a:pt x="574216" y="69988"/>
                  </a:lnTo>
                  <a:cubicBezTo>
                    <a:pt x="577430" y="66756"/>
                    <a:pt x="581775" y="65639"/>
                    <a:pt x="585775" y="66370"/>
                  </a:cubicBezTo>
                  <a:close/>
                  <a:moveTo>
                    <a:pt x="158702" y="26758"/>
                  </a:moveTo>
                  <a:cubicBezTo>
                    <a:pt x="163655" y="26758"/>
                    <a:pt x="168654" y="28660"/>
                    <a:pt x="172463" y="32464"/>
                  </a:cubicBezTo>
                  <a:lnTo>
                    <a:pt x="179701" y="39691"/>
                  </a:lnTo>
                  <a:lnTo>
                    <a:pt x="246935" y="106831"/>
                  </a:lnTo>
                  <a:lnTo>
                    <a:pt x="254886" y="114819"/>
                  </a:lnTo>
                  <a:cubicBezTo>
                    <a:pt x="261457" y="121334"/>
                    <a:pt x="262362" y="131414"/>
                    <a:pt x="257600" y="138879"/>
                  </a:cubicBezTo>
                  <a:cubicBezTo>
                    <a:pt x="256839" y="140068"/>
                    <a:pt x="255934" y="141209"/>
                    <a:pt x="254886" y="142255"/>
                  </a:cubicBezTo>
                  <a:lnTo>
                    <a:pt x="252315" y="144823"/>
                  </a:lnTo>
                  <a:lnTo>
                    <a:pt x="246696" y="150434"/>
                  </a:lnTo>
                  <a:lnTo>
                    <a:pt x="175892" y="221140"/>
                  </a:lnTo>
                  <a:lnTo>
                    <a:pt x="172463" y="224611"/>
                  </a:lnTo>
                  <a:cubicBezTo>
                    <a:pt x="171702" y="225324"/>
                    <a:pt x="170940" y="225990"/>
                    <a:pt x="170130" y="226560"/>
                  </a:cubicBezTo>
                  <a:cubicBezTo>
                    <a:pt x="167749" y="228319"/>
                    <a:pt x="165083" y="229413"/>
                    <a:pt x="162274" y="229936"/>
                  </a:cubicBezTo>
                  <a:cubicBezTo>
                    <a:pt x="161083" y="230174"/>
                    <a:pt x="159893" y="230269"/>
                    <a:pt x="158702" y="230269"/>
                  </a:cubicBezTo>
                  <a:cubicBezTo>
                    <a:pt x="153703" y="230269"/>
                    <a:pt x="148751" y="228367"/>
                    <a:pt x="144942" y="224611"/>
                  </a:cubicBezTo>
                  <a:lnTo>
                    <a:pt x="137609" y="217288"/>
                  </a:lnTo>
                  <a:lnTo>
                    <a:pt x="69804" y="149578"/>
                  </a:lnTo>
                  <a:lnTo>
                    <a:pt x="62519" y="142255"/>
                  </a:lnTo>
                  <a:cubicBezTo>
                    <a:pt x="54900" y="134647"/>
                    <a:pt x="54900" y="122380"/>
                    <a:pt x="62519" y="114819"/>
                  </a:cubicBezTo>
                  <a:lnTo>
                    <a:pt x="144942" y="32464"/>
                  </a:lnTo>
                  <a:cubicBezTo>
                    <a:pt x="148751" y="28660"/>
                    <a:pt x="153750" y="26758"/>
                    <a:pt x="158702" y="26758"/>
                  </a:cubicBezTo>
                  <a:close/>
                  <a:moveTo>
                    <a:pt x="254809" y="6542"/>
                  </a:moveTo>
                  <a:cubicBezTo>
                    <a:pt x="277279" y="4029"/>
                    <a:pt x="300492" y="9424"/>
                    <a:pt x="321015" y="29913"/>
                  </a:cubicBezTo>
                  <a:cubicBezTo>
                    <a:pt x="380347" y="89193"/>
                    <a:pt x="337205" y="46124"/>
                    <a:pt x="260017" y="97465"/>
                  </a:cubicBezTo>
                  <a:lnTo>
                    <a:pt x="193067" y="30626"/>
                  </a:lnTo>
                  <a:cubicBezTo>
                    <a:pt x="210614" y="19479"/>
                    <a:pt x="232340" y="9056"/>
                    <a:pt x="254809" y="6542"/>
                  </a:cubicBezTo>
                  <a:close/>
                  <a:moveTo>
                    <a:pt x="503105" y="953"/>
                  </a:moveTo>
                  <a:cubicBezTo>
                    <a:pt x="515252" y="2468"/>
                    <a:pt x="527216" y="5788"/>
                    <a:pt x="538560" y="10911"/>
                  </a:cubicBezTo>
                  <a:cubicBezTo>
                    <a:pt x="546131" y="14334"/>
                    <a:pt x="547940" y="24224"/>
                    <a:pt x="542083" y="30073"/>
                  </a:cubicBezTo>
                  <a:lnTo>
                    <a:pt x="465709" y="106341"/>
                  </a:lnTo>
                  <a:cubicBezTo>
                    <a:pt x="456424" y="115613"/>
                    <a:pt x="456424" y="130639"/>
                    <a:pt x="465709" y="139911"/>
                  </a:cubicBezTo>
                  <a:lnTo>
                    <a:pt x="542131" y="216227"/>
                  </a:lnTo>
                  <a:cubicBezTo>
                    <a:pt x="547940" y="222028"/>
                    <a:pt x="546178" y="231823"/>
                    <a:pt x="538655" y="235246"/>
                  </a:cubicBezTo>
                  <a:cubicBezTo>
                    <a:pt x="508181" y="249035"/>
                    <a:pt x="473184" y="249844"/>
                    <a:pt x="442187" y="237528"/>
                  </a:cubicBezTo>
                  <a:lnTo>
                    <a:pt x="399238" y="280370"/>
                  </a:lnTo>
                  <a:lnTo>
                    <a:pt x="328482" y="209712"/>
                  </a:lnTo>
                  <a:lnTo>
                    <a:pt x="372240" y="166015"/>
                  </a:lnTo>
                  <a:cubicBezTo>
                    <a:pt x="356051" y="122270"/>
                    <a:pt x="365527" y="71060"/>
                    <a:pt x="400571" y="36064"/>
                  </a:cubicBezTo>
                  <a:cubicBezTo>
                    <a:pt x="428569" y="8106"/>
                    <a:pt x="466664" y="-3592"/>
                    <a:pt x="503105" y="95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ïṡḻîḋè">
              <a:extLst>
                <a:ext uri="{FF2B5EF4-FFF2-40B4-BE49-F238E27FC236}">
                  <a16:creationId xmlns:a16="http://schemas.microsoft.com/office/drawing/2014/main" xmlns="" id="{12AB1449-B18B-4BD3-9CC1-414369D99A8F}"/>
                </a:ext>
              </a:extLst>
            </p:cNvPr>
            <p:cNvSpPr/>
            <p:nvPr/>
          </p:nvSpPr>
          <p:spPr bwMode="auto">
            <a:xfrm rot="10800000">
              <a:off x="4097256" y="2363084"/>
              <a:ext cx="3876055" cy="2596414"/>
            </a:xfrm>
            <a:custGeom>
              <a:avLst/>
              <a:gdLst>
                <a:gd name="T0" fmla="*/ 178 w 356"/>
                <a:gd name="T1" fmla="*/ 114 h 237"/>
                <a:gd name="T2" fmla="*/ 40 w 356"/>
                <a:gd name="T3" fmla="*/ 13 h 237"/>
                <a:gd name="T4" fmla="*/ 43 w 356"/>
                <a:gd name="T5" fmla="*/ 0 h 237"/>
                <a:gd name="T6" fmla="*/ 0 w 356"/>
                <a:gd name="T7" fmla="*/ 11 h 237"/>
                <a:gd name="T8" fmla="*/ 32 w 356"/>
                <a:gd name="T9" fmla="*/ 43 h 237"/>
                <a:gd name="T10" fmla="*/ 35 w 356"/>
                <a:gd name="T11" fmla="*/ 29 h 237"/>
                <a:gd name="T12" fmla="*/ 165 w 356"/>
                <a:gd name="T13" fmla="*/ 125 h 237"/>
                <a:gd name="T14" fmla="*/ 354 w 356"/>
                <a:gd name="T15" fmla="*/ 237 h 237"/>
                <a:gd name="T16" fmla="*/ 356 w 356"/>
                <a:gd name="T17" fmla="*/ 220 h 237"/>
                <a:gd name="T18" fmla="*/ 178 w 356"/>
                <a:gd name="T19" fmla="*/ 11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6" h="237">
                  <a:moveTo>
                    <a:pt x="178" y="114"/>
                  </a:moveTo>
                  <a:cubicBezTo>
                    <a:pt x="132" y="54"/>
                    <a:pt x="79" y="26"/>
                    <a:pt x="40" y="1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72" y="42"/>
                    <a:pt x="121" y="68"/>
                    <a:pt x="165" y="125"/>
                  </a:cubicBezTo>
                  <a:cubicBezTo>
                    <a:pt x="214" y="189"/>
                    <a:pt x="283" y="230"/>
                    <a:pt x="354" y="237"/>
                  </a:cubicBezTo>
                  <a:cubicBezTo>
                    <a:pt x="356" y="220"/>
                    <a:pt x="356" y="220"/>
                    <a:pt x="356" y="220"/>
                  </a:cubicBezTo>
                  <a:cubicBezTo>
                    <a:pt x="290" y="213"/>
                    <a:pt x="225" y="175"/>
                    <a:pt x="17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 sz="5400"/>
            </a:p>
          </p:txBody>
        </p:sp>
        <p:sp>
          <p:nvSpPr>
            <p:cNvPr id="16" name="iṡḷídé">
              <a:extLst>
                <a:ext uri="{FF2B5EF4-FFF2-40B4-BE49-F238E27FC236}">
                  <a16:creationId xmlns:a16="http://schemas.microsoft.com/office/drawing/2014/main" xmlns="" id="{A3D76EEB-DA18-4A05-8BBB-E2AD5061A95D}"/>
                </a:ext>
              </a:extLst>
            </p:cNvPr>
            <p:cNvSpPr/>
            <p:nvPr/>
          </p:nvSpPr>
          <p:spPr bwMode="auto">
            <a:xfrm rot="10800000">
              <a:off x="2324118" y="2396984"/>
              <a:ext cx="1098242" cy="1248128"/>
            </a:xfrm>
            <a:custGeom>
              <a:avLst/>
              <a:gdLst>
                <a:gd name="T0" fmla="*/ 101 w 101"/>
                <a:gd name="T1" fmla="*/ 0 h 114"/>
                <a:gd name="T2" fmla="*/ 84 w 101"/>
                <a:gd name="T3" fmla="*/ 0 h 114"/>
                <a:gd name="T4" fmla="*/ 31 w 101"/>
                <a:gd name="T5" fmla="*/ 85 h 114"/>
                <a:gd name="T6" fmla="*/ 26 w 101"/>
                <a:gd name="T7" fmla="*/ 73 h 114"/>
                <a:gd name="T8" fmla="*/ 0 w 101"/>
                <a:gd name="T9" fmla="*/ 109 h 114"/>
                <a:gd name="T10" fmla="*/ 44 w 101"/>
                <a:gd name="T11" fmla="*/ 114 h 114"/>
                <a:gd name="T12" fmla="*/ 38 w 101"/>
                <a:gd name="T13" fmla="*/ 100 h 114"/>
                <a:gd name="T14" fmla="*/ 101 w 101"/>
                <a:gd name="T1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14">
                  <a:moveTo>
                    <a:pt x="101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84" y="37"/>
                    <a:pt x="65" y="67"/>
                    <a:pt x="31" y="85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44" y="114"/>
                    <a:pt x="44" y="114"/>
                    <a:pt x="44" y="114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78" y="80"/>
                    <a:pt x="101" y="44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 sz="5400"/>
            </a:p>
          </p:txBody>
        </p:sp>
        <p:sp>
          <p:nvSpPr>
            <p:cNvPr id="17" name="iṧḻïḓê">
              <a:extLst>
                <a:ext uri="{FF2B5EF4-FFF2-40B4-BE49-F238E27FC236}">
                  <a16:creationId xmlns:a16="http://schemas.microsoft.com/office/drawing/2014/main" xmlns="" id="{E012CB33-B88A-4C51-A58B-4369E011CFB1}"/>
                </a:ext>
              </a:extLst>
            </p:cNvPr>
            <p:cNvSpPr/>
            <p:nvPr/>
          </p:nvSpPr>
          <p:spPr bwMode="auto">
            <a:xfrm rot="10800000">
              <a:off x="2486706" y="4050370"/>
              <a:ext cx="1033819" cy="876771"/>
            </a:xfrm>
            <a:custGeom>
              <a:avLst/>
              <a:gdLst>
                <a:gd name="T0" fmla="*/ 83 w 95"/>
                <a:gd name="T1" fmla="*/ 42 h 80"/>
                <a:gd name="T2" fmla="*/ 3 w 95"/>
                <a:gd name="T3" fmla="*/ 0 h 80"/>
                <a:gd name="T4" fmla="*/ 0 w 95"/>
                <a:gd name="T5" fmla="*/ 17 h 80"/>
                <a:gd name="T6" fmla="*/ 67 w 95"/>
                <a:gd name="T7" fmla="*/ 51 h 80"/>
                <a:gd name="T8" fmla="*/ 56 w 95"/>
                <a:gd name="T9" fmla="*/ 57 h 80"/>
                <a:gd name="T10" fmla="*/ 94 w 95"/>
                <a:gd name="T11" fmla="*/ 80 h 80"/>
                <a:gd name="T12" fmla="*/ 95 w 95"/>
                <a:gd name="T13" fmla="*/ 35 h 80"/>
                <a:gd name="T14" fmla="*/ 83 w 95"/>
                <a:gd name="T15" fmla="*/ 4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80">
                  <a:moveTo>
                    <a:pt x="83" y="42"/>
                  </a:moveTo>
                  <a:cubicBezTo>
                    <a:pt x="64" y="21"/>
                    <a:pt x="36" y="6"/>
                    <a:pt x="3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8" y="22"/>
                    <a:pt x="51" y="34"/>
                    <a:pt x="67" y="51"/>
                  </a:cubicBezTo>
                  <a:cubicBezTo>
                    <a:pt x="56" y="57"/>
                    <a:pt x="56" y="57"/>
                    <a:pt x="56" y="57"/>
                  </a:cubicBezTo>
                  <a:cubicBezTo>
                    <a:pt x="94" y="80"/>
                    <a:pt x="94" y="80"/>
                    <a:pt x="94" y="80"/>
                  </a:cubicBezTo>
                  <a:cubicBezTo>
                    <a:pt x="95" y="35"/>
                    <a:pt x="95" y="35"/>
                    <a:pt x="95" y="35"/>
                  </a:cubicBezTo>
                  <a:lnTo>
                    <a:pt x="83" y="4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lnSpcReduction="10000"/>
            </a:bodyPr>
            <a:lstStyle/>
            <a:p>
              <a:endParaRPr lang="en-US" sz="5400"/>
            </a:p>
          </p:txBody>
        </p:sp>
        <p:sp>
          <p:nvSpPr>
            <p:cNvPr id="18" name="išliďè">
              <a:extLst>
                <a:ext uri="{FF2B5EF4-FFF2-40B4-BE49-F238E27FC236}">
                  <a16:creationId xmlns:a16="http://schemas.microsoft.com/office/drawing/2014/main" xmlns="" id="{F1A77CB9-ED89-4DBC-A559-537D027B843E}"/>
                </a:ext>
              </a:extLst>
            </p:cNvPr>
            <p:cNvSpPr/>
            <p:nvPr/>
          </p:nvSpPr>
          <p:spPr bwMode="auto">
            <a:xfrm>
              <a:off x="1900526" y="3001621"/>
              <a:ext cx="1031244" cy="1038037"/>
            </a:xfrm>
            <a:prstGeom prst="ellipse">
              <a:avLst/>
            </a:prstGeom>
            <a:solidFill>
              <a:schemeClr val="accent1"/>
            </a:solidFill>
            <a:ln w="190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  <a:norm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</a:rPr>
                <a:t>Text</a:t>
              </a:r>
            </a:p>
          </p:txBody>
        </p:sp>
        <p:sp>
          <p:nvSpPr>
            <p:cNvPr id="19" name="îSľîḓè">
              <a:extLst>
                <a:ext uri="{FF2B5EF4-FFF2-40B4-BE49-F238E27FC236}">
                  <a16:creationId xmlns:a16="http://schemas.microsoft.com/office/drawing/2014/main" xmlns="" id="{AD7C4741-BA44-49F3-8789-5CD1BBEF5D58}"/>
                </a:ext>
              </a:extLst>
            </p:cNvPr>
            <p:cNvSpPr/>
            <p:nvPr/>
          </p:nvSpPr>
          <p:spPr bwMode="auto">
            <a:xfrm>
              <a:off x="9245905" y="3001621"/>
              <a:ext cx="1045569" cy="1038037"/>
            </a:xfrm>
            <a:prstGeom prst="ellipse">
              <a:avLst/>
            </a:prstGeom>
            <a:solidFill>
              <a:schemeClr val="accent1"/>
            </a:solidFill>
            <a:ln w="190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  <a:normAutofit/>
            </a:bodyPr>
            <a:lstStyle/>
            <a:p>
              <a:pPr algn="ctr"/>
              <a:r>
                <a:rPr lang="en-US" altLang="zh-CN" sz="2000" b="1" dirty="0">
                  <a:solidFill>
                    <a:schemeClr val="bg1"/>
                  </a:solidFill>
                </a:rPr>
                <a:t>Text</a:t>
              </a:r>
            </a:p>
          </p:txBody>
        </p:sp>
        <p:sp>
          <p:nvSpPr>
            <p:cNvPr id="20" name="í$ļïḋê">
              <a:extLst>
                <a:ext uri="{FF2B5EF4-FFF2-40B4-BE49-F238E27FC236}">
                  <a16:creationId xmlns:a16="http://schemas.microsoft.com/office/drawing/2014/main" xmlns="" id="{573D8BF7-E4A2-4D3D-B56F-9AF37DC91159}"/>
                </a:ext>
              </a:extLst>
            </p:cNvPr>
            <p:cNvSpPr/>
            <p:nvPr/>
          </p:nvSpPr>
          <p:spPr bwMode="auto">
            <a:xfrm>
              <a:off x="7736420" y="1904932"/>
              <a:ext cx="1031244" cy="103803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92500" lnSpcReduction="20000"/>
            </a:bodyPr>
            <a:lstStyle/>
            <a:p>
              <a:endParaRPr lang="en-US" sz="5400"/>
            </a:p>
          </p:txBody>
        </p:sp>
        <p:sp>
          <p:nvSpPr>
            <p:cNvPr id="21" name="ïšḷíďê">
              <a:extLst>
                <a:ext uri="{FF2B5EF4-FFF2-40B4-BE49-F238E27FC236}">
                  <a16:creationId xmlns:a16="http://schemas.microsoft.com/office/drawing/2014/main" xmlns="" id="{C2A3F522-0DAE-4239-A45C-3ACE41B2035E}"/>
                </a:ext>
              </a:extLst>
            </p:cNvPr>
            <p:cNvSpPr/>
            <p:nvPr/>
          </p:nvSpPr>
          <p:spPr bwMode="auto">
            <a:xfrm>
              <a:off x="8020576" y="2221895"/>
              <a:ext cx="462932" cy="404110"/>
            </a:xfrm>
            <a:custGeom>
              <a:avLst/>
              <a:gdLst>
                <a:gd name="connsiteX0" fmla="*/ 424975 w 608697"/>
                <a:gd name="connsiteY0" fmla="*/ 168488 h 531358"/>
                <a:gd name="connsiteX1" fmla="*/ 387604 w 608697"/>
                <a:gd name="connsiteY1" fmla="*/ 205806 h 531358"/>
                <a:gd name="connsiteX2" fmla="*/ 424975 w 608697"/>
                <a:gd name="connsiteY2" fmla="*/ 243124 h 531358"/>
                <a:gd name="connsiteX3" fmla="*/ 462346 w 608697"/>
                <a:gd name="connsiteY3" fmla="*/ 205806 h 531358"/>
                <a:gd name="connsiteX4" fmla="*/ 424975 w 608697"/>
                <a:gd name="connsiteY4" fmla="*/ 168488 h 531358"/>
                <a:gd name="connsiteX5" fmla="*/ 287947 w 608697"/>
                <a:gd name="connsiteY5" fmla="*/ 168488 h 531358"/>
                <a:gd name="connsiteX6" fmla="*/ 250576 w 608697"/>
                <a:gd name="connsiteY6" fmla="*/ 205806 h 531358"/>
                <a:gd name="connsiteX7" fmla="*/ 287947 w 608697"/>
                <a:gd name="connsiteY7" fmla="*/ 243124 h 531358"/>
                <a:gd name="connsiteX8" fmla="*/ 325318 w 608697"/>
                <a:gd name="connsiteY8" fmla="*/ 205806 h 531358"/>
                <a:gd name="connsiteX9" fmla="*/ 287947 w 608697"/>
                <a:gd name="connsiteY9" fmla="*/ 168488 h 531358"/>
                <a:gd name="connsiteX10" fmla="*/ 102356 w 608697"/>
                <a:gd name="connsiteY10" fmla="*/ 121231 h 531358"/>
                <a:gd name="connsiteX11" fmla="*/ 98850 w 608697"/>
                <a:gd name="connsiteY11" fmla="*/ 127711 h 531358"/>
                <a:gd name="connsiteX12" fmla="*/ 76842 w 608697"/>
                <a:gd name="connsiteY12" fmla="*/ 217990 h 531358"/>
                <a:gd name="connsiteX13" fmla="*/ 98850 w 608697"/>
                <a:gd name="connsiteY13" fmla="*/ 308194 h 531358"/>
                <a:gd name="connsiteX14" fmla="*/ 157488 w 608697"/>
                <a:gd name="connsiteY14" fmla="*/ 380223 h 531358"/>
                <a:gd name="connsiteX15" fmla="*/ 344668 w 608697"/>
                <a:gd name="connsiteY15" fmla="*/ 444729 h 531358"/>
                <a:gd name="connsiteX16" fmla="*/ 370257 w 608697"/>
                <a:gd name="connsiteY16" fmla="*/ 443687 h 531358"/>
                <a:gd name="connsiteX17" fmla="*/ 236717 w 608697"/>
                <a:gd name="connsiteY17" fmla="*/ 477876 h 531358"/>
                <a:gd name="connsiteX18" fmla="*/ 198072 w 608697"/>
                <a:gd name="connsiteY18" fmla="*/ 475344 h 531358"/>
                <a:gd name="connsiteX19" fmla="*/ 82437 w 608697"/>
                <a:gd name="connsiteY19" fmla="*/ 531284 h 531358"/>
                <a:gd name="connsiteX20" fmla="*/ 81542 w 608697"/>
                <a:gd name="connsiteY20" fmla="*/ 531358 h 531358"/>
                <a:gd name="connsiteX21" fmla="*/ 75051 w 608697"/>
                <a:gd name="connsiteY21" fmla="*/ 527857 h 531358"/>
                <a:gd name="connsiteX22" fmla="*/ 74753 w 608697"/>
                <a:gd name="connsiteY22" fmla="*/ 519738 h 531358"/>
                <a:gd name="connsiteX23" fmla="*/ 88778 w 608697"/>
                <a:gd name="connsiteY23" fmla="*/ 435046 h 531358"/>
                <a:gd name="connsiteX24" fmla="*/ 0 w 608697"/>
                <a:gd name="connsiteY24" fmla="*/ 282198 h 531358"/>
                <a:gd name="connsiteX25" fmla="*/ 102356 w 608697"/>
                <a:gd name="connsiteY25" fmla="*/ 121231 h 531358"/>
                <a:gd name="connsiteX26" fmla="*/ 356424 w 608697"/>
                <a:gd name="connsiteY26" fmla="*/ 0 h 531358"/>
                <a:gd name="connsiteX27" fmla="*/ 608697 w 608697"/>
                <a:gd name="connsiteY27" fmla="*/ 211244 h 531358"/>
                <a:gd name="connsiteX28" fmla="*/ 518290 w 608697"/>
                <a:gd name="connsiteY28" fmla="*/ 373401 h 531358"/>
                <a:gd name="connsiteX29" fmla="*/ 531941 w 608697"/>
                <a:gd name="connsiteY29" fmla="*/ 441109 h 531358"/>
                <a:gd name="connsiteX30" fmla="*/ 531120 w 608697"/>
                <a:gd name="connsiteY30" fmla="*/ 465391 h 531358"/>
                <a:gd name="connsiteX31" fmla="*/ 511577 w 608697"/>
                <a:gd name="connsiteY31" fmla="*/ 475894 h 531358"/>
                <a:gd name="connsiteX32" fmla="*/ 509041 w 608697"/>
                <a:gd name="connsiteY32" fmla="*/ 475745 h 531358"/>
                <a:gd name="connsiteX33" fmla="*/ 391408 w 608697"/>
                <a:gd name="connsiteY33" fmla="*/ 420476 h 531358"/>
                <a:gd name="connsiteX34" fmla="*/ 356424 w 608697"/>
                <a:gd name="connsiteY34" fmla="*/ 422487 h 531358"/>
                <a:gd name="connsiteX35" fmla="*/ 104225 w 608697"/>
                <a:gd name="connsiteY35" fmla="*/ 211244 h 531358"/>
                <a:gd name="connsiteX36" fmla="*/ 356424 w 608697"/>
                <a:gd name="connsiteY36" fmla="*/ 0 h 53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8697" h="531358">
                  <a:moveTo>
                    <a:pt x="424975" y="168488"/>
                  </a:moveTo>
                  <a:cubicBezTo>
                    <a:pt x="404312" y="168488"/>
                    <a:pt x="387604" y="185248"/>
                    <a:pt x="387604" y="205806"/>
                  </a:cubicBezTo>
                  <a:cubicBezTo>
                    <a:pt x="387604" y="226439"/>
                    <a:pt x="404312" y="243124"/>
                    <a:pt x="424975" y="243124"/>
                  </a:cubicBezTo>
                  <a:cubicBezTo>
                    <a:pt x="445562" y="243124"/>
                    <a:pt x="462346" y="226439"/>
                    <a:pt x="462346" y="205806"/>
                  </a:cubicBezTo>
                  <a:cubicBezTo>
                    <a:pt x="462346" y="185248"/>
                    <a:pt x="445637" y="168488"/>
                    <a:pt x="424975" y="168488"/>
                  </a:cubicBezTo>
                  <a:close/>
                  <a:moveTo>
                    <a:pt x="287947" y="168488"/>
                  </a:moveTo>
                  <a:cubicBezTo>
                    <a:pt x="267285" y="168488"/>
                    <a:pt x="250576" y="185248"/>
                    <a:pt x="250576" y="205806"/>
                  </a:cubicBezTo>
                  <a:cubicBezTo>
                    <a:pt x="250576" y="226439"/>
                    <a:pt x="267285" y="243124"/>
                    <a:pt x="287947" y="243124"/>
                  </a:cubicBezTo>
                  <a:cubicBezTo>
                    <a:pt x="308610" y="243124"/>
                    <a:pt x="325318" y="226439"/>
                    <a:pt x="325318" y="205806"/>
                  </a:cubicBezTo>
                  <a:cubicBezTo>
                    <a:pt x="325318" y="185248"/>
                    <a:pt x="308610" y="168488"/>
                    <a:pt x="287947" y="168488"/>
                  </a:cubicBezTo>
                  <a:close/>
                  <a:moveTo>
                    <a:pt x="102356" y="121231"/>
                  </a:moveTo>
                  <a:cubicBezTo>
                    <a:pt x="101162" y="123317"/>
                    <a:pt x="99969" y="125477"/>
                    <a:pt x="98850" y="127711"/>
                  </a:cubicBezTo>
                  <a:cubicBezTo>
                    <a:pt x="84227" y="156240"/>
                    <a:pt x="76842" y="186631"/>
                    <a:pt x="76842" y="217990"/>
                  </a:cubicBezTo>
                  <a:cubicBezTo>
                    <a:pt x="76842" y="249275"/>
                    <a:pt x="84227" y="279666"/>
                    <a:pt x="98850" y="308194"/>
                  </a:cubicBezTo>
                  <a:cubicBezTo>
                    <a:pt x="112726" y="335308"/>
                    <a:pt x="132496" y="359516"/>
                    <a:pt x="157488" y="380223"/>
                  </a:cubicBezTo>
                  <a:cubicBezTo>
                    <a:pt x="207845" y="421787"/>
                    <a:pt x="274317" y="444729"/>
                    <a:pt x="344668" y="444729"/>
                  </a:cubicBezTo>
                  <a:cubicBezTo>
                    <a:pt x="353173" y="444729"/>
                    <a:pt x="361752" y="444357"/>
                    <a:pt x="370257" y="443687"/>
                  </a:cubicBezTo>
                  <a:cubicBezTo>
                    <a:pt x="332209" y="465288"/>
                    <a:pt x="286254" y="477876"/>
                    <a:pt x="236717" y="477876"/>
                  </a:cubicBezTo>
                  <a:cubicBezTo>
                    <a:pt x="223736" y="477876"/>
                    <a:pt x="210755" y="477057"/>
                    <a:pt x="198072" y="475344"/>
                  </a:cubicBezTo>
                  <a:cubicBezTo>
                    <a:pt x="160397" y="499478"/>
                    <a:pt x="110637" y="528155"/>
                    <a:pt x="82437" y="531284"/>
                  </a:cubicBezTo>
                  <a:cubicBezTo>
                    <a:pt x="82138" y="531358"/>
                    <a:pt x="81840" y="531358"/>
                    <a:pt x="81542" y="531358"/>
                  </a:cubicBezTo>
                  <a:cubicBezTo>
                    <a:pt x="78930" y="531358"/>
                    <a:pt x="76469" y="530017"/>
                    <a:pt x="75051" y="527857"/>
                  </a:cubicBezTo>
                  <a:cubicBezTo>
                    <a:pt x="73410" y="525399"/>
                    <a:pt x="73335" y="522271"/>
                    <a:pt x="74753" y="519738"/>
                  </a:cubicBezTo>
                  <a:cubicBezTo>
                    <a:pt x="75051" y="519291"/>
                    <a:pt x="99223" y="476014"/>
                    <a:pt x="88778" y="435046"/>
                  </a:cubicBezTo>
                  <a:cubicBezTo>
                    <a:pt x="32303" y="397653"/>
                    <a:pt x="0" y="342160"/>
                    <a:pt x="0" y="282198"/>
                  </a:cubicBezTo>
                  <a:cubicBezTo>
                    <a:pt x="0" y="215532"/>
                    <a:pt x="40584" y="156538"/>
                    <a:pt x="102356" y="121231"/>
                  </a:cubicBezTo>
                  <a:close/>
                  <a:moveTo>
                    <a:pt x="356424" y="0"/>
                  </a:moveTo>
                  <a:cubicBezTo>
                    <a:pt x="495540" y="0"/>
                    <a:pt x="608697" y="94747"/>
                    <a:pt x="608697" y="211244"/>
                  </a:cubicBezTo>
                  <a:cubicBezTo>
                    <a:pt x="608697" y="274408"/>
                    <a:pt x="575802" y="333178"/>
                    <a:pt x="518290" y="373401"/>
                  </a:cubicBezTo>
                  <a:cubicBezTo>
                    <a:pt x="512845" y="406324"/>
                    <a:pt x="531717" y="440811"/>
                    <a:pt x="531941" y="441109"/>
                  </a:cubicBezTo>
                  <a:cubicBezTo>
                    <a:pt x="536267" y="448781"/>
                    <a:pt x="535969" y="458092"/>
                    <a:pt x="531120" y="465391"/>
                  </a:cubicBezTo>
                  <a:cubicBezTo>
                    <a:pt x="526794" y="472021"/>
                    <a:pt x="519484" y="475894"/>
                    <a:pt x="511577" y="475894"/>
                  </a:cubicBezTo>
                  <a:cubicBezTo>
                    <a:pt x="510756" y="475894"/>
                    <a:pt x="509936" y="475894"/>
                    <a:pt x="509041" y="475745"/>
                  </a:cubicBezTo>
                  <a:cubicBezTo>
                    <a:pt x="484574" y="473064"/>
                    <a:pt x="444966" y="454442"/>
                    <a:pt x="391408" y="420476"/>
                  </a:cubicBezTo>
                  <a:cubicBezTo>
                    <a:pt x="379920" y="421817"/>
                    <a:pt x="368135" y="422487"/>
                    <a:pt x="356424" y="422487"/>
                  </a:cubicBezTo>
                  <a:cubicBezTo>
                    <a:pt x="217382" y="422487"/>
                    <a:pt x="104225" y="327741"/>
                    <a:pt x="104225" y="211244"/>
                  </a:cubicBezTo>
                  <a:cubicBezTo>
                    <a:pt x="104225" y="94747"/>
                    <a:pt x="217382" y="0"/>
                    <a:pt x="356424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iS1ïḍê">
              <a:extLst>
                <a:ext uri="{FF2B5EF4-FFF2-40B4-BE49-F238E27FC236}">
                  <a16:creationId xmlns:a16="http://schemas.microsoft.com/office/drawing/2014/main" xmlns="" id="{380AAE3B-B05A-4B2A-BD53-437FF023899C}"/>
                </a:ext>
              </a:extLst>
            </p:cNvPr>
            <p:cNvSpPr/>
            <p:nvPr/>
          </p:nvSpPr>
          <p:spPr bwMode="auto">
            <a:xfrm>
              <a:off x="3426518" y="1904932"/>
              <a:ext cx="1045569" cy="103803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92500" lnSpcReduction="20000"/>
            </a:bodyPr>
            <a:lstStyle/>
            <a:p>
              <a:endParaRPr lang="en-US" sz="5400"/>
            </a:p>
          </p:txBody>
        </p:sp>
        <p:sp>
          <p:nvSpPr>
            <p:cNvPr id="23" name="îšḻîḋé">
              <a:extLst>
                <a:ext uri="{FF2B5EF4-FFF2-40B4-BE49-F238E27FC236}">
                  <a16:creationId xmlns:a16="http://schemas.microsoft.com/office/drawing/2014/main" xmlns="" id="{44E9AB54-1D64-4E60-BF02-37B01C766D9F}"/>
                </a:ext>
              </a:extLst>
            </p:cNvPr>
            <p:cNvSpPr/>
            <p:nvPr/>
          </p:nvSpPr>
          <p:spPr bwMode="auto">
            <a:xfrm>
              <a:off x="3689644" y="2164779"/>
              <a:ext cx="519316" cy="518342"/>
            </a:xfrm>
            <a:custGeom>
              <a:avLst/>
              <a:gdLst>
                <a:gd name="connsiteX0" fmla="*/ 290910 w 605702"/>
                <a:gd name="connsiteY0" fmla="*/ 156336 h 604568"/>
                <a:gd name="connsiteX1" fmla="*/ 335849 w 605702"/>
                <a:gd name="connsiteY1" fmla="*/ 164992 h 604568"/>
                <a:gd name="connsiteX2" fmla="*/ 288310 w 605702"/>
                <a:gd name="connsiteY2" fmla="*/ 212456 h 604568"/>
                <a:gd name="connsiteX3" fmla="*/ 203632 w 605702"/>
                <a:gd name="connsiteY3" fmla="*/ 244717 h 604568"/>
                <a:gd name="connsiteX4" fmla="*/ 203632 w 605702"/>
                <a:gd name="connsiteY4" fmla="*/ 401388 h 604568"/>
                <a:gd name="connsiteX5" fmla="*/ 360547 w 605702"/>
                <a:gd name="connsiteY5" fmla="*/ 401388 h 604568"/>
                <a:gd name="connsiteX6" fmla="*/ 392859 w 605702"/>
                <a:gd name="connsiteY6" fmla="*/ 316749 h 604568"/>
                <a:gd name="connsiteX7" fmla="*/ 440397 w 605702"/>
                <a:gd name="connsiteY7" fmla="*/ 269284 h 604568"/>
                <a:gd name="connsiteX8" fmla="*/ 400287 w 605702"/>
                <a:gd name="connsiteY8" fmla="*/ 441065 h 604568"/>
                <a:gd name="connsiteX9" fmla="*/ 163892 w 605702"/>
                <a:gd name="connsiteY9" fmla="*/ 441065 h 604568"/>
                <a:gd name="connsiteX10" fmla="*/ 163892 w 605702"/>
                <a:gd name="connsiteY10" fmla="*/ 205040 h 604568"/>
                <a:gd name="connsiteX11" fmla="*/ 290910 w 605702"/>
                <a:gd name="connsiteY11" fmla="*/ 156336 h 604568"/>
                <a:gd name="connsiteX12" fmla="*/ 246542 w 605702"/>
                <a:gd name="connsiteY12" fmla="*/ 43775 h 604568"/>
                <a:gd name="connsiteX13" fmla="*/ 422196 w 605702"/>
                <a:gd name="connsiteY13" fmla="*/ 78723 h 604568"/>
                <a:gd name="connsiteX14" fmla="*/ 376794 w 605702"/>
                <a:gd name="connsiteY14" fmla="*/ 124054 h 604568"/>
                <a:gd name="connsiteX15" fmla="*/ 126109 w 605702"/>
                <a:gd name="connsiteY15" fmla="*/ 167345 h 604568"/>
                <a:gd name="connsiteX16" fmla="*/ 126109 w 605702"/>
                <a:gd name="connsiteY16" fmla="*/ 478820 h 604568"/>
                <a:gd name="connsiteX17" fmla="*/ 438073 w 605702"/>
                <a:gd name="connsiteY17" fmla="*/ 478820 h 604568"/>
                <a:gd name="connsiteX18" fmla="*/ 481432 w 605702"/>
                <a:gd name="connsiteY18" fmla="*/ 228527 h 604568"/>
                <a:gd name="connsiteX19" fmla="*/ 526741 w 605702"/>
                <a:gd name="connsiteY19" fmla="*/ 183011 h 604568"/>
                <a:gd name="connsiteX20" fmla="*/ 481432 w 605702"/>
                <a:gd name="connsiteY20" fmla="*/ 522111 h 604568"/>
                <a:gd name="connsiteX21" fmla="*/ 82657 w 605702"/>
                <a:gd name="connsiteY21" fmla="*/ 522111 h 604568"/>
                <a:gd name="connsiteX22" fmla="*/ 82657 w 605702"/>
                <a:gd name="connsiteY22" fmla="*/ 123961 h 604568"/>
                <a:gd name="connsiteX23" fmla="*/ 246542 w 605702"/>
                <a:gd name="connsiteY23" fmla="*/ 43775 h 604568"/>
                <a:gd name="connsiteX24" fmla="*/ 536061 w 605702"/>
                <a:gd name="connsiteY24" fmla="*/ 0 h 604568"/>
                <a:gd name="connsiteX25" fmla="*/ 544232 w 605702"/>
                <a:gd name="connsiteY25" fmla="*/ 61368 h 604568"/>
                <a:gd name="connsiteX26" fmla="*/ 605702 w 605702"/>
                <a:gd name="connsiteY26" fmla="*/ 69526 h 604568"/>
                <a:gd name="connsiteX27" fmla="*/ 524361 w 605702"/>
                <a:gd name="connsiteY27" fmla="*/ 150732 h 604568"/>
                <a:gd name="connsiteX28" fmla="*/ 498361 w 605702"/>
                <a:gd name="connsiteY28" fmla="*/ 147302 h 604568"/>
                <a:gd name="connsiteX29" fmla="*/ 337721 w 605702"/>
                <a:gd name="connsiteY29" fmla="*/ 307767 h 604568"/>
                <a:gd name="connsiteX30" fmla="*/ 339764 w 605702"/>
                <a:gd name="connsiteY30" fmla="*/ 323063 h 604568"/>
                <a:gd name="connsiteX31" fmla="*/ 282101 w 605702"/>
                <a:gd name="connsiteY31" fmla="*/ 380630 h 604568"/>
                <a:gd name="connsiteX32" fmla="*/ 224437 w 605702"/>
                <a:gd name="connsiteY32" fmla="*/ 323063 h 604568"/>
                <a:gd name="connsiteX33" fmla="*/ 282101 w 605702"/>
                <a:gd name="connsiteY33" fmla="*/ 265495 h 604568"/>
                <a:gd name="connsiteX34" fmla="*/ 297422 w 605702"/>
                <a:gd name="connsiteY34" fmla="*/ 267535 h 604568"/>
                <a:gd name="connsiteX35" fmla="*/ 458155 w 605702"/>
                <a:gd name="connsiteY35" fmla="*/ 107162 h 604568"/>
                <a:gd name="connsiteX36" fmla="*/ 454719 w 605702"/>
                <a:gd name="connsiteY36" fmla="*/ 81206 h 604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5702" h="604568">
                  <a:moveTo>
                    <a:pt x="290910" y="156336"/>
                  </a:moveTo>
                  <a:cubicBezTo>
                    <a:pt x="306137" y="157147"/>
                    <a:pt x="321272" y="160032"/>
                    <a:pt x="335849" y="164992"/>
                  </a:cubicBezTo>
                  <a:lnTo>
                    <a:pt x="288310" y="212456"/>
                  </a:lnTo>
                  <a:cubicBezTo>
                    <a:pt x="257856" y="210695"/>
                    <a:pt x="226844" y="221449"/>
                    <a:pt x="203632" y="244717"/>
                  </a:cubicBezTo>
                  <a:cubicBezTo>
                    <a:pt x="160271" y="287918"/>
                    <a:pt x="160271" y="358187"/>
                    <a:pt x="203632" y="401388"/>
                  </a:cubicBezTo>
                  <a:cubicBezTo>
                    <a:pt x="246900" y="444680"/>
                    <a:pt x="317279" y="444680"/>
                    <a:pt x="360547" y="401388"/>
                  </a:cubicBezTo>
                  <a:cubicBezTo>
                    <a:pt x="383852" y="378211"/>
                    <a:pt x="394623" y="347156"/>
                    <a:pt x="392859" y="316749"/>
                  </a:cubicBezTo>
                  <a:lnTo>
                    <a:pt x="440397" y="269284"/>
                  </a:lnTo>
                  <a:cubicBezTo>
                    <a:pt x="460267" y="327595"/>
                    <a:pt x="446897" y="394620"/>
                    <a:pt x="400287" y="441065"/>
                  </a:cubicBezTo>
                  <a:cubicBezTo>
                    <a:pt x="335106" y="506236"/>
                    <a:pt x="229073" y="506236"/>
                    <a:pt x="163892" y="441065"/>
                  </a:cubicBezTo>
                  <a:cubicBezTo>
                    <a:pt x="98619" y="375987"/>
                    <a:pt x="98619" y="270118"/>
                    <a:pt x="163892" y="205040"/>
                  </a:cubicBezTo>
                  <a:cubicBezTo>
                    <a:pt x="198711" y="170137"/>
                    <a:pt x="245228" y="153902"/>
                    <a:pt x="290910" y="156336"/>
                  </a:cubicBezTo>
                  <a:close/>
                  <a:moveTo>
                    <a:pt x="246542" y="43775"/>
                  </a:moveTo>
                  <a:cubicBezTo>
                    <a:pt x="306463" y="36243"/>
                    <a:pt x="368345" y="47900"/>
                    <a:pt x="422196" y="78723"/>
                  </a:cubicBezTo>
                  <a:lnTo>
                    <a:pt x="376794" y="124054"/>
                  </a:lnTo>
                  <a:cubicBezTo>
                    <a:pt x="294811" y="85305"/>
                    <a:pt x="193980" y="99581"/>
                    <a:pt x="126109" y="167345"/>
                  </a:cubicBezTo>
                  <a:cubicBezTo>
                    <a:pt x="39948" y="253371"/>
                    <a:pt x="39948" y="392793"/>
                    <a:pt x="126109" y="478820"/>
                  </a:cubicBezTo>
                  <a:cubicBezTo>
                    <a:pt x="212271" y="564846"/>
                    <a:pt x="351912" y="564846"/>
                    <a:pt x="438073" y="478820"/>
                  </a:cubicBezTo>
                  <a:cubicBezTo>
                    <a:pt x="505944" y="411055"/>
                    <a:pt x="520428" y="310382"/>
                    <a:pt x="481432" y="228527"/>
                  </a:cubicBezTo>
                  <a:lnTo>
                    <a:pt x="526741" y="183011"/>
                  </a:lnTo>
                  <a:cubicBezTo>
                    <a:pt x="588484" y="290544"/>
                    <a:pt x="573350" y="430244"/>
                    <a:pt x="481432" y="522111"/>
                  </a:cubicBezTo>
                  <a:cubicBezTo>
                    <a:pt x="371316" y="632054"/>
                    <a:pt x="192866" y="632054"/>
                    <a:pt x="82657" y="522111"/>
                  </a:cubicBezTo>
                  <a:cubicBezTo>
                    <a:pt x="-27552" y="412168"/>
                    <a:pt x="-27552" y="233997"/>
                    <a:pt x="82657" y="123961"/>
                  </a:cubicBezTo>
                  <a:cubicBezTo>
                    <a:pt x="128662" y="78028"/>
                    <a:pt x="186622" y="51307"/>
                    <a:pt x="246542" y="43775"/>
                  </a:cubicBezTo>
                  <a:close/>
                  <a:moveTo>
                    <a:pt x="536061" y="0"/>
                  </a:moveTo>
                  <a:lnTo>
                    <a:pt x="544232" y="61368"/>
                  </a:lnTo>
                  <a:lnTo>
                    <a:pt x="605702" y="69526"/>
                  </a:lnTo>
                  <a:lnTo>
                    <a:pt x="524361" y="150732"/>
                  </a:lnTo>
                  <a:lnTo>
                    <a:pt x="498361" y="147302"/>
                  </a:lnTo>
                  <a:lnTo>
                    <a:pt x="337721" y="307767"/>
                  </a:lnTo>
                  <a:cubicBezTo>
                    <a:pt x="339021" y="312588"/>
                    <a:pt x="339764" y="317779"/>
                    <a:pt x="339764" y="323063"/>
                  </a:cubicBezTo>
                  <a:cubicBezTo>
                    <a:pt x="339764" y="354859"/>
                    <a:pt x="313950" y="380630"/>
                    <a:pt x="282101" y="380630"/>
                  </a:cubicBezTo>
                  <a:cubicBezTo>
                    <a:pt x="250251" y="380630"/>
                    <a:pt x="224437" y="354859"/>
                    <a:pt x="224437" y="323063"/>
                  </a:cubicBezTo>
                  <a:cubicBezTo>
                    <a:pt x="224437" y="291266"/>
                    <a:pt x="250251" y="265495"/>
                    <a:pt x="282101" y="265495"/>
                  </a:cubicBezTo>
                  <a:cubicBezTo>
                    <a:pt x="287393" y="265495"/>
                    <a:pt x="292500" y="266237"/>
                    <a:pt x="297422" y="267535"/>
                  </a:cubicBezTo>
                  <a:lnTo>
                    <a:pt x="458155" y="107162"/>
                  </a:lnTo>
                  <a:lnTo>
                    <a:pt x="454719" y="8120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wrap="square" lIns="91440" tIns="45720" rIns="91440" bIns="45720">
              <a:normAutofit/>
            </a:bodyPr>
            <a:lstStyle/>
            <a:p>
              <a:endParaRPr lang="zh-CN" altLang="en-US"/>
            </a:p>
          </p:txBody>
        </p:sp>
        <p:sp>
          <p:nvSpPr>
            <p:cNvPr id="24" name="iṧļîdè">
              <a:extLst>
                <a:ext uri="{FF2B5EF4-FFF2-40B4-BE49-F238E27FC236}">
                  <a16:creationId xmlns:a16="http://schemas.microsoft.com/office/drawing/2014/main" xmlns="" id="{8E0D258A-C748-4D1C-A5D3-18D801C8FB35}"/>
                </a:ext>
              </a:extLst>
            </p:cNvPr>
            <p:cNvSpPr/>
            <p:nvPr/>
          </p:nvSpPr>
          <p:spPr bwMode="auto">
            <a:xfrm>
              <a:off x="3159353" y="4323883"/>
              <a:ext cx="1045569" cy="105242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92500" lnSpcReduction="20000"/>
            </a:bodyPr>
            <a:lstStyle/>
            <a:p>
              <a:endParaRPr lang="en-US" sz="5400"/>
            </a:p>
          </p:txBody>
        </p:sp>
        <p:sp>
          <p:nvSpPr>
            <p:cNvPr id="25" name="ïṡļídê">
              <a:extLst>
                <a:ext uri="{FF2B5EF4-FFF2-40B4-BE49-F238E27FC236}">
                  <a16:creationId xmlns:a16="http://schemas.microsoft.com/office/drawing/2014/main" xmlns="" id="{94E49EFA-5406-4785-A894-B9C5CCB36123}"/>
                </a:ext>
              </a:extLst>
            </p:cNvPr>
            <p:cNvSpPr/>
            <p:nvPr/>
          </p:nvSpPr>
          <p:spPr bwMode="auto">
            <a:xfrm>
              <a:off x="3411998" y="4650245"/>
              <a:ext cx="540278" cy="399700"/>
            </a:xfrm>
            <a:custGeom>
              <a:avLst/>
              <a:gdLst>
                <a:gd name="T0" fmla="*/ 278945 h 440259"/>
                <a:gd name="T1" fmla="*/ 278945 h 440259"/>
                <a:gd name="T2" fmla="*/ 278945 h 440259"/>
                <a:gd name="T3" fmla="*/ 278945 h 440259"/>
                <a:gd name="T4" fmla="*/ 278945 h 440259"/>
                <a:gd name="T5" fmla="*/ 278945 h 440259"/>
                <a:gd name="T6" fmla="*/ 278945 h 440259"/>
                <a:gd name="T7" fmla="*/ 278945 h 440259"/>
                <a:gd name="T8" fmla="*/ 278945 h 440259"/>
                <a:gd name="T9" fmla="*/ 278945 h 440259"/>
                <a:gd name="T10" fmla="*/ 278945 h 440259"/>
                <a:gd name="T11" fmla="*/ 278945 h 440259"/>
                <a:gd name="T12" fmla="*/ 278945 h 440259"/>
                <a:gd name="T13" fmla="*/ 278945 h 440259"/>
                <a:gd name="T14" fmla="*/ 278945 h 440259"/>
                <a:gd name="T15" fmla="*/ 278945 h 440259"/>
                <a:gd name="T16" fmla="*/ 278945 h 440259"/>
                <a:gd name="T17" fmla="*/ 278945 h 440259"/>
                <a:gd name="T18" fmla="*/ 278945 h 440259"/>
                <a:gd name="T19" fmla="*/ 278945 h 440259"/>
                <a:gd name="T20" fmla="*/ 278945 h 440259"/>
                <a:gd name="T21" fmla="*/ 278945 h 440259"/>
                <a:gd name="T22" fmla="*/ 278945 h 440259"/>
                <a:gd name="T23" fmla="*/ 278945 h 440259"/>
                <a:gd name="T24" fmla="*/ 278945 h 440259"/>
                <a:gd name="T25" fmla="*/ 278945 h 440259"/>
                <a:gd name="T26" fmla="*/ 278945 h 440259"/>
                <a:gd name="T27" fmla="*/ 278945 h 440259"/>
                <a:gd name="T28" fmla="*/ 278945 h 440259"/>
                <a:gd name="T29" fmla="*/ 278945 h 440259"/>
                <a:gd name="T30" fmla="*/ 88862 h 440259"/>
                <a:gd name="T31" fmla="*/ 88862 h 440259"/>
                <a:gd name="T32" fmla="*/ 278945 h 440259"/>
                <a:gd name="T33" fmla="*/ 278945 h 440259"/>
                <a:gd name="T34" fmla="*/ 278945 h 440259"/>
                <a:gd name="T35" fmla="*/ 278945 h 440259"/>
                <a:gd name="T36" fmla="*/ 278945 h 440259"/>
                <a:gd name="T37" fmla="*/ 278945 h 440259"/>
                <a:gd name="T38" fmla="*/ 278945 h 440259"/>
                <a:gd name="T39" fmla="*/ 278945 h 440259"/>
                <a:gd name="T40" fmla="*/ 278945 h 440259"/>
                <a:gd name="T41" fmla="*/ 278945 h 440259"/>
                <a:gd name="T42" fmla="*/ 278945 h 440259"/>
                <a:gd name="T43" fmla="*/ 278945 h 440259"/>
                <a:gd name="T44" fmla="*/ 278945 h 440259"/>
                <a:gd name="T45" fmla="*/ 278945 h 440259"/>
                <a:gd name="T46" fmla="*/ 278945 h 440259"/>
                <a:gd name="T47" fmla="*/ 278945 h 440259"/>
                <a:gd name="T48" fmla="*/ 278945 h 440259"/>
                <a:gd name="T49" fmla="*/ 278945 h 440259"/>
                <a:gd name="T50" fmla="*/ 278945 h 440259"/>
                <a:gd name="T51" fmla="*/ 278945 h 440259"/>
                <a:gd name="T52" fmla="*/ 278945 h 440259"/>
                <a:gd name="T53" fmla="*/ 278945 h 440259"/>
                <a:gd name="T54" fmla="*/ 278945 h 440259"/>
                <a:gd name="T55" fmla="*/ 278945 h 440259"/>
                <a:gd name="T56" fmla="*/ 278945 h 440259"/>
                <a:gd name="T57" fmla="*/ 278945 h 440259"/>
                <a:gd name="T58" fmla="*/ 278945 h 440259"/>
                <a:gd name="T59" fmla="*/ 278945 h 440259"/>
                <a:gd name="T60" fmla="*/ 278945 h 440259"/>
                <a:gd name="T61" fmla="*/ 278945 h 440259"/>
                <a:gd name="T62" fmla="*/ 278945 h 440259"/>
                <a:gd name="T63" fmla="*/ 278945 h 440259"/>
                <a:gd name="T64" fmla="*/ 278945 h 440259"/>
                <a:gd name="T65" fmla="*/ 278945 h 440259"/>
                <a:gd name="T66" fmla="*/ 278945 h 440259"/>
                <a:gd name="T67" fmla="*/ 278945 h 440259"/>
                <a:gd name="T68" fmla="*/ 278945 h 440259"/>
                <a:gd name="T69" fmla="*/ 278945 h 440259"/>
                <a:gd name="T70" fmla="*/ 278945 h 440259"/>
                <a:gd name="T71" fmla="*/ 278945 h 440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08" h="4896">
                  <a:moveTo>
                    <a:pt x="6608" y="638"/>
                  </a:moveTo>
                  <a:lnTo>
                    <a:pt x="6608" y="2638"/>
                  </a:lnTo>
                  <a:cubicBezTo>
                    <a:pt x="6608" y="2638"/>
                    <a:pt x="6180" y="2723"/>
                    <a:pt x="6092" y="2734"/>
                  </a:cubicBezTo>
                  <a:cubicBezTo>
                    <a:pt x="6004" y="2745"/>
                    <a:pt x="5728" y="2834"/>
                    <a:pt x="5528" y="2642"/>
                  </a:cubicBezTo>
                  <a:cubicBezTo>
                    <a:pt x="5219" y="2346"/>
                    <a:pt x="4122" y="1254"/>
                    <a:pt x="4122" y="1254"/>
                  </a:cubicBezTo>
                  <a:cubicBezTo>
                    <a:pt x="4122" y="1254"/>
                    <a:pt x="3932" y="1069"/>
                    <a:pt x="3629" y="1229"/>
                  </a:cubicBezTo>
                  <a:cubicBezTo>
                    <a:pt x="3350" y="1376"/>
                    <a:pt x="2936" y="1592"/>
                    <a:pt x="2764" y="1675"/>
                  </a:cubicBezTo>
                  <a:cubicBezTo>
                    <a:pt x="2437" y="1849"/>
                    <a:pt x="2167" y="1574"/>
                    <a:pt x="2167" y="1364"/>
                  </a:cubicBezTo>
                  <a:cubicBezTo>
                    <a:pt x="2167" y="1201"/>
                    <a:pt x="2269" y="1090"/>
                    <a:pt x="2414" y="1009"/>
                  </a:cubicBezTo>
                  <a:cubicBezTo>
                    <a:pt x="2808" y="770"/>
                    <a:pt x="3637" y="305"/>
                    <a:pt x="3983" y="121"/>
                  </a:cubicBezTo>
                  <a:cubicBezTo>
                    <a:pt x="4193" y="9"/>
                    <a:pt x="4344" y="0"/>
                    <a:pt x="4633" y="243"/>
                  </a:cubicBezTo>
                  <a:cubicBezTo>
                    <a:pt x="4988" y="541"/>
                    <a:pt x="5304" y="814"/>
                    <a:pt x="5304" y="814"/>
                  </a:cubicBezTo>
                  <a:cubicBezTo>
                    <a:pt x="5304" y="814"/>
                    <a:pt x="5407" y="900"/>
                    <a:pt x="5571" y="865"/>
                  </a:cubicBezTo>
                  <a:cubicBezTo>
                    <a:pt x="5975" y="780"/>
                    <a:pt x="6608" y="638"/>
                    <a:pt x="6608" y="638"/>
                  </a:cubicBezTo>
                  <a:close/>
                  <a:moveTo>
                    <a:pt x="2241" y="4027"/>
                  </a:moveTo>
                  <a:cubicBezTo>
                    <a:pt x="2294" y="3891"/>
                    <a:pt x="2277" y="3738"/>
                    <a:pt x="2175" y="3633"/>
                  </a:cubicBezTo>
                  <a:cubicBezTo>
                    <a:pt x="2083" y="3540"/>
                    <a:pt x="1950" y="3515"/>
                    <a:pt x="1822" y="3544"/>
                  </a:cubicBezTo>
                  <a:cubicBezTo>
                    <a:pt x="1858" y="3418"/>
                    <a:pt x="1838" y="3283"/>
                    <a:pt x="1746" y="3188"/>
                  </a:cubicBezTo>
                  <a:cubicBezTo>
                    <a:pt x="1654" y="3095"/>
                    <a:pt x="1521" y="3070"/>
                    <a:pt x="1394" y="3099"/>
                  </a:cubicBezTo>
                  <a:cubicBezTo>
                    <a:pt x="1429" y="2973"/>
                    <a:pt x="1409" y="2838"/>
                    <a:pt x="1317" y="2744"/>
                  </a:cubicBezTo>
                  <a:cubicBezTo>
                    <a:pt x="1173" y="2596"/>
                    <a:pt x="924" y="2602"/>
                    <a:pt x="760" y="2758"/>
                  </a:cubicBezTo>
                  <a:cubicBezTo>
                    <a:pt x="597" y="2915"/>
                    <a:pt x="492" y="3198"/>
                    <a:pt x="638" y="3365"/>
                  </a:cubicBezTo>
                  <a:cubicBezTo>
                    <a:pt x="783" y="3531"/>
                    <a:pt x="950" y="3430"/>
                    <a:pt x="1077" y="3401"/>
                  </a:cubicBezTo>
                  <a:cubicBezTo>
                    <a:pt x="1042" y="3527"/>
                    <a:pt x="936" y="3645"/>
                    <a:pt x="1066" y="3810"/>
                  </a:cubicBezTo>
                  <a:cubicBezTo>
                    <a:pt x="1197" y="3975"/>
                    <a:pt x="1378" y="3875"/>
                    <a:pt x="1506" y="3846"/>
                  </a:cubicBezTo>
                  <a:cubicBezTo>
                    <a:pt x="1470" y="3972"/>
                    <a:pt x="1369" y="4101"/>
                    <a:pt x="1494" y="4254"/>
                  </a:cubicBezTo>
                  <a:cubicBezTo>
                    <a:pt x="1621" y="4408"/>
                    <a:pt x="1829" y="4326"/>
                    <a:pt x="1966" y="4283"/>
                  </a:cubicBezTo>
                  <a:cubicBezTo>
                    <a:pt x="1913" y="4419"/>
                    <a:pt x="1799" y="4566"/>
                    <a:pt x="1945" y="4730"/>
                  </a:cubicBezTo>
                  <a:cubicBezTo>
                    <a:pt x="2090" y="4896"/>
                    <a:pt x="2426" y="4819"/>
                    <a:pt x="2590" y="4663"/>
                  </a:cubicBezTo>
                  <a:cubicBezTo>
                    <a:pt x="2753" y="4506"/>
                    <a:pt x="2769" y="4258"/>
                    <a:pt x="2625" y="4110"/>
                  </a:cubicBezTo>
                  <a:cubicBezTo>
                    <a:pt x="2526" y="4008"/>
                    <a:pt x="2378" y="3985"/>
                    <a:pt x="2241" y="4027"/>
                  </a:cubicBezTo>
                  <a:close/>
                  <a:moveTo>
                    <a:pt x="5233" y="2987"/>
                  </a:moveTo>
                  <a:cubicBezTo>
                    <a:pt x="4047" y="1802"/>
                    <a:pt x="4605" y="2359"/>
                    <a:pt x="3967" y="1720"/>
                  </a:cubicBezTo>
                  <a:cubicBezTo>
                    <a:pt x="3967" y="1720"/>
                    <a:pt x="3775" y="1529"/>
                    <a:pt x="3523" y="1640"/>
                  </a:cubicBezTo>
                  <a:cubicBezTo>
                    <a:pt x="3346" y="1718"/>
                    <a:pt x="3117" y="1824"/>
                    <a:pt x="2945" y="1905"/>
                  </a:cubicBezTo>
                  <a:cubicBezTo>
                    <a:pt x="2757" y="2004"/>
                    <a:pt x="2621" y="2034"/>
                    <a:pt x="2557" y="2034"/>
                  </a:cubicBezTo>
                  <a:cubicBezTo>
                    <a:pt x="2192" y="2031"/>
                    <a:pt x="1896" y="1738"/>
                    <a:pt x="1896" y="1373"/>
                  </a:cubicBezTo>
                  <a:cubicBezTo>
                    <a:pt x="1896" y="1137"/>
                    <a:pt x="2022" y="931"/>
                    <a:pt x="2209" y="814"/>
                  </a:cubicBezTo>
                  <a:cubicBezTo>
                    <a:pt x="2472" y="632"/>
                    <a:pt x="3078" y="310"/>
                    <a:pt x="3078" y="310"/>
                  </a:cubicBezTo>
                  <a:cubicBezTo>
                    <a:pt x="3078" y="310"/>
                    <a:pt x="2894" y="76"/>
                    <a:pt x="2489" y="76"/>
                  </a:cubicBezTo>
                  <a:cubicBezTo>
                    <a:pt x="2085" y="76"/>
                    <a:pt x="1240" y="629"/>
                    <a:pt x="1240" y="629"/>
                  </a:cubicBezTo>
                  <a:cubicBezTo>
                    <a:pt x="1240" y="629"/>
                    <a:pt x="1000" y="783"/>
                    <a:pt x="659" y="644"/>
                  </a:cubicBezTo>
                  <a:lnTo>
                    <a:pt x="0" y="415"/>
                  </a:lnTo>
                  <a:lnTo>
                    <a:pt x="0" y="2704"/>
                  </a:lnTo>
                  <a:cubicBezTo>
                    <a:pt x="0" y="2704"/>
                    <a:pt x="188" y="2758"/>
                    <a:pt x="357" y="2827"/>
                  </a:cubicBezTo>
                  <a:cubicBezTo>
                    <a:pt x="395" y="2719"/>
                    <a:pt x="457" y="2618"/>
                    <a:pt x="542" y="2535"/>
                  </a:cubicBezTo>
                  <a:cubicBezTo>
                    <a:pt x="822" y="2268"/>
                    <a:pt x="1287" y="2265"/>
                    <a:pt x="1542" y="2528"/>
                  </a:cubicBezTo>
                  <a:cubicBezTo>
                    <a:pt x="1619" y="2608"/>
                    <a:pt x="1673" y="2703"/>
                    <a:pt x="1700" y="2808"/>
                  </a:cubicBezTo>
                  <a:cubicBezTo>
                    <a:pt x="1803" y="2840"/>
                    <a:pt x="1896" y="2896"/>
                    <a:pt x="1971" y="2973"/>
                  </a:cubicBezTo>
                  <a:cubicBezTo>
                    <a:pt x="2048" y="3053"/>
                    <a:pt x="2101" y="3148"/>
                    <a:pt x="2129" y="3253"/>
                  </a:cubicBezTo>
                  <a:cubicBezTo>
                    <a:pt x="2231" y="3285"/>
                    <a:pt x="2324" y="3341"/>
                    <a:pt x="2399" y="3418"/>
                  </a:cubicBezTo>
                  <a:cubicBezTo>
                    <a:pt x="2484" y="3505"/>
                    <a:pt x="2540" y="3611"/>
                    <a:pt x="2566" y="3725"/>
                  </a:cubicBezTo>
                  <a:cubicBezTo>
                    <a:pt x="2674" y="3756"/>
                    <a:pt x="2771" y="3814"/>
                    <a:pt x="2849" y="3894"/>
                  </a:cubicBezTo>
                  <a:cubicBezTo>
                    <a:pt x="3002" y="4051"/>
                    <a:pt x="3056" y="4265"/>
                    <a:pt x="3023" y="4471"/>
                  </a:cubicBezTo>
                  <a:cubicBezTo>
                    <a:pt x="3024" y="4471"/>
                    <a:pt x="3024" y="4471"/>
                    <a:pt x="3024" y="4472"/>
                  </a:cubicBezTo>
                  <a:cubicBezTo>
                    <a:pt x="3027" y="4475"/>
                    <a:pt x="3119" y="4578"/>
                    <a:pt x="3177" y="4636"/>
                  </a:cubicBezTo>
                  <a:cubicBezTo>
                    <a:pt x="3290" y="4749"/>
                    <a:pt x="3475" y="4749"/>
                    <a:pt x="3588" y="4636"/>
                  </a:cubicBezTo>
                  <a:cubicBezTo>
                    <a:pt x="3700" y="4523"/>
                    <a:pt x="3701" y="4339"/>
                    <a:pt x="3588" y="4225"/>
                  </a:cubicBezTo>
                  <a:cubicBezTo>
                    <a:pt x="3584" y="4221"/>
                    <a:pt x="3180" y="3799"/>
                    <a:pt x="3213" y="3766"/>
                  </a:cubicBezTo>
                  <a:cubicBezTo>
                    <a:pt x="3245" y="3734"/>
                    <a:pt x="3759" y="4269"/>
                    <a:pt x="3769" y="4279"/>
                  </a:cubicBezTo>
                  <a:cubicBezTo>
                    <a:pt x="3882" y="4391"/>
                    <a:pt x="4066" y="4391"/>
                    <a:pt x="4179" y="4279"/>
                  </a:cubicBezTo>
                  <a:cubicBezTo>
                    <a:pt x="4292" y="4166"/>
                    <a:pt x="4292" y="3981"/>
                    <a:pt x="4179" y="3868"/>
                  </a:cubicBezTo>
                  <a:cubicBezTo>
                    <a:pt x="4174" y="3863"/>
                    <a:pt x="4151" y="3841"/>
                    <a:pt x="4142" y="3832"/>
                  </a:cubicBezTo>
                  <a:cubicBezTo>
                    <a:pt x="4142" y="3832"/>
                    <a:pt x="3632" y="3378"/>
                    <a:pt x="3671" y="3339"/>
                  </a:cubicBezTo>
                  <a:cubicBezTo>
                    <a:pt x="3710" y="3300"/>
                    <a:pt x="4343" y="3891"/>
                    <a:pt x="4345" y="3891"/>
                  </a:cubicBezTo>
                  <a:cubicBezTo>
                    <a:pt x="4458" y="3993"/>
                    <a:pt x="4634" y="3992"/>
                    <a:pt x="4743" y="3883"/>
                  </a:cubicBezTo>
                  <a:cubicBezTo>
                    <a:pt x="4850" y="3776"/>
                    <a:pt x="4852" y="3608"/>
                    <a:pt x="4758" y="3494"/>
                  </a:cubicBezTo>
                  <a:cubicBezTo>
                    <a:pt x="4756" y="3488"/>
                    <a:pt x="4275" y="2986"/>
                    <a:pt x="4312" y="2948"/>
                  </a:cubicBezTo>
                  <a:cubicBezTo>
                    <a:pt x="4351" y="2910"/>
                    <a:pt x="4826" y="3400"/>
                    <a:pt x="4827" y="3401"/>
                  </a:cubicBezTo>
                  <a:cubicBezTo>
                    <a:pt x="4940" y="3513"/>
                    <a:pt x="5124" y="3513"/>
                    <a:pt x="5238" y="3401"/>
                  </a:cubicBezTo>
                  <a:cubicBezTo>
                    <a:pt x="5350" y="3288"/>
                    <a:pt x="5350" y="3103"/>
                    <a:pt x="5238" y="2990"/>
                  </a:cubicBezTo>
                  <a:cubicBezTo>
                    <a:pt x="5236" y="2989"/>
                    <a:pt x="5234" y="2988"/>
                    <a:pt x="5233" y="298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wrap="square" lIns="91440" tIns="45720" rIns="91440" bIns="45720">
              <a:normAutofit/>
            </a:bodyPr>
            <a:lstStyle/>
            <a:p>
              <a:endParaRPr lang="zh-CN" altLang="en-US"/>
            </a:p>
          </p:txBody>
        </p:sp>
        <p:sp>
          <p:nvSpPr>
            <p:cNvPr id="26" name="isľiďê">
              <a:extLst>
                <a:ext uri="{FF2B5EF4-FFF2-40B4-BE49-F238E27FC236}">
                  <a16:creationId xmlns:a16="http://schemas.microsoft.com/office/drawing/2014/main" xmlns="" id="{0C695AEF-9A05-4D22-9BF4-AAE72018BEF0}"/>
                </a:ext>
              </a:extLst>
            </p:cNvPr>
            <p:cNvSpPr/>
            <p:nvPr/>
          </p:nvSpPr>
          <p:spPr bwMode="auto">
            <a:xfrm>
              <a:off x="3024131" y="3192631"/>
              <a:ext cx="2194753" cy="656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>
                <a:lnSpc>
                  <a:spcPct val="150000"/>
                </a:lnSpc>
                <a:spcBef>
                  <a:spcPct val="0"/>
                </a:spcBef>
              </a:pPr>
              <a:r>
                <a:rPr lang="en-US" altLang="zh-CN" sz="1100" dirty="0"/>
                <a:t>Copy paste fonts. Choose the only option to retain text.</a:t>
              </a:r>
            </a:p>
          </p:txBody>
        </p:sp>
        <p:sp>
          <p:nvSpPr>
            <p:cNvPr id="27" name="iṧḻídê">
              <a:extLst>
                <a:ext uri="{FF2B5EF4-FFF2-40B4-BE49-F238E27FC236}">
                  <a16:creationId xmlns:a16="http://schemas.microsoft.com/office/drawing/2014/main" xmlns="" id="{0BC23D7A-C689-4DEF-88FD-20DDEE1F249D}"/>
                </a:ext>
              </a:extLst>
            </p:cNvPr>
            <p:cNvSpPr/>
            <p:nvPr/>
          </p:nvSpPr>
          <p:spPr bwMode="auto">
            <a:xfrm>
              <a:off x="6958792" y="3192631"/>
              <a:ext cx="2194753" cy="656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>
                <a:lnSpc>
                  <a:spcPct val="150000"/>
                </a:lnSpc>
                <a:spcBef>
                  <a:spcPct val="0"/>
                </a:spcBef>
              </a:pPr>
              <a:r>
                <a:rPr lang="en-US" altLang="zh-CN" sz="1100" dirty="0"/>
                <a:t>Copy paste fonts. Choose the only option to retain text.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56678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26</a:t>
            </a:fld>
            <a:endParaRPr lang="zh-CN" altLang="en-US"/>
          </a:p>
        </p:txBody>
      </p:sp>
      <p:grpSp>
        <p:nvGrpSpPr>
          <p:cNvPr id="5" name="4651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C4AA82D-A49C-4EAE-BBCF-EC684ADA6EFE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-26399" y="1117075"/>
            <a:ext cx="11545299" cy="4945841"/>
            <a:chOff x="-26399" y="1117075"/>
            <a:chExt cx="11545299" cy="4945841"/>
          </a:xfrm>
        </p:grpSpPr>
        <p:sp>
          <p:nvSpPr>
            <p:cNvPr id="6" name="îṣlïďé">
              <a:extLst>
                <a:ext uri="{FF2B5EF4-FFF2-40B4-BE49-F238E27FC236}">
                  <a16:creationId xmlns:a16="http://schemas.microsoft.com/office/drawing/2014/main" xmlns="" id="{F6AC09FC-AD2C-4B74-BB8B-A333D704121E}"/>
                </a:ext>
              </a:extLst>
            </p:cNvPr>
            <p:cNvSpPr/>
            <p:nvPr/>
          </p:nvSpPr>
          <p:spPr bwMode="auto">
            <a:xfrm flipH="1">
              <a:off x="224611" y="1517108"/>
              <a:ext cx="309689" cy="359663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</a:ln>
          </p:spPr>
          <p:txBody>
            <a:bodyPr wrap="square" lIns="91440" tIns="45720" rIns="91440" bIns="45720" anchor="ctr">
              <a:normAutofit lnSpcReduction="10000"/>
            </a:bodyPr>
            <a:lstStyle/>
            <a:p>
              <a:pPr algn="ctr"/>
              <a:endParaRPr/>
            </a:p>
          </p:txBody>
        </p:sp>
        <p:sp>
          <p:nvSpPr>
            <p:cNvPr id="7" name="isḻïḍê">
              <a:extLst>
                <a:ext uri="{FF2B5EF4-FFF2-40B4-BE49-F238E27FC236}">
                  <a16:creationId xmlns:a16="http://schemas.microsoft.com/office/drawing/2014/main" xmlns="" id="{A127CE5B-E959-48B1-9B45-CBB405A4B710}"/>
                </a:ext>
              </a:extLst>
            </p:cNvPr>
            <p:cNvSpPr/>
            <p:nvPr/>
          </p:nvSpPr>
          <p:spPr bwMode="auto">
            <a:xfrm flipH="1">
              <a:off x="540820" y="1498759"/>
              <a:ext cx="78237" cy="403704"/>
            </a:xfrm>
            <a:custGeom>
              <a:avLst/>
              <a:gdLst/>
              <a:ahLst/>
              <a:cxnLst>
                <a:cxn ang="0">
                  <a:pos x="14" y="59"/>
                </a:cxn>
                <a:cxn ang="0">
                  <a:pos x="10" y="63"/>
                </a:cxn>
                <a:cxn ang="0">
                  <a:pos x="5" y="63"/>
                </a:cxn>
                <a:cxn ang="0">
                  <a:pos x="0" y="59"/>
                </a:cxn>
                <a:cxn ang="0">
                  <a:pos x="0" y="4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4" y="4"/>
                </a:cxn>
                <a:cxn ang="0">
                  <a:pos x="14" y="59"/>
                </a:cxn>
              </a:cxnLst>
              <a:rect l="0" t="0" r="r" b="b"/>
              <a:pathLst>
                <a:path w="14" h="63">
                  <a:moveTo>
                    <a:pt x="14" y="59"/>
                  </a:moveTo>
                  <a:cubicBezTo>
                    <a:pt x="14" y="61"/>
                    <a:pt x="12" y="63"/>
                    <a:pt x="10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2" y="63"/>
                    <a:pt x="0" y="61"/>
                    <a:pt x="0" y="5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4" y="2"/>
                    <a:pt x="14" y="4"/>
                  </a:cubicBezTo>
                  <a:lnTo>
                    <a:pt x="14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8" name="iṣ1ïḋè">
              <a:extLst>
                <a:ext uri="{FF2B5EF4-FFF2-40B4-BE49-F238E27FC236}">
                  <a16:creationId xmlns:a16="http://schemas.microsoft.com/office/drawing/2014/main" xmlns="" id="{A9DEE5FC-0E42-475F-A600-6F79E2E95D2A}"/>
                </a:ext>
              </a:extLst>
            </p:cNvPr>
            <p:cNvSpPr/>
            <p:nvPr/>
          </p:nvSpPr>
          <p:spPr bwMode="auto">
            <a:xfrm flipH="1">
              <a:off x="139854" y="1498759"/>
              <a:ext cx="78237" cy="403704"/>
            </a:xfrm>
            <a:custGeom>
              <a:avLst/>
              <a:gdLst/>
              <a:ahLst/>
              <a:cxnLst>
                <a:cxn ang="0">
                  <a:pos x="14" y="59"/>
                </a:cxn>
                <a:cxn ang="0">
                  <a:pos x="9" y="63"/>
                </a:cxn>
                <a:cxn ang="0">
                  <a:pos x="4" y="63"/>
                </a:cxn>
                <a:cxn ang="0">
                  <a:pos x="0" y="59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14" y="4"/>
                </a:cxn>
                <a:cxn ang="0">
                  <a:pos x="14" y="59"/>
                </a:cxn>
              </a:cxnLst>
              <a:rect l="0" t="0" r="r" b="b"/>
              <a:pathLst>
                <a:path w="14" h="63">
                  <a:moveTo>
                    <a:pt x="14" y="59"/>
                  </a:moveTo>
                  <a:cubicBezTo>
                    <a:pt x="14" y="61"/>
                    <a:pt x="12" y="63"/>
                    <a:pt x="9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2" y="63"/>
                    <a:pt x="0" y="61"/>
                    <a:pt x="0" y="5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0"/>
                    <a:pt x="14" y="2"/>
                    <a:pt x="14" y="4"/>
                  </a:cubicBezTo>
                  <a:lnTo>
                    <a:pt x="14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9" name="îşḷïḋê">
              <a:extLst>
                <a:ext uri="{FF2B5EF4-FFF2-40B4-BE49-F238E27FC236}">
                  <a16:creationId xmlns:a16="http://schemas.microsoft.com/office/drawing/2014/main" xmlns="" id="{6E6196F0-7A4F-4D75-82B5-A8B0986C4C69}"/>
                </a:ext>
              </a:extLst>
            </p:cNvPr>
            <p:cNvSpPr/>
            <p:nvPr/>
          </p:nvSpPr>
          <p:spPr bwMode="auto">
            <a:xfrm flipH="1">
              <a:off x="2939" y="1131755"/>
              <a:ext cx="753033" cy="139461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12" y="1"/>
                </a:cxn>
                <a:cxn ang="0">
                  <a:pos x="0" y="11"/>
                </a:cxn>
                <a:cxn ang="0">
                  <a:pos x="12" y="22"/>
                </a:cxn>
                <a:cxn ang="0">
                  <a:pos x="66" y="18"/>
                </a:cxn>
                <a:cxn ang="0">
                  <a:pos x="119" y="22"/>
                </a:cxn>
                <a:cxn ang="0">
                  <a:pos x="132" y="11"/>
                </a:cxn>
                <a:cxn ang="0">
                  <a:pos x="119" y="1"/>
                </a:cxn>
                <a:cxn ang="0">
                  <a:pos x="66" y="5"/>
                </a:cxn>
              </a:cxnLst>
              <a:rect l="0" t="0" r="r" b="b"/>
              <a:pathLst>
                <a:path w="132" h="22">
                  <a:moveTo>
                    <a:pt x="66" y="5"/>
                  </a:moveTo>
                  <a:cubicBezTo>
                    <a:pt x="41" y="5"/>
                    <a:pt x="12" y="1"/>
                    <a:pt x="12" y="1"/>
                  </a:cubicBezTo>
                  <a:cubicBezTo>
                    <a:pt x="6" y="0"/>
                    <a:pt x="0" y="5"/>
                    <a:pt x="0" y="11"/>
                  </a:cubicBezTo>
                  <a:cubicBezTo>
                    <a:pt x="0" y="18"/>
                    <a:pt x="6" y="22"/>
                    <a:pt x="12" y="22"/>
                  </a:cubicBezTo>
                  <a:cubicBezTo>
                    <a:pt x="12" y="22"/>
                    <a:pt x="41" y="18"/>
                    <a:pt x="66" y="18"/>
                  </a:cubicBezTo>
                  <a:cubicBezTo>
                    <a:pt x="90" y="18"/>
                    <a:pt x="119" y="22"/>
                    <a:pt x="119" y="22"/>
                  </a:cubicBezTo>
                  <a:cubicBezTo>
                    <a:pt x="126" y="22"/>
                    <a:pt x="132" y="18"/>
                    <a:pt x="132" y="11"/>
                  </a:cubicBezTo>
                  <a:cubicBezTo>
                    <a:pt x="132" y="5"/>
                    <a:pt x="126" y="0"/>
                    <a:pt x="119" y="1"/>
                  </a:cubicBezTo>
                  <a:cubicBezTo>
                    <a:pt x="119" y="1"/>
                    <a:pt x="90" y="5"/>
                    <a:pt x="66" y="5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</a:ln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" name="îSḷiḓè">
              <a:extLst>
                <a:ext uri="{FF2B5EF4-FFF2-40B4-BE49-F238E27FC236}">
                  <a16:creationId xmlns:a16="http://schemas.microsoft.com/office/drawing/2014/main" xmlns="" id="{DA03625C-FC5A-4442-9263-D54A233F30CE}"/>
                </a:ext>
              </a:extLst>
            </p:cNvPr>
            <p:cNvSpPr/>
            <p:nvPr/>
          </p:nvSpPr>
          <p:spPr bwMode="auto">
            <a:xfrm flipH="1">
              <a:off x="-26399" y="1440038"/>
              <a:ext cx="149954" cy="51380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13" y="14"/>
                </a:cxn>
                <a:cxn ang="0">
                  <a:pos x="13" y="15"/>
                </a:cxn>
                <a:cxn ang="0">
                  <a:pos x="0" y="15"/>
                </a:cxn>
                <a:cxn ang="0">
                  <a:pos x="0" y="65"/>
                </a:cxn>
                <a:cxn ang="0">
                  <a:pos x="13" y="65"/>
                </a:cxn>
                <a:cxn ang="0">
                  <a:pos x="13" y="66"/>
                </a:cxn>
                <a:cxn ang="0">
                  <a:pos x="25" y="80"/>
                </a:cxn>
                <a:cxn ang="0">
                  <a:pos x="26" y="80"/>
                </a:cxn>
                <a:cxn ang="0">
                  <a:pos x="26" y="0"/>
                </a:cxn>
                <a:cxn ang="0">
                  <a:pos x="25" y="0"/>
                </a:cxn>
              </a:cxnLst>
              <a:rect l="0" t="0" r="r" b="b"/>
              <a:pathLst>
                <a:path w="26" h="80">
                  <a:moveTo>
                    <a:pt x="25" y="0"/>
                  </a:moveTo>
                  <a:cubicBezTo>
                    <a:pt x="18" y="0"/>
                    <a:pt x="13" y="7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73"/>
                    <a:pt x="18" y="80"/>
                    <a:pt x="25" y="80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11" name="íṣlïḍe">
              <a:extLst>
                <a:ext uri="{FF2B5EF4-FFF2-40B4-BE49-F238E27FC236}">
                  <a16:creationId xmlns:a16="http://schemas.microsoft.com/office/drawing/2014/main" xmlns="" id="{A714642F-F7BC-4624-82FA-3F70AC012038}"/>
                </a:ext>
              </a:extLst>
            </p:cNvPr>
            <p:cNvSpPr/>
            <p:nvPr/>
          </p:nvSpPr>
          <p:spPr bwMode="auto">
            <a:xfrm flipH="1">
              <a:off x="345225" y="1117075"/>
              <a:ext cx="74978" cy="18351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13" y="3"/>
                </a:cxn>
                <a:cxn ang="0">
                  <a:pos x="7" y="0"/>
                </a:cxn>
                <a:cxn ang="0">
                  <a:pos x="0" y="3"/>
                </a:cxn>
                <a:cxn ang="0">
                  <a:pos x="7" y="3"/>
                </a:cxn>
              </a:cxnLst>
              <a:rect l="0" t="0" r="r" b="b"/>
              <a:pathLst>
                <a:path w="13" h="3">
                  <a:moveTo>
                    <a:pt x="7" y="3"/>
                  </a:moveTo>
                  <a:cubicBezTo>
                    <a:pt x="9" y="3"/>
                    <a:pt x="11" y="3"/>
                    <a:pt x="13" y="3"/>
                  </a:cubicBezTo>
                  <a:cubicBezTo>
                    <a:pt x="12" y="1"/>
                    <a:pt x="10" y="0"/>
                    <a:pt x="7" y="0"/>
                  </a:cubicBezTo>
                  <a:cubicBezTo>
                    <a:pt x="4" y="0"/>
                    <a:pt x="2" y="1"/>
                    <a:pt x="0" y="3"/>
                  </a:cubicBezTo>
                  <a:cubicBezTo>
                    <a:pt x="3" y="3"/>
                    <a:pt x="5" y="3"/>
                    <a:pt x="7" y="3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</a:ln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2" name="íšľiďê">
              <a:extLst>
                <a:ext uri="{FF2B5EF4-FFF2-40B4-BE49-F238E27FC236}">
                  <a16:creationId xmlns:a16="http://schemas.microsoft.com/office/drawing/2014/main" xmlns="" id="{905B3F1A-DE35-4126-8D58-CAC69D02D446}"/>
                </a:ext>
              </a:extLst>
            </p:cNvPr>
            <p:cNvSpPr/>
            <p:nvPr/>
          </p:nvSpPr>
          <p:spPr bwMode="auto">
            <a:xfrm flipH="1">
              <a:off x="231130" y="1271216"/>
              <a:ext cx="296650" cy="227542"/>
            </a:xfrm>
            <a:custGeom>
              <a:avLst/>
              <a:gdLst/>
              <a:ahLst/>
              <a:cxnLst>
                <a:cxn ang="0">
                  <a:pos x="32" y="17"/>
                </a:cxn>
                <a:cxn ang="0">
                  <a:pos x="32" y="2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1" y="0"/>
                </a:cxn>
                <a:cxn ang="0">
                  <a:pos x="21" y="2"/>
                </a:cxn>
                <a:cxn ang="0">
                  <a:pos x="21" y="17"/>
                </a:cxn>
                <a:cxn ang="0">
                  <a:pos x="0" y="35"/>
                </a:cxn>
                <a:cxn ang="0">
                  <a:pos x="52" y="35"/>
                </a:cxn>
                <a:cxn ang="0">
                  <a:pos x="32" y="17"/>
                </a:cxn>
              </a:cxnLst>
              <a:rect l="0" t="0" r="r" b="b"/>
              <a:pathLst>
                <a:path w="52" h="35">
                  <a:moveTo>
                    <a:pt x="32" y="17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0"/>
                  </a:cubicBezTo>
                  <a:cubicBezTo>
                    <a:pt x="30" y="0"/>
                    <a:pt x="28" y="0"/>
                    <a:pt x="26" y="0"/>
                  </a:cubicBezTo>
                  <a:cubicBezTo>
                    <a:pt x="24" y="0"/>
                    <a:pt x="23" y="0"/>
                    <a:pt x="21" y="0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9" y="19"/>
                    <a:pt x="0" y="26"/>
                    <a:pt x="0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2" y="27"/>
                    <a:pt x="43" y="19"/>
                    <a:pt x="32" y="17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</a:ln>
          </p:spPr>
          <p:txBody>
            <a:bodyPr wrap="square" lIns="91440" tIns="45720" rIns="91440" bIns="45720" anchor="ctr">
              <a:normAutofit fontScale="6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3" name="îŝ1iḋê">
              <a:extLst>
                <a:ext uri="{FF2B5EF4-FFF2-40B4-BE49-F238E27FC236}">
                  <a16:creationId xmlns:a16="http://schemas.microsoft.com/office/drawing/2014/main" xmlns="" id="{5D55F150-E3C1-42D3-8A87-9704B4947C43}"/>
                </a:ext>
              </a:extLst>
            </p:cNvPr>
            <p:cNvSpPr/>
            <p:nvPr/>
          </p:nvSpPr>
          <p:spPr bwMode="auto">
            <a:xfrm flipH="1">
              <a:off x="632096" y="1542799"/>
              <a:ext cx="625897" cy="598217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110" y="49"/>
                </a:cxn>
                <a:cxn ang="0">
                  <a:pos x="110" y="0"/>
                </a:cxn>
                <a:cxn ang="0">
                  <a:pos x="0" y="93"/>
                </a:cxn>
                <a:cxn ang="0">
                  <a:pos x="53" y="93"/>
                </a:cxn>
              </a:cxnLst>
              <a:rect l="0" t="0" r="r" b="b"/>
              <a:pathLst>
                <a:path w="110" h="93">
                  <a:moveTo>
                    <a:pt x="53" y="93"/>
                  </a:moveTo>
                  <a:cubicBezTo>
                    <a:pt x="66" y="68"/>
                    <a:pt x="83" y="51"/>
                    <a:pt x="110" y="49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59" y="2"/>
                    <a:pt x="16" y="41"/>
                    <a:pt x="0" y="93"/>
                  </a:cubicBezTo>
                  <a:lnTo>
                    <a:pt x="53" y="93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14" name="î$líďé">
              <a:extLst>
                <a:ext uri="{FF2B5EF4-FFF2-40B4-BE49-F238E27FC236}">
                  <a16:creationId xmlns:a16="http://schemas.microsoft.com/office/drawing/2014/main" xmlns="" id="{EEB4AAA2-81D7-486E-9630-F782FA9D8A30}"/>
                </a:ext>
              </a:extLst>
            </p:cNvPr>
            <p:cNvSpPr/>
            <p:nvPr/>
          </p:nvSpPr>
          <p:spPr bwMode="auto">
            <a:xfrm flipH="1">
              <a:off x="932003" y="2174045"/>
              <a:ext cx="368367" cy="55052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57" y="9"/>
                </a:cxn>
                <a:cxn ang="0">
                  <a:pos x="7" y="9"/>
                </a:cxn>
                <a:cxn ang="0">
                  <a:pos x="0" y="4"/>
                </a:cxn>
                <a:cxn ang="0">
                  <a:pos x="7" y="0"/>
                </a:cxn>
                <a:cxn ang="0">
                  <a:pos x="57" y="0"/>
                </a:cxn>
                <a:cxn ang="0">
                  <a:pos x="64" y="4"/>
                </a:cxn>
              </a:cxnLst>
              <a:rect l="0" t="0" r="r" b="b"/>
              <a:pathLst>
                <a:path w="64" h="9">
                  <a:moveTo>
                    <a:pt x="64" y="4"/>
                  </a:moveTo>
                  <a:cubicBezTo>
                    <a:pt x="64" y="7"/>
                    <a:pt x="61" y="9"/>
                    <a:pt x="5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3" y="9"/>
                    <a:pt x="0" y="7"/>
                    <a:pt x="0" y="4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61" y="0"/>
                    <a:pt x="64" y="2"/>
                    <a:pt x="64" y="4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</a:ln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5" name="îṧľídê">
              <a:extLst>
                <a:ext uri="{FF2B5EF4-FFF2-40B4-BE49-F238E27FC236}">
                  <a16:creationId xmlns:a16="http://schemas.microsoft.com/office/drawing/2014/main" xmlns="" id="{995238BC-3C4D-468D-B3CC-4CFBCE9CB932}"/>
                </a:ext>
              </a:extLst>
            </p:cNvPr>
            <p:cNvSpPr/>
            <p:nvPr/>
          </p:nvSpPr>
          <p:spPr bwMode="auto">
            <a:xfrm flipH="1">
              <a:off x="883106" y="2346536"/>
              <a:ext cx="531361" cy="888148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1" y="87"/>
                </a:cxn>
                <a:cxn ang="0">
                  <a:pos x="44" y="136"/>
                </a:cxn>
                <a:cxn ang="0">
                  <a:pos x="92" y="95"/>
                </a:cxn>
                <a:cxn ang="0">
                  <a:pos x="52" y="0"/>
                </a:cxn>
                <a:cxn ang="0">
                  <a:pos x="23" y="108"/>
                </a:cxn>
                <a:cxn ang="0">
                  <a:pos x="11" y="91"/>
                </a:cxn>
                <a:cxn ang="0">
                  <a:pos x="23" y="75"/>
                </a:cxn>
                <a:cxn ang="0">
                  <a:pos x="36" y="91"/>
                </a:cxn>
                <a:cxn ang="0">
                  <a:pos x="23" y="108"/>
                </a:cxn>
              </a:cxnLst>
              <a:rect l="0" t="0" r="r" b="b"/>
              <a:pathLst>
                <a:path w="93" h="138">
                  <a:moveTo>
                    <a:pt x="52" y="0"/>
                  </a:moveTo>
                  <a:cubicBezTo>
                    <a:pt x="34" y="36"/>
                    <a:pt x="3" y="63"/>
                    <a:pt x="1" y="87"/>
                  </a:cubicBezTo>
                  <a:cubicBezTo>
                    <a:pt x="0" y="112"/>
                    <a:pt x="19" y="134"/>
                    <a:pt x="44" y="136"/>
                  </a:cubicBezTo>
                  <a:cubicBezTo>
                    <a:pt x="69" y="138"/>
                    <a:pt x="90" y="120"/>
                    <a:pt x="92" y="95"/>
                  </a:cubicBezTo>
                  <a:cubicBezTo>
                    <a:pt x="93" y="70"/>
                    <a:pt x="68" y="40"/>
                    <a:pt x="52" y="0"/>
                  </a:cubicBezTo>
                  <a:close/>
                  <a:moveTo>
                    <a:pt x="23" y="108"/>
                  </a:moveTo>
                  <a:cubicBezTo>
                    <a:pt x="16" y="108"/>
                    <a:pt x="11" y="101"/>
                    <a:pt x="11" y="91"/>
                  </a:cubicBezTo>
                  <a:cubicBezTo>
                    <a:pt x="11" y="82"/>
                    <a:pt x="16" y="75"/>
                    <a:pt x="23" y="75"/>
                  </a:cubicBezTo>
                  <a:cubicBezTo>
                    <a:pt x="30" y="75"/>
                    <a:pt x="36" y="82"/>
                    <a:pt x="36" y="91"/>
                  </a:cubicBezTo>
                  <a:cubicBezTo>
                    <a:pt x="36" y="101"/>
                    <a:pt x="30" y="108"/>
                    <a:pt x="23" y="108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noFill/>
              <a:round/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xmlns="" id="{4CF40C36-2FE6-497B-8D0A-33489637E47F}"/>
                </a:ext>
              </a:extLst>
            </p:cNvPr>
            <p:cNvCxnSpPr>
              <a:cxnSpLocks/>
            </p:cNvCxnSpPr>
            <p:nvPr/>
          </p:nvCxnSpPr>
          <p:spPr>
            <a:xfrm>
              <a:off x="2405724" y="2162406"/>
              <a:ext cx="8394699" cy="0"/>
            </a:xfrm>
            <a:prstGeom prst="line">
              <a:avLst/>
            </a:prstGeom>
            <a:ln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" name="îṡḷiḍe">
              <a:extLst>
                <a:ext uri="{FF2B5EF4-FFF2-40B4-BE49-F238E27FC236}">
                  <a16:creationId xmlns:a16="http://schemas.microsoft.com/office/drawing/2014/main" xmlns="" id="{ED244521-77C7-48F7-B6F5-237434A2FBE2}"/>
                </a:ext>
              </a:extLst>
            </p:cNvPr>
            <p:cNvGrpSpPr/>
            <p:nvPr/>
          </p:nvGrpSpPr>
          <p:grpSpPr>
            <a:xfrm>
              <a:off x="1687247" y="1699211"/>
              <a:ext cx="1436954" cy="4363705"/>
              <a:chOff x="1687247" y="1699211"/>
              <a:chExt cx="1436954" cy="4363705"/>
            </a:xfrm>
          </p:grpSpPr>
          <p:cxnSp>
            <p:nvCxnSpPr>
              <p:cNvPr id="45" name="直接连接符 44">
                <a:extLst>
                  <a:ext uri="{FF2B5EF4-FFF2-40B4-BE49-F238E27FC236}">
                    <a16:creationId xmlns:a16="http://schemas.microsoft.com/office/drawing/2014/main" xmlns="" id="{91B677D9-5683-4F4E-9857-5B29E890A786}"/>
                  </a:ext>
                </a:extLst>
              </p:cNvPr>
              <p:cNvCxnSpPr/>
              <p:nvPr/>
            </p:nvCxnSpPr>
            <p:spPr>
              <a:xfrm>
                <a:off x="2405724" y="2162406"/>
                <a:ext cx="0" cy="425447"/>
              </a:xfrm>
              <a:prstGeom prst="line">
                <a:avLst/>
              </a:prstGeom>
              <a:ln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6" name="iş1ïḓé">
                <a:extLst>
                  <a:ext uri="{FF2B5EF4-FFF2-40B4-BE49-F238E27FC236}">
                    <a16:creationId xmlns:a16="http://schemas.microsoft.com/office/drawing/2014/main" xmlns="" id="{F880F4CC-BE56-4EAE-B886-D2061FE15B72}"/>
                  </a:ext>
                </a:extLst>
              </p:cNvPr>
              <p:cNvGrpSpPr/>
              <p:nvPr/>
            </p:nvGrpSpPr>
            <p:grpSpPr>
              <a:xfrm>
                <a:off x="1687247" y="2811891"/>
                <a:ext cx="1436954" cy="3251025"/>
                <a:chOff x="1687247" y="2811891"/>
                <a:chExt cx="1436954" cy="3251025"/>
              </a:xfrm>
            </p:grpSpPr>
            <p:grpSp>
              <p:nvGrpSpPr>
                <p:cNvPr id="48" name="îŝlïḍe">
                  <a:extLst>
                    <a:ext uri="{FF2B5EF4-FFF2-40B4-BE49-F238E27FC236}">
                      <a16:creationId xmlns:a16="http://schemas.microsoft.com/office/drawing/2014/main" xmlns="" id="{FF134125-0B46-489D-8749-E8F054DBDA9B}"/>
                    </a:ext>
                  </a:extLst>
                </p:cNvPr>
                <p:cNvGrpSpPr/>
                <p:nvPr/>
              </p:nvGrpSpPr>
              <p:grpSpPr>
                <a:xfrm>
                  <a:off x="1758017" y="2811891"/>
                  <a:ext cx="1295398" cy="1905001"/>
                  <a:chOff x="4992688" y="0"/>
                  <a:chExt cx="615950" cy="865188"/>
                </a:xfrm>
                <a:solidFill>
                  <a:schemeClr val="bg1">
                    <a:lumMod val="85000"/>
                    <a:alpha val="40000"/>
                  </a:schemeClr>
                </a:solidFill>
              </p:grpSpPr>
              <p:sp>
                <p:nvSpPr>
                  <p:cNvPr id="51" name="ïşľíḑê">
                    <a:extLst>
                      <a:ext uri="{FF2B5EF4-FFF2-40B4-BE49-F238E27FC236}">
                        <a16:creationId xmlns:a16="http://schemas.microsoft.com/office/drawing/2014/main" xmlns="" id="{88D08EE6-5970-400E-8D1C-E972AB16F07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002213" y="665163"/>
                    <a:ext cx="544513" cy="200025"/>
                  </a:xfrm>
                  <a:custGeom>
                    <a:avLst/>
                    <a:gdLst/>
                    <a:ahLst/>
                    <a:cxnLst>
                      <a:cxn ang="0">
                        <a:pos x="23" y="32"/>
                      </a:cxn>
                      <a:cxn ang="0">
                        <a:pos x="43" y="17"/>
                      </a:cxn>
                      <a:cxn ang="0">
                        <a:pos x="52" y="19"/>
                      </a:cxn>
                      <a:cxn ang="0">
                        <a:pos x="73" y="12"/>
                      </a:cxn>
                      <a:cxn ang="0">
                        <a:pos x="73" y="12"/>
                      </a:cxn>
                      <a:cxn ang="0">
                        <a:pos x="90" y="3"/>
                      </a:cxn>
                      <a:cxn ang="0">
                        <a:pos x="100" y="6"/>
                      </a:cxn>
                      <a:cxn ang="0">
                        <a:pos x="123" y="0"/>
                      </a:cxn>
                      <a:cxn ang="0">
                        <a:pos x="164" y="26"/>
                      </a:cxn>
                      <a:cxn ang="0">
                        <a:pos x="180" y="39"/>
                      </a:cxn>
                      <a:cxn ang="0">
                        <a:pos x="196" y="68"/>
                      </a:cxn>
                      <a:cxn ang="0">
                        <a:pos x="195" y="72"/>
                      </a:cxn>
                      <a:cxn ang="0">
                        <a:pos x="1" y="72"/>
                      </a:cxn>
                      <a:cxn ang="0">
                        <a:pos x="0" y="65"/>
                      </a:cxn>
                      <a:cxn ang="0">
                        <a:pos x="23" y="32"/>
                      </a:cxn>
                    </a:cxnLst>
                    <a:rect l="0" t="0" r="r" b="b"/>
                    <a:pathLst>
                      <a:path w="196" h="72">
                        <a:moveTo>
                          <a:pt x="23" y="32"/>
                        </a:moveTo>
                        <a:cubicBezTo>
                          <a:pt x="25" y="24"/>
                          <a:pt x="33" y="17"/>
                          <a:pt x="43" y="17"/>
                        </a:cubicBezTo>
                        <a:cubicBezTo>
                          <a:pt x="46" y="17"/>
                          <a:pt x="49" y="18"/>
                          <a:pt x="52" y="19"/>
                        </a:cubicBezTo>
                        <a:cubicBezTo>
                          <a:pt x="58" y="15"/>
                          <a:pt x="65" y="12"/>
                          <a:pt x="73" y="12"/>
                        </a:cubicBezTo>
                        <a:cubicBezTo>
                          <a:pt x="73" y="12"/>
                          <a:pt x="73" y="12"/>
                          <a:pt x="73" y="12"/>
                        </a:cubicBezTo>
                        <a:cubicBezTo>
                          <a:pt x="76" y="7"/>
                          <a:pt x="82" y="3"/>
                          <a:pt x="90" y="3"/>
                        </a:cubicBezTo>
                        <a:cubicBezTo>
                          <a:pt x="94" y="3"/>
                          <a:pt x="97" y="4"/>
                          <a:pt x="100" y="6"/>
                        </a:cubicBezTo>
                        <a:cubicBezTo>
                          <a:pt x="107" y="2"/>
                          <a:pt x="115" y="0"/>
                          <a:pt x="123" y="0"/>
                        </a:cubicBezTo>
                        <a:cubicBezTo>
                          <a:pt x="142" y="0"/>
                          <a:pt x="159" y="11"/>
                          <a:pt x="164" y="26"/>
                        </a:cubicBezTo>
                        <a:cubicBezTo>
                          <a:pt x="172" y="27"/>
                          <a:pt x="179" y="32"/>
                          <a:pt x="180" y="39"/>
                        </a:cubicBezTo>
                        <a:cubicBezTo>
                          <a:pt x="189" y="45"/>
                          <a:pt x="196" y="56"/>
                          <a:pt x="196" y="68"/>
                        </a:cubicBezTo>
                        <a:cubicBezTo>
                          <a:pt x="196" y="70"/>
                          <a:pt x="195" y="71"/>
                          <a:pt x="195" y="72"/>
                        </a:cubicBezTo>
                        <a:cubicBezTo>
                          <a:pt x="1" y="72"/>
                          <a:pt x="1" y="72"/>
                          <a:pt x="1" y="72"/>
                        </a:cubicBezTo>
                        <a:cubicBezTo>
                          <a:pt x="1" y="70"/>
                          <a:pt x="0" y="68"/>
                          <a:pt x="0" y="65"/>
                        </a:cubicBezTo>
                        <a:cubicBezTo>
                          <a:pt x="0" y="50"/>
                          <a:pt x="10" y="37"/>
                          <a:pt x="23" y="32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</a:ln>
                </p:spPr>
                <p:txBody>
                  <a:bodyPr wrap="square" lIns="91440" tIns="45720" rIns="91440" bIns="45720" anchor="ctr">
                    <a:normAutofit/>
                  </a:bodyPr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52" name="î$liḑè">
                    <a:extLst>
                      <a:ext uri="{FF2B5EF4-FFF2-40B4-BE49-F238E27FC236}">
                        <a16:creationId xmlns:a16="http://schemas.microsoft.com/office/drawing/2014/main" xmlns="" id="{F109E758-3D40-464B-9E60-907474BFB3A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992688" y="0"/>
                    <a:ext cx="615950" cy="661988"/>
                  </a:xfrm>
                  <a:custGeom>
                    <a:avLst/>
                    <a:gdLst/>
                    <a:ahLst/>
                    <a:cxnLst>
                      <a:cxn ang="0">
                        <a:pos x="127" y="126"/>
                      </a:cxn>
                      <a:cxn ang="0">
                        <a:pos x="188" y="87"/>
                      </a:cxn>
                      <a:cxn ang="0">
                        <a:pos x="105" y="158"/>
                      </a:cxn>
                      <a:cxn ang="0">
                        <a:pos x="37" y="37"/>
                      </a:cxn>
                      <a:cxn ang="0">
                        <a:pos x="102" y="109"/>
                      </a:cxn>
                      <a:cxn ang="0">
                        <a:pos x="0" y="0"/>
                      </a:cxn>
                      <a:cxn ang="0">
                        <a:pos x="89" y="119"/>
                      </a:cxn>
                      <a:cxn ang="0">
                        <a:pos x="92" y="127"/>
                      </a:cxn>
                      <a:cxn ang="0">
                        <a:pos x="98" y="195"/>
                      </a:cxn>
                      <a:cxn ang="0">
                        <a:pos x="40" y="169"/>
                      </a:cxn>
                      <a:cxn ang="0">
                        <a:pos x="85" y="183"/>
                      </a:cxn>
                      <a:cxn ang="0">
                        <a:pos x="15" y="163"/>
                      </a:cxn>
                      <a:cxn ang="0">
                        <a:pos x="79" y="187"/>
                      </a:cxn>
                      <a:cxn ang="0">
                        <a:pos x="98" y="203"/>
                      </a:cxn>
                      <a:cxn ang="0">
                        <a:pos x="97" y="236"/>
                      </a:cxn>
                      <a:cxn ang="0">
                        <a:pos x="103" y="238"/>
                      </a:cxn>
                      <a:cxn ang="0">
                        <a:pos x="113" y="235"/>
                      </a:cxn>
                      <a:cxn ang="0">
                        <a:pos x="107" y="168"/>
                      </a:cxn>
                      <a:cxn ang="0">
                        <a:pos x="139" y="127"/>
                      </a:cxn>
                      <a:cxn ang="0">
                        <a:pos x="221" y="69"/>
                      </a:cxn>
                      <a:cxn ang="0">
                        <a:pos x="127" y="126"/>
                      </a:cxn>
                    </a:cxnLst>
                    <a:rect l="0" t="0" r="r" b="b"/>
                    <a:pathLst>
                      <a:path w="221" h="238">
                        <a:moveTo>
                          <a:pt x="127" y="126"/>
                        </a:moveTo>
                        <a:cubicBezTo>
                          <a:pt x="157" y="87"/>
                          <a:pt x="188" y="87"/>
                          <a:pt x="188" y="87"/>
                        </a:cubicBezTo>
                        <a:cubicBezTo>
                          <a:pt x="149" y="103"/>
                          <a:pt x="112" y="148"/>
                          <a:pt x="105" y="158"/>
                        </a:cubicBezTo>
                        <a:cubicBezTo>
                          <a:pt x="96" y="113"/>
                          <a:pt x="77" y="62"/>
                          <a:pt x="37" y="37"/>
                        </a:cubicBezTo>
                        <a:cubicBezTo>
                          <a:pt x="37" y="37"/>
                          <a:pt x="77" y="45"/>
                          <a:pt x="102" y="109"/>
                        </a:cubicBezTo>
                        <a:cubicBezTo>
                          <a:pt x="102" y="109"/>
                          <a:pt x="158" y="33"/>
                          <a:pt x="0" y="0"/>
                        </a:cubicBezTo>
                        <a:cubicBezTo>
                          <a:pt x="0" y="0"/>
                          <a:pt x="15" y="166"/>
                          <a:pt x="89" y="119"/>
                        </a:cubicBezTo>
                        <a:cubicBezTo>
                          <a:pt x="92" y="127"/>
                          <a:pt x="92" y="127"/>
                          <a:pt x="92" y="127"/>
                        </a:cubicBezTo>
                        <a:cubicBezTo>
                          <a:pt x="95" y="138"/>
                          <a:pt x="98" y="166"/>
                          <a:pt x="98" y="195"/>
                        </a:cubicBezTo>
                        <a:cubicBezTo>
                          <a:pt x="90" y="189"/>
                          <a:pt x="63" y="172"/>
                          <a:pt x="40" y="169"/>
                        </a:cubicBezTo>
                        <a:cubicBezTo>
                          <a:pt x="40" y="169"/>
                          <a:pt x="59" y="163"/>
                          <a:pt x="85" y="183"/>
                        </a:cubicBezTo>
                        <a:cubicBezTo>
                          <a:pt x="85" y="183"/>
                          <a:pt x="90" y="138"/>
                          <a:pt x="15" y="163"/>
                        </a:cubicBezTo>
                        <a:cubicBezTo>
                          <a:pt x="15" y="163"/>
                          <a:pt x="59" y="224"/>
                          <a:pt x="79" y="187"/>
                        </a:cubicBezTo>
                        <a:cubicBezTo>
                          <a:pt x="98" y="203"/>
                          <a:pt x="98" y="203"/>
                          <a:pt x="98" y="203"/>
                        </a:cubicBezTo>
                        <a:cubicBezTo>
                          <a:pt x="98" y="214"/>
                          <a:pt x="98" y="226"/>
                          <a:pt x="97" y="236"/>
                        </a:cubicBezTo>
                        <a:cubicBezTo>
                          <a:pt x="99" y="236"/>
                          <a:pt x="101" y="237"/>
                          <a:pt x="103" y="238"/>
                        </a:cubicBezTo>
                        <a:cubicBezTo>
                          <a:pt x="106" y="236"/>
                          <a:pt x="109" y="236"/>
                          <a:pt x="113" y="235"/>
                        </a:cubicBezTo>
                        <a:cubicBezTo>
                          <a:pt x="113" y="225"/>
                          <a:pt x="112" y="199"/>
                          <a:pt x="107" y="168"/>
                        </a:cubicBezTo>
                        <a:cubicBezTo>
                          <a:pt x="139" y="127"/>
                          <a:pt x="139" y="127"/>
                          <a:pt x="139" y="127"/>
                        </a:cubicBezTo>
                        <a:cubicBezTo>
                          <a:pt x="180" y="173"/>
                          <a:pt x="221" y="69"/>
                          <a:pt x="221" y="69"/>
                        </a:cubicBezTo>
                        <a:cubicBezTo>
                          <a:pt x="106" y="61"/>
                          <a:pt x="127" y="126"/>
                          <a:pt x="127" y="126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</a:ln>
                </p:spPr>
                <p:txBody>
                  <a:bodyPr wrap="square" lIns="91440" tIns="45720" rIns="91440" bIns="45720" anchor="ctr">
                    <a:normAutofit/>
                  </a:bodyPr>
                  <a:lstStyle/>
                  <a:p>
                    <a:pPr algn="ctr"/>
                    <a:endParaRPr/>
                  </a:p>
                </p:txBody>
              </p:sp>
            </p:grpSp>
            <p:sp>
              <p:nvSpPr>
                <p:cNvPr id="49" name="ïṥ1ïḋè">
                  <a:extLst>
                    <a:ext uri="{FF2B5EF4-FFF2-40B4-BE49-F238E27FC236}">
                      <a16:creationId xmlns:a16="http://schemas.microsoft.com/office/drawing/2014/main" xmlns="" id="{CBCC6DEA-9315-47AE-A836-D32BCD1E5C7A}"/>
                    </a:ext>
                  </a:extLst>
                </p:cNvPr>
                <p:cNvSpPr/>
                <p:nvPr/>
              </p:nvSpPr>
              <p:spPr bwMode="auto">
                <a:xfrm>
                  <a:off x="1687247" y="5360768"/>
                  <a:ext cx="1436954" cy="7021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000" tIns="46800" rIns="90000" bIns="4680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>
                    <a:lnSpc>
                      <a:spcPct val="150000"/>
                    </a:lnSpc>
                    <a:spcBef>
                      <a:spcPct val="0"/>
                    </a:spcBef>
                  </a:pPr>
                  <a:r>
                    <a:rPr lang="en-US" altLang="zh-CN" sz="1100" dirty="0"/>
                    <a:t>Supporting text here. </a:t>
                  </a:r>
                </a:p>
                <a:p>
                  <a:pPr algn="ctr">
                    <a:lnSpc>
                      <a:spcPct val="150000"/>
                    </a:lnSpc>
                    <a:spcBef>
                      <a:spcPct val="0"/>
                    </a:spcBef>
                  </a:pPr>
                  <a:r>
                    <a:rPr lang="en-US" altLang="zh-CN" sz="1100" dirty="0"/>
                    <a:t>……</a:t>
                  </a:r>
                </a:p>
              </p:txBody>
            </p:sp>
            <p:sp>
              <p:nvSpPr>
                <p:cNvPr id="50" name="îṣḻiḍè">
                  <a:extLst>
                    <a:ext uri="{FF2B5EF4-FFF2-40B4-BE49-F238E27FC236}">
                      <a16:creationId xmlns:a16="http://schemas.microsoft.com/office/drawing/2014/main" xmlns="" id="{32119749-BBF3-4A73-8029-6A4A14DAFBC2}"/>
                    </a:ext>
                  </a:extLst>
                </p:cNvPr>
                <p:cNvSpPr txBox="1"/>
                <p:nvPr/>
              </p:nvSpPr>
              <p:spPr bwMode="auto">
                <a:xfrm>
                  <a:off x="1687247" y="4918962"/>
                  <a:ext cx="1436954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000" tIns="46800" rIns="90000" bIns="46800" anchor="ctr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sz="1600" b="1" i="1" dirty="0"/>
                    <a:t>Text here</a:t>
                  </a:r>
                </a:p>
              </p:txBody>
            </p:sp>
          </p:grpSp>
          <p:sp>
            <p:nvSpPr>
              <p:cNvPr id="47" name="išḷîḋé">
                <a:extLst>
                  <a:ext uri="{FF2B5EF4-FFF2-40B4-BE49-F238E27FC236}">
                    <a16:creationId xmlns:a16="http://schemas.microsoft.com/office/drawing/2014/main" xmlns="" id="{5B42F40C-9ADC-412D-8AF9-645F36122430}"/>
                  </a:ext>
                </a:extLst>
              </p:cNvPr>
              <p:cNvSpPr txBox="1"/>
              <p:nvPr/>
            </p:nvSpPr>
            <p:spPr bwMode="auto">
              <a:xfrm>
                <a:off x="1687247" y="1699211"/>
                <a:ext cx="1436954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b="1" dirty="0">
                    <a:solidFill>
                      <a:schemeClr val="accent1"/>
                    </a:solidFill>
                  </a:rPr>
                  <a:t>3,000K</a:t>
                </a:r>
              </a:p>
            </p:txBody>
          </p:sp>
        </p:grpSp>
        <p:grpSp>
          <p:nvGrpSpPr>
            <p:cNvPr id="18" name="ïṥ1îďè">
              <a:extLst>
                <a:ext uri="{FF2B5EF4-FFF2-40B4-BE49-F238E27FC236}">
                  <a16:creationId xmlns:a16="http://schemas.microsoft.com/office/drawing/2014/main" xmlns="" id="{4B159C45-8514-46DD-AA3A-9682EC2CB36B}"/>
                </a:ext>
              </a:extLst>
            </p:cNvPr>
            <p:cNvGrpSpPr/>
            <p:nvPr/>
          </p:nvGrpSpPr>
          <p:grpSpPr>
            <a:xfrm>
              <a:off x="4485480" y="1699211"/>
              <a:ext cx="1436954" cy="4363705"/>
              <a:chOff x="3366187" y="1699211"/>
              <a:chExt cx="1436954" cy="4363705"/>
            </a:xfrm>
          </p:grpSpPr>
          <p:cxnSp>
            <p:nvCxnSpPr>
              <p:cNvPr id="37" name="直接连接符 36">
                <a:extLst>
                  <a:ext uri="{FF2B5EF4-FFF2-40B4-BE49-F238E27FC236}">
                    <a16:creationId xmlns:a16="http://schemas.microsoft.com/office/drawing/2014/main" xmlns="" id="{7205B830-D36C-4F90-AF60-E2074EE08E72}"/>
                  </a:ext>
                </a:extLst>
              </p:cNvPr>
              <p:cNvCxnSpPr/>
              <p:nvPr/>
            </p:nvCxnSpPr>
            <p:spPr>
              <a:xfrm>
                <a:off x="4084664" y="2162406"/>
                <a:ext cx="0" cy="425447"/>
              </a:xfrm>
              <a:prstGeom prst="line">
                <a:avLst/>
              </a:prstGeom>
              <a:ln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8" name="ïšlïḓé">
                <a:extLst>
                  <a:ext uri="{FF2B5EF4-FFF2-40B4-BE49-F238E27FC236}">
                    <a16:creationId xmlns:a16="http://schemas.microsoft.com/office/drawing/2014/main" xmlns="" id="{97F5920B-6FA8-4BF1-BB21-EB7D04054FFA}"/>
                  </a:ext>
                </a:extLst>
              </p:cNvPr>
              <p:cNvGrpSpPr/>
              <p:nvPr/>
            </p:nvGrpSpPr>
            <p:grpSpPr>
              <a:xfrm>
                <a:off x="3366187" y="2811891"/>
                <a:ext cx="1436954" cy="3251025"/>
                <a:chOff x="3366187" y="2811891"/>
                <a:chExt cx="1436954" cy="3251025"/>
              </a:xfrm>
            </p:grpSpPr>
            <p:grpSp>
              <p:nvGrpSpPr>
                <p:cNvPr id="40" name="iSľíḑê">
                  <a:extLst>
                    <a:ext uri="{FF2B5EF4-FFF2-40B4-BE49-F238E27FC236}">
                      <a16:creationId xmlns:a16="http://schemas.microsoft.com/office/drawing/2014/main" xmlns="" id="{3744701C-7C8F-4B3F-8CBE-62DFCB43E60B}"/>
                    </a:ext>
                  </a:extLst>
                </p:cNvPr>
                <p:cNvGrpSpPr/>
                <p:nvPr/>
              </p:nvGrpSpPr>
              <p:grpSpPr>
                <a:xfrm>
                  <a:off x="3436957" y="2811891"/>
                  <a:ext cx="1295398" cy="1905001"/>
                  <a:chOff x="4992688" y="0"/>
                  <a:chExt cx="615950" cy="865188"/>
                </a:xfrm>
                <a:solidFill>
                  <a:schemeClr val="bg1">
                    <a:lumMod val="85000"/>
                    <a:alpha val="40000"/>
                  </a:schemeClr>
                </a:solidFill>
              </p:grpSpPr>
              <p:sp>
                <p:nvSpPr>
                  <p:cNvPr id="43" name="îşḷîde">
                    <a:extLst>
                      <a:ext uri="{FF2B5EF4-FFF2-40B4-BE49-F238E27FC236}">
                        <a16:creationId xmlns:a16="http://schemas.microsoft.com/office/drawing/2014/main" xmlns="" id="{EA039B54-E62A-4B9B-A725-F5F35DACF8C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002213" y="665163"/>
                    <a:ext cx="544513" cy="200025"/>
                  </a:xfrm>
                  <a:custGeom>
                    <a:avLst/>
                    <a:gdLst/>
                    <a:ahLst/>
                    <a:cxnLst>
                      <a:cxn ang="0">
                        <a:pos x="23" y="32"/>
                      </a:cxn>
                      <a:cxn ang="0">
                        <a:pos x="43" y="17"/>
                      </a:cxn>
                      <a:cxn ang="0">
                        <a:pos x="52" y="19"/>
                      </a:cxn>
                      <a:cxn ang="0">
                        <a:pos x="73" y="12"/>
                      </a:cxn>
                      <a:cxn ang="0">
                        <a:pos x="73" y="12"/>
                      </a:cxn>
                      <a:cxn ang="0">
                        <a:pos x="90" y="3"/>
                      </a:cxn>
                      <a:cxn ang="0">
                        <a:pos x="100" y="6"/>
                      </a:cxn>
                      <a:cxn ang="0">
                        <a:pos x="123" y="0"/>
                      </a:cxn>
                      <a:cxn ang="0">
                        <a:pos x="164" y="26"/>
                      </a:cxn>
                      <a:cxn ang="0">
                        <a:pos x="180" y="39"/>
                      </a:cxn>
                      <a:cxn ang="0">
                        <a:pos x="196" y="68"/>
                      </a:cxn>
                      <a:cxn ang="0">
                        <a:pos x="195" y="72"/>
                      </a:cxn>
                      <a:cxn ang="0">
                        <a:pos x="1" y="72"/>
                      </a:cxn>
                      <a:cxn ang="0">
                        <a:pos x="0" y="65"/>
                      </a:cxn>
                      <a:cxn ang="0">
                        <a:pos x="23" y="32"/>
                      </a:cxn>
                    </a:cxnLst>
                    <a:rect l="0" t="0" r="r" b="b"/>
                    <a:pathLst>
                      <a:path w="196" h="72">
                        <a:moveTo>
                          <a:pt x="23" y="32"/>
                        </a:moveTo>
                        <a:cubicBezTo>
                          <a:pt x="25" y="24"/>
                          <a:pt x="33" y="17"/>
                          <a:pt x="43" y="17"/>
                        </a:cubicBezTo>
                        <a:cubicBezTo>
                          <a:pt x="46" y="17"/>
                          <a:pt x="49" y="18"/>
                          <a:pt x="52" y="19"/>
                        </a:cubicBezTo>
                        <a:cubicBezTo>
                          <a:pt x="58" y="15"/>
                          <a:pt x="65" y="12"/>
                          <a:pt x="73" y="12"/>
                        </a:cubicBezTo>
                        <a:cubicBezTo>
                          <a:pt x="73" y="12"/>
                          <a:pt x="73" y="12"/>
                          <a:pt x="73" y="12"/>
                        </a:cubicBezTo>
                        <a:cubicBezTo>
                          <a:pt x="76" y="7"/>
                          <a:pt x="82" y="3"/>
                          <a:pt x="90" y="3"/>
                        </a:cubicBezTo>
                        <a:cubicBezTo>
                          <a:pt x="94" y="3"/>
                          <a:pt x="97" y="4"/>
                          <a:pt x="100" y="6"/>
                        </a:cubicBezTo>
                        <a:cubicBezTo>
                          <a:pt x="107" y="2"/>
                          <a:pt x="115" y="0"/>
                          <a:pt x="123" y="0"/>
                        </a:cubicBezTo>
                        <a:cubicBezTo>
                          <a:pt x="142" y="0"/>
                          <a:pt x="159" y="11"/>
                          <a:pt x="164" y="26"/>
                        </a:cubicBezTo>
                        <a:cubicBezTo>
                          <a:pt x="172" y="27"/>
                          <a:pt x="179" y="32"/>
                          <a:pt x="180" y="39"/>
                        </a:cubicBezTo>
                        <a:cubicBezTo>
                          <a:pt x="189" y="45"/>
                          <a:pt x="196" y="56"/>
                          <a:pt x="196" y="68"/>
                        </a:cubicBezTo>
                        <a:cubicBezTo>
                          <a:pt x="196" y="70"/>
                          <a:pt x="195" y="71"/>
                          <a:pt x="195" y="72"/>
                        </a:cubicBezTo>
                        <a:cubicBezTo>
                          <a:pt x="1" y="72"/>
                          <a:pt x="1" y="72"/>
                          <a:pt x="1" y="72"/>
                        </a:cubicBezTo>
                        <a:cubicBezTo>
                          <a:pt x="1" y="70"/>
                          <a:pt x="0" y="68"/>
                          <a:pt x="0" y="65"/>
                        </a:cubicBezTo>
                        <a:cubicBezTo>
                          <a:pt x="0" y="50"/>
                          <a:pt x="10" y="37"/>
                          <a:pt x="23" y="32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</a:ln>
                </p:spPr>
                <p:txBody>
                  <a:bodyPr wrap="square" lIns="91440" tIns="45720" rIns="91440" bIns="45720" anchor="ctr">
                    <a:normAutofit/>
                  </a:bodyPr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44" name="ís1íḍê">
                    <a:extLst>
                      <a:ext uri="{FF2B5EF4-FFF2-40B4-BE49-F238E27FC236}">
                        <a16:creationId xmlns:a16="http://schemas.microsoft.com/office/drawing/2014/main" xmlns="" id="{C0C41489-1C73-4ECA-BE47-E6F9CA11BD2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992688" y="0"/>
                    <a:ext cx="615950" cy="661988"/>
                  </a:xfrm>
                  <a:custGeom>
                    <a:avLst/>
                    <a:gdLst/>
                    <a:ahLst/>
                    <a:cxnLst>
                      <a:cxn ang="0">
                        <a:pos x="127" y="126"/>
                      </a:cxn>
                      <a:cxn ang="0">
                        <a:pos x="188" y="87"/>
                      </a:cxn>
                      <a:cxn ang="0">
                        <a:pos x="105" y="158"/>
                      </a:cxn>
                      <a:cxn ang="0">
                        <a:pos x="37" y="37"/>
                      </a:cxn>
                      <a:cxn ang="0">
                        <a:pos x="102" y="109"/>
                      </a:cxn>
                      <a:cxn ang="0">
                        <a:pos x="0" y="0"/>
                      </a:cxn>
                      <a:cxn ang="0">
                        <a:pos x="89" y="119"/>
                      </a:cxn>
                      <a:cxn ang="0">
                        <a:pos x="92" y="127"/>
                      </a:cxn>
                      <a:cxn ang="0">
                        <a:pos x="98" y="195"/>
                      </a:cxn>
                      <a:cxn ang="0">
                        <a:pos x="40" y="169"/>
                      </a:cxn>
                      <a:cxn ang="0">
                        <a:pos x="85" y="183"/>
                      </a:cxn>
                      <a:cxn ang="0">
                        <a:pos x="15" y="163"/>
                      </a:cxn>
                      <a:cxn ang="0">
                        <a:pos x="79" y="187"/>
                      </a:cxn>
                      <a:cxn ang="0">
                        <a:pos x="98" y="203"/>
                      </a:cxn>
                      <a:cxn ang="0">
                        <a:pos x="97" y="236"/>
                      </a:cxn>
                      <a:cxn ang="0">
                        <a:pos x="103" y="238"/>
                      </a:cxn>
                      <a:cxn ang="0">
                        <a:pos x="113" y="235"/>
                      </a:cxn>
                      <a:cxn ang="0">
                        <a:pos x="107" y="168"/>
                      </a:cxn>
                      <a:cxn ang="0">
                        <a:pos x="139" y="127"/>
                      </a:cxn>
                      <a:cxn ang="0">
                        <a:pos x="221" y="69"/>
                      </a:cxn>
                      <a:cxn ang="0">
                        <a:pos x="127" y="126"/>
                      </a:cxn>
                    </a:cxnLst>
                    <a:rect l="0" t="0" r="r" b="b"/>
                    <a:pathLst>
                      <a:path w="221" h="238">
                        <a:moveTo>
                          <a:pt x="127" y="126"/>
                        </a:moveTo>
                        <a:cubicBezTo>
                          <a:pt x="157" y="87"/>
                          <a:pt x="188" y="87"/>
                          <a:pt x="188" y="87"/>
                        </a:cubicBezTo>
                        <a:cubicBezTo>
                          <a:pt x="149" y="103"/>
                          <a:pt x="112" y="148"/>
                          <a:pt x="105" y="158"/>
                        </a:cubicBezTo>
                        <a:cubicBezTo>
                          <a:pt x="96" y="113"/>
                          <a:pt x="77" y="62"/>
                          <a:pt x="37" y="37"/>
                        </a:cubicBezTo>
                        <a:cubicBezTo>
                          <a:pt x="37" y="37"/>
                          <a:pt x="77" y="45"/>
                          <a:pt x="102" y="109"/>
                        </a:cubicBezTo>
                        <a:cubicBezTo>
                          <a:pt x="102" y="109"/>
                          <a:pt x="158" y="33"/>
                          <a:pt x="0" y="0"/>
                        </a:cubicBezTo>
                        <a:cubicBezTo>
                          <a:pt x="0" y="0"/>
                          <a:pt x="15" y="166"/>
                          <a:pt x="89" y="119"/>
                        </a:cubicBezTo>
                        <a:cubicBezTo>
                          <a:pt x="92" y="127"/>
                          <a:pt x="92" y="127"/>
                          <a:pt x="92" y="127"/>
                        </a:cubicBezTo>
                        <a:cubicBezTo>
                          <a:pt x="95" y="138"/>
                          <a:pt x="98" y="166"/>
                          <a:pt x="98" y="195"/>
                        </a:cubicBezTo>
                        <a:cubicBezTo>
                          <a:pt x="90" y="189"/>
                          <a:pt x="63" y="172"/>
                          <a:pt x="40" y="169"/>
                        </a:cubicBezTo>
                        <a:cubicBezTo>
                          <a:pt x="40" y="169"/>
                          <a:pt x="59" y="163"/>
                          <a:pt x="85" y="183"/>
                        </a:cubicBezTo>
                        <a:cubicBezTo>
                          <a:pt x="85" y="183"/>
                          <a:pt x="90" y="138"/>
                          <a:pt x="15" y="163"/>
                        </a:cubicBezTo>
                        <a:cubicBezTo>
                          <a:pt x="15" y="163"/>
                          <a:pt x="59" y="224"/>
                          <a:pt x="79" y="187"/>
                        </a:cubicBezTo>
                        <a:cubicBezTo>
                          <a:pt x="98" y="203"/>
                          <a:pt x="98" y="203"/>
                          <a:pt x="98" y="203"/>
                        </a:cubicBezTo>
                        <a:cubicBezTo>
                          <a:pt x="98" y="214"/>
                          <a:pt x="98" y="226"/>
                          <a:pt x="97" y="236"/>
                        </a:cubicBezTo>
                        <a:cubicBezTo>
                          <a:pt x="99" y="236"/>
                          <a:pt x="101" y="237"/>
                          <a:pt x="103" y="238"/>
                        </a:cubicBezTo>
                        <a:cubicBezTo>
                          <a:pt x="106" y="236"/>
                          <a:pt x="109" y="236"/>
                          <a:pt x="113" y="235"/>
                        </a:cubicBezTo>
                        <a:cubicBezTo>
                          <a:pt x="113" y="225"/>
                          <a:pt x="112" y="199"/>
                          <a:pt x="107" y="168"/>
                        </a:cubicBezTo>
                        <a:cubicBezTo>
                          <a:pt x="139" y="127"/>
                          <a:pt x="139" y="127"/>
                          <a:pt x="139" y="127"/>
                        </a:cubicBezTo>
                        <a:cubicBezTo>
                          <a:pt x="180" y="173"/>
                          <a:pt x="221" y="69"/>
                          <a:pt x="221" y="69"/>
                        </a:cubicBezTo>
                        <a:cubicBezTo>
                          <a:pt x="106" y="61"/>
                          <a:pt x="127" y="126"/>
                          <a:pt x="127" y="126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</a:ln>
                </p:spPr>
                <p:txBody>
                  <a:bodyPr wrap="square" lIns="91440" tIns="45720" rIns="91440" bIns="45720" anchor="ctr">
                    <a:normAutofit/>
                  </a:bodyPr>
                  <a:lstStyle/>
                  <a:p>
                    <a:pPr algn="ctr"/>
                    <a:endParaRPr/>
                  </a:p>
                </p:txBody>
              </p:sp>
            </p:grpSp>
            <p:sp>
              <p:nvSpPr>
                <p:cNvPr id="41" name="îŝḷïḑè">
                  <a:extLst>
                    <a:ext uri="{FF2B5EF4-FFF2-40B4-BE49-F238E27FC236}">
                      <a16:creationId xmlns:a16="http://schemas.microsoft.com/office/drawing/2014/main" xmlns="" id="{6333DEF3-DA95-4E0C-B675-8A22B42172B9}"/>
                    </a:ext>
                  </a:extLst>
                </p:cNvPr>
                <p:cNvSpPr/>
                <p:nvPr/>
              </p:nvSpPr>
              <p:spPr bwMode="auto">
                <a:xfrm>
                  <a:off x="3366187" y="5360768"/>
                  <a:ext cx="1436954" cy="7021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000" tIns="46800" rIns="90000" bIns="4680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>
                    <a:lnSpc>
                      <a:spcPct val="150000"/>
                    </a:lnSpc>
                    <a:spcBef>
                      <a:spcPct val="0"/>
                    </a:spcBef>
                  </a:pPr>
                  <a:r>
                    <a:rPr lang="en-US" altLang="zh-CN" sz="1100" dirty="0"/>
                    <a:t>Supporting text here. </a:t>
                  </a:r>
                </a:p>
                <a:p>
                  <a:pPr algn="ctr">
                    <a:lnSpc>
                      <a:spcPct val="150000"/>
                    </a:lnSpc>
                    <a:spcBef>
                      <a:spcPct val="0"/>
                    </a:spcBef>
                  </a:pPr>
                  <a:r>
                    <a:rPr lang="en-US" altLang="zh-CN" sz="1100" dirty="0"/>
                    <a:t>……</a:t>
                  </a:r>
                </a:p>
              </p:txBody>
            </p:sp>
            <p:sp>
              <p:nvSpPr>
                <p:cNvPr id="42" name="îṥļïďè">
                  <a:extLst>
                    <a:ext uri="{FF2B5EF4-FFF2-40B4-BE49-F238E27FC236}">
                      <a16:creationId xmlns:a16="http://schemas.microsoft.com/office/drawing/2014/main" xmlns="" id="{2EDB7A03-BEDC-4DC8-AFE7-9488A278EBD7}"/>
                    </a:ext>
                  </a:extLst>
                </p:cNvPr>
                <p:cNvSpPr txBox="1"/>
                <p:nvPr/>
              </p:nvSpPr>
              <p:spPr bwMode="auto">
                <a:xfrm>
                  <a:off x="3366187" y="4918962"/>
                  <a:ext cx="1436954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000" tIns="46800" rIns="90000" bIns="46800" anchor="ctr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sz="1600" b="1" i="1" dirty="0"/>
                    <a:t>Text here</a:t>
                  </a:r>
                </a:p>
              </p:txBody>
            </p:sp>
          </p:grpSp>
          <p:sp>
            <p:nvSpPr>
              <p:cNvPr id="39" name="išľïḋê">
                <a:extLst>
                  <a:ext uri="{FF2B5EF4-FFF2-40B4-BE49-F238E27FC236}">
                    <a16:creationId xmlns:a16="http://schemas.microsoft.com/office/drawing/2014/main" xmlns="" id="{D11E69E0-1739-4134-8568-13ED95501F46}"/>
                  </a:ext>
                </a:extLst>
              </p:cNvPr>
              <p:cNvSpPr txBox="1"/>
              <p:nvPr/>
            </p:nvSpPr>
            <p:spPr bwMode="auto">
              <a:xfrm>
                <a:off x="3366187" y="1699211"/>
                <a:ext cx="1436954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b="1" dirty="0">
                    <a:solidFill>
                      <a:schemeClr val="accent1"/>
                    </a:solidFill>
                  </a:rPr>
                  <a:t>6,000K</a:t>
                </a:r>
              </a:p>
            </p:txBody>
          </p:sp>
        </p:grpSp>
        <p:grpSp>
          <p:nvGrpSpPr>
            <p:cNvPr id="19" name="îšlîḋé">
              <a:extLst>
                <a:ext uri="{FF2B5EF4-FFF2-40B4-BE49-F238E27FC236}">
                  <a16:creationId xmlns:a16="http://schemas.microsoft.com/office/drawing/2014/main" xmlns="" id="{3982B29B-3A69-49A2-8810-9D2E15B630CB}"/>
                </a:ext>
              </a:extLst>
            </p:cNvPr>
            <p:cNvGrpSpPr/>
            <p:nvPr/>
          </p:nvGrpSpPr>
          <p:grpSpPr>
            <a:xfrm>
              <a:off x="7283713" y="1699211"/>
              <a:ext cx="1436954" cy="4363705"/>
              <a:chOff x="5045127" y="1699211"/>
              <a:chExt cx="1436954" cy="4363705"/>
            </a:xfrm>
          </p:grpSpPr>
          <p:cxnSp>
            <p:nvCxnSpPr>
              <p:cNvPr id="29" name="直接连接符 28">
                <a:extLst>
                  <a:ext uri="{FF2B5EF4-FFF2-40B4-BE49-F238E27FC236}">
                    <a16:creationId xmlns:a16="http://schemas.microsoft.com/office/drawing/2014/main" xmlns="" id="{F9F7D13E-D984-426F-B05A-844D791C49C7}"/>
                  </a:ext>
                </a:extLst>
              </p:cNvPr>
              <p:cNvCxnSpPr/>
              <p:nvPr/>
            </p:nvCxnSpPr>
            <p:spPr>
              <a:xfrm>
                <a:off x="5763604" y="2162406"/>
                <a:ext cx="0" cy="425447"/>
              </a:xfrm>
              <a:prstGeom prst="line">
                <a:avLst/>
              </a:prstGeom>
              <a:ln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0" name="îṩľïdè">
                <a:extLst>
                  <a:ext uri="{FF2B5EF4-FFF2-40B4-BE49-F238E27FC236}">
                    <a16:creationId xmlns:a16="http://schemas.microsoft.com/office/drawing/2014/main" xmlns="" id="{A3EE68D5-41BC-4296-9A07-C0AC08209A3D}"/>
                  </a:ext>
                </a:extLst>
              </p:cNvPr>
              <p:cNvGrpSpPr/>
              <p:nvPr/>
            </p:nvGrpSpPr>
            <p:grpSpPr>
              <a:xfrm>
                <a:off x="5045127" y="2811891"/>
                <a:ext cx="1436954" cy="3251025"/>
                <a:chOff x="5045127" y="2811891"/>
                <a:chExt cx="1436954" cy="3251025"/>
              </a:xfrm>
            </p:grpSpPr>
            <p:grpSp>
              <p:nvGrpSpPr>
                <p:cNvPr id="32" name="îŝ1iḋê">
                  <a:extLst>
                    <a:ext uri="{FF2B5EF4-FFF2-40B4-BE49-F238E27FC236}">
                      <a16:creationId xmlns:a16="http://schemas.microsoft.com/office/drawing/2014/main" xmlns="" id="{C6C8E6C0-0BC0-4476-8E77-94275B11FB67}"/>
                    </a:ext>
                  </a:extLst>
                </p:cNvPr>
                <p:cNvGrpSpPr/>
                <p:nvPr/>
              </p:nvGrpSpPr>
              <p:grpSpPr>
                <a:xfrm>
                  <a:off x="5115897" y="2811891"/>
                  <a:ext cx="1295398" cy="1905001"/>
                  <a:chOff x="4992688" y="0"/>
                  <a:chExt cx="615950" cy="865188"/>
                </a:xfrm>
                <a:solidFill>
                  <a:schemeClr val="bg1">
                    <a:lumMod val="85000"/>
                    <a:alpha val="40000"/>
                  </a:schemeClr>
                </a:solidFill>
              </p:grpSpPr>
              <p:sp>
                <p:nvSpPr>
                  <p:cNvPr id="35" name="isḻîḍé">
                    <a:extLst>
                      <a:ext uri="{FF2B5EF4-FFF2-40B4-BE49-F238E27FC236}">
                        <a16:creationId xmlns:a16="http://schemas.microsoft.com/office/drawing/2014/main" xmlns="" id="{95AB6966-7B65-4866-B558-615E74F6FA3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002213" y="665163"/>
                    <a:ext cx="544513" cy="200025"/>
                  </a:xfrm>
                  <a:custGeom>
                    <a:avLst/>
                    <a:gdLst/>
                    <a:ahLst/>
                    <a:cxnLst>
                      <a:cxn ang="0">
                        <a:pos x="23" y="32"/>
                      </a:cxn>
                      <a:cxn ang="0">
                        <a:pos x="43" y="17"/>
                      </a:cxn>
                      <a:cxn ang="0">
                        <a:pos x="52" y="19"/>
                      </a:cxn>
                      <a:cxn ang="0">
                        <a:pos x="73" y="12"/>
                      </a:cxn>
                      <a:cxn ang="0">
                        <a:pos x="73" y="12"/>
                      </a:cxn>
                      <a:cxn ang="0">
                        <a:pos x="90" y="3"/>
                      </a:cxn>
                      <a:cxn ang="0">
                        <a:pos x="100" y="6"/>
                      </a:cxn>
                      <a:cxn ang="0">
                        <a:pos x="123" y="0"/>
                      </a:cxn>
                      <a:cxn ang="0">
                        <a:pos x="164" y="26"/>
                      </a:cxn>
                      <a:cxn ang="0">
                        <a:pos x="180" y="39"/>
                      </a:cxn>
                      <a:cxn ang="0">
                        <a:pos x="196" y="68"/>
                      </a:cxn>
                      <a:cxn ang="0">
                        <a:pos x="195" y="72"/>
                      </a:cxn>
                      <a:cxn ang="0">
                        <a:pos x="1" y="72"/>
                      </a:cxn>
                      <a:cxn ang="0">
                        <a:pos x="0" y="65"/>
                      </a:cxn>
                      <a:cxn ang="0">
                        <a:pos x="23" y="32"/>
                      </a:cxn>
                    </a:cxnLst>
                    <a:rect l="0" t="0" r="r" b="b"/>
                    <a:pathLst>
                      <a:path w="196" h="72">
                        <a:moveTo>
                          <a:pt x="23" y="32"/>
                        </a:moveTo>
                        <a:cubicBezTo>
                          <a:pt x="25" y="24"/>
                          <a:pt x="33" y="17"/>
                          <a:pt x="43" y="17"/>
                        </a:cubicBezTo>
                        <a:cubicBezTo>
                          <a:pt x="46" y="17"/>
                          <a:pt x="49" y="18"/>
                          <a:pt x="52" y="19"/>
                        </a:cubicBezTo>
                        <a:cubicBezTo>
                          <a:pt x="58" y="15"/>
                          <a:pt x="65" y="12"/>
                          <a:pt x="73" y="12"/>
                        </a:cubicBezTo>
                        <a:cubicBezTo>
                          <a:pt x="73" y="12"/>
                          <a:pt x="73" y="12"/>
                          <a:pt x="73" y="12"/>
                        </a:cubicBezTo>
                        <a:cubicBezTo>
                          <a:pt x="76" y="7"/>
                          <a:pt x="82" y="3"/>
                          <a:pt x="90" y="3"/>
                        </a:cubicBezTo>
                        <a:cubicBezTo>
                          <a:pt x="94" y="3"/>
                          <a:pt x="97" y="4"/>
                          <a:pt x="100" y="6"/>
                        </a:cubicBezTo>
                        <a:cubicBezTo>
                          <a:pt x="107" y="2"/>
                          <a:pt x="115" y="0"/>
                          <a:pt x="123" y="0"/>
                        </a:cubicBezTo>
                        <a:cubicBezTo>
                          <a:pt x="142" y="0"/>
                          <a:pt x="159" y="11"/>
                          <a:pt x="164" y="26"/>
                        </a:cubicBezTo>
                        <a:cubicBezTo>
                          <a:pt x="172" y="27"/>
                          <a:pt x="179" y="32"/>
                          <a:pt x="180" y="39"/>
                        </a:cubicBezTo>
                        <a:cubicBezTo>
                          <a:pt x="189" y="45"/>
                          <a:pt x="196" y="56"/>
                          <a:pt x="196" y="68"/>
                        </a:cubicBezTo>
                        <a:cubicBezTo>
                          <a:pt x="196" y="70"/>
                          <a:pt x="195" y="71"/>
                          <a:pt x="195" y="72"/>
                        </a:cubicBezTo>
                        <a:cubicBezTo>
                          <a:pt x="1" y="72"/>
                          <a:pt x="1" y="72"/>
                          <a:pt x="1" y="72"/>
                        </a:cubicBezTo>
                        <a:cubicBezTo>
                          <a:pt x="1" y="70"/>
                          <a:pt x="0" y="68"/>
                          <a:pt x="0" y="65"/>
                        </a:cubicBezTo>
                        <a:cubicBezTo>
                          <a:pt x="0" y="50"/>
                          <a:pt x="10" y="37"/>
                          <a:pt x="23" y="32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</a:ln>
                </p:spPr>
                <p:txBody>
                  <a:bodyPr wrap="square" lIns="91440" tIns="45720" rIns="91440" bIns="45720" anchor="ctr">
                    <a:normAutofit/>
                  </a:bodyPr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36" name="î$ľiḑe">
                    <a:extLst>
                      <a:ext uri="{FF2B5EF4-FFF2-40B4-BE49-F238E27FC236}">
                        <a16:creationId xmlns:a16="http://schemas.microsoft.com/office/drawing/2014/main" xmlns="" id="{E636EAB8-C960-4AA3-8CA7-4D1A8FA7A18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992688" y="0"/>
                    <a:ext cx="615950" cy="661988"/>
                  </a:xfrm>
                  <a:custGeom>
                    <a:avLst/>
                    <a:gdLst/>
                    <a:ahLst/>
                    <a:cxnLst>
                      <a:cxn ang="0">
                        <a:pos x="127" y="126"/>
                      </a:cxn>
                      <a:cxn ang="0">
                        <a:pos x="188" y="87"/>
                      </a:cxn>
                      <a:cxn ang="0">
                        <a:pos x="105" y="158"/>
                      </a:cxn>
                      <a:cxn ang="0">
                        <a:pos x="37" y="37"/>
                      </a:cxn>
                      <a:cxn ang="0">
                        <a:pos x="102" y="109"/>
                      </a:cxn>
                      <a:cxn ang="0">
                        <a:pos x="0" y="0"/>
                      </a:cxn>
                      <a:cxn ang="0">
                        <a:pos x="89" y="119"/>
                      </a:cxn>
                      <a:cxn ang="0">
                        <a:pos x="92" y="127"/>
                      </a:cxn>
                      <a:cxn ang="0">
                        <a:pos x="98" y="195"/>
                      </a:cxn>
                      <a:cxn ang="0">
                        <a:pos x="40" y="169"/>
                      </a:cxn>
                      <a:cxn ang="0">
                        <a:pos x="85" y="183"/>
                      </a:cxn>
                      <a:cxn ang="0">
                        <a:pos x="15" y="163"/>
                      </a:cxn>
                      <a:cxn ang="0">
                        <a:pos x="79" y="187"/>
                      </a:cxn>
                      <a:cxn ang="0">
                        <a:pos x="98" y="203"/>
                      </a:cxn>
                      <a:cxn ang="0">
                        <a:pos x="97" y="236"/>
                      </a:cxn>
                      <a:cxn ang="0">
                        <a:pos x="103" y="238"/>
                      </a:cxn>
                      <a:cxn ang="0">
                        <a:pos x="113" y="235"/>
                      </a:cxn>
                      <a:cxn ang="0">
                        <a:pos x="107" y="168"/>
                      </a:cxn>
                      <a:cxn ang="0">
                        <a:pos x="139" y="127"/>
                      </a:cxn>
                      <a:cxn ang="0">
                        <a:pos x="221" y="69"/>
                      </a:cxn>
                      <a:cxn ang="0">
                        <a:pos x="127" y="126"/>
                      </a:cxn>
                    </a:cxnLst>
                    <a:rect l="0" t="0" r="r" b="b"/>
                    <a:pathLst>
                      <a:path w="221" h="238">
                        <a:moveTo>
                          <a:pt x="127" y="126"/>
                        </a:moveTo>
                        <a:cubicBezTo>
                          <a:pt x="157" y="87"/>
                          <a:pt x="188" y="87"/>
                          <a:pt x="188" y="87"/>
                        </a:cubicBezTo>
                        <a:cubicBezTo>
                          <a:pt x="149" y="103"/>
                          <a:pt x="112" y="148"/>
                          <a:pt x="105" y="158"/>
                        </a:cubicBezTo>
                        <a:cubicBezTo>
                          <a:pt x="96" y="113"/>
                          <a:pt x="77" y="62"/>
                          <a:pt x="37" y="37"/>
                        </a:cubicBezTo>
                        <a:cubicBezTo>
                          <a:pt x="37" y="37"/>
                          <a:pt x="77" y="45"/>
                          <a:pt x="102" y="109"/>
                        </a:cubicBezTo>
                        <a:cubicBezTo>
                          <a:pt x="102" y="109"/>
                          <a:pt x="158" y="33"/>
                          <a:pt x="0" y="0"/>
                        </a:cubicBezTo>
                        <a:cubicBezTo>
                          <a:pt x="0" y="0"/>
                          <a:pt x="15" y="166"/>
                          <a:pt x="89" y="119"/>
                        </a:cubicBezTo>
                        <a:cubicBezTo>
                          <a:pt x="92" y="127"/>
                          <a:pt x="92" y="127"/>
                          <a:pt x="92" y="127"/>
                        </a:cubicBezTo>
                        <a:cubicBezTo>
                          <a:pt x="95" y="138"/>
                          <a:pt x="98" y="166"/>
                          <a:pt x="98" y="195"/>
                        </a:cubicBezTo>
                        <a:cubicBezTo>
                          <a:pt x="90" y="189"/>
                          <a:pt x="63" y="172"/>
                          <a:pt x="40" y="169"/>
                        </a:cubicBezTo>
                        <a:cubicBezTo>
                          <a:pt x="40" y="169"/>
                          <a:pt x="59" y="163"/>
                          <a:pt x="85" y="183"/>
                        </a:cubicBezTo>
                        <a:cubicBezTo>
                          <a:pt x="85" y="183"/>
                          <a:pt x="90" y="138"/>
                          <a:pt x="15" y="163"/>
                        </a:cubicBezTo>
                        <a:cubicBezTo>
                          <a:pt x="15" y="163"/>
                          <a:pt x="59" y="224"/>
                          <a:pt x="79" y="187"/>
                        </a:cubicBezTo>
                        <a:cubicBezTo>
                          <a:pt x="98" y="203"/>
                          <a:pt x="98" y="203"/>
                          <a:pt x="98" y="203"/>
                        </a:cubicBezTo>
                        <a:cubicBezTo>
                          <a:pt x="98" y="214"/>
                          <a:pt x="98" y="226"/>
                          <a:pt x="97" y="236"/>
                        </a:cubicBezTo>
                        <a:cubicBezTo>
                          <a:pt x="99" y="236"/>
                          <a:pt x="101" y="237"/>
                          <a:pt x="103" y="238"/>
                        </a:cubicBezTo>
                        <a:cubicBezTo>
                          <a:pt x="106" y="236"/>
                          <a:pt x="109" y="236"/>
                          <a:pt x="113" y="235"/>
                        </a:cubicBezTo>
                        <a:cubicBezTo>
                          <a:pt x="113" y="225"/>
                          <a:pt x="112" y="199"/>
                          <a:pt x="107" y="168"/>
                        </a:cubicBezTo>
                        <a:cubicBezTo>
                          <a:pt x="139" y="127"/>
                          <a:pt x="139" y="127"/>
                          <a:pt x="139" y="127"/>
                        </a:cubicBezTo>
                        <a:cubicBezTo>
                          <a:pt x="180" y="173"/>
                          <a:pt x="221" y="69"/>
                          <a:pt x="221" y="69"/>
                        </a:cubicBezTo>
                        <a:cubicBezTo>
                          <a:pt x="106" y="61"/>
                          <a:pt x="127" y="126"/>
                          <a:pt x="127" y="126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</a:ln>
                </p:spPr>
                <p:txBody>
                  <a:bodyPr wrap="square" lIns="91440" tIns="45720" rIns="91440" bIns="45720" anchor="ctr">
                    <a:normAutofit/>
                  </a:bodyPr>
                  <a:lstStyle/>
                  <a:p>
                    <a:pPr algn="ctr"/>
                    <a:endParaRPr/>
                  </a:p>
                </p:txBody>
              </p:sp>
            </p:grpSp>
            <p:sp>
              <p:nvSpPr>
                <p:cNvPr id="33" name="íślïḍê">
                  <a:extLst>
                    <a:ext uri="{FF2B5EF4-FFF2-40B4-BE49-F238E27FC236}">
                      <a16:creationId xmlns:a16="http://schemas.microsoft.com/office/drawing/2014/main" xmlns="" id="{07495705-C066-4E7A-894C-58B27FF1E833}"/>
                    </a:ext>
                  </a:extLst>
                </p:cNvPr>
                <p:cNvSpPr/>
                <p:nvPr/>
              </p:nvSpPr>
              <p:spPr bwMode="auto">
                <a:xfrm>
                  <a:off x="5045127" y="5360768"/>
                  <a:ext cx="1436954" cy="7021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000" tIns="46800" rIns="90000" bIns="4680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>
                    <a:lnSpc>
                      <a:spcPct val="150000"/>
                    </a:lnSpc>
                    <a:spcBef>
                      <a:spcPct val="0"/>
                    </a:spcBef>
                  </a:pPr>
                  <a:r>
                    <a:rPr lang="en-US" altLang="zh-CN" sz="1100" dirty="0"/>
                    <a:t>Supporting text here. </a:t>
                  </a:r>
                </a:p>
                <a:p>
                  <a:pPr algn="ctr">
                    <a:lnSpc>
                      <a:spcPct val="150000"/>
                    </a:lnSpc>
                    <a:spcBef>
                      <a:spcPct val="0"/>
                    </a:spcBef>
                  </a:pPr>
                  <a:r>
                    <a:rPr lang="en-US" altLang="zh-CN" sz="1100" dirty="0"/>
                    <a:t>……</a:t>
                  </a:r>
                </a:p>
              </p:txBody>
            </p:sp>
            <p:sp>
              <p:nvSpPr>
                <p:cNvPr id="34" name="ïṡlíḓê">
                  <a:extLst>
                    <a:ext uri="{FF2B5EF4-FFF2-40B4-BE49-F238E27FC236}">
                      <a16:creationId xmlns:a16="http://schemas.microsoft.com/office/drawing/2014/main" xmlns="" id="{2B1A9FB7-F4FA-47E3-B4ED-86A18CBF6DA5}"/>
                    </a:ext>
                  </a:extLst>
                </p:cNvPr>
                <p:cNvSpPr txBox="1"/>
                <p:nvPr/>
              </p:nvSpPr>
              <p:spPr bwMode="auto">
                <a:xfrm>
                  <a:off x="5045127" y="4918962"/>
                  <a:ext cx="1436954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000" tIns="46800" rIns="90000" bIns="46800" anchor="ctr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sz="1600" b="1" i="1" dirty="0"/>
                    <a:t>Text here</a:t>
                  </a:r>
                </a:p>
              </p:txBody>
            </p:sp>
          </p:grpSp>
          <p:sp>
            <p:nvSpPr>
              <p:cNvPr id="31" name="iṣ1íḑè">
                <a:extLst>
                  <a:ext uri="{FF2B5EF4-FFF2-40B4-BE49-F238E27FC236}">
                    <a16:creationId xmlns:a16="http://schemas.microsoft.com/office/drawing/2014/main" xmlns="" id="{CC5935D6-F547-402C-8E1D-9359E293AD32}"/>
                  </a:ext>
                </a:extLst>
              </p:cNvPr>
              <p:cNvSpPr txBox="1"/>
              <p:nvPr/>
            </p:nvSpPr>
            <p:spPr bwMode="auto">
              <a:xfrm>
                <a:off x="5045127" y="1699211"/>
                <a:ext cx="1436954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b="1" dirty="0">
                    <a:solidFill>
                      <a:schemeClr val="accent1"/>
                    </a:solidFill>
                  </a:rPr>
                  <a:t>5,000K</a:t>
                </a:r>
              </a:p>
            </p:txBody>
          </p:sp>
        </p:grpSp>
        <p:grpSp>
          <p:nvGrpSpPr>
            <p:cNvPr id="20" name="ïşľíḋé">
              <a:extLst>
                <a:ext uri="{FF2B5EF4-FFF2-40B4-BE49-F238E27FC236}">
                  <a16:creationId xmlns:a16="http://schemas.microsoft.com/office/drawing/2014/main" xmlns="" id="{06B6421C-F228-4F9A-ACFD-652F6EDF5016}"/>
                </a:ext>
              </a:extLst>
            </p:cNvPr>
            <p:cNvGrpSpPr/>
            <p:nvPr/>
          </p:nvGrpSpPr>
          <p:grpSpPr>
            <a:xfrm>
              <a:off x="10081946" y="1699211"/>
              <a:ext cx="1436954" cy="4363705"/>
              <a:chOff x="6724067" y="1699211"/>
              <a:chExt cx="1436954" cy="4363705"/>
            </a:xfrm>
          </p:grpSpPr>
          <p:cxnSp>
            <p:nvCxnSpPr>
              <p:cNvPr id="21" name="直接连接符 20">
                <a:extLst>
                  <a:ext uri="{FF2B5EF4-FFF2-40B4-BE49-F238E27FC236}">
                    <a16:creationId xmlns:a16="http://schemas.microsoft.com/office/drawing/2014/main" xmlns="" id="{39BAE4A2-D657-4DC2-A752-9829A35E8840}"/>
                  </a:ext>
                </a:extLst>
              </p:cNvPr>
              <p:cNvCxnSpPr/>
              <p:nvPr/>
            </p:nvCxnSpPr>
            <p:spPr>
              <a:xfrm>
                <a:off x="7442544" y="2166476"/>
                <a:ext cx="0" cy="425447"/>
              </a:xfrm>
              <a:prstGeom prst="line">
                <a:avLst/>
              </a:prstGeom>
              <a:ln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" name="ïś1íḓé">
                <a:extLst>
                  <a:ext uri="{FF2B5EF4-FFF2-40B4-BE49-F238E27FC236}">
                    <a16:creationId xmlns:a16="http://schemas.microsoft.com/office/drawing/2014/main" xmlns="" id="{399738D0-D155-417B-A767-1F2316436F96}"/>
                  </a:ext>
                </a:extLst>
              </p:cNvPr>
              <p:cNvGrpSpPr/>
              <p:nvPr/>
            </p:nvGrpSpPr>
            <p:grpSpPr>
              <a:xfrm>
                <a:off x="6724067" y="2811891"/>
                <a:ext cx="1436954" cy="3251025"/>
                <a:chOff x="6724067" y="2811891"/>
                <a:chExt cx="1436954" cy="3251025"/>
              </a:xfrm>
            </p:grpSpPr>
            <p:grpSp>
              <p:nvGrpSpPr>
                <p:cNvPr id="24" name="iSlídé">
                  <a:extLst>
                    <a:ext uri="{FF2B5EF4-FFF2-40B4-BE49-F238E27FC236}">
                      <a16:creationId xmlns:a16="http://schemas.microsoft.com/office/drawing/2014/main" xmlns="" id="{7759B893-B336-4BA4-AE1D-6C1AC20263AD}"/>
                    </a:ext>
                  </a:extLst>
                </p:cNvPr>
                <p:cNvGrpSpPr/>
                <p:nvPr/>
              </p:nvGrpSpPr>
              <p:grpSpPr>
                <a:xfrm>
                  <a:off x="6794837" y="2811891"/>
                  <a:ext cx="1295398" cy="1905001"/>
                  <a:chOff x="4992688" y="0"/>
                  <a:chExt cx="615950" cy="865188"/>
                </a:xfrm>
                <a:solidFill>
                  <a:schemeClr val="bg1">
                    <a:lumMod val="85000"/>
                    <a:alpha val="40000"/>
                  </a:schemeClr>
                </a:solidFill>
              </p:grpSpPr>
              <p:sp>
                <p:nvSpPr>
                  <p:cNvPr id="27" name="îṩḷíḋè">
                    <a:extLst>
                      <a:ext uri="{FF2B5EF4-FFF2-40B4-BE49-F238E27FC236}">
                        <a16:creationId xmlns:a16="http://schemas.microsoft.com/office/drawing/2014/main" xmlns="" id="{0CE23FF6-3172-4D9B-BBFD-0E4FDB97485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002213" y="665163"/>
                    <a:ext cx="544513" cy="200025"/>
                  </a:xfrm>
                  <a:custGeom>
                    <a:avLst/>
                    <a:gdLst/>
                    <a:ahLst/>
                    <a:cxnLst>
                      <a:cxn ang="0">
                        <a:pos x="23" y="32"/>
                      </a:cxn>
                      <a:cxn ang="0">
                        <a:pos x="43" y="17"/>
                      </a:cxn>
                      <a:cxn ang="0">
                        <a:pos x="52" y="19"/>
                      </a:cxn>
                      <a:cxn ang="0">
                        <a:pos x="73" y="12"/>
                      </a:cxn>
                      <a:cxn ang="0">
                        <a:pos x="73" y="12"/>
                      </a:cxn>
                      <a:cxn ang="0">
                        <a:pos x="90" y="3"/>
                      </a:cxn>
                      <a:cxn ang="0">
                        <a:pos x="100" y="6"/>
                      </a:cxn>
                      <a:cxn ang="0">
                        <a:pos x="123" y="0"/>
                      </a:cxn>
                      <a:cxn ang="0">
                        <a:pos x="164" y="26"/>
                      </a:cxn>
                      <a:cxn ang="0">
                        <a:pos x="180" y="39"/>
                      </a:cxn>
                      <a:cxn ang="0">
                        <a:pos x="196" y="68"/>
                      </a:cxn>
                      <a:cxn ang="0">
                        <a:pos x="195" y="72"/>
                      </a:cxn>
                      <a:cxn ang="0">
                        <a:pos x="1" y="72"/>
                      </a:cxn>
                      <a:cxn ang="0">
                        <a:pos x="0" y="65"/>
                      </a:cxn>
                      <a:cxn ang="0">
                        <a:pos x="23" y="32"/>
                      </a:cxn>
                    </a:cxnLst>
                    <a:rect l="0" t="0" r="r" b="b"/>
                    <a:pathLst>
                      <a:path w="196" h="72">
                        <a:moveTo>
                          <a:pt x="23" y="32"/>
                        </a:moveTo>
                        <a:cubicBezTo>
                          <a:pt x="25" y="24"/>
                          <a:pt x="33" y="17"/>
                          <a:pt x="43" y="17"/>
                        </a:cubicBezTo>
                        <a:cubicBezTo>
                          <a:pt x="46" y="17"/>
                          <a:pt x="49" y="18"/>
                          <a:pt x="52" y="19"/>
                        </a:cubicBezTo>
                        <a:cubicBezTo>
                          <a:pt x="58" y="15"/>
                          <a:pt x="65" y="12"/>
                          <a:pt x="73" y="12"/>
                        </a:cubicBezTo>
                        <a:cubicBezTo>
                          <a:pt x="73" y="12"/>
                          <a:pt x="73" y="12"/>
                          <a:pt x="73" y="12"/>
                        </a:cubicBezTo>
                        <a:cubicBezTo>
                          <a:pt x="76" y="7"/>
                          <a:pt x="82" y="3"/>
                          <a:pt x="90" y="3"/>
                        </a:cubicBezTo>
                        <a:cubicBezTo>
                          <a:pt x="94" y="3"/>
                          <a:pt x="97" y="4"/>
                          <a:pt x="100" y="6"/>
                        </a:cubicBezTo>
                        <a:cubicBezTo>
                          <a:pt x="107" y="2"/>
                          <a:pt x="115" y="0"/>
                          <a:pt x="123" y="0"/>
                        </a:cubicBezTo>
                        <a:cubicBezTo>
                          <a:pt x="142" y="0"/>
                          <a:pt x="159" y="11"/>
                          <a:pt x="164" y="26"/>
                        </a:cubicBezTo>
                        <a:cubicBezTo>
                          <a:pt x="172" y="27"/>
                          <a:pt x="179" y="32"/>
                          <a:pt x="180" y="39"/>
                        </a:cubicBezTo>
                        <a:cubicBezTo>
                          <a:pt x="189" y="45"/>
                          <a:pt x="196" y="56"/>
                          <a:pt x="196" y="68"/>
                        </a:cubicBezTo>
                        <a:cubicBezTo>
                          <a:pt x="196" y="70"/>
                          <a:pt x="195" y="71"/>
                          <a:pt x="195" y="72"/>
                        </a:cubicBezTo>
                        <a:cubicBezTo>
                          <a:pt x="1" y="72"/>
                          <a:pt x="1" y="72"/>
                          <a:pt x="1" y="72"/>
                        </a:cubicBezTo>
                        <a:cubicBezTo>
                          <a:pt x="1" y="70"/>
                          <a:pt x="0" y="68"/>
                          <a:pt x="0" y="65"/>
                        </a:cubicBezTo>
                        <a:cubicBezTo>
                          <a:pt x="0" y="50"/>
                          <a:pt x="10" y="37"/>
                          <a:pt x="23" y="32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</a:ln>
                </p:spPr>
                <p:txBody>
                  <a:bodyPr wrap="square" lIns="91440" tIns="45720" rIns="91440" bIns="45720" anchor="ctr">
                    <a:normAutofit/>
                  </a:bodyPr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28" name="işlidè">
                    <a:extLst>
                      <a:ext uri="{FF2B5EF4-FFF2-40B4-BE49-F238E27FC236}">
                        <a16:creationId xmlns:a16="http://schemas.microsoft.com/office/drawing/2014/main" xmlns="" id="{CDDD2410-928A-4908-90CD-6E2417D0899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992688" y="0"/>
                    <a:ext cx="615950" cy="661988"/>
                  </a:xfrm>
                  <a:custGeom>
                    <a:avLst/>
                    <a:gdLst/>
                    <a:ahLst/>
                    <a:cxnLst>
                      <a:cxn ang="0">
                        <a:pos x="127" y="126"/>
                      </a:cxn>
                      <a:cxn ang="0">
                        <a:pos x="188" y="87"/>
                      </a:cxn>
                      <a:cxn ang="0">
                        <a:pos x="105" y="158"/>
                      </a:cxn>
                      <a:cxn ang="0">
                        <a:pos x="37" y="37"/>
                      </a:cxn>
                      <a:cxn ang="0">
                        <a:pos x="102" y="109"/>
                      </a:cxn>
                      <a:cxn ang="0">
                        <a:pos x="0" y="0"/>
                      </a:cxn>
                      <a:cxn ang="0">
                        <a:pos x="89" y="119"/>
                      </a:cxn>
                      <a:cxn ang="0">
                        <a:pos x="92" y="127"/>
                      </a:cxn>
                      <a:cxn ang="0">
                        <a:pos x="98" y="195"/>
                      </a:cxn>
                      <a:cxn ang="0">
                        <a:pos x="40" y="169"/>
                      </a:cxn>
                      <a:cxn ang="0">
                        <a:pos x="85" y="183"/>
                      </a:cxn>
                      <a:cxn ang="0">
                        <a:pos x="15" y="163"/>
                      </a:cxn>
                      <a:cxn ang="0">
                        <a:pos x="79" y="187"/>
                      </a:cxn>
                      <a:cxn ang="0">
                        <a:pos x="98" y="203"/>
                      </a:cxn>
                      <a:cxn ang="0">
                        <a:pos x="97" y="236"/>
                      </a:cxn>
                      <a:cxn ang="0">
                        <a:pos x="103" y="238"/>
                      </a:cxn>
                      <a:cxn ang="0">
                        <a:pos x="113" y="235"/>
                      </a:cxn>
                      <a:cxn ang="0">
                        <a:pos x="107" y="168"/>
                      </a:cxn>
                      <a:cxn ang="0">
                        <a:pos x="139" y="127"/>
                      </a:cxn>
                      <a:cxn ang="0">
                        <a:pos x="221" y="69"/>
                      </a:cxn>
                      <a:cxn ang="0">
                        <a:pos x="127" y="126"/>
                      </a:cxn>
                    </a:cxnLst>
                    <a:rect l="0" t="0" r="r" b="b"/>
                    <a:pathLst>
                      <a:path w="221" h="238">
                        <a:moveTo>
                          <a:pt x="127" y="126"/>
                        </a:moveTo>
                        <a:cubicBezTo>
                          <a:pt x="157" y="87"/>
                          <a:pt x="188" y="87"/>
                          <a:pt x="188" y="87"/>
                        </a:cubicBezTo>
                        <a:cubicBezTo>
                          <a:pt x="149" y="103"/>
                          <a:pt x="112" y="148"/>
                          <a:pt x="105" y="158"/>
                        </a:cubicBezTo>
                        <a:cubicBezTo>
                          <a:pt x="96" y="113"/>
                          <a:pt x="77" y="62"/>
                          <a:pt x="37" y="37"/>
                        </a:cubicBezTo>
                        <a:cubicBezTo>
                          <a:pt x="37" y="37"/>
                          <a:pt x="77" y="45"/>
                          <a:pt x="102" y="109"/>
                        </a:cubicBezTo>
                        <a:cubicBezTo>
                          <a:pt x="102" y="109"/>
                          <a:pt x="158" y="33"/>
                          <a:pt x="0" y="0"/>
                        </a:cubicBezTo>
                        <a:cubicBezTo>
                          <a:pt x="0" y="0"/>
                          <a:pt x="15" y="166"/>
                          <a:pt x="89" y="119"/>
                        </a:cubicBezTo>
                        <a:cubicBezTo>
                          <a:pt x="92" y="127"/>
                          <a:pt x="92" y="127"/>
                          <a:pt x="92" y="127"/>
                        </a:cubicBezTo>
                        <a:cubicBezTo>
                          <a:pt x="95" y="138"/>
                          <a:pt x="98" y="166"/>
                          <a:pt x="98" y="195"/>
                        </a:cubicBezTo>
                        <a:cubicBezTo>
                          <a:pt x="90" y="189"/>
                          <a:pt x="63" y="172"/>
                          <a:pt x="40" y="169"/>
                        </a:cubicBezTo>
                        <a:cubicBezTo>
                          <a:pt x="40" y="169"/>
                          <a:pt x="59" y="163"/>
                          <a:pt x="85" y="183"/>
                        </a:cubicBezTo>
                        <a:cubicBezTo>
                          <a:pt x="85" y="183"/>
                          <a:pt x="90" y="138"/>
                          <a:pt x="15" y="163"/>
                        </a:cubicBezTo>
                        <a:cubicBezTo>
                          <a:pt x="15" y="163"/>
                          <a:pt x="59" y="224"/>
                          <a:pt x="79" y="187"/>
                        </a:cubicBezTo>
                        <a:cubicBezTo>
                          <a:pt x="98" y="203"/>
                          <a:pt x="98" y="203"/>
                          <a:pt x="98" y="203"/>
                        </a:cubicBezTo>
                        <a:cubicBezTo>
                          <a:pt x="98" y="214"/>
                          <a:pt x="98" y="226"/>
                          <a:pt x="97" y="236"/>
                        </a:cubicBezTo>
                        <a:cubicBezTo>
                          <a:pt x="99" y="236"/>
                          <a:pt x="101" y="237"/>
                          <a:pt x="103" y="238"/>
                        </a:cubicBezTo>
                        <a:cubicBezTo>
                          <a:pt x="106" y="236"/>
                          <a:pt x="109" y="236"/>
                          <a:pt x="113" y="235"/>
                        </a:cubicBezTo>
                        <a:cubicBezTo>
                          <a:pt x="113" y="225"/>
                          <a:pt x="112" y="199"/>
                          <a:pt x="107" y="168"/>
                        </a:cubicBezTo>
                        <a:cubicBezTo>
                          <a:pt x="139" y="127"/>
                          <a:pt x="139" y="127"/>
                          <a:pt x="139" y="127"/>
                        </a:cubicBezTo>
                        <a:cubicBezTo>
                          <a:pt x="180" y="173"/>
                          <a:pt x="221" y="69"/>
                          <a:pt x="221" y="69"/>
                        </a:cubicBezTo>
                        <a:cubicBezTo>
                          <a:pt x="106" y="61"/>
                          <a:pt x="127" y="126"/>
                          <a:pt x="127" y="126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</a:ln>
                </p:spPr>
                <p:txBody>
                  <a:bodyPr wrap="square" lIns="91440" tIns="45720" rIns="91440" bIns="45720" anchor="ctr">
                    <a:normAutofit/>
                  </a:bodyPr>
                  <a:lstStyle/>
                  <a:p>
                    <a:pPr algn="ctr"/>
                    <a:endParaRPr/>
                  </a:p>
                </p:txBody>
              </p:sp>
            </p:grpSp>
            <p:sp>
              <p:nvSpPr>
                <p:cNvPr id="25" name="ïṣḻîḑé">
                  <a:extLst>
                    <a:ext uri="{FF2B5EF4-FFF2-40B4-BE49-F238E27FC236}">
                      <a16:creationId xmlns:a16="http://schemas.microsoft.com/office/drawing/2014/main" xmlns="" id="{E2B8ABEF-74C0-4452-A7EF-D85C30CA3376}"/>
                    </a:ext>
                  </a:extLst>
                </p:cNvPr>
                <p:cNvSpPr/>
                <p:nvPr/>
              </p:nvSpPr>
              <p:spPr bwMode="auto">
                <a:xfrm>
                  <a:off x="6724067" y="5360768"/>
                  <a:ext cx="1436954" cy="7021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000" tIns="46800" rIns="90000" bIns="4680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>
                    <a:lnSpc>
                      <a:spcPct val="150000"/>
                    </a:lnSpc>
                    <a:spcBef>
                      <a:spcPct val="0"/>
                    </a:spcBef>
                  </a:pPr>
                  <a:r>
                    <a:rPr lang="en-US" altLang="zh-CN" sz="1100" dirty="0"/>
                    <a:t>Supporting text here. </a:t>
                  </a:r>
                </a:p>
                <a:p>
                  <a:pPr algn="ctr">
                    <a:lnSpc>
                      <a:spcPct val="150000"/>
                    </a:lnSpc>
                    <a:spcBef>
                      <a:spcPct val="0"/>
                    </a:spcBef>
                  </a:pPr>
                  <a:r>
                    <a:rPr lang="en-US" altLang="zh-CN" sz="1100" dirty="0"/>
                    <a:t>……</a:t>
                  </a:r>
                </a:p>
              </p:txBody>
            </p:sp>
            <p:sp>
              <p:nvSpPr>
                <p:cNvPr id="26" name="í$ľîdê">
                  <a:extLst>
                    <a:ext uri="{FF2B5EF4-FFF2-40B4-BE49-F238E27FC236}">
                      <a16:creationId xmlns:a16="http://schemas.microsoft.com/office/drawing/2014/main" xmlns="" id="{F0EE222C-E87F-42E7-B1FC-FFBF79EF81A5}"/>
                    </a:ext>
                  </a:extLst>
                </p:cNvPr>
                <p:cNvSpPr txBox="1"/>
                <p:nvPr/>
              </p:nvSpPr>
              <p:spPr bwMode="auto">
                <a:xfrm>
                  <a:off x="6724067" y="4918962"/>
                  <a:ext cx="1436954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000" tIns="46800" rIns="90000" bIns="46800" anchor="ctr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sz="1600" b="1" i="1" dirty="0"/>
                    <a:t>Text here</a:t>
                  </a:r>
                </a:p>
              </p:txBody>
            </p:sp>
          </p:grpSp>
          <p:sp>
            <p:nvSpPr>
              <p:cNvPr id="23" name="îṣliḑê">
                <a:extLst>
                  <a:ext uri="{FF2B5EF4-FFF2-40B4-BE49-F238E27FC236}">
                    <a16:creationId xmlns:a16="http://schemas.microsoft.com/office/drawing/2014/main" xmlns="" id="{59906FB7-0FB2-4E88-A42C-84A8532FBC2E}"/>
                  </a:ext>
                </a:extLst>
              </p:cNvPr>
              <p:cNvSpPr txBox="1"/>
              <p:nvPr/>
            </p:nvSpPr>
            <p:spPr bwMode="auto">
              <a:xfrm>
                <a:off x="6724067" y="1699211"/>
                <a:ext cx="1436954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b="1" dirty="0">
                    <a:solidFill>
                      <a:schemeClr val="accent1"/>
                    </a:solidFill>
                  </a:rPr>
                  <a:t>2,000K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673175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Section Header Here</a:t>
            </a:r>
            <a:endParaRPr lang="zh-CN" altLang="en-US" dirty="0"/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>
          <a:xfrm>
            <a:off x="4803318" y="3518400"/>
            <a:ext cx="5419185" cy="1015623"/>
          </a:xfrm>
        </p:spPr>
        <p:txBody>
          <a:bodyPr/>
          <a:lstStyle/>
          <a:p>
            <a:pPr lvl="0"/>
            <a:r>
              <a:rPr lang="en-US" altLang="zh-CN"/>
              <a:t>Supporting text here.</a:t>
            </a:r>
          </a:p>
          <a:p>
            <a:pPr lvl="0"/>
            <a:r>
              <a:rPr lang="en-US" altLang="zh-CN"/>
              <a:t>When you copy &amp; paste, choose "keep text only" option.</a:t>
            </a:r>
            <a:endParaRPr lang="zh-CN" altLang="en-US" dirty="0"/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xmlns="" id="{04F69230-F3A6-4586-9371-A858F4763E9F}"/>
              </a:ext>
            </a:extLst>
          </p:cNvPr>
          <p:cNvSpPr txBox="1"/>
          <p:nvPr/>
        </p:nvSpPr>
        <p:spPr>
          <a:xfrm>
            <a:off x="3256985" y="3154612"/>
            <a:ext cx="1029773" cy="895350"/>
          </a:xfrm>
          <a:prstGeom prst="rect">
            <a:avLst/>
          </a:prstGeom>
          <a:noFill/>
          <a:ln w="117475">
            <a:noFill/>
          </a:ln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solidFill>
                  <a:schemeClr val="accent1"/>
                </a:solidFill>
                <a:latin typeface="Impact" panose="020B0806030902050204" pitchFamily="34" charset="0"/>
                <a:cs typeface="Arial" panose="020B0604020202020204" pitchFamily="34" charset="0"/>
              </a:rPr>
              <a:t>/06</a:t>
            </a:r>
            <a:endParaRPr lang="zh-CN" altLang="en-US" spc="100" dirty="0">
              <a:solidFill>
                <a:schemeClr val="accent1"/>
              </a:soli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  <p:cxnSp>
        <p:nvCxnSpPr>
          <p:cNvPr id="3" name="直接连接符 2">
            <a:extLst>
              <a:ext uri="{FF2B5EF4-FFF2-40B4-BE49-F238E27FC236}">
                <a16:creationId xmlns:a16="http://schemas.microsoft.com/office/drawing/2014/main" xmlns="" id="{2B348A3C-4B31-4928-83F9-2CC5FCFF8264}"/>
              </a:ext>
            </a:extLst>
          </p:cNvPr>
          <p:cNvCxnSpPr/>
          <p:nvPr/>
        </p:nvCxnSpPr>
        <p:spPr>
          <a:xfrm>
            <a:off x="4591050" y="3070725"/>
            <a:ext cx="0" cy="10631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组合 6"/>
          <p:cNvGrpSpPr/>
          <p:nvPr/>
        </p:nvGrpSpPr>
        <p:grpSpPr>
          <a:xfrm>
            <a:off x="6609345" y="2775074"/>
            <a:ext cx="5582655" cy="4082926"/>
            <a:chOff x="5837238" y="679450"/>
            <a:chExt cx="6003926" cy="4391026"/>
          </a:xfrm>
        </p:grpSpPr>
        <p:sp>
          <p:nvSpPr>
            <p:cNvPr id="8" name="Oval 955"/>
            <p:cNvSpPr>
              <a:spLocks noChangeArrowheads="1"/>
            </p:cNvSpPr>
            <p:nvPr userDrawn="1"/>
          </p:nvSpPr>
          <p:spPr bwMode="auto">
            <a:xfrm>
              <a:off x="6016626" y="33686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Oval 956"/>
            <p:cNvSpPr>
              <a:spLocks noChangeArrowheads="1"/>
            </p:cNvSpPr>
            <p:nvPr userDrawn="1"/>
          </p:nvSpPr>
          <p:spPr bwMode="auto">
            <a:xfrm>
              <a:off x="11534776" y="33686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Oval 957"/>
            <p:cNvSpPr>
              <a:spLocks noChangeArrowheads="1"/>
            </p:cNvSpPr>
            <p:nvPr userDrawn="1"/>
          </p:nvSpPr>
          <p:spPr bwMode="auto">
            <a:xfrm>
              <a:off x="6016626" y="2495550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Oval 958"/>
            <p:cNvSpPr>
              <a:spLocks noChangeArrowheads="1"/>
            </p:cNvSpPr>
            <p:nvPr userDrawn="1"/>
          </p:nvSpPr>
          <p:spPr bwMode="auto">
            <a:xfrm>
              <a:off x="6016626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Oval 959"/>
            <p:cNvSpPr>
              <a:spLocks noChangeArrowheads="1"/>
            </p:cNvSpPr>
            <p:nvPr userDrawn="1"/>
          </p:nvSpPr>
          <p:spPr bwMode="auto">
            <a:xfrm>
              <a:off x="6483351" y="21621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Oval 960"/>
            <p:cNvSpPr>
              <a:spLocks noChangeArrowheads="1"/>
            </p:cNvSpPr>
            <p:nvPr userDrawn="1"/>
          </p:nvSpPr>
          <p:spPr bwMode="auto">
            <a:xfrm>
              <a:off x="6935789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961"/>
            <p:cNvSpPr>
              <a:spLocks noChangeArrowheads="1"/>
            </p:cNvSpPr>
            <p:nvPr userDrawn="1"/>
          </p:nvSpPr>
          <p:spPr bwMode="auto">
            <a:xfrm>
              <a:off x="10615614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Oval 962"/>
            <p:cNvSpPr>
              <a:spLocks noChangeArrowheads="1"/>
            </p:cNvSpPr>
            <p:nvPr userDrawn="1"/>
          </p:nvSpPr>
          <p:spPr bwMode="auto">
            <a:xfrm>
              <a:off x="11082339" y="21621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Oval 963"/>
            <p:cNvSpPr>
              <a:spLocks noChangeArrowheads="1"/>
            </p:cNvSpPr>
            <p:nvPr userDrawn="1"/>
          </p:nvSpPr>
          <p:spPr bwMode="auto">
            <a:xfrm>
              <a:off x="6483351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Oval 964"/>
            <p:cNvSpPr>
              <a:spLocks noChangeArrowheads="1"/>
            </p:cNvSpPr>
            <p:nvPr userDrawn="1"/>
          </p:nvSpPr>
          <p:spPr bwMode="auto">
            <a:xfrm>
              <a:off x="7404101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Oval 965"/>
            <p:cNvSpPr>
              <a:spLocks noChangeArrowheads="1"/>
            </p:cNvSpPr>
            <p:nvPr userDrawn="1"/>
          </p:nvSpPr>
          <p:spPr bwMode="auto">
            <a:xfrm>
              <a:off x="10163176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Oval 966"/>
            <p:cNvSpPr>
              <a:spLocks noChangeArrowheads="1"/>
            </p:cNvSpPr>
            <p:nvPr userDrawn="1"/>
          </p:nvSpPr>
          <p:spPr bwMode="auto">
            <a:xfrm>
              <a:off x="11082339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Oval 967"/>
            <p:cNvSpPr>
              <a:spLocks noChangeArrowheads="1"/>
            </p:cNvSpPr>
            <p:nvPr userDrawn="1"/>
          </p:nvSpPr>
          <p:spPr bwMode="auto">
            <a:xfrm>
              <a:off x="11534776" y="2495550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Oval 968"/>
            <p:cNvSpPr>
              <a:spLocks noChangeArrowheads="1"/>
            </p:cNvSpPr>
            <p:nvPr userDrawn="1"/>
          </p:nvSpPr>
          <p:spPr bwMode="auto">
            <a:xfrm>
              <a:off x="11534776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969"/>
            <p:cNvSpPr>
              <a:spLocks noEditPoints="1"/>
            </p:cNvSpPr>
            <p:nvPr userDrawn="1"/>
          </p:nvSpPr>
          <p:spPr bwMode="auto">
            <a:xfrm>
              <a:off x="6002339" y="1276350"/>
              <a:ext cx="5602288" cy="3779838"/>
            </a:xfrm>
            <a:custGeom>
              <a:avLst/>
              <a:gdLst>
                <a:gd name="T0" fmla="*/ 62 w 3530"/>
                <a:gd name="T1" fmla="*/ 2233 h 2381"/>
                <a:gd name="T2" fmla="*/ 67 w 3530"/>
                <a:gd name="T3" fmla="*/ 2233 h 2381"/>
                <a:gd name="T4" fmla="*/ 173 w 3530"/>
                <a:gd name="T5" fmla="*/ 2233 h 2381"/>
                <a:gd name="T6" fmla="*/ 176 w 3530"/>
                <a:gd name="T7" fmla="*/ 2377 h 2381"/>
                <a:gd name="T8" fmla="*/ 28 w 3530"/>
                <a:gd name="T9" fmla="*/ 2042 h 2381"/>
                <a:gd name="T10" fmla="*/ 23 w 3530"/>
                <a:gd name="T11" fmla="*/ 2050 h 2381"/>
                <a:gd name="T12" fmla="*/ 47 w 3530"/>
                <a:gd name="T13" fmla="*/ 1881 h 2381"/>
                <a:gd name="T14" fmla="*/ 8 w 3530"/>
                <a:gd name="T15" fmla="*/ 1937 h 2381"/>
                <a:gd name="T16" fmla="*/ 28 w 3530"/>
                <a:gd name="T17" fmla="*/ 1775 h 2381"/>
                <a:gd name="T18" fmla="*/ 28 w 3530"/>
                <a:gd name="T19" fmla="*/ 1737 h 2381"/>
                <a:gd name="T20" fmla="*/ 28 w 3530"/>
                <a:gd name="T21" fmla="*/ 1775 h 2381"/>
                <a:gd name="T22" fmla="*/ 303 w 3530"/>
                <a:gd name="T23" fmla="*/ 1048 h 2381"/>
                <a:gd name="T24" fmla="*/ 341 w 3530"/>
                <a:gd name="T25" fmla="*/ 1048 h 2381"/>
                <a:gd name="T26" fmla="*/ 3220 w 3530"/>
                <a:gd name="T27" fmla="*/ 1067 h 2381"/>
                <a:gd name="T28" fmla="*/ 3220 w 3530"/>
                <a:gd name="T29" fmla="*/ 1029 h 2381"/>
                <a:gd name="T30" fmla="*/ 3220 w 3530"/>
                <a:gd name="T31" fmla="*/ 1067 h 2381"/>
                <a:gd name="T32" fmla="*/ 1462 w 3530"/>
                <a:gd name="T33" fmla="*/ 80 h 2381"/>
                <a:gd name="T34" fmla="*/ 1500 w 3530"/>
                <a:gd name="T35" fmla="*/ 80 h 2381"/>
                <a:gd name="T36" fmla="*/ 2061 w 3530"/>
                <a:gd name="T37" fmla="*/ 99 h 2381"/>
                <a:gd name="T38" fmla="*/ 2061 w 3530"/>
                <a:gd name="T39" fmla="*/ 60 h 2381"/>
                <a:gd name="T40" fmla="*/ 2061 w 3530"/>
                <a:gd name="T41" fmla="*/ 99 h 2381"/>
                <a:gd name="T42" fmla="*/ 0 w 3530"/>
                <a:gd name="T43" fmla="*/ 1767 h 2381"/>
                <a:gd name="T44" fmla="*/ 120 w 3530"/>
                <a:gd name="T45" fmla="*/ 1669 h 2381"/>
                <a:gd name="T46" fmla="*/ 203 w 3530"/>
                <a:gd name="T47" fmla="*/ 1734 h 2381"/>
                <a:gd name="T48" fmla="*/ 126 w 3530"/>
                <a:gd name="T49" fmla="*/ 1674 h 2381"/>
                <a:gd name="T50" fmla="*/ 244 w 3530"/>
                <a:gd name="T51" fmla="*/ 1466 h 2381"/>
                <a:gd name="T52" fmla="*/ 300 w 3530"/>
                <a:gd name="T53" fmla="*/ 1285 h 2381"/>
                <a:gd name="T54" fmla="*/ 588 w 3530"/>
                <a:gd name="T55" fmla="*/ 787 h 2381"/>
                <a:gd name="T56" fmla="*/ 618 w 3530"/>
                <a:gd name="T57" fmla="*/ 771 h 2381"/>
                <a:gd name="T58" fmla="*/ 1168 w 3530"/>
                <a:gd name="T59" fmla="*/ 368 h 2381"/>
                <a:gd name="T60" fmla="*/ 1206 w 3530"/>
                <a:gd name="T61" fmla="*/ 368 h 2381"/>
                <a:gd name="T62" fmla="*/ 1767 w 3530"/>
                <a:gd name="T63" fmla="*/ 270 h 2381"/>
                <a:gd name="T64" fmla="*/ 2327 w 3530"/>
                <a:gd name="T65" fmla="*/ 368 h 2381"/>
                <a:gd name="T66" fmla="*/ 2365 w 3530"/>
                <a:gd name="T67" fmla="*/ 368 h 2381"/>
                <a:gd name="T68" fmla="*/ 2915 w 3530"/>
                <a:gd name="T69" fmla="*/ 771 h 2381"/>
                <a:gd name="T70" fmla="*/ 2945 w 3530"/>
                <a:gd name="T71" fmla="*/ 787 h 2381"/>
                <a:gd name="T72" fmla="*/ 3274 w 3530"/>
                <a:gd name="T73" fmla="*/ 1410 h 2381"/>
                <a:gd name="T74" fmla="*/ 3323 w 3530"/>
                <a:gd name="T75" fmla="*/ 1559 h 2381"/>
                <a:gd name="T76" fmla="*/ 3530 w 3530"/>
                <a:gd name="T77" fmla="*/ 1664 h 2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30" h="2381">
                  <a:moveTo>
                    <a:pt x="67" y="2233"/>
                  </a:moveTo>
                  <a:cubicBezTo>
                    <a:pt x="62" y="2233"/>
                    <a:pt x="62" y="2233"/>
                    <a:pt x="62" y="2233"/>
                  </a:cubicBezTo>
                  <a:cubicBezTo>
                    <a:pt x="64" y="2239"/>
                    <a:pt x="66" y="2245"/>
                    <a:pt x="67" y="2251"/>
                  </a:cubicBezTo>
                  <a:cubicBezTo>
                    <a:pt x="67" y="2233"/>
                    <a:pt x="67" y="2233"/>
                    <a:pt x="67" y="2233"/>
                  </a:cubicBezTo>
                  <a:moveTo>
                    <a:pt x="176" y="2233"/>
                  </a:moveTo>
                  <a:cubicBezTo>
                    <a:pt x="173" y="2233"/>
                    <a:pt x="173" y="2233"/>
                    <a:pt x="173" y="2233"/>
                  </a:cubicBezTo>
                  <a:cubicBezTo>
                    <a:pt x="173" y="2381"/>
                    <a:pt x="173" y="2381"/>
                    <a:pt x="173" y="2381"/>
                  </a:cubicBezTo>
                  <a:cubicBezTo>
                    <a:pt x="176" y="2377"/>
                    <a:pt x="176" y="2377"/>
                    <a:pt x="176" y="2377"/>
                  </a:cubicBezTo>
                  <a:cubicBezTo>
                    <a:pt x="176" y="2233"/>
                    <a:pt x="176" y="2233"/>
                    <a:pt x="176" y="2233"/>
                  </a:cubicBezTo>
                  <a:moveTo>
                    <a:pt x="28" y="2042"/>
                  </a:moveTo>
                  <a:cubicBezTo>
                    <a:pt x="22" y="2042"/>
                    <a:pt x="22" y="2042"/>
                    <a:pt x="22" y="2042"/>
                  </a:cubicBezTo>
                  <a:cubicBezTo>
                    <a:pt x="22" y="2045"/>
                    <a:pt x="22" y="2047"/>
                    <a:pt x="23" y="2050"/>
                  </a:cubicBezTo>
                  <a:cubicBezTo>
                    <a:pt x="28" y="2042"/>
                    <a:pt x="28" y="2042"/>
                    <a:pt x="28" y="2042"/>
                  </a:cubicBezTo>
                  <a:moveTo>
                    <a:pt x="47" y="1881"/>
                  </a:moveTo>
                  <a:cubicBezTo>
                    <a:pt x="4" y="1881"/>
                    <a:pt x="4" y="1881"/>
                    <a:pt x="4" y="1881"/>
                  </a:cubicBezTo>
                  <a:cubicBezTo>
                    <a:pt x="5" y="1900"/>
                    <a:pt x="7" y="1918"/>
                    <a:pt x="8" y="1937"/>
                  </a:cubicBezTo>
                  <a:cubicBezTo>
                    <a:pt x="47" y="1881"/>
                    <a:pt x="47" y="1881"/>
                    <a:pt x="47" y="1881"/>
                  </a:cubicBezTo>
                  <a:moveTo>
                    <a:pt x="28" y="1775"/>
                  </a:moveTo>
                  <a:cubicBezTo>
                    <a:pt x="17" y="1775"/>
                    <a:pt x="9" y="1766"/>
                    <a:pt x="9" y="1756"/>
                  </a:cubicBezTo>
                  <a:cubicBezTo>
                    <a:pt x="9" y="1745"/>
                    <a:pt x="17" y="1737"/>
                    <a:pt x="28" y="1737"/>
                  </a:cubicBezTo>
                  <a:cubicBezTo>
                    <a:pt x="38" y="1737"/>
                    <a:pt x="47" y="1745"/>
                    <a:pt x="47" y="1756"/>
                  </a:cubicBezTo>
                  <a:cubicBezTo>
                    <a:pt x="47" y="1766"/>
                    <a:pt x="38" y="1775"/>
                    <a:pt x="28" y="1775"/>
                  </a:cubicBezTo>
                  <a:moveTo>
                    <a:pt x="322" y="1067"/>
                  </a:moveTo>
                  <a:cubicBezTo>
                    <a:pt x="312" y="1067"/>
                    <a:pt x="303" y="1059"/>
                    <a:pt x="303" y="1048"/>
                  </a:cubicBezTo>
                  <a:cubicBezTo>
                    <a:pt x="303" y="1038"/>
                    <a:pt x="312" y="1029"/>
                    <a:pt x="322" y="1029"/>
                  </a:cubicBezTo>
                  <a:cubicBezTo>
                    <a:pt x="333" y="1029"/>
                    <a:pt x="341" y="1038"/>
                    <a:pt x="341" y="1048"/>
                  </a:cubicBezTo>
                  <a:cubicBezTo>
                    <a:pt x="341" y="1059"/>
                    <a:pt x="333" y="1067"/>
                    <a:pt x="322" y="1067"/>
                  </a:cubicBezTo>
                  <a:moveTo>
                    <a:pt x="3220" y="1067"/>
                  </a:moveTo>
                  <a:cubicBezTo>
                    <a:pt x="3210" y="1067"/>
                    <a:pt x="3201" y="1059"/>
                    <a:pt x="3201" y="1048"/>
                  </a:cubicBezTo>
                  <a:cubicBezTo>
                    <a:pt x="3201" y="1038"/>
                    <a:pt x="3210" y="1029"/>
                    <a:pt x="3220" y="1029"/>
                  </a:cubicBezTo>
                  <a:cubicBezTo>
                    <a:pt x="3231" y="1029"/>
                    <a:pt x="3239" y="1038"/>
                    <a:pt x="3239" y="1048"/>
                  </a:cubicBezTo>
                  <a:cubicBezTo>
                    <a:pt x="3239" y="1059"/>
                    <a:pt x="3231" y="1067"/>
                    <a:pt x="3220" y="1067"/>
                  </a:cubicBezTo>
                  <a:moveTo>
                    <a:pt x="1481" y="99"/>
                  </a:moveTo>
                  <a:cubicBezTo>
                    <a:pt x="1471" y="99"/>
                    <a:pt x="1462" y="90"/>
                    <a:pt x="1462" y="80"/>
                  </a:cubicBezTo>
                  <a:cubicBezTo>
                    <a:pt x="1462" y="69"/>
                    <a:pt x="1471" y="60"/>
                    <a:pt x="1481" y="60"/>
                  </a:cubicBezTo>
                  <a:cubicBezTo>
                    <a:pt x="1492" y="60"/>
                    <a:pt x="1500" y="69"/>
                    <a:pt x="1500" y="80"/>
                  </a:cubicBezTo>
                  <a:cubicBezTo>
                    <a:pt x="1500" y="90"/>
                    <a:pt x="1492" y="99"/>
                    <a:pt x="1481" y="99"/>
                  </a:cubicBezTo>
                  <a:moveTo>
                    <a:pt x="2061" y="99"/>
                  </a:moveTo>
                  <a:cubicBezTo>
                    <a:pt x="2050" y="99"/>
                    <a:pt x="2042" y="90"/>
                    <a:pt x="2042" y="80"/>
                  </a:cubicBezTo>
                  <a:cubicBezTo>
                    <a:pt x="2042" y="69"/>
                    <a:pt x="2050" y="60"/>
                    <a:pt x="2061" y="60"/>
                  </a:cubicBezTo>
                  <a:cubicBezTo>
                    <a:pt x="2071" y="60"/>
                    <a:pt x="2080" y="69"/>
                    <a:pt x="2080" y="80"/>
                  </a:cubicBezTo>
                  <a:cubicBezTo>
                    <a:pt x="2080" y="90"/>
                    <a:pt x="2071" y="99"/>
                    <a:pt x="2061" y="99"/>
                  </a:cubicBezTo>
                  <a:moveTo>
                    <a:pt x="1767" y="0"/>
                  </a:moveTo>
                  <a:cubicBezTo>
                    <a:pt x="791" y="0"/>
                    <a:pt x="0" y="791"/>
                    <a:pt x="0" y="1767"/>
                  </a:cubicBezTo>
                  <a:cubicBezTo>
                    <a:pt x="0" y="1791"/>
                    <a:pt x="1" y="1816"/>
                    <a:pt x="2" y="1841"/>
                  </a:cubicBezTo>
                  <a:cubicBezTo>
                    <a:pt x="120" y="1669"/>
                    <a:pt x="120" y="1669"/>
                    <a:pt x="120" y="1669"/>
                  </a:cubicBezTo>
                  <a:cubicBezTo>
                    <a:pt x="184" y="1762"/>
                    <a:pt x="184" y="1762"/>
                    <a:pt x="184" y="1762"/>
                  </a:cubicBezTo>
                  <a:cubicBezTo>
                    <a:pt x="203" y="1734"/>
                    <a:pt x="203" y="1734"/>
                    <a:pt x="203" y="1734"/>
                  </a:cubicBezTo>
                  <a:cubicBezTo>
                    <a:pt x="205" y="1714"/>
                    <a:pt x="206" y="1694"/>
                    <a:pt x="208" y="1674"/>
                  </a:cubicBezTo>
                  <a:cubicBezTo>
                    <a:pt x="126" y="1674"/>
                    <a:pt x="126" y="1674"/>
                    <a:pt x="126" y="1674"/>
                  </a:cubicBezTo>
                  <a:cubicBezTo>
                    <a:pt x="232" y="1520"/>
                    <a:pt x="232" y="1520"/>
                    <a:pt x="232" y="1520"/>
                  </a:cubicBezTo>
                  <a:cubicBezTo>
                    <a:pt x="236" y="1502"/>
                    <a:pt x="240" y="1484"/>
                    <a:pt x="244" y="1466"/>
                  </a:cubicBezTo>
                  <a:cubicBezTo>
                    <a:pt x="175" y="1466"/>
                    <a:pt x="175" y="1466"/>
                    <a:pt x="175" y="1466"/>
                  </a:cubicBezTo>
                  <a:cubicBezTo>
                    <a:pt x="300" y="1285"/>
                    <a:pt x="300" y="1285"/>
                    <a:pt x="300" y="1285"/>
                  </a:cubicBezTo>
                  <a:cubicBezTo>
                    <a:pt x="368" y="1105"/>
                    <a:pt x="468" y="941"/>
                    <a:pt x="593" y="799"/>
                  </a:cubicBezTo>
                  <a:cubicBezTo>
                    <a:pt x="590" y="796"/>
                    <a:pt x="588" y="792"/>
                    <a:pt x="588" y="787"/>
                  </a:cubicBezTo>
                  <a:cubicBezTo>
                    <a:pt x="588" y="776"/>
                    <a:pt x="597" y="768"/>
                    <a:pt x="607" y="768"/>
                  </a:cubicBezTo>
                  <a:cubicBezTo>
                    <a:pt x="612" y="768"/>
                    <a:pt x="615" y="769"/>
                    <a:pt x="618" y="771"/>
                  </a:cubicBezTo>
                  <a:cubicBezTo>
                    <a:pt x="773" y="604"/>
                    <a:pt x="964" y="471"/>
                    <a:pt x="1178" y="385"/>
                  </a:cubicBezTo>
                  <a:cubicBezTo>
                    <a:pt x="1172" y="381"/>
                    <a:pt x="1168" y="375"/>
                    <a:pt x="1168" y="368"/>
                  </a:cubicBezTo>
                  <a:cubicBezTo>
                    <a:pt x="1168" y="357"/>
                    <a:pt x="1177" y="349"/>
                    <a:pt x="1187" y="349"/>
                  </a:cubicBezTo>
                  <a:cubicBezTo>
                    <a:pt x="1198" y="349"/>
                    <a:pt x="1206" y="357"/>
                    <a:pt x="1206" y="368"/>
                  </a:cubicBezTo>
                  <a:cubicBezTo>
                    <a:pt x="1206" y="370"/>
                    <a:pt x="1206" y="372"/>
                    <a:pt x="1205" y="374"/>
                  </a:cubicBezTo>
                  <a:cubicBezTo>
                    <a:pt x="1379" y="307"/>
                    <a:pt x="1569" y="270"/>
                    <a:pt x="1767" y="270"/>
                  </a:cubicBezTo>
                  <a:cubicBezTo>
                    <a:pt x="1965" y="270"/>
                    <a:pt x="2154" y="307"/>
                    <a:pt x="2328" y="374"/>
                  </a:cubicBezTo>
                  <a:cubicBezTo>
                    <a:pt x="2328" y="372"/>
                    <a:pt x="2327" y="370"/>
                    <a:pt x="2327" y="368"/>
                  </a:cubicBezTo>
                  <a:cubicBezTo>
                    <a:pt x="2327" y="357"/>
                    <a:pt x="2336" y="349"/>
                    <a:pt x="2346" y="349"/>
                  </a:cubicBezTo>
                  <a:cubicBezTo>
                    <a:pt x="2357" y="349"/>
                    <a:pt x="2365" y="357"/>
                    <a:pt x="2365" y="368"/>
                  </a:cubicBezTo>
                  <a:cubicBezTo>
                    <a:pt x="2365" y="375"/>
                    <a:pt x="2361" y="381"/>
                    <a:pt x="2355" y="385"/>
                  </a:cubicBezTo>
                  <a:cubicBezTo>
                    <a:pt x="2569" y="471"/>
                    <a:pt x="2760" y="604"/>
                    <a:pt x="2915" y="771"/>
                  </a:cubicBezTo>
                  <a:cubicBezTo>
                    <a:pt x="2918" y="769"/>
                    <a:pt x="2922" y="768"/>
                    <a:pt x="2926" y="768"/>
                  </a:cubicBezTo>
                  <a:cubicBezTo>
                    <a:pt x="2936" y="768"/>
                    <a:pt x="2945" y="776"/>
                    <a:pt x="2945" y="787"/>
                  </a:cubicBezTo>
                  <a:cubicBezTo>
                    <a:pt x="2945" y="792"/>
                    <a:pt x="2943" y="796"/>
                    <a:pt x="2940" y="799"/>
                  </a:cubicBezTo>
                  <a:cubicBezTo>
                    <a:pt x="3094" y="973"/>
                    <a:pt x="3210" y="1181"/>
                    <a:pt x="3274" y="1410"/>
                  </a:cubicBezTo>
                  <a:cubicBezTo>
                    <a:pt x="3323" y="1410"/>
                    <a:pt x="3323" y="1410"/>
                    <a:pt x="3323" y="1410"/>
                  </a:cubicBezTo>
                  <a:cubicBezTo>
                    <a:pt x="3323" y="1559"/>
                    <a:pt x="3323" y="1559"/>
                    <a:pt x="3323" y="1559"/>
                  </a:cubicBezTo>
                  <a:cubicBezTo>
                    <a:pt x="3390" y="1462"/>
                    <a:pt x="3390" y="1462"/>
                    <a:pt x="3390" y="1462"/>
                  </a:cubicBezTo>
                  <a:cubicBezTo>
                    <a:pt x="3530" y="1664"/>
                    <a:pt x="3530" y="1664"/>
                    <a:pt x="3530" y="1664"/>
                  </a:cubicBezTo>
                  <a:cubicBezTo>
                    <a:pt x="3477" y="736"/>
                    <a:pt x="2708" y="0"/>
                    <a:pt x="1767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Oval 970"/>
            <p:cNvSpPr>
              <a:spLocks noChangeArrowheads="1"/>
            </p:cNvSpPr>
            <p:nvPr userDrawn="1"/>
          </p:nvSpPr>
          <p:spPr bwMode="auto">
            <a:xfrm>
              <a:off x="6016626" y="403383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Oval 971"/>
            <p:cNvSpPr>
              <a:spLocks noChangeArrowheads="1"/>
            </p:cNvSpPr>
            <p:nvPr userDrawn="1"/>
          </p:nvSpPr>
          <p:spPr bwMode="auto">
            <a:xfrm>
              <a:off x="6483351" y="290988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972"/>
            <p:cNvSpPr>
              <a:spLocks noChangeArrowheads="1"/>
            </p:cNvSpPr>
            <p:nvPr userDrawn="1"/>
          </p:nvSpPr>
          <p:spPr bwMode="auto">
            <a:xfrm>
              <a:off x="11082339" y="290988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973"/>
            <p:cNvSpPr>
              <a:spLocks/>
            </p:cNvSpPr>
            <p:nvPr userDrawn="1"/>
          </p:nvSpPr>
          <p:spPr bwMode="auto">
            <a:xfrm>
              <a:off x="6935789" y="2495550"/>
              <a:ext cx="47625" cy="49213"/>
            </a:xfrm>
            <a:custGeom>
              <a:avLst/>
              <a:gdLst>
                <a:gd name="T0" fmla="*/ 19 w 30"/>
                <a:gd name="T1" fmla="*/ 0 h 31"/>
                <a:gd name="T2" fmla="*/ 0 w 30"/>
                <a:gd name="T3" fmla="*/ 19 h 31"/>
                <a:gd name="T4" fmla="*/ 5 w 30"/>
                <a:gd name="T5" fmla="*/ 31 h 31"/>
                <a:gd name="T6" fmla="*/ 30 w 30"/>
                <a:gd name="T7" fmla="*/ 3 h 31"/>
                <a:gd name="T8" fmla="*/ 19 w 3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4"/>
                    <a:pt x="2" y="28"/>
                    <a:pt x="5" y="31"/>
                  </a:cubicBezTo>
                  <a:cubicBezTo>
                    <a:pt x="13" y="22"/>
                    <a:pt x="22" y="12"/>
                    <a:pt x="30" y="3"/>
                  </a:cubicBezTo>
                  <a:cubicBezTo>
                    <a:pt x="27" y="1"/>
                    <a:pt x="24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974"/>
            <p:cNvSpPr>
              <a:spLocks/>
            </p:cNvSpPr>
            <p:nvPr userDrawn="1"/>
          </p:nvSpPr>
          <p:spPr bwMode="auto">
            <a:xfrm>
              <a:off x="7856539" y="1830388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0 w 38"/>
                <a:gd name="T3" fmla="*/ 19 h 36"/>
                <a:gd name="T4" fmla="*/ 10 w 38"/>
                <a:gd name="T5" fmla="*/ 36 h 36"/>
                <a:gd name="T6" fmla="*/ 37 w 38"/>
                <a:gd name="T7" fmla="*/ 25 h 36"/>
                <a:gd name="T8" fmla="*/ 38 w 38"/>
                <a:gd name="T9" fmla="*/ 19 h 36"/>
                <a:gd name="T10" fmla="*/ 19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6"/>
                    <a:pt x="4" y="32"/>
                    <a:pt x="10" y="36"/>
                  </a:cubicBezTo>
                  <a:cubicBezTo>
                    <a:pt x="19" y="32"/>
                    <a:pt x="28" y="28"/>
                    <a:pt x="37" y="25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975"/>
            <p:cNvSpPr>
              <a:spLocks/>
            </p:cNvSpPr>
            <p:nvPr userDrawn="1"/>
          </p:nvSpPr>
          <p:spPr bwMode="auto">
            <a:xfrm>
              <a:off x="9694864" y="1830388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0 w 38"/>
                <a:gd name="T3" fmla="*/ 19 h 36"/>
                <a:gd name="T4" fmla="*/ 1 w 38"/>
                <a:gd name="T5" fmla="*/ 25 h 36"/>
                <a:gd name="T6" fmla="*/ 28 w 38"/>
                <a:gd name="T7" fmla="*/ 36 h 36"/>
                <a:gd name="T8" fmla="*/ 38 w 38"/>
                <a:gd name="T9" fmla="*/ 19 h 36"/>
                <a:gd name="T10" fmla="*/ 19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10" y="28"/>
                    <a:pt x="19" y="32"/>
                    <a:pt x="28" y="36"/>
                  </a:cubicBezTo>
                  <a:cubicBezTo>
                    <a:pt x="34" y="32"/>
                    <a:pt x="38" y="26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976"/>
            <p:cNvSpPr>
              <a:spLocks/>
            </p:cNvSpPr>
            <p:nvPr userDrawn="1"/>
          </p:nvSpPr>
          <p:spPr bwMode="auto">
            <a:xfrm>
              <a:off x="10628314" y="2495550"/>
              <a:ext cx="47625" cy="49213"/>
            </a:xfrm>
            <a:custGeom>
              <a:avLst/>
              <a:gdLst>
                <a:gd name="T0" fmla="*/ 11 w 30"/>
                <a:gd name="T1" fmla="*/ 0 h 31"/>
                <a:gd name="T2" fmla="*/ 0 w 30"/>
                <a:gd name="T3" fmla="*/ 3 h 31"/>
                <a:gd name="T4" fmla="*/ 25 w 30"/>
                <a:gd name="T5" fmla="*/ 31 h 31"/>
                <a:gd name="T6" fmla="*/ 30 w 30"/>
                <a:gd name="T7" fmla="*/ 19 h 31"/>
                <a:gd name="T8" fmla="*/ 11 w 3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1" y="0"/>
                  </a:moveTo>
                  <a:cubicBezTo>
                    <a:pt x="7" y="0"/>
                    <a:pt x="3" y="1"/>
                    <a:pt x="0" y="3"/>
                  </a:cubicBezTo>
                  <a:cubicBezTo>
                    <a:pt x="8" y="12"/>
                    <a:pt x="17" y="22"/>
                    <a:pt x="25" y="31"/>
                  </a:cubicBezTo>
                  <a:cubicBezTo>
                    <a:pt x="28" y="28"/>
                    <a:pt x="30" y="24"/>
                    <a:pt x="30" y="19"/>
                  </a:cubicBezTo>
                  <a:cubicBezTo>
                    <a:pt x="30" y="8"/>
                    <a:pt x="21" y="0"/>
                    <a:pt x="11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Oval 977"/>
            <p:cNvSpPr>
              <a:spLocks noChangeArrowheads="1"/>
            </p:cNvSpPr>
            <p:nvPr userDrawn="1"/>
          </p:nvSpPr>
          <p:spPr bwMode="auto">
            <a:xfrm>
              <a:off x="8323264" y="1371600"/>
              <a:ext cx="60325" cy="61913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978"/>
            <p:cNvSpPr>
              <a:spLocks/>
            </p:cNvSpPr>
            <p:nvPr userDrawn="1"/>
          </p:nvSpPr>
          <p:spPr bwMode="auto">
            <a:xfrm>
              <a:off x="11533189" y="4030663"/>
              <a:ext cx="76200" cy="109538"/>
            </a:xfrm>
            <a:custGeom>
              <a:avLst/>
              <a:gdLst>
                <a:gd name="T0" fmla="*/ 48 w 48"/>
                <a:gd name="T1" fmla="*/ 0 h 69"/>
                <a:gd name="T2" fmla="*/ 0 w 48"/>
                <a:gd name="T3" fmla="*/ 0 h 69"/>
                <a:gd name="T4" fmla="*/ 6 w 48"/>
                <a:gd name="T5" fmla="*/ 9 h 69"/>
                <a:gd name="T6" fmla="*/ 20 w 48"/>
                <a:gd name="T7" fmla="*/ 2 h 69"/>
                <a:gd name="T8" fmla="*/ 39 w 48"/>
                <a:gd name="T9" fmla="*/ 21 h 69"/>
                <a:gd name="T10" fmla="*/ 26 w 48"/>
                <a:gd name="T11" fmla="*/ 39 h 69"/>
                <a:gd name="T12" fmla="*/ 48 w 48"/>
                <a:gd name="T13" fmla="*/ 69 h 69"/>
                <a:gd name="T14" fmla="*/ 48 w 48"/>
                <a:gd name="T15" fmla="*/ 32 h 69"/>
                <a:gd name="T16" fmla="*/ 48 w 48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69">
                  <a:moveTo>
                    <a:pt x="4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9" y="4"/>
                    <a:pt x="14" y="2"/>
                    <a:pt x="20" y="2"/>
                  </a:cubicBezTo>
                  <a:cubicBezTo>
                    <a:pt x="31" y="2"/>
                    <a:pt x="39" y="10"/>
                    <a:pt x="39" y="21"/>
                  </a:cubicBezTo>
                  <a:cubicBezTo>
                    <a:pt x="39" y="29"/>
                    <a:pt x="34" y="36"/>
                    <a:pt x="26" y="39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8" y="57"/>
                    <a:pt x="48" y="44"/>
                    <a:pt x="48" y="32"/>
                  </a:cubicBezTo>
                  <a:cubicBezTo>
                    <a:pt x="48" y="21"/>
                    <a:pt x="48" y="10"/>
                    <a:pt x="48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979"/>
            <p:cNvSpPr>
              <a:spLocks/>
            </p:cNvSpPr>
            <p:nvPr userDrawn="1"/>
          </p:nvSpPr>
          <p:spPr bwMode="auto">
            <a:xfrm>
              <a:off x="11542714" y="4033838"/>
              <a:ext cx="52388" cy="58738"/>
            </a:xfrm>
            <a:custGeom>
              <a:avLst/>
              <a:gdLst>
                <a:gd name="T0" fmla="*/ 14 w 33"/>
                <a:gd name="T1" fmla="*/ 0 h 37"/>
                <a:gd name="T2" fmla="*/ 0 w 33"/>
                <a:gd name="T3" fmla="*/ 7 h 37"/>
                <a:gd name="T4" fmla="*/ 20 w 33"/>
                <a:gd name="T5" fmla="*/ 37 h 37"/>
                <a:gd name="T6" fmla="*/ 33 w 33"/>
                <a:gd name="T7" fmla="*/ 19 h 37"/>
                <a:gd name="T8" fmla="*/ 14 w 33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7">
                  <a:moveTo>
                    <a:pt x="14" y="0"/>
                  </a:moveTo>
                  <a:cubicBezTo>
                    <a:pt x="8" y="0"/>
                    <a:pt x="3" y="2"/>
                    <a:pt x="0" y="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8" y="34"/>
                    <a:pt x="33" y="27"/>
                    <a:pt x="33" y="19"/>
                  </a:cubicBezTo>
                  <a:cubicBezTo>
                    <a:pt x="33" y="8"/>
                    <a:pt x="25" y="0"/>
                    <a:pt x="14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980"/>
            <p:cNvSpPr>
              <a:spLocks noEditPoints="1"/>
            </p:cNvSpPr>
            <p:nvPr userDrawn="1"/>
          </p:nvSpPr>
          <p:spPr bwMode="auto">
            <a:xfrm>
              <a:off x="11490326" y="4359275"/>
              <a:ext cx="104775" cy="530225"/>
            </a:xfrm>
            <a:custGeom>
              <a:avLst/>
              <a:gdLst>
                <a:gd name="T0" fmla="*/ 5 w 66"/>
                <a:gd name="T1" fmla="*/ 318 h 334"/>
                <a:gd name="T2" fmla="*/ 0 w 66"/>
                <a:gd name="T3" fmla="*/ 318 h 334"/>
                <a:gd name="T4" fmla="*/ 0 w 66"/>
                <a:gd name="T5" fmla="*/ 334 h 334"/>
                <a:gd name="T6" fmla="*/ 5 w 66"/>
                <a:gd name="T7" fmla="*/ 318 h 334"/>
                <a:gd name="T8" fmla="*/ 24 w 66"/>
                <a:gd name="T9" fmla="*/ 246 h 334"/>
                <a:gd name="T10" fmla="*/ 9 w 66"/>
                <a:gd name="T11" fmla="*/ 246 h 334"/>
                <a:gd name="T12" fmla="*/ 20 w 66"/>
                <a:gd name="T13" fmla="*/ 263 h 334"/>
                <a:gd name="T14" fmla="*/ 24 w 66"/>
                <a:gd name="T15" fmla="*/ 246 h 334"/>
                <a:gd name="T16" fmla="*/ 66 w 66"/>
                <a:gd name="T17" fmla="*/ 0 h 334"/>
                <a:gd name="T18" fmla="*/ 51 w 66"/>
                <a:gd name="T19" fmla="*/ 0 h 334"/>
                <a:gd name="T20" fmla="*/ 64 w 66"/>
                <a:gd name="T21" fmla="*/ 20 h 334"/>
                <a:gd name="T22" fmla="*/ 66 w 66"/>
                <a:gd name="T23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334">
                  <a:moveTo>
                    <a:pt x="5" y="318"/>
                  </a:moveTo>
                  <a:cubicBezTo>
                    <a:pt x="0" y="318"/>
                    <a:pt x="0" y="318"/>
                    <a:pt x="0" y="318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2" y="329"/>
                    <a:pt x="4" y="323"/>
                    <a:pt x="5" y="318"/>
                  </a:cubicBezTo>
                  <a:moveTo>
                    <a:pt x="24" y="246"/>
                  </a:moveTo>
                  <a:cubicBezTo>
                    <a:pt x="9" y="246"/>
                    <a:pt x="9" y="246"/>
                    <a:pt x="9" y="246"/>
                  </a:cubicBezTo>
                  <a:cubicBezTo>
                    <a:pt x="20" y="263"/>
                    <a:pt x="20" y="263"/>
                    <a:pt x="20" y="263"/>
                  </a:cubicBezTo>
                  <a:cubicBezTo>
                    <a:pt x="22" y="257"/>
                    <a:pt x="23" y="252"/>
                    <a:pt x="24" y="246"/>
                  </a:cubicBezTo>
                  <a:moveTo>
                    <a:pt x="66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13"/>
                    <a:pt x="66" y="7"/>
                    <a:pt x="66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Oval 981"/>
            <p:cNvSpPr>
              <a:spLocks noChangeArrowheads="1"/>
            </p:cNvSpPr>
            <p:nvPr userDrawn="1"/>
          </p:nvSpPr>
          <p:spPr bwMode="auto">
            <a:xfrm>
              <a:off x="9242426" y="1371600"/>
              <a:ext cx="60325" cy="61913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982"/>
            <p:cNvSpPr>
              <a:spLocks noEditPoints="1"/>
            </p:cNvSpPr>
            <p:nvPr userDrawn="1"/>
          </p:nvSpPr>
          <p:spPr bwMode="auto">
            <a:xfrm>
              <a:off x="6478589" y="1704975"/>
              <a:ext cx="4719638" cy="1809750"/>
            </a:xfrm>
            <a:custGeom>
              <a:avLst/>
              <a:gdLst>
                <a:gd name="T0" fmla="*/ 602 w 2974"/>
                <a:gd name="T1" fmla="*/ 326 h 1140"/>
                <a:gd name="T2" fmla="*/ 583 w 2974"/>
                <a:gd name="T3" fmla="*/ 307 h 1140"/>
                <a:gd name="T4" fmla="*/ 602 w 2974"/>
                <a:gd name="T5" fmla="*/ 288 h 1140"/>
                <a:gd name="T6" fmla="*/ 621 w 2974"/>
                <a:gd name="T7" fmla="*/ 307 h 1140"/>
                <a:gd name="T8" fmla="*/ 602 w 2974"/>
                <a:gd name="T9" fmla="*/ 326 h 1140"/>
                <a:gd name="T10" fmla="*/ 2341 w 2974"/>
                <a:gd name="T11" fmla="*/ 326 h 1140"/>
                <a:gd name="T12" fmla="*/ 2322 w 2974"/>
                <a:gd name="T13" fmla="*/ 307 h 1140"/>
                <a:gd name="T14" fmla="*/ 2341 w 2974"/>
                <a:gd name="T15" fmla="*/ 288 h 1140"/>
                <a:gd name="T16" fmla="*/ 2360 w 2974"/>
                <a:gd name="T17" fmla="*/ 307 h 1140"/>
                <a:gd name="T18" fmla="*/ 2341 w 2974"/>
                <a:gd name="T19" fmla="*/ 326 h 1140"/>
                <a:gd name="T20" fmla="*/ 1467 w 2974"/>
                <a:gd name="T21" fmla="*/ 117 h 1140"/>
                <a:gd name="T22" fmla="*/ 1448 w 2974"/>
                <a:gd name="T23" fmla="*/ 98 h 1140"/>
                <a:gd name="T24" fmla="*/ 1467 w 2974"/>
                <a:gd name="T25" fmla="*/ 79 h 1140"/>
                <a:gd name="T26" fmla="*/ 1486 w 2974"/>
                <a:gd name="T27" fmla="*/ 98 h 1140"/>
                <a:gd name="T28" fmla="*/ 1467 w 2974"/>
                <a:gd name="T29" fmla="*/ 117 h 1140"/>
                <a:gd name="T30" fmla="*/ 1467 w 2974"/>
                <a:gd name="T31" fmla="*/ 0 h 1140"/>
                <a:gd name="T32" fmla="*/ 905 w 2974"/>
                <a:gd name="T33" fmla="*/ 104 h 1140"/>
                <a:gd name="T34" fmla="*/ 887 w 2974"/>
                <a:gd name="T35" fmla="*/ 117 h 1140"/>
                <a:gd name="T36" fmla="*/ 878 w 2974"/>
                <a:gd name="T37" fmla="*/ 115 h 1140"/>
                <a:gd name="T38" fmla="*/ 318 w 2974"/>
                <a:gd name="T39" fmla="*/ 501 h 1140"/>
                <a:gd name="T40" fmla="*/ 326 w 2974"/>
                <a:gd name="T41" fmla="*/ 517 h 1140"/>
                <a:gd name="T42" fmla="*/ 307 w 2974"/>
                <a:gd name="T43" fmla="*/ 536 h 1140"/>
                <a:gd name="T44" fmla="*/ 293 w 2974"/>
                <a:gd name="T45" fmla="*/ 529 h 1140"/>
                <a:gd name="T46" fmla="*/ 0 w 2974"/>
                <a:gd name="T47" fmla="*/ 1015 h 1140"/>
                <a:gd name="T48" fmla="*/ 64 w 2974"/>
                <a:gd name="T49" fmla="*/ 923 h 1140"/>
                <a:gd name="T50" fmla="*/ 157 w 2974"/>
                <a:gd name="T51" fmla="*/ 1059 h 1140"/>
                <a:gd name="T52" fmla="*/ 1458 w 2974"/>
                <a:gd name="T53" fmla="*/ 195 h 1140"/>
                <a:gd name="T54" fmla="*/ 1512 w 2974"/>
                <a:gd name="T55" fmla="*/ 112 h 1140"/>
                <a:gd name="T56" fmla="*/ 1634 w 2974"/>
                <a:gd name="T57" fmla="*/ 45 h 1140"/>
                <a:gd name="T58" fmla="*/ 1639 w 2974"/>
                <a:gd name="T59" fmla="*/ 45 h 1140"/>
                <a:gd name="T60" fmla="*/ 1639 w 2974"/>
                <a:gd name="T61" fmla="*/ 45 h 1140"/>
                <a:gd name="T62" fmla="*/ 1644 w 2974"/>
                <a:gd name="T63" fmla="*/ 45 h 1140"/>
                <a:gd name="T64" fmla="*/ 1767 w 2974"/>
                <a:gd name="T65" fmla="*/ 112 h 1140"/>
                <a:gd name="T66" fmla="*/ 1855 w 2974"/>
                <a:gd name="T67" fmla="*/ 248 h 1140"/>
                <a:gd name="T68" fmla="*/ 2808 w 2974"/>
                <a:gd name="T69" fmla="*/ 1140 h 1140"/>
                <a:gd name="T70" fmla="*/ 2974 w 2974"/>
                <a:gd name="T71" fmla="*/ 1140 h 1140"/>
                <a:gd name="T72" fmla="*/ 2640 w 2974"/>
                <a:gd name="T73" fmla="*/ 529 h 1140"/>
                <a:gd name="T74" fmla="*/ 2626 w 2974"/>
                <a:gd name="T75" fmla="*/ 536 h 1140"/>
                <a:gd name="T76" fmla="*/ 2607 w 2974"/>
                <a:gd name="T77" fmla="*/ 517 h 1140"/>
                <a:gd name="T78" fmla="*/ 2615 w 2974"/>
                <a:gd name="T79" fmla="*/ 501 h 1140"/>
                <a:gd name="T80" fmla="*/ 2055 w 2974"/>
                <a:gd name="T81" fmla="*/ 115 h 1140"/>
                <a:gd name="T82" fmla="*/ 2046 w 2974"/>
                <a:gd name="T83" fmla="*/ 117 h 1140"/>
                <a:gd name="T84" fmla="*/ 2028 w 2974"/>
                <a:gd name="T85" fmla="*/ 104 h 1140"/>
                <a:gd name="T86" fmla="*/ 1467 w 2974"/>
                <a:gd name="T87" fmla="*/ 0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74" h="1140">
                  <a:moveTo>
                    <a:pt x="602" y="326"/>
                  </a:moveTo>
                  <a:cubicBezTo>
                    <a:pt x="591" y="326"/>
                    <a:pt x="583" y="318"/>
                    <a:pt x="583" y="307"/>
                  </a:cubicBezTo>
                  <a:cubicBezTo>
                    <a:pt x="583" y="297"/>
                    <a:pt x="591" y="288"/>
                    <a:pt x="602" y="288"/>
                  </a:cubicBezTo>
                  <a:cubicBezTo>
                    <a:pt x="612" y="288"/>
                    <a:pt x="621" y="297"/>
                    <a:pt x="621" y="307"/>
                  </a:cubicBezTo>
                  <a:cubicBezTo>
                    <a:pt x="621" y="318"/>
                    <a:pt x="612" y="326"/>
                    <a:pt x="602" y="326"/>
                  </a:cubicBezTo>
                  <a:moveTo>
                    <a:pt x="2341" y="326"/>
                  </a:moveTo>
                  <a:cubicBezTo>
                    <a:pt x="2330" y="326"/>
                    <a:pt x="2322" y="318"/>
                    <a:pt x="2322" y="307"/>
                  </a:cubicBezTo>
                  <a:cubicBezTo>
                    <a:pt x="2322" y="297"/>
                    <a:pt x="2330" y="288"/>
                    <a:pt x="2341" y="288"/>
                  </a:cubicBezTo>
                  <a:cubicBezTo>
                    <a:pt x="2351" y="288"/>
                    <a:pt x="2360" y="297"/>
                    <a:pt x="2360" y="307"/>
                  </a:cubicBezTo>
                  <a:cubicBezTo>
                    <a:pt x="2360" y="318"/>
                    <a:pt x="2351" y="326"/>
                    <a:pt x="2341" y="326"/>
                  </a:cubicBezTo>
                  <a:moveTo>
                    <a:pt x="1467" y="117"/>
                  </a:moveTo>
                  <a:cubicBezTo>
                    <a:pt x="1456" y="117"/>
                    <a:pt x="1448" y="108"/>
                    <a:pt x="1448" y="98"/>
                  </a:cubicBezTo>
                  <a:cubicBezTo>
                    <a:pt x="1448" y="87"/>
                    <a:pt x="1456" y="79"/>
                    <a:pt x="1467" y="79"/>
                  </a:cubicBezTo>
                  <a:cubicBezTo>
                    <a:pt x="1477" y="79"/>
                    <a:pt x="1486" y="87"/>
                    <a:pt x="1486" y="98"/>
                  </a:cubicBezTo>
                  <a:cubicBezTo>
                    <a:pt x="1486" y="108"/>
                    <a:pt x="1477" y="117"/>
                    <a:pt x="1467" y="117"/>
                  </a:cubicBezTo>
                  <a:moveTo>
                    <a:pt x="1467" y="0"/>
                  </a:moveTo>
                  <a:cubicBezTo>
                    <a:pt x="1269" y="0"/>
                    <a:pt x="1079" y="37"/>
                    <a:pt x="905" y="104"/>
                  </a:cubicBezTo>
                  <a:cubicBezTo>
                    <a:pt x="902" y="111"/>
                    <a:pt x="895" y="117"/>
                    <a:pt x="887" y="117"/>
                  </a:cubicBezTo>
                  <a:cubicBezTo>
                    <a:pt x="884" y="117"/>
                    <a:pt x="881" y="116"/>
                    <a:pt x="878" y="115"/>
                  </a:cubicBezTo>
                  <a:cubicBezTo>
                    <a:pt x="664" y="201"/>
                    <a:pt x="473" y="334"/>
                    <a:pt x="318" y="501"/>
                  </a:cubicBezTo>
                  <a:cubicBezTo>
                    <a:pt x="323" y="505"/>
                    <a:pt x="326" y="510"/>
                    <a:pt x="326" y="517"/>
                  </a:cubicBezTo>
                  <a:cubicBezTo>
                    <a:pt x="326" y="527"/>
                    <a:pt x="318" y="536"/>
                    <a:pt x="307" y="536"/>
                  </a:cubicBezTo>
                  <a:cubicBezTo>
                    <a:pt x="302" y="536"/>
                    <a:pt x="296" y="533"/>
                    <a:pt x="293" y="529"/>
                  </a:cubicBezTo>
                  <a:cubicBezTo>
                    <a:pt x="168" y="671"/>
                    <a:pt x="68" y="835"/>
                    <a:pt x="0" y="1015"/>
                  </a:cubicBezTo>
                  <a:cubicBezTo>
                    <a:pt x="64" y="923"/>
                    <a:pt x="64" y="923"/>
                    <a:pt x="64" y="923"/>
                  </a:cubicBezTo>
                  <a:cubicBezTo>
                    <a:pt x="157" y="1059"/>
                    <a:pt x="157" y="1059"/>
                    <a:pt x="157" y="1059"/>
                  </a:cubicBezTo>
                  <a:cubicBezTo>
                    <a:pt x="373" y="553"/>
                    <a:pt x="874" y="198"/>
                    <a:pt x="1458" y="195"/>
                  </a:cubicBezTo>
                  <a:cubicBezTo>
                    <a:pt x="1512" y="112"/>
                    <a:pt x="1512" y="112"/>
                    <a:pt x="1512" y="112"/>
                  </a:cubicBezTo>
                  <a:cubicBezTo>
                    <a:pt x="1540" y="67"/>
                    <a:pt x="1587" y="45"/>
                    <a:pt x="1634" y="45"/>
                  </a:cubicBezTo>
                  <a:cubicBezTo>
                    <a:pt x="1636" y="45"/>
                    <a:pt x="1637" y="45"/>
                    <a:pt x="1639" y="45"/>
                  </a:cubicBezTo>
                  <a:cubicBezTo>
                    <a:pt x="1639" y="45"/>
                    <a:pt x="1639" y="45"/>
                    <a:pt x="1639" y="45"/>
                  </a:cubicBezTo>
                  <a:cubicBezTo>
                    <a:pt x="1641" y="45"/>
                    <a:pt x="1642" y="45"/>
                    <a:pt x="1644" y="45"/>
                  </a:cubicBezTo>
                  <a:cubicBezTo>
                    <a:pt x="1691" y="45"/>
                    <a:pt x="1738" y="67"/>
                    <a:pt x="1767" y="112"/>
                  </a:cubicBezTo>
                  <a:cubicBezTo>
                    <a:pt x="1855" y="248"/>
                    <a:pt x="1855" y="248"/>
                    <a:pt x="1855" y="248"/>
                  </a:cubicBezTo>
                  <a:cubicBezTo>
                    <a:pt x="2298" y="374"/>
                    <a:pt x="2654" y="709"/>
                    <a:pt x="2808" y="1140"/>
                  </a:cubicBezTo>
                  <a:cubicBezTo>
                    <a:pt x="2974" y="1140"/>
                    <a:pt x="2974" y="1140"/>
                    <a:pt x="2974" y="1140"/>
                  </a:cubicBezTo>
                  <a:cubicBezTo>
                    <a:pt x="2910" y="911"/>
                    <a:pt x="2794" y="703"/>
                    <a:pt x="2640" y="529"/>
                  </a:cubicBezTo>
                  <a:cubicBezTo>
                    <a:pt x="2637" y="533"/>
                    <a:pt x="2632" y="536"/>
                    <a:pt x="2626" y="536"/>
                  </a:cubicBezTo>
                  <a:cubicBezTo>
                    <a:pt x="2615" y="536"/>
                    <a:pt x="2607" y="527"/>
                    <a:pt x="2607" y="517"/>
                  </a:cubicBezTo>
                  <a:cubicBezTo>
                    <a:pt x="2607" y="510"/>
                    <a:pt x="2610" y="505"/>
                    <a:pt x="2615" y="501"/>
                  </a:cubicBezTo>
                  <a:cubicBezTo>
                    <a:pt x="2460" y="334"/>
                    <a:pt x="2269" y="201"/>
                    <a:pt x="2055" y="115"/>
                  </a:cubicBezTo>
                  <a:cubicBezTo>
                    <a:pt x="2052" y="116"/>
                    <a:pt x="2049" y="117"/>
                    <a:pt x="2046" y="117"/>
                  </a:cubicBezTo>
                  <a:cubicBezTo>
                    <a:pt x="2038" y="117"/>
                    <a:pt x="2031" y="111"/>
                    <a:pt x="2028" y="104"/>
                  </a:cubicBezTo>
                  <a:cubicBezTo>
                    <a:pt x="1854" y="37"/>
                    <a:pt x="1665" y="0"/>
                    <a:pt x="1467" y="0"/>
                  </a:cubicBezTo>
                </a:path>
              </a:pathLst>
            </a:custGeom>
            <a:solidFill>
              <a:srgbClr val="607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983"/>
            <p:cNvSpPr>
              <a:spLocks/>
            </p:cNvSpPr>
            <p:nvPr userDrawn="1"/>
          </p:nvSpPr>
          <p:spPr bwMode="auto">
            <a:xfrm>
              <a:off x="6943726" y="2500313"/>
              <a:ext cx="52388" cy="55563"/>
            </a:xfrm>
            <a:custGeom>
              <a:avLst/>
              <a:gdLst>
                <a:gd name="T0" fmla="*/ 25 w 33"/>
                <a:gd name="T1" fmla="*/ 0 h 35"/>
                <a:gd name="T2" fmla="*/ 0 w 33"/>
                <a:gd name="T3" fmla="*/ 28 h 35"/>
                <a:gd name="T4" fmla="*/ 14 w 33"/>
                <a:gd name="T5" fmla="*/ 35 h 35"/>
                <a:gd name="T6" fmla="*/ 33 w 33"/>
                <a:gd name="T7" fmla="*/ 16 h 35"/>
                <a:gd name="T8" fmla="*/ 25 w 33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25" y="0"/>
                  </a:moveTo>
                  <a:cubicBezTo>
                    <a:pt x="17" y="9"/>
                    <a:pt x="8" y="19"/>
                    <a:pt x="0" y="28"/>
                  </a:cubicBezTo>
                  <a:cubicBezTo>
                    <a:pt x="3" y="32"/>
                    <a:pt x="9" y="35"/>
                    <a:pt x="14" y="35"/>
                  </a:cubicBezTo>
                  <a:cubicBezTo>
                    <a:pt x="25" y="35"/>
                    <a:pt x="33" y="26"/>
                    <a:pt x="33" y="16"/>
                  </a:cubicBezTo>
                  <a:cubicBezTo>
                    <a:pt x="33" y="9"/>
                    <a:pt x="30" y="4"/>
                    <a:pt x="25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Oval 984"/>
            <p:cNvSpPr>
              <a:spLocks noChangeArrowheads="1"/>
            </p:cNvSpPr>
            <p:nvPr userDrawn="1"/>
          </p:nvSpPr>
          <p:spPr bwMode="auto">
            <a:xfrm>
              <a:off x="7404101" y="2162175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985"/>
            <p:cNvSpPr>
              <a:spLocks/>
            </p:cNvSpPr>
            <p:nvPr userDrawn="1"/>
          </p:nvSpPr>
          <p:spPr bwMode="auto">
            <a:xfrm>
              <a:off x="7872414" y="1870075"/>
              <a:ext cx="42863" cy="20638"/>
            </a:xfrm>
            <a:custGeom>
              <a:avLst/>
              <a:gdLst>
                <a:gd name="T0" fmla="*/ 27 w 27"/>
                <a:gd name="T1" fmla="*/ 0 h 13"/>
                <a:gd name="T2" fmla="*/ 0 w 27"/>
                <a:gd name="T3" fmla="*/ 11 h 13"/>
                <a:gd name="T4" fmla="*/ 9 w 27"/>
                <a:gd name="T5" fmla="*/ 13 h 13"/>
                <a:gd name="T6" fmla="*/ 27 w 2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18" y="3"/>
                    <a:pt x="9" y="7"/>
                    <a:pt x="0" y="11"/>
                  </a:cubicBezTo>
                  <a:cubicBezTo>
                    <a:pt x="3" y="12"/>
                    <a:pt x="6" y="13"/>
                    <a:pt x="9" y="13"/>
                  </a:cubicBezTo>
                  <a:cubicBezTo>
                    <a:pt x="17" y="13"/>
                    <a:pt x="24" y="7"/>
                    <a:pt x="27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Oval 986"/>
            <p:cNvSpPr>
              <a:spLocks noChangeArrowheads="1"/>
            </p:cNvSpPr>
            <p:nvPr userDrawn="1"/>
          </p:nvSpPr>
          <p:spPr bwMode="auto">
            <a:xfrm>
              <a:off x="8777289" y="1830388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987"/>
            <p:cNvSpPr>
              <a:spLocks/>
            </p:cNvSpPr>
            <p:nvPr userDrawn="1"/>
          </p:nvSpPr>
          <p:spPr bwMode="auto">
            <a:xfrm>
              <a:off x="9696451" y="1870075"/>
              <a:ext cx="42863" cy="20638"/>
            </a:xfrm>
            <a:custGeom>
              <a:avLst/>
              <a:gdLst>
                <a:gd name="T0" fmla="*/ 0 w 27"/>
                <a:gd name="T1" fmla="*/ 0 h 13"/>
                <a:gd name="T2" fmla="*/ 18 w 27"/>
                <a:gd name="T3" fmla="*/ 13 h 13"/>
                <a:gd name="T4" fmla="*/ 27 w 27"/>
                <a:gd name="T5" fmla="*/ 11 h 13"/>
                <a:gd name="T6" fmla="*/ 0 w 2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3">
                  <a:moveTo>
                    <a:pt x="0" y="0"/>
                  </a:moveTo>
                  <a:cubicBezTo>
                    <a:pt x="3" y="7"/>
                    <a:pt x="10" y="13"/>
                    <a:pt x="18" y="13"/>
                  </a:cubicBezTo>
                  <a:cubicBezTo>
                    <a:pt x="21" y="13"/>
                    <a:pt x="24" y="12"/>
                    <a:pt x="27" y="11"/>
                  </a:cubicBezTo>
                  <a:cubicBezTo>
                    <a:pt x="18" y="7"/>
                    <a:pt x="9" y="3"/>
                    <a:pt x="0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Oval 988"/>
            <p:cNvSpPr>
              <a:spLocks noChangeArrowheads="1"/>
            </p:cNvSpPr>
            <p:nvPr userDrawn="1"/>
          </p:nvSpPr>
          <p:spPr bwMode="auto">
            <a:xfrm>
              <a:off x="10163176" y="2162175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989"/>
            <p:cNvSpPr>
              <a:spLocks/>
            </p:cNvSpPr>
            <p:nvPr userDrawn="1"/>
          </p:nvSpPr>
          <p:spPr bwMode="auto">
            <a:xfrm>
              <a:off x="10615614" y="2500313"/>
              <a:ext cx="52388" cy="55563"/>
            </a:xfrm>
            <a:custGeom>
              <a:avLst/>
              <a:gdLst>
                <a:gd name="T0" fmla="*/ 8 w 33"/>
                <a:gd name="T1" fmla="*/ 0 h 35"/>
                <a:gd name="T2" fmla="*/ 0 w 33"/>
                <a:gd name="T3" fmla="*/ 16 h 35"/>
                <a:gd name="T4" fmla="*/ 19 w 33"/>
                <a:gd name="T5" fmla="*/ 35 h 35"/>
                <a:gd name="T6" fmla="*/ 33 w 33"/>
                <a:gd name="T7" fmla="*/ 28 h 35"/>
                <a:gd name="T8" fmla="*/ 8 w 33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8" y="0"/>
                  </a:moveTo>
                  <a:cubicBezTo>
                    <a:pt x="3" y="4"/>
                    <a:pt x="0" y="9"/>
                    <a:pt x="0" y="16"/>
                  </a:cubicBezTo>
                  <a:cubicBezTo>
                    <a:pt x="0" y="26"/>
                    <a:pt x="8" y="35"/>
                    <a:pt x="19" y="35"/>
                  </a:cubicBezTo>
                  <a:cubicBezTo>
                    <a:pt x="25" y="35"/>
                    <a:pt x="30" y="32"/>
                    <a:pt x="33" y="28"/>
                  </a:cubicBezTo>
                  <a:cubicBezTo>
                    <a:pt x="25" y="19"/>
                    <a:pt x="16" y="9"/>
                    <a:pt x="8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990"/>
            <p:cNvSpPr>
              <a:spLocks noEditPoints="1"/>
            </p:cNvSpPr>
            <p:nvPr userDrawn="1"/>
          </p:nvSpPr>
          <p:spPr bwMode="auto">
            <a:xfrm>
              <a:off x="6324601" y="3603625"/>
              <a:ext cx="104775" cy="425450"/>
            </a:xfrm>
            <a:custGeom>
              <a:avLst/>
              <a:gdLst>
                <a:gd name="T0" fmla="*/ 42 w 66"/>
                <a:gd name="T1" fmla="*/ 208 h 268"/>
                <a:gd name="T2" fmla="*/ 5 w 66"/>
                <a:gd name="T3" fmla="*/ 208 h 268"/>
                <a:gd name="T4" fmla="*/ 0 w 66"/>
                <a:gd name="T5" fmla="*/ 268 h 268"/>
                <a:gd name="T6" fmla="*/ 42 w 66"/>
                <a:gd name="T7" fmla="*/ 208 h 268"/>
                <a:gd name="T8" fmla="*/ 66 w 66"/>
                <a:gd name="T9" fmla="*/ 0 h 268"/>
                <a:gd name="T10" fmla="*/ 41 w 66"/>
                <a:gd name="T11" fmla="*/ 0 h 268"/>
                <a:gd name="T12" fmla="*/ 29 w 66"/>
                <a:gd name="T13" fmla="*/ 54 h 268"/>
                <a:gd name="T14" fmla="*/ 66 w 66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268">
                  <a:moveTo>
                    <a:pt x="42" y="208"/>
                  </a:moveTo>
                  <a:cubicBezTo>
                    <a:pt x="5" y="208"/>
                    <a:pt x="5" y="208"/>
                    <a:pt x="5" y="208"/>
                  </a:cubicBezTo>
                  <a:cubicBezTo>
                    <a:pt x="3" y="228"/>
                    <a:pt x="2" y="248"/>
                    <a:pt x="0" y="268"/>
                  </a:cubicBezTo>
                  <a:cubicBezTo>
                    <a:pt x="42" y="208"/>
                    <a:pt x="42" y="208"/>
                    <a:pt x="42" y="208"/>
                  </a:cubicBezTo>
                  <a:moveTo>
                    <a:pt x="66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7" y="18"/>
                    <a:pt x="33" y="36"/>
                    <a:pt x="29" y="54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07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991"/>
            <p:cNvSpPr>
              <a:spLocks noEditPoints="1"/>
            </p:cNvSpPr>
            <p:nvPr userDrawn="1"/>
          </p:nvSpPr>
          <p:spPr bwMode="auto">
            <a:xfrm>
              <a:off x="6727826" y="2014538"/>
              <a:ext cx="2065338" cy="1765300"/>
            </a:xfrm>
            <a:custGeom>
              <a:avLst/>
              <a:gdLst>
                <a:gd name="T0" fmla="*/ 150 w 1301"/>
                <a:gd name="T1" fmla="*/ 891 h 1112"/>
                <a:gd name="T2" fmla="*/ 131 w 1301"/>
                <a:gd name="T3" fmla="*/ 872 h 1112"/>
                <a:gd name="T4" fmla="*/ 150 w 1301"/>
                <a:gd name="T5" fmla="*/ 853 h 1112"/>
                <a:gd name="T6" fmla="*/ 169 w 1301"/>
                <a:gd name="T7" fmla="*/ 872 h 1112"/>
                <a:gd name="T8" fmla="*/ 150 w 1301"/>
                <a:gd name="T9" fmla="*/ 891 h 1112"/>
                <a:gd name="T10" fmla="*/ 445 w 1301"/>
                <a:gd name="T11" fmla="*/ 602 h 1112"/>
                <a:gd name="T12" fmla="*/ 426 w 1301"/>
                <a:gd name="T13" fmla="*/ 583 h 1112"/>
                <a:gd name="T14" fmla="*/ 445 w 1301"/>
                <a:gd name="T15" fmla="*/ 564 h 1112"/>
                <a:gd name="T16" fmla="*/ 464 w 1301"/>
                <a:gd name="T17" fmla="*/ 583 h 1112"/>
                <a:gd name="T18" fmla="*/ 445 w 1301"/>
                <a:gd name="T19" fmla="*/ 602 h 1112"/>
                <a:gd name="T20" fmla="*/ 730 w 1301"/>
                <a:gd name="T21" fmla="*/ 341 h 1112"/>
                <a:gd name="T22" fmla="*/ 711 w 1301"/>
                <a:gd name="T23" fmla="*/ 322 h 1112"/>
                <a:gd name="T24" fmla="*/ 730 w 1301"/>
                <a:gd name="T25" fmla="*/ 303 h 1112"/>
                <a:gd name="T26" fmla="*/ 749 w 1301"/>
                <a:gd name="T27" fmla="*/ 322 h 1112"/>
                <a:gd name="T28" fmla="*/ 730 w 1301"/>
                <a:gd name="T29" fmla="*/ 341 h 1112"/>
                <a:gd name="T30" fmla="*/ 1024 w 1301"/>
                <a:gd name="T31" fmla="*/ 131 h 1112"/>
                <a:gd name="T32" fmla="*/ 1005 w 1301"/>
                <a:gd name="T33" fmla="*/ 112 h 1112"/>
                <a:gd name="T34" fmla="*/ 1024 w 1301"/>
                <a:gd name="T35" fmla="*/ 93 h 1112"/>
                <a:gd name="T36" fmla="*/ 1043 w 1301"/>
                <a:gd name="T37" fmla="*/ 112 h 1112"/>
                <a:gd name="T38" fmla="*/ 1024 w 1301"/>
                <a:gd name="T39" fmla="*/ 131 h 1112"/>
                <a:gd name="T40" fmla="*/ 1301 w 1301"/>
                <a:gd name="T41" fmla="*/ 0 h 1112"/>
                <a:gd name="T42" fmla="*/ 0 w 1301"/>
                <a:gd name="T43" fmla="*/ 864 h 1112"/>
                <a:gd name="T44" fmla="*/ 95 w 1301"/>
                <a:gd name="T45" fmla="*/ 1001 h 1112"/>
                <a:gd name="T46" fmla="*/ 1 w 1301"/>
                <a:gd name="T47" fmla="*/ 1001 h 1112"/>
                <a:gd name="T48" fmla="*/ 77 w 1301"/>
                <a:gd name="T49" fmla="*/ 1112 h 1112"/>
                <a:gd name="T50" fmla="*/ 237 w 1301"/>
                <a:gd name="T51" fmla="*/ 1112 h 1112"/>
                <a:gd name="T52" fmla="*/ 426 w 1301"/>
                <a:gd name="T53" fmla="*/ 818 h 1112"/>
                <a:gd name="T54" fmla="*/ 426 w 1301"/>
                <a:gd name="T55" fmla="*/ 818 h 1112"/>
                <a:gd name="T56" fmla="*/ 657 w 1301"/>
                <a:gd name="T57" fmla="*/ 461 h 1112"/>
                <a:gd name="T58" fmla="*/ 747 w 1301"/>
                <a:gd name="T59" fmla="*/ 413 h 1112"/>
                <a:gd name="T60" fmla="*/ 750 w 1301"/>
                <a:gd name="T61" fmla="*/ 413 h 1112"/>
                <a:gd name="T62" fmla="*/ 750 w 1301"/>
                <a:gd name="T63" fmla="*/ 413 h 1112"/>
                <a:gd name="T64" fmla="*/ 754 w 1301"/>
                <a:gd name="T65" fmla="*/ 413 h 1112"/>
                <a:gd name="T66" fmla="*/ 843 w 1301"/>
                <a:gd name="T67" fmla="*/ 461 h 1112"/>
                <a:gd name="T68" fmla="*/ 923 w 1301"/>
                <a:gd name="T69" fmla="*/ 584 h 1112"/>
                <a:gd name="T70" fmla="*/ 1038 w 1301"/>
                <a:gd name="T71" fmla="*/ 407 h 1112"/>
                <a:gd name="T72" fmla="*/ 1038 w 1301"/>
                <a:gd name="T73" fmla="*/ 407 h 1112"/>
                <a:gd name="T74" fmla="*/ 1301 w 1301"/>
                <a:gd name="T75" fmla="*/ 0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01" h="1112">
                  <a:moveTo>
                    <a:pt x="150" y="891"/>
                  </a:moveTo>
                  <a:cubicBezTo>
                    <a:pt x="140" y="891"/>
                    <a:pt x="131" y="882"/>
                    <a:pt x="131" y="872"/>
                  </a:cubicBezTo>
                  <a:cubicBezTo>
                    <a:pt x="131" y="861"/>
                    <a:pt x="140" y="853"/>
                    <a:pt x="150" y="853"/>
                  </a:cubicBezTo>
                  <a:cubicBezTo>
                    <a:pt x="161" y="853"/>
                    <a:pt x="169" y="861"/>
                    <a:pt x="169" y="872"/>
                  </a:cubicBezTo>
                  <a:cubicBezTo>
                    <a:pt x="169" y="882"/>
                    <a:pt x="161" y="891"/>
                    <a:pt x="150" y="891"/>
                  </a:cubicBezTo>
                  <a:moveTo>
                    <a:pt x="445" y="602"/>
                  </a:moveTo>
                  <a:cubicBezTo>
                    <a:pt x="434" y="602"/>
                    <a:pt x="426" y="594"/>
                    <a:pt x="426" y="583"/>
                  </a:cubicBezTo>
                  <a:cubicBezTo>
                    <a:pt x="426" y="573"/>
                    <a:pt x="434" y="564"/>
                    <a:pt x="445" y="564"/>
                  </a:cubicBezTo>
                  <a:cubicBezTo>
                    <a:pt x="455" y="564"/>
                    <a:pt x="464" y="573"/>
                    <a:pt x="464" y="583"/>
                  </a:cubicBezTo>
                  <a:cubicBezTo>
                    <a:pt x="464" y="594"/>
                    <a:pt x="455" y="602"/>
                    <a:pt x="445" y="602"/>
                  </a:cubicBezTo>
                  <a:moveTo>
                    <a:pt x="730" y="341"/>
                  </a:moveTo>
                  <a:cubicBezTo>
                    <a:pt x="720" y="341"/>
                    <a:pt x="711" y="332"/>
                    <a:pt x="711" y="322"/>
                  </a:cubicBezTo>
                  <a:cubicBezTo>
                    <a:pt x="711" y="311"/>
                    <a:pt x="720" y="303"/>
                    <a:pt x="730" y="303"/>
                  </a:cubicBezTo>
                  <a:cubicBezTo>
                    <a:pt x="741" y="303"/>
                    <a:pt x="749" y="311"/>
                    <a:pt x="749" y="322"/>
                  </a:cubicBezTo>
                  <a:cubicBezTo>
                    <a:pt x="749" y="332"/>
                    <a:pt x="741" y="341"/>
                    <a:pt x="730" y="341"/>
                  </a:cubicBezTo>
                  <a:moveTo>
                    <a:pt x="1024" y="131"/>
                  </a:moveTo>
                  <a:cubicBezTo>
                    <a:pt x="1014" y="131"/>
                    <a:pt x="1005" y="123"/>
                    <a:pt x="1005" y="112"/>
                  </a:cubicBezTo>
                  <a:cubicBezTo>
                    <a:pt x="1005" y="102"/>
                    <a:pt x="1014" y="93"/>
                    <a:pt x="1024" y="93"/>
                  </a:cubicBezTo>
                  <a:cubicBezTo>
                    <a:pt x="1035" y="93"/>
                    <a:pt x="1043" y="102"/>
                    <a:pt x="1043" y="112"/>
                  </a:cubicBezTo>
                  <a:cubicBezTo>
                    <a:pt x="1043" y="123"/>
                    <a:pt x="1035" y="131"/>
                    <a:pt x="1024" y="131"/>
                  </a:cubicBezTo>
                  <a:moveTo>
                    <a:pt x="1301" y="0"/>
                  </a:moveTo>
                  <a:cubicBezTo>
                    <a:pt x="717" y="3"/>
                    <a:pt x="216" y="358"/>
                    <a:pt x="0" y="864"/>
                  </a:cubicBezTo>
                  <a:cubicBezTo>
                    <a:pt x="95" y="1001"/>
                    <a:pt x="95" y="1001"/>
                    <a:pt x="95" y="1001"/>
                  </a:cubicBezTo>
                  <a:cubicBezTo>
                    <a:pt x="1" y="1001"/>
                    <a:pt x="1" y="1001"/>
                    <a:pt x="1" y="1001"/>
                  </a:cubicBezTo>
                  <a:cubicBezTo>
                    <a:pt x="77" y="1112"/>
                    <a:pt x="77" y="1112"/>
                    <a:pt x="77" y="1112"/>
                  </a:cubicBezTo>
                  <a:cubicBezTo>
                    <a:pt x="237" y="1112"/>
                    <a:pt x="237" y="1112"/>
                    <a:pt x="237" y="1112"/>
                  </a:cubicBezTo>
                  <a:cubicBezTo>
                    <a:pt x="426" y="818"/>
                    <a:pt x="426" y="818"/>
                    <a:pt x="426" y="818"/>
                  </a:cubicBezTo>
                  <a:cubicBezTo>
                    <a:pt x="426" y="818"/>
                    <a:pt x="426" y="818"/>
                    <a:pt x="426" y="818"/>
                  </a:cubicBezTo>
                  <a:cubicBezTo>
                    <a:pt x="657" y="461"/>
                    <a:pt x="657" y="461"/>
                    <a:pt x="657" y="461"/>
                  </a:cubicBezTo>
                  <a:cubicBezTo>
                    <a:pt x="678" y="429"/>
                    <a:pt x="712" y="413"/>
                    <a:pt x="747" y="413"/>
                  </a:cubicBezTo>
                  <a:cubicBezTo>
                    <a:pt x="748" y="413"/>
                    <a:pt x="749" y="413"/>
                    <a:pt x="750" y="413"/>
                  </a:cubicBezTo>
                  <a:cubicBezTo>
                    <a:pt x="750" y="413"/>
                    <a:pt x="750" y="413"/>
                    <a:pt x="750" y="413"/>
                  </a:cubicBezTo>
                  <a:cubicBezTo>
                    <a:pt x="751" y="413"/>
                    <a:pt x="753" y="413"/>
                    <a:pt x="754" y="413"/>
                  </a:cubicBezTo>
                  <a:cubicBezTo>
                    <a:pt x="788" y="413"/>
                    <a:pt x="822" y="429"/>
                    <a:pt x="843" y="461"/>
                  </a:cubicBezTo>
                  <a:cubicBezTo>
                    <a:pt x="923" y="584"/>
                    <a:pt x="923" y="584"/>
                    <a:pt x="923" y="584"/>
                  </a:cubicBezTo>
                  <a:cubicBezTo>
                    <a:pt x="1038" y="407"/>
                    <a:pt x="1038" y="407"/>
                    <a:pt x="1038" y="407"/>
                  </a:cubicBezTo>
                  <a:cubicBezTo>
                    <a:pt x="1038" y="407"/>
                    <a:pt x="1038" y="407"/>
                    <a:pt x="1038" y="407"/>
                  </a:cubicBezTo>
                  <a:cubicBezTo>
                    <a:pt x="1301" y="0"/>
                    <a:pt x="1301" y="0"/>
                    <a:pt x="1301" y="0"/>
                  </a:cubicBezTo>
                </a:path>
              </a:pathLst>
            </a:custGeom>
            <a:solidFill>
              <a:srgbClr val="687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Oval 992"/>
            <p:cNvSpPr>
              <a:spLocks noChangeArrowheads="1"/>
            </p:cNvSpPr>
            <p:nvPr userDrawn="1"/>
          </p:nvSpPr>
          <p:spPr bwMode="auto">
            <a:xfrm>
              <a:off x="6935789" y="33686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993"/>
            <p:cNvSpPr>
              <a:spLocks noChangeArrowheads="1"/>
            </p:cNvSpPr>
            <p:nvPr userDrawn="1"/>
          </p:nvSpPr>
          <p:spPr bwMode="auto">
            <a:xfrm>
              <a:off x="7404101" y="2909888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Oval 994"/>
            <p:cNvSpPr>
              <a:spLocks noChangeArrowheads="1"/>
            </p:cNvSpPr>
            <p:nvPr userDrawn="1"/>
          </p:nvSpPr>
          <p:spPr bwMode="auto">
            <a:xfrm>
              <a:off x="7856539" y="2495550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Oval 995"/>
            <p:cNvSpPr>
              <a:spLocks noChangeArrowheads="1"/>
            </p:cNvSpPr>
            <p:nvPr userDrawn="1"/>
          </p:nvSpPr>
          <p:spPr bwMode="auto">
            <a:xfrm>
              <a:off x="8323264" y="21621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996"/>
            <p:cNvSpPr>
              <a:spLocks noEditPoints="1"/>
            </p:cNvSpPr>
            <p:nvPr userDrawn="1"/>
          </p:nvSpPr>
          <p:spPr bwMode="auto">
            <a:xfrm>
              <a:off x="9421814" y="2098675"/>
              <a:ext cx="1512888" cy="1416050"/>
            </a:xfrm>
            <a:custGeom>
              <a:avLst/>
              <a:gdLst>
                <a:gd name="T0" fmla="*/ 771 w 953"/>
                <a:gd name="T1" fmla="*/ 838 h 892"/>
                <a:gd name="T2" fmla="*/ 752 w 953"/>
                <a:gd name="T3" fmla="*/ 819 h 892"/>
                <a:gd name="T4" fmla="*/ 771 w 953"/>
                <a:gd name="T5" fmla="*/ 800 h 892"/>
                <a:gd name="T6" fmla="*/ 790 w 953"/>
                <a:gd name="T7" fmla="*/ 819 h 892"/>
                <a:gd name="T8" fmla="*/ 771 w 953"/>
                <a:gd name="T9" fmla="*/ 838 h 892"/>
                <a:gd name="T10" fmla="*/ 486 w 953"/>
                <a:gd name="T11" fmla="*/ 549 h 892"/>
                <a:gd name="T12" fmla="*/ 467 w 953"/>
                <a:gd name="T13" fmla="*/ 530 h 892"/>
                <a:gd name="T14" fmla="*/ 486 w 953"/>
                <a:gd name="T15" fmla="*/ 511 h 892"/>
                <a:gd name="T16" fmla="*/ 505 w 953"/>
                <a:gd name="T17" fmla="*/ 530 h 892"/>
                <a:gd name="T18" fmla="*/ 486 w 953"/>
                <a:gd name="T19" fmla="*/ 549 h 892"/>
                <a:gd name="T20" fmla="*/ 0 w 953"/>
                <a:gd name="T21" fmla="*/ 0 h 892"/>
                <a:gd name="T22" fmla="*/ 172 w 953"/>
                <a:gd name="T23" fmla="*/ 267 h 892"/>
                <a:gd name="T24" fmla="*/ 191 w 953"/>
                <a:gd name="T25" fmla="*/ 250 h 892"/>
                <a:gd name="T26" fmla="*/ 210 w 953"/>
                <a:gd name="T27" fmla="*/ 269 h 892"/>
                <a:gd name="T28" fmla="*/ 191 w 953"/>
                <a:gd name="T29" fmla="*/ 288 h 892"/>
                <a:gd name="T30" fmla="*/ 185 w 953"/>
                <a:gd name="T31" fmla="*/ 287 h 892"/>
                <a:gd name="T32" fmla="*/ 229 w 953"/>
                <a:gd name="T33" fmla="*/ 354 h 892"/>
                <a:gd name="T34" fmla="*/ 229 w 953"/>
                <a:gd name="T35" fmla="*/ 354 h 892"/>
                <a:gd name="T36" fmla="*/ 215 w 953"/>
                <a:gd name="T37" fmla="*/ 343 h 892"/>
                <a:gd name="T38" fmla="*/ 572 w 953"/>
                <a:gd name="T39" fmla="*/ 892 h 892"/>
                <a:gd name="T40" fmla="*/ 953 w 953"/>
                <a:gd name="T41" fmla="*/ 892 h 892"/>
                <a:gd name="T42" fmla="*/ 0 w 953"/>
                <a:gd name="T43" fmla="*/ 0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3" h="892">
                  <a:moveTo>
                    <a:pt x="771" y="838"/>
                  </a:moveTo>
                  <a:cubicBezTo>
                    <a:pt x="760" y="838"/>
                    <a:pt x="752" y="829"/>
                    <a:pt x="752" y="819"/>
                  </a:cubicBezTo>
                  <a:cubicBezTo>
                    <a:pt x="752" y="808"/>
                    <a:pt x="760" y="800"/>
                    <a:pt x="771" y="800"/>
                  </a:cubicBezTo>
                  <a:cubicBezTo>
                    <a:pt x="781" y="800"/>
                    <a:pt x="790" y="808"/>
                    <a:pt x="790" y="819"/>
                  </a:cubicBezTo>
                  <a:cubicBezTo>
                    <a:pt x="790" y="829"/>
                    <a:pt x="781" y="838"/>
                    <a:pt x="771" y="838"/>
                  </a:cubicBezTo>
                  <a:moveTo>
                    <a:pt x="486" y="549"/>
                  </a:moveTo>
                  <a:cubicBezTo>
                    <a:pt x="475" y="549"/>
                    <a:pt x="467" y="541"/>
                    <a:pt x="467" y="530"/>
                  </a:cubicBezTo>
                  <a:cubicBezTo>
                    <a:pt x="467" y="520"/>
                    <a:pt x="475" y="511"/>
                    <a:pt x="486" y="511"/>
                  </a:cubicBezTo>
                  <a:cubicBezTo>
                    <a:pt x="496" y="511"/>
                    <a:pt x="505" y="520"/>
                    <a:pt x="505" y="530"/>
                  </a:cubicBezTo>
                  <a:cubicBezTo>
                    <a:pt x="505" y="541"/>
                    <a:pt x="496" y="549"/>
                    <a:pt x="486" y="549"/>
                  </a:cubicBezTo>
                  <a:moveTo>
                    <a:pt x="0" y="0"/>
                  </a:moveTo>
                  <a:cubicBezTo>
                    <a:pt x="172" y="267"/>
                    <a:pt x="172" y="267"/>
                    <a:pt x="172" y="267"/>
                  </a:cubicBezTo>
                  <a:cubicBezTo>
                    <a:pt x="173" y="257"/>
                    <a:pt x="181" y="250"/>
                    <a:pt x="191" y="250"/>
                  </a:cubicBezTo>
                  <a:cubicBezTo>
                    <a:pt x="202" y="250"/>
                    <a:pt x="210" y="258"/>
                    <a:pt x="210" y="269"/>
                  </a:cubicBezTo>
                  <a:cubicBezTo>
                    <a:pt x="210" y="279"/>
                    <a:pt x="202" y="288"/>
                    <a:pt x="191" y="288"/>
                  </a:cubicBezTo>
                  <a:cubicBezTo>
                    <a:pt x="189" y="288"/>
                    <a:pt x="187" y="288"/>
                    <a:pt x="185" y="287"/>
                  </a:cubicBezTo>
                  <a:cubicBezTo>
                    <a:pt x="229" y="354"/>
                    <a:pt x="229" y="354"/>
                    <a:pt x="229" y="354"/>
                  </a:cubicBezTo>
                  <a:cubicBezTo>
                    <a:pt x="229" y="354"/>
                    <a:pt x="229" y="354"/>
                    <a:pt x="229" y="354"/>
                  </a:cubicBezTo>
                  <a:cubicBezTo>
                    <a:pt x="215" y="343"/>
                    <a:pt x="215" y="343"/>
                    <a:pt x="215" y="343"/>
                  </a:cubicBezTo>
                  <a:cubicBezTo>
                    <a:pt x="572" y="892"/>
                    <a:pt x="572" y="892"/>
                    <a:pt x="572" y="892"/>
                  </a:cubicBezTo>
                  <a:cubicBezTo>
                    <a:pt x="953" y="892"/>
                    <a:pt x="953" y="892"/>
                    <a:pt x="953" y="892"/>
                  </a:cubicBezTo>
                  <a:cubicBezTo>
                    <a:pt x="799" y="461"/>
                    <a:pt x="443" y="126"/>
                    <a:pt x="0" y="0"/>
                  </a:cubicBezTo>
                </a:path>
              </a:pathLst>
            </a:custGeom>
            <a:solidFill>
              <a:srgbClr val="687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Oval 997"/>
            <p:cNvSpPr>
              <a:spLocks noChangeArrowheads="1"/>
            </p:cNvSpPr>
            <p:nvPr userDrawn="1"/>
          </p:nvSpPr>
          <p:spPr bwMode="auto">
            <a:xfrm>
              <a:off x="10615614" y="33686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Oval 998"/>
            <p:cNvSpPr>
              <a:spLocks noChangeArrowheads="1"/>
            </p:cNvSpPr>
            <p:nvPr userDrawn="1"/>
          </p:nvSpPr>
          <p:spPr bwMode="auto">
            <a:xfrm>
              <a:off x="10163176" y="2909888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999"/>
            <p:cNvSpPr>
              <a:spLocks/>
            </p:cNvSpPr>
            <p:nvPr userDrawn="1"/>
          </p:nvSpPr>
          <p:spPr bwMode="auto">
            <a:xfrm>
              <a:off x="9694864" y="2495550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13 w 38"/>
                <a:gd name="T5" fmla="*/ 37 h 38"/>
                <a:gd name="T6" fmla="*/ 19 w 38"/>
                <a:gd name="T7" fmla="*/ 38 h 38"/>
                <a:gd name="T8" fmla="*/ 38 w 38"/>
                <a:gd name="T9" fmla="*/ 19 h 38"/>
                <a:gd name="T10" fmla="*/ 19 w 38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9" y="0"/>
                    <a:pt x="1" y="7"/>
                    <a:pt x="0" y="1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5" y="38"/>
                    <a:pt x="17" y="38"/>
                    <a:pt x="19" y="38"/>
                  </a:cubicBezTo>
                  <a:cubicBezTo>
                    <a:pt x="30" y="38"/>
                    <a:pt x="38" y="29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00"/>
            <p:cNvSpPr>
              <a:spLocks/>
            </p:cNvSpPr>
            <p:nvPr userDrawn="1"/>
          </p:nvSpPr>
          <p:spPr bwMode="auto">
            <a:xfrm>
              <a:off x="6121401" y="3170238"/>
              <a:ext cx="915988" cy="1470025"/>
            </a:xfrm>
            <a:custGeom>
              <a:avLst/>
              <a:gdLst>
                <a:gd name="T0" fmla="*/ 407 w 577"/>
                <a:gd name="T1" fmla="*/ 481 h 926"/>
                <a:gd name="T2" fmla="*/ 526 w 577"/>
                <a:gd name="T3" fmla="*/ 481 h 926"/>
                <a:gd name="T4" fmla="*/ 383 w 577"/>
                <a:gd name="T5" fmla="*/ 273 h 926"/>
                <a:gd name="T6" fmla="*/ 477 w 577"/>
                <a:gd name="T7" fmla="*/ 273 h 926"/>
                <a:gd name="T8" fmla="*/ 289 w 577"/>
                <a:gd name="T9" fmla="*/ 0 h 926"/>
                <a:gd name="T10" fmla="*/ 100 w 577"/>
                <a:gd name="T11" fmla="*/ 273 h 926"/>
                <a:gd name="T12" fmla="*/ 194 w 577"/>
                <a:gd name="T13" fmla="*/ 273 h 926"/>
                <a:gd name="T14" fmla="*/ 51 w 577"/>
                <a:gd name="T15" fmla="*/ 481 h 926"/>
                <a:gd name="T16" fmla="*/ 170 w 577"/>
                <a:gd name="T17" fmla="*/ 481 h 926"/>
                <a:gd name="T18" fmla="*/ 0 w 577"/>
                <a:gd name="T19" fmla="*/ 727 h 926"/>
                <a:gd name="T20" fmla="*/ 220 w 577"/>
                <a:gd name="T21" fmla="*/ 727 h 926"/>
                <a:gd name="T22" fmla="*/ 220 w 577"/>
                <a:gd name="T23" fmla="*/ 926 h 926"/>
                <a:gd name="T24" fmla="*/ 289 w 577"/>
                <a:gd name="T25" fmla="*/ 926 h 926"/>
                <a:gd name="T26" fmla="*/ 357 w 577"/>
                <a:gd name="T27" fmla="*/ 926 h 926"/>
                <a:gd name="T28" fmla="*/ 357 w 577"/>
                <a:gd name="T29" fmla="*/ 727 h 926"/>
                <a:gd name="T30" fmla="*/ 577 w 577"/>
                <a:gd name="T31" fmla="*/ 727 h 926"/>
                <a:gd name="T32" fmla="*/ 407 w 577"/>
                <a:gd name="T33" fmla="*/ 481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6">
                  <a:moveTo>
                    <a:pt x="407" y="481"/>
                  </a:moveTo>
                  <a:lnTo>
                    <a:pt x="526" y="481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9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1"/>
                  </a:lnTo>
                  <a:lnTo>
                    <a:pt x="170" y="481"/>
                  </a:lnTo>
                  <a:lnTo>
                    <a:pt x="0" y="727"/>
                  </a:lnTo>
                  <a:lnTo>
                    <a:pt x="220" y="727"/>
                  </a:lnTo>
                  <a:lnTo>
                    <a:pt x="220" y="926"/>
                  </a:lnTo>
                  <a:lnTo>
                    <a:pt x="289" y="926"/>
                  </a:lnTo>
                  <a:lnTo>
                    <a:pt x="357" y="926"/>
                  </a:lnTo>
                  <a:lnTo>
                    <a:pt x="357" y="727"/>
                  </a:lnTo>
                  <a:lnTo>
                    <a:pt x="577" y="727"/>
                  </a:lnTo>
                  <a:lnTo>
                    <a:pt x="407" y="481"/>
                  </a:lnTo>
                  <a:close/>
                </a:path>
              </a:pathLst>
            </a:cu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001"/>
            <p:cNvSpPr>
              <a:spLocks/>
            </p:cNvSpPr>
            <p:nvPr userDrawn="1"/>
          </p:nvSpPr>
          <p:spPr bwMode="auto">
            <a:xfrm>
              <a:off x="6121401" y="3170238"/>
              <a:ext cx="915988" cy="1470025"/>
            </a:xfrm>
            <a:custGeom>
              <a:avLst/>
              <a:gdLst>
                <a:gd name="T0" fmla="*/ 407 w 577"/>
                <a:gd name="T1" fmla="*/ 481 h 926"/>
                <a:gd name="T2" fmla="*/ 526 w 577"/>
                <a:gd name="T3" fmla="*/ 481 h 926"/>
                <a:gd name="T4" fmla="*/ 383 w 577"/>
                <a:gd name="T5" fmla="*/ 273 h 926"/>
                <a:gd name="T6" fmla="*/ 477 w 577"/>
                <a:gd name="T7" fmla="*/ 273 h 926"/>
                <a:gd name="T8" fmla="*/ 289 w 577"/>
                <a:gd name="T9" fmla="*/ 0 h 926"/>
                <a:gd name="T10" fmla="*/ 100 w 577"/>
                <a:gd name="T11" fmla="*/ 273 h 926"/>
                <a:gd name="T12" fmla="*/ 194 w 577"/>
                <a:gd name="T13" fmla="*/ 273 h 926"/>
                <a:gd name="T14" fmla="*/ 51 w 577"/>
                <a:gd name="T15" fmla="*/ 481 h 926"/>
                <a:gd name="T16" fmla="*/ 170 w 577"/>
                <a:gd name="T17" fmla="*/ 481 h 926"/>
                <a:gd name="T18" fmla="*/ 0 w 577"/>
                <a:gd name="T19" fmla="*/ 727 h 926"/>
                <a:gd name="T20" fmla="*/ 220 w 577"/>
                <a:gd name="T21" fmla="*/ 727 h 926"/>
                <a:gd name="T22" fmla="*/ 220 w 577"/>
                <a:gd name="T23" fmla="*/ 926 h 926"/>
                <a:gd name="T24" fmla="*/ 289 w 577"/>
                <a:gd name="T25" fmla="*/ 926 h 926"/>
                <a:gd name="T26" fmla="*/ 357 w 577"/>
                <a:gd name="T27" fmla="*/ 926 h 926"/>
                <a:gd name="T28" fmla="*/ 357 w 577"/>
                <a:gd name="T29" fmla="*/ 727 h 926"/>
                <a:gd name="T30" fmla="*/ 577 w 577"/>
                <a:gd name="T31" fmla="*/ 727 h 926"/>
                <a:gd name="T32" fmla="*/ 407 w 577"/>
                <a:gd name="T33" fmla="*/ 481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6">
                  <a:moveTo>
                    <a:pt x="407" y="481"/>
                  </a:moveTo>
                  <a:lnTo>
                    <a:pt x="526" y="481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9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1"/>
                  </a:lnTo>
                  <a:lnTo>
                    <a:pt x="170" y="481"/>
                  </a:lnTo>
                  <a:lnTo>
                    <a:pt x="0" y="727"/>
                  </a:lnTo>
                  <a:lnTo>
                    <a:pt x="220" y="727"/>
                  </a:lnTo>
                  <a:lnTo>
                    <a:pt x="220" y="926"/>
                  </a:lnTo>
                  <a:lnTo>
                    <a:pt x="289" y="926"/>
                  </a:lnTo>
                  <a:lnTo>
                    <a:pt x="357" y="926"/>
                  </a:lnTo>
                  <a:lnTo>
                    <a:pt x="357" y="727"/>
                  </a:lnTo>
                  <a:lnTo>
                    <a:pt x="577" y="727"/>
                  </a:lnTo>
                  <a:lnTo>
                    <a:pt x="407" y="48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02"/>
            <p:cNvSpPr>
              <a:spLocks/>
            </p:cNvSpPr>
            <p:nvPr userDrawn="1"/>
          </p:nvSpPr>
          <p:spPr bwMode="auto">
            <a:xfrm>
              <a:off x="10925176" y="3597275"/>
              <a:ext cx="915988" cy="1468438"/>
            </a:xfrm>
            <a:custGeom>
              <a:avLst/>
              <a:gdLst>
                <a:gd name="T0" fmla="*/ 407 w 577"/>
                <a:gd name="T1" fmla="*/ 480 h 925"/>
                <a:gd name="T2" fmla="*/ 526 w 577"/>
                <a:gd name="T3" fmla="*/ 480 h 925"/>
                <a:gd name="T4" fmla="*/ 383 w 577"/>
                <a:gd name="T5" fmla="*/ 273 h 925"/>
                <a:gd name="T6" fmla="*/ 477 w 577"/>
                <a:gd name="T7" fmla="*/ 273 h 925"/>
                <a:gd name="T8" fmla="*/ 288 w 577"/>
                <a:gd name="T9" fmla="*/ 0 h 925"/>
                <a:gd name="T10" fmla="*/ 100 w 577"/>
                <a:gd name="T11" fmla="*/ 273 h 925"/>
                <a:gd name="T12" fmla="*/ 194 w 577"/>
                <a:gd name="T13" fmla="*/ 273 h 925"/>
                <a:gd name="T14" fmla="*/ 51 w 577"/>
                <a:gd name="T15" fmla="*/ 480 h 925"/>
                <a:gd name="T16" fmla="*/ 169 w 577"/>
                <a:gd name="T17" fmla="*/ 480 h 925"/>
                <a:gd name="T18" fmla="*/ 0 w 577"/>
                <a:gd name="T19" fmla="*/ 726 h 925"/>
                <a:gd name="T20" fmla="*/ 220 w 577"/>
                <a:gd name="T21" fmla="*/ 726 h 925"/>
                <a:gd name="T22" fmla="*/ 220 w 577"/>
                <a:gd name="T23" fmla="*/ 925 h 925"/>
                <a:gd name="T24" fmla="*/ 288 w 577"/>
                <a:gd name="T25" fmla="*/ 925 h 925"/>
                <a:gd name="T26" fmla="*/ 356 w 577"/>
                <a:gd name="T27" fmla="*/ 925 h 925"/>
                <a:gd name="T28" fmla="*/ 356 w 577"/>
                <a:gd name="T29" fmla="*/ 726 h 925"/>
                <a:gd name="T30" fmla="*/ 577 w 577"/>
                <a:gd name="T31" fmla="*/ 726 h 925"/>
                <a:gd name="T32" fmla="*/ 407 w 577"/>
                <a:gd name="T33" fmla="*/ 480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5">
                  <a:moveTo>
                    <a:pt x="407" y="480"/>
                  </a:moveTo>
                  <a:lnTo>
                    <a:pt x="526" y="480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8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0"/>
                  </a:lnTo>
                  <a:lnTo>
                    <a:pt x="169" y="480"/>
                  </a:lnTo>
                  <a:lnTo>
                    <a:pt x="0" y="726"/>
                  </a:lnTo>
                  <a:lnTo>
                    <a:pt x="220" y="726"/>
                  </a:lnTo>
                  <a:lnTo>
                    <a:pt x="220" y="925"/>
                  </a:lnTo>
                  <a:lnTo>
                    <a:pt x="288" y="925"/>
                  </a:lnTo>
                  <a:lnTo>
                    <a:pt x="356" y="925"/>
                  </a:lnTo>
                  <a:lnTo>
                    <a:pt x="356" y="726"/>
                  </a:lnTo>
                  <a:lnTo>
                    <a:pt x="577" y="726"/>
                  </a:lnTo>
                  <a:lnTo>
                    <a:pt x="407" y="480"/>
                  </a:lnTo>
                  <a:close/>
                </a:path>
              </a:pathLst>
            </a:cu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03"/>
            <p:cNvSpPr>
              <a:spLocks/>
            </p:cNvSpPr>
            <p:nvPr userDrawn="1"/>
          </p:nvSpPr>
          <p:spPr bwMode="auto">
            <a:xfrm>
              <a:off x="10925176" y="3597275"/>
              <a:ext cx="915988" cy="1468438"/>
            </a:xfrm>
            <a:custGeom>
              <a:avLst/>
              <a:gdLst>
                <a:gd name="T0" fmla="*/ 407 w 577"/>
                <a:gd name="T1" fmla="*/ 480 h 925"/>
                <a:gd name="T2" fmla="*/ 526 w 577"/>
                <a:gd name="T3" fmla="*/ 480 h 925"/>
                <a:gd name="T4" fmla="*/ 383 w 577"/>
                <a:gd name="T5" fmla="*/ 273 h 925"/>
                <a:gd name="T6" fmla="*/ 477 w 577"/>
                <a:gd name="T7" fmla="*/ 273 h 925"/>
                <a:gd name="T8" fmla="*/ 288 w 577"/>
                <a:gd name="T9" fmla="*/ 0 h 925"/>
                <a:gd name="T10" fmla="*/ 100 w 577"/>
                <a:gd name="T11" fmla="*/ 273 h 925"/>
                <a:gd name="T12" fmla="*/ 194 w 577"/>
                <a:gd name="T13" fmla="*/ 273 h 925"/>
                <a:gd name="T14" fmla="*/ 51 w 577"/>
                <a:gd name="T15" fmla="*/ 480 h 925"/>
                <a:gd name="T16" fmla="*/ 169 w 577"/>
                <a:gd name="T17" fmla="*/ 480 h 925"/>
                <a:gd name="T18" fmla="*/ 0 w 577"/>
                <a:gd name="T19" fmla="*/ 726 h 925"/>
                <a:gd name="T20" fmla="*/ 220 w 577"/>
                <a:gd name="T21" fmla="*/ 726 h 925"/>
                <a:gd name="T22" fmla="*/ 220 w 577"/>
                <a:gd name="T23" fmla="*/ 925 h 925"/>
                <a:gd name="T24" fmla="*/ 288 w 577"/>
                <a:gd name="T25" fmla="*/ 925 h 925"/>
                <a:gd name="T26" fmla="*/ 356 w 577"/>
                <a:gd name="T27" fmla="*/ 925 h 925"/>
                <a:gd name="T28" fmla="*/ 356 w 577"/>
                <a:gd name="T29" fmla="*/ 726 h 925"/>
                <a:gd name="T30" fmla="*/ 577 w 577"/>
                <a:gd name="T31" fmla="*/ 726 h 925"/>
                <a:gd name="T32" fmla="*/ 407 w 577"/>
                <a:gd name="T33" fmla="*/ 480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5">
                  <a:moveTo>
                    <a:pt x="407" y="480"/>
                  </a:moveTo>
                  <a:lnTo>
                    <a:pt x="526" y="480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8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0"/>
                  </a:lnTo>
                  <a:lnTo>
                    <a:pt x="169" y="480"/>
                  </a:lnTo>
                  <a:lnTo>
                    <a:pt x="0" y="726"/>
                  </a:lnTo>
                  <a:lnTo>
                    <a:pt x="220" y="726"/>
                  </a:lnTo>
                  <a:lnTo>
                    <a:pt x="220" y="925"/>
                  </a:lnTo>
                  <a:lnTo>
                    <a:pt x="288" y="925"/>
                  </a:lnTo>
                  <a:lnTo>
                    <a:pt x="356" y="925"/>
                  </a:lnTo>
                  <a:lnTo>
                    <a:pt x="356" y="726"/>
                  </a:lnTo>
                  <a:lnTo>
                    <a:pt x="577" y="726"/>
                  </a:lnTo>
                  <a:lnTo>
                    <a:pt x="407" y="4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04"/>
            <p:cNvSpPr>
              <a:spLocks/>
            </p:cNvSpPr>
            <p:nvPr userDrawn="1"/>
          </p:nvSpPr>
          <p:spPr bwMode="auto">
            <a:xfrm>
              <a:off x="6818314" y="1774825"/>
              <a:ext cx="4522788" cy="3290888"/>
            </a:xfrm>
            <a:custGeom>
              <a:avLst/>
              <a:gdLst>
                <a:gd name="T0" fmla="*/ 2850 w 2850"/>
                <a:gd name="T1" fmla="*/ 2073 h 2073"/>
                <a:gd name="T2" fmla="*/ 0 w 2850"/>
                <a:gd name="T3" fmla="*/ 2073 h 2073"/>
                <a:gd name="T4" fmla="*/ 981 w 2850"/>
                <a:gd name="T5" fmla="*/ 558 h 2073"/>
                <a:gd name="T6" fmla="*/ 981 w 2850"/>
                <a:gd name="T7" fmla="*/ 558 h 2073"/>
                <a:gd name="T8" fmla="*/ 1298 w 2850"/>
                <a:gd name="T9" fmla="*/ 68 h 2073"/>
                <a:gd name="T10" fmla="*/ 1425 w 2850"/>
                <a:gd name="T11" fmla="*/ 1 h 2073"/>
                <a:gd name="T12" fmla="*/ 1543 w 2850"/>
                <a:gd name="T13" fmla="*/ 67 h 2073"/>
                <a:gd name="T14" fmla="*/ 1856 w 2850"/>
                <a:gd name="T15" fmla="*/ 547 h 2073"/>
                <a:gd name="T16" fmla="*/ 2850 w 2850"/>
                <a:gd name="T17" fmla="*/ 2073 h 2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50" h="2073">
                  <a:moveTo>
                    <a:pt x="2850" y="2073"/>
                  </a:moveTo>
                  <a:cubicBezTo>
                    <a:pt x="0" y="2073"/>
                    <a:pt x="0" y="2073"/>
                    <a:pt x="0" y="2073"/>
                  </a:cubicBezTo>
                  <a:cubicBezTo>
                    <a:pt x="981" y="558"/>
                    <a:pt x="981" y="558"/>
                    <a:pt x="981" y="558"/>
                  </a:cubicBezTo>
                  <a:cubicBezTo>
                    <a:pt x="981" y="558"/>
                    <a:pt x="981" y="558"/>
                    <a:pt x="981" y="558"/>
                  </a:cubicBezTo>
                  <a:cubicBezTo>
                    <a:pt x="1298" y="68"/>
                    <a:pt x="1298" y="68"/>
                    <a:pt x="1298" y="68"/>
                  </a:cubicBezTo>
                  <a:cubicBezTo>
                    <a:pt x="1327" y="22"/>
                    <a:pt x="1377" y="0"/>
                    <a:pt x="1425" y="1"/>
                  </a:cubicBezTo>
                  <a:cubicBezTo>
                    <a:pt x="1470" y="3"/>
                    <a:pt x="1515" y="25"/>
                    <a:pt x="1543" y="67"/>
                  </a:cubicBezTo>
                  <a:cubicBezTo>
                    <a:pt x="1856" y="547"/>
                    <a:pt x="1856" y="547"/>
                    <a:pt x="1856" y="547"/>
                  </a:cubicBezTo>
                  <a:cubicBezTo>
                    <a:pt x="2850" y="2073"/>
                    <a:pt x="2850" y="2073"/>
                    <a:pt x="2850" y="2073"/>
                  </a:cubicBezTo>
                </a:path>
              </a:pathLst>
            </a:custGeom>
            <a:solidFill>
              <a:srgbClr val="495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05"/>
            <p:cNvSpPr>
              <a:spLocks/>
            </p:cNvSpPr>
            <p:nvPr userDrawn="1"/>
          </p:nvSpPr>
          <p:spPr bwMode="auto">
            <a:xfrm>
              <a:off x="8375651" y="1774825"/>
              <a:ext cx="1409700" cy="996950"/>
            </a:xfrm>
            <a:custGeom>
              <a:avLst/>
              <a:gdLst>
                <a:gd name="T0" fmla="*/ 889 w 889"/>
                <a:gd name="T1" fmla="*/ 558 h 628"/>
                <a:gd name="T2" fmla="*/ 889 w 889"/>
                <a:gd name="T3" fmla="*/ 558 h 628"/>
                <a:gd name="T4" fmla="*/ 875 w 889"/>
                <a:gd name="T5" fmla="*/ 547 h 628"/>
                <a:gd name="T6" fmla="*/ 639 w 889"/>
                <a:gd name="T7" fmla="*/ 375 h 628"/>
                <a:gd name="T8" fmla="*/ 444 w 889"/>
                <a:gd name="T9" fmla="*/ 628 h 628"/>
                <a:gd name="T10" fmla="*/ 249 w 889"/>
                <a:gd name="T11" fmla="*/ 375 h 628"/>
                <a:gd name="T12" fmla="*/ 0 w 889"/>
                <a:gd name="T13" fmla="*/ 558 h 628"/>
                <a:gd name="T14" fmla="*/ 0 w 889"/>
                <a:gd name="T15" fmla="*/ 558 h 628"/>
                <a:gd name="T16" fmla="*/ 317 w 889"/>
                <a:gd name="T17" fmla="*/ 68 h 628"/>
                <a:gd name="T18" fmla="*/ 444 w 889"/>
                <a:gd name="T19" fmla="*/ 1 h 628"/>
                <a:gd name="T20" fmla="*/ 572 w 889"/>
                <a:gd name="T21" fmla="*/ 68 h 628"/>
                <a:gd name="T22" fmla="*/ 889 w 889"/>
                <a:gd name="T23" fmla="*/ 55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9" h="628">
                  <a:moveTo>
                    <a:pt x="889" y="558"/>
                  </a:moveTo>
                  <a:cubicBezTo>
                    <a:pt x="889" y="558"/>
                    <a:pt x="889" y="558"/>
                    <a:pt x="889" y="558"/>
                  </a:cubicBezTo>
                  <a:cubicBezTo>
                    <a:pt x="875" y="547"/>
                    <a:pt x="875" y="547"/>
                    <a:pt x="875" y="547"/>
                  </a:cubicBezTo>
                  <a:cubicBezTo>
                    <a:pt x="639" y="375"/>
                    <a:pt x="639" y="375"/>
                    <a:pt x="639" y="375"/>
                  </a:cubicBezTo>
                  <a:cubicBezTo>
                    <a:pt x="444" y="628"/>
                    <a:pt x="444" y="628"/>
                    <a:pt x="444" y="628"/>
                  </a:cubicBezTo>
                  <a:cubicBezTo>
                    <a:pt x="249" y="375"/>
                    <a:pt x="249" y="375"/>
                    <a:pt x="249" y="375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317" y="68"/>
                    <a:pt x="317" y="68"/>
                    <a:pt x="317" y="68"/>
                  </a:cubicBezTo>
                  <a:cubicBezTo>
                    <a:pt x="346" y="22"/>
                    <a:pt x="396" y="0"/>
                    <a:pt x="444" y="1"/>
                  </a:cubicBezTo>
                  <a:cubicBezTo>
                    <a:pt x="493" y="0"/>
                    <a:pt x="542" y="22"/>
                    <a:pt x="572" y="68"/>
                  </a:cubicBezTo>
                  <a:cubicBezTo>
                    <a:pt x="889" y="558"/>
                    <a:pt x="889" y="558"/>
                    <a:pt x="889" y="558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06"/>
            <p:cNvSpPr>
              <a:spLocks noEditPoints="1"/>
            </p:cNvSpPr>
            <p:nvPr userDrawn="1"/>
          </p:nvSpPr>
          <p:spPr bwMode="auto">
            <a:xfrm>
              <a:off x="9080501" y="2370138"/>
              <a:ext cx="2138363" cy="2695575"/>
            </a:xfrm>
            <a:custGeom>
              <a:avLst/>
              <a:gdLst>
                <a:gd name="T0" fmla="*/ 645 w 1347"/>
                <a:gd name="T1" fmla="*/ 1302 h 1698"/>
                <a:gd name="T2" fmla="*/ 555 w 1347"/>
                <a:gd name="T3" fmla="*/ 1302 h 1698"/>
                <a:gd name="T4" fmla="*/ 555 w 1347"/>
                <a:gd name="T5" fmla="*/ 1698 h 1698"/>
                <a:gd name="T6" fmla="*/ 1347 w 1347"/>
                <a:gd name="T7" fmla="*/ 1698 h 1698"/>
                <a:gd name="T8" fmla="*/ 645 w 1347"/>
                <a:gd name="T9" fmla="*/ 1698 h 1698"/>
                <a:gd name="T10" fmla="*/ 645 w 1347"/>
                <a:gd name="T11" fmla="*/ 1302 h 1698"/>
                <a:gd name="T12" fmla="*/ 645 w 1347"/>
                <a:gd name="T13" fmla="*/ 1262 h 1698"/>
                <a:gd name="T14" fmla="*/ 555 w 1347"/>
                <a:gd name="T15" fmla="*/ 1262 h 1698"/>
                <a:gd name="T16" fmla="*/ 555 w 1347"/>
                <a:gd name="T17" fmla="*/ 1302 h 1698"/>
                <a:gd name="T18" fmla="*/ 645 w 1347"/>
                <a:gd name="T19" fmla="*/ 1302 h 1698"/>
                <a:gd name="T20" fmla="*/ 645 w 1347"/>
                <a:gd name="T21" fmla="*/ 1262 h 1698"/>
                <a:gd name="T22" fmla="*/ 194 w 1347"/>
                <a:gd name="T23" fmla="*/ 0 h 1698"/>
                <a:gd name="T24" fmla="*/ 0 w 1347"/>
                <a:gd name="T25" fmla="*/ 253 h 1698"/>
                <a:gd name="T26" fmla="*/ 0 w 1347"/>
                <a:gd name="T27" fmla="*/ 1184 h 1698"/>
                <a:gd name="T28" fmla="*/ 555 w 1347"/>
                <a:gd name="T29" fmla="*/ 1184 h 1698"/>
                <a:gd name="T30" fmla="*/ 555 w 1347"/>
                <a:gd name="T31" fmla="*/ 1219 h 1698"/>
                <a:gd name="T32" fmla="*/ 645 w 1347"/>
                <a:gd name="T33" fmla="*/ 1219 h 1698"/>
                <a:gd name="T34" fmla="*/ 645 w 1347"/>
                <a:gd name="T35" fmla="*/ 721 h 1698"/>
                <a:gd name="T36" fmla="*/ 787 w 1347"/>
                <a:gd name="T37" fmla="*/ 721 h 1698"/>
                <a:gd name="T38" fmla="*/ 430 w 1347"/>
                <a:gd name="T39" fmla="*/ 172 h 1698"/>
                <a:gd name="T40" fmla="*/ 194 w 1347"/>
                <a:gd name="T41" fmla="*/ 0 h 1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7" h="1698">
                  <a:moveTo>
                    <a:pt x="645" y="1302"/>
                  </a:moveTo>
                  <a:lnTo>
                    <a:pt x="555" y="1302"/>
                  </a:lnTo>
                  <a:lnTo>
                    <a:pt x="555" y="1698"/>
                  </a:lnTo>
                  <a:lnTo>
                    <a:pt x="1347" y="1698"/>
                  </a:lnTo>
                  <a:lnTo>
                    <a:pt x="645" y="1698"/>
                  </a:lnTo>
                  <a:lnTo>
                    <a:pt x="645" y="1302"/>
                  </a:lnTo>
                  <a:close/>
                  <a:moveTo>
                    <a:pt x="645" y="1262"/>
                  </a:moveTo>
                  <a:lnTo>
                    <a:pt x="555" y="1262"/>
                  </a:lnTo>
                  <a:lnTo>
                    <a:pt x="555" y="1302"/>
                  </a:lnTo>
                  <a:lnTo>
                    <a:pt x="645" y="1302"/>
                  </a:lnTo>
                  <a:lnTo>
                    <a:pt x="645" y="1262"/>
                  </a:lnTo>
                  <a:close/>
                  <a:moveTo>
                    <a:pt x="194" y="0"/>
                  </a:moveTo>
                  <a:lnTo>
                    <a:pt x="0" y="253"/>
                  </a:lnTo>
                  <a:lnTo>
                    <a:pt x="0" y="1184"/>
                  </a:lnTo>
                  <a:lnTo>
                    <a:pt x="555" y="1184"/>
                  </a:lnTo>
                  <a:lnTo>
                    <a:pt x="555" y="1219"/>
                  </a:lnTo>
                  <a:lnTo>
                    <a:pt x="645" y="1219"/>
                  </a:lnTo>
                  <a:lnTo>
                    <a:pt x="645" y="721"/>
                  </a:lnTo>
                  <a:lnTo>
                    <a:pt x="787" y="721"/>
                  </a:lnTo>
                  <a:lnTo>
                    <a:pt x="430" y="172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3A4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07"/>
            <p:cNvSpPr>
              <a:spLocks noEditPoints="1"/>
            </p:cNvSpPr>
            <p:nvPr userDrawn="1"/>
          </p:nvSpPr>
          <p:spPr bwMode="auto">
            <a:xfrm>
              <a:off x="9080501" y="2370138"/>
              <a:ext cx="2138363" cy="2695575"/>
            </a:xfrm>
            <a:custGeom>
              <a:avLst/>
              <a:gdLst>
                <a:gd name="T0" fmla="*/ 645 w 1347"/>
                <a:gd name="T1" fmla="*/ 1302 h 1698"/>
                <a:gd name="T2" fmla="*/ 555 w 1347"/>
                <a:gd name="T3" fmla="*/ 1302 h 1698"/>
                <a:gd name="T4" fmla="*/ 555 w 1347"/>
                <a:gd name="T5" fmla="*/ 1698 h 1698"/>
                <a:gd name="T6" fmla="*/ 1347 w 1347"/>
                <a:gd name="T7" fmla="*/ 1698 h 1698"/>
                <a:gd name="T8" fmla="*/ 645 w 1347"/>
                <a:gd name="T9" fmla="*/ 1698 h 1698"/>
                <a:gd name="T10" fmla="*/ 645 w 1347"/>
                <a:gd name="T11" fmla="*/ 1302 h 1698"/>
                <a:gd name="T12" fmla="*/ 645 w 1347"/>
                <a:gd name="T13" fmla="*/ 1262 h 1698"/>
                <a:gd name="T14" fmla="*/ 555 w 1347"/>
                <a:gd name="T15" fmla="*/ 1262 h 1698"/>
                <a:gd name="T16" fmla="*/ 555 w 1347"/>
                <a:gd name="T17" fmla="*/ 1302 h 1698"/>
                <a:gd name="T18" fmla="*/ 645 w 1347"/>
                <a:gd name="T19" fmla="*/ 1302 h 1698"/>
                <a:gd name="T20" fmla="*/ 645 w 1347"/>
                <a:gd name="T21" fmla="*/ 1262 h 1698"/>
                <a:gd name="T22" fmla="*/ 194 w 1347"/>
                <a:gd name="T23" fmla="*/ 0 h 1698"/>
                <a:gd name="T24" fmla="*/ 0 w 1347"/>
                <a:gd name="T25" fmla="*/ 253 h 1698"/>
                <a:gd name="T26" fmla="*/ 0 w 1347"/>
                <a:gd name="T27" fmla="*/ 1184 h 1698"/>
                <a:gd name="T28" fmla="*/ 555 w 1347"/>
                <a:gd name="T29" fmla="*/ 1184 h 1698"/>
                <a:gd name="T30" fmla="*/ 555 w 1347"/>
                <a:gd name="T31" fmla="*/ 1219 h 1698"/>
                <a:gd name="T32" fmla="*/ 645 w 1347"/>
                <a:gd name="T33" fmla="*/ 1219 h 1698"/>
                <a:gd name="T34" fmla="*/ 645 w 1347"/>
                <a:gd name="T35" fmla="*/ 721 h 1698"/>
                <a:gd name="T36" fmla="*/ 787 w 1347"/>
                <a:gd name="T37" fmla="*/ 721 h 1698"/>
                <a:gd name="T38" fmla="*/ 430 w 1347"/>
                <a:gd name="T39" fmla="*/ 172 h 1698"/>
                <a:gd name="T40" fmla="*/ 194 w 1347"/>
                <a:gd name="T41" fmla="*/ 0 h 1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7" h="1698">
                  <a:moveTo>
                    <a:pt x="645" y="1302"/>
                  </a:moveTo>
                  <a:lnTo>
                    <a:pt x="555" y="1302"/>
                  </a:lnTo>
                  <a:lnTo>
                    <a:pt x="555" y="1698"/>
                  </a:lnTo>
                  <a:lnTo>
                    <a:pt x="1347" y="1698"/>
                  </a:lnTo>
                  <a:lnTo>
                    <a:pt x="645" y="1698"/>
                  </a:lnTo>
                  <a:lnTo>
                    <a:pt x="645" y="1302"/>
                  </a:lnTo>
                  <a:moveTo>
                    <a:pt x="645" y="1262"/>
                  </a:moveTo>
                  <a:lnTo>
                    <a:pt x="555" y="1262"/>
                  </a:lnTo>
                  <a:lnTo>
                    <a:pt x="555" y="1302"/>
                  </a:lnTo>
                  <a:lnTo>
                    <a:pt x="645" y="1302"/>
                  </a:lnTo>
                  <a:lnTo>
                    <a:pt x="645" y="1262"/>
                  </a:lnTo>
                  <a:moveTo>
                    <a:pt x="194" y="0"/>
                  </a:moveTo>
                  <a:lnTo>
                    <a:pt x="0" y="253"/>
                  </a:lnTo>
                  <a:lnTo>
                    <a:pt x="0" y="1184"/>
                  </a:lnTo>
                  <a:lnTo>
                    <a:pt x="555" y="1184"/>
                  </a:lnTo>
                  <a:lnTo>
                    <a:pt x="555" y="1219"/>
                  </a:lnTo>
                  <a:lnTo>
                    <a:pt x="645" y="1219"/>
                  </a:lnTo>
                  <a:lnTo>
                    <a:pt x="645" y="721"/>
                  </a:lnTo>
                  <a:lnTo>
                    <a:pt x="787" y="721"/>
                  </a:lnTo>
                  <a:lnTo>
                    <a:pt x="430" y="172"/>
                  </a:lnTo>
                  <a:lnTo>
                    <a:pt x="1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08"/>
            <p:cNvSpPr>
              <a:spLocks/>
            </p:cNvSpPr>
            <p:nvPr userDrawn="1"/>
          </p:nvSpPr>
          <p:spPr bwMode="auto">
            <a:xfrm>
              <a:off x="9080501" y="1776413"/>
              <a:ext cx="704850" cy="995363"/>
            </a:xfrm>
            <a:custGeom>
              <a:avLst/>
              <a:gdLst>
                <a:gd name="T0" fmla="*/ 5 w 445"/>
                <a:gd name="T1" fmla="*/ 0 h 627"/>
                <a:gd name="T2" fmla="*/ 0 w 445"/>
                <a:gd name="T3" fmla="*/ 0 h 627"/>
                <a:gd name="T4" fmla="*/ 0 w 445"/>
                <a:gd name="T5" fmla="*/ 627 h 627"/>
                <a:gd name="T6" fmla="*/ 195 w 445"/>
                <a:gd name="T7" fmla="*/ 374 h 627"/>
                <a:gd name="T8" fmla="*/ 431 w 445"/>
                <a:gd name="T9" fmla="*/ 546 h 627"/>
                <a:gd name="T10" fmla="*/ 445 w 445"/>
                <a:gd name="T11" fmla="*/ 557 h 627"/>
                <a:gd name="T12" fmla="*/ 445 w 445"/>
                <a:gd name="T13" fmla="*/ 557 h 627"/>
                <a:gd name="T14" fmla="*/ 401 w 445"/>
                <a:gd name="T15" fmla="*/ 490 h 627"/>
                <a:gd name="T16" fmla="*/ 388 w 445"/>
                <a:gd name="T17" fmla="*/ 470 h 627"/>
                <a:gd name="T18" fmla="*/ 128 w 445"/>
                <a:gd name="T19" fmla="*/ 67 h 627"/>
                <a:gd name="T20" fmla="*/ 5 w 445"/>
                <a:gd name="T21" fmla="*/ 0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5" h="627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627"/>
                    <a:pt x="0" y="627"/>
                    <a:pt x="0" y="627"/>
                  </a:cubicBezTo>
                  <a:cubicBezTo>
                    <a:pt x="195" y="374"/>
                    <a:pt x="195" y="374"/>
                    <a:pt x="195" y="374"/>
                  </a:cubicBezTo>
                  <a:cubicBezTo>
                    <a:pt x="431" y="546"/>
                    <a:pt x="431" y="546"/>
                    <a:pt x="431" y="546"/>
                  </a:cubicBezTo>
                  <a:cubicBezTo>
                    <a:pt x="445" y="557"/>
                    <a:pt x="445" y="557"/>
                    <a:pt x="445" y="557"/>
                  </a:cubicBezTo>
                  <a:cubicBezTo>
                    <a:pt x="445" y="557"/>
                    <a:pt x="445" y="557"/>
                    <a:pt x="445" y="557"/>
                  </a:cubicBezTo>
                  <a:cubicBezTo>
                    <a:pt x="401" y="490"/>
                    <a:pt x="401" y="490"/>
                    <a:pt x="401" y="490"/>
                  </a:cubicBezTo>
                  <a:cubicBezTo>
                    <a:pt x="388" y="470"/>
                    <a:pt x="388" y="470"/>
                    <a:pt x="388" y="470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99" y="22"/>
                    <a:pt x="52" y="0"/>
                    <a:pt x="5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009"/>
            <p:cNvSpPr>
              <a:spLocks/>
            </p:cNvSpPr>
            <p:nvPr userDrawn="1"/>
          </p:nvSpPr>
          <p:spPr bwMode="auto">
            <a:xfrm>
              <a:off x="6270626" y="2668588"/>
              <a:ext cx="3294063" cy="2397125"/>
            </a:xfrm>
            <a:custGeom>
              <a:avLst/>
              <a:gdLst>
                <a:gd name="T0" fmla="*/ 2076 w 2076"/>
                <a:gd name="T1" fmla="*/ 1510 h 1510"/>
                <a:gd name="T2" fmla="*/ 0 w 2076"/>
                <a:gd name="T3" fmla="*/ 1510 h 1510"/>
                <a:gd name="T4" fmla="*/ 714 w 2076"/>
                <a:gd name="T5" fmla="*/ 406 h 1510"/>
                <a:gd name="T6" fmla="*/ 714 w 2076"/>
                <a:gd name="T7" fmla="*/ 406 h 1510"/>
                <a:gd name="T8" fmla="*/ 945 w 2076"/>
                <a:gd name="T9" fmla="*/ 49 h 1510"/>
                <a:gd name="T10" fmla="*/ 1038 w 2076"/>
                <a:gd name="T11" fmla="*/ 1 h 1510"/>
                <a:gd name="T12" fmla="*/ 1124 w 2076"/>
                <a:gd name="T13" fmla="*/ 49 h 1510"/>
                <a:gd name="T14" fmla="*/ 1352 w 2076"/>
                <a:gd name="T15" fmla="*/ 399 h 1510"/>
                <a:gd name="T16" fmla="*/ 2076 w 2076"/>
                <a:gd name="T17" fmla="*/ 1510 h 1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76" h="1510">
                  <a:moveTo>
                    <a:pt x="2076" y="1510"/>
                  </a:moveTo>
                  <a:cubicBezTo>
                    <a:pt x="0" y="1510"/>
                    <a:pt x="0" y="1510"/>
                    <a:pt x="0" y="1510"/>
                  </a:cubicBezTo>
                  <a:cubicBezTo>
                    <a:pt x="714" y="406"/>
                    <a:pt x="714" y="406"/>
                    <a:pt x="714" y="406"/>
                  </a:cubicBezTo>
                  <a:cubicBezTo>
                    <a:pt x="714" y="406"/>
                    <a:pt x="714" y="406"/>
                    <a:pt x="714" y="406"/>
                  </a:cubicBezTo>
                  <a:cubicBezTo>
                    <a:pt x="945" y="49"/>
                    <a:pt x="945" y="49"/>
                    <a:pt x="945" y="49"/>
                  </a:cubicBezTo>
                  <a:cubicBezTo>
                    <a:pt x="967" y="16"/>
                    <a:pt x="1003" y="0"/>
                    <a:pt x="1038" y="1"/>
                  </a:cubicBezTo>
                  <a:cubicBezTo>
                    <a:pt x="1071" y="2"/>
                    <a:pt x="1103" y="18"/>
                    <a:pt x="1124" y="49"/>
                  </a:cubicBezTo>
                  <a:cubicBezTo>
                    <a:pt x="1352" y="399"/>
                    <a:pt x="1352" y="399"/>
                    <a:pt x="1352" y="399"/>
                  </a:cubicBezTo>
                  <a:cubicBezTo>
                    <a:pt x="2076" y="1510"/>
                    <a:pt x="2076" y="1510"/>
                    <a:pt x="2076" y="1510"/>
                  </a:cubicBezTo>
                </a:path>
              </a:pathLst>
            </a:custGeom>
            <a:solidFill>
              <a:srgbClr val="495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010"/>
            <p:cNvSpPr>
              <a:spLocks/>
            </p:cNvSpPr>
            <p:nvPr userDrawn="1"/>
          </p:nvSpPr>
          <p:spPr bwMode="auto">
            <a:xfrm>
              <a:off x="7404101" y="2668588"/>
              <a:ext cx="1028700" cy="725488"/>
            </a:xfrm>
            <a:custGeom>
              <a:avLst/>
              <a:gdLst>
                <a:gd name="T0" fmla="*/ 648 w 648"/>
                <a:gd name="T1" fmla="*/ 406 h 457"/>
                <a:gd name="T2" fmla="*/ 648 w 648"/>
                <a:gd name="T3" fmla="*/ 406 h 457"/>
                <a:gd name="T4" fmla="*/ 638 w 648"/>
                <a:gd name="T5" fmla="*/ 399 h 457"/>
                <a:gd name="T6" fmla="*/ 466 w 648"/>
                <a:gd name="T7" fmla="*/ 273 h 457"/>
                <a:gd name="T8" fmla="*/ 324 w 648"/>
                <a:gd name="T9" fmla="*/ 457 h 457"/>
                <a:gd name="T10" fmla="*/ 182 w 648"/>
                <a:gd name="T11" fmla="*/ 273 h 457"/>
                <a:gd name="T12" fmla="*/ 0 w 648"/>
                <a:gd name="T13" fmla="*/ 406 h 457"/>
                <a:gd name="T14" fmla="*/ 0 w 648"/>
                <a:gd name="T15" fmla="*/ 406 h 457"/>
                <a:gd name="T16" fmla="*/ 231 w 648"/>
                <a:gd name="T17" fmla="*/ 49 h 457"/>
                <a:gd name="T18" fmla="*/ 324 w 648"/>
                <a:gd name="T19" fmla="*/ 1 h 457"/>
                <a:gd name="T20" fmla="*/ 417 w 648"/>
                <a:gd name="T21" fmla="*/ 49 h 457"/>
                <a:gd name="T22" fmla="*/ 648 w 648"/>
                <a:gd name="T23" fmla="*/ 406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8" h="457">
                  <a:moveTo>
                    <a:pt x="648" y="406"/>
                  </a:moveTo>
                  <a:cubicBezTo>
                    <a:pt x="648" y="406"/>
                    <a:pt x="648" y="406"/>
                    <a:pt x="648" y="406"/>
                  </a:cubicBezTo>
                  <a:cubicBezTo>
                    <a:pt x="638" y="399"/>
                    <a:pt x="638" y="399"/>
                    <a:pt x="638" y="399"/>
                  </a:cubicBezTo>
                  <a:cubicBezTo>
                    <a:pt x="466" y="273"/>
                    <a:pt x="466" y="273"/>
                    <a:pt x="466" y="273"/>
                  </a:cubicBezTo>
                  <a:cubicBezTo>
                    <a:pt x="324" y="457"/>
                    <a:pt x="324" y="457"/>
                    <a:pt x="324" y="457"/>
                  </a:cubicBezTo>
                  <a:cubicBezTo>
                    <a:pt x="182" y="273"/>
                    <a:pt x="182" y="273"/>
                    <a:pt x="182" y="273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231" y="49"/>
                    <a:pt x="231" y="49"/>
                    <a:pt x="231" y="49"/>
                  </a:cubicBezTo>
                  <a:cubicBezTo>
                    <a:pt x="253" y="16"/>
                    <a:pt x="289" y="0"/>
                    <a:pt x="324" y="1"/>
                  </a:cubicBezTo>
                  <a:cubicBezTo>
                    <a:pt x="360" y="0"/>
                    <a:pt x="395" y="16"/>
                    <a:pt x="417" y="49"/>
                  </a:cubicBezTo>
                  <a:cubicBezTo>
                    <a:pt x="648" y="406"/>
                    <a:pt x="648" y="406"/>
                    <a:pt x="648" y="406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011"/>
            <p:cNvSpPr>
              <a:spLocks/>
            </p:cNvSpPr>
            <p:nvPr userDrawn="1"/>
          </p:nvSpPr>
          <p:spPr bwMode="auto">
            <a:xfrm>
              <a:off x="7918451" y="3101975"/>
              <a:ext cx="1116013" cy="1963738"/>
            </a:xfrm>
            <a:custGeom>
              <a:avLst/>
              <a:gdLst>
                <a:gd name="T0" fmla="*/ 142 w 703"/>
                <a:gd name="T1" fmla="*/ 0 h 1237"/>
                <a:gd name="T2" fmla="*/ 0 w 703"/>
                <a:gd name="T3" fmla="*/ 184 h 1237"/>
                <a:gd name="T4" fmla="*/ 0 w 703"/>
                <a:gd name="T5" fmla="*/ 673 h 1237"/>
                <a:gd name="T6" fmla="*/ 30 w 703"/>
                <a:gd name="T7" fmla="*/ 723 h 1237"/>
                <a:gd name="T8" fmla="*/ 30 w 703"/>
                <a:gd name="T9" fmla="*/ 1237 h 1237"/>
                <a:gd name="T10" fmla="*/ 550 w 703"/>
                <a:gd name="T11" fmla="*/ 1237 h 1237"/>
                <a:gd name="T12" fmla="*/ 550 w 703"/>
                <a:gd name="T13" fmla="*/ 1223 h 1237"/>
                <a:gd name="T14" fmla="*/ 515 w 703"/>
                <a:gd name="T15" fmla="*/ 1154 h 1237"/>
                <a:gd name="T16" fmla="*/ 547 w 703"/>
                <a:gd name="T17" fmla="*/ 1087 h 1237"/>
                <a:gd name="T18" fmla="*/ 547 w 703"/>
                <a:gd name="T19" fmla="*/ 1087 h 1237"/>
                <a:gd name="T20" fmla="*/ 547 w 703"/>
                <a:gd name="T21" fmla="*/ 1058 h 1237"/>
                <a:gd name="T22" fmla="*/ 550 w 703"/>
                <a:gd name="T23" fmla="*/ 1058 h 1237"/>
                <a:gd name="T24" fmla="*/ 550 w 703"/>
                <a:gd name="T25" fmla="*/ 723 h 1237"/>
                <a:gd name="T26" fmla="*/ 703 w 703"/>
                <a:gd name="T27" fmla="*/ 723 h 1237"/>
                <a:gd name="T28" fmla="*/ 314 w 703"/>
                <a:gd name="T29" fmla="*/ 126 h 1237"/>
                <a:gd name="T30" fmla="*/ 142 w 703"/>
                <a:gd name="T31" fmla="*/ 0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3" h="1237">
                  <a:moveTo>
                    <a:pt x="142" y="0"/>
                  </a:moveTo>
                  <a:cubicBezTo>
                    <a:pt x="0" y="184"/>
                    <a:pt x="0" y="184"/>
                    <a:pt x="0" y="184"/>
                  </a:cubicBezTo>
                  <a:cubicBezTo>
                    <a:pt x="0" y="673"/>
                    <a:pt x="0" y="673"/>
                    <a:pt x="0" y="673"/>
                  </a:cubicBezTo>
                  <a:cubicBezTo>
                    <a:pt x="30" y="723"/>
                    <a:pt x="30" y="723"/>
                    <a:pt x="30" y="723"/>
                  </a:cubicBezTo>
                  <a:cubicBezTo>
                    <a:pt x="30" y="1237"/>
                    <a:pt x="30" y="1237"/>
                    <a:pt x="30" y="1237"/>
                  </a:cubicBezTo>
                  <a:cubicBezTo>
                    <a:pt x="550" y="1237"/>
                    <a:pt x="550" y="1237"/>
                    <a:pt x="550" y="1237"/>
                  </a:cubicBezTo>
                  <a:cubicBezTo>
                    <a:pt x="550" y="1223"/>
                    <a:pt x="550" y="1223"/>
                    <a:pt x="550" y="1223"/>
                  </a:cubicBezTo>
                  <a:cubicBezTo>
                    <a:pt x="529" y="1208"/>
                    <a:pt x="515" y="1182"/>
                    <a:pt x="515" y="1154"/>
                  </a:cubicBezTo>
                  <a:cubicBezTo>
                    <a:pt x="515" y="1127"/>
                    <a:pt x="527" y="1103"/>
                    <a:pt x="547" y="1087"/>
                  </a:cubicBezTo>
                  <a:cubicBezTo>
                    <a:pt x="547" y="1087"/>
                    <a:pt x="547" y="1087"/>
                    <a:pt x="547" y="1087"/>
                  </a:cubicBezTo>
                  <a:cubicBezTo>
                    <a:pt x="547" y="1058"/>
                    <a:pt x="547" y="1058"/>
                    <a:pt x="547" y="1058"/>
                  </a:cubicBezTo>
                  <a:cubicBezTo>
                    <a:pt x="550" y="1058"/>
                    <a:pt x="550" y="1058"/>
                    <a:pt x="550" y="1058"/>
                  </a:cubicBezTo>
                  <a:cubicBezTo>
                    <a:pt x="550" y="723"/>
                    <a:pt x="550" y="723"/>
                    <a:pt x="550" y="723"/>
                  </a:cubicBezTo>
                  <a:cubicBezTo>
                    <a:pt x="703" y="723"/>
                    <a:pt x="703" y="723"/>
                    <a:pt x="703" y="723"/>
                  </a:cubicBezTo>
                  <a:cubicBezTo>
                    <a:pt x="314" y="126"/>
                    <a:pt x="314" y="126"/>
                    <a:pt x="314" y="12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3A4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12"/>
            <p:cNvSpPr>
              <a:spLocks/>
            </p:cNvSpPr>
            <p:nvPr userDrawn="1"/>
          </p:nvSpPr>
          <p:spPr bwMode="auto">
            <a:xfrm>
              <a:off x="7918451" y="2670175"/>
              <a:ext cx="514350" cy="723900"/>
            </a:xfrm>
            <a:custGeom>
              <a:avLst/>
              <a:gdLst>
                <a:gd name="T0" fmla="*/ 4 w 324"/>
                <a:gd name="T1" fmla="*/ 0 h 456"/>
                <a:gd name="T2" fmla="*/ 0 w 324"/>
                <a:gd name="T3" fmla="*/ 0 h 456"/>
                <a:gd name="T4" fmla="*/ 0 w 324"/>
                <a:gd name="T5" fmla="*/ 456 h 456"/>
                <a:gd name="T6" fmla="*/ 142 w 324"/>
                <a:gd name="T7" fmla="*/ 272 h 456"/>
                <a:gd name="T8" fmla="*/ 314 w 324"/>
                <a:gd name="T9" fmla="*/ 398 h 456"/>
                <a:gd name="T10" fmla="*/ 324 w 324"/>
                <a:gd name="T11" fmla="*/ 405 h 456"/>
                <a:gd name="T12" fmla="*/ 324 w 324"/>
                <a:gd name="T13" fmla="*/ 405 h 456"/>
                <a:gd name="T14" fmla="*/ 173 w 324"/>
                <a:gd name="T15" fmla="*/ 171 h 456"/>
                <a:gd name="T16" fmla="*/ 93 w 324"/>
                <a:gd name="T17" fmla="*/ 48 h 456"/>
                <a:gd name="T18" fmla="*/ 4 w 324"/>
                <a:gd name="T1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4" h="45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42" y="272"/>
                    <a:pt x="142" y="272"/>
                    <a:pt x="142" y="272"/>
                  </a:cubicBezTo>
                  <a:cubicBezTo>
                    <a:pt x="314" y="398"/>
                    <a:pt x="314" y="398"/>
                    <a:pt x="314" y="398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72" y="16"/>
                    <a:pt x="38" y="0"/>
                    <a:pt x="4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014"/>
            <p:cNvSpPr>
              <a:spLocks/>
            </p:cNvSpPr>
            <p:nvPr userDrawn="1"/>
          </p:nvSpPr>
          <p:spPr bwMode="auto">
            <a:xfrm>
              <a:off x="6969126" y="5065713"/>
              <a:ext cx="3851275" cy="0"/>
            </a:xfrm>
            <a:custGeom>
              <a:avLst/>
              <a:gdLst>
                <a:gd name="T0" fmla="*/ 0 w 2426"/>
                <a:gd name="T1" fmla="*/ 2426 w 2426"/>
                <a:gd name="T2" fmla="*/ 0 w 24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26">
                  <a:moveTo>
                    <a:pt x="0" y="0"/>
                  </a:moveTo>
                  <a:lnTo>
                    <a:pt x="24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15"/>
            <p:cNvSpPr>
              <a:spLocks/>
            </p:cNvSpPr>
            <p:nvPr userDrawn="1"/>
          </p:nvSpPr>
          <p:spPr bwMode="auto">
            <a:xfrm>
              <a:off x="6969126" y="5065713"/>
              <a:ext cx="3851275" cy="0"/>
            </a:xfrm>
            <a:custGeom>
              <a:avLst/>
              <a:gdLst>
                <a:gd name="T0" fmla="*/ 0 w 2426"/>
                <a:gd name="T1" fmla="*/ 2426 w 2426"/>
                <a:gd name="T2" fmla="*/ 0 w 24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26">
                  <a:moveTo>
                    <a:pt x="0" y="0"/>
                  </a:moveTo>
                  <a:lnTo>
                    <a:pt x="242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016"/>
            <p:cNvSpPr>
              <a:spLocks/>
            </p:cNvSpPr>
            <p:nvPr userDrawn="1"/>
          </p:nvSpPr>
          <p:spPr bwMode="auto">
            <a:xfrm>
              <a:off x="7413626" y="3779838"/>
              <a:ext cx="627063" cy="512763"/>
            </a:xfrm>
            <a:custGeom>
              <a:avLst/>
              <a:gdLst>
                <a:gd name="T0" fmla="*/ 217 w 395"/>
                <a:gd name="T1" fmla="*/ 0 h 323"/>
                <a:gd name="T2" fmla="*/ 395 w 395"/>
                <a:gd name="T3" fmla="*/ 323 h 323"/>
                <a:gd name="T4" fmla="*/ 0 w 395"/>
                <a:gd name="T5" fmla="*/ 323 h 323"/>
                <a:gd name="T6" fmla="*/ 217 w 395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5" h="323">
                  <a:moveTo>
                    <a:pt x="217" y="0"/>
                  </a:moveTo>
                  <a:lnTo>
                    <a:pt x="395" y="323"/>
                  </a:lnTo>
                  <a:lnTo>
                    <a:pt x="0" y="323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17"/>
            <p:cNvSpPr>
              <a:spLocks/>
            </p:cNvSpPr>
            <p:nvPr userDrawn="1"/>
          </p:nvSpPr>
          <p:spPr bwMode="auto">
            <a:xfrm>
              <a:off x="7340601" y="3779838"/>
              <a:ext cx="625475" cy="1285875"/>
            </a:xfrm>
            <a:custGeom>
              <a:avLst/>
              <a:gdLst>
                <a:gd name="T0" fmla="*/ 217 w 394"/>
                <a:gd name="T1" fmla="*/ 0 h 810"/>
                <a:gd name="T2" fmla="*/ 0 w 394"/>
                <a:gd name="T3" fmla="*/ 296 h 810"/>
                <a:gd name="T4" fmla="*/ 25 w 394"/>
                <a:gd name="T5" fmla="*/ 296 h 810"/>
                <a:gd name="T6" fmla="*/ 25 w 394"/>
                <a:gd name="T7" fmla="*/ 810 h 810"/>
                <a:gd name="T8" fmla="*/ 394 w 394"/>
                <a:gd name="T9" fmla="*/ 810 h 810"/>
                <a:gd name="T10" fmla="*/ 394 w 394"/>
                <a:gd name="T11" fmla="*/ 296 h 810"/>
                <a:gd name="T12" fmla="*/ 21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217" y="0"/>
                  </a:moveTo>
                  <a:lnTo>
                    <a:pt x="0" y="296"/>
                  </a:lnTo>
                  <a:lnTo>
                    <a:pt x="25" y="296"/>
                  </a:lnTo>
                  <a:lnTo>
                    <a:pt x="25" y="810"/>
                  </a:lnTo>
                  <a:lnTo>
                    <a:pt x="394" y="810"/>
                  </a:lnTo>
                  <a:lnTo>
                    <a:pt x="394" y="296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18"/>
            <p:cNvSpPr>
              <a:spLocks/>
            </p:cNvSpPr>
            <p:nvPr userDrawn="1"/>
          </p:nvSpPr>
          <p:spPr bwMode="auto">
            <a:xfrm>
              <a:off x="7340601" y="3779838"/>
              <a:ext cx="625475" cy="1285875"/>
            </a:xfrm>
            <a:custGeom>
              <a:avLst/>
              <a:gdLst>
                <a:gd name="T0" fmla="*/ 217 w 394"/>
                <a:gd name="T1" fmla="*/ 0 h 810"/>
                <a:gd name="T2" fmla="*/ 0 w 394"/>
                <a:gd name="T3" fmla="*/ 296 h 810"/>
                <a:gd name="T4" fmla="*/ 25 w 394"/>
                <a:gd name="T5" fmla="*/ 296 h 810"/>
                <a:gd name="T6" fmla="*/ 25 w 394"/>
                <a:gd name="T7" fmla="*/ 810 h 810"/>
                <a:gd name="T8" fmla="*/ 394 w 394"/>
                <a:gd name="T9" fmla="*/ 810 h 810"/>
                <a:gd name="T10" fmla="*/ 394 w 394"/>
                <a:gd name="T11" fmla="*/ 296 h 810"/>
                <a:gd name="T12" fmla="*/ 21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217" y="0"/>
                  </a:moveTo>
                  <a:lnTo>
                    <a:pt x="0" y="296"/>
                  </a:lnTo>
                  <a:lnTo>
                    <a:pt x="25" y="296"/>
                  </a:lnTo>
                  <a:lnTo>
                    <a:pt x="25" y="810"/>
                  </a:lnTo>
                  <a:lnTo>
                    <a:pt x="394" y="810"/>
                  </a:lnTo>
                  <a:lnTo>
                    <a:pt x="394" y="296"/>
                  </a:lnTo>
                  <a:lnTo>
                    <a:pt x="2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Rectangle 1019"/>
            <p:cNvSpPr>
              <a:spLocks noChangeArrowheads="1"/>
            </p:cNvSpPr>
            <p:nvPr userDrawn="1"/>
          </p:nvSpPr>
          <p:spPr bwMode="auto">
            <a:xfrm>
              <a:off x="6281739" y="4249738"/>
              <a:ext cx="1171575" cy="815975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Rectangle 1020"/>
            <p:cNvSpPr>
              <a:spLocks noChangeArrowheads="1"/>
            </p:cNvSpPr>
            <p:nvPr userDrawn="1"/>
          </p:nvSpPr>
          <p:spPr bwMode="auto">
            <a:xfrm>
              <a:off x="6281739" y="4249738"/>
              <a:ext cx="1171575" cy="81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21"/>
            <p:cNvSpPr>
              <a:spLocks/>
            </p:cNvSpPr>
            <p:nvPr userDrawn="1"/>
          </p:nvSpPr>
          <p:spPr bwMode="auto">
            <a:xfrm>
              <a:off x="6207126" y="3779838"/>
              <a:ext cx="1550988" cy="512763"/>
            </a:xfrm>
            <a:custGeom>
              <a:avLst/>
              <a:gdLst>
                <a:gd name="T0" fmla="*/ 977 w 977"/>
                <a:gd name="T1" fmla="*/ 0 h 323"/>
                <a:gd name="T2" fmla="*/ 193 w 977"/>
                <a:gd name="T3" fmla="*/ 0 h 323"/>
                <a:gd name="T4" fmla="*/ 0 w 977"/>
                <a:gd name="T5" fmla="*/ 323 h 323"/>
                <a:gd name="T6" fmla="*/ 784 w 977"/>
                <a:gd name="T7" fmla="*/ 323 h 323"/>
                <a:gd name="T8" fmla="*/ 977 w 977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7" h="323">
                  <a:moveTo>
                    <a:pt x="977" y="0"/>
                  </a:moveTo>
                  <a:lnTo>
                    <a:pt x="193" y="0"/>
                  </a:lnTo>
                  <a:lnTo>
                    <a:pt x="0" y="323"/>
                  </a:lnTo>
                  <a:lnTo>
                    <a:pt x="784" y="32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022"/>
            <p:cNvSpPr>
              <a:spLocks/>
            </p:cNvSpPr>
            <p:nvPr userDrawn="1"/>
          </p:nvSpPr>
          <p:spPr bwMode="auto">
            <a:xfrm>
              <a:off x="6207126" y="3779838"/>
              <a:ext cx="1550988" cy="512763"/>
            </a:xfrm>
            <a:custGeom>
              <a:avLst/>
              <a:gdLst>
                <a:gd name="T0" fmla="*/ 977 w 977"/>
                <a:gd name="T1" fmla="*/ 0 h 323"/>
                <a:gd name="T2" fmla="*/ 193 w 977"/>
                <a:gd name="T3" fmla="*/ 0 h 323"/>
                <a:gd name="T4" fmla="*/ 0 w 977"/>
                <a:gd name="T5" fmla="*/ 323 h 323"/>
                <a:gd name="T6" fmla="*/ 784 w 977"/>
                <a:gd name="T7" fmla="*/ 323 h 323"/>
                <a:gd name="T8" fmla="*/ 977 w 977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7" h="323">
                  <a:moveTo>
                    <a:pt x="977" y="0"/>
                  </a:moveTo>
                  <a:lnTo>
                    <a:pt x="193" y="0"/>
                  </a:lnTo>
                  <a:lnTo>
                    <a:pt x="0" y="323"/>
                  </a:lnTo>
                  <a:lnTo>
                    <a:pt x="784" y="323"/>
                  </a:lnTo>
                  <a:lnTo>
                    <a:pt x="9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Rectangle 1023"/>
            <p:cNvSpPr>
              <a:spLocks noChangeArrowheads="1"/>
            </p:cNvSpPr>
            <p:nvPr userDrawn="1"/>
          </p:nvSpPr>
          <p:spPr bwMode="auto">
            <a:xfrm>
              <a:off x="6553201" y="4433888"/>
              <a:ext cx="192088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1024"/>
            <p:cNvSpPr>
              <a:spLocks noChangeArrowheads="1"/>
            </p:cNvSpPr>
            <p:nvPr userDrawn="1"/>
          </p:nvSpPr>
          <p:spPr bwMode="auto">
            <a:xfrm>
              <a:off x="6553201" y="4433888"/>
              <a:ext cx="192088" cy="447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Rectangle 1025"/>
            <p:cNvSpPr>
              <a:spLocks noChangeArrowheads="1"/>
            </p:cNvSpPr>
            <p:nvPr userDrawn="1"/>
          </p:nvSpPr>
          <p:spPr bwMode="auto">
            <a:xfrm>
              <a:off x="6580189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Rectangle 1026"/>
            <p:cNvSpPr>
              <a:spLocks noChangeArrowheads="1"/>
            </p:cNvSpPr>
            <p:nvPr userDrawn="1"/>
          </p:nvSpPr>
          <p:spPr bwMode="auto">
            <a:xfrm>
              <a:off x="6580189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Rectangle 1027"/>
            <p:cNvSpPr>
              <a:spLocks noChangeArrowheads="1"/>
            </p:cNvSpPr>
            <p:nvPr userDrawn="1"/>
          </p:nvSpPr>
          <p:spPr bwMode="auto">
            <a:xfrm>
              <a:off x="6988176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Rectangle 1028"/>
            <p:cNvSpPr>
              <a:spLocks noChangeArrowheads="1"/>
            </p:cNvSpPr>
            <p:nvPr userDrawn="1"/>
          </p:nvSpPr>
          <p:spPr bwMode="auto">
            <a:xfrm>
              <a:off x="7015164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Rectangle 1029"/>
            <p:cNvSpPr>
              <a:spLocks noChangeArrowheads="1"/>
            </p:cNvSpPr>
            <p:nvPr userDrawn="1"/>
          </p:nvSpPr>
          <p:spPr bwMode="auto">
            <a:xfrm>
              <a:off x="7015164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030"/>
            <p:cNvSpPr>
              <a:spLocks/>
            </p:cNvSpPr>
            <p:nvPr userDrawn="1"/>
          </p:nvSpPr>
          <p:spPr bwMode="auto">
            <a:xfrm>
              <a:off x="6873876" y="4283075"/>
              <a:ext cx="114300" cy="139700"/>
            </a:xfrm>
            <a:custGeom>
              <a:avLst/>
              <a:gdLst>
                <a:gd name="T0" fmla="*/ 71 w 72"/>
                <a:gd name="T1" fmla="*/ 0 h 88"/>
                <a:gd name="T2" fmla="*/ 56 w 72"/>
                <a:gd name="T3" fmla="*/ 0 h 88"/>
                <a:gd name="T4" fmla="*/ 44 w 72"/>
                <a:gd name="T5" fmla="*/ 0 h 88"/>
                <a:gd name="T6" fmla="*/ 30 w 72"/>
                <a:gd name="T7" fmla="*/ 0 h 88"/>
                <a:gd name="T8" fmla="*/ 18 w 72"/>
                <a:gd name="T9" fmla="*/ 0 h 88"/>
                <a:gd name="T10" fmla="*/ 0 w 72"/>
                <a:gd name="T11" fmla="*/ 0 h 88"/>
                <a:gd name="T12" fmla="*/ 0 w 72"/>
                <a:gd name="T13" fmla="*/ 11 h 88"/>
                <a:gd name="T14" fmla="*/ 0 w 72"/>
                <a:gd name="T15" fmla="*/ 78 h 88"/>
                <a:gd name="T16" fmla="*/ 8 w 72"/>
                <a:gd name="T17" fmla="*/ 88 h 88"/>
                <a:gd name="T18" fmla="*/ 18 w 72"/>
                <a:gd name="T19" fmla="*/ 78 h 88"/>
                <a:gd name="T20" fmla="*/ 18 w 72"/>
                <a:gd name="T21" fmla="*/ 33 h 88"/>
                <a:gd name="T22" fmla="*/ 24 w 72"/>
                <a:gd name="T23" fmla="*/ 27 h 88"/>
                <a:gd name="T24" fmla="*/ 24 w 72"/>
                <a:gd name="T25" fmla="*/ 27 h 88"/>
                <a:gd name="T26" fmla="*/ 30 w 72"/>
                <a:gd name="T27" fmla="*/ 33 h 88"/>
                <a:gd name="T28" fmla="*/ 30 w 72"/>
                <a:gd name="T29" fmla="*/ 56 h 88"/>
                <a:gd name="T30" fmla="*/ 36 w 72"/>
                <a:gd name="T31" fmla="*/ 63 h 88"/>
                <a:gd name="T32" fmla="*/ 44 w 72"/>
                <a:gd name="T33" fmla="*/ 56 h 88"/>
                <a:gd name="T34" fmla="*/ 44 w 72"/>
                <a:gd name="T35" fmla="*/ 17 h 88"/>
                <a:gd name="T36" fmla="*/ 50 w 72"/>
                <a:gd name="T37" fmla="*/ 11 h 88"/>
                <a:gd name="T38" fmla="*/ 56 w 72"/>
                <a:gd name="T39" fmla="*/ 17 h 88"/>
                <a:gd name="T40" fmla="*/ 56 w 72"/>
                <a:gd name="T41" fmla="*/ 67 h 88"/>
                <a:gd name="T42" fmla="*/ 63 w 72"/>
                <a:gd name="T43" fmla="*/ 75 h 88"/>
                <a:gd name="T44" fmla="*/ 72 w 72"/>
                <a:gd name="T45" fmla="*/ 67 h 88"/>
                <a:gd name="T46" fmla="*/ 72 w 72"/>
                <a:gd name="T47" fmla="*/ 0 h 88"/>
                <a:gd name="T48" fmla="*/ 71 w 72"/>
                <a:gd name="T4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2" h="88">
                  <a:moveTo>
                    <a:pt x="71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3"/>
                    <a:pt x="3" y="87"/>
                    <a:pt x="8" y="88"/>
                  </a:cubicBezTo>
                  <a:cubicBezTo>
                    <a:pt x="14" y="88"/>
                    <a:pt x="18" y="84"/>
                    <a:pt x="18" y="78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29"/>
                    <a:pt x="21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7"/>
                    <a:pt x="30" y="29"/>
                    <a:pt x="30" y="33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9"/>
                    <a:pt x="33" y="62"/>
                    <a:pt x="36" y="63"/>
                  </a:cubicBezTo>
                  <a:cubicBezTo>
                    <a:pt x="40" y="64"/>
                    <a:pt x="44" y="60"/>
                    <a:pt x="44" y="5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4"/>
                    <a:pt x="47" y="11"/>
                    <a:pt x="50" y="11"/>
                  </a:cubicBezTo>
                  <a:cubicBezTo>
                    <a:pt x="53" y="11"/>
                    <a:pt x="56" y="14"/>
                    <a:pt x="56" y="1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71"/>
                    <a:pt x="59" y="75"/>
                    <a:pt x="63" y="75"/>
                  </a:cubicBezTo>
                  <a:cubicBezTo>
                    <a:pt x="68" y="76"/>
                    <a:pt x="72" y="72"/>
                    <a:pt x="72" y="6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Oval 1031"/>
            <p:cNvSpPr>
              <a:spLocks noChangeArrowheads="1"/>
            </p:cNvSpPr>
            <p:nvPr userDrawn="1"/>
          </p:nvSpPr>
          <p:spPr bwMode="auto">
            <a:xfrm>
              <a:off x="7645401" y="4229100"/>
              <a:ext cx="161925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Oval 1032"/>
            <p:cNvSpPr>
              <a:spLocks noChangeArrowheads="1"/>
            </p:cNvSpPr>
            <p:nvPr userDrawn="1"/>
          </p:nvSpPr>
          <p:spPr bwMode="auto">
            <a:xfrm>
              <a:off x="7669214" y="4257675"/>
              <a:ext cx="115888" cy="146050"/>
            </a:xfrm>
            <a:prstGeom prst="ellipse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Rectangle 1033"/>
            <p:cNvSpPr>
              <a:spLocks noChangeArrowheads="1"/>
            </p:cNvSpPr>
            <p:nvPr userDrawn="1"/>
          </p:nvSpPr>
          <p:spPr bwMode="auto">
            <a:xfrm>
              <a:off x="7634289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Rectangle 1034"/>
            <p:cNvSpPr>
              <a:spLocks noChangeArrowheads="1"/>
            </p:cNvSpPr>
            <p:nvPr userDrawn="1"/>
          </p:nvSpPr>
          <p:spPr bwMode="auto">
            <a:xfrm>
              <a:off x="7650164" y="4760913"/>
              <a:ext cx="142875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Rectangle 1035"/>
            <p:cNvSpPr>
              <a:spLocks noChangeArrowheads="1"/>
            </p:cNvSpPr>
            <p:nvPr userDrawn="1"/>
          </p:nvSpPr>
          <p:spPr bwMode="auto">
            <a:xfrm>
              <a:off x="6492876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36"/>
            <p:cNvSpPr>
              <a:spLocks/>
            </p:cNvSpPr>
            <p:nvPr userDrawn="1"/>
          </p:nvSpPr>
          <p:spPr bwMode="auto">
            <a:xfrm>
              <a:off x="6650039" y="3925888"/>
              <a:ext cx="69850" cy="234950"/>
            </a:xfrm>
            <a:custGeom>
              <a:avLst/>
              <a:gdLst>
                <a:gd name="T0" fmla="*/ 0 w 44"/>
                <a:gd name="T1" fmla="*/ 148 h 148"/>
                <a:gd name="T2" fmla="*/ 44 w 44"/>
                <a:gd name="T3" fmla="*/ 88 h 148"/>
                <a:gd name="T4" fmla="*/ 44 w 44"/>
                <a:gd name="T5" fmla="*/ 0 h 148"/>
                <a:gd name="T6" fmla="*/ 0 w 44"/>
                <a:gd name="T7" fmla="*/ 0 h 148"/>
                <a:gd name="T8" fmla="*/ 0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0" y="148"/>
                  </a:moveTo>
                  <a:lnTo>
                    <a:pt x="44" y="88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Rectangle 1037"/>
            <p:cNvSpPr>
              <a:spLocks noChangeArrowheads="1"/>
            </p:cNvSpPr>
            <p:nvPr userDrawn="1"/>
          </p:nvSpPr>
          <p:spPr bwMode="auto">
            <a:xfrm>
              <a:off x="6480176" y="3876675"/>
              <a:ext cx="252413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38"/>
            <p:cNvSpPr>
              <a:spLocks/>
            </p:cNvSpPr>
            <p:nvPr userDrawn="1"/>
          </p:nvSpPr>
          <p:spPr bwMode="auto">
            <a:xfrm>
              <a:off x="6194426" y="4303713"/>
              <a:ext cx="20638" cy="14288"/>
            </a:xfrm>
            <a:custGeom>
              <a:avLst/>
              <a:gdLst>
                <a:gd name="T0" fmla="*/ 7 w 13"/>
                <a:gd name="T1" fmla="*/ 8 h 9"/>
                <a:gd name="T2" fmla="*/ 0 w 13"/>
                <a:gd name="T3" fmla="*/ 5 h 9"/>
                <a:gd name="T4" fmla="*/ 6 w 13"/>
                <a:gd name="T5" fmla="*/ 0 h 9"/>
                <a:gd name="T6" fmla="*/ 13 w 13"/>
                <a:gd name="T7" fmla="*/ 3 h 9"/>
                <a:gd name="T8" fmla="*/ 7 w 13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7" y="8"/>
                  </a:moveTo>
                  <a:cubicBezTo>
                    <a:pt x="4" y="9"/>
                    <a:pt x="0" y="5"/>
                    <a:pt x="0" y="5"/>
                  </a:cubicBezTo>
                  <a:cubicBezTo>
                    <a:pt x="0" y="5"/>
                    <a:pt x="2" y="0"/>
                    <a:pt x="6" y="0"/>
                  </a:cubicBezTo>
                  <a:cubicBezTo>
                    <a:pt x="10" y="0"/>
                    <a:pt x="13" y="1"/>
                    <a:pt x="13" y="3"/>
                  </a:cubicBezTo>
                  <a:cubicBezTo>
                    <a:pt x="13" y="5"/>
                    <a:pt x="11" y="7"/>
                    <a:pt x="7" y="8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39"/>
            <p:cNvSpPr>
              <a:spLocks/>
            </p:cNvSpPr>
            <p:nvPr userDrawn="1"/>
          </p:nvSpPr>
          <p:spPr bwMode="auto">
            <a:xfrm>
              <a:off x="6211889" y="4303713"/>
              <a:ext cx="11113" cy="9525"/>
            </a:xfrm>
            <a:custGeom>
              <a:avLst/>
              <a:gdLst>
                <a:gd name="T0" fmla="*/ 1 w 7"/>
                <a:gd name="T1" fmla="*/ 6 h 6"/>
                <a:gd name="T2" fmla="*/ 0 w 7"/>
                <a:gd name="T3" fmla="*/ 0 h 6"/>
                <a:gd name="T4" fmla="*/ 6 w 7"/>
                <a:gd name="T5" fmla="*/ 0 h 6"/>
                <a:gd name="T6" fmla="*/ 7 w 7"/>
                <a:gd name="T7" fmla="*/ 5 h 6"/>
                <a:gd name="T8" fmla="*/ 1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1" y="6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3"/>
                    <a:pt x="7" y="5"/>
                  </a:cubicBezTo>
                  <a:cubicBezTo>
                    <a:pt x="1" y="6"/>
                    <a:pt x="1" y="6"/>
                    <a:pt x="1" y="6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40"/>
            <p:cNvSpPr>
              <a:spLocks/>
            </p:cNvSpPr>
            <p:nvPr userDrawn="1"/>
          </p:nvSpPr>
          <p:spPr bwMode="auto">
            <a:xfrm>
              <a:off x="6199189" y="4329113"/>
              <a:ext cx="22225" cy="15875"/>
            </a:xfrm>
            <a:custGeom>
              <a:avLst/>
              <a:gdLst>
                <a:gd name="T0" fmla="*/ 8 w 14"/>
                <a:gd name="T1" fmla="*/ 9 h 10"/>
                <a:gd name="T2" fmla="*/ 0 w 14"/>
                <a:gd name="T3" fmla="*/ 6 h 10"/>
                <a:gd name="T4" fmla="*/ 6 w 14"/>
                <a:gd name="T5" fmla="*/ 1 h 10"/>
                <a:gd name="T6" fmla="*/ 13 w 14"/>
                <a:gd name="T7" fmla="*/ 4 h 10"/>
                <a:gd name="T8" fmla="*/ 8 w 1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8" y="9"/>
                  </a:moveTo>
                  <a:cubicBezTo>
                    <a:pt x="4" y="10"/>
                    <a:pt x="0" y="6"/>
                    <a:pt x="0" y="6"/>
                  </a:cubicBez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3" y="1"/>
                    <a:pt x="13" y="4"/>
                  </a:cubicBezTo>
                  <a:cubicBezTo>
                    <a:pt x="14" y="6"/>
                    <a:pt x="11" y="8"/>
                    <a:pt x="8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41"/>
            <p:cNvSpPr>
              <a:spLocks/>
            </p:cNvSpPr>
            <p:nvPr userDrawn="1"/>
          </p:nvSpPr>
          <p:spPr bwMode="auto">
            <a:xfrm>
              <a:off x="6216651" y="4329113"/>
              <a:ext cx="11113" cy="11113"/>
            </a:xfrm>
            <a:custGeom>
              <a:avLst/>
              <a:gdLst>
                <a:gd name="T0" fmla="*/ 1 w 7"/>
                <a:gd name="T1" fmla="*/ 7 h 7"/>
                <a:gd name="T2" fmla="*/ 0 w 7"/>
                <a:gd name="T3" fmla="*/ 1 h 7"/>
                <a:gd name="T4" fmla="*/ 6 w 7"/>
                <a:gd name="T5" fmla="*/ 0 h 7"/>
                <a:gd name="T6" fmla="*/ 7 w 7"/>
                <a:gd name="T7" fmla="*/ 5 h 7"/>
                <a:gd name="T8" fmla="*/ 1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7"/>
                  </a:moveTo>
                  <a:cubicBezTo>
                    <a:pt x="1" y="5"/>
                    <a:pt x="0" y="3"/>
                    <a:pt x="0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1" y="7"/>
                    <a:pt x="1" y="7"/>
                    <a:pt x="1" y="7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042"/>
            <p:cNvSpPr>
              <a:spLocks/>
            </p:cNvSpPr>
            <p:nvPr userDrawn="1"/>
          </p:nvSpPr>
          <p:spPr bwMode="auto">
            <a:xfrm>
              <a:off x="6207126" y="4356100"/>
              <a:ext cx="20638" cy="15875"/>
            </a:xfrm>
            <a:custGeom>
              <a:avLst/>
              <a:gdLst>
                <a:gd name="T0" fmla="*/ 7 w 13"/>
                <a:gd name="T1" fmla="*/ 9 h 10"/>
                <a:gd name="T2" fmla="*/ 0 w 13"/>
                <a:gd name="T3" fmla="*/ 7 h 10"/>
                <a:gd name="T4" fmla="*/ 1 w 13"/>
                <a:gd name="T5" fmla="*/ 4 h 10"/>
                <a:gd name="T6" fmla="*/ 5 w 13"/>
                <a:gd name="T7" fmla="*/ 1 h 10"/>
                <a:gd name="T8" fmla="*/ 12 w 13"/>
                <a:gd name="T9" fmla="*/ 3 h 10"/>
                <a:gd name="T10" fmla="*/ 7 w 13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7" y="9"/>
                  </a:moveTo>
                  <a:cubicBezTo>
                    <a:pt x="4" y="10"/>
                    <a:pt x="0" y="7"/>
                    <a:pt x="0" y="7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2" y="3"/>
                    <a:pt x="3" y="1"/>
                    <a:pt x="5" y="1"/>
                  </a:cubicBezTo>
                  <a:cubicBezTo>
                    <a:pt x="8" y="0"/>
                    <a:pt x="12" y="1"/>
                    <a:pt x="12" y="3"/>
                  </a:cubicBezTo>
                  <a:cubicBezTo>
                    <a:pt x="13" y="5"/>
                    <a:pt x="11" y="7"/>
                    <a:pt x="7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43"/>
            <p:cNvSpPr>
              <a:spLocks/>
            </p:cNvSpPr>
            <p:nvPr userDrawn="1"/>
          </p:nvSpPr>
          <p:spPr bwMode="auto">
            <a:xfrm>
              <a:off x="6223001" y="4352925"/>
              <a:ext cx="12700" cy="12700"/>
            </a:xfrm>
            <a:custGeom>
              <a:avLst/>
              <a:gdLst>
                <a:gd name="T0" fmla="*/ 2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6 h 8"/>
                <a:gd name="T8" fmla="*/ 2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8"/>
                  </a:moveTo>
                  <a:cubicBezTo>
                    <a:pt x="1" y="6"/>
                    <a:pt x="1" y="4"/>
                    <a:pt x="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4"/>
                    <a:pt x="8" y="6"/>
                  </a:cubicBezTo>
                  <a:cubicBezTo>
                    <a:pt x="2" y="8"/>
                    <a:pt x="2" y="8"/>
                    <a:pt x="2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44"/>
            <p:cNvSpPr>
              <a:spLocks/>
            </p:cNvSpPr>
            <p:nvPr userDrawn="1"/>
          </p:nvSpPr>
          <p:spPr bwMode="auto">
            <a:xfrm>
              <a:off x="6219826" y="4295775"/>
              <a:ext cx="19050" cy="74613"/>
            </a:xfrm>
            <a:custGeom>
              <a:avLst/>
              <a:gdLst>
                <a:gd name="T0" fmla="*/ 0 w 12"/>
                <a:gd name="T1" fmla="*/ 0 h 47"/>
                <a:gd name="T2" fmla="*/ 11 w 12"/>
                <a:gd name="T3" fmla="*/ 47 h 47"/>
                <a:gd name="T4" fmla="*/ 12 w 12"/>
                <a:gd name="T5" fmla="*/ 46 h 47"/>
                <a:gd name="T6" fmla="*/ 1 w 12"/>
                <a:gd name="T7" fmla="*/ 0 h 47"/>
                <a:gd name="T8" fmla="*/ 0 w 12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7">
                  <a:moveTo>
                    <a:pt x="0" y="0"/>
                  </a:moveTo>
                  <a:cubicBezTo>
                    <a:pt x="2" y="16"/>
                    <a:pt x="6" y="32"/>
                    <a:pt x="11" y="47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6" y="31"/>
                    <a:pt x="3" y="1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45"/>
            <p:cNvSpPr>
              <a:spLocks/>
            </p:cNvSpPr>
            <p:nvPr userDrawn="1"/>
          </p:nvSpPr>
          <p:spPr bwMode="auto">
            <a:xfrm>
              <a:off x="6218239" y="4384675"/>
              <a:ext cx="20638" cy="15875"/>
            </a:xfrm>
            <a:custGeom>
              <a:avLst/>
              <a:gdLst>
                <a:gd name="T0" fmla="*/ 8 w 13"/>
                <a:gd name="T1" fmla="*/ 9 h 10"/>
                <a:gd name="T2" fmla="*/ 0 w 13"/>
                <a:gd name="T3" fmla="*/ 7 h 10"/>
                <a:gd name="T4" fmla="*/ 4 w 13"/>
                <a:gd name="T5" fmla="*/ 1 h 10"/>
                <a:gd name="T6" fmla="*/ 12 w 13"/>
                <a:gd name="T7" fmla="*/ 2 h 10"/>
                <a:gd name="T8" fmla="*/ 8 w 13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8" y="9"/>
                  </a:moveTo>
                  <a:cubicBezTo>
                    <a:pt x="4" y="10"/>
                    <a:pt x="0" y="7"/>
                    <a:pt x="0" y="7"/>
                  </a:cubicBezTo>
                  <a:cubicBezTo>
                    <a:pt x="0" y="7"/>
                    <a:pt x="1" y="2"/>
                    <a:pt x="4" y="1"/>
                  </a:cubicBezTo>
                  <a:cubicBezTo>
                    <a:pt x="8" y="0"/>
                    <a:pt x="11" y="0"/>
                    <a:pt x="12" y="2"/>
                  </a:cubicBezTo>
                  <a:cubicBezTo>
                    <a:pt x="13" y="4"/>
                    <a:pt x="11" y="7"/>
                    <a:pt x="8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46"/>
            <p:cNvSpPr>
              <a:spLocks/>
            </p:cNvSpPr>
            <p:nvPr userDrawn="1"/>
          </p:nvSpPr>
          <p:spPr bwMode="auto">
            <a:xfrm>
              <a:off x="6232526" y="4381500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8" y="5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47"/>
            <p:cNvSpPr>
              <a:spLocks/>
            </p:cNvSpPr>
            <p:nvPr userDrawn="1"/>
          </p:nvSpPr>
          <p:spPr bwMode="auto">
            <a:xfrm>
              <a:off x="6232526" y="4381500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8" y="5"/>
                  </a:lnTo>
                  <a:lnTo>
                    <a:pt x="3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48"/>
            <p:cNvSpPr>
              <a:spLocks/>
            </p:cNvSpPr>
            <p:nvPr userDrawn="1"/>
          </p:nvSpPr>
          <p:spPr bwMode="auto">
            <a:xfrm>
              <a:off x="6230939" y="4408488"/>
              <a:ext cx="19050" cy="17463"/>
            </a:xfrm>
            <a:custGeom>
              <a:avLst/>
              <a:gdLst>
                <a:gd name="T0" fmla="*/ 7 w 12"/>
                <a:gd name="T1" fmla="*/ 9 h 11"/>
                <a:gd name="T2" fmla="*/ 0 w 12"/>
                <a:gd name="T3" fmla="*/ 8 h 11"/>
                <a:gd name="T4" fmla="*/ 3 w 12"/>
                <a:gd name="T5" fmla="*/ 2 h 11"/>
                <a:gd name="T6" fmla="*/ 11 w 12"/>
                <a:gd name="T7" fmla="*/ 2 h 11"/>
                <a:gd name="T8" fmla="*/ 7 w 12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7" y="9"/>
                  </a:moveTo>
                  <a:cubicBezTo>
                    <a:pt x="4" y="11"/>
                    <a:pt x="0" y="8"/>
                    <a:pt x="0" y="8"/>
                  </a:cubicBezTo>
                  <a:cubicBezTo>
                    <a:pt x="0" y="8"/>
                    <a:pt x="0" y="3"/>
                    <a:pt x="3" y="2"/>
                  </a:cubicBezTo>
                  <a:cubicBezTo>
                    <a:pt x="7" y="0"/>
                    <a:pt x="10" y="0"/>
                    <a:pt x="11" y="2"/>
                  </a:cubicBezTo>
                  <a:cubicBezTo>
                    <a:pt x="12" y="4"/>
                    <a:pt x="10" y="7"/>
                    <a:pt x="7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49"/>
            <p:cNvSpPr>
              <a:spLocks/>
            </p:cNvSpPr>
            <p:nvPr userDrawn="1"/>
          </p:nvSpPr>
          <p:spPr bwMode="auto">
            <a:xfrm>
              <a:off x="6243639" y="4405313"/>
              <a:ext cx="14288" cy="12700"/>
            </a:xfrm>
            <a:custGeom>
              <a:avLst/>
              <a:gdLst>
                <a:gd name="T0" fmla="*/ 3 w 9"/>
                <a:gd name="T1" fmla="*/ 8 h 8"/>
                <a:gd name="T2" fmla="*/ 0 w 9"/>
                <a:gd name="T3" fmla="*/ 2 h 8"/>
                <a:gd name="T4" fmla="*/ 6 w 9"/>
                <a:gd name="T5" fmla="*/ 0 h 8"/>
                <a:gd name="T6" fmla="*/ 9 w 9"/>
                <a:gd name="T7" fmla="*/ 5 h 8"/>
                <a:gd name="T8" fmla="*/ 3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9" y="5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50"/>
            <p:cNvSpPr>
              <a:spLocks/>
            </p:cNvSpPr>
            <p:nvPr userDrawn="1"/>
          </p:nvSpPr>
          <p:spPr bwMode="auto">
            <a:xfrm>
              <a:off x="6243639" y="4405313"/>
              <a:ext cx="14288" cy="12700"/>
            </a:xfrm>
            <a:custGeom>
              <a:avLst/>
              <a:gdLst>
                <a:gd name="T0" fmla="*/ 3 w 9"/>
                <a:gd name="T1" fmla="*/ 8 h 8"/>
                <a:gd name="T2" fmla="*/ 0 w 9"/>
                <a:gd name="T3" fmla="*/ 2 h 8"/>
                <a:gd name="T4" fmla="*/ 6 w 9"/>
                <a:gd name="T5" fmla="*/ 0 h 8"/>
                <a:gd name="T6" fmla="*/ 9 w 9"/>
                <a:gd name="T7" fmla="*/ 5 h 8"/>
                <a:gd name="T8" fmla="*/ 3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9" y="5"/>
                  </a:lnTo>
                  <a:lnTo>
                    <a:pt x="3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51"/>
            <p:cNvSpPr>
              <a:spLocks/>
            </p:cNvSpPr>
            <p:nvPr userDrawn="1"/>
          </p:nvSpPr>
          <p:spPr bwMode="auto">
            <a:xfrm>
              <a:off x="6245226" y="4432300"/>
              <a:ext cx="19050" cy="17463"/>
            </a:xfrm>
            <a:custGeom>
              <a:avLst/>
              <a:gdLst>
                <a:gd name="T0" fmla="*/ 8 w 12"/>
                <a:gd name="T1" fmla="*/ 9 h 11"/>
                <a:gd name="T2" fmla="*/ 0 w 12"/>
                <a:gd name="T3" fmla="*/ 9 h 11"/>
                <a:gd name="T4" fmla="*/ 0 w 12"/>
                <a:gd name="T5" fmla="*/ 6 h 11"/>
                <a:gd name="T6" fmla="*/ 3 w 12"/>
                <a:gd name="T7" fmla="*/ 2 h 11"/>
                <a:gd name="T8" fmla="*/ 11 w 12"/>
                <a:gd name="T9" fmla="*/ 2 h 11"/>
                <a:gd name="T10" fmla="*/ 8 w 12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8" y="9"/>
                  </a:moveTo>
                  <a:cubicBezTo>
                    <a:pt x="5" y="11"/>
                    <a:pt x="0" y="9"/>
                    <a:pt x="0" y="9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1" y="4"/>
                    <a:pt x="1" y="3"/>
                    <a:pt x="3" y="2"/>
                  </a:cubicBezTo>
                  <a:cubicBezTo>
                    <a:pt x="6" y="0"/>
                    <a:pt x="9" y="0"/>
                    <a:pt x="11" y="2"/>
                  </a:cubicBezTo>
                  <a:cubicBezTo>
                    <a:pt x="12" y="3"/>
                    <a:pt x="10" y="7"/>
                    <a:pt x="8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2"/>
            <p:cNvSpPr>
              <a:spLocks/>
            </p:cNvSpPr>
            <p:nvPr userDrawn="1"/>
          </p:nvSpPr>
          <p:spPr bwMode="auto">
            <a:xfrm>
              <a:off x="6257926" y="4427538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3 h 8"/>
                <a:gd name="T4" fmla="*/ 5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6"/>
                    <a:pt x="1" y="5"/>
                    <a:pt x="0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3"/>
                    <a:pt x="8" y="5"/>
                  </a:cubicBezTo>
                  <a:cubicBezTo>
                    <a:pt x="3" y="8"/>
                    <a:pt x="3" y="8"/>
                    <a:pt x="3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53"/>
            <p:cNvSpPr>
              <a:spLocks/>
            </p:cNvSpPr>
            <p:nvPr userDrawn="1"/>
          </p:nvSpPr>
          <p:spPr bwMode="auto">
            <a:xfrm>
              <a:off x="6238876" y="4373563"/>
              <a:ext cx="36513" cy="68263"/>
            </a:xfrm>
            <a:custGeom>
              <a:avLst/>
              <a:gdLst>
                <a:gd name="T0" fmla="*/ 0 w 23"/>
                <a:gd name="T1" fmla="*/ 0 h 43"/>
                <a:gd name="T2" fmla="*/ 23 w 23"/>
                <a:gd name="T3" fmla="*/ 43 h 43"/>
                <a:gd name="T4" fmla="*/ 23 w 23"/>
                <a:gd name="T5" fmla="*/ 42 h 43"/>
                <a:gd name="T6" fmla="*/ 1 w 23"/>
                <a:gd name="T7" fmla="*/ 0 h 43"/>
                <a:gd name="T8" fmla="*/ 0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0" y="0"/>
                  </a:moveTo>
                  <a:cubicBezTo>
                    <a:pt x="6" y="15"/>
                    <a:pt x="13" y="30"/>
                    <a:pt x="23" y="43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14" y="29"/>
                    <a:pt x="6" y="15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54"/>
            <p:cNvSpPr>
              <a:spLocks/>
            </p:cNvSpPr>
            <p:nvPr userDrawn="1"/>
          </p:nvSpPr>
          <p:spPr bwMode="auto">
            <a:xfrm>
              <a:off x="6262689" y="4456113"/>
              <a:ext cx="19050" cy="17463"/>
            </a:xfrm>
            <a:custGeom>
              <a:avLst/>
              <a:gdLst>
                <a:gd name="T0" fmla="*/ 8 w 12"/>
                <a:gd name="T1" fmla="*/ 9 h 11"/>
                <a:gd name="T2" fmla="*/ 1 w 12"/>
                <a:gd name="T3" fmla="*/ 10 h 11"/>
                <a:gd name="T4" fmla="*/ 3 w 12"/>
                <a:gd name="T5" fmla="*/ 3 h 11"/>
                <a:gd name="T6" fmla="*/ 11 w 12"/>
                <a:gd name="T7" fmla="*/ 2 h 11"/>
                <a:gd name="T8" fmla="*/ 8 w 12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8" y="9"/>
                  </a:moveTo>
                  <a:cubicBezTo>
                    <a:pt x="6" y="11"/>
                    <a:pt x="1" y="10"/>
                    <a:pt x="1" y="10"/>
                  </a:cubicBezTo>
                  <a:cubicBezTo>
                    <a:pt x="1" y="10"/>
                    <a:pt x="0" y="5"/>
                    <a:pt x="3" y="3"/>
                  </a:cubicBezTo>
                  <a:cubicBezTo>
                    <a:pt x="6" y="0"/>
                    <a:pt x="9" y="0"/>
                    <a:pt x="11" y="2"/>
                  </a:cubicBezTo>
                  <a:cubicBezTo>
                    <a:pt x="12" y="3"/>
                    <a:pt x="11" y="7"/>
                    <a:pt x="8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55"/>
            <p:cNvSpPr>
              <a:spLocks/>
            </p:cNvSpPr>
            <p:nvPr userDrawn="1"/>
          </p:nvSpPr>
          <p:spPr bwMode="auto">
            <a:xfrm>
              <a:off x="6275389" y="4449763"/>
              <a:ext cx="12700" cy="14288"/>
            </a:xfrm>
            <a:custGeom>
              <a:avLst/>
              <a:gdLst>
                <a:gd name="T0" fmla="*/ 4 w 8"/>
                <a:gd name="T1" fmla="*/ 9 h 9"/>
                <a:gd name="T2" fmla="*/ 0 w 8"/>
                <a:gd name="T3" fmla="*/ 4 h 9"/>
                <a:gd name="T4" fmla="*/ 4 w 8"/>
                <a:gd name="T5" fmla="*/ 0 h 9"/>
                <a:gd name="T6" fmla="*/ 8 w 8"/>
                <a:gd name="T7" fmla="*/ 5 h 9"/>
                <a:gd name="T8" fmla="*/ 4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cubicBezTo>
                    <a:pt x="2" y="7"/>
                    <a:pt x="1" y="6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2"/>
                    <a:pt x="7" y="4"/>
                    <a:pt x="8" y="5"/>
                  </a:cubicBezTo>
                  <a:cubicBezTo>
                    <a:pt x="4" y="9"/>
                    <a:pt x="4" y="9"/>
                    <a:pt x="4" y="9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56"/>
            <p:cNvSpPr>
              <a:spLocks/>
            </p:cNvSpPr>
            <p:nvPr userDrawn="1"/>
          </p:nvSpPr>
          <p:spPr bwMode="auto">
            <a:xfrm>
              <a:off x="6281739" y="4475163"/>
              <a:ext cx="17463" cy="19050"/>
            </a:xfrm>
            <a:custGeom>
              <a:avLst/>
              <a:gdLst>
                <a:gd name="T0" fmla="*/ 8 w 11"/>
                <a:gd name="T1" fmla="*/ 10 h 12"/>
                <a:gd name="T2" fmla="*/ 1 w 11"/>
                <a:gd name="T3" fmla="*/ 11 h 12"/>
                <a:gd name="T4" fmla="*/ 2 w 11"/>
                <a:gd name="T5" fmla="*/ 4 h 12"/>
                <a:gd name="T6" fmla="*/ 10 w 11"/>
                <a:gd name="T7" fmla="*/ 2 h 12"/>
                <a:gd name="T8" fmla="*/ 8 w 11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6" y="12"/>
                    <a:pt x="1" y="11"/>
                    <a:pt x="1" y="11"/>
                  </a:cubicBezTo>
                  <a:cubicBezTo>
                    <a:pt x="1" y="11"/>
                    <a:pt x="0" y="6"/>
                    <a:pt x="2" y="4"/>
                  </a:cubicBezTo>
                  <a:cubicBezTo>
                    <a:pt x="5" y="1"/>
                    <a:pt x="8" y="0"/>
                    <a:pt x="10" y="2"/>
                  </a:cubicBezTo>
                  <a:cubicBezTo>
                    <a:pt x="11" y="4"/>
                    <a:pt x="11" y="7"/>
                    <a:pt x="8" y="10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57"/>
            <p:cNvSpPr>
              <a:spLocks/>
            </p:cNvSpPr>
            <p:nvPr userDrawn="1"/>
          </p:nvSpPr>
          <p:spPr bwMode="auto">
            <a:xfrm>
              <a:off x="6292851" y="4470400"/>
              <a:ext cx="12700" cy="12700"/>
            </a:xfrm>
            <a:custGeom>
              <a:avLst/>
              <a:gdLst>
                <a:gd name="T0" fmla="*/ 4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4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58"/>
            <p:cNvSpPr>
              <a:spLocks/>
            </p:cNvSpPr>
            <p:nvPr userDrawn="1"/>
          </p:nvSpPr>
          <p:spPr bwMode="auto">
            <a:xfrm>
              <a:off x="6292851" y="4470400"/>
              <a:ext cx="12700" cy="12700"/>
            </a:xfrm>
            <a:custGeom>
              <a:avLst/>
              <a:gdLst>
                <a:gd name="T0" fmla="*/ 4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4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4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59"/>
            <p:cNvSpPr>
              <a:spLocks/>
            </p:cNvSpPr>
            <p:nvPr userDrawn="1"/>
          </p:nvSpPr>
          <p:spPr bwMode="auto">
            <a:xfrm>
              <a:off x="6302376" y="4494213"/>
              <a:ext cx="17463" cy="19050"/>
            </a:xfrm>
            <a:custGeom>
              <a:avLst/>
              <a:gdLst>
                <a:gd name="T0" fmla="*/ 8 w 11"/>
                <a:gd name="T1" fmla="*/ 9 h 12"/>
                <a:gd name="T2" fmla="*/ 1 w 11"/>
                <a:gd name="T3" fmla="*/ 11 h 12"/>
                <a:gd name="T4" fmla="*/ 2 w 11"/>
                <a:gd name="T5" fmla="*/ 4 h 12"/>
                <a:gd name="T6" fmla="*/ 9 w 11"/>
                <a:gd name="T7" fmla="*/ 1 h 12"/>
                <a:gd name="T8" fmla="*/ 8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8" y="9"/>
                  </a:moveTo>
                  <a:cubicBezTo>
                    <a:pt x="6" y="12"/>
                    <a:pt x="1" y="11"/>
                    <a:pt x="1" y="11"/>
                  </a:cubicBezTo>
                  <a:cubicBezTo>
                    <a:pt x="1" y="11"/>
                    <a:pt x="0" y="6"/>
                    <a:pt x="2" y="4"/>
                  </a:cubicBezTo>
                  <a:cubicBezTo>
                    <a:pt x="4" y="1"/>
                    <a:pt x="8" y="0"/>
                    <a:pt x="9" y="1"/>
                  </a:cubicBezTo>
                  <a:cubicBezTo>
                    <a:pt x="11" y="3"/>
                    <a:pt x="11" y="6"/>
                    <a:pt x="8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060"/>
            <p:cNvSpPr>
              <a:spLocks/>
            </p:cNvSpPr>
            <p:nvPr userDrawn="1"/>
          </p:nvSpPr>
          <p:spPr bwMode="auto">
            <a:xfrm>
              <a:off x="6311901" y="448786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3" y="7"/>
                    <a:pt x="1" y="6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7" y="2"/>
                    <a:pt x="8" y="4"/>
                  </a:cubicBezTo>
                  <a:cubicBezTo>
                    <a:pt x="5" y="8"/>
                    <a:pt x="5" y="8"/>
                    <a:pt x="5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061"/>
            <p:cNvSpPr>
              <a:spLocks/>
            </p:cNvSpPr>
            <p:nvPr userDrawn="1"/>
          </p:nvSpPr>
          <p:spPr bwMode="auto">
            <a:xfrm>
              <a:off x="6276976" y="4443413"/>
              <a:ext cx="53975" cy="55563"/>
            </a:xfrm>
            <a:custGeom>
              <a:avLst/>
              <a:gdLst>
                <a:gd name="T0" fmla="*/ 0 w 34"/>
                <a:gd name="T1" fmla="*/ 1 h 35"/>
                <a:gd name="T2" fmla="*/ 34 w 34"/>
                <a:gd name="T3" fmla="*/ 35 h 35"/>
                <a:gd name="T4" fmla="*/ 34 w 34"/>
                <a:gd name="T5" fmla="*/ 34 h 35"/>
                <a:gd name="T6" fmla="*/ 1 w 34"/>
                <a:gd name="T7" fmla="*/ 0 h 35"/>
                <a:gd name="T8" fmla="*/ 0 w 34"/>
                <a:gd name="T9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0" y="1"/>
                  </a:moveTo>
                  <a:cubicBezTo>
                    <a:pt x="10" y="14"/>
                    <a:pt x="21" y="2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22" y="25"/>
                    <a:pt x="10" y="13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62"/>
            <p:cNvSpPr>
              <a:spLocks/>
            </p:cNvSpPr>
            <p:nvPr userDrawn="1"/>
          </p:nvSpPr>
          <p:spPr bwMode="auto">
            <a:xfrm>
              <a:off x="6326189" y="4511675"/>
              <a:ext cx="17463" cy="19050"/>
            </a:xfrm>
            <a:custGeom>
              <a:avLst/>
              <a:gdLst>
                <a:gd name="T0" fmla="*/ 9 w 11"/>
                <a:gd name="T1" fmla="*/ 9 h 12"/>
                <a:gd name="T2" fmla="*/ 2 w 11"/>
                <a:gd name="T3" fmla="*/ 12 h 12"/>
                <a:gd name="T4" fmla="*/ 2 w 11"/>
                <a:gd name="T5" fmla="*/ 5 h 12"/>
                <a:gd name="T6" fmla="*/ 9 w 11"/>
                <a:gd name="T7" fmla="*/ 1 h 12"/>
                <a:gd name="T8" fmla="*/ 9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7"/>
                    <a:pt x="2" y="5"/>
                  </a:cubicBezTo>
                  <a:cubicBezTo>
                    <a:pt x="4" y="2"/>
                    <a:pt x="7" y="0"/>
                    <a:pt x="9" y="1"/>
                  </a:cubicBezTo>
                  <a:cubicBezTo>
                    <a:pt x="11" y="3"/>
                    <a:pt x="11" y="6"/>
                    <a:pt x="9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063"/>
            <p:cNvSpPr>
              <a:spLocks/>
            </p:cNvSpPr>
            <p:nvPr userDrawn="1"/>
          </p:nvSpPr>
          <p:spPr bwMode="auto">
            <a:xfrm>
              <a:off x="6335714" y="45053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064"/>
            <p:cNvSpPr>
              <a:spLocks/>
            </p:cNvSpPr>
            <p:nvPr userDrawn="1"/>
          </p:nvSpPr>
          <p:spPr bwMode="auto">
            <a:xfrm>
              <a:off x="6335714" y="45053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065"/>
            <p:cNvSpPr>
              <a:spLocks/>
            </p:cNvSpPr>
            <p:nvPr userDrawn="1"/>
          </p:nvSpPr>
          <p:spPr bwMode="auto">
            <a:xfrm>
              <a:off x="6350001" y="4525963"/>
              <a:ext cx="17463" cy="20638"/>
            </a:xfrm>
            <a:custGeom>
              <a:avLst/>
              <a:gdLst>
                <a:gd name="T0" fmla="*/ 9 w 11"/>
                <a:gd name="T1" fmla="*/ 9 h 13"/>
                <a:gd name="T2" fmla="*/ 5 w 11"/>
                <a:gd name="T3" fmla="*/ 12 h 13"/>
                <a:gd name="T4" fmla="*/ 2 w 11"/>
                <a:gd name="T5" fmla="*/ 13 h 13"/>
                <a:gd name="T6" fmla="*/ 2 w 11"/>
                <a:gd name="T7" fmla="*/ 5 h 13"/>
                <a:gd name="T8" fmla="*/ 9 w 11"/>
                <a:gd name="T9" fmla="*/ 1 h 13"/>
                <a:gd name="T10" fmla="*/ 9 w 11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9" y="9"/>
                  </a:moveTo>
                  <a:cubicBezTo>
                    <a:pt x="8" y="10"/>
                    <a:pt x="6" y="11"/>
                    <a:pt x="5" y="12"/>
                  </a:cubicBezTo>
                  <a:cubicBezTo>
                    <a:pt x="4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4" y="2"/>
                    <a:pt x="7" y="0"/>
                    <a:pt x="9" y="1"/>
                  </a:cubicBezTo>
                  <a:cubicBezTo>
                    <a:pt x="10" y="2"/>
                    <a:pt x="11" y="6"/>
                    <a:pt x="9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066"/>
            <p:cNvSpPr>
              <a:spLocks/>
            </p:cNvSpPr>
            <p:nvPr userDrawn="1"/>
          </p:nvSpPr>
          <p:spPr bwMode="auto">
            <a:xfrm>
              <a:off x="6357939" y="451961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4" y="7"/>
                    <a:pt x="2" y="6"/>
                    <a:pt x="0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7" y="2"/>
                    <a:pt x="8" y="2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067"/>
            <p:cNvSpPr>
              <a:spLocks/>
            </p:cNvSpPr>
            <p:nvPr userDrawn="1"/>
          </p:nvSpPr>
          <p:spPr bwMode="auto">
            <a:xfrm>
              <a:off x="6375401" y="45386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1 w 10"/>
                <a:gd name="T5" fmla="*/ 10 h 12"/>
                <a:gd name="T6" fmla="*/ 1 w 10"/>
                <a:gd name="T7" fmla="*/ 5 h 12"/>
                <a:gd name="T8" fmla="*/ 8 w 10"/>
                <a:gd name="T9" fmla="*/ 0 h 12"/>
                <a:gd name="T10" fmla="*/ 9 w 10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2" y="11"/>
                    <a:pt x="1" y="10"/>
                  </a:cubicBezTo>
                  <a:cubicBezTo>
                    <a:pt x="1" y="8"/>
                    <a:pt x="0" y="6"/>
                    <a:pt x="1" y="5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10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068"/>
            <p:cNvSpPr>
              <a:spLocks/>
            </p:cNvSpPr>
            <p:nvPr userDrawn="1"/>
          </p:nvSpPr>
          <p:spPr bwMode="auto">
            <a:xfrm>
              <a:off x="6381751" y="4530725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2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6" y="2"/>
                    <a:pt x="8" y="2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069"/>
            <p:cNvSpPr>
              <a:spLocks/>
            </p:cNvSpPr>
            <p:nvPr userDrawn="1"/>
          </p:nvSpPr>
          <p:spPr bwMode="auto">
            <a:xfrm>
              <a:off x="6334126" y="4500563"/>
              <a:ext cx="68263" cy="38100"/>
            </a:xfrm>
            <a:custGeom>
              <a:avLst/>
              <a:gdLst>
                <a:gd name="T0" fmla="*/ 0 w 43"/>
                <a:gd name="T1" fmla="*/ 1 h 24"/>
                <a:gd name="T2" fmla="*/ 42 w 43"/>
                <a:gd name="T3" fmla="*/ 24 h 24"/>
                <a:gd name="T4" fmla="*/ 43 w 43"/>
                <a:gd name="T5" fmla="*/ 23 h 24"/>
                <a:gd name="T6" fmla="*/ 1 w 43"/>
                <a:gd name="T7" fmla="*/ 0 h 24"/>
                <a:gd name="T8" fmla="*/ 0 w 43"/>
                <a:gd name="T9" fmla="*/ 1 h 24"/>
                <a:gd name="T10" fmla="*/ 0 w 43"/>
                <a:gd name="T1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4">
                  <a:moveTo>
                    <a:pt x="0" y="1"/>
                  </a:moveTo>
                  <a:cubicBezTo>
                    <a:pt x="13" y="10"/>
                    <a:pt x="27" y="18"/>
                    <a:pt x="42" y="24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28" y="17"/>
                    <a:pt x="14" y="9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070"/>
            <p:cNvSpPr>
              <a:spLocks/>
            </p:cNvSpPr>
            <p:nvPr userDrawn="1"/>
          </p:nvSpPr>
          <p:spPr bwMode="auto">
            <a:xfrm>
              <a:off x="6403976" y="45497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0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071"/>
            <p:cNvSpPr>
              <a:spLocks/>
            </p:cNvSpPr>
            <p:nvPr userDrawn="1"/>
          </p:nvSpPr>
          <p:spPr bwMode="auto">
            <a:xfrm>
              <a:off x="6410326" y="4541838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072"/>
            <p:cNvSpPr>
              <a:spLocks/>
            </p:cNvSpPr>
            <p:nvPr userDrawn="1"/>
          </p:nvSpPr>
          <p:spPr bwMode="auto">
            <a:xfrm>
              <a:off x="6429376" y="4557713"/>
              <a:ext cx="15875" cy="20638"/>
            </a:xfrm>
            <a:custGeom>
              <a:avLst/>
              <a:gdLst>
                <a:gd name="T0" fmla="*/ 9 w 10"/>
                <a:gd name="T1" fmla="*/ 7 h 13"/>
                <a:gd name="T2" fmla="*/ 4 w 10"/>
                <a:gd name="T3" fmla="*/ 13 h 13"/>
                <a:gd name="T4" fmla="*/ 1 w 10"/>
                <a:gd name="T5" fmla="*/ 5 h 13"/>
                <a:gd name="T6" fmla="*/ 7 w 10"/>
                <a:gd name="T7" fmla="*/ 0 h 13"/>
                <a:gd name="T8" fmla="*/ 9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073"/>
            <p:cNvSpPr>
              <a:spLocks/>
            </p:cNvSpPr>
            <p:nvPr userDrawn="1"/>
          </p:nvSpPr>
          <p:spPr bwMode="auto">
            <a:xfrm>
              <a:off x="6435726" y="45497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074"/>
            <p:cNvSpPr>
              <a:spLocks/>
            </p:cNvSpPr>
            <p:nvPr userDrawn="1"/>
          </p:nvSpPr>
          <p:spPr bwMode="auto">
            <a:xfrm>
              <a:off x="6456364" y="4562475"/>
              <a:ext cx="15875" cy="22225"/>
            </a:xfrm>
            <a:custGeom>
              <a:avLst/>
              <a:gdLst>
                <a:gd name="T0" fmla="*/ 9 w 10"/>
                <a:gd name="T1" fmla="*/ 8 h 14"/>
                <a:gd name="T2" fmla="*/ 4 w 10"/>
                <a:gd name="T3" fmla="*/ 14 h 14"/>
                <a:gd name="T4" fmla="*/ 1 w 10"/>
                <a:gd name="T5" fmla="*/ 6 h 14"/>
                <a:gd name="T6" fmla="*/ 6 w 10"/>
                <a:gd name="T7" fmla="*/ 1 h 14"/>
                <a:gd name="T8" fmla="*/ 9 w 10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8"/>
                  </a:moveTo>
                  <a:cubicBezTo>
                    <a:pt x="9" y="12"/>
                    <a:pt x="4" y="14"/>
                    <a:pt x="4" y="14"/>
                  </a:cubicBezTo>
                  <a:cubicBezTo>
                    <a:pt x="4" y="14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075"/>
            <p:cNvSpPr>
              <a:spLocks/>
            </p:cNvSpPr>
            <p:nvPr userDrawn="1"/>
          </p:nvSpPr>
          <p:spPr bwMode="auto">
            <a:xfrm>
              <a:off x="6461126" y="455612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076"/>
            <p:cNvSpPr>
              <a:spLocks/>
            </p:cNvSpPr>
            <p:nvPr userDrawn="1"/>
          </p:nvSpPr>
          <p:spPr bwMode="auto">
            <a:xfrm>
              <a:off x="6405564" y="4538663"/>
              <a:ext cx="74613" cy="20638"/>
            </a:xfrm>
            <a:custGeom>
              <a:avLst/>
              <a:gdLst>
                <a:gd name="T0" fmla="*/ 0 w 47"/>
                <a:gd name="T1" fmla="*/ 1 h 13"/>
                <a:gd name="T2" fmla="*/ 47 w 47"/>
                <a:gd name="T3" fmla="*/ 13 h 13"/>
                <a:gd name="T4" fmla="*/ 47 w 47"/>
                <a:gd name="T5" fmla="*/ 12 h 13"/>
                <a:gd name="T6" fmla="*/ 0 w 47"/>
                <a:gd name="T7" fmla="*/ 0 h 13"/>
                <a:gd name="T8" fmla="*/ 0 w 47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3">
                  <a:moveTo>
                    <a:pt x="0" y="1"/>
                  </a:moveTo>
                  <a:cubicBezTo>
                    <a:pt x="15" y="6"/>
                    <a:pt x="31" y="10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31" y="10"/>
                    <a:pt x="15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77"/>
            <p:cNvSpPr>
              <a:spLocks/>
            </p:cNvSpPr>
            <p:nvPr userDrawn="1"/>
          </p:nvSpPr>
          <p:spPr bwMode="auto">
            <a:xfrm>
              <a:off x="6488114" y="456882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078"/>
            <p:cNvSpPr>
              <a:spLocks/>
            </p:cNvSpPr>
            <p:nvPr userDrawn="1"/>
          </p:nvSpPr>
          <p:spPr bwMode="auto">
            <a:xfrm>
              <a:off x="6491289" y="45608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079"/>
            <p:cNvSpPr>
              <a:spLocks/>
            </p:cNvSpPr>
            <p:nvPr userDrawn="1"/>
          </p:nvSpPr>
          <p:spPr bwMode="auto">
            <a:xfrm>
              <a:off x="6515101" y="4572000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Rectangle 1080"/>
            <p:cNvSpPr>
              <a:spLocks noChangeArrowheads="1"/>
            </p:cNvSpPr>
            <p:nvPr userDrawn="1"/>
          </p:nvSpPr>
          <p:spPr bwMode="auto">
            <a:xfrm>
              <a:off x="6518276" y="45640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081"/>
            <p:cNvSpPr>
              <a:spLocks/>
            </p:cNvSpPr>
            <p:nvPr userDrawn="1"/>
          </p:nvSpPr>
          <p:spPr bwMode="auto">
            <a:xfrm>
              <a:off x="6542089" y="4573588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4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7" y="0"/>
                    <a:pt x="9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Rectangle 1082"/>
            <p:cNvSpPr>
              <a:spLocks noChangeArrowheads="1"/>
            </p:cNvSpPr>
            <p:nvPr userDrawn="1"/>
          </p:nvSpPr>
          <p:spPr bwMode="auto">
            <a:xfrm>
              <a:off x="6545264" y="4565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083"/>
            <p:cNvSpPr>
              <a:spLocks/>
            </p:cNvSpPr>
            <p:nvPr userDrawn="1"/>
          </p:nvSpPr>
          <p:spPr bwMode="auto">
            <a:xfrm>
              <a:off x="6484939" y="4559300"/>
              <a:ext cx="77788" cy="7938"/>
            </a:xfrm>
            <a:custGeom>
              <a:avLst/>
              <a:gdLst>
                <a:gd name="T0" fmla="*/ 0 w 49"/>
                <a:gd name="T1" fmla="*/ 1 h 5"/>
                <a:gd name="T2" fmla="*/ 24 w 49"/>
                <a:gd name="T3" fmla="*/ 4 h 5"/>
                <a:gd name="T4" fmla="*/ 36 w 49"/>
                <a:gd name="T5" fmla="*/ 4 h 5"/>
                <a:gd name="T6" fmla="*/ 49 w 49"/>
                <a:gd name="T7" fmla="*/ 5 h 5"/>
                <a:gd name="T8" fmla="*/ 49 w 49"/>
                <a:gd name="T9" fmla="*/ 4 h 5"/>
                <a:gd name="T10" fmla="*/ 36 w 49"/>
                <a:gd name="T11" fmla="*/ 4 h 5"/>
                <a:gd name="T12" fmla="*/ 24 w 49"/>
                <a:gd name="T13" fmla="*/ 3 h 5"/>
                <a:gd name="T14" fmla="*/ 0 w 49"/>
                <a:gd name="T15" fmla="*/ 0 h 5"/>
                <a:gd name="T16" fmla="*/ 0 w 49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5">
                  <a:moveTo>
                    <a:pt x="0" y="1"/>
                  </a:moveTo>
                  <a:cubicBezTo>
                    <a:pt x="8" y="2"/>
                    <a:pt x="16" y="3"/>
                    <a:pt x="24" y="4"/>
                  </a:cubicBezTo>
                  <a:cubicBezTo>
                    <a:pt x="28" y="4"/>
                    <a:pt x="32" y="4"/>
                    <a:pt x="36" y="4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2" y="3"/>
                    <a:pt x="28" y="3"/>
                    <a:pt x="24" y="3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084"/>
            <p:cNvSpPr>
              <a:spLocks/>
            </p:cNvSpPr>
            <p:nvPr userDrawn="1"/>
          </p:nvSpPr>
          <p:spPr bwMode="auto">
            <a:xfrm>
              <a:off x="6573839" y="4573588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085"/>
            <p:cNvSpPr>
              <a:spLocks/>
            </p:cNvSpPr>
            <p:nvPr userDrawn="1"/>
          </p:nvSpPr>
          <p:spPr bwMode="auto">
            <a:xfrm>
              <a:off x="6573839" y="4565650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1 w 7"/>
                <a:gd name="T3" fmla="*/ 6 h 6"/>
                <a:gd name="T4" fmla="*/ 0 w 7"/>
                <a:gd name="T5" fmla="*/ 0 h 6"/>
                <a:gd name="T6" fmla="*/ 7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lnTo>
                    <a:pt x="1" y="6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086"/>
            <p:cNvSpPr>
              <a:spLocks/>
            </p:cNvSpPr>
            <p:nvPr userDrawn="1"/>
          </p:nvSpPr>
          <p:spPr bwMode="auto">
            <a:xfrm>
              <a:off x="6600826" y="4572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2 w 8"/>
                <a:gd name="T5" fmla="*/ 12 h 13"/>
                <a:gd name="T6" fmla="*/ 0 w 8"/>
                <a:gd name="T7" fmla="*/ 7 h 13"/>
                <a:gd name="T8" fmla="*/ 3 w 8"/>
                <a:gd name="T9" fmla="*/ 0 h 13"/>
                <a:gd name="T10" fmla="*/ 8 w 8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3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087"/>
            <p:cNvSpPr>
              <a:spLocks/>
            </p:cNvSpPr>
            <p:nvPr userDrawn="1"/>
          </p:nvSpPr>
          <p:spPr bwMode="auto">
            <a:xfrm>
              <a:off x="6600826" y="4565650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0 w 7"/>
                <a:gd name="T3" fmla="*/ 6 h 6"/>
                <a:gd name="T4" fmla="*/ 0 w 7"/>
                <a:gd name="T5" fmla="*/ 0 h 6"/>
                <a:gd name="T6" fmla="*/ 6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cubicBezTo>
                    <a:pt x="5" y="6"/>
                    <a:pt x="3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088"/>
            <p:cNvSpPr>
              <a:spLocks/>
            </p:cNvSpPr>
            <p:nvPr userDrawn="1"/>
          </p:nvSpPr>
          <p:spPr bwMode="auto">
            <a:xfrm>
              <a:off x="6627814" y="4570413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6 w 8"/>
                <a:gd name="T3" fmla="*/ 11 h 13"/>
                <a:gd name="T4" fmla="*/ 5 w 8"/>
                <a:gd name="T5" fmla="*/ 13 h 13"/>
                <a:gd name="T6" fmla="*/ 0 w 8"/>
                <a:gd name="T7" fmla="*/ 7 h 13"/>
                <a:gd name="T8" fmla="*/ 3 w 8"/>
                <a:gd name="T9" fmla="*/ 0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8"/>
                    <a:pt x="7" y="10"/>
                    <a:pt x="6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0" y="11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089"/>
            <p:cNvSpPr>
              <a:spLocks/>
            </p:cNvSpPr>
            <p:nvPr userDrawn="1"/>
          </p:nvSpPr>
          <p:spPr bwMode="auto">
            <a:xfrm>
              <a:off x="6627814" y="456247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cubicBezTo>
                    <a:pt x="4" y="7"/>
                    <a:pt x="2" y="7"/>
                    <a:pt x="0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090"/>
            <p:cNvSpPr>
              <a:spLocks/>
            </p:cNvSpPr>
            <p:nvPr userDrawn="1"/>
          </p:nvSpPr>
          <p:spPr bwMode="auto">
            <a:xfrm>
              <a:off x="6567489" y="4560888"/>
              <a:ext cx="77788" cy="6350"/>
            </a:xfrm>
            <a:custGeom>
              <a:avLst/>
              <a:gdLst>
                <a:gd name="T0" fmla="*/ 0 w 49"/>
                <a:gd name="T1" fmla="*/ 4 h 4"/>
                <a:gd name="T2" fmla="*/ 1 w 49"/>
                <a:gd name="T3" fmla="*/ 4 h 4"/>
                <a:gd name="T4" fmla="*/ 24 w 49"/>
                <a:gd name="T5" fmla="*/ 3 h 4"/>
                <a:gd name="T6" fmla="*/ 24 w 49"/>
                <a:gd name="T7" fmla="*/ 3 h 4"/>
                <a:gd name="T8" fmla="*/ 36 w 49"/>
                <a:gd name="T9" fmla="*/ 2 h 4"/>
                <a:gd name="T10" fmla="*/ 43 w 49"/>
                <a:gd name="T11" fmla="*/ 2 h 4"/>
                <a:gd name="T12" fmla="*/ 43 w 49"/>
                <a:gd name="T13" fmla="*/ 2 h 4"/>
                <a:gd name="T14" fmla="*/ 49 w 49"/>
                <a:gd name="T15" fmla="*/ 1 h 4"/>
                <a:gd name="T16" fmla="*/ 49 w 49"/>
                <a:gd name="T17" fmla="*/ 0 h 4"/>
                <a:gd name="T18" fmla="*/ 43 w 49"/>
                <a:gd name="T19" fmla="*/ 1 h 4"/>
                <a:gd name="T20" fmla="*/ 36 w 49"/>
                <a:gd name="T21" fmla="*/ 2 h 4"/>
                <a:gd name="T22" fmla="*/ 24 w 49"/>
                <a:gd name="T23" fmla="*/ 2 h 4"/>
                <a:gd name="T24" fmla="*/ 24 w 49"/>
                <a:gd name="T25" fmla="*/ 3 h 4"/>
                <a:gd name="T26" fmla="*/ 24 w 49"/>
                <a:gd name="T27" fmla="*/ 2 h 4"/>
                <a:gd name="T28" fmla="*/ 1 w 49"/>
                <a:gd name="T29" fmla="*/ 3 h 4"/>
                <a:gd name="T30" fmla="*/ 0 w 49"/>
                <a:gd name="T31" fmla="*/ 3 h 4"/>
                <a:gd name="T32" fmla="*/ 0 w 49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4">
                  <a:moveTo>
                    <a:pt x="0" y="4"/>
                  </a:moveTo>
                  <a:cubicBezTo>
                    <a:pt x="0" y="4"/>
                    <a:pt x="0" y="4"/>
                    <a:pt x="1" y="4"/>
                  </a:cubicBezTo>
                  <a:cubicBezTo>
                    <a:pt x="9" y="4"/>
                    <a:pt x="16" y="4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3"/>
                    <a:pt x="9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091"/>
            <p:cNvSpPr>
              <a:spLocks/>
            </p:cNvSpPr>
            <p:nvPr userDrawn="1"/>
          </p:nvSpPr>
          <p:spPr bwMode="auto">
            <a:xfrm>
              <a:off x="6656389" y="4567238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7 h 13"/>
                <a:gd name="T6" fmla="*/ 4 w 10"/>
                <a:gd name="T7" fmla="*/ 0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1" y="10"/>
                    <a:pt x="1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092"/>
            <p:cNvSpPr>
              <a:spLocks/>
            </p:cNvSpPr>
            <p:nvPr userDrawn="1"/>
          </p:nvSpPr>
          <p:spPr bwMode="auto">
            <a:xfrm>
              <a:off x="6656389" y="455930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093"/>
            <p:cNvSpPr>
              <a:spLocks/>
            </p:cNvSpPr>
            <p:nvPr userDrawn="1"/>
          </p:nvSpPr>
          <p:spPr bwMode="auto">
            <a:xfrm>
              <a:off x="6683376" y="45624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7 h 13"/>
                <a:gd name="T6" fmla="*/ 4 w 10"/>
                <a:gd name="T7" fmla="*/ 0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2" y="11"/>
                    <a:pt x="1" y="7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094"/>
            <p:cNvSpPr>
              <a:spLocks/>
            </p:cNvSpPr>
            <p:nvPr userDrawn="1"/>
          </p:nvSpPr>
          <p:spPr bwMode="auto">
            <a:xfrm>
              <a:off x="6683376" y="45545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095"/>
            <p:cNvSpPr>
              <a:spLocks/>
            </p:cNvSpPr>
            <p:nvPr userDrawn="1"/>
          </p:nvSpPr>
          <p:spPr bwMode="auto">
            <a:xfrm>
              <a:off x="6710364" y="4556125"/>
              <a:ext cx="15875" cy="22225"/>
            </a:xfrm>
            <a:custGeom>
              <a:avLst/>
              <a:gdLst>
                <a:gd name="T0" fmla="*/ 9 w 10"/>
                <a:gd name="T1" fmla="*/ 6 h 14"/>
                <a:gd name="T2" fmla="*/ 6 w 10"/>
                <a:gd name="T3" fmla="*/ 14 h 14"/>
                <a:gd name="T4" fmla="*/ 1 w 10"/>
                <a:gd name="T5" fmla="*/ 8 h 14"/>
                <a:gd name="T6" fmla="*/ 3 w 10"/>
                <a:gd name="T7" fmla="*/ 1 h 14"/>
                <a:gd name="T8" fmla="*/ 9 w 10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6"/>
                  </a:moveTo>
                  <a:cubicBezTo>
                    <a:pt x="10" y="10"/>
                    <a:pt x="6" y="14"/>
                    <a:pt x="6" y="14"/>
                  </a:cubicBezTo>
                  <a:cubicBezTo>
                    <a:pt x="6" y="14"/>
                    <a:pt x="2" y="12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096"/>
            <p:cNvSpPr>
              <a:spLocks/>
            </p:cNvSpPr>
            <p:nvPr userDrawn="1"/>
          </p:nvSpPr>
          <p:spPr bwMode="auto">
            <a:xfrm>
              <a:off x="6708776" y="4549775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097"/>
            <p:cNvSpPr>
              <a:spLocks/>
            </p:cNvSpPr>
            <p:nvPr userDrawn="1"/>
          </p:nvSpPr>
          <p:spPr bwMode="auto">
            <a:xfrm>
              <a:off x="6650039" y="4546600"/>
              <a:ext cx="76200" cy="15875"/>
            </a:xfrm>
            <a:custGeom>
              <a:avLst/>
              <a:gdLst>
                <a:gd name="T0" fmla="*/ 0 w 48"/>
                <a:gd name="T1" fmla="*/ 10 h 10"/>
                <a:gd name="T2" fmla="*/ 48 w 48"/>
                <a:gd name="T3" fmla="*/ 1 h 10"/>
                <a:gd name="T4" fmla="*/ 48 w 48"/>
                <a:gd name="T5" fmla="*/ 0 h 10"/>
                <a:gd name="T6" fmla="*/ 0 w 48"/>
                <a:gd name="T7" fmla="*/ 9 h 10"/>
                <a:gd name="T8" fmla="*/ 0 w 4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0">
                  <a:moveTo>
                    <a:pt x="0" y="10"/>
                  </a:moveTo>
                  <a:cubicBezTo>
                    <a:pt x="16" y="8"/>
                    <a:pt x="32" y="5"/>
                    <a:pt x="48" y="1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2" y="4"/>
                    <a:pt x="16" y="7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098"/>
            <p:cNvSpPr>
              <a:spLocks/>
            </p:cNvSpPr>
            <p:nvPr userDrawn="1"/>
          </p:nvSpPr>
          <p:spPr bwMode="auto">
            <a:xfrm>
              <a:off x="6740526" y="45497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0 w 9"/>
                <a:gd name="T5" fmla="*/ 8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0" y="8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099"/>
            <p:cNvSpPr>
              <a:spLocks/>
            </p:cNvSpPr>
            <p:nvPr userDrawn="1"/>
          </p:nvSpPr>
          <p:spPr bwMode="auto">
            <a:xfrm>
              <a:off x="6738939" y="45418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100"/>
            <p:cNvSpPr>
              <a:spLocks/>
            </p:cNvSpPr>
            <p:nvPr userDrawn="1"/>
          </p:nvSpPr>
          <p:spPr bwMode="auto">
            <a:xfrm>
              <a:off x="6765926" y="4541838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101"/>
            <p:cNvSpPr>
              <a:spLocks/>
            </p:cNvSpPr>
            <p:nvPr userDrawn="1"/>
          </p:nvSpPr>
          <p:spPr bwMode="auto">
            <a:xfrm>
              <a:off x="6764339" y="4533900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1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1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102"/>
            <p:cNvSpPr>
              <a:spLocks/>
            </p:cNvSpPr>
            <p:nvPr userDrawn="1"/>
          </p:nvSpPr>
          <p:spPr bwMode="auto">
            <a:xfrm>
              <a:off x="6791326" y="45323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9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9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103"/>
            <p:cNvSpPr>
              <a:spLocks/>
            </p:cNvSpPr>
            <p:nvPr userDrawn="1"/>
          </p:nvSpPr>
          <p:spPr bwMode="auto">
            <a:xfrm>
              <a:off x="6789739" y="4525963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104"/>
            <p:cNvSpPr>
              <a:spLocks/>
            </p:cNvSpPr>
            <p:nvPr userDrawn="1"/>
          </p:nvSpPr>
          <p:spPr bwMode="auto">
            <a:xfrm>
              <a:off x="6731001" y="4522788"/>
              <a:ext cx="74613" cy="23813"/>
            </a:xfrm>
            <a:custGeom>
              <a:avLst/>
              <a:gdLst>
                <a:gd name="T0" fmla="*/ 0 w 47"/>
                <a:gd name="T1" fmla="*/ 15 h 15"/>
                <a:gd name="T2" fmla="*/ 47 w 47"/>
                <a:gd name="T3" fmla="*/ 1 h 15"/>
                <a:gd name="T4" fmla="*/ 47 w 47"/>
                <a:gd name="T5" fmla="*/ 0 h 15"/>
                <a:gd name="T6" fmla="*/ 0 w 47"/>
                <a:gd name="T7" fmla="*/ 14 h 15"/>
                <a:gd name="T8" fmla="*/ 0 w 47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">
                  <a:moveTo>
                    <a:pt x="0" y="15"/>
                  </a:moveTo>
                  <a:cubicBezTo>
                    <a:pt x="16" y="11"/>
                    <a:pt x="32" y="6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1" y="5"/>
                    <a:pt x="16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105"/>
            <p:cNvSpPr>
              <a:spLocks/>
            </p:cNvSpPr>
            <p:nvPr userDrawn="1"/>
          </p:nvSpPr>
          <p:spPr bwMode="auto">
            <a:xfrm>
              <a:off x="6819901" y="4522788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1 w 10"/>
                <a:gd name="T5" fmla="*/ 8 h 13"/>
                <a:gd name="T6" fmla="*/ 3 w 10"/>
                <a:gd name="T7" fmla="*/ 0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8"/>
                    <a:pt x="8" y="13"/>
                    <a:pt x="8" y="13"/>
                  </a:cubicBezTo>
                  <a:cubicBezTo>
                    <a:pt x="8" y="13"/>
                    <a:pt x="3" y="11"/>
                    <a:pt x="1" y="8"/>
                  </a:cubicBezTo>
                  <a:cubicBezTo>
                    <a:pt x="0" y="5"/>
                    <a:pt x="1" y="1"/>
                    <a:pt x="3" y="0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106"/>
            <p:cNvSpPr>
              <a:spLocks/>
            </p:cNvSpPr>
            <p:nvPr userDrawn="1"/>
          </p:nvSpPr>
          <p:spPr bwMode="auto">
            <a:xfrm>
              <a:off x="6816726" y="4514850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107"/>
            <p:cNvSpPr>
              <a:spLocks/>
            </p:cNvSpPr>
            <p:nvPr userDrawn="1"/>
          </p:nvSpPr>
          <p:spPr bwMode="auto">
            <a:xfrm>
              <a:off x="6845301" y="4511675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8"/>
                    <a:pt x="8" y="13"/>
                    <a:pt x="8" y="13"/>
                  </a:cubicBezTo>
                  <a:cubicBezTo>
                    <a:pt x="8" y="13"/>
                    <a:pt x="3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108"/>
            <p:cNvSpPr>
              <a:spLocks/>
            </p:cNvSpPr>
            <p:nvPr userDrawn="1"/>
          </p:nvSpPr>
          <p:spPr bwMode="auto">
            <a:xfrm>
              <a:off x="6842126" y="45037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109"/>
            <p:cNvSpPr>
              <a:spLocks/>
            </p:cNvSpPr>
            <p:nvPr userDrawn="1"/>
          </p:nvSpPr>
          <p:spPr bwMode="auto">
            <a:xfrm>
              <a:off x="6869114" y="4500563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8 w 11"/>
                <a:gd name="T3" fmla="*/ 12 h 12"/>
                <a:gd name="T4" fmla="*/ 2 w 11"/>
                <a:gd name="T5" fmla="*/ 8 h 12"/>
                <a:gd name="T6" fmla="*/ 3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8"/>
                    <a:pt x="8" y="12"/>
                    <a:pt x="8" y="12"/>
                  </a:cubicBezTo>
                  <a:cubicBezTo>
                    <a:pt x="8" y="12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110"/>
            <p:cNvSpPr>
              <a:spLocks/>
            </p:cNvSpPr>
            <p:nvPr userDrawn="1"/>
          </p:nvSpPr>
          <p:spPr bwMode="auto">
            <a:xfrm>
              <a:off x="6865939" y="4492625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111"/>
            <p:cNvSpPr>
              <a:spLocks/>
            </p:cNvSpPr>
            <p:nvPr userDrawn="1"/>
          </p:nvSpPr>
          <p:spPr bwMode="auto">
            <a:xfrm>
              <a:off x="6808789" y="4489450"/>
              <a:ext cx="73025" cy="31750"/>
            </a:xfrm>
            <a:custGeom>
              <a:avLst/>
              <a:gdLst>
                <a:gd name="T0" fmla="*/ 1 w 46"/>
                <a:gd name="T1" fmla="*/ 20 h 20"/>
                <a:gd name="T2" fmla="*/ 46 w 46"/>
                <a:gd name="T3" fmla="*/ 0 h 20"/>
                <a:gd name="T4" fmla="*/ 45 w 46"/>
                <a:gd name="T5" fmla="*/ 0 h 20"/>
                <a:gd name="T6" fmla="*/ 0 w 46"/>
                <a:gd name="T7" fmla="*/ 20 h 20"/>
                <a:gd name="T8" fmla="*/ 1 w 46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0">
                  <a:moveTo>
                    <a:pt x="1" y="20"/>
                  </a:moveTo>
                  <a:cubicBezTo>
                    <a:pt x="16" y="15"/>
                    <a:pt x="31" y="8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1" y="7"/>
                    <a:pt x="16" y="14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112"/>
            <p:cNvSpPr>
              <a:spLocks/>
            </p:cNvSpPr>
            <p:nvPr userDrawn="1"/>
          </p:nvSpPr>
          <p:spPr bwMode="auto">
            <a:xfrm>
              <a:off x="6896101" y="4486275"/>
              <a:ext cx="17463" cy="20638"/>
            </a:xfrm>
            <a:custGeom>
              <a:avLst/>
              <a:gdLst>
                <a:gd name="T0" fmla="*/ 9 w 11"/>
                <a:gd name="T1" fmla="*/ 5 h 13"/>
                <a:gd name="T2" fmla="*/ 9 w 11"/>
                <a:gd name="T3" fmla="*/ 13 h 13"/>
                <a:gd name="T4" fmla="*/ 2 w 11"/>
                <a:gd name="T5" fmla="*/ 9 h 13"/>
                <a:gd name="T6" fmla="*/ 2 w 11"/>
                <a:gd name="T7" fmla="*/ 1 h 13"/>
                <a:gd name="T8" fmla="*/ 9 w 11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9" y="5"/>
                  </a:moveTo>
                  <a:cubicBezTo>
                    <a:pt x="11" y="8"/>
                    <a:pt x="9" y="13"/>
                    <a:pt x="9" y="13"/>
                  </a:cubicBezTo>
                  <a:cubicBezTo>
                    <a:pt x="9" y="13"/>
                    <a:pt x="4" y="12"/>
                    <a:pt x="2" y="9"/>
                  </a:cubicBezTo>
                  <a:cubicBezTo>
                    <a:pt x="0" y="6"/>
                    <a:pt x="1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113"/>
            <p:cNvSpPr>
              <a:spLocks/>
            </p:cNvSpPr>
            <p:nvPr userDrawn="1"/>
          </p:nvSpPr>
          <p:spPr bwMode="auto">
            <a:xfrm>
              <a:off x="6892926" y="4479925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2 w 8"/>
                <a:gd name="T3" fmla="*/ 8 h 8"/>
                <a:gd name="T4" fmla="*/ 0 w 8"/>
                <a:gd name="T5" fmla="*/ 2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114"/>
            <p:cNvSpPr>
              <a:spLocks/>
            </p:cNvSpPr>
            <p:nvPr userDrawn="1"/>
          </p:nvSpPr>
          <p:spPr bwMode="auto">
            <a:xfrm>
              <a:off x="6919914" y="4473575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8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115"/>
            <p:cNvSpPr>
              <a:spLocks/>
            </p:cNvSpPr>
            <p:nvPr userDrawn="1"/>
          </p:nvSpPr>
          <p:spPr bwMode="auto">
            <a:xfrm>
              <a:off x="6915151" y="4465638"/>
              <a:ext cx="14288" cy="14288"/>
            </a:xfrm>
            <a:custGeom>
              <a:avLst/>
              <a:gdLst>
                <a:gd name="T0" fmla="*/ 9 w 9"/>
                <a:gd name="T1" fmla="*/ 6 h 9"/>
                <a:gd name="T2" fmla="*/ 3 w 9"/>
                <a:gd name="T3" fmla="*/ 9 h 9"/>
                <a:gd name="T4" fmla="*/ 0 w 9"/>
                <a:gd name="T5" fmla="*/ 3 h 9"/>
                <a:gd name="T6" fmla="*/ 6 w 9"/>
                <a:gd name="T7" fmla="*/ 0 h 9"/>
                <a:gd name="T8" fmla="*/ 9 w 9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6"/>
                  </a:moveTo>
                  <a:lnTo>
                    <a:pt x="3" y="9"/>
                  </a:lnTo>
                  <a:lnTo>
                    <a:pt x="0" y="3"/>
                  </a:lnTo>
                  <a:lnTo>
                    <a:pt x="6" y="0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116"/>
            <p:cNvSpPr>
              <a:spLocks/>
            </p:cNvSpPr>
            <p:nvPr userDrawn="1"/>
          </p:nvSpPr>
          <p:spPr bwMode="auto">
            <a:xfrm>
              <a:off x="6943726" y="4459288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8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1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117"/>
            <p:cNvSpPr>
              <a:spLocks/>
            </p:cNvSpPr>
            <p:nvPr userDrawn="1"/>
          </p:nvSpPr>
          <p:spPr bwMode="auto">
            <a:xfrm>
              <a:off x="6938964" y="44529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118"/>
            <p:cNvSpPr>
              <a:spLocks/>
            </p:cNvSpPr>
            <p:nvPr userDrawn="1"/>
          </p:nvSpPr>
          <p:spPr bwMode="auto">
            <a:xfrm>
              <a:off x="6884989" y="4448175"/>
              <a:ext cx="68263" cy="39688"/>
            </a:xfrm>
            <a:custGeom>
              <a:avLst/>
              <a:gdLst>
                <a:gd name="T0" fmla="*/ 0 w 43"/>
                <a:gd name="T1" fmla="*/ 25 h 25"/>
                <a:gd name="T2" fmla="*/ 43 w 43"/>
                <a:gd name="T3" fmla="*/ 0 h 25"/>
                <a:gd name="T4" fmla="*/ 43 w 43"/>
                <a:gd name="T5" fmla="*/ 0 h 25"/>
                <a:gd name="T6" fmla="*/ 0 w 43"/>
                <a:gd name="T7" fmla="*/ 24 h 25"/>
                <a:gd name="T8" fmla="*/ 0 w 43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5">
                  <a:moveTo>
                    <a:pt x="0" y="25"/>
                  </a:moveTo>
                  <a:cubicBezTo>
                    <a:pt x="15" y="18"/>
                    <a:pt x="29" y="9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9" y="9"/>
                    <a:pt x="15" y="17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119"/>
            <p:cNvSpPr>
              <a:spLocks/>
            </p:cNvSpPr>
            <p:nvPr userDrawn="1"/>
          </p:nvSpPr>
          <p:spPr bwMode="auto">
            <a:xfrm>
              <a:off x="6969126" y="4443413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120"/>
            <p:cNvSpPr>
              <a:spLocks/>
            </p:cNvSpPr>
            <p:nvPr userDrawn="1"/>
          </p:nvSpPr>
          <p:spPr bwMode="auto">
            <a:xfrm>
              <a:off x="6964364" y="4435475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3 w 8"/>
                <a:gd name="T3" fmla="*/ 9 h 9"/>
                <a:gd name="T4" fmla="*/ 0 w 8"/>
                <a:gd name="T5" fmla="*/ 4 h 9"/>
                <a:gd name="T6" fmla="*/ 5 w 8"/>
                <a:gd name="T7" fmla="*/ 0 h 9"/>
                <a:gd name="T8" fmla="*/ 8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6" y="7"/>
                    <a:pt x="5" y="8"/>
                    <a:pt x="3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2"/>
                    <a:pt x="5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121"/>
            <p:cNvSpPr>
              <a:spLocks/>
            </p:cNvSpPr>
            <p:nvPr userDrawn="1"/>
          </p:nvSpPr>
          <p:spPr bwMode="auto">
            <a:xfrm>
              <a:off x="6991351" y="4427538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3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122"/>
            <p:cNvSpPr>
              <a:spLocks/>
            </p:cNvSpPr>
            <p:nvPr userDrawn="1"/>
          </p:nvSpPr>
          <p:spPr bwMode="auto">
            <a:xfrm>
              <a:off x="6985001" y="4421188"/>
              <a:ext cx="14288" cy="12700"/>
            </a:xfrm>
            <a:custGeom>
              <a:avLst/>
              <a:gdLst>
                <a:gd name="T0" fmla="*/ 9 w 9"/>
                <a:gd name="T1" fmla="*/ 5 h 8"/>
                <a:gd name="T2" fmla="*/ 4 w 9"/>
                <a:gd name="T3" fmla="*/ 8 h 8"/>
                <a:gd name="T4" fmla="*/ 0 w 9"/>
                <a:gd name="T5" fmla="*/ 3 h 8"/>
                <a:gd name="T6" fmla="*/ 5 w 9"/>
                <a:gd name="T7" fmla="*/ 0 h 8"/>
                <a:gd name="T8" fmla="*/ 9 w 9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5"/>
                  </a:moveTo>
                  <a:cubicBezTo>
                    <a:pt x="7" y="6"/>
                    <a:pt x="6" y="7"/>
                    <a:pt x="4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lnTo>
                    <a:pt x="9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123"/>
            <p:cNvSpPr>
              <a:spLocks/>
            </p:cNvSpPr>
            <p:nvPr userDrawn="1"/>
          </p:nvSpPr>
          <p:spPr bwMode="auto">
            <a:xfrm>
              <a:off x="7011989" y="4411663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0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7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124"/>
            <p:cNvSpPr>
              <a:spLocks/>
            </p:cNvSpPr>
            <p:nvPr userDrawn="1"/>
          </p:nvSpPr>
          <p:spPr bwMode="auto">
            <a:xfrm>
              <a:off x="7007226" y="440531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3 h 8"/>
                <a:gd name="T6" fmla="*/ 5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125"/>
            <p:cNvSpPr>
              <a:spLocks/>
            </p:cNvSpPr>
            <p:nvPr userDrawn="1"/>
          </p:nvSpPr>
          <p:spPr bwMode="auto">
            <a:xfrm>
              <a:off x="6956426" y="4398963"/>
              <a:ext cx="65088" cy="47625"/>
            </a:xfrm>
            <a:custGeom>
              <a:avLst/>
              <a:gdLst>
                <a:gd name="T0" fmla="*/ 1 w 41"/>
                <a:gd name="T1" fmla="*/ 30 h 30"/>
                <a:gd name="T2" fmla="*/ 41 w 41"/>
                <a:gd name="T3" fmla="*/ 1 h 30"/>
                <a:gd name="T4" fmla="*/ 40 w 41"/>
                <a:gd name="T5" fmla="*/ 0 h 30"/>
                <a:gd name="T6" fmla="*/ 0 w 41"/>
                <a:gd name="T7" fmla="*/ 29 h 30"/>
                <a:gd name="T8" fmla="*/ 1 w 41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0">
                  <a:moveTo>
                    <a:pt x="1" y="30"/>
                  </a:moveTo>
                  <a:cubicBezTo>
                    <a:pt x="15" y="21"/>
                    <a:pt x="28" y="11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8" y="10"/>
                    <a:pt x="14" y="20"/>
                    <a:pt x="0" y="29"/>
                  </a:cubicBezTo>
                  <a:cubicBezTo>
                    <a:pt x="1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126"/>
            <p:cNvSpPr>
              <a:spLocks/>
            </p:cNvSpPr>
            <p:nvPr userDrawn="1"/>
          </p:nvSpPr>
          <p:spPr bwMode="auto">
            <a:xfrm>
              <a:off x="7035801" y="4392613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0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7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127"/>
            <p:cNvSpPr>
              <a:spLocks/>
            </p:cNvSpPr>
            <p:nvPr userDrawn="1"/>
          </p:nvSpPr>
          <p:spPr bwMode="auto">
            <a:xfrm>
              <a:off x="7031039" y="438626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4 w 8"/>
                <a:gd name="T3" fmla="*/ 8 h 8"/>
                <a:gd name="T4" fmla="*/ 0 w 8"/>
                <a:gd name="T5" fmla="*/ 4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128"/>
            <p:cNvSpPr>
              <a:spLocks/>
            </p:cNvSpPr>
            <p:nvPr userDrawn="1"/>
          </p:nvSpPr>
          <p:spPr bwMode="auto">
            <a:xfrm>
              <a:off x="7056439" y="4375150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1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129"/>
            <p:cNvSpPr>
              <a:spLocks/>
            </p:cNvSpPr>
            <p:nvPr userDrawn="1"/>
          </p:nvSpPr>
          <p:spPr bwMode="auto">
            <a:xfrm>
              <a:off x="7051676" y="4368800"/>
              <a:ext cx="12700" cy="14288"/>
            </a:xfrm>
            <a:custGeom>
              <a:avLst/>
              <a:gdLst>
                <a:gd name="T0" fmla="*/ 8 w 8"/>
                <a:gd name="T1" fmla="*/ 4 h 9"/>
                <a:gd name="T2" fmla="*/ 4 w 8"/>
                <a:gd name="T3" fmla="*/ 9 h 9"/>
                <a:gd name="T4" fmla="*/ 0 w 8"/>
                <a:gd name="T5" fmla="*/ 4 h 9"/>
                <a:gd name="T6" fmla="*/ 4 w 8"/>
                <a:gd name="T7" fmla="*/ 0 h 9"/>
                <a:gd name="T8" fmla="*/ 8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cubicBezTo>
                    <a:pt x="7" y="6"/>
                    <a:pt x="5" y="7"/>
                    <a:pt x="4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130"/>
            <p:cNvSpPr>
              <a:spLocks/>
            </p:cNvSpPr>
            <p:nvPr userDrawn="1"/>
          </p:nvSpPr>
          <p:spPr bwMode="auto">
            <a:xfrm>
              <a:off x="7077076" y="4357688"/>
              <a:ext cx="19050" cy="17463"/>
            </a:xfrm>
            <a:custGeom>
              <a:avLst/>
              <a:gdLst>
                <a:gd name="T0" fmla="*/ 9 w 12"/>
                <a:gd name="T1" fmla="*/ 3 h 11"/>
                <a:gd name="T2" fmla="*/ 11 w 12"/>
                <a:gd name="T3" fmla="*/ 11 h 11"/>
                <a:gd name="T4" fmla="*/ 3 w 12"/>
                <a:gd name="T5" fmla="*/ 9 h 11"/>
                <a:gd name="T6" fmla="*/ 2 w 12"/>
                <a:gd name="T7" fmla="*/ 1 h 11"/>
                <a:gd name="T8" fmla="*/ 9 w 12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9" y="3"/>
                  </a:moveTo>
                  <a:cubicBezTo>
                    <a:pt x="12" y="6"/>
                    <a:pt x="11" y="11"/>
                    <a:pt x="11" y="11"/>
                  </a:cubicBezTo>
                  <a:cubicBezTo>
                    <a:pt x="11" y="11"/>
                    <a:pt x="6" y="11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7" y="0"/>
                    <a:pt x="9" y="3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131"/>
            <p:cNvSpPr>
              <a:spLocks/>
            </p:cNvSpPr>
            <p:nvPr userDrawn="1"/>
          </p:nvSpPr>
          <p:spPr bwMode="auto">
            <a:xfrm>
              <a:off x="7070726" y="4351338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4 h 8"/>
                <a:gd name="T6" fmla="*/ 5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132"/>
            <p:cNvSpPr>
              <a:spLocks/>
            </p:cNvSpPr>
            <p:nvPr userDrawn="1"/>
          </p:nvSpPr>
          <p:spPr bwMode="auto">
            <a:xfrm>
              <a:off x="7024689" y="4344988"/>
              <a:ext cx="60325" cy="52388"/>
            </a:xfrm>
            <a:custGeom>
              <a:avLst/>
              <a:gdLst>
                <a:gd name="T0" fmla="*/ 0 w 38"/>
                <a:gd name="T1" fmla="*/ 33 h 33"/>
                <a:gd name="T2" fmla="*/ 38 w 38"/>
                <a:gd name="T3" fmla="*/ 1 h 33"/>
                <a:gd name="T4" fmla="*/ 37 w 38"/>
                <a:gd name="T5" fmla="*/ 0 h 33"/>
                <a:gd name="T6" fmla="*/ 0 w 38"/>
                <a:gd name="T7" fmla="*/ 32 h 33"/>
                <a:gd name="T8" fmla="*/ 0 w 38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0" y="33"/>
                  </a:moveTo>
                  <a:cubicBezTo>
                    <a:pt x="13" y="23"/>
                    <a:pt x="26" y="12"/>
                    <a:pt x="38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5" y="11"/>
                    <a:pt x="13" y="2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133"/>
            <p:cNvSpPr>
              <a:spLocks/>
            </p:cNvSpPr>
            <p:nvPr userDrawn="1"/>
          </p:nvSpPr>
          <p:spPr bwMode="auto">
            <a:xfrm>
              <a:off x="7099301" y="4335463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11 w 11"/>
                <a:gd name="T3" fmla="*/ 11 h 12"/>
                <a:gd name="T4" fmla="*/ 3 w 11"/>
                <a:gd name="T5" fmla="*/ 9 h 12"/>
                <a:gd name="T6" fmla="*/ 1 w 11"/>
                <a:gd name="T7" fmla="*/ 2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134"/>
            <p:cNvSpPr>
              <a:spLocks/>
            </p:cNvSpPr>
            <p:nvPr userDrawn="1"/>
          </p:nvSpPr>
          <p:spPr bwMode="auto">
            <a:xfrm>
              <a:off x="7092951" y="4330700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4 h 8"/>
                <a:gd name="T6" fmla="*/ 4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135"/>
            <p:cNvSpPr>
              <a:spLocks/>
            </p:cNvSpPr>
            <p:nvPr userDrawn="1"/>
          </p:nvSpPr>
          <p:spPr bwMode="auto">
            <a:xfrm>
              <a:off x="7118351" y="4316413"/>
              <a:ext cx="17463" cy="19050"/>
            </a:xfrm>
            <a:custGeom>
              <a:avLst/>
              <a:gdLst>
                <a:gd name="T0" fmla="*/ 9 w 11"/>
                <a:gd name="T1" fmla="*/ 3 h 12"/>
                <a:gd name="T2" fmla="*/ 11 w 11"/>
                <a:gd name="T3" fmla="*/ 11 h 12"/>
                <a:gd name="T4" fmla="*/ 3 w 11"/>
                <a:gd name="T5" fmla="*/ 9 h 12"/>
                <a:gd name="T6" fmla="*/ 1 w 11"/>
                <a:gd name="T7" fmla="*/ 2 h 12"/>
                <a:gd name="T8" fmla="*/ 9 w 11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3"/>
                  </a:moveTo>
                  <a:cubicBezTo>
                    <a:pt x="11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3" y="0"/>
                    <a:pt x="6" y="1"/>
                    <a:pt x="9" y="3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136"/>
            <p:cNvSpPr>
              <a:spLocks/>
            </p:cNvSpPr>
            <p:nvPr userDrawn="1"/>
          </p:nvSpPr>
          <p:spPr bwMode="auto">
            <a:xfrm>
              <a:off x="7112001" y="4311650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137"/>
            <p:cNvSpPr>
              <a:spLocks/>
            </p:cNvSpPr>
            <p:nvPr userDrawn="1"/>
          </p:nvSpPr>
          <p:spPr bwMode="auto">
            <a:xfrm>
              <a:off x="7135814" y="4297363"/>
              <a:ext cx="19050" cy="17463"/>
            </a:xfrm>
            <a:custGeom>
              <a:avLst/>
              <a:gdLst>
                <a:gd name="T0" fmla="*/ 9 w 12"/>
                <a:gd name="T1" fmla="*/ 3 h 11"/>
                <a:gd name="T2" fmla="*/ 11 w 12"/>
                <a:gd name="T3" fmla="*/ 10 h 11"/>
                <a:gd name="T4" fmla="*/ 4 w 12"/>
                <a:gd name="T5" fmla="*/ 9 h 11"/>
                <a:gd name="T6" fmla="*/ 2 w 12"/>
                <a:gd name="T7" fmla="*/ 1 h 11"/>
                <a:gd name="T8" fmla="*/ 9 w 12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9" y="3"/>
                  </a:moveTo>
                  <a:cubicBezTo>
                    <a:pt x="12" y="5"/>
                    <a:pt x="11" y="10"/>
                    <a:pt x="11" y="10"/>
                  </a:cubicBezTo>
                  <a:cubicBezTo>
                    <a:pt x="11" y="10"/>
                    <a:pt x="7" y="11"/>
                    <a:pt x="4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6" y="0"/>
                    <a:pt x="9" y="3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138"/>
            <p:cNvSpPr>
              <a:spLocks/>
            </p:cNvSpPr>
            <p:nvPr userDrawn="1"/>
          </p:nvSpPr>
          <p:spPr bwMode="auto">
            <a:xfrm>
              <a:off x="7129464" y="4291013"/>
              <a:ext cx="14288" cy="14288"/>
            </a:xfrm>
            <a:custGeom>
              <a:avLst/>
              <a:gdLst>
                <a:gd name="T0" fmla="*/ 9 w 9"/>
                <a:gd name="T1" fmla="*/ 4 h 9"/>
                <a:gd name="T2" fmla="*/ 5 w 9"/>
                <a:gd name="T3" fmla="*/ 9 h 9"/>
                <a:gd name="T4" fmla="*/ 0 w 9"/>
                <a:gd name="T5" fmla="*/ 5 h 9"/>
                <a:gd name="T6" fmla="*/ 4 w 9"/>
                <a:gd name="T7" fmla="*/ 0 h 9"/>
                <a:gd name="T8" fmla="*/ 9 w 9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lnTo>
                    <a:pt x="5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139"/>
            <p:cNvSpPr>
              <a:spLocks/>
            </p:cNvSpPr>
            <p:nvPr userDrawn="1"/>
          </p:nvSpPr>
          <p:spPr bwMode="auto">
            <a:xfrm>
              <a:off x="7086601" y="4284663"/>
              <a:ext cx="55563" cy="58738"/>
            </a:xfrm>
            <a:custGeom>
              <a:avLst/>
              <a:gdLst>
                <a:gd name="T0" fmla="*/ 1 w 35"/>
                <a:gd name="T1" fmla="*/ 37 h 37"/>
                <a:gd name="T2" fmla="*/ 35 w 35"/>
                <a:gd name="T3" fmla="*/ 1 h 37"/>
                <a:gd name="T4" fmla="*/ 34 w 35"/>
                <a:gd name="T5" fmla="*/ 0 h 37"/>
                <a:gd name="T6" fmla="*/ 0 w 35"/>
                <a:gd name="T7" fmla="*/ 36 h 37"/>
                <a:gd name="T8" fmla="*/ 1 w 35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7">
                  <a:moveTo>
                    <a:pt x="1" y="37"/>
                  </a:moveTo>
                  <a:cubicBezTo>
                    <a:pt x="13" y="25"/>
                    <a:pt x="24" y="13"/>
                    <a:pt x="35" y="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4" y="13"/>
                    <a:pt x="12" y="25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140"/>
            <p:cNvSpPr>
              <a:spLocks/>
            </p:cNvSpPr>
            <p:nvPr userDrawn="1"/>
          </p:nvSpPr>
          <p:spPr bwMode="auto">
            <a:xfrm>
              <a:off x="6375401" y="3924300"/>
              <a:ext cx="15875" cy="20638"/>
            </a:xfrm>
            <a:custGeom>
              <a:avLst/>
              <a:gdLst>
                <a:gd name="T0" fmla="*/ 8 w 10"/>
                <a:gd name="T1" fmla="*/ 9 h 13"/>
                <a:gd name="T2" fmla="*/ 2 w 10"/>
                <a:gd name="T3" fmla="*/ 13 h 13"/>
                <a:gd name="T4" fmla="*/ 2 w 10"/>
                <a:gd name="T5" fmla="*/ 5 h 13"/>
                <a:gd name="T6" fmla="*/ 8 w 10"/>
                <a:gd name="T7" fmla="*/ 2 h 13"/>
                <a:gd name="T8" fmla="*/ 8 w 10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9"/>
                  </a:moveTo>
                  <a:cubicBezTo>
                    <a:pt x="6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3" y="2"/>
                    <a:pt x="6" y="0"/>
                    <a:pt x="8" y="2"/>
                  </a:cubicBezTo>
                  <a:cubicBezTo>
                    <a:pt x="10" y="3"/>
                    <a:pt x="10" y="6"/>
                    <a:pt x="8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141"/>
            <p:cNvSpPr>
              <a:spLocks/>
            </p:cNvSpPr>
            <p:nvPr userDrawn="1"/>
          </p:nvSpPr>
          <p:spPr bwMode="auto">
            <a:xfrm>
              <a:off x="6383339" y="3917950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3" y="7"/>
                    <a:pt x="2" y="6"/>
                    <a:pt x="0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6" y="2"/>
                    <a:pt x="8" y="3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142"/>
            <p:cNvSpPr>
              <a:spLocks/>
            </p:cNvSpPr>
            <p:nvPr userDrawn="1"/>
          </p:nvSpPr>
          <p:spPr bwMode="auto">
            <a:xfrm>
              <a:off x="6397626" y="393858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2 w 10"/>
                <a:gd name="T5" fmla="*/ 4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2" y="4"/>
                  </a:cubicBezTo>
                  <a:cubicBezTo>
                    <a:pt x="4" y="1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143"/>
            <p:cNvSpPr>
              <a:spLocks/>
            </p:cNvSpPr>
            <p:nvPr userDrawn="1"/>
          </p:nvSpPr>
          <p:spPr bwMode="auto">
            <a:xfrm>
              <a:off x="6405564" y="3930650"/>
              <a:ext cx="12700" cy="14288"/>
            </a:xfrm>
            <a:custGeom>
              <a:avLst/>
              <a:gdLst>
                <a:gd name="T0" fmla="*/ 5 w 8"/>
                <a:gd name="T1" fmla="*/ 9 h 9"/>
                <a:gd name="T2" fmla="*/ 0 w 8"/>
                <a:gd name="T3" fmla="*/ 6 h 9"/>
                <a:gd name="T4" fmla="*/ 3 w 8"/>
                <a:gd name="T5" fmla="*/ 0 h 9"/>
                <a:gd name="T6" fmla="*/ 8 w 8"/>
                <a:gd name="T7" fmla="*/ 3 h 9"/>
                <a:gd name="T8" fmla="*/ 5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9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144"/>
            <p:cNvSpPr>
              <a:spLocks/>
            </p:cNvSpPr>
            <p:nvPr userDrawn="1"/>
          </p:nvSpPr>
          <p:spPr bwMode="auto">
            <a:xfrm>
              <a:off x="6419851" y="3951288"/>
              <a:ext cx="17463" cy="19050"/>
            </a:xfrm>
            <a:custGeom>
              <a:avLst/>
              <a:gdLst>
                <a:gd name="T0" fmla="*/ 9 w 11"/>
                <a:gd name="T1" fmla="*/ 8 h 12"/>
                <a:gd name="T2" fmla="*/ 3 w 11"/>
                <a:gd name="T3" fmla="*/ 12 h 12"/>
                <a:gd name="T4" fmla="*/ 2 w 11"/>
                <a:gd name="T5" fmla="*/ 4 h 12"/>
                <a:gd name="T6" fmla="*/ 9 w 11"/>
                <a:gd name="T7" fmla="*/ 1 h 12"/>
                <a:gd name="T8" fmla="*/ 9 w 11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4"/>
                  </a:cubicBezTo>
                  <a:cubicBezTo>
                    <a:pt x="4" y="1"/>
                    <a:pt x="7" y="0"/>
                    <a:pt x="9" y="1"/>
                  </a:cubicBezTo>
                  <a:cubicBezTo>
                    <a:pt x="11" y="2"/>
                    <a:pt x="11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145"/>
            <p:cNvSpPr>
              <a:spLocks/>
            </p:cNvSpPr>
            <p:nvPr userDrawn="1"/>
          </p:nvSpPr>
          <p:spPr bwMode="auto">
            <a:xfrm>
              <a:off x="6427789" y="394335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7" y="2"/>
                    <a:pt x="8" y="3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146"/>
            <p:cNvSpPr>
              <a:spLocks/>
            </p:cNvSpPr>
            <p:nvPr userDrawn="1"/>
          </p:nvSpPr>
          <p:spPr bwMode="auto">
            <a:xfrm>
              <a:off x="6381751" y="3913188"/>
              <a:ext cx="66675" cy="39688"/>
            </a:xfrm>
            <a:custGeom>
              <a:avLst/>
              <a:gdLst>
                <a:gd name="T0" fmla="*/ 0 w 42"/>
                <a:gd name="T1" fmla="*/ 1 h 25"/>
                <a:gd name="T2" fmla="*/ 41 w 42"/>
                <a:gd name="T3" fmla="*/ 25 h 25"/>
                <a:gd name="T4" fmla="*/ 42 w 42"/>
                <a:gd name="T5" fmla="*/ 24 h 25"/>
                <a:gd name="T6" fmla="*/ 1 w 42"/>
                <a:gd name="T7" fmla="*/ 0 h 25"/>
                <a:gd name="T8" fmla="*/ 0 w 42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5">
                  <a:moveTo>
                    <a:pt x="0" y="1"/>
                  </a:moveTo>
                  <a:cubicBezTo>
                    <a:pt x="13" y="9"/>
                    <a:pt x="27" y="17"/>
                    <a:pt x="41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28" y="17"/>
                    <a:pt x="14" y="9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147"/>
            <p:cNvSpPr>
              <a:spLocks/>
            </p:cNvSpPr>
            <p:nvPr userDrawn="1"/>
          </p:nvSpPr>
          <p:spPr bwMode="auto">
            <a:xfrm>
              <a:off x="6446839" y="396398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148"/>
            <p:cNvSpPr>
              <a:spLocks/>
            </p:cNvSpPr>
            <p:nvPr userDrawn="1"/>
          </p:nvSpPr>
          <p:spPr bwMode="auto">
            <a:xfrm>
              <a:off x="6454776" y="3957638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2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149"/>
            <p:cNvSpPr>
              <a:spLocks/>
            </p:cNvSpPr>
            <p:nvPr userDrawn="1"/>
          </p:nvSpPr>
          <p:spPr bwMode="auto">
            <a:xfrm>
              <a:off x="6470651" y="3975100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8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8"/>
                    <a:pt x="1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150"/>
            <p:cNvSpPr>
              <a:spLocks/>
            </p:cNvSpPr>
            <p:nvPr userDrawn="1"/>
          </p:nvSpPr>
          <p:spPr bwMode="auto">
            <a:xfrm>
              <a:off x="6477001" y="396875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151"/>
            <p:cNvSpPr>
              <a:spLocks/>
            </p:cNvSpPr>
            <p:nvPr userDrawn="1"/>
          </p:nvSpPr>
          <p:spPr bwMode="auto">
            <a:xfrm>
              <a:off x="6494464" y="3986213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1"/>
                    <a:pt x="2" y="13"/>
                    <a:pt x="2" y="13"/>
                  </a:cubicBezTo>
                  <a:cubicBezTo>
                    <a:pt x="2" y="13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152"/>
            <p:cNvSpPr>
              <a:spLocks/>
            </p:cNvSpPr>
            <p:nvPr userDrawn="1"/>
          </p:nvSpPr>
          <p:spPr bwMode="auto">
            <a:xfrm>
              <a:off x="6500814" y="3978275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154"/>
            <p:cNvSpPr>
              <a:spLocks/>
            </p:cNvSpPr>
            <p:nvPr userDrawn="1"/>
          </p:nvSpPr>
          <p:spPr bwMode="auto">
            <a:xfrm>
              <a:off x="6451601" y="3952875"/>
              <a:ext cx="68263" cy="33338"/>
            </a:xfrm>
            <a:custGeom>
              <a:avLst/>
              <a:gdLst>
                <a:gd name="T0" fmla="*/ 0 w 43"/>
                <a:gd name="T1" fmla="*/ 1 h 21"/>
                <a:gd name="T2" fmla="*/ 43 w 43"/>
                <a:gd name="T3" fmla="*/ 21 h 21"/>
                <a:gd name="T4" fmla="*/ 43 w 43"/>
                <a:gd name="T5" fmla="*/ 20 h 21"/>
                <a:gd name="T6" fmla="*/ 0 w 43"/>
                <a:gd name="T7" fmla="*/ 0 h 21"/>
                <a:gd name="T8" fmla="*/ 0 w 4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1">
                  <a:moveTo>
                    <a:pt x="0" y="1"/>
                  </a:moveTo>
                  <a:cubicBezTo>
                    <a:pt x="14" y="8"/>
                    <a:pt x="28" y="15"/>
                    <a:pt x="43" y="21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29" y="14"/>
                    <a:pt x="14" y="7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155"/>
            <p:cNvSpPr>
              <a:spLocks/>
            </p:cNvSpPr>
            <p:nvPr userDrawn="1"/>
          </p:nvSpPr>
          <p:spPr bwMode="auto">
            <a:xfrm>
              <a:off x="6521451" y="3997325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156"/>
            <p:cNvSpPr>
              <a:spLocks/>
            </p:cNvSpPr>
            <p:nvPr userDrawn="1"/>
          </p:nvSpPr>
          <p:spPr bwMode="auto">
            <a:xfrm>
              <a:off x="6527801" y="3990975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157"/>
            <p:cNvSpPr>
              <a:spLocks/>
            </p:cNvSpPr>
            <p:nvPr userDrawn="1"/>
          </p:nvSpPr>
          <p:spPr bwMode="auto">
            <a:xfrm>
              <a:off x="6545264" y="40068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158"/>
            <p:cNvSpPr>
              <a:spLocks/>
            </p:cNvSpPr>
            <p:nvPr userDrawn="1"/>
          </p:nvSpPr>
          <p:spPr bwMode="auto">
            <a:xfrm>
              <a:off x="6551614" y="400050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cubicBezTo>
                    <a:pt x="4" y="7"/>
                    <a:pt x="2" y="6"/>
                    <a:pt x="0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6" y="1"/>
                    <a:pt x="8" y="2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159"/>
            <p:cNvSpPr>
              <a:spLocks/>
            </p:cNvSpPr>
            <p:nvPr userDrawn="1"/>
          </p:nvSpPr>
          <p:spPr bwMode="auto">
            <a:xfrm>
              <a:off x="6570664" y="4016375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2 w 9"/>
                <a:gd name="T3" fmla="*/ 13 h 13"/>
                <a:gd name="T4" fmla="*/ 1 w 9"/>
                <a:gd name="T5" fmla="*/ 5 h 13"/>
                <a:gd name="T6" fmla="*/ 7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2" y="13"/>
                    <a:pt x="2" y="13"/>
                  </a:cubicBezTo>
                  <a:cubicBezTo>
                    <a:pt x="2" y="13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160"/>
            <p:cNvSpPr>
              <a:spLocks/>
            </p:cNvSpPr>
            <p:nvPr userDrawn="1"/>
          </p:nvSpPr>
          <p:spPr bwMode="auto">
            <a:xfrm>
              <a:off x="6575426" y="4008438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161"/>
            <p:cNvSpPr>
              <a:spLocks/>
            </p:cNvSpPr>
            <p:nvPr userDrawn="1"/>
          </p:nvSpPr>
          <p:spPr bwMode="auto">
            <a:xfrm>
              <a:off x="6524626" y="3986213"/>
              <a:ext cx="71438" cy="30163"/>
            </a:xfrm>
            <a:custGeom>
              <a:avLst/>
              <a:gdLst>
                <a:gd name="T0" fmla="*/ 0 w 45"/>
                <a:gd name="T1" fmla="*/ 1 h 19"/>
                <a:gd name="T2" fmla="*/ 22 w 45"/>
                <a:gd name="T3" fmla="*/ 10 h 19"/>
                <a:gd name="T4" fmla="*/ 22 w 45"/>
                <a:gd name="T5" fmla="*/ 10 h 19"/>
                <a:gd name="T6" fmla="*/ 44 w 45"/>
                <a:gd name="T7" fmla="*/ 19 h 19"/>
                <a:gd name="T8" fmla="*/ 45 w 45"/>
                <a:gd name="T9" fmla="*/ 18 h 19"/>
                <a:gd name="T10" fmla="*/ 22 w 45"/>
                <a:gd name="T11" fmla="*/ 9 h 19"/>
                <a:gd name="T12" fmla="*/ 22 w 45"/>
                <a:gd name="T13" fmla="*/ 10 h 19"/>
                <a:gd name="T14" fmla="*/ 22 w 45"/>
                <a:gd name="T15" fmla="*/ 9 h 19"/>
                <a:gd name="T16" fmla="*/ 0 w 45"/>
                <a:gd name="T17" fmla="*/ 0 h 19"/>
                <a:gd name="T18" fmla="*/ 0 w 45"/>
                <a:gd name="T1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19">
                  <a:moveTo>
                    <a:pt x="0" y="1"/>
                  </a:moveTo>
                  <a:cubicBezTo>
                    <a:pt x="7" y="4"/>
                    <a:pt x="15" y="7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5" y="6"/>
                    <a:pt x="7" y="4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162"/>
            <p:cNvSpPr>
              <a:spLocks/>
            </p:cNvSpPr>
            <p:nvPr userDrawn="1"/>
          </p:nvSpPr>
          <p:spPr bwMode="auto">
            <a:xfrm>
              <a:off x="6597651" y="402590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163"/>
            <p:cNvSpPr>
              <a:spLocks/>
            </p:cNvSpPr>
            <p:nvPr userDrawn="1"/>
          </p:nvSpPr>
          <p:spPr bwMode="auto">
            <a:xfrm>
              <a:off x="6604001" y="401955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164"/>
            <p:cNvSpPr>
              <a:spLocks/>
            </p:cNvSpPr>
            <p:nvPr userDrawn="1"/>
          </p:nvSpPr>
          <p:spPr bwMode="auto">
            <a:xfrm>
              <a:off x="6623051" y="40338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9" y="2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165"/>
            <p:cNvSpPr>
              <a:spLocks/>
            </p:cNvSpPr>
            <p:nvPr userDrawn="1"/>
          </p:nvSpPr>
          <p:spPr bwMode="auto">
            <a:xfrm>
              <a:off x="6627814" y="4027488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6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166"/>
            <p:cNvSpPr>
              <a:spLocks/>
            </p:cNvSpPr>
            <p:nvPr userDrawn="1"/>
          </p:nvSpPr>
          <p:spPr bwMode="auto">
            <a:xfrm>
              <a:off x="6646864" y="40417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2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9"/>
                    <a:pt x="2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167"/>
            <p:cNvSpPr>
              <a:spLocks/>
            </p:cNvSpPr>
            <p:nvPr userDrawn="1"/>
          </p:nvSpPr>
          <p:spPr bwMode="auto">
            <a:xfrm>
              <a:off x="6653214" y="403542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168"/>
            <p:cNvSpPr>
              <a:spLocks/>
            </p:cNvSpPr>
            <p:nvPr userDrawn="1"/>
          </p:nvSpPr>
          <p:spPr bwMode="auto">
            <a:xfrm>
              <a:off x="6599239" y="4016375"/>
              <a:ext cx="73025" cy="23813"/>
            </a:xfrm>
            <a:custGeom>
              <a:avLst/>
              <a:gdLst>
                <a:gd name="T0" fmla="*/ 0 w 46"/>
                <a:gd name="T1" fmla="*/ 0 h 15"/>
                <a:gd name="T2" fmla="*/ 23 w 46"/>
                <a:gd name="T3" fmla="*/ 8 h 15"/>
                <a:gd name="T4" fmla="*/ 46 w 46"/>
                <a:gd name="T5" fmla="*/ 15 h 15"/>
                <a:gd name="T6" fmla="*/ 46 w 46"/>
                <a:gd name="T7" fmla="*/ 14 h 15"/>
                <a:gd name="T8" fmla="*/ 23 w 46"/>
                <a:gd name="T9" fmla="*/ 7 h 15"/>
                <a:gd name="T10" fmla="*/ 0 w 46"/>
                <a:gd name="T11" fmla="*/ 0 h 15"/>
                <a:gd name="T12" fmla="*/ 0 w 46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5">
                  <a:moveTo>
                    <a:pt x="0" y="0"/>
                  </a:moveTo>
                  <a:cubicBezTo>
                    <a:pt x="8" y="3"/>
                    <a:pt x="15" y="6"/>
                    <a:pt x="23" y="8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5" y="5"/>
                    <a:pt x="8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169"/>
            <p:cNvSpPr>
              <a:spLocks/>
            </p:cNvSpPr>
            <p:nvPr userDrawn="1"/>
          </p:nvSpPr>
          <p:spPr bwMode="auto">
            <a:xfrm>
              <a:off x="6675439" y="4049713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170"/>
            <p:cNvSpPr>
              <a:spLocks/>
            </p:cNvSpPr>
            <p:nvPr userDrawn="1"/>
          </p:nvSpPr>
          <p:spPr bwMode="auto">
            <a:xfrm>
              <a:off x="6680201" y="40433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171"/>
            <p:cNvSpPr>
              <a:spLocks/>
            </p:cNvSpPr>
            <p:nvPr userDrawn="1"/>
          </p:nvSpPr>
          <p:spPr bwMode="auto">
            <a:xfrm>
              <a:off x="6700839" y="4057650"/>
              <a:ext cx="15875" cy="20638"/>
            </a:xfrm>
            <a:custGeom>
              <a:avLst/>
              <a:gdLst>
                <a:gd name="T0" fmla="*/ 9 w 10"/>
                <a:gd name="T1" fmla="*/ 7 h 13"/>
                <a:gd name="T2" fmla="*/ 3 w 10"/>
                <a:gd name="T3" fmla="*/ 13 h 13"/>
                <a:gd name="T4" fmla="*/ 1 w 10"/>
                <a:gd name="T5" fmla="*/ 5 h 13"/>
                <a:gd name="T6" fmla="*/ 6 w 10"/>
                <a:gd name="T7" fmla="*/ 0 h 13"/>
                <a:gd name="T8" fmla="*/ 9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172"/>
            <p:cNvSpPr>
              <a:spLocks/>
            </p:cNvSpPr>
            <p:nvPr userDrawn="1"/>
          </p:nvSpPr>
          <p:spPr bwMode="auto">
            <a:xfrm>
              <a:off x="6705601" y="40497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7"/>
                    <a:pt x="2" y="6"/>
                    <a:pt x="0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6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173"/>
            <p:cNvSpPr>
              <a:spLocks/>
            </p:cNvSpPr>
            <p:nvPr userDrawn="1"/>
          </p:nvSpPr>
          <p:spPr bwMode="auto">
            <a:xfrm>
              <a:off x="6726239" y="4062413"/>
              <a:ext cx="14288" cy="20638"/>
            </a:xfrm>
            <a:custGeom>
              <a:avLst/>
              <a:gdLst>
                <a:gd name="T0" fmla="*/ 9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174"/>
            <p:cNvSpPr>
              <a:spLocks/>
            </p:cNvSpPr>
            <p:nvPr userDrawn="1"/>
          </p:nvSpPr>
          <p:spPr bwMode="auto">
            <a:xfrm>
              <a:off x="6731001" y="405606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175"/>
            <p:cNvSpPr>
              <a:spLocks/>
            </p:cNvSpPr>
            <p:nvPr userDrawn="1"/>
          </p:nvSpPr>
          <p:spPr bwMode="auto">
            <a:xfrm>
              <a:off x="6675439" y="4040188"/>
              <a:ext cx="74613" cy="20638"/>
            </a:xfrm>
            <a:custGeom>
              <a:avLst/>
              <a:gdLst>
                <a:gd name="T0" fmla="*/ 0 w 47"/>
                <a:gd name="T1" fmla="*/ 1 h 13"/>
                <a:gd name="T2" fmla="*/ 23 w 47"/>
                <a:gd name="T3" fmla="*/ 7 h 13"/>
                <a:gd name="T4" fmla="*/ 23 w 47"/>
                <a:gd name="T5" fmla="*/ 7 h 13"/>
                <a:gd name="T6" fmla="*/ 47 w 47"/>
                <a:gd name="T7" fmla="*/ 13 h 13"/>
                <a:gd name="T8" fmla="*/ 47 w 47"/>
                <a:gd name="T9" fmla="*/ 12 h 13"/>
                <a:gd name="T10" fmla="*/ 24 w 47"/>
                <a:gd name="T11" fmla="*/ 6 h 13"/>
                <a:gd name="T12" fmla="*/ 1 w 47"/>
                <a:gd name="T13" fmla="*/ 0 h 13"/>
                <a:gd name="T14" fmla="*/ 0 w 47"/>
                <a:gd name="T15" fmla="*/ 1 h 13"/>
                <a:gd name="T16" fmla="*/ 0 w 47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3">
                  <a:moveTo>
                    <a:pt x="0" y="1"/>
                  </a:moveTo>
                  <a:lnTo>
                    <a:pt x="23" y="7"/>
                  </a:lnTo>
                  <a:lnTo>
                    <a:pt x="23" y="7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24" y="6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176"/>
            <p:cNvSpPr>
              <a:spLocks/>
            </p:cNvSpPr>
            <p:nvPr userDrawn="1"/>
          </p:nvSpPr>
          <p:spPr bwMode="auto">
            <a:xfrm>
              <a:off x="6754814" y="4068763"/>
              <a:ext cx="14288" cy="22225"/>
            </a:xfrm>
            <a:custGeom>
              <a:avLst/>
              <a:gdLst>
                <a:gd name="T0" fmla="*/ 9 w 9"/>
                <a:gd name="T1" fmla="*/ 8 h 14"/>
                <a:gd name="T2" fmla="*/ 3 w 9"/>
                <a:gd name="T3" fmla="*/ 14 h 14"/>
                <a:gd name="T4" fmla="*/ 1 w 9"/>
                <a:gd name="T5" fmla="*/ 6 h 14"/>
                <a:gd name="T6" fmla="*/ 6 w 9"/>
                <a:gd name="T7" fmla="*/ 1 h 14"/>
                <a:gd name="T8" fmla="*/ 9 w 9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9" y="8"/>
                  </a:moveTo>
                  <a:cubicBezTo>
                    <a:pt x="8" y="11"/>
                    <a:pt x="3" y="14"/>
                    <a:pt x="3" y="14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177"/>
            <p:cNvSpPr>
              <a:spLocks/>
            </p:cNvSpPr>
            <p:nvPr userDrawn="1"/>
          </p:nvSpPr>
          <p:spPr bwMode="auto">
            <a:xfrm>
              <a:off x="6759576" y="40624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178"/>
            <p:cNvSpPr>
              <a:spLocks/>
            </p:cNvSpPr>
            <p:nvPr userDrawn="1"/>
          </p:nvSpPr>
          <p:spPr bwMode="auto">
            <a:xfrm>
              <a:off x="6780214" y="407511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179"/>
            <p:cNvSpPr>
              <a:spLocks/>
            </p:cNvSpPr>
            <p:nvPr userDrawn="1"/>
          </p:nvSpPr>
          <p:spPr bwMode="auto">
            <a:xfrm>
              <a:off x="6784976" y="40671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180"/>
            <p:cNvSpPr>
              <a:spLocks/>
            </p:cNvSpPr>
            <p:nvPr userDrawn="1"/>
          </p:nvSpPr>
          <p:spPr bwMode="auto">
            <a:xfrm>
              <a:off x="6807201" y="407987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181"/>
            <p:cNvSpPr>
              <a:spLocks/>
            </p:cNvSpPr>
            <p:nvPr userDrawn="1"/>
          </p:nvSpPr>
          <p:spPr bwMode="auto">
            <a:xfrm>
              <a:off x="6810376" y="407193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182"/>
            <p:cNvSpPr>
              <a:spLocks/>
            </p:cNvSpPr>
            <p:nvPr userDrawn="1"/>
          </p:nvSpPr>
          <p:spPr bwMode="auto">
            <a:xfrm>
              <a:off x="6754814" y="4060825"/>
              <a:ext cx="74613" cy="14288"/>
            </a:xfrm>
            <a:custGeom>
              <a:avLst/>
              <a:gdLst>
                <a:gd name="T0" fmla="*/ 0 w 47"/>
                <a:gd name="T1" fmla="*/ 0 h 9"/>
                <a:gd name="T2" fmla="*/ 23 w 47"/>
                <a:gd name="T3" fmla="*/ 5 h 9"/>
                <a:gd name="T4" fmla="*/ 47 w 47"/>
                <a:gd name="T5" fmla="*/ 9 h 9"/>
                <a:gd name="T6" fmla="*/ 47 w 47"/>
                <a:gd name="T7" fmla="*/ 9 h 9"/>
                <a:gd name="T8" fmla="*/ 23 w 47"/>
                <a:gd name="T9" fmla="*/ 4 h 9"/>
                <a:gd name="T10" fmla="*/ 0 w 47"/>
                <a:gd name="T11" fmla="*/ 0 h 9"/>
                <a:gd name="T12" fmla="*/ 0 w 4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9">
                  <a:moveTo>
                    <a:pt x="0" y="0"/>
                  </a:moveTo>
                  <a:cubicBezTo>
                    <a:pt x="23" y="5"/>
                    <a:pt x="23" y="5"/>
                    <a:pt x="23" y="5"/>
                  </a:cubicBezTo>
                  <a:cubicBezTo>
                    <a:pt x="31" y="7"/>
                    <a:pt x="39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7"/>
                    <a:pt x="31" y="6"/>
                    <a:pt x="23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183"/>
            <p:cNvSpPr>
              <a:spLocks/>
            </p:cNvSpPr>
            <p:nvPr userDrawn="1"/>
          </p:nvSpPr>
          <p:spPr bwMode="auto">
            <a:xfrm>
              <a:off x="6835776" y="4084638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184"/>
            <p:cNvSpPr>
              <a:spLocks/>
            </p:cNvSpPr>
            <p:nvPr userDrawn="1"/>
          </p:nvSpPr>
          <p:spPr bwMode="auto">
            <a:xfrm>
              <a:off x="6838951" y="407670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7"/>
                    <a:pt x="2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5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185"/>
            <p:cNvSpPr>
              <a:spLocks/>
            </p:cNvSpPr>
            <p:nvPr userDrawn="1"/>
          </p:nvSpPr>
          <p:spPr bwMode="auto">
            <a:xfrm>
              <a:off x="6861176" y="408781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186"/>
            <p:cNvSpPr>
              <a:spLocks/>
            </p:cNvSpPr>
            <p:nvPr userDrawn="1"/>
          </p:nvSpPr>
          <p:spPr bwMode="auto">
            <a:xfrm>
              <a:off x="6864351" y="40798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187"/>
            <p:cNvSpPr>
              <a:spLocks/>
            </p:cNvSpPr>
            <p:nvPr userDrawn="1"/>
          </p:nvSpPr>
          <p:spPr bwMode="auto">
            <a:xfrm>
              <a:off x="6888164" y="409098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188"/>
            <p:cNvSpPr>
              <a:spLocks/>
            </p:cNvSpPr>
            <p:nvPr userDrawn="1"/>
          </p:nvSpPr>
          <p:spPr bwMode="auto">
            <a:xfrm>
              <a:off x="6891339" y="4084638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189"/>
            <p:cNvSpPr>
              <a:spLocks/>
            </p:cNvSpPr>
            <p:nvPr userDrawn="1"/>
          </p:nvSpPr>
          <p:spPr bwMode="auto">
            <a:xfrm>
              <a:off x="6832601" y="4075113"/>
              <a:ext cx="76200" cy="11113"/>
            </a:xfrm>
            <a:custGeom>
              <a:avLst/>
              <a:gdLst>
                <a:gd name="T0" fmla="*/ 0 w 48"/>
                <a:gd name="T1" fmla="*/ 1 h 7"/>
                <a:gd name="T2" fmla="*/ 24 w 48"/>
                <a:gd name="T3" fmla="*/ 4 h 7"/>
                <a:gd name="T4" fmla="*/ 48 w 48"/>
                <a:gd name="T5" fmla="*/ 7 h 7"/>
                <a:gd name="T6" fmla="*/ 48 w 48"/>
                <a:gd name="T7" fmla="*/ 6 h 7"/>
                <a:gd name="T8" fmla="*/ 24 w 48"/>
                <a:gd name="T9" fmla="*/ 3 h 7"/>
                <a:gd name="T10" fmla="*/ 0 w 48"/>
                <a:gd name="T11" fmla="*/ 0 h 7"/>
                <a:gd name="T12" fmla="*/ 0 w 48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">
                  <a:moveTo>
                    <a:pt x="0" y="1"/>
                  </a:moveTo>
                  <a:cubicBezTo>
                    <a:pt x="8" y="2"/>
                    <a:pt x="16" y="3"/>
                    <a:pt x="24" y="4"/>
                  </a:cubicBezTo>
                  <a:cubicBezTo>
                    <a:pt x="32" y="5"/>
                    <a:pt x="40" y="6"/>
                    <a:pt x="48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0" y="6"/>
                    <a:pt x="32" y="4"/>
                    <a:pt x="24" y="3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190"/>
            <p:cNvSpPr>
              <a:spLocks/>
            </p:cNvSpPr>
            <p:nvPr userDrawn="1"/>
          </p:nvSpPr>
          <p:spPr bwMode="auto">
            <a:xfrm>
              <a:off x="6916739" y="409416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191"/>
            <p:cNvSpPr>
              <a:spLocks/>
            </p:cNvSpPr>
            <p:nvPr userDrawn="1"/>
          </p:nvSpPr>
          <p:spPr bwMode="auto">
            <a:xfrm>
              <a:off x="6919914" y="4086225"/>
              <a:ext cx="9525" cy="11113"/>
            </a:xfrm>
            <a:custGeom>
              <a:avLst/>
              <a:gdLst>
                <a:gd name="T0" fmla="*/ 6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6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192"/>
            <p:cNvSpPr>
              <a:spLocks/>
            </p:cNvSpPr>
            <p:nvPr userDrawn="1"/>
          </p:nvSpPr>
          <p:spPr bwMode="auto">
            <a:xfrm>
              <a:off x="6943726" y="40973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193"/>
            <p:cNvSpPr>
              <a:spLocks/>
            </p:cNvSpPr>
            <p:nvPr userDrawn="1"/>
          </p:nvSpPr>
          <p:spPr bwMode="auto">
            <a:xfrm>
              <a:off x="6945314" y="4089400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194"/>
            <p:cNvSpPr>
              <a:spLocks/>
            </p:cNvSpPr>
            <p:nvPr userDrawn="1"/>
          </p:nvSpPr>
          <p:spPr bwMode="auto">
            <a:xfrm>
              <a:off x="6969126" y="409733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1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195"/>
            <p:cNvSpPr>
              <a:spLocks/>
            </p:cNvSpPr>
            <p:nvPr userDrawn="1"/>
          </p:nvSpPr>
          <p:spPr bwMode="auto">
            <a:xfrm>
              <a:off x="6970714" y="4090988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196"/>
            <p:cNvSpPr>
              <a:spLocks/>
            </p:cNvSpPr>
            <p:nvPr userDrawn="1"/>
          </p:nvSpPr>
          <p:spPr bwMode="auto">
            <a:xfrm>
              <a:off x="6913564" y="4086225"/>
              <a:ext cx="74613" cy="6350"/>
            </a:xfrm>
            <a:custGeom>
              <a:avLst/>
              <a:gdLst>
                <a:gd name="T0" fmla="*/ 0 w 47"/>
                <a:gd name="T1" fmla="*/ 0 h 4"/>
                <a:gd name="T2" fmla="*/ 23 w 47"/>
                <a:gd name="T3" fmla="*/ 3 h 4"/>
                <a:gd name="T4" fmla="*/ 47 w 47"/>
                <a:gd name="T5" fmla="*/ 4 h 4"/>
                <a:gd name="T6" fmla="*/ 47 w 47"/>
                <a:gd name="T7" fmla="*/ 3 h 4"/>
                <a:gd name="T8" fmla="*/ 24 w 47"/>
                <a:gd name="T9" fmla="*/ 2 h 4"/>
                <a:gd name="T10" fmla="*/ 0 w 47"/>
                <a:gd name="T11" fmla="*/ 0 h 4"/>
                <a:gd name="T12" fmla="*/ 0 w 4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">
                  <a:moveTo>
                    <a:pt x="0" y="0"/>
                  </a:moveTo>
                  <a:cubicBezTo>
                    <a:pt x="8" y="1"/>
                    <a:pt x="16" y="2"/>
                    <a:pt x="23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1"/>
                    <a:pt x="8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197"/>
            <p:cNvSpPr>
              <a:spLocks/>
            </p:cNvSpPr>
            <p:nvPr userDrawn="1"/>
          </p:nvSpPr>
          <p:spPr bwMode="auto">
            <a:xfrm>
              <a:off x="6997701" y="409892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7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7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Rectangle 1198"/>
            <p:cNvSpPr>
              <a:spLocks noChangeArrowheads="1"/>
            </p:cNvSpPr>
            <p:nvPr userDrawn="1"/>
          </p:nvSpPr>
          <p:spPr bwMode="auto">
            <a:xfrm>
              <a:off x="7000876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199"/>
            <p:cNvSpPr>
              <a:spLocks/>
            </p:cNvSpPr>
            <p:nvPr userDrawn="1"/>
          </p:nvSpPr>
          <p:spPr bwMode="auto">
            <a:xfrm>
              <a:off x="7024689" y="4100513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Rectangle 1200"/>
            <p:cNvSpPr>
              <a:spLocks noChangeArrowheads="1"/>
            </p:cNvSpPr>
            <p:nvPr userDrawn="1"/>
          </p:nvSpPr>
          <p:spPr bwMode="auto">
            <a:xfrm>
              <a:off x="7026276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201"/>
            <p:cNvSpPr>
              <a:spLocks/>
            </p:cNvSpPr>
            <p:nvPr userDrawn="1"/>
          </p:nvSpPr>
          <p:spPr bwMode="auto">
            <a:xfrm>
              <a:off x="7051676" y="4100513"/>
              <a:ext cx="11113" cy="20638"/>
            </a:xfrm>
            <a:custGeom>
              <a:avLst/>
              <a:gdLst>
                <a:gd name="T0" fmla="*/ 7 w 7"/>
                <a:gd name="T1" fmla="*/ 6 h 13"/>
                <a:gd name="T2" fmla="*/ 3 w 7"/>
                <a:gd name="T3" fmla="*/ 13 h 13"/>
                <a:gd name="T4" fmla="*/ 1 w 7"/>
                <a:gd name="T5" fmla="*/ 11 h 13"/>
                <a:gd name="T6" fmla="*/ 0 w 7"/>
                <a:gd name="T7" fmla="*/ 6 h 13"/>
                <a:gd name="T8" fmla="*/ 3 w 7"/>
                <a:gd name="T9" fmla="*/ 0 h 13"/>
                <a:gd name="T10" fmla="*/ 7 w 7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7" y="6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202"/>
            <p:cNvSpPr>
              <a:spLocks/>
            </p:cNvSpPr>
            <p:nvPr userDrawn="1"/>
          </p:nvSpPr>
          <p:spPr bwMode="auto">
            <a:xfrm>
              <a:off x="7051676" y="409257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cubicBezTo>
                    <a:pt x="4" y="6"/>
                    <a:pt x="2" y="7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203"/>
            <p:cNvSpPr>
              <a:spLocks/>
            </p:cNvSpPr>
            <p:nvPr userDrawn="1"/>
          </p:nvSpPr>
          <p:spPr bwMode="auto">
            <a:xfrm>
              <a:off x="6992939" y="4090988"/>
              <a:ext cx="76200" cy="3175"/>
            </a:xfrm>
            <a:custGeom>
              <a:avLst/>
              <a:gdLst>
                <a:gd name="T0" fmla="*/ 0 w 48"/>
                <a:gd name="T1" fmla="*/ 1 h 2"/>
                <a:gd name="T2" fmla="*/ 24 w 48"/>
                <a:gd name="T3" fmla="*/ 2 h 2"/>
                <a:gd name="T4" fmla="*/ 39 w 48"/>
                <a:gd name="T5" fmla="*/ 2 h 2"/>
                <a:gd name="T6" fmla="*/ 48 w 48"/>
                <a:gd name="T7" fmla="*/ 2 h 2"/>
                <a:gd name="T8" fmla="*/ 48 w 48"/>
                <a:gd name="T9" fmla="*/ 1 h 2"/>
                <a:gd name="T10" fmla="*/ 39 w 48"/>
                <a:gd name="T11" fmla="*/ 1 h 2"/>
                <a:gd name="T12" fmla="*/ 24 w 48"/>
                <a:gd name="T13" fmla="*/ 1 h 2"/>
                <a:gd name="T14" fmla="*/ 0 w 48"/>
                <a:gd name="T15" fmla="*/ 0 h 2"/>
                <a:gd name="T16" fmla="*/ 0 w 48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">
                  <a:moveTo>
                    <a:pt x="0" y="1"/>
                  </a:moveTo>
                  <a:cubicBezTo>
                    <a:pt x="8" y="2"/>
                    <a:pt x="16" y="1"/>
                    <a:pt x="24" y="2"/>
                  </a:cubicBezTo>
                  <a:cubicBezTo>
                    <a:pt x="29" y="2"/>
                    <a:pt x="34" y="2"/>
                    <a:pt x="39" y="2"/>
                  </a:cubicBezTo>
                  <a:cubicBezTo>
                    <a:pt x="42" y="2"/>
                    <a:pt x="45" y="2"/>
                    <a:pt x="48" y="2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5" y="1"/>
                    <a:pt x="42" y="1"/>
                    <a:pt x="39" y="1"/>
                  </a:cubicBezTo>
                  <a:cubicBezTo>
                    <a:pt x="34" y="1"/>
                    <a:pt x="29" y="1"/>
                    <a:pt x="24" y="1"/>
                  </a:cubicBezTo>
                  <a:cubicBezTo>
                    <a:pt x="16" y="1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204"/>
            <p:cNvSpPr>
              <a:spLocks/>
            </p:cNvSpPr>
            <p:nvPr userDrawn="1"/>
          </p:nvSpPr>
          <p:spPr bwMode="auto">
            <a:xfrm>
              <a:off x="7080251" y="4100513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Rectangle 1205"/>
            <p:cNvSpPr>
              <a:spLocks noChangeArrowheads="1"/>
            </p:cNvSpPr>
            <p:nvPr userDrawn="1"/>
          </p:nvSpPr>
          <p:spPr bwMode="auto">
            <a:xfrm>
              <a:off x="7081839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206"/>
            <p:cNvSpPr>
              <a:spLocks/>
            </p:cNvSpPr>
            <p:nvPr userDrawn="1"/>
          </p:nvSpPr>
          <p:spPr bwMode="auto">
            <a:xfrm>
              <a:off x="7105651" y="4098925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5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1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207"/>
            <p:cNvSpPr>
              <a:spLocks/>
            </p:cNvSpPr>
            <p:nvPr userDrawn="1"/>
          </p:nvSpPr>
          <p:spPr bwMode="auto">
            <a:xfrm>
              <a:off x="7107239" y="40925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208"/>
            <p:cNvSpPr>
              <a:spLocks/>
            </p:cNvSpPr>
            <p:nvPr userDrawn="1"/>
          </p:nvSpPr>
          <p:spPr bwMode="auto">
            <a:xfrm>
              <a:off x="7132639" y="4097338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209"/>
            <p:cNvSpPr>
              <a:spLocks/>
            </p:cNvSpPr>
            <p:nvPr userDrawn="1"/>
          </p:nvSpPr>
          <p:spPr bwMode="auto">
            <a:xfrm>
              <a:off x="7132639" y="4089400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210"/>
            <p:cNvSpPr>
              <a:spLocks/>
            </p:cNvSpPr>
            <p:nvPr userDrawn="1"/>
          </p:nvSpPr>
          <p:spPr bwMode="auto">
            <a:xfrm>
              <a:off x="7073901" y="4089400"/>
              <a:ext cx="76200" cy="4763"/>
            </a:xfrm>
            <a:custGeom>
              <a:avLst/>
              <a:gdLst>
                <a:gd name="T0" fmla="*/ 0 w 48"/>
                <a:gd name="T1" fmla="*/ 3 h 3"/>
                <a:gd name="T2" fmla="*/ 24 w 48"/>
                <a:gd name="T3" fmla="*/ 2 h 3"/>
                <a:gd name="T4" fmla="*/ 24 w 48"/>
                <a:gd name="T5" fmla="*/ 2 h 3"/>
                <a:gd name="T6" fmla="*/ 48 w 48"/>
                <a:gd name="T7" fmla="*/ 1 h 3"/>
                <a:gd name="T8" fmla="*/ 48 w 48"/>
                <a:gd name="T9" fmla="*/ 0 h 3"/>
                <a:gd name="T10" fmla="*/ 24 w 48"/>
                <a:gd name="T11" fmla="*/ 1 h 3"/>
                <a:gd name="T12" fmla="*/ 24 w 48"/>
                <a:gd name="T13" fmla="*/ 2 h 3"/>
                <a:gd name="T14" fmla="*/ 24 w 48"/>
                <a:gd name="T15" fmla="*/ 1 h 3"/>
                <a:gd name="T16" fmla="*/ 0 w 48"/>
                <a:gd name="T17" fmla="*/ 2 h 3"/>
                <a:gd name="T18" fmla="*/ 0 w 48"/>
                <a:gd name="T19" fmla="*/ 3 h 3"/>
                <a:gd name="T20" fmla="*/ 0 w 48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3">
                  <a:moveTo>
                    <a:pt x="0" y="3"/>
                  </a:moveTo>
                  <a:lnTo>
                    <a:pt x="24" y="2"/>
                  </a:lnTo>
                  <a:lnTo>
                    <a:pt x="24" y="2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211"/>
            <p:cNvSpPr>
              <a:spLocks/>
            </p:cNvSpPr>
            <p:nvPr userDrawn="1"/>
          </p:nvSpPr>
          <p:spPr bwMode="auto">
            <a:xfrm>
              <a:off x="7161214" y="409575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5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1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212"/>
            <p:cNvSpPr>
              <a:spLocks/>
            </p:cNvSpPr>
            <p:nvPr userDrawn="1"/>
          </p:nvSpPr>
          <p:spPr bwMode="auto">
            <a:xfrm>
              <a:off x="7161214" y="40878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213"/>
            <p:cNvSpPr>
              <a:spLocks/>
            </p:cNvSpPr>
            <p:nvPr userDrawn="1"/>
          </p:nvSpPr>
          <p:spPr bwMode="auto">
            <a:xfrm>
              <a:off x="7186614" y="40925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1 w 9"/>
                <a:gd name="T5" fmla="*/ 7 h 13"/>
                <a:gd name="T6" fmla="*/ 4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5" y="13"/>
                    <a:pt x="5" y="13"/>
                  </a:cubicBezTo>
                  <a:cubicBezTo>
                    <a:pt x="5" y="13"/>
                    <a:pt x="1" y="11"/>
                    <a:pt x="1" y="7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214"/>
            <p:cNvSpPr>
              <a:spLocks/>
            </p:cNvSpPr>
            <p:nvPr userDrawn="1"/>
          </p:nvSpPr>
          <p:spPr bwMode="auto">
            <a:xfrm>
              <a:off x="7188201" y="408622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5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215"/>
            <p:cNvSpPr>
              <a:spLocks/>
            </p:cNvSpPr>
            <p:nvPr userDrawn="1"/>
          </p:nvSpPr>
          <p:spPr bwMode="auto">
            <a:xfrm>
              <a:off x="7213601" y="40894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5 w 8"/>
                <a:gd name="T3" fmla="*/ 13 h 13"/>
                <a:gd name="T4" fmla="*/ 0 w 8"/>
                <a:gd name="T5" fmla="*/ 7 h 13"/>
                <a:gd name="T6" fmla="*/ 3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0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Rectangle 1216"/>
            <p:cNvSpPr>
              <a:spLocks noChangeArrowheads="1"/>
            </p:cNvSpPr>
            <p:nvPr userDrawn="1"/>
          </p:nvSpPr>
          <p:spPr bwMode="auto">
            <a:xfrm>
              <a:off x="7213601" y="40830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217"/>
            <p:cNvSpPr>
              <a:spLocks/>
            </p:cNvSpPr>
            <p:nvPr userDrawn="1"/>
          </p:nvSpPr>
          <p:spPr bwMode="auto">
            <a:xfrm>
              <a:off x="7154864" y="4081463"/>
              <a:ext cx="74613" cy="7938"/>
            </a:xfrm>
            <a:custGeom>
              <a:avLst/>
              <a:gdLst>
                <a:gd name="T0" fmla="*/ 0 w 47"/>
                <a:gd name="T1" fmla="*/ 5 h 5"/>
                <a:gd name="T2" fmla="*/ 12 w 47"/>
                <a:gd name="T3" fmla="*/ 5 h 5"/>
                <a:gd name="T4" fmla="*/ 23 w 47"/>
                <a:gd name="T5" fmla="*/ 3 h 5"/>
                <a:gd name="T6" fmla="*/ 47 w 47"/>
                <a:gd name="T7" fmla="*/ 1 h 5"/>
                <a:gd name="T8" fmla="*/ 47 w 47"/>
                <a:gd name="T9" fmla="*/ 0 h 5"/>
                <a:gd name="T10" fmla="*/ 23 w 47"/>
                <a:gd name="T11" fmla="*/ 2 h 5"/>
                <a:gd name="T12" fmla="*/ 11 w 47"/>
                <a:gd name="T13" fmla="*/ 4 h 5"/>
                <a:gd name="T14" fmla="*/ 0 w 47"/>
                <a:gd name="T15" fmla="*/ 5 h 5"/>
                <a:gd name="T16" fmla="*/ 0 w 47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">
                  <a:moveTo>
                    <a:pt x="0" y="5"/>
                  </a:moveTo>
                  <a:cubicBezTo>
                    <a:pt x="4" y="5"/>
                    <a:pt x="8" y="5"/>
                    <a:pt x="12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4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218"/>
            <p:cNvSpPr>
              <a:spLocks/>
            </p:cNvSpPr>
            <p:nvPr userDrawn="1"/>
          </p:nvSpPr>
          <p:spPr bwMode="auto">
            <a:xfrm>
              <a:off x="7242176" y="408622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0 w 9"/>
                <a:gd name="T5" fmla="*/ 7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5" y="13"/>
                    <a:pt x="5" y="13"/>
                  </a:cubicBezTo>
                  <a:cubicBezTo>
                    <a:pt x="5" y="13"/>
                    <a:pt x="1" y="11"/>
                    <a:pt x="0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219"/>
            <p:cNvSpPr>
              <a:spLocks/>
            </p:cNvSpPr>
            <p:nvPr userDrawn="1"/>
          </p:nvSpPr>
          <p:spPr bwMode="auto">
            <a:xfrm>
              <a:off x="7242176" y="4078288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220"/>
            <p:cNvSpPr>
              <a:spLocks/>
            </p:cNvSpPr>
            <p:nvPr userDrawn="1"/>
          </p:nvSpPr>
          <p:spPr bwMode="auto">
            <a:xfrm>
              <a:off x="7267576" y="408305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1 w 9"/>
                <a:gd name="T5" fmla="*/ 7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5" y="13"/>
                    <a:pt x="5" y="13"/>
                  </a:cubicBezTo>
                  <a:cubicBezTo>
                    <a:pt x="5" y="13"/>
                    <a:pt x="1" y="10"/>
                    <a:pt x="1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221"/>
            <p:cNvSpPr>
              <a:spLocks/>
            </p:cNvSpPr>
            <p:nvPr userDrawn="1"/>
          </p:nvSpPr>
          <p:spPr bwMode="auto">
            <a:xfrm>
              <a:off x="7267576" y="40751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222"/>
            <p:cNvSpPr>
              <a:spLocks/>
            </p:cNvSpPr>
            <p:nvPr userDrawn="1"/>
          </p:nvSpPr>
          <p:spPr bwMode="auto">
            <a:xfrm>
              <a:off x="7292976" y="407828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4 w 9"/>
                <a:gd name="T7" fmla="*/ 0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223"/>
            <p:cNvSpPr>
              <a:spLocks/>
            </p:cNvSpPr>
            <p:nvPr userDrawn="1"/>
          </p:nvSpPr>
          <p:spPr bwMode="auto">
            <a:xfrm>
              <a:off x="7292976" y="407035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224"/>
            <p:cNvSpPr>
              <a:spLocks/>
            </p:cNvSpPr>
            <p:nvPr userDrawn="1"/>
          </p:nvSpPr>
          <p:spPr bwMode="auto">
            <a:xfrm>
              <a:off x="7234239" y="4068763"/>
              <a:ext cx="74613" cy="12700"/>
            </a:xfrm>
            <a:custGeom>
              <a:avLst/>
              <a:gdLst>
                <a:gd name="T0" fmla="*/ 0 w 47"/>
                <a:gd name="T1" fmla="*/ 8 h 8"/>
                <a:gd name="T2" fmla="*/ 24 w 47"/>
                <a:gd name="T3" fmla="*/ 5 h 8"/>
                <a:gd name="T4" fmla="*/ 36 w 47"/>
                <a:gd name="T5" fmla="*/ 3 h 8"/>
                <a:gd name="T6" fmla="*/ 47 w 47"/>
                <a:gd name="T7" fmla="*/ 1 h 8"/>
                <a:gd name="T8" fmla="*/ 47 w 47"/>
                <a:gd name="T9" fmla="*/ 0 h 8"/>
                <a:gd name="T10" fmla="*/ 35 w 47"/>
                <a:gd name="T11" fmla="*/ 2 h 8"/>
                <a:gd name="T12" fmla="*/ 24 w 47"/>
                <a:gd name="T13" fmla="*/ 4 h 8"/>
                <a:gd name="T14" fmla="*/ 0 w 47"/>
                <a:gd name="T15" fmla="*/ 8 h 8"/>
                <a:gd name="T16" fmla="*/ 0 w 47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8">
                  <a:moveTo>
                    <a:pt x="0" y="8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40" y="2"/>
                    <a:pt x="43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3" y="1"/>
                    <a:pt x="39" y="2"/>
                    <a:pt x="35" y="2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225"/>
            <p:cNvSpPr>
              <a:spLocks/>
            </p:cNvSpPr>
            <p:nvPr userDrawn="1"/>
          </p:nvSpPr>
          <p:spPr bwMode="auto">
            <a:xfrm>
              <a:off x="7321551" y="407193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4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226"/>
            <p:cNvSpPr>
              <a:spLocks/>
            </p:cNvSpPr>
            <p:nvPr userDrawn="1"/>
          </p:nvSpPr>
          <p:spPr bwMode="auto">
            <a:xfrm>
              <a:off x="7321551" y="406558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227"/>
            <p:cNvSpPr>
              <a:spLocks/>
            </p:cNvSpPr>
            <p:nvPr userDrawn="1"/>
          </p:nvSpPr>
          <p:spPr bwMode="auto">
            <a:xfrm>
              <a:off x="7346951" y="40671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8 h 13"/>
                <a:gd name="T6" fmla="*/ 4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10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228"/>
            <p:cNvSpPr>
              <a:spLocks/>
            </p:cNvSpPr>
            <p:nvPr userDrawn="1"/>
          </p:nvSpPr>
          <p:spPr bwMode="auto">
            <a:xfrm>
              <a:off x="7346951" y="406082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229"/>
            <p:cNvSpPr>
              <a:spLocks/>
            </p:cNvSpPr>
            <p:nvPr userDrawn="1"/>
          </p:nvSpPr>
          <p:spPr bwMode="auto">
            <a:xfrm>
              <a:off x="7372351" y="4060825"/>
              <a:ext cx="15875" cy="22225"/>
            </a:xfrm>
            <a:custGeom>
              <a:avLst/>
              <a:gdLst>
                <a:gd name="T0" fmla="*/ 9 w 10"/>
                <a:gd name="T1" fmla="*/ 6 h 14"/>
                <a:gd name="T2" fmla="*/ 6 w 10"/>
                <a:gd name="T3" fmla="*/ 14 h 14"/>
                <a:gd name="T4" fmla="*/ 1 w 10"/>
                <a:gd name="T5" fmla="*/ 8 h 14"/>
                <a:gd name="T6" fmla="*/ 3 w 10"/>
                <a:gd name="T7" fmla="*/ 1 h 14"/>
                <a:gd name="T8" fmla="*/ 9 w 10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6"/>
                  </a:moveTo>
                  <a:cubicBezTo>
                    <a:pt x="10" y="10"/>
                    <a:pt x="6" y="14"/>
                    <a:pt x="6" y="14"/>
                  </a:cubicBezTo>
                  <a:cubicBezTo>
                    <a:pt x="6" y="14"/>
                    <a:pt x="2" y="12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230"/>
            <p:cNvSpPr>
              <a:spLocks/>
            </p:cNvSpPr>
            <p:nvPr userDrawn="1"/>
          </p:nvSpPr>
          <p:spPr bwMode="auto">
            <a:xfrm>
              <a:off x="7372351" y="405447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231"/>
            <p:cNvSpPr>
              <a:spLocks/>
            </p:cNvSpPr>
            <p:nvPr userDrawn="1"/>
          </p:nvSpPr>
          <p:spPr bwMode="auto">
            <a:xfrm>
              <a:off x="7313614" y="4051300"/>
              <a:ext cx="74613" cy="17463"/>
            </a:xfrm>
            <a:custGeom>
              <a:avLst/>
              <a:gdLst>
                <a:gd name="T0" fmla="*/ 0 w 47"/>
                <a:gd name="T1" fmla="*/ 11 h 11"/>
                <a:gd name="T2" fmla="*/ 24 w 47"/>
                <a:gd name="T3" fmla="*/ 7 h 11"/>
                <a:gd name="T4" fmla="*/ 47 w 47"/>
                <a:gd name="T5" fmla="*/ 1 h 11"/>
                <a:gd name="T6" fmla="*/ 47 w 47"/>
                <a:gd name="T7" fmla="*/ 0 h 11"/>
                <a:gd name="T8" fmla="*/ 24 w 47"/>
                <a:gd name="T9" fmla="*/ 6 h 11"/>
                <a:gd name="T10" fmla="*/ 0 w 47"/>
                <a:gd name="T11" fmla="*/ 10 h 11"/>
                <a:gd name="T12" fmla="*/ 0 w 47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1">
                  <a:moveTo>
                    <a:pt x="0" y="11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32" y="5"/>
                    <a:pt x="39" y="3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2"/>
                    <a:pt x="31" y="4"/>
                    <a:pt x="24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232"/>
            <p:cNvSpPr>
              <a:spLocks/>
            </p:cNvSpPr>
            <p:nvPr userDrawn="1"/>
          </p:nvSpPr>
          <p:spPr bwMode="auto">
            <a:xfrm>
              <a:off x="7400926" y="40544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233"/>
            <p:cNvSpPr>
              <a:spLocks/>
            </p:cNvSpPr>
            <p:nvPr userDrawn="1"/>
          </p:nvSpPr>
          <p:spPr bwMode="auto">
            <a:xfrm>
              <a:off x="7399339" y="404812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234"/>
            <p:cNvSpPr>
              <a:spLocks/>
            </p:cNvSpPr>
            <p:nvPr userDrawn="1"/>
          </p:nvSpPr>
          <p:spPr bwMode="auto">
            <a:xfrm>
              <a:off x="7426326" y="4048125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235"/>
            <p:cNvSpPr>
              <a:spLocks/>
            </p:cNvSpPr>
            <p:nvPr userDrawn="1"/>
          </p:nvSpPr>
          <p:spPr bwMode="auto">
            <a:xfrm>
              <a:off x="7424739" y="4040188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2 h 8"/>
                <a:gd name="T6" fmla="*/ 6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236"/>
            <p:cNvSpPr>
              <a:spLocks/>
            </p:cNvSpPr>
            <p:nvPr userDrawn="1"/>
          </p:nvSpPr>
          <p:spPr bwMode="auto">
            <a:xfrm>
              <a:off x="7451726" y="4040188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2" y="12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237"/>
            <p:cNvSpPr>
              <a:spLocks/>
            </p:cNvSpPr>
            <p:nvPr userDrawn="1"/>
          </p:nvSpPr>
          <p:spPr bwMode="auto">
            <a:xfrm>
              <a:off x="7450139" y="40338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238"/>
            <p:cNvSpPr>
              <a:spLocks/>
            </p:cNvSpPr>
            <p:nvPr userDrawn="1"/>
          </p:nvSpPr>
          <p:spPr bwMode="auto">
            <a:xfrm>
              <a:off x="7392989" y="4030663"/>
              <a:ext cx="73025" cy="20638"/>
            </a:xfrm>
            <a:custGeom>
              <a:avLst/>
              <a:gdLst>
                <a:gd name="T0" fmla="*/ 0 w 46"/>
                <a:gd name="T1" fmla="*/ 13 h 13"/>
                <a:gd name="T2" fmla="*/ 23 w 46"/>
                <a:gd name="T3" fmla="*/ 8 h 13"/>
                <a:gd name="T4" fmla="*/ 46 w 46"/>
                <a:gd name="T5" fmla="*/ 1 h 13"/>
                <a:gd name="T6" fmla="*/ 46 w 46"/>
                <a:gd name="T7" fmla="*/ 0 h 13"/>
                <a:gd name="T8" fmla="*/ 23 w 46"/>
                <a:gd name="T9" fmla="*/ 7 h 13"/>
                <a:gd name="T10" fmla="*/ 0 w 46"/>
                <a:gd name="T11" fmla="*/ 13 h 13"/>
                <a:gd name="T12" fmla="*/ 0 w 46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3">
                  <a:moveTo>
                    <a:pt x="0" y="13"/>
                  </a:moveTo>
                  <a:cubicBezTo>
                    <a:pt x="7" y="11"/>
                    <a:pt x="15" y="10"/>
                    <a:pt x="23" y="8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5" y="9"/>
                    <a:pt x="7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239"/>
            <p:cNvSpPr>
              <a:spLocks/>
            </p:cNvSpPr>
            <p:nvPr userDrawn="1"/>
          </p:nvSpPr>
          <p:spPr bwMode="auto">
            <a:xfrm>
              <a:off x="7478714" y="4032250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240"/>
            <p:cNvSpPr>
              <a:spLocks/>
            </p:cNvSpPr>
            <p:nvPr userDrawn="1"/>
          </p:nvSpPr>
          <p:spPr bwMode="auto">
            <a:xfrm>
              <a:off x="7477126" y="402590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241"/>
            <p:cNvSpPr>
              <a:spLocks/>
            </p:cNvSpPr>
            <p:nvPr userDrawn="1"/>
          </p:nvSpPr>
          <p:spPr bwMode="auto">
            <a:xfrm>
              <a:off x="7504114" y="40243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242"/>
            <p:cNvSpPr>
              <a:spLocks/>
            </p:cNvSpPr>
            <p:nvPr userDrawn="1"/>
          </p:nvSpPr>
          <p:spPr bwMode="auto">
            <a:xfrm>
              <a:off x="7502526" y="40179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243"/>
            <p:cNvSpPr>
              <a:spLocks/>
            </p:cNvSpPr>
            <p:nvPr userDrawn="1"/>
          </p:nvSpPr>
          <p:spPr bwMode="auto">
            <a:xfrm>
              <a:off x="7529514" y="4016375"/>
              <a:ext cx="14288" cy="20638"/>
            </a:xfrm>
            <a:custGeom>
              <a:avLst/>
              <a:gdLst>
                <a:gd name="T0" fmla="*/ 8 w 9"/>
                <a:gd name="T1" fmla="*/ 5 h 13"/>
                <a:gd name="T2" fmla="*/ 7 w 9"/>
                <a:gd name="T3" fmla="*/ 13 h 13"/>
                <a:gd name="T4" fmla="*/ 1 w 9"/>
                <a:gd name="T5" fmla="*/ 8 h 13"/>
                <a:gd name="T6" fmla="*/ 2 w 9"/>
                <a:gd name="T7" fmla="*/ 1 h 13"/>
                <a:gd name="T8" fmla="*/ 8 w 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5"/>
                  </a:moveTo>
                  <a:cubicBezTo>
                    <a:pt x="9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244"/>
            <p:cNvSpPr>
              <a:spLocks/>
            </p:cNvSpPr>
            <p:nvPr userDrawn="1"/>
          </p:nvSpPr>
          <p:spPr bwMode="auto">
            <a:xfrm>
              <a:off x="7526339" y="40084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245"/>
            <p:cNvSpPr>
              <a:spLocks/>
            </p:cNvSpPr>
            <p:nvPr userDrawn="1"/>
          </p:nvSpPr>
          <p:spPr bwMode="auto">
            <a:xfrm>
              <a:off x="7470776" y="4005263"/>
              <a:ext cx="71438" cy="25400"/>
            </a:xfrm>
            <a:custGeom>
              <a:avLst/>
              <a:gdLst>
                <a:gd name="T0" fmla="*/ 0 w 45"/>
                <a:gd name="T1" fmla="*/ 16 h 16"/>
                <a:gd name="T2" fmla="*/ 11 w 45"/>
                <a:gd name="T3" fmla="*/ 13 h 16"/>
                <a:gd name="T4" fmla="*/ 11 w 45"/>
                <a:gd name="T5" fmla="*/ 13 h 16"/>
                <a:gd name="T6" fmla="*/ 23 w 45"/>
                <a:gd name="T7" fmla="*/ 9 h 16"/>
                <a:gd name="T8" fmla="*/ 45 w 45"/>
                <a:gd name="T9" fmla="*/ 1 h 16"/>
                <a:gd name="T10" fmla="*/ 45 w 45"/>
                <a:gd name="T11" fmla="*/ 0 h 16"/>
                <a:gd name="T12" fmla="*/ 22 w 45"/>
                <a:gd name="T13" fmla="*/ 8 h 16"/>
                <a:gd name="T14" fmla="*/ 11 w 45"/>
                <a:gd name="T15" fmla="*/ 12 h 16"/>
                <a:gd name="T16" fmla="*/ 11 w 45"/>
                <a:gd name="T17" fmla="*/ 12 h 16"/>
                <a:gd name="T18" fmla="*/ 11 w 45"/>
                <a:gd name="T19" fmla="*/ 12 h 16"/>
                <a:gd name="T20" fmla="*/ 0 w 45"/>
                <a:gd name="T21" fmla="*/ 15 h 16"/>
                <a:gd name="T22" fmla="*/ 0 w 45"/>
                <a:gd name="T23" fmla="*/ 16 h 16"/>
                <a:gd name="T24" fmla="*/ 0 w 45"/>
                <a:gd name="T2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6">
                  <a:moveTo>
                    <a:pt x="0" y="16"/>
                  </a:moveTo>
                  <a:lnTo>
                    <a:pt x="11" y="13"/>
                  </a:lnTo>
                  <a:lnTo>
                    <a:pt x="11" y="13"/>
                  </a:lnTo>
                  <a:lnTo>
                    <a:pt x="23" y="9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22" y="8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246"/>
            <p:cNvSpPr>
              <a:spLocks/>
            </p:cNvSpPr>
            <p:nvPr userDrawn="1"/>
          </p:nvSpPr>
          <p:spPr bwMode="auto">
            <a:xfrm>
              <a:off x="7556501" y="4006850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7 w 10"/>
                <a:gd name="T3" fmla="*/ 13 h 13"/>
                <a:gd name="T4" fmla="*/ 5 w 10"/>
                <a:gd name="T5" fmla="*/ 12 h 13"/>
                <a:gd name="T6" fmla="*/ 1 w 10"/>
                <a:gd name="T7" fmla="*/ 8 h 13"/>
                <a:gd name="T8" fmla="*/ 3 w 10"/>
                <a:gd name="T9" fmla="*/ 1 h 13"/>
                <a:gd name="T10" fmla="*/ 9 w 10"/>
                <a:gd name="T1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6" y="12"/>
                    <a:pt x="5" y="12"/>
                  </a:cubicBezTo>
                  <a:cubicBezTo>
                    <a:pt x="3" y="11"/>
                    <a:pt x="2" y="10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247"/>
            <p:cNvSpPr>
              <a:spLocks/>
            </p:cNvSpPr>
            <p:nvPr userDrawn="1"/>
          </p:nvSpPr>
          <p:spPr bwMode="auto">
            <a:xfrm>
              <a:off x="7553326" y="399891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1248"/>
            <p:cNvSpPr>
              <a:spLocks/>
            </p:cNvSpPr>
            <p:nvPr userDrawn="1"/>
          </p:nvSpPr>
          <p:spPr bwMode="auto">
            <a:xfrm>
              <a:off x="7580314" y="3997325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8" y="13"/>
                    <a:pt x="8" y="13"/>
                  </a:cubicBezTo>
                  <a:cubicBezTo>
                    <a:pt x="8" y="13"/>
                    <a:pt x="3" y="11"/>
                    <a:pt x="2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8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249"/>
            <p:cNvSpPr>
              <a:spLocks/>
            </p:cNvSpPr>
            <p:nvPr userDrawn="1"/>
          </p:nvSpPr>
          <p:spPr bwMode="auto">
            <a:xfrm>
              <a:off x="7578726" y="3989388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250"/>
            <p:cNvSpPr>
              <a:spLocks/>
            </p:cNvSpPr>
            <p:nvPr userDrawn="1"/>
          </p:nvSpPr>
          <p:spPr bwMode="auto">
            <a:xfrm>
              <a:off x="7605714" y="3987800"/>
              <a:ext cx="15875" cy="20638"/>
            </a:xfrm>
            <a:custGeom>
              <a:avLst/>
              <a:gdLst>
                <a:gd name="T0" fmla="*/ 8 w 10"/>
                <a:gd name="T1" fmla="*/ 5 h 13"/>
                <a:gd name="T2" fmla="*/ 7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8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251"/>
            <p:cNvSpPr>
              <a:spLocks/>
            </p:cNvSpPr>
            <p:nvPr userDrawn="1"/>
          </p:nvSpPr>
          <p:spPr bwMode="auto">
            <a:xfrm>
              <a:off x="7602539" y="3979863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252"/>
            <p:cNvSpPr>
              <a:spLocks/>
            </p:cNvSpPr>
            <p:nvPr userDrawn="1"/>
          </p:nvSpPr>
          <p:spPr bwMode="auto">
            <a:xfrm>
              <a:off x="7546976" y="3976688"/>
              <a:ext cx="71438" cy="28575"/>
            </a:xfrm>
            <a:custGeom>
              <a:avLst/>
              <a:gdLst>
                <a:gd name="T0" fmla="*/ 0 w 45"/>
                <a:gd name="T1" fmla="*/ 18 h 18"/>
                <a:gd name="T2" fmla="*/ 22 w 45"/>
                <a:gd name="T3" fmla="*/ 10 h 18"/>
                <a:gd name="T4" fmla="*/ 45 w 45"/>
                <a:gd name="T5" fmla="*/ 1 h 18"/>
                <a:gd name="T6" fmla="*/ 44 w 45"/>
                <a:gd name="T7" fmla="*/ 0 h 18"/>
                <a:gd name="T8" fmla="*/ 22 w 45"/>
                <a:gd name="T9" fmla="*/ 9 h 18"/>
                <a:gd name="T10" fmla="*/ 0 w 45"/>
                <a:gd name="T11" fmla="*/ 18 h 18"/>
                <a:gd name="T12" fmla="*/ 0 w 4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">
                  <a:moveTo>
                    <a:pt x="0" y="18"/>
                  </a:moveTo>
                  <a:cubicBezTo>
                    <a:pt x="8" y="16"/>
                    <a:pt x="15" y="13"/>
                    <a:pt x="22" y="1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5" y="12"/>
                    <a:pt x="7" y="15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253"/>
            <p:cNvSpPr>
              <a:spLocks/>
            </p:cNvSpPr>
            <p:nvPr userDrawn="1"/>
          </p:nvSpPr>
          <p:spPr bwMode="auto">
            <a:xfrm>
              <a:off x="7632701" y="3976688"/>
              <a:ext cx="15875" cy="20638"/>
            </a:xfrm>
            <a:custGeom>
              <a:avLst/>
              <a:gdLst>
                <a:gd name="T0" fmla="*/ 8 w 10"/>
                <a:gd name="T1" fmla="*/ 5 h 13"/>
                <a:gd name="T2" fmla="*/ 7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8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254"/>
            <p:cNvSpPr>
              <a:spLocks/>
            </p:cNvSpPr>
            <p:nvPr userDrawn="1"/>
          </p:nvSpPr>
          <p:spPr bwMode="auto">
            <a:xfrm>
              <a:off x="7629526" y="3970338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255"/>
            <p:cNvSpPr>
              <a:spLocks/>
            </p:cNvSpPr>
            <p:nvPr userDrawn="1"/>
          </p:nvSpPr>
          <p:spPr bwMode="auto">
            <a:xfrm>
              <a:off x="7656514" y="3965575"/>
              <a:ext cx="15875" cy="20638"/>
            </a:xfrm>
            <a:custGeom>
              <a:avLst/>
              <a:gdLst>
                <a:gd name="T0" fmla="*/ 8 w 10"/>
                <a:gd name="T1" fmla="*/ 6 h 13"/>
                <a:gd name="T2" fmla="*/ 7 w 10"/>
                <a:gd name="T3" fmla="*/ 13 h 13"/>
                <a:gd name="T4" fmla="*/ 1 w 10"/>
                <a:gd name="T5" fmla="*/ 9 h 13"/>
                <a:gd name="T6" fmla="*/ 2 w 10"/>
                <a:gd name="T7" fmla="*/ 1 h 13"/>
                <a:gd name="T8" fmla="*/ 8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3" y="12"/>
                    <a:pt x="1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256"/>
            <p:cNvSpPr>
              <a:spLocks/>
            </p:cNvSpPr>
            <p:nvPr userDrawn="1"/>
          </p:nvSpPr>
          <p:spPr bwMode="auto">
            <a:xfrm>
              <a:off x="7653339" y="39592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257"/>
            <p:cNvSpPr>
              <a:spLocks/>
            </p:cNvSpPr>
            <p:nvPr userDrawn="1"/>
          </p:nvSpPr>
          <p:spPr bwMode="auto">
            <a:xfrm>
              <a:off x="7680326" y="3956050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3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258"/>
            <p:cNvSpPr>
              <a:spLocks/>
            </p:cNvSpPr>
            <p:nvPr userDrawn="1"/>
          </p:nvSpPr>
          <p:spPr bwMode="auto">
            <a:xfrm>
              <a:off x="7675564" y="394811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259"/>
            <p:cNvSpPr>
              <a:spLocks/>
            </p:cNvSpPr>
            <p:nvPr userDrawn="1"/>
          </p:nvSpPr>
          <p:spPr bwMode="auto">
            <a:xfrm>
              <a:off x="7621589" y="3944938"/>
              <a:ext cx="69850" cy="31750"/>
            </a:xfrm>
            <a:custGeom>
              <a:avLst/>
              <a:gdLst>
                <a:gd name="T0" fmla="*/ 0 w 44"/>
                <a:gd name="T1" fmla="*/ 20 h 20"/>
                <a:gd name="T2" fmla="*/ 44 w 44"/>
                <a:gd name="T3" fmla="*/ 1 h 20"/>
                <a:gd name="T4" fmla="*/ 44 w 44"/>
                <a:gd name="T5" fmla="*/ 0 h 20"/>
                <a:gd name="T6" fmla="*/ 0 w 44"/>
                <a:gd name="T7" fmla="*/ 19 h 20"/>
                <a:gd name="T8" fmla="*/ 0 w 44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0">
                  <a:moveTo>
                    <a:pt x="0" y="20"/>
                  </a:moveTo>
                  <a:cubicBezTo>
                    <a:pt x="15" y="14"/>
                    <a:pt x="30" y="7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9" y="6"/>
                    <a:pt x="15" y="13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260"/>
            <p:cNvSpPr>
              <a:spLocks/>
            </p:cNvSpPr>
            <p:nvPr userDrawn="1"/>
          </p:nvSpPr>
          <p:spPr bwMode="auto">
            <a:xfrm>
              <a:off x="8205789" y="3779838"/>
              <a:ext cx="625475" cy="512763"/>
            </a:xfrm>
            <a:custGeom>
              <a:avLst/>
              <a:gdLst>
                <a:gd name="T0" fmla="*/ 177 w 394"/>
                <a:gd name="T1" fmla="*/ 0 h 323"/>
                <a:gd name="T2" fmla="*/ 0 w 394"/>
                <a:gd name="T3" fmla="*/ 323 h 323"/>
                <a:gd name="T4" fmla="*/ 394 w 394"/>
                <a:gd name="T5" fmla="*/ 323 h 323"/>
                <a:gd name="T6" fmla="*/ 177 w 394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4" h="323">
                  <a:moveTo>
                    <a:pt x="177" y="0"/>
                  </a:moveTo>
                  <a:lnTo>
                    <a:pt x="0" y="323"/>
                  </a:lnTo>
                  <a:lnTo>
                    <a:pt x="394" y="323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261"/>
            <p:cNvSpPr>
              <a:spLocks/>
            </p:cNvSpPr>
            <p:nvPr userDrawn="1"/>
          </p:nvSpPr>
          <p:spPr bwMode="auto">
            <a:xfrm>
              <a:off x="8278814" y="3779838"/>
              <a:ext cx="625475" cy="1285875"/>
            </a:xfrm>
            <a:custGeom>
              <a:avLst/>
              <a:gdLst>
                <a:gd name="T0" fmla="*/ 177 w 394"/>
                <a:gd name="T1" fmla="*/ 0 h 810"/>
                <a:gd name="T2" fmla="*/ 394 w 394"/>
                <a:gd name="T3" fmla="*/ 296 h 810"/>
                <a:gd name="T4" fmla="*/ 369 w 394"/>
                <a:gd name="T5" fmla="*/ 296 h 810"/>
                <a:gd name="T6" fmla="*/ 369 w 394"/>
                <a:gd name="T7" fmla="*/ 810 h 810"/>
                <a:gd name="T8" fmla="*/ 0 w 394"/>
                <a:gd name="T9" fmla="*/ 810 h 810"/>
                <a:gd name="T10" fmla="*/ 0 w 394"/>
                <a:gd name="T11" fmla="*/ 296 h 810"/>
                <a:gd name="T12" fmla="*/ 17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177" y="0"/>
                  </a:moveTo>
                  <a:lnTo>
                    <a:pt x="394" y="296"/>
                  </a:lnTo>
                  <a:lnTo>
                    <a:pt x="369" y="296"/>
                  </a:lnTo>
                  <a:lnTo>
                    <a:pt x="369" y="810"/>
                  </a:lnTo>
                  <a:lnTo>
                    <a:pt x="0" y="810"/>
                  </a:lnTo>
                  <a:lnTo>
                    <a:pt x="0" y="29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D27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Rectangle 1262"/>
            <p:cNvSpPr>
              <a:spLocks noChangeArrowheads="1"/>
            </p:cNvSpPr>
            <p:nvPr userDrawn="1"/>
          </p:nvSpPr>
          <p:spPr bwMode="auto">
            <a:xfrm>
              <a:off x="8791576" y="4249738"/>
              <a:ext cx="1169988" cy="815975"/>
            </a:xfrm>
            <a:prstGeom prst="rect">
              <a:avLst/>
            </a:prstGeom>
            <a:solidFill>
              <a:srgbClr val="C46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Rectangle 1263"/>
            <p:cNvSpPr>
              <a:spLocks noChangeArrowheads="1"/>
            </p:cNvSpPr>
            <p:nvPr userDrawn="1"/>
          </p:nvSpPr>
          <p:spPr bwMode="auto">
            <a:xfrm>
              <a:off x="8791576" y="4249738"/>
              <a:ext cx="1169988" cy="81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264"/>
            <p:cNvSpPr>
              <a:spLocks/>
            </p:cNvSpPr>
            <p:nvPr userDrawn="1"/>
          </p:nvSpPr>
          <p:spPr bwMode="auto">
            <a:xfrm>
              <a:off x="8486776" y="3779838"/>
              <a:ext cx="1549400" cy="512763"/>
            </a:xfrm>
            <a:custGeom>
              <a:avLst/>
              <a:gdLst>
                <a:gd name="T0" fmla="*/ 0 w 976"/>
                <a:gd name="T1" fmla="*/ 0 h 323"/>
                <a:gd name="T2" fmla="*/ 783 w 976"/>
                <a:gd name="T3" fmla="*/ 0 h 323"/>
                <a:gd name="T4" fmla="*/ 976 w 976"/>
                <a:gd name="T5" fmla="*/ 323 h 323"/>
                <a:gd name="T6" fmla="*/ 193 w 976"/>
                <a:gd name="T7" fmla="*/ 323 h 323"/>
                <a:gd name="T8" fmla="*/ 0 w 976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6" h="323">
                  <a:moveTo>
                    <a:pt x="0" y="0"/>
                  </a:moveTo>
                  <a:lnTo>
                    <a:pt x="783" y="0"/>
                  </a:lnTo>
                  <a:lnTo>
                    <a:pt x="976" y="323"/>
                  </a:lnTo>
                  <a:lnTo>
                    <a:pt x="193" y="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Rectangle 1265"/>
            <p:cNvSpPr>
              <a:spLocks noChangeArrowheads="1"/>
            </p:cNvSpPr>
            <p:nvPr userDrawn="1"/>
          </p:nvSpPr>
          <p:spPr bwMode="auto">
            <a:xfrm>
              <a:off x="9498014" y="4433888"/>
              <a:ext cx="192088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Rectangle 1266"/>
            <p:cNvSpPr>
              <a:spLocks noChangeArrowheads="1"/>
            </p:cNvSpPr>
            <p:nvPr userDrawn="1"/>
          </p:nvSpPr>
          <p:spPr bwMode="auto">
            <a:xfrm>
              <a:off x="9523414" y="4675188"/>
              <a:ext cx="141288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Rectangle 1267"/>
            <p:cNvSpPr>
              <a:spLocks noChangeArrowheads="1"/>
            </p:cNvSpPr>
            <p:nvPr userDrawn="1"/>
          </p:nvSpPr>
          <p:spPr bwMode="auto">
            <a:xfrm>
              <a:off x="9523414" y="4467225"/>
              <a:ext cx="141288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Rectangle 1268"/>
            <p:cNvSpPr>
              <a:spLocks noChangeArrowheads="1"/>
            </p:cNvSpPr>
            <p:nvPr userDrawn="1"/>
          </p:nvSpPr>
          <p:spPr bwMode="auto">
            <a:xfrm>
              <a:off x="9064626" y="4433888"/>
              <a:ext cx="190500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Rectangle 1269"/>
            <p:cNvSpPr>
              <a:spLocks noChangeArrowheads="1"/>
            </p:cNvSpPr>
            <p:nvPr userDrawn="1"/>
          </p:nvSpPr>
          <p:spPr bwMode="auto">
            <a:xfrm>
              <a:off x="9090026" y="4675188"/>
              <a:ext cx="138113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Rectangle 1270"/>
            <p:cNvSpPr>
              <a:spLocks noChangeArrowheads="1"/>
            </p:cNvSpPr>
            <p:nvPr userDrawn="1"/>
          </p:nvSpPr>
          <p:spPr bwMode="auto">
            <a:xfrm>
              <a:off x="9090026" y="4467225"/>
              <a:ext cx="138113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271"/>
            <p:cNvSpPr>
              <a:spLocks/>
            </p:cNvSpPr>
            <p:nvPr userDrawn="1"/>
          </p:nvSpPr>
          <p:spPr bwMode="auto">
            <a:xfrm>
              <a:off x="9340851" y="4270375"/>
              <a:ext cx="166688" cy="203200"/>
            </a:xfrm>
            <a:custGeom>
              <a:avLst/>
              <a:gdLst>
                <a:gd name="T0" fmla="*/ 104 w 105"/>
                <a:gd name="T1" fmla="*/ 0 h 128"/>
                <a:gd name="T2" fmla="*/ 82 w 105"/>
                <a:gd name="T3" fmla="*/ 0 h 128"/>
                <a:gd name="T4" fmla="*/ 64 w 105"/>
                <a:gd name="T5" fmla="*/ 0 h 128"/>
                <a:gd name="T6" fmla="*/ 45 w 105"/>
                <a:gd name="T7" fmla="*/ 0 h 128"/>
                <a:gd name="T8" fmla="*/ 27 w 105"/>
                <a:gd name="T9" fmla="*/ 0 h 128"/>
                <a:gd name="T10" fmla="*/ 0 w 105"/>
                <a:gd name="T11" fmla="*/ 0 h 128"/>
                <a:gd name="T12" fmla="*/ 0 w 105"/>
                <a:gd name="T13" fmla="*/ 16 h 128"/>
                <a:gd name="T14" fmla="*/ 0 w 105"/>
                <a:gd name="T15" fmla="*/ 113 h 128"/>
                <a:gd name="T16" fmla="*/ 12 w 105"/>
                <a:gd name="T17" fmla="*/ 127 h 128"/>
                <a:gd name="T18" fmla="*/ 27 w 105"/>
                <a:gd name="T19" fmla="*/ 113 h 128"/>
                <a:gd name="T20" fmla="*/ 27 w 105"/>
                <a:gd name="T21" fmla="*/ 47 h 128"/>
                <a:gd name="T22" fmla="*/ 36 w 105"/>
                <a:gd name="T23" fmla="*/ 38 h 128"/>
                <a:gd name="T24" fmla="*/ 36 w 105"/>
                <a:gd name="T25" fmla="*/ 38 h 128"/>
                <a:gd name="T26" fmla="*/ 45 w 105"/>
                <a:gd name="T27" fmla="*/ 47 h 128"/>
                <a:gd name="T28" fmla="*/ 45 w 105"/>
                <a:gd name="T29" fmla="*/ 81 h 128"/>
                <a:gd name="T30" fmla="*/ 53 w 105"/>
                <a:gd name="T31" fmla="*/ 91 h 128"/>
                <a:gd name="T32" fmla="*/ 64 w 105"/>
                <a:gd name="T33" fmla="*/ 82 h 128"/>
                <a:gd name="T34" fmla="*/ 64 w 105"/>
                <a:gd name="T35" fmla="*/ 25 h 128"/>
                <a:gd name="T36" fmla="*/ 73 w 105"/>
                <a:gd name="T37" fmla="*/ 16 h 128"/>
                <a:gd name="T38" fmla="*/ 82 w 105"/>
                <a:gd name="T39" fmla="*/ 25 h 128"/>
                <a:gd name="T40" fmla="*/ 82 w 105"/>
                <a:gd name="T41" fmla="*/ 97 h 128"/>
                <a:gd name="T42" fmla="*/ 91 w 105"/>
                <a:gd name="T43" fmla="*/ 109 h 128"/>
                <a:gd name="T44" fmla="*/ 105 w 105"/>
                <a:gd name="T45" fmla="*/ 98 h 128"/>
                <a:gd name="T46" fmla="*/ 105 w 105"/>
                <a:gd name="T47" fmla="*/ 0 h 128"/>
                <a:gd name="T48" fmla="*/ 104 w 105"/>
                <a:gd name="T4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128">
                  <a:moveTo>
                    <a:pt x="104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20"/>
                    <a:pt x="5" y="126"/>
                    <a:pt x="12" y="127"/>
                  </a:cubicBezTo>
                  <a:cubicBezTo>
                    <a:pt x="20" y="128"/>
                    <a:pt x="27" y="121"/>
                    <a:pt x="27" y="113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2"/>
                    <a:pt x="31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41" y="38"/>
                    <a:pt x="45" y="42"/>
                    <a:pt x="45" y="47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6"/>
                    <a:pt x="48" y="90"/>
                    <a:pt x="53" y="91"/>
                  </a:cubicBezTo>
                  <a:cubicBezTo>
                    <a:pt x="59" y="92"/>
                    <a:pt x="64" y="87"/>
                    <a:pt x="64" y="82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0"/>
                    <a:pt x="68" y="16"/>
                    <a:pt x="73" y="16"/>
                  </a:cubicBezTo>
                  <a:cubicBezTo>
                    <a:pt x="78" y="16"/>
                    <a:pt x="82" y="20"/>
                    <a:pt x="82" y="25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103"/>
                    <a:pt x="86" y="108"/>
                    <a:pt x="91" y="109"/>
                  </a:cubicBezTo>
                  <a:cubicBezTo>
                    <a:pt x="99" y="110"/>
                    <a:pt x="105" y="105"/>
                    <a:pt x="105" y="98"/>
                  </a:cubicBezTo>
                  <a:cubicBezTo>
                    <a:pt x="105" y="0"/>
                    <a:pt x="105" y="0"/>
                    <a:pt x="105" y="0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Oval 1272"/>
            <p:cNvSpPr>
              <a:spLocks noChangeArrowheads="1"/>
            </p:cNvSpPr>
            <p:nvPr userDrawn="1"/>
          </p:nvSpPr>
          <p:spPr bwMode="auto">
            <a:xfrm>
              <a:off x="8437564" y="4229100"/>
              <a:ext cx="161925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Oval 1273"/>
            <p:cNvSpPr>
              <a:spLocks noChangeArrowheads="1"/>
            </p:cNvSpPr>
            <p:nvPr userDrawn="1"/>
          </p:nvSpPr>
          <p:spPr bwMode="auto">
            <a:xfrm>
              <a:off x="8461376" y="4257675"/>
              <a:ext cx="114300" cy="146050"/>
            </a:xfrm>
            <a:prstGeom prst="ellipse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Rectangle 1274"/>
            <p:cNvSpPr>
              <a:spLocks noChangeArrowheads="1"/>
            </p:cNvSpPr>
            <p:nvPr userDrawn="1"/>
          </p:nvSpPr>
          <p:spPr bwMode="auto">
            <a:xfrm>
              <a:off x="8437564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Rectangle 1275"/>
            <p:cNvSpPr>
              <a:spLocks noChangeArrowheads="1"/>
            </p:cNvSpPr>
            <p:nvPr userDrawn="1"/>
          </p:nvSpPr>
          <p:spPr bwMode="auto">
            <a:xfrm>
              <a:off x="8451851" y="4760913"/>
              <a:ext cx="142875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Oval 1276"/>
            <p:cNvSpPr>
              <a:spLocks noChangeArrowheads="1"/>
            </p:cNvSpPr>
            <p:nvPr userDrawn="1"/>
          </p:nvSpPr>
          <p:spPr bwMode="auto">
            <a:xfrm>
              <a:off x="8899526" y="3765550"/>
              <a:ext cx="223838" cy="223838"/>
            </a:xfrm>
            <a:prstGeom prst="ellipse">
              <a:avLst/>
            </a:pr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Rectangle 1277"/>
            <p:cNvSpPr>
              <a:spLocks noChangeArrowheads="1"/>
            </p:cNvSpPr>
            <p:nvPr userDrawn="1"/>
          </p:nvSpPr>
          <p:spPr bwMode="auto">
            <a:xfrm>
              <a:off x="8966201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278"/>
            <p:cNvSpPr>
              <a:spLocks/>
            </p:cNvSpPr>
            <p:nvPr userDrawn="1"/>
          </p:nvSpPr>
          <p:spPr bwMode="auto">
            <a:xfrm>
              <a:off x="8896351" y="3925888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8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Rectangle 1279"/>
            <p:cNvSpPr>
              <a:spLocks noChangeArrowheads="1"/>
            </p:cNvSpPr>
            <p:nvPr userDrawn="1"/>
          </p:nvSpPr>
          <p:spPr bwMode="auto">
            <a:xfrm>
              <a:off x="8883651" y="3876675"/>
              <a:ext cx="252413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280"/>
            <p:cNvSpPr>
              <a:spLocks/>
            </p:cNvSpPr>
            <p:nvPr userDrawn="1"/>
          </p:nvSpPr>
          <p:spPr bwMode="auto">
            <a:xfrm>
              <a:off x="8855076" y="3648075"/>
              <a:ext cx="61913" cy="44450"/>
            </a:xfrm>
            <a:custGeom>
              <a:avLst/>
              <a:gdLst>
                <a:gd name="T0" fmla="*/ 39 w 39"/>
                <a:gd name="T1" fmla="*/ 19 h 28"/>
                <a:gd name="T2" fmla="*/ 35 w 39"/>
                <a:gd name="T3" fmla="*/ 2 h 28"/>
                <a:gd name="T4" fmla="*/ 0 w 39"/>
                <a:gd name="T5" fmla="*/ 0 h 28"/>
                <a:gd name="T6" fmla="*/ 23 w 39"/>
                <a:gd name="T7" fmla="*/ 12 h 28"/>
                <a:gd name="T8" fmla="*/ 31 w 39"/>
                <a:gd name="T9" fmla="*/ 28 h 28"/>
                <a:gd name="T10" fmla="*/ 39 w 39"/>
                <a:gd name="T11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">
                  <a:moveTo>
                    <a:pt x="39" y="19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3"/>
                    <a:pt x="23" y="12"/>
                  </a:cubicBezTo>
                  <a:cubicBezTo>
                    <a:pt x="31" y="28"/>
                    <a:pt x="31" y="28"/>
                    <a:pt x="31" y="28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281"/>
            <p:cNvSpPr>
              <a:spLocks/>
            </p:cNvSpPr>
            <p:nvPr userDrawn="1"/>
          </p:nvSpPr>
          <p:spPr bwMode="auto">
            <a:xfrm>
              <a:off x="8893176" y="3670300"/>
              <a:ext cx="88900" cy="134938"/>
            </a:xfrm>
            <a:custGeom>
              <a:avLst/>
              <a:gdLst>
                <a:gd name="T0" fmla="*/ 56 w 56"/>
                <a:gd name="T1" fmla="*/ 76 h 85"/>
                <a:gd name="T2" fmla="*/ 36 w 56"/>
                <a:gd name="T3" fmla="*/ 85 h 85"/>
                <a:gd name="T4" fmla="*/ 0 w 56"/>
                <a:gd name="T5" fmla="*/ 9 h 85"/>
                <a:gd name="T6" fmla="*/ 20 w 56"/>
                <a:gd name="T7" fmla="*/ 0 h 85"/>
                <a:gd name="T8" fmla="*/ 56 w 56"/>
                <a:gd name="T9" fmla="*/ 7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56" y="76"/>
                  </a:moveTo>
                  <a:lnTo>
                    <a:pt x="36" y="85"/>
                  </a:lnTo>
                  <a:lnTo>
                    <a:pt x="0" y="9"/>
                  </a:lnTo>
                  <a:lnTo>
                    <a:pt x="20" y="0"/>
                  </a:lnTo>
                  <a:lnTo>
                    <a:pt x="56" y="76"/>
                  </a:lnTo>
                  <a:close/>
                </a:path>
              </a:pathLst>
            </a:cu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282"/>
            <p:cNvSpPr>
              <a:spLocks/>
            </p:cNvSpPr>
            <p:nvPr userDrawn="1"/>
          </p:nvSpPr>
          <p:spPr bwMode="auto">
            <a:xfrm>
              <a:off x="8882064" y="3665538"/>
              <a:ext cx="61913" cy="46038"/>
            </a:xfrm>
            <a:custGeom>
              <a:avLst/>
              <a:gdLst>
                <a:gd name="T0" fmla="*/ 39 w 39"/>
                <a:gd name="T1" fmla="*/ 13 h 29"/>
                <a:gd name="T2" fmla="*/ 6 w 39"/>
                <a:gd name="T3" fmla="*/ 29 h 29"/>
                <a:gd name="T4" fmla="*/ 0 w 39"/>
                <a:gd name="T5" fmla="*/ 16 h 29"/>
                <a:gd name="T6" fmla="*/ 33 w 39"/>
                <a:gd name="T7" fmla="*/ 0 h 29"/>
                <a:gd name="T8" fmla="*/ 39 w 39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9">
                  <a:moveTo>
                    <a:pt x="39" y="13"/>
                  </a:moveTo>
                  <a:lnTo>
                    <a:pt x="6" y="29"/>
                  </a:lnTo>
                  <a:lnTo>
                    <a:pt x="0" y="16"/>
                  </a:lnTo>
                  <a:lnTo>
                    <a:pt x="33" y="0"/>
                  </a:lnTo>
                  <a:lnTo>
                    <a:pt x="39" y="13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1283"/>
            <p:cNvSpPr>
              <a:spLocks/>
            </p:cNvSpPr>
            <p:nvPr userDrawn="1"/>
          </p:nvSpPr>
          <p:spPr bwMode="auto">
            <a:xfrm>
              <a:off x="9088439" y="3640138"/>
              <a:ext cx="69850" cy="57150"/>
            </a:xfrm>
            <a:custGeom>
              <a:avLst/>
              <a:gdLst>
                <a:gd name="T0" fmla="*/ 0 w 44"/>
                <a:gd name="T1" fmla="*/ 26 h 36"/>
                <a:gd name="T2" fmla="*/ 9 w 44"/>
                <a:gd name="T3" fmla="*/ 0 h 36"/>
                <a:gd name="T4" fmla="*/ 44 w 44"/>
                <a:gd name="T5" fmla="*/ 15 h 36"/>
                <a:gd name="T6" fmla="*/ 17 w 44"/>
                <a:gd name="T7" fmla="*/ 16 h 36"/>
                <a:gd name="T8" fmla="*/ 13 w 44"/>
                <a:gd name="T9" fmla="*/ 28 h 36"/>
                <a:gd name="T10" fmla="*/ 0 w 44"/>
                <a:gd name="T11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6">
                  <a:moveTo>
                    <a:pt x="0" y="26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31" y="36"/>
                    <a:pt x="17" y="16"/>
                  </a:cubicBezTo>
                  <a:cubicBezTo>
                    <a:pt x="13" y="28"/>
                    <a:pt x="13" y="28"/>
                    <a:pt x="13" y="28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284"/>
            <p:cNvSpPr>
              <a:spLocks/>
            </p:cNvSpPr>
            <p:nvPr userDrawn="1"/>
          </p:nvSpPr>
          <p:spPr bwMode="auto">
            <a:xfrm>
              <a:off x="9024939" y="3670300"/>
              <a:ext cx="88900" cy="134938"/>
            </a:xfrm>
            <a:custGeom>
              <a:avLst/>
              <a:gdLst>
                <a:gd name="T0" fmla="*/ 0 w 56"/>
                <a:gd name="T1" fmla="*/ 76 h 85"/>
                <a:gd name="T2" fmla="*/ 20 w 56"/>
                <a:gd name="T3" fmla="*/ 85 h 85"/>
                <a:gd name="T4" fmla="*/ 56 w 56"/>
                <a:gd name="T5" fmla="*/ 9 h 85"/>
                <a:gd name="T6" fmla="*/ 36 w 56"/>
                <a:gd name="T7" fmla="*/ 0 h 85"/>
                <a:gd name="T8" fmla="*/ 0 w 56"/>
                <a:gd name="T9" fmla="*/ 7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0" y="76"/>
                  </a:moveTo>
                  <a:lnTo>
                    <a:pt x="20" y="85"/>
                  </a:lnTo>
                  <a:lnTo>
                    <a:pt x="56" y="9"/>
                  </a:lnTo>
                  <a:lnTo>
                    <a:pt x="36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1285"/>
            <p:cNvSpPr>
              <a:spLocks/>
            </p:cNvSpPr>
            <p:nvPr userDrawn="1"/>
          </p:nvSpPr>
          <p:spPr bwMode="auto">
            <a:xfrm>
              <a:off x="9061451" y="3665538"/>
              <a:ext cx="63500" cy="46038"/>
            </a:xfrm>
            <a:custGeom>
              <a:avLst/>
              <a:gdLst>
                <a:gd name="T0" fmla="*/ 0 w 40"/>
                <a:gd name="T1" fmla="*/ 13 h 29"/>
                <a:gd name="T2" fmla="*/ 33 w 40"/>
                <a:gd name="T3" fmla="*/ 29 h 29"/>
                <a:gd name="T4" fmla="*/ 40 w 40"/>
                <a:gd name="T5" fmla="*/ 16 h 29"/>
                <a:gd name="T6" fmla="*/ 6 w 40"/>
                <a:gd name="T7" fmla="*/ 0 h 29"/>
                <a:gd name="T8" fmla="*/ 0 w 40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9">
                  <a:moveTo>
                    <a:pt x="0" y="13"/>
                  </a:moveTo>
                  <a:lnTo>
                    <a:pt x="33" y="29"/>
                  </a:lnTo>
                  <a:lnTo>
                    <a:pt x="40" y="16"/>
                  </a:lnTo>
                  <a:lnTo>
                    <a:pt x="6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Rectangle 1286"/>
            <p:cNvSpPr>
              <a:spLocks noChangeArrowheads="1"/>
            </p:cNvSpPr>
            <p:nvPr userDrawn="1"/>
          </p:nvSpPr>
          <p:spPr bwMode="auto">
            <a:xfrm>
              <a:off x="10907714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1287"/>
            <p:cNvSpPr>
              <a:spLocks/>
            </p:cNvSpPr>
            <p:nvPr userDrawn="1"/>
          </p:nvSpPr>
          <p:spPr bwMode="auto">
            <a:xfrm>
              <a:off x="10837864" y="3925888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8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Rectangle 1288"/>
            <p:cNvSpPr>
              <a:spLocks noChangeArrowheads="1"/>
            </p:cNvSpPr>
            <p:nvPr userDrawn="1"/>
          </p:nvSpPr>
          <p:spPr bwMode="auto">
            <a:xfrm>
              <a:off x="10823576" y="3876675"/>
              <a:ext cx="254000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1289"/>
            <p:cNvSpPr>
              <a:spLocks/>
            </p:cNvSpPr>
            <p:nvPr userDrawn="1"/>
          </p:nvSpPr>
          <p:spPr bwMode="auto">
            <a:xfrm>
              <a:off x="9517064" y="3044825"/>
              <a:ext cx="627063" cy="512763"/>
            </a:xfrm>
            <a:custGeom>
              <a:avLst/>
              <a:gdLst>
                <a:gd name="T0" fmla="*/ 178 w 395"/>
                <a:gd name="T1" fmla="*/ 0 h 323"/>
                <a:gd name="T2" fmla="*/ 0 w 395"/>
                <a:gd name="T3" fmla="*/ 323 h 323"/>
                <a:gd name="T4" fmla="*/ 395 w 395"/>
                <a:gd name="T5" fmla="*/ 323 h 323"/>
                <a:gd name="T6" fmla="*/ 178 w 395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5" h="323">
                  <a:moveTo>
                    <a:pt x="178" y="0"/>
                  </a:moveTo>
                  <a:lnTo>
                    <a:pt x="0" y="323"/>
                  </a:lnTo>
                  <a:lnTo>
                    <a:pt x="395" y="323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290"/>
            <p:cNvSpPr>
              <a:spLocks/>
            </p:cNvSpPr>
            <p:nvPr userDrawn="1"/>
          </p:nvSpPr>
          <p:spPr bwMode="auto">
            <a:xfrm>
              <a:off x="9590089" y="3044825"/>
              <a:ext cx="627063" cy="2020888"/>
            </a:xfrm>
            <a:custGeom>
              <a:avLst/>
              <a:gdLst>
                <a:gd name="T0" fmla="*/ 178 w 395"/>
                <a:gd name="T1" fmla="*/ 0 h 1273"/>
                <a:gd name="T2" fmla="*/ 395 w 395"/>
                <a:gd name="T3" fmla="*/ 296 h 1273"/>
                <a:gd name="T4" fmla="*/ 369 w 395"/>
                <a:gd name="T5" fmla="*/ 296 h 1273"/>
                <a:gd name="T6" fmla="*/ 369 w 395"/>
                <a:gd name="T7" fmla="*/ 1273 h 1273"/>
                <a:gd name="T8" fmla="*/ 0 w 395"/>
                <a:gd name="T9" fmla="*/ 1273 h 1273"/>
                <a:gd name="T10" fmla="*/ 0 w 395"/>
                <a:gd name="T11" fmla="*/ 296 h 1273"/>
                <a:gd name="T12" fmla="*/ 178 w 395"/>
                <a:gd name="T13" fmla="*/ 0 h 1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5" h="1273">
                  <a:moveTo>
                    <a:pt x="178" y="0"/>
                  </a:moveTo>
                  <a:lnTo>
                    <a:pt x="395" y="296"/>
                  </a:lnTo>
                  <a:lnTo>
                    <a:pt x="369" y="296"/>
                  </a:lnTo>
                  <a:lnTo>
                    <a:pt x="369" y="1273"/>
                  </a:lnTo>
                  <a:lnTo>
                    <a:pt x="0" y="1273"/>
                  </a:lnTo>
                  <a:lnTo>
                    <a:pt x="0" y="29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EEA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Rectangle 1291"/>
            <p:cNvSpPr>
              <a:spLocks noChangeArrowheads="1"/>
            </p:cNvSpPr>
            <p:nvPr userDrawn="1"/>
          </p:nvSpPr>
          <p:spPr bwMode="auto">
            <a:xfrm>
              <a:off x="10104439" y="3514725"/>
              <a:ext cx="1171575" cy="1550988"/>
            </a:xfrm>
            <a:prstGeom prst="rect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Rectangle 1292"/>
            <p:cNvSpPr>
              <a:spLocks noChangeArrowheads="1"/>
            </p:cNvSpPr>
            <p:nvPr userDrawn="1"/>
          </p:nvSpPr>
          <p:spPr bwMode="auto">
            <a:xfrm>
              <a:off x="10104439" y="3514725"/>
              <a:ext cx="1171575" cy="1550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293"/>
            <p:cNvSpPr>
              <a:spLocks/>
            </p:cNvSpPr>
            <p:nvPr userDrawn="1"/>
          </p:nvSpPr>
          <p:spPr bwMode="auto">
            <a:xfrm>
              <a:off x="9799639" y="3044825"/>
              <a:ext cx="1549400" cy="512763"/>
            </a:xfrm>
            <a:custGeom>
              <a:avLst/>
              <a:gdLst>
                <a:gd name="T0" fmla="*/ 0 w 976"/>
                <a:gd name="T1" fmla="*/ 0 h 323"/>
                <a:gd name="T2" fmla="*/ 784 w 976"/>
                <a:gd name="T3" fmla="*/ 0 h 323"/>
                <a:gd name="T4" fmla="*/ 976 w 976"/>
                <a:gd name="T5" fmla="*/ 323 h 323"/>
                <a:gd name="T6" fmla="*/ 192 w 976"/>
                <a:gd name="T7" fmla="*/ 323 h 323"/>
                <a:gd name="T8" fmla="*/ 0 w 976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6" h="323">
                  <a:moveTo>
                    <a:pt x="0" y="0"/>
                  </a:moveTo>
                  <a:lnTo>
                    <a:pt x="784" y="0"/>
                  </a:lnTo>
                  <a:lnTo>
                    <a:pt x="976" y="323"/>
                  </a:lnTo>
                  <a:lnTo>
                    <a:pt x="192" y="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Rectangle 1294"/>
            <p:cNvSpPr>
              <a:spLocks noChangeArrowheads="1"/>
            </p:cNvSpPr>
            <p:nvPr userDrawn="1"/>
          </p:nvSpPr>
          <p:spPr bwMode="auto">
            <a:xfrm>
              <a:off x="10810876" y="3698875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Rectangle 1295"/>
            <p:cNvSpPr>
              <a:spLocks noChangeArrowheads="1"/>
            </p:cNvSpPr>
            <p:nvPr userDrawn="1"/>
          </p:nvSpPr>
          <p:spPr bwMode="auto">
            <a:xfrm>
              <a:off x="10837864" y="3941763"/>
              <a:ext cx="139700" cy="171450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Rectangle 1296"/>
            <p:cNvSpPr>
              <a:spLocks noChangeArrowheads="1"/>
            </p:cNvSpPr>
            <p:nvPr userDrawn="1"/>
          </p:nvSpPr>
          <p:spPr bwMode="auto">
            <a:xfrm>
              <a:off x="10837864" y="3733800"/>
              <a:ext cx="139700" cy="171450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Rectangle 1297"/>
            <p:cNvSpPr>
              <a:spLocks noChangeArrowheads="1"/>
            </p:cNvSpPr>
            <p:nvPr userDrawn="1"/>
          </p:nvSpPr>
          <p:spPr bwMode="auto">
            <a:xfrm>
              <a:off x="10375901" y="3698875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Rectangle 1298"/>
            <p:cNvSpPr>
              <a:spLocks noChangeArrowheads="1"/>
            </p:cNvSpPr>
            <p:nvPr userDrawn="1"/>
          </p:nvSpPr>
          <p:spPr bwMode="auto">
            <a:xfrm>
              <a:off x="10402889" y="3941763"/>
              <a:ext cx="139700" cy="171450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Rectangle 1299"/>
            <p:cNvSpPr>
              <a:spLocks noChangeArrowheads="1"/>
            </p:cNvSpPr>
            <p:nvPr userDrawn="1"/>
          </p:nvSpPr>
          <p:spPr bwMode="auto">
            <a:xfrm>
              <a:off x="10402889" y="3733800"/>
              <a:ext cx="139700" cy="171450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300"/>
            <p:cNvSpPr>
              <a:spLocks/>
            </p:cNvSpPr>
            <p:nvPr userDrawn="1"/>
          </p:nvSpPr>
          <p:spPr bwMode="auto">
            <a:xfrm>
              <a:off x="10104439" y="3557588"/>
              <a:ext cx="153988" cy="188913"/>
            </a:xfrm>
            <a:custGeom>
              <a:avLst/>
              <a:gdLst>
                <a:gd name="T0" fmla="*/ 96 w 97"/>
                <a:gd name="T1" fmla="*/ 0 h 119"/>
                <a:gd name="T2" fmla="*/ 75 w 97"/>
                <a:gd name="T3" fmla="*/ 0 h 119"/>
                <a:gd name="T4" fmla="*/ 59 w 97"/>
                <a:gd name="T5" fmla="*/ 0 h 119"/>
                <a:gd name="T6" fmla="*/ 41 w 97"/>
                <a:gd name="T7" fmla="*/ 0 h 119"/>
                <a:gd name="T8" fmla="*/ 25 w 97"/>
                <a:gd name="T9" fmla="*/ 0 h 119"/>
                <a:gd name="T10" fmla="*/ 0 w 97"/>
                <a:gd name="T11" fmla="*/ 0 h 119"/>
                <a:gd name="T12" fmla="*/ 0 w 97"/>
                <a:gd name="T13" fmla="*/ 15 h 119"/>
                <a:gd name="T14" fmla="*/ 0 w 97"/>
                <a:gd name="T15" fmla="*/ 105 h 119"/>
                <a:gd name="T16" fmla="*/ 11 w 97"/>
                <a:gd name="T17" fmla="*/ 118 h 119"/>
                <a:gd name="T18" fmla="*/ 25 w 97"/>
                <a:gd name="T19" fmla="*/ 106 h 119"/>
                <a:gd name="T20" fmla="*/ 25 w 97"/>
                <a:gd name="T21" fmla="*/ 44 h 119"/>
                <a:gd name="T22" fmla="*/ 33 w 97"/>
                <a:gd name="T23" fmla="*/ 36 h 119"/>
                <a:gd name="T24" fmla="*/ 33 w 97"/>
                <a:gd name="T25" fmla="*/ 36 h 119"/>
                <a:gd name="T26" fmla="*/ 41 w 97"/>
                <a:gd name="T27" fmla="*/ 44 h 119"/>
                <a:gd name="T28" fmla="*/ 41 w 97"/>
                <a:gd name="T29" fmla="*/ 76 h 119"/>
                <a:gd name="T30" fmla="*/ 49 w 97"/>
                <a:gd name="T31" fmla="*/ 85 h 119"/>
                <a:gd name="T32" fmla="*/ 59 w 97"/>
                <a:gd name="T33" fmla="*/ 76 h 119"/>
                <a:gd name="T34" fmla="*/ 59 w 97"/>
                <a:gd name="T35" fmla="*/ 24 h 119"/>
                <a:gd name="T36" fmla="*/ 67 w 97"/>
                <a:gd name="T37" fmla="*/ 15 h 119"/>
                <a:gd name="T38" fmla="*/ 75 w 97"/>
                <a:gd name="T39" fmla="*/ 24 h 119"/>
                <a:gd name="T40" fmla="*/ 75 w 97"/>
                <a:gd name="T41" fmla="*/ 90 h 119"/>
                <a:gd name="T42" fmla="*/ 84 w 97"/>
                <a:gd name="T43" fmla="*/ 102 h 119"/>
                <a:gd name="T44" fmla="*/ 97 w 97"/>
                <a:gd name="T45" fmla="*/ 91 h 119"/>
                <a:gd name="T46" fmla="*/ 97 w 97"/>
                <a:gd name="T47" fmla="*/ 0 h 119"/>
                <a:gd name="T48" fmla="*/ 96 w 97"/>
                <a:gd name="T4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19">
                  <a:moveTo>
                    <a:pt x="96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2"/>
                    <a:pt x="4" y="118"/>
                    <a:pt x="11" y="118"/>
                  </a:cubicBezTo>
                  <a:cubicBezTo>
                    <a:pt x="19" y="119"/>
                    <a:pt x="25" y="113"/>
                    <a:pt x="25" y="106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39"/>
                    <a:pt x="28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8" y="36"/>
                    <a:pt x="41" y="39"/>
                    <a:pt x="41" y="44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80"/>
                    <a:pt x="44" y="84"/>
                    <a:pt x="49" y="85"/>
                  </a:cubicBezTo>
                  <a:cubicBezTo>
                    <a:pt x="54" y="86"/>
                    <a:pt x="59" y="82"/>
                    <a:pt x="59" y="76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9" y="19"/>
                    <a:pt x="63" y="15"/>
                    <a:pt x="67" y="15"/>
                  </a:cubicBezTo>
                  <a:cubicBezTo>
                    <a:pt x="72" y="15"/>
                    <a:pt x="75" y="19"/>
                    <a:pt x="75" y="24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6"/>
                    <a:pt x="79" y="101"/>
                    <a:pt x="84" y="102"/>
                  </a:cubicBezTo>
                  <a:cubicBezTo>
                    <a:pt x="91" y="103"/>
                    <a:pt x="97" y="98"/>
                    <a:pt x="97" y="91"/>
                  </a:cubicBezTo>
                  <a:cubicBezTo>
                    <a:pt x="97" y="0"/>
                    <a:pt x="97" y="0"/>
                    <a:pt x="97" y="0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1301"/>
            <p:cNvSpPr>
              <a:spLocks/>
            </p:cNvSpPr>
            <p:nvPr userDrawn="1"/>
          </p:nvSpPr>
          <p:spPr bwMode="auto">
            <a:xfrm>
              <a:off x="11020426" y="3557588"/>
              <a:ext cx="114300" cy="139700"/>
            </a:xfrm>
            <a:custGeom>
              <a:avLst/>
              <a:gdLst>
                <a:gd name="T0" fmla="*/ 72 w 72"/>
                <a:gd name="T1" fmla="*/ 0 h 88"/>
                <a:gd name="T2" fmla="*/ 56 w 72"/>
                <a:gd name="T3" fmla="*/ 0 h 88"/>
                <a:gd name="T4" fmla="*/ 44 w 72"/>
                <a:gd name="T5" fmla="*/ 0 h 88"/>
                <a:gd name="T6" fmla="*/ 31 w 72"/>
                <a:gd name="T7" fmla="*/ 0 h 88"/>
                <a:gd name="T8" fmla="*/ 18 w 72"/>
                <a:gd name="T9" fmla="*/ 0 h 88"/>
                <a:gd name="T10" fmla="*/ 0 w 72"/>
                <a:gd name="T11" fmla="*/ 0 h 88"/>
                <a:gd name="T12" fmla="*/ 0 w 72"/>
                <a:gd name="T13" fmla="*/ 11 h 88"/>
                <a:gd name="T14" fmla="*/ 0 w 72"/>
                <a:gd name="T15" fmla="*/ 78 h 88"/>
                <a:gd name="T16" fmla="*/ 8 w 72"/>
                <a:gd name="T17" fmla="*/ 88 h 88"/>
                <a:gd name="T18" fmla="*/ 18 w 72"/>
                <a:gd name="T19" fmla="*/ 78 h 88"/>
                <a:gd name="T20" fmla="*/ 18 w 72"/>
                <a:gd name="T21" fmla="*/ 33 h 88"/>
                <a:gd name="T22" fmla="*/ 24 w 72"/>
                <a:gd name="T23" fmla="*/ 27 h 88"/>
                <a:gd name="T24" fmla="*/ 25 w 72"/>
                <a:gd name="T25" fmla="*/ 27 h 88"/>
                <a:gd name="T26" fmla="*/ 31 w 72"/>
                <a:gd name="T27" fmla="*/ 33 h 88"/>
                <a:gd name="T28" fmla="*/ 31 w 72"/>
                <a:gd name="T29" fmla="*/ 56 h 88"/>
                <a:gd name="T30" fmla="*/ 36 w 72"/>
                <a:gd name="T31" fmla="*/ 63 h 88"/>
                <a:gd name="T32" fmla="*/ 44 w 72"/>
                <a:gd name="T33" fmla="*/ 56 h 88"/>
                <a:gd name="T34" fmla="*/ 44 w 72"/>
                <a:gd name="T35" fmla="*/ 17 h 88"/>
                <a:gd name="T36" fmla="*/ 50 w 72"/>
                <a:gd name="T37" fmla="*/ 11 h 88"/>
                <a:gd name="T38" fmla="*/ 56 w 72"/>
                <a:gd name="T39" fmla="*/ 17 h 88"/>
                <a:gd name="T40" fmla="*/ 56 w 72"/>
                <a:gd name="T41" fmla="*/ 67 h 88"/>
                <a:gd name="T42" fmla="*/ 63 w 72"/>
                <a:gd name="T43" fmla="*/ 75 h 88"/>
                <a:gd name="T44" fmla="*/ 72 w 72"/>
                <a:gd name="T45" fmla="*/ 68 h 88"/>
                <a:gd name="T46" fmla="*/ 72 w 72"/>
                <a:gd name="T4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2" h="88">
                  <a:moveTo>
                    <a:pt x="72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3"/>
                    <a:pt x="3" y="87"/>
                    <a:pt x="8" y="88"/>
                  </a:cubicBezTo>
                  <a:cubicBezTo>
                    <a:pt x="14" y="88"/>
                    <a:pt x="18" y="84"/>
                    <a:pt x="18" y="78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29"/>
                    <a:pt x="21" y="27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8" y="27"/>
                    <a:pt x="31" y="29"/>
                    <a:pt x="31" y="33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9"/>
                    <a:pt x="33" y="63"/>
                    <a:pt x="36" y="63"/>
                  </a:cubicBezTo>
                  <a:cubicBezTo>
                    <a:pt x="40" y="64"/>
                    <a:pt x="44" y="61"/>
                    <a:pt x="44" y="5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4"/>
                    <a:pt x="47" y="11"/>
                    <a:pt x="50" y="11"/>
                  </a:cubicBezTo>
                  <a:cubicBezTo>
                    <a:pt x="53" y="11"/>
                    <a:pt x="56" y="14"/>
                    <a:pt x="56" y="1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71"/>
                    <a:pt x="59" y="75"/>
                    <a:pt x="63" y="75"/>
                  </a:cubicBezTo>
                  <a:cubicBezTo>
                    <a:pt x="68" y="76"/>
                    <a:pt x="72" y="72"/>
                    <a:pt x="72" y="68"/>
                  </a:cubicBezTo>
                  <a:cubicBezTo>
                    <a:pt x="72" y="0"/>
                    <a:pt x="72" y="0"/>
                    <a:pt x="72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302"/>
            <p:cNvSpPr>
              <a:spLocks/>
            </p:cNvSpPr>
            <p:nvPr userDrawn="1"/>
          </p:nvSpPr>
          <p:spPr bwMode="auto">
            <a:xfrm>
              <a:off x="9937751" y="3348038"/>
              <a:ext cx="15875" cy="19050"/>
            </a:xfrm>
            <a:custGeom>
              <a:avLst/>
              <a:gdLst>
                <a:gd name="T0" fmla="*/ 9 w 10"/>
                <a:gd name="T1" fmla="*/ 9 h 12"/>
                <a:gd name="T2" fmla="*/ 2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303"/>
            <p:cNvSpPr>
              <a:spLocks/>
            </p:cNvSpPr>
            <p:nvPr userDrawn="1"/>
          </p:nvSpPr>
          <p:spPr bwMode="auto">
            <a:xfrm>
              <a:off x="9945689" y="3341688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1304"/>
            <p:cNvSpPr>
              <a:spLocks/>
            </p:cNvSpPr>
            <p:nvPr userDrawn="1"/>
          </p:nvSpPr>
          <p:spPr bwMode="auto">
            <a:xfrm>
              <a:off x="9961564" y="3360738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4 h 12"/>
                <a:gd name="T6" fmla="*/ 8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7"/>
                    <a:pt x="1" y="4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10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1305"/>
            <p:cNvSpPr>
              <a:spLocks/>
            </p:cNvSpPr>
            <p:nvPr userDrawn="1"/>
          </p:nvSpPr>
          <p:spPr bwMode="auto">
            <a:xfrm>
              <a:off x="9967914" y="335280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1306"/>
            <p:cNvSpPr>
              <a:spLocks/>
            </p:cNvSpPr>
            <p:nvPr userDrawn="1"/>
          </p:nvSpPr>
          <p:spPr bwMode="auto">
            <a:xfrm>
              <a:off x="9985376" y="3371850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4 h 12"/>
                <a:gd name="T6" fmla="*/ 7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7"/>
                    <a:pt x="1" y="4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1307"/>
            <p:cNvSpPr>
              <a:spLocks/>
            </p:cNvSpPr>
            <p:nvPr userDrawn="1"/>
          </p:nvSpPr>
          <p:spPr bwMode="auto">
            <a:xfrm>
              <a:off x="9991726" y="336391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2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1308"/>
            <p:cNvSpPr>
              <a:spLocks/>
            </p:cNvSpPr>
            <p:nvPr userDrawn="1"/>
          </p:nvSpPr>
          <p:spPr bwMode="auto">
            <a:xfrm>
              <a:off x="9942514" y="3338513"/>
              <a:ext cx="68263" cy="33338"/>
            </a:xfrm>
            <a:custGeom>
              <a:avLst/>
              <a:gdLst>
                <a:gd name="T0" fmla="*/ 0 w 43"/>
                <a:gd name="T1" fmla="*/ 0 h 21"/>
                <a:gd name="T2" fmla="*/ 43 w 43"/>
                <a:gd name="T3" fmla="*/ 21 h 21"/>
                <a:gd name="T4" fmla="*/ 43 w 43"/>
                <a:gd name="T5" fmla="*/ 20 h 21"/>
                <a:gd name="T6" fmla="*/ 1 w 43"/>
                <a:gd name="T7" fmla="*/ 0 h 21"/>
                <a:gd name="T8" fmla="*/ 0 w 4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14" y="8"/>
                    <a:pt x="28" y="14"/>
                    <a:pt x="43" y="21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29" y="14"/>
                    <a:pt x="14" y="7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1309"/>
            <p:cNvSpPr>
              <a:spLocks/>
            </p:cNvSpPr>
            <p:nvPr userDrawn="1"/>
          </p:nvSpPr>
          <p:spPr bwMode="auto">
            <a:xfrm>
              <a:off x="10010776" y="33829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1310"/>
            <p:cNvSpPr>
              <a:spLocks/>
            </p:cNvSpPr>
            <p:nvPr userDrawn="1"/>
          </p:nvSpPr>
          <p:spPr bwMode="auto">
            <a:xfrm>
              <a:off x="10017126" y="337661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3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1311"/>
            <p:cNvSpPr>
              <a:spLocks/>
            </p:cNvSpPr>
            <p:nvPr userDrawn="1"/>
          </p:nvSpPr>
          <p:spPr bwMode="auto">
            <a:xfrm>
              <a:off x="10034589" y="3394075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1312"/>
            <p:cNvSpPr>
              <a:spLocks/>
            </p:cNvSpPr>
            <p:nvPr userDrawn="1"/>
          </p:nvSpPr>
          <p:spPr bwMode="auto">
            <a:xfrm>
              <a:off x="10040939" y="3386138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1313"/>
            <p:cNvSpPr>
              <a:spLocks/>
            </p:cNvSpPr>
            <p:nvPr userDrawn="1"/>
          </p:nvSpPr>
          <p:spPr bwMode="auto">
            <a:xfrm>
              <a:off x="10058401" y="340360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1314"/>
            <p:cNvSpPr>
              <a:spLocks/>
            </p:cNvSpPr>
            <p:nvPr userDrawn="1"/>
          </p:nvSpPr>
          <p:spPr bwMode="auto">
            <a:xfrm>
              <a:off x="10064751" y="339725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1315"/>
            <p:cNvSpPr>
              <a:spLocks/>
            </p:cNvSpPr>
            <p:nvPr userDrawn="1"/>
          </p:nvSpPr>
          <p:spPr bwMode="auto">
            <a:xfrm>
              <a:off x="10013951" y="3373438"/>
              <a:ext cx="69850" cy="30163"/>
            </a:xfrm>
            <a:custGeom>
              <a:avLst/>
              <a:gdLst>
                <a:gd name="T0" fmla="*/ 0 w 44"/>
                <a:gd name="T1" fmla="*/ 0 h 19"/>
                <a:gd name="T2" fmla="*/ 44 w 44"/>
                <a:gd name="T3" fmla="*/ 19 h 19"/>
                <a:gd name="T4" fmla="*/ 44 w 44"/>
                <a:gd name="T5" fmla="*/ 19 h 19"/>
                <a:gd name="T6" fmla="*/ 1 w 44"/>
                <a:gd name="T7" fmla="*/ 0 h 19"/>
                <a:gd name="T8" fmla="*/ 0 w 44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0" y="0"/>
                  </a:moveTo>
                  <a:cubicBezTo>
                    <a:pt x="15" y="7"/>
                    <a:pt x="29" y="13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0" y="12"/>
                    <a:pt x="15" y="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1316"/>
            <p:cNvSpPr>
              <a:spLocks/>
            </p:cNvSpPr>
            <p:nvPr userDrawn="1"/>
          </p:nvSpPr>
          <p:spPr bwMode="auto">
            <a:xfrm>
              <a:off x="10085389" y="3414713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1317"/>
            <p:cNvSpPr>
              <a:spLocks/>
            </p:cNvSpPr>
            <p:nvPr userDrawn="1"/>
          </p:nvSpPr>
          <p:spPr bwMode="auto">
            <a:xfrm>
              <a:off x="10091739" y="3408363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318"/>
            <p:cNvSpPr>
              <a:spLocks/>
            </p:cNvSpPr>
            <p:nvPr userDrawn="1"/>
          </p:nvSpPr>
          <p:spPr bwMode="auto">
            <a:xfrm>
              <a:off x="10109201" y="342423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1319"/>
            <p:cNvSpPr>
              <a:spLocks/>
            </p:cNvSpPr>
            <p:nvPr userDrawn="1"/>
          </p:nvSpPr>
          <p:spPr bwMode="auto">
            <a:xfrm>
              <a:off x="10115551" y="3417888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1320"/>
            <p:cNvSpPr>
              <a:spLocks/>
            </p:cNvSpPr>
            <p:nvPr userDrawn="1"/>
          </p:nvSpPr>
          <p:spPr bwMode="auto">
            <a:xfrm>
              <a:off x="10133014" y="34337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1321"/>
            <p:cNvSpPr>
              <a:spLocks/>
            </p:cNvSpPr>
            <p:nvPr userDrawn="1"/>
          </p:nvSpPr>
          <p:spPr bwMode="auto">
            <a:xfrm>
              <a:off x="10139364" y="342741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322"/>
            <p:cNvSpPr>
              <a:spLocks/>
            </p:cNvSpPr>
            <p:nvPr userDrawn="1"/>
          </p:nvSpPr>
          <p:spPr bwMode="auto">
            <a:xfrm>
              <a:off x="10088564" y="3405188"/>
              <a:ext cx="69850" cy="28575"/>
            </a:xfrm>
            <a:custGeom>
              <a:avLst/>
              <a:gdLst>
                <a:gd name="T0" fmla="*/ 0 w 44"/>
                <a:gd name="T1" fmla="*/ 0 h 18"/>
                <a:gd name="T2" fmla="*/ 44 w 44"/>
                <a:gd name="T3" fmla="*/ 18 h 18"/>
                <a:gd name="T4" fmla="*/ 44 w 44"/>
                <a:gd name="T5" fmla="*/ 17 h 18"/>
                <a:gd name="T6" fmla="*/ 0 w 44"/>
                <a:gd name="T7" fmla="*/ 0 h 18"/>
                <a:gd name="T8" fmla="*/ 0 w 4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8">
                  <a:moveTo>
                    <a:pt x="0" y="0"/>
                  </a:moveTo>
                  <a:cubicBezTo>
                    <a:pt x="14" y="6"/>
                    <a:pt x="29" y="12"/>
                    <a:pt x="44" y="18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29" y="12"/>
                    <a:pt x="15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323"/>
            <p:cNvSpPr>
              <a:spLocks/>
            </p:cNvSpPr>
            <p:nvPr userDrawn="1"/>
          </p:nvSpPr>
          <p:spPr bwMode="auto">
            <a:xfrm>
              <a:off x="10160001" y="3443288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2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9"/>
                    <a:pt x="2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324"/>
            <p:cNvSpPr>
              <a:spLocks/>
            </p:cNvSpPr>
            <p:nvPr userDrawn="1"/>
          </p:nvSpPr>
          <p:spPr bwMode="auto">
            <a:xfrm>
              <a:off x="10166351" y="3436938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325"/>
            <p:cNvSpPr>
              <a:spLocks/>
            </p:cNvSpPr>
            <p:nvPr userDrawn="1"/>
          </p:nvSpPr>
          <p:spPr bwMode="auto">
            <a:xfrm>
              <a:off x="10185401" y="3452813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2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1326"/>
            <p:cNvSpPr>
              <a:spLocks/>
            </p:cNvSpPr>
            <p:nvPr userDrawn="1"/>
          </p:nvSpPr>
          <p:spPr bwMode="auto">
            <a:xfrm>
              <a:off x="10190164" y="34464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327"/>
            <p:cNvSpPr>
              <a:spLocks/>
            </p:cNvSpPr>
            <p:nvPr userDrawn="1"/>
          </p:nvSpPr>
          <p:spPr bwMode="auto">
            <a:xfrm>
              <a:off x="10209214" y="34607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328"/>
            <p:cNvSpPr>
              <a:spLocks/>
            </p:cNvSpPr>
            <p:nvPr userDrawn="1"/>
          </p:nvSpPr>
          <p:spPr bwMode="auto">
            <a:xfrm>
              <a:off x="10215564" y="345440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1329"/>
            <p:cNvSpPr>
              <a:spLocks/>
            </p:cNvSpPr>
            <p:nvPr userDrawn="1"/>
          </p:nvSpPr>
          <p:spPr bwMode="auto">
            <a:xfrm>
              <a:off x="10163176" y="3433763"/>
              <a:ext cx="71438" cy="26988"/>
            </a:xfrm>
            <a:custGeom>
              <a:avLst/>
              <a:gdLst>
                <a:gd name="T0" fmla="*/ 0 w 45"/>
                <a:gd name="T1" fmla="*/ 1 h 17"/>
                <a:gd name="T2" fmla="*/ 44 w 45"/>
                <a:gd name="T3" fmla="*/ 17 h 17"/>
                <a:gd name="T4" fmla="*/ 45 w 45"/>
                <a:gd name="T5" fmla="*/ 16 h 17"/>
                <a:gd name="T6" fmla="*/ 0 w 45"/>
                <a:gd name="T7" fmla="*/ 0 h 17"/>
                <a:gd name="T8" fmla="*/ 0 w 45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7">
                  <a:moveTo>
                    <a:pt x="0" y="1"/>
                  </a:moveTo>
                  <a:cubicBezTo>
                    <a:pt x="14" y="6"/>
                    <a:pt x="29" y="11"/>
                    <a:pt x="44" y="17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0" y="11"/>
                    <a:pt x="15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1330"/>
            <p:cNvSpPr>
              <a:spLocks/>
            </p:cNvSpPr>
            <p:nvPr userDrawn="1"/>
          </p:nvSpPr>
          <p:spPr bwMode="auto">
            <a:xfrm>
              <a:off x="10236201" y="34702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331"/>
            <p:cNvSpPr>
              <a:spLocks/>
            </p:cNvSpPr>
            <p:nvPr userDrawn="1"/>
          </p:nvSpPr>
          <p:spPr bwMode="auto">
            <a:xfrm>
              <a:off x="10242551" y="346392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332"/>
            <p:cNvSpPr>
              <a:spLocks/>
            </p:cNvSpPr>
            <p:nvPr userDrawn="1"/>
          </p:nvSpPr>
          <p:spPr bwMode="auto">
            <a:xfrm>
              <a:off x="10261601" y="3478213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3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1333"/>
            <p:cNvSpPr>
              <a:spLocks/>
            </p:cNvSpPr>
            <p:nvPr userDrawn="1"/>
          </p:nvSpPr>
          <p:spPr bwMode="auto">
            <a:xfrm>
              <a:off x="10266364" y="34718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1334"/>
            <p:cNvSpPr>
              <a:spLocks/>
            </p:cNvSpPr>
            <p:nvPr userDrawn="1"/>
          </p:nvSpPr>
          <p:spPr bwMode="auto">
            <a:xfrm>
              <a:off x="10287001" y="3486150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2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335"/>
            <p:cNvSpPr>
              <a:spLocks/>
            </p:cNvSpPr>
            <p:nvPr userDrawn="1"/>
          </p:nvSpPr>
          <p:spPr bwMode="auto">
            <a:xfrm>
              <a:off x="10291764" y="3478213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336"/>
            <p:cNvSpPr>
              <a:spLocks/>
            </p:cNvSpPr>
            <p:nvPr userDrawn="1"/>
          </p:nvSpPr>
          <p:spPr bwMode="auto">
            <a:xfrm>
              <a:off x="10237789" y="3460750"/>
              <a:ext cx="73025" cy="23813"/>
            </a:xfrm>
            <a:custGeom>
              <a:avLst/>
              <a:gdLst>
                <a:gd name="T0" fmla="*/ 0 w 46"/>
                <a:gd name="T1" fmla="*/ 1 h 15"/>
                <a:gd name="T2" fmla="*/ 45 w 46"/>
                <a:gd name="T3" fmla="*/ 15 h 15"/>
                <a:gd name="T4" fmla="*/ 46 w 46"/>
                <a:gd name="T5" fmla="*/ 14 h 15"/>
                <a:gd name="T6" fmla="*/ 0 w 46"/>
                <a:gd name="T7" fmla="*/ 0 h 15"/>
                <a:gd name="T8" fmla="*/ 0 w 46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">
                  <a:moveTo>
                    <a:pt x="0" y="1"/>
                  </a:moveTo>
                  <a:cubicBezTo>
                    <a:pt x="15" y="5"/>
                    <a:pt x="30" y="10"/>
                    <a:pt x="45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31" y="9"/>
                    <a:pt x="15" y="5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1337"/>
            <p:cNvSpPr>
              <a:spLocks/>
            </p:cNvSpPr>
            <p:nvPr userDrawn="1"/>
          </p:nvSpPr>
          <p:spPr bwMode="auto">
            <a:xfrm>
              <a:off x="10313989" y="3494088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9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1338"/>
            <p:cNvSpPr>
              <a:spLocks/>
            </p:cNvSpPr>
            <p:nvPr userDrawn="1"/>
          </p:nvSpPr>
          <p:spPr bwMode="auto">
            <a:xfrm>
              <a:off x="10318751" y="34861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2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339"/>
            <p:cNvSpPr>
              <a:spLocks/>
            </p:cNvSpPr>
            <p:nvPr userDrawn="1"/>
          </p:nvSpPr>
          <p:spPr bwMode="auto">
            <a:xfrm>
              <a:off x="10339389" y="35004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340"/>
            <p:cNvSpPr>
              <a:spLocks/>
            </p:cNvSpPr>
            <p:nvPr userDrawn="1"/>
          </p:nvSpPr>
          <p:spPr bwMode="auto">
            <a:xfrm>
              <a:off x="10344151" y="34940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1341"/>
            <p:cNvSpPr>
              <a:spLocks/>
            </p:cNvSpPr>
            <p:nvPr userDrawn="1"/>
          </p:nvSpPr>
          <p:spPr bwMode="auto">
            <a:xfrm>
              <a:off x="10364789" y="350678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0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1342"/>
            <p:cNvSpPr>
              <a:spLocks/>
            </p:cNvSpPr>
            <p:nvPr userDrawn="1"/>
          </p:nvSpPr>
          <p:spPr bwMode="auto">
            <a:xfrm>
              <a:off x="10369551" y="35004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343"/>
            <p:cNvSpPr>
              <a:spLocks/>
            </p:cNvSpPr>
            <p:nvPr userDrawn="1"/>
          </p:nvSpPr>
          <p:spPr bwMode="auto">
            <a:xfrm>
              <a:off x="10313989" y="3484563"/>
              <a:ext cx="73025" cy="20638"/>
            </a:xfrm>
            <a:custGeom>
              <a:avLst/>
              <a:gdLst>
                <a:gd name="T0" fmla="*/ 0 w 46"/>
                <a:gd name="T1" fmla="*/ 0 h 13"/>
                <a:gd name="T2" fmla="*/ 23 w 46"/>
                <a:gd name="T3" fmla="*/ 7 h 13"/>
                <a:gd name="T4" fmla="*/ 46 w 46"/>
                <a:gd name="T5" fmla="*/ 13 h 13"/>
                <a:gd name="T6" fmla="*/ 46 w 46"/>
                <a:gd name="T7" fmla="*/ 12 h 13"/>
                <a:gd name="T8" fmla="*/ 23 w 46"/>
                <a:gd name="T9" fmla="*/ 6 h 13"/>
                <a:gd name="T10" fmla="*/ 0 w 46"/>
                <a:gd name="T11" fmla="*/ 0 h 13"/>
                <a:gd name="T12" fmla="*/ 0 w 46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3">
                  <a:moveTo>
                    <a:pt x="0" y="0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31" y="9"/>
                    <a:pt x="38" y="11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39" y="10"/>
                    <a:pt x="31" y="8"/>
                    <a:pt x="23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344"/>
            <p:cNvSpPr>
              <a:spLocks/>
            </p:cNvSpPr>
            <p:nvPr userDrawn="1"/>
          </p:nvSpPr>
          <p:spPr bwMode="auto">
            <a:xfrm>
              <a:off x="10391776" y="3514725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345"/>
            <p:cNvSpPr>
              <a:spLocks/>
            </p:cNvSpPr>
            <p:nvPr userDrawn="1"/>
          </p:nvSpPr>
          <p:spPr bwMode="auto">
            <a:xfrm>
              <a:off x="10396539" y="35067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346"/>
            <p:cNvSpPr>
              <a:spLocks/>
            </p:cNvSpPr>
            <p:nvPr userDrawn="1"/>
          </p:nvSpPr>
          <p:spPr bwMode="auto">
            <a:xfrm>
              <a:off x="10417176" y="3519488"/>
              <a:ext cx="14288" cy="20638"/>
            </a:xfrm>
            <a:custGeom>
              <a:avLst/>
              <a:gdLst>
                <a:gd name="T0" fmla="*/ 9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4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347"/>
            <p:cNvSpPr>
              <a:spLocks/>
            </p:cNvSpPr>
            <p:nvPr userDrawn="1"/>
          </p:nvSpPr>
          <p:spPr bwMode="auto">
            <a:xfrm>
              <a:off x="10421939" y="351313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348"/>
            <p:cNvSpPr>
              <a:spLocks/>
            </p:cNvSpPr>
            <p:nvPr userDrawn="1"/>
          </p:nvSpPr>
          <p:spPr bwMode="auto">
            <a:xfrm>
              <a:off x="10442576" y="352583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349"/>
            <p:cNvSpPr>
              <a:spLocks/>
            </p:cNvSpPr>
            <p:nvPr userDrawn="1"/>
          </p:nvSpPr>
          <p:spPr bwMode="auto">
            <a:xfrm>
              <a:off x="10447339" y="351790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1350"/>
            <p:cNvSpPr>
              <a:spLocks/>
            </p:cNvSpPr>
            <p:nvPr userDrawn="1"/>
          </p:nvSpPr>
          <p:spPr bwMode="auto">
            <a:xfrm>
              <a:off x="10391776" y="3505200"/>
              <a:ext cx="73025" cy="17463"/>
            </a:xfrm>
            <a:custGeom>
              <a:avLst/>
              <a:gdLst>
                <a:gd name="T0" fmla="*/ 0 w 46"/>
                <a:gd name="T1" fmla="*/ 0 h 11"/>
                <a:gd name="T2" fmla="*/ 46 w 46"/>
                <a:gd name="T3" fmla="*/ 11 h 11"/>
                <a:gd name="T4" fmla="*/ 46 w 46"/>
                <a:gd name="T5" fmla="*/ 10 h 11"/>
                <a:gd name="T6" fmla="*/ 0 w 46"/>
                <a:gd name="T7" fmla="*/ 0 h 11"/>
                <a:gd name="T8" fmla="*/ 0 w 4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1">
                  <a:moveTo>
                    <a:pt x="0" y="0"/>
                  </a:moveTo>
                  <a:cubicBezTo>
                    <a:pt x="15" y="4"/>
                    <a:pt x="31" y="8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31" y="7"/>
                    <a:pt x="1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351"/>
            <p:cNvSpPr>
              <a:spLocks/>
            </p:cNvSpPr>
            <p:nvPr userDrawn="1"/>
          </p:nvSpPr>
          <p:spPr bwMode="auto">
            <a:xfrm>
              <a:off x="10471151" y="3530600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352"/>
            <p:cNvSpPr>
              <a:spLocks/>
            </p:cNvSpPr>
            <p:nvPr userDrawn="1"/>
          </p:nvSpPr>
          <p:spPr bwMode="auto">
            <a:xfrm>
              <a:off x="10475914" y="35242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5 h 7"/>
                <a:gd name="T4" fmla="*/ 1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1353"/>
            <p:cNvSpPr>
              <a:spLocks/>
            </p:cNvSpPr>
            <p:nvPr userDrawn="1"/>
          </p:nvSpPr>
          <p:spPr bwMode="auto">
            <a:xfrm>
              <a:off x="10496551" y="353536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1355"/>
            <p:cNvSpPr>
              <a:spLocks/>
            </p:cNvSpPr>
            <p:nvPr userDrawn="1"/>
          </p:nvSpPr>
          <p:spPr bwMode="auto">
            <a:xfrm>
              <a:off x="10501313" y="3529013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1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356"/>
            <p:cNvSpPr>
              <a:spLocks/>
            </p:cNvSpPr>
            <p:nvPr userDrawn="1"/>
          </p:nvSpPr>
          <p:spPr bwMode="auto">
            <a:xfrm>
              <a:off x="10521951" y="3540125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4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0"/>
                    <a:pt x="9" y="3"/>
                    <a:pt x="9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357"/>
            <p:cNvSpPr>
              <a:spLocks/>
            </p:cNvSpPr>
            <p:nvPr userDrawn="1"/>
          </p:nvSpPr>
          <p:spPr bwMode="auto">
            <a:xfrm>
              <a:off x="10526713" y="3532188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1358"/>
            <p:cNvSpPr>
              <a:spLocks/>
            </p:cNvSpPr>
            <p:nvPr userDrawn="1"/>
          </p:nvSpPr>
          <p:spPr bwMode="auto">
            <a:xfrm>
              <a:off x="10469563" y="3521075"/>
              <a:ext cx="74613" cy="14288"/>
            </a:xfrm>
            <a:custGeom>
              <a:avLst/>
              <a:gdLst>
                <a:gd name="T0" fmla="*/ 0 w 47"/>
                <a:gd name="T1" fmla="*/ 1 h 9"/>
                <a:gd name="T2" fmla="*/ 23 w 47"/>
                <a:gd name="T3" fmla="*/ 6 h 9"/>
                <a:gd name="T4" fmla="*/ 47 w 47"/>
                <a:gd name="T5" fmla="*/ 9 h 9"/>
                <a:gd name="T6" fmla="*/ 47 w 47"/>
                <a:gd name="T7" fmla="*/ 9 h 9"/>
                <a:gd name="T8" fmla="*/ 23 w 47"/>
                <a:gd name="T9" fmla="*/ 5 h 9"/>
                <a:gd name="T10" fmla="*/ 0 w 47"/>
                <a:gd name="T11" fmla="*/ 0 h 9"/>
                <a:gd name="T12" fmla="*/ 0 w 4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9">
                  <a:moveTo>
                    <a:pt x="0" y="1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31" y="7"/>
                    <a:pt x="39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7"/>
                    <a:pt x="31" y="6"/>
                    <a:pt x="23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1359"/>
            <p:cNvSpPr>
              <a:spLocks/>
            </p:cNvSpPr>
            <p:nvPr userDrawn="1"/>
          </p:nvSpPr>
          <p:spPr bwMode="auto">
            <a:xfrm>
              <a:off x="10550526" y="3543300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6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1360"/>
            <p:cNvSpPr>
              <a:spLocks/>
            </p:cNvSpPr>
            <p:nvPr userDrawn="1"/>
          </p:nvSpPr>
          <p:spPr bwMode="auto">
            <a:xfrm>
              <a:off x="10555288" y="35369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1361"/>
            <p:cNvSpPr>
              <a:spLocks/>
            </p:cNvSpPr>
            <p:nvPr userDrawn="1"/>
          </p:nvSpPr>
          <p:spPr bwMode="auto">
            <a:xfrm>
              <a:off x="10577513" y="3548063"/>
              <a:ext cx="12700" cy="19050"/>
            </a:xfrm>
            <a:custGeom>
              <a:avLst/>
              <a:gdLst>
                <a:gd name="T0" fmla="*/ 8 w 8"/>
                <a:gd name="T1" fmla="*/ 7 h 12"/>
                <a:gd name="T2" fmla="*/ 3 w 8"/>
                <a:gd name="T3" fmla="*/ 12 h 12"/>
                <a:gd name="T4" fmla="*/ 1 w 8"/>
                <a:gd name="T5" fmla="*/ 10 h 12"/>
                <a:gd name="T6" fmla="*/ 0 w 8"/>
                <a:gd name="T7" fmla="*/ 6 h 12"/>
                <a:gd name="T8" fmla="*/ 5 w 8"/>
                <a:gd name="T9" fmla="*/ 0 h 12"/>
                <a:gd name="T10" fmla="*/ 8 w 8"/>
                <a:gd name="T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8" y="7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2" y="12"/>
                    <a:pt x="1" y="10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362"/>
            <p:cNvSpPr>
              <a:spLocks/>
            </p:cNvSpPr>
            <p:nvPr userDrawn="1"/>
          </p:nvSpPr>
          <p:spPr bwMode="auto">
            <a:xfrm>
              <a:off x="10580688" y="3540125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cubicBezTo>
                    <a:pt x="3" y="6"/>
                    <a:pt x="1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1"/>
                    <a:pt x="6" y="1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1363"/>
            <p:cNvSpPr>
              <a:spLocks/>
            </p:cNvSpPr>
            <p:nvPr userDrawn="1"/>
          </p:nvSpPr>
          <p:spPr bwMode="auto">
            <a:xfrm>
              <a:off x="10602913" y="354965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1364"/>
            <p:cNvSpPr>
              <a:spLocks/>
            </p:cNvSpPr>
            <p:nvPr userDrawn="1"/>
          </p:nvSpPr>
          <p:spPr bwMode="auto">
            <a:xfrm>
              <a:off x="10606088" y="3543300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1365"/>
            <p:cNvSpPr>
              <a:spLocks/>
            </p:cNvSpPr>
            <p:nvPr userDrawn="1"/>
          </p:nvSpPr>
          <p:spPr bwMode="auto">
            <a:xfrm>
              <a:off x="10548938" y="3535363"/>
              <a:ext cx="74613" cy="9525"/>
            </a:xfrm>
            <a:custGeom>
              <a:avLst/>
              <a:gdLst>
                <a:gd name="T0" fmla="*/ 0 w 47"/>
                <a:gd name="T1" fmla="*/ 1 h 6"/>
                <a:gd name="T2" fmla="*/ 23 w 47"/>
                <a:gd name="T3" fmla="*/ 4 h 6"/>
                <a:gd name="T4" fmla="*/ 23 w 47"/>
                <a:gd name="T5" fmla="*/ 4 h 6"/>
                <a:gd name="T6" fmla="*/ 47 w 47"/>
                <a:gd name="T7" fmla="*/ 6 h 6"/>
                <a:gd name="T8" fmla="*/ 47 w 47"/>
                <a:gd name="T9" fmla="*/ 5 h 6"/>
                <a:gd name="T10" fmla="*/ 23 w 47"/>
                <a:gd name="T11" fmla="*/ 3 h 6"/>
                <a:gd name="T12" fmla="*/ 23 w 47"/>
                <a:gd name="T13" fmla="*/ 4 h 6"/>
                <a:gd name="T14" fmla="*/ 23 w 47"/>
                <a:gd name="T15" fmla="*/ 3 h 6"/>
                <a:gd name="T16" fmla="*/ 0 w 47"/>
                <a:gd name="T17" fmla="*/ 0 h 6"/>
                <a:gd name="T18" fmla="*/ 0 w 47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6">
                  <a:moveTo>
                    <a:pt x="0" y="1"/>
                  </a:moveTo>
                  <a:cubicBezTo>
                    <a:pt x="7" y="2"/>
                    <a:pt x="15" y="3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5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1366"/>
            <p:cNvSpPr>
              <a:spLocks/>
            </p:cNvSpPr>
            <p:nvPr userDrawn="1"/>
          </p:nvSpPr>
          <p:spPr bwMode="auto">
            <a:xfrm>
              <a:off x="10631488" y="355282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9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1367"/>
            <p:cNvSpPr>
              <a:spLocks/>
            </p:cNvSpPr>
            <p:nvPr userDrawn="1"/>
          </p:nvSpPr>
          <p:spPr bwMode="auto">
            <a:xfrm>
              <a:off x="10634663" y="35464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5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1368"/>
            <p:cNvSpPr>
              <a:spLocks/>
            </p:cNvSpPr>
            <p:nvPr userDrawn="1"/>
          </p:nvSpPr>
          <p:spPr bwMode="auto">
            <a:xfrm>
              <a:off x="10656888" y="355441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Rectangle 1369"/>
            <p:cNvSpPr>
              <a:spLocks noChangeArrowheads="1"/>
            </p:cNvSpPr>
            <p:nvPr userDrawn="1"/>
          </p:nvSpPr>
          <p:spPr bwMode="auto">
            <a:xfrm>
              <a:off x="10660063" y="35480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1370"/>
            <p:cNvSpPr>
              <a:spLocks/>
            </p:cNvSpPr>
            <p:nvPr userDrawn="1"/>
          </p:nvSpPr>
          <p:spPr bwMode="auto">
            <a:xfrm>
              <a:off x="10683876" y="3556000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1371"/>
            <p:cNvSpPr>
              <a:spLocks/>
            </p:cNvSpPr>
            <p:nvPr userDrawn="1"/>
          </p:nvSpPr>
          <p:spPr bwMode="auto">
            <a:xfrm>
              <a:off x="10685463" y="3548063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1372"/>
            <p:cNvSpPr>
              <a:spLocks/>
            </p:cNvSpPr>
            <p:nvPr userDrawn="1"/>
          </p:nvSpPr>
          <p:spPr bwMode="auto">
            <a:xfrm>
              <a:off x="10626726" y="3544888"/>
              <a:ext cx="76200" cy="4763"/>
            </a:xfrm>
            <a:custGeom>
              <a:avLst/>
              <a:gdLst>
                <a:gd name="T0" fmla="*/ 0 w 48"/>
                <a:gd name="T1" fmla="*/ 0 h 3"/>
                <a:gd name="T2" fmla="*/ 12 w 48"/>
                <a:gd name="T3" fmla="*/ 2 h 3"/>
                <a:gd name="T4" fmla="*/ 24 w 48"/>
                <a:gd name="T5" fmla="*/ 2 h 3"/>
                <a:gd name="T6" fmla="*/ 48 w 48"/>
                <a:gd name="T7" fmla="*/ 3 h 3"/>
                <a:gd name="T8" fmla="*/ 48 w 48"/>
                <a:gd name="T9" fmla="*/ 2 h 3"/>
                <a:gd name="T10" fmla="*/ 24 w 48"/>
                <a:gd name="T11" fmla="*/ 2 h 3"/>
                <a:gd name="T12" fmla="*/ 12 w 48"/>
                <a:gd name="T13" fmla="*/ 1 h 3"/>
                <a:gd name="T14" fmla="*/ 1 w 48"/>
                <a:gd name="T15" fmla="*/ 0 h 3"/>
                <a:gd name="T16" fmla="*/ 0 w 48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">
                  <a:moveTo>
                    <a:pt x="0" y="0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6" y="2"/>
                    <a:pt x="20" y="2"/>
                    <a:pt x="24" y="2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0" y="2"/>
                    <a:pt x="16" y="1"/>
                    <a:pt x="1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1373"/>
            <p:cNvSpPr>
              <a:spLocks/>
            </p:cNvSpPr>
            <p:nvPr userDrawn="1"/>
          </p:nvSpPr>
          <p:spPr bwMode="auto">
            <a:xfrm>
              <a:off x="10712451" y="3556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1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Rectangle 1374"/>
            <p:cNvSpPr>
              <a:spLocks noChangeArrowheads="1"/>
            </p:cNvSpPr>
            <p:nvPr userDrawn="1"/>
          </p:nvSpPr>
          <p:spPr bwMode="auto">
            <a:xfrm>
              <a:off x="10714038" y="3549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375"/>
            <p:cNvSpPr>
              <a:spLocks/>
            </p:cNvSpPr>
            <p:nvPr userDrawn="1"/>
          </p:nvSpPr>
          <p:spPr bwMode="auto">
            <a:xfrm>
              <a:off x="10737851" y="3556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1" y="10"/>
                    <a:pt x="0" y="7"/>
                  </a:cubicBezTo>
                  <a:cubicBezTo>
                    <a:pt x="0" y="3"/>
                    <a:pt x="2" y="1"/>
                    <a:pt x="4" y="1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Rectangle 1376"/>
            <p:cNvSpPr>
              <a:spLocks noChangeArrowheads="1"/>
            </p:cNvSpPr>
            <p:nvPr userDrawn="1"/>
          </p:nvSpPr>
          <p:spPr bwMode="auto">
            <a:xfrm>
              <a:off x="10739438" y="3549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1377"/>
            <p:cNvSpPr>
              <a:spLocks/>
            </p:cNvSpPr>
            <p:nvPr userDrawn="1"/>
          </p:nvSpPr>
          <p:spPr bwMode="auto">
            <a:xfrm>
              <a:off x="10764838" y="355600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2 w 8"/>
                <a:gd name="T5" fmla="*/ 11 h 13"/>
                <a:gd name="T6" fmla="*/ 0 w 8"/>
                <a:gd name="T7" fmla="*/ 6 h 13"/>
                <a:gd name="T8" fmla="*/ 3 w 8"/>
                <a:gd name="T9" fmla="*/ 0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3" y="12"/>
                    <a:pt x="2" y="11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1378"/>
            <p:cNvSpPr>
              <a:spLocks/>
            </p:cNvSpPr>
            <p:nvPr userDrawn="1"/>
          </p:nvSpPr>
          <p:spPr bwMode="auto">
            <a:xfrm>
              <a:off x="10764838" y="354965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1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cubicBezTo>
                    <a:pt x="4" y="5"/>
                    <a:pt x="2" y="6"/>
                    <a:pt x="1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1379"/>
            <p:cNvSpPr>
              <a:spLocks/>
            </p:cNvSpPr>
            <p:nvPr userDrawn="1"/>
          </p:nvSpPr>
          <p:spPr bwMode="auto">
            <a:xfrm>
              <a:off x="10707688" y="3548063"/>
              <a:ext cx="74613" cy="3175"/>
            </a:xfrm>
            <a:custGeom>
              <a:avLst/>
              <a:gdLst>
                <a:gd name="T0" fmla="*/ 0 w 47"/>
                <a:gd name="T1" fmla="*/ 1 h 2"/>
                <a:gd name="T2" fmla="*/ 17 w 47"/>
                <a:gd name="T3" fmla="*/ 2 h 2"/>
                <a:gd name="T4" fmla="*/ 23 w 47"/>
                <a:gd name="T5" fmla="*/ 2 h 2"/>
                <a:gd name="T6" fmla="*/ 47 w 47"/>
                <a:gd name="T7" fmla="*/ 1 h 2"/>
                <a:gd name="T8" fmla="*/ 47 w 47"/>
                <a:gd name="T9" fmla="*/ 0 h 2"/>
                <a:gd name="T10" fmla="*/ 23 w 47"/>
                <a:gd name="T11" fmla="*/ 1 h 2"/>
                <a:gd name="T12" fmla="*/ 17 w 47"/>
                <a:gd name="T13" fmla="*/ 1 h 2"/>
                <a:gd name="T14" fmla="*/ 0 w 47"/>
                <a:gd name="T15" fmla="*/ 0 h 2"/>
                <a:gd name="T16" fmla="*/ 0 w 47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2">
                  <a:moveTo>
                    <a:pt x="0" y="1"/>
                  </a:moveTo>
                  <a:cubicBezTo>
                    <a:pt x="5" y="1"/>
                    <a:pt x="11" y="2"/>
                    <a:pt x="17" y="2"/>
                  </a:cubicBezTo>
                  <a:cubicBezTo>
                    <a:pt x="19" y="2"/>
                    <a:pt x="21" y="2"/>
                    <a:pt x="23" y="2"/>
                  </a:cubicBezTo>
                  <a:cubicBezTo>
                    <a:pt x="31" y="1"/>
                    <a:pt x="39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1"/>
                    <a:pt x="31" y="1"/>
                    <a:pt x="23" y="1"/>
                  </a:cubicBezTo>
                  <a:cubicBezTo>
                    <a:pt x="21" y="1"/>
                    <a:pt x="19" y="1"/>
                    <a:pt x="17" y="1"/>
                  </a:cubicBezTo>
                  <a:cubicBezTo>
                    <a:pt x="11" y="1"/>
                    <a:pt x="5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380"/>
            <p:cNvSpPr>
              <a:spLocks/>
            </p:cNvSpPr>
            <p:nvPr userDrawn="1"/>
          </p:nvSpPr>
          <p:spPr bwMode="auto">
            <a:xfrm>
              <a:off x="10793413" y="3554413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381"/>
            <p:cNvSpPr>
              <a:spLocks/>
            </p:cNvSpPr>
            <p:nvPr userDrawn="1"/>
          </p:nvSpPr>
          <p:spPr bwMode="auto">
            <a:xfrm>
              <a:off x="10793413" y="35464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1 w 6"/>
                <a:gd name="T3" fmla="*/ 6 h 6"/>
                <a:gd name="T4" fmla="*/ 0 w 6"/>
                <a:gd name="T5" fmla="*/ 1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1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382"/>
            <p:cNvSpPr>
              <a:spLocks/>
            </p:cNvSpPr>
            <p:nvPr userDrawn="1"/>
          </p:nvSpPr>
          <p:spPr bwMode="auto">
            <a:xfrm>
              <a:off x="10818813" y="35512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0 w 8"/>
                <a:gd name="T5" fmla="*/ 7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1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383"/>
            <p:cNvSpPr>
              <a:spLocks/>
            </p:cNvSpPr>
            <p:nvPr userDrawn="1"/>
          </p:nvSpPr>
          <p:spPr bwMode="auto">
            <a:xfrm>
              <a:off x="10818813" y="3543300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384"/>
            <p:cNvSpPr>
              <a:spLocks/>
            </p:cNvSpPr>
            <p:nvPr userDrawn="1"/>
          </p:nvSpPr>
          <p:spPr bwMode="auto">
            <a:xfrm>
              <a:off x="10844213" y="3548063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5 w 9"/>
                <a:gd name="T3" fmla="*/ 12 h 12"/>
                <a:gd name="T4" fmla="*/ 1 w 9"/>
                <a:gd name="T5" fmla="*/ 7 h 12"/>
                <a:gd name="T6" fmla="*/ 3 w 9"/>
                <a:gd name="T7" fmla="*/ 0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9"/>
                    <a:pt x="5" y="12"/>
                    <a:pt x="5" y="12"/>
                  </a:cubicBezTo>
                  <a:cubicBezTo>
                    <a:pt x="5" y="12"/>
                    <a:pt x="1" y="10"/>
                    <a:pt x="1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8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385"/>
            <p:cNvSpPr>
              <a:spLocks/>
            </p:cNvSpPr>
            <p:nvPr userDrawn="1"/>
          </p:nvSpPr>
          <p:spPr bwMode="auto">
            <a:xfrm>
              <a:off x="10844213" y="354012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1386"/>
            <p:cNvSpPr>
              <a:spLocks/>
            </p:cNvSpPr>
            <p:nvPr userDrawn="1"/>
          </p:nvSpPr>
          <p:spPr bwMode="auto">
            <a:xfrm>
              <a:off x="10785476" y="3538538"/>
              <a:ext cx="74613" cy="9525"/>
            </a:xfrm>
            <a:custGeom>
              <a:avLst/>
              <a:gdLst>
                <a:gd name="T0" fmla="*/ 1 w 47"/>
                <a:gd name="T1" fmla="*/ 6 h 6"/>
                <a:gd name="T2" fmla="*/ 12 w 47"/>
                <a:gd name="T3" fmla="*/ 6 h 6"/>
                <a:gd name="T4" fmla="*/ 24 w 47"/>
                <a:gd name="T5" fmla="*/ 4 h 6"/>
                <a:gd name="T6" fmla="*/ 47 w 47"/>
                <a:gd name="T7" fmla="*/ 1 h 6"/>
                <a:gd name="T8" fmla="*/ 47 w 47"/>
                <a:gd name="T9" fmla="*/ 0 h 6"/>
                <a:gd name="T10" fmla="*/ 24 w 47"/>
                <a:gd name="T11" fmla="*/ 3 h 6"/>
                <a:gd name="T12" fmla="*/ 12 w 47"/>
                <a:gd name="T13" fmla="*/ 5 h 6"/>
                <a:gd name="T14" fmla="*/ 0 w 47"/>
                <a:gd name="T15" fmla="*/ 6 h 6"/>
                <a:gd name="T16" fmla="*/ 1 w 47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6">
                  <a:moveTo>
                    <a:pt x="1" y="6"/>
                  </a:moveTo>
                  <a:cubicBezTo>
                    <a:pt x="4" y="6"/>
                    <a:pt x="8" y="6"/>
                    <a:pt x="12" y="6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3"/>
                    <a:pt x="39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1"/>
                    <a:pt x="32" y="3"/>
                    <a:pt x="24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5"/>
                    <a:pt x="4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1387"/>
            <p:cNvSpPr>
              <a:spLocks/>
            </p:cNvSpPr>
            <p:nvPr userDrawn="1"/>
          </p:nvSpPr>
          <p:spPr bwMode="auto">
            <a:xfrm>
              <a:off x="10872788" y="354171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388"/>
            <p:cNvSpPr>
              <a:spLocks/>
            </p:cNvSpPr>
            <p:nvPr userDrawn="1"/>
          </p:nvSpPr>
          <p:spPr bwMode="auto">
            <a:xfrm>
              <a:off x="10871201" y="35353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389"/>
            <p:cNvSpPr>
              <a:spLocks/>
            </p:cNvSpPr>
            <p:nvPr userDrawn="1"/>
          </p:nvSpPr>
          <p:spPr bwMode="auto">
            <a:xfrm>
              <a:off x="10898188" y="3536950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6 w 9"/>
                <a:gd name="T3" fmla="*/ 12 h 12"/>
                <a:gd name="T4" fmla="*/ 1 w 9"/>
                <a:gd name="T5" fmla="*/ 7 h 12"/>
                <a:gd name="T6" fmla="*/ 3 w 9"/>
                <a:gd name="T7" fmla="*/ 0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9"/>
                    <a:pt x="6" y="12"/>
                    <a:pt x="6" y="12"/>
                  </a:cubicBezTo>
                  <a:cubicBezTo>
                    <a:pt x="6" y="12"/>
                    <a:pt x="1" y="11"/>
                    <a:pt x="1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1390"/>
            <p:cNvSpPr>
              <a:spLocks/>
            </p:cNvSpPr>
            <p:nvPr userDrawn="1"/>
          </p:nvSpPr>
          <p:spPr bwMode="auto">
            <a:xfrm>
              <a:off x="10896601" y="35290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2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1391"/>
            <p:cNvSpPr>
              <a:spLocks/>
            </p:cNvSpPr>
            <p:nvPr userDrawn="1"/>
          </p:nvSpPr>
          <p:spPr bwMode="auto">
            <a:xfrm>
              <a:off x="10922001" y="35290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4 w 10"/>
                <a:gd name="T5" fmla="*/ 12 h 13"/>
                <a:gd name="T6" fmla="*/ 1 w 10"/>
                <a:gd name="T7" fmla="*/ 8 h 13"/>
                <a:gd name="T8" fmla="*/ 3 w 10"/>
                <a:gd name="T9" fmla="*/ 1 h 13"/>
                <a:gd name="T10" fmla="*/ 9 w 10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6" y="13"/>
                    <a:pt x="4" y="12"/>
                  </a:cubicBezTo>
                  <a:cubicBezTo>
                    <a:pt x="3" y="11"/>
                    <a:pt x="2" y="10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392"/>
            <p:cNvSpPr>
              <a:spLocks/>
            </p:cNvSpPr>
            <p:nvPr userDrawn="1"/>
          </p:nvSpPr>
          <p:spPr bwMode="auto">
            <a:xfrm>
              <a:off x="10920413" y="3522663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cubicBezTo>
                    <a:pt x="6" y="6"/>
                    <a:pt x="4" y="7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393"/>
            <p:cNvSpPr>
              <a:spLocks/>
            </p:cNvSpPr>
            <p:nvPr userDrawn="1"/>
          </p:nvSpPr>
          <p:spPr bwMode="auto">
            <a:xfrm>
              <a:off x="10864851" y="3519488"/>
              <a:ext cx="71438" cy="19050"/>
            </a:xfrm>
            <a:custGeom>
              <a:avLst/>
              <a:gdLst>
                <a:gd name="T0" fmla="*/ 0 w 45"/>
                <a:gd name="T1" fmla="*/ 12 h 12"/>
                <a:gd name="T2" fmla="*/ 45 w 45"/>
                <a:gd name="T3" fmla="*/ 1 h 12"/>
                <a:gd name="T4" fmla="*/ 45 w 45"/>
                <a:gd name="T5" fmla="*/ 0 h 12"/>
                <a:gd name="T6" fmla="*/ 0 w 45"/>
                <a:gd name="T7" fmla="*/ 12 h 12"/>
                <a:gd name="T8" fmla="*/ 0 w 4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">
                  <a:moveTo>
                    <a:pt x="0" y="12"/>
                  </a:moveTo>
                  <a:cubicBezTo>
                    <a:pt x="15" y="9"/>
                    <a:pt x="31" y="6"/>
                    <a:pt x="45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0" y="5"/>
                    <a:pt x="15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394"/>
            <p:cNvSpPr>
              <a:spLocks/>
            </p:cNvSpPr>
            <p:nvPr userDrawn="1"/>
          </p:nvSpPr>
          <p:spPr bwMode="auto">
            <a:xfrm>
              <a:off x="10950576" y="352107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4 w 9"/>
                <a:gd name="T5" fmla="*/ 11 h 12"/>
                <a:gd name="T6" fmla="*/ 1 w 9"/>
                <a:gd name="T7" fmla="*/ 8 h 12"/>
                <a:gd name="T8" fmla="*/ 2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5" y="12"/>
                    <a:pt x="4" y="11"/>
                  </a:cubicBezTo>
                  <a:cubicBezTo>
                    <a:pt x="3" y="10"/>
                    <a:pt x="1" y="9"/>
                    <a:pt x="1" y="8"/>
                  </a:cubicBezTo>
                  <a:cubicBezTo>
                    <a:pt x="0" y="4"/>
                    <a:pt x="1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395"/>
            <p:cNvSpPr>
              <a:spLocks/>
            </p:cNvSpPr>
            <p:nvPr userDrawn="1"/>
          </p:nvSpPr>
          <p:spPr bwMode="auto">
            <a:xfrm>
              <a:off x="10947401" y="35131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396"/>
            <p:cNvSpPr>
              <a:spLocks/>
            </p:cNvSpPr>
            <p:nvPr userDrawn="1"/>
          </p:nvSpPr>
          <p:spPr bwMode="auto">
            <a:xfrm>
              <a:off x="10974388" y="3511550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3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397"/>
            <p:cNvSpPr>
              <a:spLocks/>
            </p:cNvSpPr>
            <p:nvPr userDrawn="1"/>
          </p:nvSpPr>
          <p:spPr bwMode="auto">
            <a:xfrm>
              <a:off x="10971213" y="350520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7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398"/>
            <p:cNvSpPr>
              <a:spLocks/>
            </p:cNvSpPr>
            <p:nvPr userDrawn="1"/>
          </p:nvSpPr>
          <p:spPr bwMode="auto">
            <a:xfrm>
              <a:off x="10998201" y="3502025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3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399"/>
            <p:cNvSpPr>
              <a:spLocks/>
            </p:cNvSpPr>
            <p:nvPr userDrawn="1"/>
          </p:nvSpPr>
          <p:spPr bwMode="auto">
            <a:xfrm>
              <a:off x="10995026" y="349408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400"/>
            <p:cNvSpPr>
              <a:spLocks/>
            </p:cNvSpPr>
            <p:nvPr userDrawn="1"/>
          </p:nvSpPr>
          <p:spPr bwMode="auto">
            <a:xfrm>
              <a:off x="10941051" y="3490913"/>
              <a:ext cx="68263" cy="28575"/>
            </a:xfrm>
            <a:custGeom>
              <a:avLst/>
              <a:gdLst>
                <a:gd name="T0" fmla="*/ 0 w 43"/>
                <a:gd name="T1" fmla="*/ 18 h 18"/>
                <a:gd name="T2" fmla="*/ 22 w 43"/>
                <a:gd name="T3" fmla="*/ 10 h 18"/>
                <a:gd name="T4" fmla="*/ 22 w 43"/>
                <a:gd name="T5" fmla="*/ 10 h 18"/>
                <a:gd name="T6" fmla="*/ 43 w 43"/>
                <a:gd name="T7" fmla="*/ 1 h 18"/>
                <a:gd name="T8" fmla="*/ 43 w 43"/>
                <a:gd name="T9" fmla="*/ 0 h 18"/>
                <a:gd name="T10" fmla="*/ 22 w 43"/>
                <a:gd name="T11" fmla="*/ 10 h 18"/>
                <a:gd name="T12" fmla="*/ 22 w 43"/>
                <a:gd name="T13" fmla="*/ 10 h 18"/>
                <a:gd name="T14" fmla="*/ 22 w 43"/>
                <a:gd name="T15" fmla="*/ 10 h 18"/>
                <a:gd name="T16" fmla="*/ 0 w 43"/>
                <a:gd name="T17" fmla="*/ 17 h 18"/>
                <a:gd name="T18" fmla="*/ 0 w 43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8">
                  <a:moveTo>
                    <a:pt x="0" y="18"/>
                  </a:moveTo>
                  <a:cubicBezTo>
                    <a:pt x="8" y="16"/>
                    <a:pt x="15" y="13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9" y="7"/>
                    <a:pt x="3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6" y="4"/>
                    <a:pt x="29" y="6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4" y="12"/>
                    <a:pt x="7" y="15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401"/>
            <p:cNvSpPr>
              <a:spLocks/>
            </p:cNvSpPr>
            <p:nvPr userDrawn="1"/>
          </p:nvSpPr>
          <p:spPr bwMode="auto">
            <a:xfrm>
              <a:off x="11023601" y="3489325"/>
              <a:ext cx="15875" cy="19050"/>
            </a:xfrm>
            <a:custGeom>
              <a:avLst/>
              <a:gdLst>
                <a:gd name="T0" fmla="*/ 9 w 10"/>
                <a:gd name="T1" fmla="*/ 4 h 12"/>
                <a:gd name="T2" fmla="*/ 8 w 10"/>
                <a:gd name="T3" fmla="*/ 12 h 12"/>
                <a:gd name="T4" fmla="*/ 6 w 10"/>
                <a:gd name="T5" fmla="*/ 11 h 12"/>
                <a:gd name="T6" fmla="*/ 2 w 10"/>
                <a:gd name="T7" fmla="*/ 8 h 12"/>
                <a:gd name="T8" fmla="*/ 2 w 10"/>
                <a:gd name="T9" fmla="*/ 1 h 12"/>
                <a:gd name="T10" fmla="*/ 9 w 10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7" y="12"/>
                    <a:pt x="6" y="11"/>
                  </a:cubicBezTo>
                  <a:cubicBezTo>
                    <a:pt x="4" y="11"/>
                    <a:pt x="3" y="10"/>
                    <a:pt x="2" y="8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402"/>
            <p:cNvSpPr>
              <a:spLocks/>
            </p:cNvSpPr>
            <p:nvPr userDrawn="1"/>
          </p:nvSpPr>
          <p:spPr bwMode="auto">
            <a:xfrm>
              <a:off x="11020426" y="348138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6"/>
                    <a:pt x="4" y="7"/>
                    <a:pt x="3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403"/>
            <p:cNvSpPr>
              <a:spLocks/>
            </p:cNvSpPr>
            <p:nvPr userDrawn="1"/>
          </p:nvSpPr>
          <p:spPr bwMode="auto">
            <a:xfrm>
              <a:off x="11047413" y="3476625"/>
              <a:ext cx="15875" cy="19050"/>
            </a:xfrm>
            <a:custGeom>
              <a:avLst/>
              <a:gdLst>
                <a:gd name="T0" fmla="*/ 8 w 10"/>
                <a:gd name="T1" fmla="*/ 4 h 12"/>
                <a:gd name="T2" fmla="*/ 8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3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3" y="0"/>
                    <a:pt x="6" y="1"/>
                    <a:pt x="8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404"/>
            <p:cNvSpPr>
              <a:spLocks/>
            </p:cNvSpPr>
            <p:nvPr userDrawn="1"/>
          </p:nvSpPr>
          <p:spPr bwMode="auto">
            <a:xfrm>
              <a:off x="11042651" y="3470275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1405"/>
            <p:cNvSpPr>
              <a:spLocks/>
            </p:cNvSpPr>
            <p:nvPr userDrawn="1"/>
          </p:nvSpPr>
          <p:spPr bwMode="auto">
            <a:xfrm>
              <a:off x="11068051" y="3462338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406"/>
            <p:cNvSpPr>
              <a:spLocks/>
            </p:cNvSpPr>
            <p:nvPr userDrawn="1"/>
          </p:nvSpPr>
          <p:spPr bwMode="auto">
            <a:xfrm>
              <a:off x="11063288" y="345598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4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4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407"/>
            <p:cNvSpPr>
              <a:spLocks/>
            </p:cNvSpPr>
            <p:nvPr userDrawn="1"/>
          </p:nvSpPr>
          <p:spPr bwMode="auto">
            <a:xfrm>
              <a:off x="11014076" y="3451225"/>
              <a:ext cx="63500" cy="39688"/>
            </a:xfrm>
            <a:custGeom>
              <a:avLst/>
              <a:gdLst>
                <a:gd name="T0" fmla="*/ 0 w 40"/>
                <a:gd name="T1" fmla="*/ 25 h 25"/>
                <a:gd name="T2" fmla="*/ 40 w 40"/>
                <a:gd name="T3" fmla="*/ 1 h 25"/>
                <a:gd name="T4" fmla="*/ 40 w 40"/>
                <a:gd name="T5" fmla="*/ 0 h 25"/>
                <a:gd name="T6" fmla="*/ 0 w 40"/>
                <a:gd name="T7" fmla="*/ 24 h 25"/>
                <a:gd name="T8" fmla="*/ 0 w 4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5">
                  <a:moveTo>
                    <a:pt x="0" y="25"/>
                  </a:moveTo>
                  <a:cubicBezTo>
                    <a:pt x="14" y="18"/>
                    <a:pt x="27" y="10"/>
                    <a:pt x="40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7" y="9"/>
                    <a:pt x="14" y="17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408"/>
            <p:cNvSpPr>
              <a:spLocks/>
            </p:cNvSpPr>
            <p:nvPr userDrawn="1"/>
          </p:nvSpPr>
          <p:spPr bwMode="auto">
            <a:xfrm>
              <a:off x="11091863" y="3446463"/>
              <a:ext cx="17463" cy="17463"/>
            </a:xfrm>
            <a:custGeom>
              <a:avLst/>
              <a:gdLst>
                <a:gd name="T0" fmla="*/ 9 w 11"/>
                <a:gd name="T1" fmla="*/ 4 h 11"/>
                <a:gd name="T2" fmla="*/ 9 w 11"/>
                <a:gd name="T3" fmla="*/ 11 h 11"/>
                <a:gd name="T4" fmla="*/ 2 w 11"/>
                <a:gd name="T5" fmla="*/ 8 h 11"/>
                <a:gd name="T6" fmla="*/ 2 w 11"/>
                <a:gd name="T7" fmla="*/ 1 h 11"/>
                <a:gd name="T8" fmla="*/ 9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4"/>
                  </a:moveTo>
                  <a:cubicBezTo>
                    <a:pt x="11" y="7"/>
                    <a:pt x="9" y="11"/>
                    <a:pt x="9" y="11"/>
                  </a:cubicBezTo>
                  <a:cubicBezTo>
                    <a:pt x="9" y="11"/>
                    <a:pt x="4" y="11"/>
                    <a:pt x="2" y="8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409"/>
            <p:cNvSpPr>
              <a:spLocks/>
            </p:cNvSpPr>
            <p:nvPr userDrawn="1"/>
          </p:nvSpPr>
          <p:spPr bwMode="auto">
            <a:xfrm>
              <a:off x="11087101" y="344011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410"/>
            <p:cNvSpPr>
              <a:spLocks/>
            </p:cNvSpPr>
            <p:nvPr userDrawn="1"/>
          </p:nvSpPr>
          <p:spPr bwMode="auto">
            <a:xfrm>
              <a:off x="11112501" y="3430588"/>
              <a:ext cx="17463" cy="17463"/>
            </a:xfrm>
            <a:custGeom>
              <a:avLst/>
              <a:gdLst>
                <a:gd name="T0" fmla="*/ 9 w 11"/>
                <a:gd name="T1" fmla="*/ 4 h 11"/>
                <a:gd name="T2" fmla="*/ 9 w 11"/>
                <a:gd name="T3" fmla="*/ 11 h 11"/>
                <a:gd name="T4" fmla="*/ 2 w 11"/>
                <a:gd name="T5" fmla="*/ 9 h 11"/>
                <a:gd name="T6" fmla="*/ 2 w 11"/>
                <a:gd name="T7" fmla="*/ 1 h 11"/>
                <a:gd name="T8" fmla="*/ 9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4"/>
                  </a:moveTo>
                  <a:cubicBezTo>
                    <a:pt x="11" y="6"/>
                    <a:pt x="9" y="11"/>
                    <a:pt x="9" y="11"/>
                  </a:cubicBezTo>
                  <a:cubicBezTo>
                    <a:pt x="9" y="11"/>
                    <a:pt x="5" y="11"/>
                    <a:pt x="2" y="9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411"/>
            <p:cNvSpPr>
              <a:spLocks/>
            </p:cNvSpPr>
            <p:nvPr userDrawn="1"/>
          </p:nvSpPr>
          <p:spPr bwMode="auto">
            <a:xfrm>
              <a:off x="11107738" y="34242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412"/>
            <p:cNvSpPr>
              <a:spLocks/>
            </p:cNvSpPr>
            <p:nvPr userDrawn="1"/>
          </p:nvSpPr>
          <p:spPr bwMode="auto">
            <a:xfrm>
              <a:off x="11131551" y="3413125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10 w 11"/>
                <a:gd name="T3" fmla="*/ 11 h 12"/>
                <a:gd name="T4" fmla="*/ 3 w 11"/>
                <a:gd name="T5" fmla="*/ 9 h 12"/>
                <a:gd name="T6" fmla="*/ 2 w 11"/>
                <a:gd name="T7" fmla="*/ 2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6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3"/>
                    <a:pt x="2" y="2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413"/>
            <p:cNvSpPr>
              <a:spLocks/>
            </p:cNvSpPr>
            <p:nvPr userDrawn="1"/>
          </p:nvSpPr>
          <p:spPr bwMode="auto">
            <a:xfrm>
              <a:off x="11126788" y="3408363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6" y="5"/>
                    <a:pt x="5" y="7"/>
                    <a:pt x="4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414"/>
            <p:cNvSpPr>
              <a:spLocks/>
            </p:cNvSpPr>
            <p:nvPr userDrawn="1"/>
          </p:nvSpPr>
          <p:spPr bwMode="auto">
            <a:xfrm>
              <a:off x="11080751" y="3402013"/>
              <a:ext cx="57150" cy="47625"/>
            </a:xfrm>
            <a:custGeom>
              <a:avLst/>
              <a:gdLst>
                <a:gd name="T0" fmla="*/ 1 w 36"/>
                <a:gd name="T1" fmla="*/ 30 h 30"/>
                <a:gd name="T2" fmla="*/ 36 w 36"/>
                <a:gd name="T3" fmla="*/ 1 h 30"/>
                <a:gd name="T4" fmla="*/ 36 w 36"/>
                <a:gd name="T5" fmla="*/ 0 h 30"/>
                <a:gd name="T6" fmla="*/ 0 w 36"/>
                <a:gd name="T7" fmla="*/ 30 h 30"/>
                <a:gd name="T8" fmla="*/ 1 w 36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0">
                  <a:moveTo>
                    <a:pt x="1" y="30"/>
                  </a:moveTo>
                  <a:cubicBezTo>
                    <a:pt x="13" y="21"/>
                    <a:pt x="25" y="12"/>
                    <a:pt x="36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5" y="11"/>
                    <a:pt x="13" y="21"/>
                    <a:pt x="0" y="30"/>
                  </a:cubicBezTo>
                  <a:cubicBezTo>
                    <a:pt x="1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415"/>
            <p:cNvSpPr>
              <a:spLocks/>
            </p:cNvSpPr>
            <p:nvPr userDrawn="1"/>
          </p:nvSpPr>
          <p:spPr bwMode="auto">
            <a:xfrm>
              <a:off x="11152188" y="3394075"/>
              <a:ext cx="17463" cy="17463"/>
            </a:xfrm>
            <a:custGeom>
              <a:avLst/>
              <a:gdLst>
                <a:gd name="T0" fmla="*/ 9 w 11"/>
                <a:gd name="T1" fmla="*/ 3 h 11"/>
                <a:gd name="T2" fmla="*/ 11 w 11"/>
                <a:gd name="T3" fmla="*/ 10 h 11"/>
                <a:gd name="T4" fmla="*/ 3 w 11"/>
                <a:gd name="T5" fmla="*/ 8 h 11"/>
                <a:gd name="T6" fmla="*/ 2 w 11"/>
                <a:gd name="T7" fmla="*/ 1 h 11"/>
                <a:gd name="T8" fmla="*/ 9 w 11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3"/>
                  </a:moveTo>
                  <a:cubicBezTo>
                    <a:pt x="11" y="5"/>
                    <a:pt x="11" y="10"/>
                    <a:pt x="11" y="10"/>
                  </a:cubicBezTo>
                  <a:cubicBezTo>
                    <a:pt x="11" y="10"/>
                    <a:pt x="6" y="11"/>
                    <a:pt x="3" y="8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6" y="1"/>
                    <a:pt x="9" y="3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1416"/>
            <p:cNvSpPr>
              <a:spLocks/>
            </p:cNvSpPr>
            <p:nvPr userDrawn="1"/>
          </p:nvSpPr>
          <p:spPr bwMode="auto">
            <a:xfrm>
              <a:off x="11145838" y="3387725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5 w 9"/>
                <a:gd name="T3" fmla="*/ 8 h 8"/>
                <a:gd name="T4" fmla="*/ 0 w 9"/>
                <a:gd name="T5" fmla="*/ 4 h 8"/>
                <a:gd name="T6" fmla="*/ 4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5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417"/>
            <p:cNvSpPr>
              <a:spLocks/>
            </p:cNvSpPr>
            <p:nvPr userDrawn="1"/>
          </p:nvSpPr>
          <p:spPr bwMode="auto">
            <a:xfrm>
              <a:off x="11169651" y="3375025"/>
              <a:ext cx="17463" cy="17463"/>
            </a:xfrm>
            <a:custGeom>
              <a:avLst/>
              <a:gdLst>
                <a:gd name="T0" fmla="*/ 9 w 11"/>
                <a:gd name="T1" fmla="*/ 3 h 11"/>
                <a:gd name="T2" fmla="*/ 11 w 11"/>
                <a:gd name="T3" fmla="*/ 10 h 11"/>
                <a:gd name="T4" fmla="*/ 4 w 11"/>
                <a:gd name="T5" fmla="*/ 9 h 11"/>
                <a:gd name="T6" fmla="*/ 2 w 11"/>
                <a:gd name="T7" fmla="*/ 2 h 11"/>
                <a:gd name="T8" fmla="*/ 9 w 11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3"/>
                  </a:moveTo>
                  <a:cubicBezTo>
                    <a:pt x="11" y="5"/>
                    <a:pt x="11" y="10"/>
                    <a:pt x="11" y="10"/>
                  </a:cubicBezTo>
                  <a:cubicBezTo>
                    <a:pt x="11" y="10"/>
                    <a:pt x="6" y="11"/>
                    <a:pt x="4" y="9"/>
                  </a:cubicBezTo>
                  <a:cubicBezTo>
                    <a:pt x="1" y="6"/>
                    <a:pt x="0" y="3"/>
                    <a:pt x="2" y="2"/>
                  </a:cubicBezTo>
                  <a:cubicBezTo>
                    <a:pt x="3" y="0"/>
                    <a:pt x="6" y="0"/>
                    <a:pt x="9" y="3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418"/>
            <p:cNvSpPr>
              <a:spLocks/>
            </p:cNvSpPr>
            <p:nvPr userDrawn="1"/>
          </p:nvSpPr>
          <p:spPr bwMode="auto">
            <a:xfrm>
              <a:off x="11163301" y="3370263"/>
              <a:ext cx="12700" cy="12700"/>
            </a:xfrm>
            <a:custGeom>
              <a:avLst/>
              <a:gdLst>
                <a:gd name="T0" fmla="*/ 8 w 8"/>
                <a:gd name="T1" fmla="*/ 3 h 8"/>
                <a:gd name="T2" fmla="*/ 5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7" y="5"/>
                    <a:pt x="6" y="6"/>
                    <a:pt x="5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3" y="1"/>
                    <a:pt x="4" y="0"/>
                  </a:cubicBez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419"/>
            <p:cNvSpPr>
              <a:spLocks/>
            </p:cNvSpPr>
            <p:nvPr userDrawn="1"/>
          </p:nvSpPr>
          <p:spPr bwMode="auto">
            <a:xfrm>
              <a:off x="11185526" y="3355975"/>
              <a:ext cx="19050" cy="15875"/>
            </a:xfrm>
            <a:custGeom>
              <a:avLst/>
              <a:gdLst>
                <a:gd name="T0" fmla="*/ 9 w 12"/>
                <a:gd name="T1" fmla="*/ 2 h 10"/>
                <a:gd name="T2" fmla="*/ 12 w 12"/>
                <a:gd name="T3" fmla="*/ 9 h 10"/>
                <a:gd name="T4" fmla="*/ 4 w 12"/>
                <a:gd name="T5" fmla="*/ 8 h 10"/>
                <a:gd name="T6" fmla="*/ 2 w 12"/>
                <a:gd name="T7" fmla="*/ 1 h 10"/>
                <a:gd name="T8" fmla="*/ 9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2"/>
                  </a:moveTo>
                  <a:cubicBezTo>
                    <a:pt x="12" y="4"/>
                    <a:pt x="12" y="9"/>
                    <a:pt x="12" y="9"/>
                  </a:cubicBezTo>
                  <a:cubicBezTo>
                    <a:pt x="12" y="9"/>
                    <a:pt x="7" y="10"/>
                    <a:pt x="4" y="8"/>
                  </a:cubicBezTo>
                  <a:cubicBezTo>
                    <a:pt x="2" y="6"/>
                    <a:pt x="0" y="3"/>
                    <a:pt x="2" y="1"/>
                  </a:cubicBezTo>
                  <a:cubicBezTo>
                    <a:pt x="3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420"/>
            <p:cNvSpPr>
              <a:spLocks/>
            </p:cNvSpPr>
            <p:nvPr userDrawn="1"/>
          </p:nvSpPr>
          <p:spPr bwMode="auto">
            <a:xfrm>
              <a:off x="11180763" y="3349625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5 h 8"/>
                <a:gd name="T6" fmla="*/ 3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4" y="8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421"/>
            <p:cNvSpPr>
              <a:spLocks/>
            </p:cNvSpPr>
            <p:nvPr userDrawn="1"/>
          </p:nvSpPr>
          <p:spPr bwMode="auto">
            <a:xfrm>
              <a:off x="11141076" y="3343275"/>
              <a:ext cx="49213" cy="57150"/>
            </a:xfrm>
            <a:custGeom>
              <a:avLst/>
              <a:gdLst>
                <a:gd name="T0" fmla="*/ 0 w 31"/>
                <a:gd name="T1" fmla="*/ 36 h 36"/>
                <a:gd name="T2" fmla="*/ 31 w 31"/>
                <a:gd name="T3" fmla="*/ 1 h 36"/>
                <a:gd name="T4" fmla="*/ 31 w 31"/>
                <a:gd name="T5" fmla="*/ 0 h 36"/>
                <a:gd name="T6" fmla="*/ 0 w 31"/>
                <a:gd name="T7" fmla="*/ 35 h 36"/>
                <a:gd name="T8" fmla="*/ 0 w 31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6">
                  <a:moveTo>
                    <a:pt x="0" y="36"/>
                  </a:moveTo>
                  <a:cubicBezTo>
                    <a:pt x="12" y="25"/>
                    <a:pt x="22" y="13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1" y="13"/>
                    <a:pt x="11" y="24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422"/>
            <p:cNvSpPr>
              <a:spLocks/>
            </p:cNvSpPr>
            <p:nvPr userDrawn="1"/>
          </p:nvSpPr>
          <p:spPr bwMode="auto">
            <a:xfrm>
              <a:off x="11202988" y="3332163"/>
              <a:ext cx="19050" cy="15875"/>
            </a:xfrm>
            <a:custGeom>
              <a:avLst/>
              <a:gdLst>
                <a:gd name="T0" fmla="*/ 9 w 12"/>
                <a:gd name="T1" fmla="*/ 2 h 10"/>
                <a:gd name="T2" fmla="*/ 12 w 12"/>
                <a:gd name="T3" fmla="*/ 9 h 10"/>
                <a:gd name="T4" fmla="*/ 4 w 12"/>
                <a:gd name="T5" fmla="*/ 8 h 10"/>
                <a:gd name="T6" fmla="*/ 1 w 12"/>
                <a:gd name="T7" fmla="*/ 2 h 10"/>
                <a:gd name="T8" fmla="*/ 9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2"/>
                  </a:moveTo>
                  <a:cubicBezTo>
                    <a:pt x="12" y="4"/>
                    <a:pt x="12" y="9"/>
                    <a:pt x="12" y="9"/>
                  </a:cubicBezTo>
                  <a:cubicBezTo>
                    <a:pt x="12" y="9"/>
                    <a:pt x="7" y="10"/>
                    <a:pt x="4" y="8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3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423"/>
            <p:cNvSpPr>
              <a:spLocks/>
            </p:cNvSpPr>
            <p:nvPr userDrawn="1"/>
          </p:nvSpPr>
          <p:spPr bwMode="auto">
            <a:xfrm>
              <a:off x="11196638" y="3327400"/>
              <a:ext cx="12700" cy="12700"/>
            </a:xfrm>
            <a:custGeom>
              <a:avLst/>
              <a:gdLst>
                <a:gd name="T0" fmla="*/ 8 w 8"/>
                <a:gd name="T1" fmla="*/ 3 h 8"/>
                <a:gd name="T2" fmla="*/ 5 w 8"/>
                <a:gd name="T3" fmla="*/ 8 h 8"/>
                <a:gd name="T4" fmla="*/ 0 w 8"/>
                <a:gd name="T5" fmla="*/ 5 h 8"/>
                <a:gd name="T6" fmla="*/ 3 w 8"/>
                <a:gd name="T7" fmla="*/ 0 h 8"/>
                <a:gd name="T8" fmla="*/ 8 w 8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lnTo>
                    <a:pt x="5" y="8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424"/>
            <p:cNvSpPr>
              <a:spLocks/>
            </p:cNvSpPr>
            <p:nvPr userDrawn="1"/>
          </p:nvSpPr>
          <p:spPr bwMode="auto">
            <a:xfrm>
              <a:off x="11217276" y="3309938"/>
              <a:ext cx="19050" cy="17463"/>
            </a:xfrm>
            <a:custGeom>
              <a:avLst/>
              <a:gdLst>
                <a:gd name="T0" fmla="*/ 8 w 12"/>
                <a:gd name="T1" fmla="*/ 2 h 11"/>
                <a:gd name="T2" fmla="*/ 12 w 12"/>
                <a:gd name="T3" fmla="*/ 9 h 11"/>
                <a:gd name="T4" fmla="*/ 4 w 12"/>
                <a:gd name="T5" fmla="*/ 9 h 11"/>
                <a:gd name="T6" fmla="*/ 1 w 12"/>
                <a:gd name="T7" fmla="*/ 2 h 11"/>
                <a:gd name="T8" fmla="*/ 8 w 12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8" y="2"/>
                  </a:moveTo>
                  <a:cubicBezTo>
                    <a:pt x="11" y="4"/>
                    <a:pt x="12" y="9"/>
                    <a:pt x="12" y="9"/>
                  </a:cubicBezTo>
                  <a:cubicBezTo>
                    <a:pt x="12" y="9"/>
                    <a:pt x="7" y="11"/>
                    <a:pt x="4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2" y="1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425"/>
            <p:cNvSpPr>
              <a:spLocks/>
            </p:cNvSpPr>
            <p:nvPr userDrawn="1"/>
          </p:nvSpPr>
          <p:spPr bwMode="auto">
            <a:xfrm>
              <a:off x="11210926" y="3306763"/>
              <a:ext cx="12700" cy="11113"/>
            </a:xfrm>
            <a:custGeom>
              <a:avLst/>
              <a:gdLst>
                <a:gd name="T0" fmla="*/ 8 w 8"/>
                <a:gd name="T1" fmla="*/ 3 h 7"/>
                <a:gd name="T2" fmla="*/ 5 w 8"/>
                <a:gd name="T3" fmla="*/ 7 h 7"/>
                <a:gd name="T4" fmla="*/ 0 w 8"/>
                <a:gd name="T5" fmla="*/ 4 h 7"/>
                <a:gd name="T6" fmla="*/ 3 w 8"/>
                <a:gd name="T7" fmla="*/ 0 h 7"/>
                <a:gd name="T8" fmla="*/ 8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5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426"/>
            <p:cNvSpPr>
              <a:spLocks/>
            </p:cNvSpPr>
            <p:nvPr userDrawn="1"/>
          </p:nvSpPr>
          <p:spPr bwMode="auto">
            <a:xfrm>
              <a:off x="11229976" y="3287713"/>
              <a:ext cx="19050" cy="15875"/>
            </a:xfrm>
            <a:custGeom>
              <a:avLst/>
              <a:gdLst>
                <a:gd name="T0" fmla="*/ 8 w 12"/>
                <a:gd name="T1" fmla="*/ 2 h 10"/>
                <a:gd name="T2" fmla="*/ 12 w 12"/>
                <a:gd name="T3" fmla="*/ 8 h 10"/>
                <a:gd name="T4" fmla="*/ 5 w 12"/>
                <a:gd name="T5" fmla="*/ 9 h 10"/>
                <a:gd name="T6" fmla="*/ 1 w 12"/>
                <a:gd name="T7" fmla="*/ 2 h 10"/>
                <a:gd name="T8" fmla="*/ 8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8" y="2"/>
                  </a:moveTo>
                  <a:cubicBezTo>
                    <a:pt x="11" y="3"/>
                    <a:pt x="12" y="8"/>
                    <a:pt x="12" y="8"/>
                  </a:cubicBezTo>
                  <a:cubicBezTo>
                    <a:pt x="12" y="8"/>
                    <a:pt x="8" y="10"/>
                    <a:pt x="5" y="9"/>
                  </a:cubicBezTo>
                  <a:cubicBezTo>
                    <a:pt x="2" y="7"/>
                    <a:pt x="0" y="4"/>
                    <a:pt x="1" y="2"/>
                  </a:cubicBezTo>
                  <a:cubicBezTo>
                    <a:pt x="2" y="0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427"/>
            <p:cNvSpPr>
              <a:spLocks/>
            </p:cNvSpPr>
            <p:nvPr userDrawn="1"/>
          </p:nvSpPr>
          <p:spPr bwMode="auto">
            <a:xfrm>
              <a:off x="11223626" y="3284538"/>
              <a:ext cx="11113" cy="12700"/>
            </a:xfrm>
            <a:custGeom>
              <a:avLst/>
              <a:gdLst>
                <a:gd name="T0" fmla="*/ 7 w 7"/>
                <a:gd name="T1" fmla="*/ 2 h 8"/>
                <a:gd name="T2" fmla="*/ 5 w 7"/>
                <a:gd name="T3" fmla="*/ 8 h 8"/>
                <a:gd name="T4" fmla="*/ 0 w 7"/>
                <a:gd name="T5" fmla="*/ 5 h 8"/>
                <a:gd name="T6" fmla="*/ 2 w 7"/>
                <a:gd name="T7" fmla="*/ 0 h 8"/>
                <a:gd name="T8" fmla="*/ 7 w 7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2"/>
                  </a:moveTo>
                  <a:lnTo>
                    <a:pt x="5" y="8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428"/>
            <p:cNvSpPr>
              <a:spLocks/>
            </p:cNvSpPr>
            <p:nvPr userDrawn="1"/>
          </p:nvSpPr>
          <p:spPr bwMode="auto">
            <a:xfrm>
              <a:off x="11191876" y="3278188"/>
              <a:ext cx="38100" cy="63500"/>
            </a:xfrm>
            <a:custGeom>
              <a:avLst/>
              <a:gdLst>
                <a:gd name="T0" fmla="*/ 1 w 24"/>
                <a:gd name="T1" fmla="*/ 40 h 40"/>
                <a:gd name="T2" fmla="*/ 24 w 24"/>
                <a:gd name="T3" fmla="*/ 0 h 40"/>
                <a:gd name="T4" fmla="*/ 24 w 24"/>
                <a:gd name="T5" fmla="*/ 0 h 40"/>
                <a:gd name="T6" fmla="*/ 0 w 24"/>
                <a:gd name="T7" fmla="*/ 39 h 40"/>
                <a:gd name="T8" fmla="*/ 1 w 24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0">
                  <a:moveTo>
                    <a:pt x="1" y="40"/>
                  </a:moveTo>
                  <a:cubicBezTo>
                    <a:pt x="10" y="27"/>
                    <a:pt x="18" y="14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7" y="13"/>
                    <a:pt x="9" y="27"/>
                    <a:pt x="0" y="39"/>
                  </a:cubicBezTo>
                  <a:cubicBezTo>
                    <a:pt x="1" y="40"/>
                    <a:pt x="1" y="40"/>
                    <a:pt x="1" y="4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Rectangle 1429"/>
            <p:cNvSpPr>
              <a:spLocks noChangeArrowheads="1"/>
            </p:cNvSpPr>
            <p:nvPr userDrawn="1"/>
          </p:nvSpPr>
          <p:spPr bwMode="auto">
            <a:xfrm>
              <a:off x="10907713" y="3190875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430"/>
            <p:cNvSpPr>
              <a:spLocks/>
            </p:cNvSpPr>
            <p:nvPr userDrawn="1"/>
          </p:nvSpPr>
          <p:spPr bwMode="auto">
            <a:xfrm>
              <a:off x="10837863" y="3190875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9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9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Rectangle 1431"/>
            <p:cNvSpPr>
              <a:spLocks noChangeArrowheads="1"/>
            </p:cNvSpPr>
            <p:nvPr userDrawn="1"/>
          </p:nvSpPr>
          <p:spPr bwMode="auto">
            <a:xfrm>
              <a:off x="10823576" y="3143250"/>
              <a:ext cx="254000" cy="47625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Oval 1432"/>
            <p:cNvSpPr>
              <a:spLocks noChangeArrowheads="1"/>
            </p:cNvSpPr>
            <p:nvPr userDrawn="1"/>
          </p:nvSpPr>
          <p:spPr bwMode="auto">
            <a:xfrm>
              <a:off x="9748838" y="3494088"/>
              <a:ext cx="163513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Oval 1433"/>
            <p:cNvSpPr>
              <a:spLocks noChangeArrowheads="1"/>
            </p:cNvSpPr>
            <p:nvPr userDrawn="1"/>
          </p:nvSpPr>
          <p:spPr bwMode="auto">
            <a:xfrm>
              <a:off x="9772651" y="3524250"/>
              <a:ext cx="115888" cy="144463"/>
            </a:xfrm>
            <a:prstGeom prst="ellipse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Rectangle 1434"/>
            <p:cNvSpPr>
              <a:spLocks noChangeArrowheads="1"/>
            </p:cNvSpPr>
            <p:nvPr userDrawn="1"/>
          </p:nvSpPr>
          <p:spPr bwMode="auto">
            <a:xfrm>
              <a:off x="10810876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Rectangle 1435"/>
            <p:cNvSpPr>
              <a:spLocks noChangeArrowheads="1"/>
            </p:cNvSpPr>
            <p:nvPr userDrawn="1"/>
          </p:nvSpPr>
          <p:spPr bwMode="auto">
            <a:xfrm>
              <a:off x="10810876" y="4433888"/>
              <a:ext cx="193675" cy="447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Rectangle 1436"/>
            <p:cNvSpPr>
              <a:spLocks noChangeArrowheads="1"/>
            </p:cNvSpPr>
            <p:nvPr userDrawn="1"/>
          </p:nvSpPr>
          <p:spPr bwMode="auto">
            <a:xfrm>
              <a:off x="10837863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Rectangle 1437"/>
            <p:cNvSpPr>
              <a:spLocks noChangeArrowheads="1"/>
            </p:cNvSpPr>
            <p:nvPr userDrawn="1"/>
          </p:nvSpPr>
          <p:spPr bwMode="auto">
            <a:xfrm>
              <a:off x="10837863" y="4675188"/>
              <a:ext cx="139700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Rectangle 1438"/>
            <p:cNvSpPr>
              <a:spLocks noChangeArrowheads="1"/>
            </p:cNvSpPr>
            <p:nvPr userDrawn="1"/>
          </p:nvSpPr>
          <p:spPr bwMode="auto">
            <a:xfrm>
              <a:off x="10837863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Rectangle 1439"/>
            <p:cNvSpPr>
              <a:spLocks noChangeArrowheads="1"/>
            </p:cNvSpPr>
            <p:nvPr userDrawn="1"/>
          </p:nvSpPr>
          <p:spPr bwMode="auto">
            <a:xfrm>
              <a:off x="10837863" y="4467225"/>
              <a:ext cx="139700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Rectangle 1440"/>
            <p:cNvSpPr>
              <a:spLocks noChangeArrowheads="1"/>
            </p:cNvSpPr>
            <p:nvPr userDrawn="1"/>
          </p:nvSpPr>
          <p:spPr bwMode="auto">
            <a:xfrm>
              <a:off x="10375901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Rectangle 1441"/>
            <p:cNvSpPr>
              <a:spLocks noChangeArrowheads="1"/>
            </p:cNvSpPr>
            <p:nvPr userDrawn="1"/>
          </p:nvSpPr>
          <p:spPr bwMode="auto">
            <a:xfrm>
              <a:off x="10402888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Rectangle 1442"/>
            <p:cNvSpPr>
              <a:spLocks noChangeArrowheads="1"/>
            </p:cNvSpPr>
            <p:nvPr userDrawn="1"/>
          </p:nvSpPr>
          <p:spPr bwMode="auto">
            <a:xfrm>
              <a:off x="10402888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Rectangle 1443"/>
            <p:cNvSpPr>
              <a:spLocks noChangeArrowheads="1"/>
            </p:cNvSpPr>
            <p:nvPr userDrawn="1"/>
          </p:nvSpPr>
          <p:spPr bwMode="auto">
            <a:xfrm>
              <a:off x="9748838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Rectangle 1444"/>
            <p:cNvSpPr>
              <a:spLocks noChangeArrowheads="1"/>
            </p:cNvSpPr>
            <p:nvPr userDrawn="1"/>
          </p:nvSpPr>
          <p:spPr bwMode="auto">
            <a:xfrm>
              <a:off x="9764713" y="4760913"/>
              <a:ext cx="141288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Rectangle 1445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1784350" cy="68263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Rectangle 1446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1784350" cy="68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Rectangle 1447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560388" cy="6826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448"/>
            <p:cNvSpPr>
              <a:spLocks/>
            </p:cNvSpPr>
            <p:nvPr userDrawn="1"/>
          </p:nvSpPr>
          <p:spPr bwMode="auto">
            <a:xfrm>
              <a:off x="9590088" y="4437063"/>
              <a:ext cx="1685925" cy="0"/>
            </a:xfrm>
            <a:custGeom>
              <a:avLst/>
              <a:gdLst>
                <a:gd name="T0" fmla="*/ 0 w 1062"/>
                <a:gd name="T1" fmla="*/ 1062 w 1062"/>
                <a:gd name="T2" fmla="*/ 0 w 106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62">
                  <a:moveTo>
                    <a:pt x="0" y="0"/>
                  </a:moveTo>
                  <a:lnTo>
                    <a:pt x="1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A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449"/>
            <p:cNvSpPr>
              <a:spLocks/>
            </p:cNvSpPr>
            <p:nvPr userDrawn="1"/>
          </p:nvSpPr>
          <p:spPr bwMode="auto">
            <a:xfrm>
              <a:off x="9590088" y="4437063"/>
              <a:ext cx="1685925" cy="0"/>
            </a:xfrm>
            <a:custGeom>
              <a:avLst/>
              <a:gdLst>
                <a:gd name="T0" fmla="*/ 0 w 1062"/>
                <a:gd name="T1" fmla="*/ 1062 w 1062"/>
                <a:gd name="T2" fmla="*/ 0 w 106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62">
                  <a:moveTo>
                    <a:pt x="0" y="0"/>
                  </a:moveTo>
                  <a:lnTo>
                    <a:pt x="106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450"/>
            <p:cNvSpPr>
              <a:spLocks/>
            </p:cNvSpPr>
            <p:nvPr userDrawn="1"/>
          </p:nvSpPr>
          <p:spPr bwMode="auto">
            <a:xfrm>
              <a:off x="960120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Rectangle 1451"/>
            <p:cNvSpPr>
              <a:spLocks noChangeArrowheads="1"/>
            </p:cNvSpPr>
            <p:nvPr userDrawn="1"/>
          </p:nvSpPr>
          <p:spPr bwMode="auto">
            <a:xfrm>
              <a:off x="96027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452"/>
            <p:cNvSpPr>
              <a:spLocks/>
            </p:cNvSpPr>
            <p:nvPr userDrawn="1"/>
          </p:nvSpPr>
          <p:spPr bwMode="auto">
            <a:xfrm>
              <a:off x="96266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Rectangle 1453"/>
            <p:cNvSpPr>
              <a:spLocks noChangeArrowheads="1"/>
            </p:cNvSpPr>
            <p:nvPr userDrawn="1"/>
          </p:nvSpPr>
          <p:spPr bwMode="auto">
            <a:xfrm>
              <a:off x="96281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454"/>
            <p:cNvSpPr>
              <a:spLocks/>
            </p:cNvSpPr>
            <p:nvPr userDrawn="1"/>
          </p:nvSpPr>
          <p:spPr bwMode="auto">
            <a:xfrm>
              <a:off x="96520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Rectangle 1455"/>
            <p:cNvSpPr>
              <a:spLocks noChangeArrowheads="1"/>
            </p:cNvSpPr>
            <p:nvPr userDrawn="1"/>
          </p:nvSpPr>
          <p:spPr bwMode="auto">
            <a:xfrm>
              <a:off x="96535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Rectangle 1456"/>
            <p:cNvSpPr>
              <a:spLocks noChangeArrowheads="1"/>
            </p:cNvSpPr>
            <p:nvPr userDrawn="1"/>
          </p:nvSpPr>
          <p:spPr bwMode="auto">
            <a:xfrm>
              <a:off x="95948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1457"/>
            <p:cNvSpPr>
              <a:spLocks/>
            </p:cNvSpPr>
            <p:nvPr userDrawn="1"/>
          </p:nvSpPr>
          <p:spPr bwMode="auto">
            <a:xfrm>
              <a:off x="95948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458"/>
            <p:cNvSpPr>
              <a:spLocks/>
            </p:cNvSpPr>
            <p:nvPr userDrawn="1"/>
          </p:nvSpPr>
          <p:spPr bwMode="auto">
            <a:xfrm>
              <a:off x="96805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Rectangle 1459"/>
            <p:cNvSpPr>
              <a:spLocks noChangeArrowheads="1"/>
            </p:cNvSpPr>
            <p:nvPr userDrawn="1"/>
          </p:nvSpPr>
          <p:spPr bwMode="auto">
            <a:xfrm>
              <a:off x="96821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460"/>
            <p:cNvSpPr>
              <a:spLocks/>
            </p:cNvSpPr>
            <p:nvPr userDrawn="1"/>
          </p:nvSpPr>
          <p:spPr bwMode="auto">
            <a:xfrm>
              <a:off x="97059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Rectangle 1461"/>
            <p:cNvSpPr>
              <a:spLocks noChangeArrowheads="1"/>
            </p:cNvSpPr>
            <p:nvPr userDrawn="1"/>
          </p:nvSpPr>
          <p:spPr bwMode="auto">
            <a:xfrm>
              <a:off x="97075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1462"/>
            <p:cNvSpPr>
              <a:spLocks/>
            </p:cNvSpPr>
            <p:nvPr userDrawn="1"/>
          </p:nvSpPr>
          <p:spPr bwMode="auto">
            <a:xfrm>
              <a:off x="97313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Rectangle 1463"/>
            <p:cNvSpPr>
              <a:spLocks noChangeArrowheads="1"/>
            </p:cNvSpPr>
            <p:nvPr userDrawn="1"/>
          </p:nvSpPr>
          <p:spPr bwMode="auto">
            <a:xfrm>
              <a:off x="97329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Rectangle 1464"/>
            <p:cNvSpPr>
              <a:spLocks noChangeArrowheads="1"/>
            </p:cNvSpPr>
            <p:nvPr userDrawn="1"/>
          </p:nvSpPr>
          <p:spPr bwMode="auto">
            <a:xfrm>
              <a:off x="9674226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1465"/>
            <p:cNvSpPr>
              <a:spLocks/>
            </p:cNvSpPr>
            <p:nvPr userDrawn="1"/>
          </p:nvSpPr>
          <p:spPr bwMode="auto">
            <a:xfrm>
              <a:off x="9674226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1466"/>
            <p:cNvSpPr>
              <a:spLocks/>
            </p:cNvSpPr>
            <p:nvPr userDrawn="1"/>
          </p:nvSpPr>
          <p:spPr bwMode="auto">
            <a:xfrm>
              <a:off x="976153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Rectangle 1467"/>
            <p:cNvSpPr>
              <a:spLocks noChangeArrowheads="1"/>
            </p:cNvSpPr>
            <p:nvPr userDrawn="1"/>
          </p:nvSpPr>
          <p:spPr bwMode="auto">
            <a:xfrm>
              <a:off x="976312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1468"/>
            <p:cNvSpPr>
              <a:spLocks/>
            </p:cNvSpPr>
            <p:nvPr userDrawn="1"/>
          </p:nvSpPr>
          <p:spPr bwMode="auto">
            <a:xfrm>
              <a:off x="978693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Rectangle 1469"/>
            <p:cNvSpPr>
              <a:spLocks noChangeArrowheads="1"/>
            </p:cNvSpPr>
            <p:nvPr userDrawn="1"/>
          </p:nvSpPr>
          <p:spPr bwMode="auto">
            <a:xfrm>
              <a:off x="97885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1470"/>
            <p:cNvSpPr>
              <a:spLocks/>
            </p:cNvSpPr>
            <p:nvPr userDrawn="1"/>
          </p:nvSpPr>
          <p:spPr bwMode="auto">
            <a:xfrm>
              <a:off x="98123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Rectangle 1471"/>
            <p:cNvSpPr>
              <a:spLocks noChangeArrowheads="1"/>
            </p:cNvSpPr>
            <p:nvPr userDrawn="1"/>
          </p:nvSpPr>
          <p:spPr bwMode="auto">
            <a:xfrm>
              <a:off x="98139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Rectangle 1472"/>
            <p:cNvSpPr>
              <a:spLocks noChangeArrowheads="1"/>
            </p:cNvSpPr>
            <p:nvPr userDrawn="1"/>
          </p:nvSpPr>
          <p:spPr bwMode="auto">
            <a:xfrm>
              <a:off x="9755188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1473"/>
            <p:cNvSpPr>
              <a:spLocks/>
            </p:cNvSpPr>
            <p:nvPr userDrawn="1"/>
          </p:nvSpPr>
          <p:spPr bwMode="auto">
            <a:xfrm>
              <a:off x="9755188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1474"/>
            <p:cNvSpPr>
              <a:spLocks/>
            </p:cNvSpPr>
            <p:nvPr userDrawn="1"/>
          </p:nvSpPr>
          <p:spPr bwMode="auto">
            <a:xfrm>
              <a:off x="98409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Rectangle 1475"/>
            <p:cNvSpPr>
              <a:spLocks noChangeArrowheads="1"/>
            </p:cNvSpPr>
            <p:nvPr userDrawn="1"/>
          </p:nvSpPr>
          <p:spPr bwMode="auto">
            <a:xfrm>
              <a:off x="98425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476"/>
            <p:cNvSpPr>
              <a:spLocks/>
            </p:cNvSpPr>
            <p:nvPr userDrawn="1"/>
          </p:nvSpPr>
          <p:spPr bwMode="auto">
            <a:xfrm>
              <a:off x="98663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Rectangle 1477"/>
            <p:cNvSpPr>
              <a:spLocks noChangeArrowheads="1"/>
            </p:cNvSpPr>
            <p:nvPr userDrawn="1"/>
          </p:nvSpPr>
          <p:spPr bwMode="auto">
            <a:xfrm>
              <a:off x="98679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478"/>
            <p:cNvSpPr>
              <a:spLocks/>
            </p:cNvSpPr>
            <p:nvPr userDrawn="1"/>
          </p:nvSpPr>
          <p:spPr bwMode="auto">
            <a:xfrm>
              <a:off x="98917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Rectangle 1479"/>
            <p:cNvSpPr>
              <a:spLocks noChangeArrowheads="1"/>
            </p:cNvSpPr>
            <p:nvPr userDrawn="1"/>
          </p:nvSpPr>
          <p:spPr bwMode="auto">
            <a:xfrm>
              <a:off x="98933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Rectangle 1480"/>
            <p:cNvSpPr>
              <a:spLocks noChangeArrowheads="1"/>
            </p:cNvSpPr>
            <p:nvPr userDrawn="1"/>
          </p:nvSpPr>
          <p:spPr bwMode="auto">
            <a:xfrm>
              <a:off x="983456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1481"/>
            <p:cNvSpPr>
              <a:spLocks/>
            </p:cNvSpPr>
            <p:nvPr userDrawn="1"/>
          </p:nvSpPr>
          <p:spPr bwMode="auto">
            <a:xfrm>
              <a:off x="983456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1482"/>
            <p:cNvSpPr>
              <a:spLocks/>
            </p:cNvSpPr>
            <p:nvPr userDrawn="1"/>
          </p:nvSpPr>
          <p:spPr bwMode="auto">
            <a:xfrm>
              <a:off x="99202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Rectangle 1483"/>
            <p:cNvSpPr>
              <a:spLocks noChangeArrowheads="1"/>
            </p:cNvSpPr>
            <p:nvPr userDrawn="1"/>
          </p:nvSpPr>
          <p:spPr bwMode="auto">
            <a:xfrm>
              <a:off x="99218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1484"/>
            <p:cNvSpPr>
              <a:spLocks/>
            </p:cNvSpPr>
            <p:nvPr userDrawn="1"/>
          </p:nvSpPr>
          <p:spPr bwMode="auto">
            <a:xfrm>
              <a:off x="99472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Rectangle 1485"/>
            <p:cNvSpPr>
              <a:spLocks noChangeArrowheads="1"/>
            </p:cNvSpPr>
            <p:nvPr userDrawn="1"/>
          </p:nvSpPr>
          <p:spPr bwMode="auto">
            <a:xfrm>
              <a:off x="994886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1486"/>
            <p:cNvSpPr>
              <a:spLocks/>
            </p:cNvSpPr>
            <p:nvPr userDrawn="1"/>
          </p:nvSpPr>
          <p:spPr bwMode="auto">
            <a:xfrm>
              <a:off x="99726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Rectangle 1487"/>
            <p:cNvSpPr>
              <a:spLocks noChangeArrowheads="1"/>
            </p:cNvSpPr>
            <p:nvPr userDrawn="1"/>
          </p:nvSpPr>
          <p:spPr bwMode="auto">
            <a:xfrm>
              <a:off x="99742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Rectangle 1488"/>
            <p:cNvSpPr>
              <a:spLocks noChangeArrowheads="1"/>
            </p:cNvSpPr>
            <p:nvPr userDrawn="1"/>
          </p:nvSpPr>
          <p:spPr bwMode="auto">
            <a:xfrm>
              <a:off x="991552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489"/>
            <p:cNvSpPr>
              <a:spLocks/>
            </p:cNvSpPr>
            <p:nvPr userDrawn="1"/>
          </p:nvSpPr>
          <p:spPr bwMode="auto">
            <a:xfrm>
              <a:off x="9915526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490"/>
            <p:cNvSpPr>
              <a:spLocks/>
            </p:cNvSpPr>
            <p:nvPr userDrawn="1"/>
          </p:nvSpPr>
          <p:spPr bwMode="auto">
            <a:xfrm>
              <a:off x="100012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Rectangle 1491"/>
            <p:cNvSpPr>
              <a:spLocks noChangeArrowheads="1"/>
            </p:cNvSpPr>
            <p:nvPr userDrawn="1"/>
          </p:nvSpPr>
          <p:spPr bwMode="auto">
            <a:xfrm>
              <a:off x="100028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1492"/>
            <p:cNvSpPr>
              <a:spLocks/>
            </p:cNvSpPr>
            <p:nvPr userDrawn="1"/>
          </p:nvSpPr>
          <p:spPr bwMode="auto">
            <a:xfrm>
              <a:off x="100266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Rectangle 1493"/>
            <p:cNvSpPr>
              <a:spLocks noChangeArrowheads="1"/>
            </p:cNvSpPr>
            <p:nvPr userDrawn="1"/>
          </p:nvSpPr>
          <p:spPr bwMode="auto">
            <a:xfrm>
              <a:off x="100282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1494"/>
            <p:cNvSpPr>
              <a:spLocks/>
            </p:cNvSpPr>
            <p:nvPr userDrawn="1"/>
          </p:nvSpPr>
          <p:spPr bwMode="auto">
            <a:xfrm>
              <a:off x="100520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Rectangle 1495"/>
            <p:cNvSpPr>
              <a:spLocks noChangeArrowheads="1"/>
            </p:cNvSpPr>
            <p:nvPr userDrawn="1"/>
          </p:nvSpPr>
          <p:spPr bwMode="auto">
            <a:xfrm>
              <a:off x="100536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Rectangle 1496"/>
            <p:cNvSpPr>
              <a:spLocks noChangeArrowheads="1"/>
            </p:cNvSpPr>
            <p:nvPr userDrawn="1"/>
          </p:nvSpPr>
          <p:spPr bwMode="auto">
            <a:xfrm>
              <a:off x="999490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1497"/>
            <p:cNvSpPr>
              <a:spLocks/>
            </p:cNvSpPr>
            <p:nvPr userDrawn="1"/>
          </p:nvSpPr>
          <p:spPr bwMode="auto">
            <a:xfrm>
              <a:off x="999490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1498"/>
            <p:cNvSpPr>
              <a:spLocks/>
            </p:cNvSpPr>
            <p:nvPr userDrawn="1"/>
          </p:nvSpPr>
          <p:spPr bwMode="auto">
            <a:xfrm>
              <a:off x="100806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Rectangle 1499"/>
            <p:cNvSpPr>
              <a:spLocks noChangeArrowheads="1"/>
            </p:cNvSpPr>
            <p:nvPr userDrawn="1"/>
          </p:nvSpPr>
          <p:spPr bwMode="auto">
            <a:xfrm>
              <a:off x="100822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1500"/>
            <p:cNvSpPr>
              <a:spLocks/>
            </p:cNvSpPr>
            <p:nvPr userDrawn="1"/>
          </p:nvSpPr>
          <p:spPr bwMode="auto">
            <a:xfrm>
              <a:off x="101060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Rectangle 1501"/>
            <p:cNvSpPr>
              <a:spLocks noChangeArrowheads="1"/>
            </p:cNvSpPr>
            <p:nvPr userDrawn="1"/>
          </p:nvSpPr>
          <p:spPr bwMode="auto">
            <a:xfrm>
              <a:off x="101076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1502"/>
            <p:cNvSpPr>
              <a:spLocks/>
            </p:cNvSpPr>
            <p:nvPr userDrawn="1"/>
          </p:nvSpPr>
          <p:spPr bwMode="auto">
            <a:xfrm>
              <a:off x="101330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Rectangle 1503"/>
            <p:cNvSpPr>
              <a:spLocks noChangeArrowheads="1"/>
            </p:cNvSpPr>
            <p:nvPr userDrawn="1"/>
          </p:nvSpPr>
          <p:spPr bwMode="auto">
            <a:xfrm>
              <a:off x="1013460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Rectangle 1504"/>
            <p:cNvSpPr>
              <a:spLocks noChangeArrowheads="1"/>
            </p:cNvSpPr>
            <p:nvPr userDrawn="1"/>
          </p:nvSpPr>
          <p:spPr bwMode="auto">
            <a:xfrm>
              <a:off x="1007586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1505"/>
            <p:cNvSpPr>
              <a:spLocks/>
            </p:cNvSpPr>
            <p:nvPr userDrawn="1"/>
          </p:nvSpPr>
          <p:spPr bwMode="auto">
            <a:xfrm>
              <a:off x="1007586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1506"/>
            <p:cNvSpPr>
              <a:spLocks/>
            </p:cNvSpPr>
            <p:nvPr userDrawn="1"/>
          </p:nvSpPr>
          <p:spPr bwMode="auto">
            <a:xfrm>
              <a:off x="1016158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Rectangle 1507"/>
            <p:cNvSpPr>
              <a:spLocks noChangeArrowheads="1"/>
            </p:cNvSpPr>
            <p:nvPr userDrawn="1"/>
          </p:nvSpPr>
          <p:spPr bwMode="auto">
            <a:xfrm>
              <a:off x="1016317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1508"/>
            <p:cNvSpPr>
              <a:spLocks/>
            </p:cNvSpPr>
            <p:nvPr userDrawn="1"/>
          </p:nvSpPr>
          <p:spPr bwMode="auto">
            <a:xfrm>
              <a:off x="101869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Rectangle 1509"/>
            <p:cNvSpPr>
              <a:spLocks noChangeArrowheads="1"/>
            </p:cNvSpPr>
            <p:nvPr userDrawn="1"/>
          </p:nvSpPr>
          <p:spPr bwMode="auto">
            <a:xfrm>
              <a:off x="101885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1510"/>
            <p:cNvSpPr>
              <a:spLocks/>
            </p:cNvSpPr>
            <p:nvPr userDrawn="1"/>
          </p:nvSpPr>
          <p:spPr bwMode="auto">
            <a:xfrm>
              <a:off x="102123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Rectangle 1511"/>
            <p:cNvSpPr>
              <a:spLocks noChangeArrowheads="1"/>
            </p:cNvSpPr>
            <p:nvPr userDrawn="1"/>
          </p:nvSpPr>
          <p:spPr bwMode="auto">
            <a:xfrm>
              <a:off x="102139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Rectangle 1512"/>
            <p:cNvSpPr>
              <a:spLocks noChangeArrowheads="1"/>
            </p:cNvSpPr>
            <p:nvPr userDrawn="1"/>
          </p:nvSpPr>
          <p:spPr bwMode="auto">
            <a:xfrm>
              <a:off x="1015523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1513"/>
            <p:cNvSpPr>
              <a:spLocks/>
            </p:cNvSpPr>
            <p:nvPr userDrawn="1"/>
          </p:nvSpPr>
          <p:spPr bwMode="auto">
            <a:xfrm>
              <a:off x="1015523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1514"/>
            <p:cNvSpPr>
              <a:spLocks/>
            </p:cNvSpPr>
            <p:nvPr userDrawn="1"/>
          </p:nvSpPr>
          <p:spPr bwMode="auto">
            <a:xfrm>
              <a:off x="102409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Rectangle 1515"/>
            <p:cNvSpPr>
              <a:spLocks noChangeArrowheads="1"/>
            </p:cNvSpPr>
            <p:nvPr userDrawn="1"/>
          </p:nvSpPr>
          <p:spPr bwMode="auto">
            <a:xfrm>
              <a:off x="102425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1516"/>
            <p:cNvSpPr>
              <a:spLocks/>
            </p:cNvSpPr>
            <p:nvPr userDrawn="1"/>
          </p:nvSpPr>
          <p:spPr bwMode="auto">
            <a:xfrm>
              <a:off x="102663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Rectangle 1517"/>
            <p:cNvSpPr>
              <a:spLocks noChangeArrowheads="1"/>
            </p:cNvSpPr>
            <p:nvPr userDrawn="1"/>
          </p:nvSpPr>
          <p:spPr bwMode="auto">
            <a:xfrm>
              <a:off x="102679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1518"/>
            <p:cNvSpPr>
              <a:spLocks/>
            </p:cNvSpPr>
            <p:nvPr userDrawn="1"/>
          </p:nvSpPr>
          <p:spPr bwMode="auto">
            <a:xfrm>
              <a:off x="102917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Rectangle 1519"/>
            <p:cNvSpPr>
              <a:spLocks noChangeArrowheads="1"/>
            </p:cNvSpPr>
            <p:nvPr userDrawn="1"/>
          </p:nvSpPr>
          <p:spPr bwMode="auto">
            <a:xfrm>
              <a:off x="102933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Rectangle 1520"/>
            <p:cNvSpPr>
              <a:spLocks noChangeArrowheads="1"/>
            </p:cNvSpPr>
            <p:nvPr userDrawn="1"/>
          </p:nvSpPr>
          <p:spPr bwMode="auto">
            <a:xfrm>
              <a:off x="1023461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1521"/>
            <p:cNvSpPr>
              <a:spLocks/>
            </p:cNvSpPr>
            <p:nvPr userDrawn="1"/>
          </p:nvSpPr>
          <p:spPr bwMode="auto">
            <a:xfrm>
              <a:off x="1023461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1522"/>
            <p:cNvSpPr>
              <a:spLocks/>
            </p:cNvSpPr>
            <p:nvPr userDrawn="1"/>
          </p:nvSpPr>
          <p:spPr bwMode="auto">
            <a:xfrm>
              <a:off x="103219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Rectangle 1523"/>
            <p:cNvSpPr>
              <a:spLocks noChangeArrowheads="1"/>
            </p:cNvSpPr>
            <p:nvPr userDrawn="1"/>
          </p:nvSpPr>
          <p:spPr bwMode="auto">
            <a:xfrm>
              <a:off x="103219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1524"/>
            <p:cNvSpPr>
              <a:spLocks/>
            </p:cNvSpPr>
            <p:nvPr userDrawn="1"/>
          </p:nvSpPr>
          <p:spPr bwMode="auto">
            <a:xfrm>
              <a:off x="103473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Rectangle 1525"/>
            <p:cNvSpPr>
              <a:spLocks noChangeArrowheads="1"/>
            </p:cNvSpPr>
            <p:nvPr userDrawn="1"/>
          </p:nvSpPr>
          <p:spPr bwMode="auto">
            <a:xfrm>
              <a:off x="1034891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1526"/>
            <p:cNvSpPr>
              <a:spLocks/>
            </p:cNvSpPr>
            <p:nvPr userDrawn="1"/>
          </p:nvSpPr>
          <p:spPr bwMode="auto">
            <a:xfrm>
              <a:off x="103727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Rectangle 1527"/>
            <p:cNvSpPr>
              <a:spLocks noChangeArrowheads="1"/>
            </p:cNvSpPr>
            <p:nvPr userDrawn="1"/>
          </p:nvSpPr>
          <p:spPr bwMode="auto">
            <a:xfrm>
              <a:off x="103743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Rectangle 1528"/>
            <p:cNvSpPr>
              <a:spLocks noChangeArrowheads="1"/>
            </p:cNvSpPr>
            <p:nvPr userDrawn="1"/>
          </p:nvSpPr>
          <p:spPr bwMode="auto">
            <a:xfrm>
              <a:off x="1031557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1529"/>
            <p:cNvSpPr>
              <a:spLocks/>
            </p:cNvSpPr>
            <p:nvPr userDrawn="1"/>
          </p:nvSpPr>
          <p:spPr bwMode="auto">
            <a:xfrm>
              <a:off x="10315576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1530"/>
            <p:cNvSpPr>
              <a:spLocks/>
            </p:cNvSpPr>
            <p:nvPr userDrawn="1"/>
          </p:nvSpPr>
          <p:spPr bwMode="auto">
            <a:xfrm>
              <a:off x="104013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Rectangle 1531"/>
            <p:cNvSpPr>
              <a:spLocks noChangeArrowheads="1"/>
            </p:cNvSpPr>
            <p:nvPr userDrawn="1"/>
          </p:nvSpPr>
          <p:spPr bwMode="auto">
            <a:xfrm>
              <a:off x="104028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1532"/>
            <p:cNvSpPr>
              <a:spLocks/>
            </p:cNvSpPr>
            <p:nvPr userDrawn="1"/>
          </p:nvSpPr>
          <p:spPr bwMode="auto">
            <a:xfrm>
              <a:off x="104267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Rectangle 1533"/>
            <p:cNvSpPr>
              <a:spLocks noChangeArrowheads="1"/>
            </p:cNvSpPr>
            <p:nvPr userDrawn="1"/>
          </p:nvSpPr>
          <p:spPr bwMode="auto">
            <a:xfrm>
              <a:off x="104282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1534"/>
            <p:cNvSpPr>
              <a:spLocks/>
            </p:cNvSpPr>
            <p:nvPr userDrawn="1"/>
          </p:nvSpPr>
          <p:spPr bwMode="auto">
            <a:xfrm>
              <a:off x="104521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Rectangle 1535"/>
            <p:cNvSpPr>
              <a:spLocks noChangeArrowheads="1"/>
            </p:cNvSpPr>
            <p:nvPr userDrawn="1"/>
          </p:nvSpPr>
          <p:spPr bwMode="auto">
            <a:xfrm>
              <a:off x="104536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Rectangle 1536"/>
            <p:cNvSpPr>
              <a:spLocks noChangeArrowheads="1"/>
            </p:cNvSpPr>
            <p:nvPr userDrawn="1"/>
          </p:nvSpPr>
          <p:spPr bwMode="auto">
            <a:xfrm>
              <a:off x="103949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1537"/>
            <p:cNvSpPr>
              <a:spLocks/>
            </p:cNvSpPr>
            <p:nvPr userDrawn="1"/>
          </p:nvSpPr>
          <p:spPr bwMode="auto">
            <a:xfrm>
              <a:off x="103949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1538"/>
            <p:cNvSpPr>
              <a:spLocks/>
            </p:cNvSpPr>
            <p:nvPr userDrawn="1"/>
          </p:nvSpPr>
          <p:spPr bwMode="auto">
            <a:xfrm>
              <a:off x="104806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Rectangle 1539"/>
            <p:cNvSpPr>
              <a:spLocks noChangeArrowheads="1"/>
            </p:cNvSpPr>
            <p:nvPr userDrawn="1"/>
          </p:nvSpPr>
          <p:spPr bwMode="auto">
            <a:xfrm>
              <a:off x="104822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1540"/>
            <p:cNvSpPr>
              <a:spLocks/>
            </p:cNvSpPr>
            <p:nvPr userDrawn="1"/>
          </p:nvSpPr>
          <p:spPr bwMode="auto">
            <a:xfrm>
              <a:off x="1050766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Rectangle 1541"/>
            <p:cNvSpPr>
              <a:spLocks noChangeArrowheads="1"/>
            </p:cNvSpPr>
            <p:nvPr userDrawn="1"/>
          </p:nvSpPr>
          <p:spPr bwMode="auto">
            <a:xfrm>
              <a:off x="1050925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1542"/>
            <p:cNvSpPr>
              <a:spLocks/>
            </p:cNvSpPr>
            <p:nvPr userDrawn="1"/>
          </p:nvSpPr>
          <p:spPr bwMode="auto">
            <a:xfrm>
              <a:off x="1053306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Rectangle 1543"/>
            <p:cNvSpPr>
              <a:spLocks noChangeArrowheads="1"/>
            </p:cNvSpPr>
            <p:nvPr userDrawn="1"/>
          </p:nvSpPr>
          <p:spPr bwMode="auto">
            <a:xfrm>
              <a:off x="105346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Rectangle 1544"/>
            <p:cNvSpPr>
              <a:spLocks noChangeArrowheads="1"/>
            </p:cNvSpPr>
            <p:nvPr userDrawn="1"/>
          </p:nvSpPr>
          <p:spPr bwMode="auto">
            <a:xfrm>
              <a:off x="1047591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1545"/>
            <p:cNvSpPr>
              <a:spLocks/>
            </p:cNvSpPr>
            <p:nvPr userDrawn="1"/>
          </p:nvSpPr>
          <p:spPr bwMode="auto">
            <a:xfrm>
              <a:off x="1047591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1546"/>
            <p:cNvSpPr>
              <a:spLocks/>
            </p:cNvSpPr>
            <p:nvPr userDrawn="1"/>
          </p:nvSpPr>
          <p:spPr bwMode="auto">
            <a:xfrm>
              <a:off x="105616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Rectangle 1547"/>
            <p:cNvSpPr>
              <a:spLocks noChangeArrowheads="1"/>
            </p:cNvSpPr>
            <p:nvPr userDrawn="1"/>
          </p:nvSpPr>
          <p:spPr bwMode="auto">
            <a:xfrm>
              <a:off x="105632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1548"/>
            <p:cNvSpPr>
              <a:spLocks/>
            </p:cNvSpPr>
            <p:nvPr userDrawn="1"/>
          </p:nvSpPr>
          <p:spPr bwMode="auto">
            <a:xfrm>
              <a:off x="105870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Rectangle 1549"/>
            <p:cNvSpPr>
              <a:spLocks noChangeArrowheads="1"/>
            </p:cNvSpPr>
            <p:nvPr userDrawn="1"/>
          </p:nvSpPr>
          <p:spPr bwMode="auto">
            <a:xfrm>
              <a:off x="105886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1550"/>
            <p:cNvSpPr>
              <a:spLocks/>
            </p:cNvSpPr>
            <p:nvPr userDrawn="1"/>
          </p:nvSpPr>
          <p:spPr bwMode="auto">
            <a:xfrm>
              <a:off x="106124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Rectangle 1551"/>
            <p:cNvSpPr>
              <a:spLocks noChangeArrowheads="1"/>
            </p:cNvSpPr>
            <p:nvPr userDrawn="1"/>
          </p:nvSpPr>
          <p:spPr bwMode="auto">
            <a:xfrm>
              <a:off x="106140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Rectangle 1552"/>
            <p:cNvSpPr>
              <a:spLocks noChangeArrowheads="1"/>
            </p:cNvSpPr>
            <p:nvPr userDrawn="1"/>
          </p:nvSpPr>
          <p:spPr bwMode="auto">
            <a:xfrm>
              <a:off x="1055528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1553"/>
            <p:cNvSpPr>
              <a:spLocks/>
            </p:cNvSpPr>
            <p:nvPr userDrawn="1"/>
          </p:nvSpPr>
          <p:spPr bwMode="auto">
            <a:xfrm>
              <a:off x="1055528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1554"/>
            <p:cNvSpPr>
              <a:spLocks/>
            </p:cNvSpPr>
            <p:nvPr userDrawn="1"/>
          </p:nvSpPr>
          <p:spPr bwMode="auto">
            <a:xfrm>
              <a:off x="106410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Rectangle 1556"/>
            <p:cNvSpPr>
              <a:spLocks noChangeArrowheads="1"/>
            </p:cNvSpPr>
            <p:nvPr userDrawn="1"/>
          </p:nvSpPr>
          <p:spPr bwMode="auto">
            <a:xfrm>
              <a:off x="106426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1557"/>
            <p:cNvSpPr>
              <a:spLocks/>
            </p:cNvSpPr>
            <p:nvPr userDrawn="1"/>
          </p:nvSpPr>
          <p:spPr bwMode="auto">
            <a:xfrm>
              <a:off x="106664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Rectangle 1558"/>
            <p:cNvSpPr>
              <a:spLocks noChangeArrowheads="1"/>
            </p:cNvSpPr>
            <p:nvPr userDrawn="1"/>
          </p:nvSpPr>
          <p:spPr bwMode="auto">
            <a:xfrm>
              <a:off x="106680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1559"/>
            <p:cNvSpPr>
              <a:spLocks/>
            </p:cNvSpPr>
            <p:nvPr userDrawn="1"/>
          </p:nvSpPr>
          <p:spPr bwMode="auto">
            <a:xfrm>
              <a:off x="1069340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Rectangle 1560"/>
            <p:cNvSpPr>
              <a:spLocks noChangeArrowheads="1"/>
            </p:cNvSpPr>
            <p:nvPr userDrawn="1"/>
          </p:nvSpPr>
          <p:spPr bwMode="auto">
            <a:xfrm>
              <a:off x="10694988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Rectangle 1561"/>
            <p:cNvSpPr>
              <a:spLocks noChangeArrowheads="1"/>
            </p:cNvSpPr>
            <p:nvPr userDrawn="1"/>
          </p:nvSpPr>
          <p:spPr bwMode="auto">
            <a:xfrm>
              <a:off x="1063466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1562"/>
            <p:cNvSpPr>
              <a:spLocks/>
            </p:cNvSpPr>
            <p:nvPr userDrawn="1"/>
          </p:nvSpPr>
          <p:spPr bwMode="auto">
            <a:xfrm>
              <a:off x="1063466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1563"/>
            <p:cNvSpPr>
              <a:spLocks/>
            </p:cNvSpPr>
            <p:nvPr userDrawn="1"/>
          </p:nvSpPr>
          <p:spPr bwMode="auto">
            <a:xfrm>
              <a:off x="107219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Rectangle 1564"/>
            <p:cNvSpPr>
              <a:spLocks noChangeArrowheads="1"/>
            </p:cNvSpPr>
            <p:nvPr userDrawn="1"/>
          </p:nvSpPr>
          <p:spPr bwMode="auto">
            <a:xfrm>
              <a:off x="1072356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1565"/>
            <p:cNvSpPr>
              <a:spLocks/>
            </p:cNvSpPr>
            <p:nvPr userDrawn="1"/>
          </p:nvSpPr>
          <p:spPr bwMode="auto">
            <a:xfrm>
              <a:off x="107473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Rectangle 1566"/>
            <p:cNvSpPr>
              <a:spLocks noChangeArrowheads="1"/>
            </p:cNvSpPr>
            <p:nvPr userDrawn="1"/>
          </p:nvSpPr>
          <p:spPr bwMode="auto">
            <a:xfrm>
              <a:off x="107489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1567"/>
            <p:cNvSpPr>
              <a:spLocks/>
            </p:cNvSpPr>
            <p:nvPr userDrawn="1"/>
          </p:nvSpPr>
          <p:spPr bwMode="auto">
            <a:xfrm>
              <a:off x="107727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Rectangle 1568"/>
            <p:cNvSpPr>
              <a:spLocks noChangeArrowheads="1"/>
            </p:cNvSpPr>
            <p:nvPr userDrawn="1"/>
          </p:nvSpPr>
          <p:spPr bwMode="auto">
            <a:xfrm>
              <a:off x="107743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Rectangle 1569"/>
            <p:cNvSpPr>
              <a:spLocks noChangeArrowheads="1"/>
            </p:cNvSpPr>
            <p:nvPr userDrawn="1"/>
          </p:nvSpPr>
          <p:spPr bwMode="auto">
            <a:xfrm>
              <a:off x="10774363" y="4424363"/>
              <a:ext cx="9525" cy="9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Rectangle 1570"/>
            <p:cNvSpPr>
              <a:spLocks noChangeArrowheads="1"/>
            </p:cNvSpPr>
            <p:nvPr userDrawn="1"/>
          </p:nvSpPr>
          <p:spPr bwMode="auto">
            <a:xfrm>
              <a:off x="1071562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Rectangle 1571"/>
            <p:cNvSpPr>
              <a:spLocks noChangeArrowheads="1"/>
            </p:cNvSpPr>
            <p:nvPr userDrawn="1"/>
          </p:nvSpPr>
          <p:spPr bwMode="auto">
            <a:xfrm>
              <a:off x="10715626" y="4424363"/>
              <a:ext cx="74613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1572"/>
            <p:cNvSpPr>
              <a:spLocks/>
            </p:cNvSpPr>
            <p:nvPr userDrawn="1"/>
          </p:nvSpPr>
          <p:spPr bwMode="auto">
            <a:xfrm>
              <a:off x="108013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Rectangle 1573"/>
            <p:cNvSpPr>
              <a:spLocks noChangeArrowheads="1"/>
            </p:cNvSpPr>
            <p:nvPr userDrawn="1"/>
          </p:nvSpPr>
          <p:spPr bwMode="auto">
            <a:xfrm>
              <a:off x="108029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1574"/>
            <p:cNvSpPr>
              <a:spLocks/>
            </p:cNvSpPr>
            <p:nvPr userDrawn="1"/>
          </p:nvSpPr>
          <p:spPr bwMode="auto">
            <a:xfrm>
              <a:off x="108267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Rectangle 1575"/>
            <p:cNvSpPr>
              <a:spLocks noChangeArrowheads="1"/>
            </p:cNvSpPr>
            <p:nvPr userDrawn="1"/>
          </p:nvSpPr>
          <p:spPr bwMode="auto">
            <a:xfrm>
              <a:off x="108283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1576"/>
            <p:cNvSpPr>
              <a:spLocks/>
            </p:cNvSpPr>
            <p:nvPr userDrawn="1"/>
          </p:nvSpPr>
          <p:spPr bwMode="auto">
            <a:xfrm>
              <a:off x="108521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Rectangle 1577"/>
            <p:cNvSpPr>
              <a:spLocks noChangeArrowheads="1"/>
            </p:cNvSpPr>
            <p:nvPr userDrawn="1"/>
          </p:nvSpPr>
          <p:spPr bwMode="auto">
            <a:xfrm>
              <a:off x="108537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Rectangle 1578"/>
            <p:cNvSpPr>
              <a:spLocks noChangeArrowheads="1"/>
            </p:cNvSpPr>
            <p:nvPr userDrawn="1"/>
          </p:nvSpPr>
          <p:spPr bwMode="auto">
            <a:xfrm>
              <a:off x="1079500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1579"/>
            <p:cNvSpPr>
              <a:spLocks/>
            </p:cNvSpPr>
            <p:nvPr userDrawn="1"/>
          </p:nvSpPr>
          <p:spPr bwMode="auto">
            <a:xfrm>
              <a:off x="1079500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1580"/>
            <p:cNvSpPr>
              <a:spLocks/>
            </p:cNvSpPr>
            <p:nvPr userDrawn="1"/>
          </p:nvSpPr>
          <p:spPr bwMode="auto">
            <a:xfrm>
              <a:off x="108823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Rectangle 1581"/>
            <p:cNvSpPr>
              <a:spLocks noChangeArrowheads="1"/>
            </p:cNvSpPr>
            <p:nvPr userDrawn="1"/>
          </p:nvSpPr>
          <p:spPr bwMode="auto">
            <a:xfrm>
              <a:off x="108823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1582"/>
            <p:cNvSpPr>
              <a:spLocks/>
            </p:cNvSpPr>
            <p:nvPr userDrawn="1"/>
          </p:nvSpPr>
          <p:spPr bwMode="auto">
            <a:xfrm>
              <a:off x="109077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Rectangle 1583"/>
            <p:cNvSpPr>
              <a:spLocks noChangeArrowheads="1"/>
            </p:cNvSpPr>
            <p:nvPr userDrawn="1"/>
          </p:nvSpPr>
          <p:spPr bwMode="auto">
            <a:xfrm>
              <a:off x="1090930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1584"/>
            <p:cNvSpPr>
              <a:spLocks/>
            </p:cNvSpPr>
            <p:nvPr userDrawn="1"/>
          </p:nvSpPr>
          <p:spPr bwMode="auto">
            <a:xfrm>
              <a:off x="109331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Rectangle 1585"/>
            <p:cNvSpPr>
              <a:spLocks noChangeArrowheads="1"/>
            </p:cNvSpPr>
            <p:nvPr userDrawn="1"/>
          </p:nvSpPr>
          <p:spPr bwMode="auto">
            <a:xfrm>
              <a:off x="109347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Rectangle 1586"/>
            <p:cNvSpPr>
              <a:spLocks noChangeArrowheads="1"/>
            </p:cNvSpPr>
            <p:nvPr userDrawn="1"/>
          </p:nvSpPr>
          <p:spPr bwMode="auto">
            <a:xfrm>
              <a:off x="1087596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1587"/>
            <p:cNvSpPr>
              <a:spLocks/>
            </p:cNvSpPr>
            <p:nvPr userDrawn="1"/>
          </p:nvSpPr>
          <p:spPr bwMode="auto">
            <a:xfrm>
              <a:off x="1087596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1588"/>
            <p:cNvSpPr>
              <a:spLocks/>
            </p:cNvSpPr>
            <p:nvPr userDrawn="1"/>
          </p:nvSpPr>
          <p:spPr bwMode="auto">
            <a:xfrm>
              <a:off x="109616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Rectangle 1589"/>
            <p:cNvSpPr>
              <a:spLocks noChangeArrowheads="1"/>
            </p:cNvSpPr>
            <p:nvPr userDrawn="1"/>
          </p:nvSpPr>
          <p:spPr bwMode="auto">
            <a:xfrm>
              <a:off x="109632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1590"/>
            <p:cNvSpPr>
              <a:spLocks/>
            </p:cNvSpPr>
            <p:nvPr userDrawn="1"/>
          </p:nvSpPr>
          <p:spPr bwMode="auto">
            <a:xfrm>
              <a:off x="109870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Rectangle 1591"/>
            <p:cNvSpPr>
              <a:spLocks noChangeArrowheads="1"/>
            </p:cNvSpPr>
            <p:nvPr userDrawn="1"/>
          </p:nvSpPr>
          <p:spPr bwMode="auto">
            <a:xfrm>
              <a:off x="109886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1592"/>
            <p:cNvSpPr>
              <a:spLocks/>
            </p:cNvSpPr>
            <p:nvPr userDrawn="1"/>
          </p:nvSpPr>
          <p:spPr bwMode="auto">
            <a:xfrm>
              <a:off x="110124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Rectangle 1593"/>
            <p:cNvSpPr>
              <a:spLocks noChangeArrowheads="1"/>
            </p:cNvSpPr>
            <p:nvPr userDrawn="1"/>
          </p:nvSpPr>
          <p:spPr bwMode="auto">
            <a:xfrm>
              <a:off x="110140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Rectangle 1594"/>
            <p:cNvSpPr>
              <a:spLocks noChangeArrowheads="1"/>
            </p:cNvSpPr>
            <p:nvPr userDrawn="1"/>
          </p:nvSpPr>
          <p:spPr bwMode="auto">
            <a:xfrm>
              <a:off x="1095533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1595"/>
            <p:cNvSpPr>
              <a:spLocks/>
            </p:cNvSpPr>
            <p:nvPr userDrawn="1"/>
          </p:nvSpPr>
          <p:spPr bwMode="auto">
            <a:xfrm>
              <a:off x="1095533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1596"/>
            <p:cNvSpPr>
              <a:spLocks/>
            </p:cNvSpPr>
            <p:nvPr userDrawn="1"/>
          </p:nvSpPr>
          <p:spPr bwMode="auto">
            <a:xfrm>
              <a:off x="110410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Rectangle 1597"/>
            <p:cNvSpPr>
              <a:spLocks noChangeArrowheads="1"/>
            </p:cNvSpPr>
            <p:nvPr userDrawn="1"/>
          </p:nvSpPr>
          <p:spPr bwMode="auto">
            <a:xfrm>
              <a:off x="110426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1598"/>
            <p:cNvSpPr>
              <a:spLocks/>
            </p:cNvSpPr>
            <p:nvPr userDrawn="1"/>
          </p:nvSpPr>
          <p:spPr bwMode="auto">
            <a:xfrm>
              <a:off x="1106805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Rectangle 1599"/>
            <p:cNvSpPr>
              <a:spLocks noChangeArrowheads="1"/>
            </p:cNvSpPr>
            <p:nvPr userDrawn="1"/>
          </p:nvSpPr>
          <p:spPr bwMode="auto">
            <a:xfrm>
              <a:off x="110680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1600"/>
            <p:cNvSpPr>
              <a:spLocks/>
            </p:cNvSpPr>
            <p:nvPr userDrawn="1"/>
          </p:nvSpPr>
          <p:spPr bwMode="auto">
            <a:xfrm>
              <a:off x="1109345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Rectangle 1601"/>
            <p:cNvSpPr>
              <a:spLocks noChangeArrowheads="1"/>
            </p:cNvSpPr>
            <p:nvPr userDrawn="1"/>
          </p:nvSpPr>
          <p:spPr bwMode="auto">
            <a:xfrm>
              <a:off x="11095038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Rectangle 1602"/>
            <p:cNvSpPr>
              <a:spLocks noChangeArrowheads="1"/>
            </p:cNvSpPr>
            <p:nvPr userDrawn="1"/>
          </p:nvSpPr>
          <p:spPr bwMode="auto">
            <a:xfrm>
              <a:off x="11036301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1603"/>
            <p:cNvSpPr>
              <a:spLocks/>
            </p:cNvSpPr>
            <p:nvPr userDrawn="1"/>
          </p:nvSpPr>
          <p:spPr bwMode="auto">
            <a:xfrm>
              <a:off x="11036301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1604"/>
            <p:cNvSpPr>
              <a:spLocks/>
            </p:cNvSpPr>
            <p:nvPr userDrawn="1"/>
          </p:nvSpPr>
          <p:spPr bwMode="auto">
            <a:xfrm>
              <a:off x="111220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Rectangle 1605"/>
            <p:cNvSpPr>
              <a:spLocks noChangeArrowheads="1"/>
            </p:cNvSpPr>
            <p:nvPr userDrawn="1"/>
          </p:nvSpPr>
          <p:spPr bwMode="auto">
            <a:xfrm>
              <a:off x="111236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1606"/>
            <p:cNvSpPr>
              <a:spLocks/>
            </p:cNvSpPr>
            <p:nvPr userDrawn="1"/>
          </p:nvSpPr>
          <p:spPr bwMode="auto">
            <a:xfrm>
              <a:off x="111474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Rectangle 1607"/>
            <p:cNvSpPr>
              <a:spLocks noChangeArrowheads="1"/>
            </p:cNvSpPr>
            <p:nvPr userDrawn="1"/>
          </p:nvSpPr>
          <p:spPr bwMode="auto">
            <a:xfrm>
              <a:off x="111490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1608"/>
            <p:cNvSpPr>
              <a:spLocks/>
            </p:cNvSpPr>
            <p:nvPr userDrawn="1"/>
          </p:nvSpPr>
          <p:spPr bwMode="auto">
            <a:xfrm>
              <a:off x="111728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Rectangle 1609"/>
            <p:cNvSpPr>
              <a:spLocks noChangeArrowheads="1"/>
            </p:cNvSpPr>
            <p:nvPr userDrawn="1"/>
          </p:nvSpPr>
          <p:spPr bwMode="auto">
            <a:xfrm>
              <a:off x="111744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Rectangle 1610"/>
            <p:cNvSpPr>
              <a:spLocks noChangeArrowheads="1"/>
            </p:cNvSpPr>
            <p:nvPr userDrawn="1"/>
          </p:nvSpPr>
          <p:spPr bwMode="auto">
            <a:xfrm>
              <a:off x="11115676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1611"/>
            <p:cNvSpPr>
              <a:spLocks/>
            </p:cNvSpPr>
            <p:nvPr userDrawn="1"/>
          </p:nvSpPr>
          <p:spPr bwMode="auto">
            <a:xfrm>
              <a:off x="11115676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1612"/>
            <p:cNvSpPr>
              <a:spLocks/>
            </p:cNvSpPr>
            <p:nvPr userDrawn="1"/>
          </p:nvSpPr>
          <p:spPr bwMode="auto">
            <a:xfrm>
              <a:off x="112014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Rectangle 1613"/>
            <p:cNvSpPr>
              <a:spLocks noChangeArrowheads="1"/>
            </p:cNvSpPr>
            <p:nvPr userDrawn="1"/>
          </p:nvSpPr>
          <p:spPr bwMode="auto">
            <a:xfrm>
              <a:off x="112029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1614"/>
            <p:cNvSpPr>
              <a:spLocks/>
            </p:cNvSpPr>
            <p:nvPr userDrawn="1"/>
          </p:nvSpPr>
          <p:spPr bwMode="auto">
            <a:xfrm>
              <a:off x="112268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Rectangle 1615"/>
            <p:cNvSpPr>
              <a:spLocks noChangeArrowheads="1"/>
            </p:cNvSpPr>
            <p:nvPr userDrawn="1"/>
          </p:nvSpPr>
          <p:spPr bwMode="auto">
            <a:xfrm>
              <a:off x="112283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1616"/>
            <p:cNvSpPr>
              <a:spLocks/>
            </p:cNvSpPr>
            <p:nvPr userDrawn="1"/>
          </p:nvSpPr>
          <p:spPr bwMode="auto">
            <a:xfrm>
              <a:off x="1125378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Rectangle 1617"/>
            <p:cNvSpPr>
              <a:spLocks noChangeArrowheads="1"/>
            </p:cNvSpPr>
            <p:nvPr userDrawn="1"/>
          </p:nvSpPr>
          <p:spPr bwMode="auto">
            <a:xfrm>
              <a:off x="1125537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Rectangle 1618"/>
            <p:cNvSpPr>
              <a:spLocks noChangeArrowheads="1"/>
            </p:cNvSpPr>
            <p:nvPr userDrawn="1"/>
          </p:nvSpPr>
          <p:spPr bwMode="auto">
            <a:xfrm>
              <a:off x="111950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619"/>
            <p:cNvSpPr>
              <a:spLocks/>
            </p:cNvSpPr>
            <p:nvPr userDrawn="1"/>
          </p:nvSpPr>
          <p:spPr bwMode="auto">
            <a:xfrm>
              <a:off x="111950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620"/>
            <p:cNvSpPr>
              <a:spLocks/>
            </p:cNvSpPr>
            <p:nvPr userDrawn="1"/>
          </p:nvSpPr>
          <p:spPr bwMode="auto">
            <a:xfrm>
              <a:off x="5837238" y="4305300"/>
              <a:ext cx="711200" cy="515938"/>
            </a:xfrm>
            <a:custGeom>
              <a:avLst/>
              <a:gdLst>
                <a:gd name="T0" fmla="*/ 448 w 448"/>
                <a:gd name="T1" fmla="*/ 325 h 325"/>
                <a:gd name="T2" fmla="*/ 0 w 448"/>
                <a:gd name="T3" fmla="*/ 325 h 325"/>
                <a:gd name="T4" fmla="*/ 132 w 448"/>
                <a:gd name="T5" fmla="*/ 134 h 325"/>
                <a:gd name="T6" fmla="*/ 224 w 448"/>
                <a:gd name="T7" fmla="*/ 0 h 325"/>
                <a:gd name="T8" fmla="*/ 317 w 448"/>
                <a:gd name="T9" fmla="*/ 134 h 325"/>
                <a:gd name="T10" fmla="*/ 448 w 448"/>
                <a:gd name="T1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8" h="325">
                  <a:moveTo>
                    <a:pt x="448" y="325"/>
                  </a:moveTo>
                  <a:lnTo>
                    <a:pt x="0" y="325"/>
                  </a:lnTo>
                  <a:lnTo>
                    <a:pt x="132" y="134"/>
                  </a:lnTo>
                  <a:lnTo>
                    <a:pt x="224" y="0"/>
                  </a:lnTo>
                  <a:lnTo>
                    <a:pt x="317" y="134"/>
                  </a:lnTo>
                  <a:lnTo>
                    <a:pt x="448" y="325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621"/>
            <p:cNvSpPr>
              <a:spLocks/>
            </p:cNvSpPr>
            <p:nvPr userDrawn="1"/>
          </p:nvSpPr>
          <p:spPr bwMode="auto">
            <a:xfrm>
              <a:off x="5837238" y="4305300"/>
              <a:ext cx="711200" cy="515938"/>
            </a:xfrm>
            <a:custGeom>
              <a:avLst/>
              <a:gdLst>
                <a:gd name="T0" fmla="*/ 448 w 448"/>
                <a:gd name="T1" fmla="*/ 325 h 325"/>
                <a:gd name="T2" fmla="*/ 0 w 448"/>
                <a:gd name="T3" fmla="*/ 325 h 325"/>
                <a:gd name="T4" fmla="*/ 132 w 448"/>
                <a:gd name="T5" fmla="*/ 134 h 325"/>
                <a:gd name="T6" fmla="*/ 224 w 448"/>
                <a:gd name="T7" fmla="*/ 0 h 325"/>
                <a:gd name="T8" fmla="*/ 317 w 448"/>
                <a:gd name="T9" fmla="*/ 134 h 325"/>
                <a:gd name="T10" fmla="*/ 448 w 448"/>
                <a:gd name="T1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8" h="325">
                  <a:moveTo>
                    <a:pt x="448" y="325"/>
                  </a:moveTo>
                  <a:lnTo>
                    <a:pt x="0" y="325"/>
                  </a:lnTo>
                  <a:lnTo>
                    <a:pt x="132" y="134"/>
                  </a:lnTo>
                  <a:lnTo>
                    <a:pt x="224" y="0"/>
                  </a:lnTo>
                  <a:lnTo>
                    <a:pt x="317" y="134"/>
                  </a:lnTo>
                  <a:lnTo>
                    <a:pt x="448" y="3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622"/>
            <p:cNvSpPr>
              <a:spLocks/>
            </p:cNvSpPr>
            <p:nvPr userDrawn="1"/>
          </p:nvSpPr>
          <p:spPr bwMode="auto">
            <a:xfrm>
              <a:off x="5900738" y="4094163"/>
              <a:ext cx="585788" cy="423863"/>
            </a:xfrm>
            <a:custGeom>
              <a:avLst/>
              <a:gdLst>
                <a:gd name="T0" fmla="*/ 369 w 369"/>
                <a:gd name="T1" fmla="*/ 267 h 267"/>
                <a:gd name="T2" fmla="*/ 0 w 369"/>
                <a:gd name="T3" fmla="*/ 267 h 267"/>
                <a:gd name="T4" fmla="*/ 111 w 369"/>
                <a:gd name="T5" fmla="*/ 106 h 267"/>
                <a:gd name="T6" fmla="*/ 184 w 369"/>
                <a:gd name="T7" fmla="*/ 0 h 267"/>
                <a:gd name="T8" fmla="*/ 257 w 369"/>
                <a:gd name="T9" fmla="*/ 106 h 267"/>
                <a:gd name="T10" fmla="*/ 369 w 369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9" h="267">
                  <a:moveTo>
                    <a:pt x="369" y="267"/>
                  </a:moveTo>
                  <a:lnTo>
                    <a:pt x="0" y="267"/>
                  </a:lnTo>
                  <a:lnTo>
                    <a:pt x="111" y="106"/>
                  </a:lnTo>
                  <a:lnTo>
                    <a:pt x="184" y="0"/>
                  </a:lnTo>
                  <a:lnTo>
                    <a:pt x="257" y="106"/>
                  </a:lnTo>
                  <a:lnTo>
                    <a:pt x="369" y="267"/>
                  </a:lnTo>
                  <a:close/>
                </a:path>
              </a:pathLst>
            </a:custGeom>
            <a:solidFill>
              <a:srgbClr val="E6EE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623"/>
            <p:cNvSpPr>
              <a:spLocks/>
            </p:cNvSpPr>
            <p:nvPr userDrawn="1"/>
          </p:nvSpPr>
          <p:spPr bwMode="auto">
            <a:xfrm>
              <a:off x="5900738" y="4094163"/>
              <a:ext cx="585788" cy="423863"/>
            </a:xfrm>
            <a:custGeom>
              <a:avLst/>
              <a:gdLst>
                <a:gd name="T0" fmla="*/ 369 w 369"/>
                <a:gd name="T1" fmla="*/ 267 h 267"/>
                <a:gd name="T2" fmla="*/ 0 w 369"/>
                <a:gd name="T3" fmla="*/ 267 h 267"/>
                <a:gd name="T4" fmla="*/ 111 w 369"/>
                <a:gd name="T5" fmla="*/ 106 h 267"/>
                <a:gd name="T6" fmla="*/ 184 w 369"/>
                <a:gd name="T7" fmla="*/ 0 h 267"/>
                <a:gd name="T8" fmla="*/ 257 w 369"/>
                <a:gd name="T9" fmla="*/ 106 h 267"/>
                <a:gd name="T10" fmla="*/ 369 w 369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9" h="267">
                  <a:moveTo>
                    <a:pt x="369" y="267"/>
                  </a:moveTo>
                  <a:lnTo>
                    <a:pt x="0" y="267"/>
                  </a:lnTo>
                  <a:lnTo>
                    <a:pt x="111" y="106"/>
                  </a:lnTo>
                  <a:lnTo>
                    <a:pt x="184" y="0"/>
                  </a:lnTo>
                  <a:lnTo>
                    <a:pt x="257" y="106"/>
                  </a:lnTo>
                  <a:lnTo>
                    <a:pt x="369" y="2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624"/>
            <p:cNvSpPr>
              <a:spLocks/>
            </p:cNvSpPr>
            <p:nvPr userDrawn="1"/>
          </p:nvSpPr>
          <p:spPr bwMode="auto">
            <a:xfrm>
              <a:off x="5961063" y="3925888"/>
              <a:ext cx="465138" cy="336550"/>
            </a:xfrm>
            <a:custGeom>
              <a:avLst/>
              <a:gdLst>
                <a:gd name="T0" fmla="*/ 293 w 293"/>
                <a:gd name="T1" fmla="*/ 212 h 212"/>
                <a:gd name="T2" fmla="*/ 0 w 293"/>
                <a:gd name="T3" fmla="*/ 212 h 212"/>
                <a:gd name="T4" fmla="*/ 146 w 293"/>
                <a:gd name="T5" fmla="*/ 0 h 212"/>
                <a:gd name="T6" fmla="*/ 293 w 293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3" h="212">
                  <a:moveTo>
                    <a:pt x="293" y="212"/>
                  </a:moveTo>
                  <a:lnTo>
                    <a:pt x="0" y="212"/>
                  </a:lnTo>
                  <a:lnTo>
                    <a:pt x="146" y="0"/>
                  </a:lnTo>
                  <a:lnTo>
                    <a:pt x="293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625"/>
            <p:cNvSpPr>
              <a:spLocks/>
            </p:cNvSpPr>
            <p:nvPr userDrawn="1"/>
          </p:nvSpPr>
          <p:spPr bwMode="auto">
            <a:xfrm>
              <a:off x="5961063" y="3925888"/>
              <a:ext cx="465138" cy="336550"/>
            </a:xfrm>
            <a:custGeom>
              <a:avLst/>
              <a:gdLst>
                <a:gd name="T0" fmla="*/ 293 w 293"/>
                <a:gd name="T1" fmla="*/ 212 h 212"/>
                <a:gd name="T2" fmla="*/ 0 w 293"/>
                <a:gd name="T3" fmla="*/ 212 h 212"/>
                <a:gd name="T4" fmla="*/ 146 w 293"/>
                <a:gd name="T5" fmla="*/ 0 h 212"/>
                <a:gd name="T6" fmla="*/ 293 w 293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3" h="212">
                  <a:moveTo>
                    <a:pt x="293" y="212"/>
                  </a:moveTo>
                  <a:lnTo>
                    <a:pt x="0" y="212"/>
                  </a:lnTo>
                  <a:lnTo>
                    <a:pt x="146" y="0"/>
                  </a:lnTo>
                  <a:lnTo>
                    <a:pt x="293" y="2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Rectangle 1626"/>
            <p:cNvSpPr>
              <a:spLocks noChangeArrowheads="1"/>
            </p:cNvSpPr>
            <p:nvPr userDrawn="1"/>
          </p:nvSpPr>
          <p:spPr bwMode="auto">
            <a:xfrm>
              <a:off x="6108701" y="4821238"/>
              <a:ext cx="168275" cy="244475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Rectangle 1627"/>
            <p:cNvSpPr>
              <a:spLocks noChangeArrowheads="1"/>
            </p:cNvSpPr>
            <p:nvPr userDrawn="1"/>
          </p:nvSpPr>
          <p:spPr bwMode="auto">
            <a:xfrm>
              <a:off x="6108701" y="4821238"/>
              <a:ext cx="1682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1628"/>
            <p:cNvSpPr>
              <a:spLocks/>
            </p:cNvSpPr>
            <p:nvPr userDrawn="1"/>
          </p:nvSpPr>
          <p:spPr bwMode="auto">
            <a:xfrm>
              <a:off x="6192838" y="4518025"/>
              <a:ext cx="355600" cy="303213"/>
            </a:xfrm>
            <a:custGeom>
              <a:avLst/>
              <a:gdLst>
                <a:gd name="T0" fmla="*/ 93 w 224"/>
                <a:gd name="T1" fmla="*/ 0 h 191"/>
                <a:gd name="T2" fmla="*/ 0 w 224"/>
                <a:gd name="T3" fmla="*/ 0 h 191"/>
                <a:gd name="T4" fmla="*/ 0 w 224"/>
                <a:gd name="T5" fmla="*/ 191 h 191"/>
                <a:gd name="T6" fmla="*/ 53 w 224"/>
                <a:gd name="T7" fmla="*/ 191 h 191"/>
                <a:gd name="T8" fmla="*/ 224 w 224"/>
                <a:gd name="T9" fmla="*/ 191 h 191"/>
                <a:gd name="T10" fmla="*/ 104 w 224"/>
                <a:gd name="T11" fmla="*/ 17 h 191"/>
                <a:gd name="T12" fmla="*/ 100 w 224"/>
                <a:gd name="T13" fmla="*/ 11 h 191"/>
                <a:gd name="T14" fmla="*/ 93 w 224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4" h="191">
                  <a:moveTo>
                    <a:pt x="93" y="0"/>
                  </a:moveTo>
                  <a:lnTo>
                    <a:pt x="0" y="0"/>
                  </a:lnTo>
                  <a:lnTo>
                    <a:pt x="0" y="191"/>
                  </a:lnTo>
                  <a:lnTo>
                    <a:pt x="53" y="191"/>
                  </a:lnTo>
                  <a:lnTo>
                    <a:pt x="224" y="191"/>
                  </a:lnTo>
                  <a:lnTo>
                    <a:pt x="104" y="17"/>
                  </a:lnTo>
                  <a:lnTo>
                    <a:pt x="100" y="1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96A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1629"/>
            <p:cNvSpPr>
              <a:spLocks/>
            </p:cNvSpPr>
            <p:nvPr userDrawn="1"/>
          </p:nvSpPr>
          <p:spPr bwMode="auto">
            <a:xfrm>
              <a:off x="6192838" y="4518025"/>
              <a:ext cx="355600" cy="303213"/>
            </a:xfrm>
            <a:custGeom>
              <a:avLst/>
              <a:gdLst>
                <a:gd name="T0" fmla="*/ 93 w 224"/>
                <a:gd name="T1" fmla="*/ 0 h 191"/>
                <a:gd name="T2" fmla="*/ 0 w 224"/>
                <a:gd name="T3" fmla="*/ 0 h 191"/>
                <a:gd name="T4" fmla="*/ 0 w 224"/>
                <a:gd name="T5" fmla="*/ 191 h 191"/>
                <a:gd name="T6" fmla="*/ 53 w 224"/>
                <a:gd name="T7" fmla="*/ 191 h 191"/>
                <a:gd name="T8" fmla="*/ 224 w 224"/>
                <a:gd name="T9" fmla="*/ 191 h 191"/>
                <a:gd name="T10" fmla="*/ 104 w 224"/>
                <a:gd name="T11" fmla="*/ 17 h 191"/>
                <a:gd name="T12" fmla="*/ 100 w 224"/>
                <a:gd name="T13" fmla="*/ 11 h 191"/>
                <a:gd name="T14" fmla="*/ 93 w 224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4" h="191">
                  <a:moveTo>
                    <a:pt x="93" y="0"/>
                  </a:moveTo>
                  <a:lnTo>
                    <a:pt x="0" y="0"/>
                  </a:lnTo>
                  <a:lnTo>
                    <a:pt x="0" y="191"/>
                  </a:lnTo>
                  <a:lnTo>
                    <a:pt x="53" y="191"/>
                  </a:lnTo>
                  <a:lnTo>
                    <a:pt x="224" y="191"/>
                  </a:lnTo>
                  <a:lnTo>
                    <a:pt x="104" y="17"/>
                  </a:lnTo>
                  <a:lnTo>
                    <a:pt x="100" y="11"/>
                  </a:lnTo>
                  <a:lnTo>
                    <a:pt x="9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630"/>
            <p:cNvSpPr>
              <a:spLocks/>
            </p:cNvSpPr>
            <p:nvPr userDrawn="1"/>
          </p:nvSpPr>
          <p:spPr bwMode="auto">
            <a:xfrm>
              <a:off x="6192838" y="4262438"/>
              <a:ext cx="293688" cy="255588"/>
            </a:xfrm>
            <a:custGeom>
              <a:avLst/>
              <a:gdLst>
                <a:gd name="T0" fmla="*/ 73 w 185"/>
                <a:gd name="T1" fmla="*/ 0 h 161"/>
                <a:gd name="T2" fmla="*/ 0 w 185"/>
                <a:gd name="T3" fmla="*/ 0 h 161"/>
                <a:gd name="T4" fmla="*/ 0 w 185"/>
                <a:gd name="T5" fmla="*/ 161 h 161"/>
                <a:gd name="T6" fmla="*/ 93 w 185"/>
                <a:gd name="T7" fmla="*/ 161 h 161"/>
                <a:gd name="T8" fmla="*/ 185 w 185"/>
                <a:gd name="T9" fmla="*/ 161 h 161"/>
                <a:gd name="T10" fmla="*/ 73 w 185"/>
                <a:gd name="T1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61">
                  <a:moveTo>
                    <a:pt x="73" y="0"/>
                  </a:moveTo>
                  <a:lnTo>
                    <a:pt x="0" y="0"/>
                  </a:lnTo>
                  <a:lnTo>
                    <a:pt x="0" y="161"/>
                  </a:lnTo>
                  <a:lnTo>
                    <a:pt x="93" y="161"/>
                  </a:lnTo>
                  <a:lnTo>
                    <a:pt x="185" y="16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B8B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631"/>
            <p:cNvSpPr>
              <a:spLocks/>
            </p:cNvSpPr>
            <p:nvPr userDrawn="1"/>
          </p:nvSpPr>
          <p:spPr bwMode="auto">
            <a:xfrm>
              <a:off x="6192838" y="4262438"/>
              <a:ext cx="293688" cy="255588"/>
            </a:xfrm>
            <a:custGeom>
              <a:avLst/>
              <a:gdLst>
                <a:gd name="T0" fmla="*/ 73 w 185"/>
                <a:gd name="T1" fmla="*/ 0 h 161"/>
                <a:gd name="T2" fmla="*/ 0 w 185"/>
                <a:gd name="T3" fmla="*/ 0 h 161"/>
                <a:gd name="T4" fmla="*/ 0 w 185"/>
                <a:gd name="T5" fmla="*/ 161 h 161"/>
                <a:gd name="T6" fmla="*/ 93 w 185"/>
                <a:gd name="T7" fmla="*/ 161 h 161"/>
                <a:gd name="T8" fmla="*/ 185 w 185"/>
                <a:gd name="T9" fmla="*/ 161 h 161"/>
                <a:gd name="T10" fmla="*/ 73 w 185"/>
                <a:gd name="T1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61">
                  <a:moveTo>
                    <a:pt x="73" y="0"/>
                  </a:moveTo>
                  <a:lnTo>
                    <a:pt x="0" y="0"/>
                  </a:lnTo>
                  <a:lnTo>
                    <a:pt x="0" y="161"/>
                  </a:lnTo>
                  <a:lnTo>
                    <a:pt x="93" y="161"/>
                  </a:lnTo>
                  <a:lnTo>
                    <a:pt x="185" y="161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632"/>
            <p:cNvSpPr>
              <a:spLocks/>
            </p:cNvSpPr>
            <p:nvPr userDrawn="1"/>
          </p:nvSpPr>
          <p:spPr bwMode="auto">
            <a:xfrm>
              <a:off x="6192838" y="3925888"/>
              <a:ext cx="233363" cy="336550"/>
            </a:xfrm>
            <a:custGeom>
              <a:avLst/>
              <a:gdLst>
                <a:gd name="T0" fmla="*/ 0 w 147"/>
                <a:gd name="T1" fmla="*/ 0 h 212"/>
                <a:gd name="T2" fmla="*/ 0 w 147"/>
                <a:gd name="T3" fmla="*/ 212 h 212"/>
                <a:gd name="T4" fmla="*/ 73 w 147"/>
                <a:gd name="T5" fmla="*/ 212 h 212"/>
                <a:gd name="T6" fmla="*/ 147 w 147"/>
                <a:gd name="T7" fmla="*/ 212 h 212"/>
                <a:gd name="T8" fmla="*/ 79 w 147"/>
                <a:gd name="T9" fmla="*/ 114 h 212"/>
                <a:gd name="T10" fmla="*/ 64 w 147"/>
                <a:gd name="T11" fmla="*/ 93 h 212"/>
                <a:gd name="T12" fmla="*/ 0 w 147"/>
                <a:gd name="T1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212">
                  <a:moveTo>
                    <a:pt x="0" y="0"/>
                  </a:moveTo>
                  <a:lnTo>
                    <a:pt x="0" y="212"/>
                  </a:lnTo>
                  <a:lnTo>
                    <a:pt x="73" y="212"/>
                  </a:lnTo>
                  <a:lnTo>
                    <a:pt x="147" y="212"/>
                  </a:lnTo>
                  <a:lnTo>
                    <a:pt x="79" y="114"/>
                  </a:lnTo>
                  <a:lnTo>
                    <a:pt x="64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633"/>
            <p:cNvSpPr>
              <a:spLocks/>
            </p:cNvSpPr>
            <p:nvPr userDrawn="1"/>
          </p:nvSpPr>
          <p:spPr bwMode="auto">
            <a:xfrm>
              <a:off x="6192838" y="3925888"/>
              <a:ext cx="233363" cy="336550"/>
            </a:xfrm>
            <a:custGeom>
              <a:avLst/>
              <a:gdLst>
                <a:gd name="T0" fmla="*/ 0 w 147"/>
                <a:gd name="T1" fmla="*/ 0 h 212"/>
                <a:gd name="T2" fmla="*/ 0 w 147"/>
                <a:gd name="T3" fmla="*/ 212 h 212"/>
                <a:gd name="T4" fmla="*/ 73 w 147"/>
                <a:gd name="T5" fmla="*/ 212 h 212"/>
                <a:gd name="T6" fmla="*/ 147 w 147"/>
                <a:gd name="T7" fmla="*/ 212 h 212"/>
                <a:gd name="T8" fmla="*/ 79 w 147"/>
                <a:gd name="T9" fmla="*/ 114 h 212"/>
                <a:gd name="T10" fmla="*/ 64 w 147"/>
                <a:gd name="T11" fmla="*/ 93 h 212"/>
                <a:gd name="T12" fmla="*/ 0 w 147"/>
                <a:gd name="T1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212">
                  <a:moveTo>
                    <a:pt x="0" y="0"/>
                  </a:moveTo>
                  <a:lnTo>
                    <a:pt x="0" y="212"/>
                  </a:lnTo>
                  <a:lnTo>
                    <a:pt x="73" y="212"/>
                  </a:lnTo>
                  <a:lnTo>
                    <a:pt x="147" y="212"/>
                  </a:lnTo>
                  <a:lnTo>
                    <a:pt x="79" y="114"/>
                  </a:lnTo>
                  <a:lnTo>
                    <a:pt x="64" y="9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634"/>
            <p:cNvSpPr>
              <a:spLocks/>
            </p:cNvSpPr>
            <p:nvPr userDrawn="1"/>
          </p:nvSpPr>
          <p:spPr bwMode="auto">
            <a:xfrm>
              <a:off x="6192838" y="4821238"/>
              <a:ext cx="84138" cy="244475"/>
            </a:xfrm>
            <a:custGeom>
              <a:avLst/>
              <a:gdLst>
                <a:gd name="T0" fmla="*/ 53 w 53"/>
                <a:gd name="T1" fmla="*/ 0 h 154"/>
                <a:gd name="T2" fmla="*/ 0 w 53"/>
                <a:gd name="T3" fmla="*/ 0 h 154"/>
                <a:gd name="T4" fmla="*/ 0 w 53"/>
                <a:gd name="T5" fmla="*/ 154 h 154"/>
                <a:gd name="T6" fmla="*/ 53 w 53"/>
                <a:gd name="T7" fmla="*/ 154 h 154"/>
                <a:gd name="T8" fmla="*/ 53 w 53"/>
                <a:gd name="T9" fmla="*/ 154 h 154"/>
                <a:gd name="T10" fmla="*/ 53 w 53"/>
                <a:gd name="T11" fmla="*/ 148 h 154"/>
                <a:gd name="T12" fmla="*/ 53 w 53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54">
                  <a:moveTo>
                    <a:pt x="53" y="0"/>
                  </a:moveTo>
                  <a:lnTo>
                    <a:pt x="0" y="0"/>
                  </a:lnTo>
                  <a:lnTo>
                    <a:pt x="0" y="154"/>
                  </a:lnTo>
                  <a:lnTo>
                    <a:pt x="53" y="154"/>
                  </a:lnTo>
                  <a:lnTo>
                    <a:pt x="53" y="154"/>
                  </a:lnTo>
                  <a:lnTo>
                    <a:pt x="53" y="148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635"/>
            <p:cNvSpPr>
              <a:spLocks/>
            </p:cNvSpPr>
            <p:nvPr userDrawn="1"/>
          </p:nvSpPr>
          <p:spPr bwMode="auto">
            <a:xfrm>
              <a:off x="6192838" y="4821238"/>
              <a:ext cx="84138" cy="244475"/>
            </a:xfrm>
            <a:custGeom>
              <a:avLst/>
              <a:gdLst>
                <a:gd name="T0" fmla="*/ 53 w 53"/>
                <a:gd name="T1" fmla="*/ 0 h 154"/>
                <a:gd name="T2" fmla="*/ 0 w 53"/>
                <a:gd name="T3" fmla="*/ 0 h 154"/>
                <a:gd name="T4" fmla="*/ 0 w 53"/>
                <a:gd name="T5" fmla="*/ 154 h 154"/>
                <a:gd name="T6" fmla="*/ 53 w 53"/>
                <a:gd name="T7" fmla="*/ 154 h 154"/>
                <a:gd name="T8" fmla="*/ 53 w 53"/>
                <a:gd name="T9" fmla="*/ 154 h 154"/>
                <a:gd name="T10" fmla="*/ 53 w 53"/>
                <a:gd name="T11" fmla="*/ 148 h 154"/>
                <a:gd name="T12" fmla="*/ 53 w 53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54">
                  <a:moveTo>
                    <a:pt x="53" y="0"/>
                  </a:moveTo>
                  <a:lnTo>
                    <a:pt x="0" y="0"/>
                  </a:lnTo>
                  <a:lnTo>
                    <a:pt x="0" y="154"/>
                  </a:lnTo>
                  <a:lnTo>
                    <a:pt x="53" y="154"/>
                  </a:lnTo>
                  <a:lnTo>
                    <a:pt x="53" y="154"/>
                  </a:lnTo>
                  <a:lnTo>
                    <a:pt x="53" y="148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636"/>
            <p:cNvSpPr>
              <a:spLocks/>
            </p:cNvSpPr>
            <p:nvPr userDrawn="1"/>
          </p:nvSpPr>
          <p:spPr bwMode="auto">
            <a:xfrm>
              <a:off x="6996113" y="4467225"/>
              <a:ext cx="558800" cy="406400"/>
            </a:xfrm>
            <a:custGeom>
              <a:avLst/>
              <a:gdLst>
                <a:gd name="T0" fmla="*/ 352 w 352"/>
                <a:gd name="T1" fmla="*/ 256 h 256"/>
                <a:gd name="T2" fmla="*/ 0 w 352"/>
                <a:gd name="T3" fmla="*/ 256 h 256"/>
                <a:gd name="T4" fmla="*/ 104 w 352"/>
                <a:gd name="T5" fmla="*/ 105 h 256"/>
                <a:gd name="T6" fmla="*/ 176 w 352"/>
                <a:gd name="T7" fmla="*/ 0 h 256"/>
                <a:gd name="T8" fmla="*/ 249 w 352"/>
                <a:gd name="T9" fmla="*/ 105 h 256"/>
                <a:gd name="T10" fmla="*/ 352 w 352"/>
                <a:gd name="T11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2" h="256">
                  <a:moveTo>
                    <a:pt x="352" y="256"/>
                  </a:moveTo>
                  <a:lnTo>
                    <a:pt x="0" y="256"/>
                  </a:lnTo>
                  <a:lnTo>
                    <a:pt x="104" y="105"/>
                  </a:lnTo>
                  <a:lnTo>
                    <a:pt x="176" y="0"/>
                  </a:lnTo>
                  <a:lnTo>
                    <a:pt x="249" y="105"/>
                  </a:lnTo>
                  <a:lnTo>
                    <a:pt x="352" y="256"/>
                  </a:lnTo>
                  <a:close/>
                </a:path>
              </a:pathLst>
            </a:custGeom>
            <a:solidFill>
              <a:srgbClr val="007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637"/>
            <p:cNvSpPr>
              <a:spLocks/>
            </p:cNvSpPr>
            <p:nvPr userDrawn="1"/>
          </p:nvSpPr>
          <p:spPr bwMode="auto">
            <a:xfrm>
              <a:off x="6996113" y="4467225"/>
              <a:ext cx="558800" cy="406400"/>
            </a:xfrm>
            <a:custGeom>
              <a:avLst/>
              <a:gdLst>
                <a:gd name="T0" fmla="*/ 352 w 352"/>
                <a:gd name="T1" fmla="*/ 256 h 256"/>
                <a:gd name="T2" fmla="*/ 0 w 352"/>
                <a:gd name="T3" fmla="*/ 256 h 256"/>
                <a:gd name="T4" fmla="*/ 104 w 352"/>
                <a:gd name="T5" fmla="*/ 105 h 256"/>
                <a:gd name="T6" fmla="*/ 176 w 352"/>
                <a:gd name="T7" fmla="*/ 0 h 256"/>
                <a:gd name="T8" fmla="*/ 249 w 352"/>
                <a:gd name="T9" fmla="*/ 105 h 256"/>
                <a:gd name="T10" fmla="*/ 352 w 352"/>
                <a:gd name="T11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2" h="256">
                  <a:moveTo>
                    <a:pt x="352" y="256"/>
                  </a:moveTo>
                  <a:lnTo>
                    <a:pt x="0" y="256"/>
                  </a:lnTo>
                  <a:lnTo>
                    <a:pt x="104" y="105"/>
                  </a:lnTo>
                  <a:lnTo>
                    <a:pt x="176" y="0"/>
                  </a:lnTo>
                  <a:lnTo>
                    <a:pt x="249" y="105"/>
                  </a:lnTo>
                  <a:lnTo>
                    <a:pt x="352" y="2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1638"/>
            <p:cNvSpPr>
              <a:spLocks/>
            </p:cNvSpPr>
            <p:nvPr userDrawn="1"/>
          </p:nvSpPr>
          <p:spPr bwMode="auto">
            <a:xfrm>
              <a:off x="7045326" y="4300538"/>
              <a:ext cx="460375" cy="333375"/>
            </a:xfrm>
            <a:custGeom>
              <a:avLst/>
              <a:gdLst>
                <a:gd name="T0" fmla="*/ 290 w 290"/>
                <a:gd name="T1" fmla="*/ 210 h 210"/>
                <a:gd name="T2" fmla="*/ 0 w 290"/>
                <a:gd name="T3" fmla="*/ 210 h 210"/>
                <a:gd name="T4" fmla="*/ 87 w 290"/>
                <a:gd name="T5" fmla="*/ 83 h 210"/>
                <a:gd name="T6" fmla="*/ 145 w 290"/>
                <a:gd name="T7" fmla="*/ 0 h 210"/>
                <a:gd name="T8" fmla="*/ 203 w 290"/>
                <a:gd name="T9" fmla="*/ 83 h 210"/>
                <a:gd name="T10" fmla="*/ 290 w 290"/>
                <a:gd name="T11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0" h="210">
                  <a:moveTo>
                    <a:pt x="290" y="210"/>
                  </a:moveTo>
                  <a:lnTo>
                    <a:pt x="0" y="210"/>
                  </a:lnTo>
                  <a:lnTo>
                    <a:pt x="87" y="83"/>
                  </a:lnTo>
                  <a:lnTo>
                    <a:pt x="145" y="0"/>
                  </a:lnTo>
                  <a:lnTo>
                    <a:pt x="203" y="83"/>
                  </a:lnTo>
                  <a:lnTo>
                    <a:pt x="290" y="210"/>
                  </a:lnTo>
                  <a:close/>
                </a:path>
              </a:pathLst>
            </a:custGeom>
            <a:solidFill>
              <a:srgbClr val="00A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1639"/>
            <p:cNvSpPr>
              <a:spLocks/>
            </p:cNvSpPr>
            <p:nvPr userDrawn="1"/>
          </p:nvSpPr>
          <p:spPr bwMode="auto">
            <a:xfrm>
              <a:off x="7045326" y="4300538"/>
              <a:ext cx="460375" cy="333375"/>
            </a:xfrm>
            <a:custGeom>
              <a:avLst/>
              <a:gdLst>
                <a:gd name="T0" fmla="*/ 290 w 290"/>
                <a:gd name="T1" fmla="*/ 210 h 210"/>
                <a:gd name="T2" fmla="*/ 0 w 290"/>
                <a:gd name="T3" fmla="*/ 210 h 210"/>
                <a:gd name="T4" fmla="*/ 87 w 290"/>
                <a:gd name="T5" fmla="*/ 83 h 210"/>
                <a:gd name="T6" fmla="*/ 145 w 290"/>
                <a:gd name="T7" fmla="*/ 0 h 210"/>
                <a:gd name="T8" fmla="*/ 203 w 290"/>
                <a:gd name="T9" fmla="*/ 83 h 210"/>
                <a:gd name="T10" fmla="*/ 290 w 290"/>
                <a:gd name="T11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0" h="210">
                  <a:moveTo>
                    <a:pt x="290" y="210"/>
                  </a:moveTo>
                  <a:lnTo>
                    <a:pt x="0" y="210"/>
                  </a:lnTo>
                  <a:lnTo>
                    <a:pt x="87" y="83"/>
                  </a:lnTo>
                  <a:lnTo>
                    <a:pt x="145" y="0"/>
                  </a:lnTo>
                  <a:lnTo>
                    <a:pt x="203" y="83"/>
                  </a:lnTo>
                  <a:lnTo>
                    <a:pt x="290" y="2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1640"/>
            <p:cNvSpPr>
              <a:spLocks/>
            </p:cNvSpPr>
            <p:nvPr userDrawn="1"/>
          </p:nvSpPr>
          <p:spPr bwMode="auto">
            <a:xfrm>
              <a:off x="7092951" y="4167188"/>
              <a:ext cx="365125" cy="265113"/>
            </a:xfrm>
            <a:custGeom>
              <a:avLst/>
              <a:gdLst>
                <a:gd name="T0" fmla="*/ 230 w 230"/>
                <a:gd name="T1" fmla="*/ 167 h 167"/>
                <a:gd name="T2" fmla="*/ 0 w 230"/>
                <a:gd name="T3" fmla="*/ 167 h 167"/>
                <a:gd name="T4" fmla="*/ 115 w 230"/>
                <a:gd name="T5" fmla="*/ 0 h 167"/>
                <a:gd name="T6" fmla="*/ 230 w 230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0" h="167">
                  <a:moveTo>
                    <a:pt x="230" y="167"/>
                  </a:moveTo>
                  <a:lnTo>
                    <a:pt x="0" y="167"/>
                  </a:lnTo>
                  <a:lnTo>
                    <a:pt x="115" y="0"/>
                  </a:lnTo>
                  <a:lnTo>
                    <a:pt x="230" y="16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1641"/>
            <p:cNvSpPr>
              <a:spLocks/>
            </p:cNvSpPr>
            <p:nvPr userDrawn="1"/>
          </p:nvSpPr>
          <p:spPr bwMode="auto">
            <a:xfrm>
              <a:off x="7092951" y="4167188"/>
              <a:ext cx="365125" cy="265113"/>
            </a:xfrm>
            <a:custGeom>
              <a:avLst/>
              <a:gdLst>
                <a:gd name="T0" fmla="*/ 230 w 230"/>
                <a:gd name="T1" fmla="*/ 167 h 167"/>
                <a:gd name="T2" fmla="*/ 0 w 230"/>
                <a:gd name="T3" fmla="*/ 167 h 167"/>
                <a:gd name="T4" fmla="*/ 115 w 230"/>
                <a:gd name="T5" fmla="*/ 0 h 167"/>
                <a:gd name="T6" fmla="*/ 230 w 230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0" h="167">
                  <a:moveTo>
                    <a:pt x="230" y="167"/>
                  </a:moveTo>
                  <a:lnTo>
                    <a:pt x="0" y="167"/>
                  </a:lnTo>
                  <a:lnTo>
                    <a:pt x="115" y="0"/>
                  </a:lnTo>
                  <a:lnTo>
                    <a:pt x="230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Rectangle 1642"/>
            <p:cNvSpPr>
              <a:spLocks noChangeArrowheads="1"/>
            </p:cNvSpPr>
            <p:nvPr userDrawn="1"/>
          </p:nvSpPr>
          <p:spPr bwMode="auto">
            <a:xfrm>
              <a:off x="7208838" y="4873625"/>
              <a:ext cx="133350" cy="192088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Rectangle 1643"/>
            <p:cNvSpPr>
              <a:spLocks noChangeArrowheads="1"/>
            </p:cNvSpPr>
            <p:nvPr userDrawn="1"/>
          </p:nvSpPr>
          <p:spPr bwMode="auto">
            <a:xfrm>
              <a:off x="7208838" y="4873625"/>
              <a:ext cx="13335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1644"/>
            <p:cNvSpPr>
              <a:spLocks/>
            </p:cNvSpPr>
            <p:nvPr userDrawn="1"/>
          </p:nvSpPr>
          <p:spPr bwMode="auto">
            <a:xfrm>
              <a:off x="7275513" y="4633913"/>
              <a:ext cx="279400" cy="239713"/>
            </a:xfrm>
            <a:custGeom>
              <a:avLst/>
              <a:gdLst>
                <a:gd name="T0" fmla="*/ 73 w 176"/>
                <a:gd name="T1" fmla="*/ 0 h 151"/>
                <a:gd name="T2" fmla="*/ 0 w 176"/>
                <a:gd name="T3" fmla="*/ 0 h 151"/>
                <a:gd name="T4" fmla="*/ 0 w 176"/>
                <a:gd name="T5" fmla="*/ 151 h 151"/>
                <a:gd name="T6" fmla="*/ 42 w 176"/>
                <a:gd name="T7" fmla="*/ 151 h 151"/>
                <a:gd name="T8" fmla="*/ 176 w 176"/>
                <a:gd name="T9" fmla="*/ 151 h 151"/>
                <a:gd name="T10" fmla="*/ 73 w 176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51">
                  <a:moveTo>
                    <a:pt x="73" y="0"/>
                  </a:moveTo>
                  <a:lnTo>
                    <a:pt x="0" y="0"/>
                  </a:lnTo>
                  <a:lnTo>
                    <a:pt x="0" y="151"/>
                  </a:lnTo>
                  <a:lnTo>
                    <a:pt x="42" y="151"/>
                  </a:lnTo>
                  <a:lnTo>
                    <a:pt x="176" y="15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6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1645"/>
            <p:cNvSpPr>
              <a:spLocks/>
            </p:cNvSpPr>
            <p:nvPr userDrawn="1"/>
          </p:nvSpPr>
          <p:spPr bwMode="auto">
            <a:xfrm>
              <a:off x="7275513" y="4633913"/>
              <a:ext cx="279400" cy="239713"/>
            </a:xfrm>
            <a:custGeom>
              <a:avLst/>
              <a:gdLst>
                <a:gd name="T0" fmla="*/ 73 w 176"/>
                <a:gd name="T1" fmla="*/ 0 h 151"/>
                <a:gd name="T2" fmla="*/ 0 w 176"/>
                <a:gd name="T3" fmla="*/ 0 h 151"/>
                <a:gd name="T4" fmla="*/ 0 w 176"/>
                <a:gd name="T5" fmla="*/ 151 h 151"/>
                <a:gd name="T6" fmla="*/ 42 w 176"/>
                <a:gd name="T7" fmla="*/ 151 h 151"/>
                <a:gd name="T8" fmla="*/ 176 w 176"/>
                <a:gd name="T9" fmla="*/ 151 h 151"/>
                <a:gd name="T10" fmla="*/ 73 w 176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51">
                  <a:moveTo>
                    <a:pt x="73" y="0"/>
                  </a:moveTo>
                  <a:lnTo>
                    <a:pt x="0" y="0"/>
                  </a:lnTo>
                  <a:lnTo>
                    <a:pt x="0" y="151"/>
                  </a:lnTo>
                  <a:lnTo>
                    <a:pt x="42" y="151"/>
                  </a:lnTo>
                  <a:lnTo>
                    <a:pt x="176" y="151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1646"/>
            <p:cNvSpPr>
              <a:spLocks/>
            </p:cNvSpPr>
            <p:nvPr userDrawn="1"/>
          </p:nvSpPr>
          <p:spPr bwMode="auto">
            <a:xfrm>
              <a:off x="7275513" y="4432300"/>
              <a:ext cx="230188" cy="201613"/>
            </a:xfrm>
            <a:custGeom>
              <a:avLst/>
              <a:gdLst>
                <a:gd name="T0" fmla="*/ 58 w 145"/>
                <a:gd name="T1" fmla="*/ 0 h 127"/>
                <a:gd name="T2" fmla="*/ 0 w 145"/>
                <a:gd name="T3" fmla="*/ 0 h 127"/>
                <a:gd name="T4" fmla="*/ 0 w 145"/>
                <a:gd name="T5" fmla="*/ 127 h 127"/>
                <a:gd name="T6" fmla="*/ 73 w 145"/>
                <a:gd name="T7" fmla="*/ 127 h 127"/>
                <a:gd name="T8" fmla="*/ 145 w 145"/>
                <a:gd name="T9" fmla="*/ 127 h 127"/>
                <a:gd name="T10" fmla="*/ 58 w 145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27">
                  <a:moveTo>
                    <a:pt x="58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73" y="127"/>
                  </a:lnTo>
                  <a:lnTo>
                    <a:pt x="145" y="127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8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1647"/>
            <p:cNvSpPr>
              <a:spLocks/>
            </p:cNvSpPr>
            <p:nvPr userDrawn="1"/>
          </p:nvSpPr>
          <p:spPr bwMode="auto">
            <a:xfrm>
              <a:off x="7275513" y="4432300"/>
              <a:ext cx="230188" cy="201613"/>
            </a:xfrm>
            <a:custGeom>
              <a:avLst/>
              <a:gdLst>
                <a:gd name="T0" fmla="*/ 58 w 145"/>
                <a:gd name="T1" fmla="*/ 0 h 127"/>
                <a:gd name="T2" fmla="*/ 0 w 145"/>
                <a:gd name="T3" fmla="*/ 0 h 127"/>
                <a:gd name="T4" fmla="*/ 0 w 145"/>
                <a:gd name="T5" fmla="*/ 127 h 127"/>
                <a:gd name="T6" fmla="*/ 73 w 145"/>
                <a:gd name="T7" fmla="*/ 127 h 127"/>
                <a:gd name="T8" fmla="*/ 145 w 145"/>
                <a:gd name="T9" fmla="*/ 127 h 127"/>
                <a:gd name="T10" fmla="*/ 58 w 145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27">
                  <a:moveTo>
                    <a:pt x="58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73" y="127"/>
                  </a:lnTo>
                  <a:lnTo>
                    <a:pt x="145" y="127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1648"/>
            <p:cNvSpPr>
              <a:spLocks/>
            </p:cNvSpPr>
            <p:nvPr userDrawn="1"/>
          </p:nvSpPr>
          <p:spPr bwMode="auto">
            <a:xfrm>
              <a:off x="7275513" y="4167188"/>
              <a:ext cx="182563" cy="265113"/>
            </a:xfrm>
            <a:custGeom>
              <a:avLst/>
              <a:gdLst>
                <a:gd name="T0" fmla="*/ 0 w 115"/>
                <a:gd name="T1" fmla="*/ 0 h 167"/>
                <a:gd name="T2" fmla="*/ 0 w 115"/>
                <a:gd name="T3" fmla="*/ 167 h 167"/>
                <a:gd name="T4" fmla="*/ 58 w 115"/>
                <a:gd name="T5" fmla="*/ 167 h 167"/>
                <a:gd name="T6" fmla="*/ 115 w 115"/>
                <a:gd name="T7" fmla="*/ 167 h 167"/>
                <a:gd name="T8" fmla="*/ 0 w 115"/>
                <a:gd name="T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67">
                  <a:moveTo>
                    <a:pt x="0" y="0"/>
                  </a:moveTo>
                  <a:lnTo>
                    <a:pt x="0" y="167"/>
                  </a:lnTo>
                  <a:lnTo>
                    <a:pt x="58" y="167"/>
                  </a:lnTo>
                  <a:lnTo>
                    <a:pt x="115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9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1649"/>
            <p:cNvSpPr>
              <a:spLocks/>
            </p:cNvSpPr>
            <p:nvPr userDrawn="1"/>
          </p:nvSpPr>
          <p:spPr bwMode="auto">
            <a:xfrm>
              <a:off x="7275513" y="4167188"/>
              <a:ext cx="182563" cy="265113"/>
            </a:xfrm>
            <a:custGeom>
              <a:avLst/>
              <a:gdLst>
                <a:gd name="T0" fmla="*/ 0 w 115"/>
                <a:gd name="T1" fmla="*/ 0 h 167"/>
                <a:gd name="T2" fmla="*/ 0 w 115"/>
                <a:gd name="T3" fmla="*/ 167 h 167"/>
                <a:gd name="T4" fmla="*/ 58 w 115"/>
                <a:gd name="T5" fmla="*/ 167 h 167"/>
                <a:gd name="T6" fmla="*/ 115 w 115"/>
                <a:gd name="T7" fmla="*/ 167 h 167"/>
                <a:gd name="T8" fmla="*/ 0 w 115"/>
                <a:gd name="T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67">
                  <a:moveTo>
                    <a:pt x="0" y="0"/>
                  </a:moveTo>
                  <a:lnTo>
                    <a:pt x="0" y="167"/>
                  </a:lnTo>
                  <a:lnTo>
                    <a:pt x="58" y="167"/>
                  </a:lnTo>
                  <a:lnTo>
                    <a:pt x="115" y="16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Rectangle 1650"/>
            <p:cNvSpPr>
              <a:spLocks noChangeArrowheads="1"/>
            </p:cNvSpPr>
            <p:nvPr userDrawn="1"/>
          </p:nvSpPr>
          <p:spPr bwMode="auto">
            <a:xfrm>
              <a:off x="7275513" y="4873625"/>
              <a:ext cx="66675" cy="192088"/>
            </a:xfrm>
            <a:prstGeom prst="rect">
              <a:avLst/>
            </a:pr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Rectangle 1651"/>
            <p:cNvSpPr>
              <a:spLocks noChangeArrowheads="1"/>
            </p:cNvSpPr>
            <p:nvPr userDrawn="1"/>
          </p:nvSpPr>
          <p:spPr bwMode="auto">
            <a:xfrm>
              <a:off x="7275513" y="4873625"/>
              <a:ext cx="6667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1652"/>
            <p:cNvSpPr>
              <a:spLocks/>
            </p:cNvSpPr>
            <p:nvPr userDrawn="1"/>
          </p:nvSpPr>
          <p:spPr bwMode="auto">
            <a:xfrm>
              <a:off x="7208838" y="4070350"/>
              <a:ext cx="131763" cy="123825"/>
            </a:xfrm>
            <a:custGeom>
              <a:avLst/>
              <a:gdLst>
                <a:gd name="T0" fmla="*/ 42 w 83"/>
                <a:gd name="T1" fmla="*/ 0 h 78"/>
                <a:gd name="T2" fmla="*/ 54 w 83"/>
                <a:gd name="T3" fmla="*/ 25 h 78"/>
                <a:gd name="T4" fmla="*/ 83 w 83"/>
                <a:gd name="T5" fmla="*/ 29 h 78"/>
                <a:gd name="T6" fmla="*/ 62 w 83"/>
                <a:gd name="T7" fmla="*/ 50 h 78"/>
                <a:gd name="T8" fmla="*/ 67 w 83"/>
                <a:gd name="T9" fmla="*/ 78 h 78"/>
                <a:gd name="T10" fmla="*/ 42 w 83"/>
                <a:gd name="T11" fmla="*/ 64 h 78"/>
                <a:gd name="T12" fmla="*/ 16 w 83"/>
                <a:gd name="T13" fmla="*/ 78 h 78"/>
                <a:gd name="T14" fmla="*/ 21 w 83"/>
                <a:gd name="T15" fmla="*/ 50 h 78"/>
                <a:gd name="T16" fmla="*/ 0 w 83"/>
                <a:gd name="T17" fmla="*/ 29 h 78"/>
                <a:gd name="T18" fmla="*/ 29 w 83"/>
                <a:gd name="T19" fmla="*/ 25 h 78"/>
                <a:gd name="T20" fmla="*/ 42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42" y="0"/>
                  </a:moveTo>
                  <a:lnTo>
                    <a:pt x="54" y="25"/>
                  </a:lnTo>
                  <a:lnTo>
                    <a:pt x="83" y="29"/>
                  </a:lnTo>
                  <a:lnTo>
                    <a:pt x="62" y="50"/>
                  </a:lnTo>
                  <a:lnTo>
                    <a:pt x="67" y="78"/>
                  </a:lnTo>
                  <a:lnTo>
                    <a:pt x="42" y="64"/>
                  </a:lnTo>
                  <a:lnTo>
                    <a:pt x="16" y="78"/>
                  </a:lnTo>
                  <a:lnTo>
                    <a:pt x="21" y="50"/>
                  </a:lnTo>
                  <a:lnTo>
                    <a:pt x="0" y="29"/>
                  </a:lnTo>
                  <a:lnTo>
                    <a:pt x="29" y="2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1653"/>
            <p:cNvSpPr>
              <a:spLocks/>
            </p:cNvSpPr>
            <p:nvPr userDrawn="1"/>
          </p:nvSpPr>
          <p:spPr bwMode="auto">
            <a:xfrm>
              <a:off x="10995026" y="4437063"/>
              <a:ext cx="587375" cy="427038"/>
            </a:xfrm>
            <a:custGeom>
              <a:avLst/>
              <a:gdLst>
                <a:gd name="T0" fmla="*/ 370 w 370"/>
                <a:gd name="T1" fmla="*/ 269 h 269"/>
                <a:gd name="T2" fmla="*/ 0 w 370"/>
                <a:gd name="T3" fmla="*/ 269 h 269"/>
                <a:gd name="T4" fmla="*/ 109 w 370"/>
                <a:gd name="T5" fmla="*/ 111 h 269"/>
                <a:gd name="T6" fmla="*/ 185 w 370"/>
                <a:gd name="T7" fmla="*/ 0 h 269"/>
                <a:gd name="T8" fmla="*/ 261 w 370"/>
                <a:gd name="T9" fmla="*/ 111 h 269"/>
                <a:gd name="T10" fmla="*/ 370 w 370"/>
                <a:gd name="T11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269">
                  <a:moveTo>
                    <a:pt x="370" y="269"/>
                  </a:moveTo>
                  <a:lnTo>
                    <a:pt x="0" y="269"/>
                  </a:lnTo>
                  <a:lnTo>
                    <a:pt x="109" y="111"/>
                  </a:lnTo>
                  <a:lnTo>
                    <a:pt x="185" y="0"/>
                  </a:lnTo>
                  <a:lnTo>
                    <a:pt x="261" y="111"/>
                  </a:lnTo>
                  <a:lnTo>
                    <a:pt x="370" y="269"/>
                  </a:lnTo>
                  <a:close/>
                </a:path>
              </a:pathLst>
            </a:custGeom>
            <a:solidFill>
              <a:srgbClr val="007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1654"/>
            <p:cNvSpPr>
              <a:spLocks/>
            </p:cNvSpPr>
            <p:nvPr userDrawn="1"/>
          </p:nvSpPr>
          <p:spPr bwMode="auto">
            <a:xfrm>
              <a:off x="10995026" y="4437063"/>
              <a:ext cx="587375" cy="427038"/>
            </a:xfrm>
            <a:custGeom>
              <a:avLst/>
              <a:gdLst>
                <a:gd name="T0" fmla="*/ 370 w 370"/>
                <a:gd name="T1" fmla="*/ 269 h 269"/>
                <a:gd name="T2" fmla="*/ 0 w 370"/>
                <a:gd name="T3" fmla="*/ 269 h 269"/>
                <a:gd name="T4" fmla="*/ 109 w 370"/>
                <a:gd name="T5" fmla="*/ 111 h 269"/>
                <a:gd name="T6" fmla="*/ 185 w 370"/>
                <a:gd name="T7" fmla="*/ 0 h 269"/>
                <a:gd name="T8" fmla="*/ 261 w 370"/>
                <a:gd name="T9" fmla="*/ 111 h 269"/>
                <a:gd name="T10" fmla="*/ 370 w 370"/>
                <a:gd name="T11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269">
                  <a:moveTo>
                    <a:pt x="370" y="269"/>
                  </a:moveTo>
                  <a:lnTo>
                    <a:pt x="0" y="269"/>
                  </a:lnTo>
                  <a:lnTo>
                    <a:pt x="109" y="111"/>
                  </a:lnTo>
                  <a:lnTo>
                    <a:pt x="185" y="0"/>
                  </a:lnTo>
                  <a:lnTo>
                    <a:pt x="261" y="111"/>
                  </a:lnTo>
                  <a:lnTo>
                    <a:pt x="370" y="26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1655"/>
            <p:cNvSpPr>
              <a:spLocks/>
            </p:cNvSpPr>
            <p:nvPr userDrawn="1"/>
          </p:nvSpPr>
          <p:spPr bwMode="auto">
            <a:xfrm>
              <a:off x="11045826" y="4262438"/>
              <a:ext cx="484188" cy="350838"/>
            </a:xfrm>
            <a:custGeom>
              <a:avLst/>
              <a:gdLst>
                <a:gd name="T0" fmla="*/ 305 w 305"/>
                <a:gd name="T1" fmla="*/ 221 h 221"/>
                <a:gd name="T2" fmla="*/ 0 w 305"/>
                <a:gd name="T3" fmla="*/ 221 h 221"/>
                <a:gd name="T4" fmla="*/ 92 w 305"/>
                <a:gd name="T5" fmla="*/ 87 h 221"/>
                <a:gd name="T6" fmla="*/ 153 w 305"/>
                <a:gd name="T7" fmla="*/ 0 h 221"/>
                <a:gd name="T8" fmla="*/ 213 w 305"/>
                <a:gd name="T9" fmla="*/ 87 h 221"/>
                <a:gd name="T10" fmla="*/ 305 w 305"/>
                <a:gd name="T11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5" h="221">
                  <a:moveTo>
                    <a:pt x="305" y="221"/>
                  </a:moveTo>
                  <a:lnTo>
                    <a:pt x="0" y="221"/>
                  </a:lnTo>
                  <a:lnTo>
                    <a:pt x="92" y="87"/>
                  </a:lnTo>
                  <a:lnTo>
                    <a:pt x="153" y="0"/>
                  </a:lnTo>
                  <a:lnTo>
                    <a:pt x="213" y="87"/>
                  </a:lnTo>
                  <a:lnTo>
                    <a:pt x="305" y="221"/>
                  </a:lnTo>
                  <a:close/>
                </a:path>
              </a:pathLst>
            </a:custGeom>
            <a:solidFill>
              <a:srgbClr val="00A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1656"/>
            <p:cNvSpPr>
              <a:spLocks/>
            </p:cNvSpPr>
            <p:nvPr userDrawn="1"/>
          </p:nvSpPr>
          <p:spPr bwMode="auto">
            <a:xfrm>
              <a:off x="11045826" y="4262438"/>
              <a:ext cx="484188" cy="350838"/>
            </a:xfrm>
            <a:custGeom>
              <a:avLst/>
              <a:gdLst>
                <a:gd name="T0" fmla="*/ 305 w 305"/>
                <a:gd name="T1" fmla="*/ 221 h 221"/>
                <a:gd name="T2" fmla="*/ 0 w 305"/>
                <a:gd name="T3" fmla="*/ 221 h 221"/>
                <a:gd name="T4" fmla="*/ 92 w 305"/>
                <a:gd name="T5" fmla="*/ 87 h 221"/>
                <a:gd name="T6" fmla="*/ 153 w 305"/>
                <a:gd name="T7" fmla="*/ 0 h 221"/>
                <a:gd name="T8" fmla="*/ 213 w 305"/>
                <a:gd name="T9" fmla="*/ 87 h 221"/>
                <a:gd name="T10" fmla="*/ 305 w 305"/>
                <a:gd name="T11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5" h="221">
                  <a:moveTo>
                    <a:pt x="305" y="221"/>
                  </a:moveTo>
                  <a:lnTo>
                    <a:pt x="0" y="221"/>
                  </a:lnTo>
                  <a:lnTo>
                    <a:pt x="92" y="87"/>
                  </a:lnTo>
                  <a:lnTo>
                    <a:pt x="153" y="0"/>
                  </a:lnTo>
                  <a:lnTo>
                    <a:pt x="213" y="87"/>
                  </a:lnTo>
                  <a:lnTo>
                    <a:pt x="305" y="2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1657"/>
            <p:cNvSpPr>
              <a:spLocks/>
            </p:cNvSpPr>
            <p:nvPr userDrawn="1"/>
          </p:nvSpPr>
          <p:spPr bwMode="auto">
            <a:xfrm>
              <a:off x="11096626" y="4122738"/>
              <a:ext cx="384175" cy="277813"/>
            </a:xfrm>
            <a:custGeom>
              <a:avLst/>
              <a:gdLst>
                <a:gd name="T0" fmla="*/ 242 w 242"/>
                <a:gd name="T1" fmla="*/ 175 h 175"/>
                <a:gd name="T2" fmla="*/ 0 w 242"/>
                <a:gd name="T3" fmla="*/ 175 h 175"/>
                <a:gd name="T4" fmla="*/ 121 w 242"/>
                <a:gd name="T5" fmla="*/ 0 h 175"/>
                <a:gd name="T6" fmla="*/ 242 w 242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175">
                  <a:moveTo>
                    <a:pt x="242" y="175"/>
                  </a:moveTo>
                  <a:lnTo>
                    <a:pt x="0" y="175"/>
                  </a:lnTo>
                  <a:lnTo>
                    <a:pt x="121" y="0"/>
                  </a:lnTo>
                  <a:lnTo>
                    <a:pt x="242" y="17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1658"/>
            <p:cNvSpPr>
              <a:spLocks/>
            </p:cNvSpPr>
            <p:nvPr userDrawn="1"/>
          </p:nvSpPr>
          <p:spPr bwMode="auto">
            <a:xfrm>
              <a:off x="11096626" y="4122738"/>
              <a:ext cx="384175" cy="277813"/>
            </a:xfrm>
            <a:custGeom>
              <a:avLst/>
              <a:gdLst>
                <a:gd name="T0" fmla="*/ 242 w 242"/>
                <a:gd name="T1" fmla="*/ 175 h 175"/>
                <a:gd name="T2" fmla="*/ 0 w 242"/>
                <a:gd name="T3" fmla="*/ 175 h 175"/>
                <a:gd name="T4" fmla="*/ 121 w 242"/>
                <a:gd name="T5" fmla="*/ 0 h 175"/>
                <a:gd name="T6" fmla="*/ 242 w 242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175">
                  <a:moveTo>
                    <a:pt x="242" y="175"/>
                  </a:moveTo>
                  <a:lnTo>
                    <a:pt x="0" y="175"/>
                  </a:lnTo>
                  <a:lnTo>
                    <a:pt x="121" y="0"/>
                  </a:lnTo>
                  <a:lnTo>
                    <a:pt x="242" y="1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Rectangle 1659"/>
            <p:cNvSpPr>
              <a:spLocks noChangeArrowheads="1"/>
            </p:cNvSpPr>
            <p:nvPr userDrawn="1"/>
          </p:nvSpPr>
          <p:spPr bwMode="auto">
            <a:xfrm>
              <a:off x="11218863" y="4864100"/>
              <a:ext cx="139700" cy="201613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Rectangle 1660"/>
            <p:cNvSpPr>
              <a:spLocks noChangeArrowheads="1"/>
            </p:cNvSpPr>
            <p:nvPr userDrawn="1"/>
          </p:nvSpPr>
          <p:spPr bwMode="auto">
            <a:xfrm>
              <a:off x="11218863" y="4864100"/>
              <a:ext cx="1397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1661"/>
            <p:cNvSpPr>
              <a:spLocks/>
            </p:cNvSpPr>
            <p:nvPr userDrawn="1"/>
          </p:nvSpPr>
          <p:spPr bwMode="auto">
            <a:xfrm>
              <a:off x="11288713" y="4613275"/>
              <a:ext cx="293688" cy="250825"/>
            </a:xfrm>
            <a:custGeom>
              <a:avLst/>
              <a:gdLst>
                <a:gd name="T0" fmla="*/ 76 w 185"/>
                <a:gd name="T1" fmla="*/ 0 h 158"/>
                <a:gd name="T2" fmla="*/ 0 w 185"/>
                <a:gd name="T3" fmla="*/ 0 h 158"/>
                <a:gd name="T4" fmla="*/ 0 w 185"/>
                <a:gd name="T5" fmla="*/ 158 h 158"/>
                <a:gd name="T6" fmla="*/ 44 w 185"/>
                <a:gd name="T7" fmla="*/ 158 h 158"/>
                <a:gd name="T8" fmla="*/ 185 w 185"/>
                <a:gd name="T9" fmla="*/ 158 h 158"/>
                <a:gd name="T10" fmla="*/ 76 w 185"/>
                <a:gd name="T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58">
                  <a:moveTo>
                    <a:pt x="76" y="0"/>
                  </a:moveTo>
                  <a:lnTo>
                    <a:pt x="0" y="0"/>
                  </a:lnTo>
                  <a:lnTo>
                    <a:pt x="0" y="158"/>
                  </a:lnTo>
                  <a:lnTo>
                    <a:pt x="44" y="158"/>
                  </a:lnTo>
                  <a:lnTo>
                    <a:pt x="185" y="15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1662"/>
            <p:cNvSpPr>
              <a:spLocks/>
            </p:cNvSpPr>
            <p:nvPr userDrawn="1"/>
          </p:nvSpPr>
          <p:spPr bwMode="auto">
            <a:xfrm>
              <a:off x="11288713" y="4613275"/>
              <a:ext cx="293688" cy="250825"/>
            </a:xfrm>
            <a:custGeom>
              <a:avLst/>
              <a:gdLst>
                <a:gd name="T0" fmla="*/ 76 w 185"/>
                <a:gd name="T1" fmla="*/ 0 h 158"/>
                <a:gd name="T2" fmla="*/ 0 w 185"/>
                <a:gd name="T3" fmla="*/ 0 h 158"/>
                <a:gd name="T4" fmla="*/ 0 w 185"/>
                <a:gd name="T5" fmla="*/ 158 h 158"/>
                <a:gd name="T6" fmla="*/ 44 w 185"/>
                <a:gd name="T7" fmla="*/ 158 h 158"/>
                <a:gd name="T8" fmla="*/ 185 w 185"/>
                <a:gd name="T9" fmla="*/ 158 h 158"/>
                <a:gd name="T10" fmla="*/ 76 w 185"/>
                <a:gd name="T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58">
                  <a:moveTo>
                    <a:pt x="76" y="0"/>
                  </a:moveTo>
                  <a:lnTo>
                    <a:pt x="0" y="0"/>
                  </a:lnTo>
                  <a:lnTo>
                    <a:pt x="0" y="158"/>
                  </a:lnTo>
                  <a:lnTo>
                    <a:pt x="44" y="158"/>
                  </a:lnTo>
                  <a:lnTo>
                    <a:pt x="185" y="158"/>
                  </a:lnTo>
                  <a:lnTo>
                    <a:pt x="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663"/>
            <p:cNvSpPr>
              <a:spLocks/>
            </p:cNvSpPr>
            <p:nvPr userDrawn="1"/>
          </p:nvSpPr>
          <p:spPr bwMode="auto">
            <a:xfrm>
              <a:off x="11288713" y="4400550"/>
              <a:ext cx="241300" cy="212725"/>
            </a:xfrm>
            <a:custGeom>
              <a:avLst/>
              <a:gdLst>
                <a:gd name="T0" fmla="*/ 60 w 152"/>
                <a:gd name="T1" fmla="*/ 0 h 134"/>
                <a:gd name="T2" fmla="*/ 0 w 152"/>
                <a:gd name="T3" fmla="*/ 0 h 134"/>
                <a:gd name="T4" fmla="*/ 0 w 152"/>
                <a:gd name="T5" fmla="*/ 134 h 134"/>
                <a:gd name="T6" fmla="*/ 76 w 152"/>
                <a:gd name="T7" fmla="*/ 134 h 134"/>
                <a:gd name="T8" fmla="*/ 152 w 152"/>
                <a:gd name="T9" fmla="*/ 134 h 134"/>
                <a:gd name="T10" fmla="*/ 60 w 152"/>
                <a:gd name="T1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34">
                  <a:moveTo>
                    <a:pt x="60" y="0"/>
                  </a:moveTo>
                  <a:lnTo>
                    <a:pt x="0" y="0"/>
                  </a:lnTo>
                  <a:lnTo>
                    <a:pt x="0" y="134"/>
                  </a:lnTo>
                  <a:lnTo>
                    <a:pt x="76" y="134"/>
                  </a:lnTo>
                  <a:lnTo>
                    <a:pt x="152" y="13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8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1664"/>
            <p:cNvSpPr>
              <a:spLocks/>
            </p:cNvSpPr>
            <p:nvPr userDrawn="1"/>
          </p:nvSpPr>
          <p:spPr bwMode="auto">
            <a:xfrm>
              <a:off x="11288713" y="4400550"/>
              <a:ext cx="241300" cy="212725"/>
            </a:xfrm>
            <a:custGeom>
              <a:avLst/>
              <a:gdLst>
                <a:gd name="T0" fmla="*/ 60 w 152"/>
                <a:gd name="T1" fmla="*/ 0 h 134"/>
                <a:gd name="T2" fmla="*/ 0 w 152"/>
                <a:gd name="T3" fmla="*/ 0 h 134"/>
                <a:gd name="T4" fmla="*/ 0 w 152"/>
                <a:gd name="T5" fmla="*/ 134 h 134"/>
                <a:gd name="T6" fmla="*/ 76 w 152"/>
                <a:gd name="T7" fmla="*/ 134 h 134"/>
                <a:gd name="T8" fmla="*/ 152 w 152"/>
                <a:gd name="T9" fmla="*/ 134 h 134"/>
                <a:gd name="T10" fmla="*/ 60 w 152"/>
                <a:gd name="T1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34">
                  <a:moveTo>
                    <a:pt x="60" y="0"/>
                  </a:moveTo>
                  <a:lnTo>
                    <a:pt x="0" y="0"/>
                  </a:lnTo>
                  <a:lnTo>
                    <a:pt x="0" y="134"/>
                  </a:lnTo>
                  <a:lnTo>
                    <a:pt x="76" y="134"/>
                  </a:lnTo>
                  <a:lnTo>
                    <a:pt x="152" y="134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665"/>
            <p:cNvSpPr>
              <a:spLocks/>
            </p:cNvSpPr>
            <p:nvPr userDrawn="1"/>
          </p:nvSpPr>
          <p:spPr bwMode="auto">
            <a:xfrm>
              <a:off x="11288713" y="4122738"/>
              <a:ext cx="192088" cy="277813"/>
            </a:xfrm>
            <a:custGeom>
              <a:avLst/>
              <a:gdLst>
                <a:gd name="T0" fmla="*/ 0 w 121"/>
                <a:gd name="T1" fmla="*/ 0 h 175"/>
                <a:gd name="T2" fmla="*/ 0 w 121"/>
                <a:gd name="T3" fmla="*/ 175 h 175"/>
                <a:gd name="T4" fmla="*/ 60 w 121"/>
                <a:gd name="T5" fmla="*/ 175 h 175"/>
                <a:gd name="T6" fmla="*/ 121 w 121"/>
                <a:gd name="T7" fmla="*/ 175 h 175"/>
                <a:gd name="T8" fmla="*/ 0 w 121"/>
                <a:gd name="T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75">
                  <a:moveTo>
                    <a:pt x="0" y="0"/>
                  </a:moveTo>
                  <a:lnTo>
                    <a:pt x="0" y="175"/>
                  </a:lnTo>
                  <a:lnTo>
                    <a:pt x="60" y="175"/>
                  </a:lnTo>
                  <a:lnTo>
                    <a:pt x="121" y="1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9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666"/>
            <p:cNvSpPr>
              <a:spLocks/>
            </p:cNvSpPr>
            <p:nvPr userDrawn="1"/>
          </p:nvSpPr>
          <p:spPr bwMode="auto">
            <a:xfrm>
              <a:off x="11288713" y="4122738"/>
              <a:ext cx="192088" cy="277813"/>
            </a:xfrm>
            <a:custGeom>
              <a:avLst/>
              <a:gdLst>
                <a:gd name="T0" fmla="*/ 0 w 121"/>
                <a:gd name="T1" fmla="*/ 0 h 175"/>
                <a:gd name="T2" fmla="*/ 0 w 121"/>
                <a:gd name="T3" fmla="*/ 175 h 175"/>
                <a:gd name="T4" fmla="*/ 60 w 121"/>
                <a:gd name="T5" fmla="*/ 175 h 175"/>
                <a:gd name="T6" fmla="*/ 121 w 121"/>
                <a:gd name="T7" fmla="*/ 175 h 175"/>
                <a:gd name="T8" fmla="*/ 0 w 121"/>
                <a:gd name="T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75">
                  <a:moveTo>
                    <a:pt x="0" y="0"/>
                  </a:moveTo>
                  <a:lnTo>
                    <a:pt x="0" y="175"/>
                  </a:lnTo>
                  <a:lnTo>
                    <a:pt x="60" y="175"/>
                  </a:lnTo>
                  <a:lnTo>
                    <a:pt x="121" y="17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1667"/>
            <p:cNvSpPr>
              <a:spLocks/>
            </p:cNvSpPr>
            <p:nvPr userDrawn="1"/>
          </p:nvSpPr>
          <p:spPr bwMode="auto">
            <a:xfrm>
              <a:off x="11288713" y="4864100"/>
              <a:ext cx="69850" cy="201613"/>
            </a:xfrm>
            <a:custGeom>
              <a:avLst/>
              <a:gdLst>
                <a:gd name="T0" fmla="*/ 44 w 44"/>
                <a:gd name="T1" fmla="*/ 0 h 127"/>
                <a:gd name="T2" fmla="*/ 0 w 44"/>
                <a:gd name="T3" fmla="*/ 0 h 127"/>
                <a:gd name="T4" fmla="*/ 0 w 44"/>
                <a:gd name="T5" fmla="*/ 127 h 127"/>
                <a:gd name="T6" fmla="*/ 44 w 44"/>
                <a:gd name="T7" fmla="*/ 127 h 127"/>
                <a:gd name="T8" fmla="*/ 44 w 44"/>
                <a:gd name="T9" fmla="*/ 127 h 127"/>
                <a:gd name="T10" fmla="*/ 44 w 44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27">
                  <a:moveTo>
                    <a:pt x="44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1668"/>
            <p:cNvSpPr>
              <a:spLocks/>
            </p:cNvSpPr>
            <p:nvPr userDrawn="1"/>
          </p:nvSpPr>
          <p:spPr bwMode="auto">
            <a:xfrm>
              <a:off x="11288713" y="4864100"/>
              <a:ext cx="69850" cy="201613"/>
            </a:xfrm>
            <a:custGeom>
              <a:avLst/>
              <a:gdLst>
                <a:gd name="T0" fmla="*/ 44 w 44"/>
                <a:gd name="T1" fmla="*/ 0 h 127"/>
                <a:gd name="T2" fmla="*/ 0 w 44"/>
                <a:gd name="T3" fmla="*/ 0 h 127"/>
                <a:gd name="T4" fmla="*/ 0 w 44"/>
                <a:gd name="T5" fmla="*/ 127 h 127"/>
                <a:gd name="T6" fmla="*/ 44 w 44"/>
                <a:gd name="T7" fmla="*/ 127 h 127"/>
                <a:gd name="T8" fmla="*/ 44 w 44"/>
                <a:gd name="T9" fmla="*/ 127 h 127"/>
                <a:gd name="T10" fmla="*/ 44 w 44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27">
                  <a:moveTo>
                    <a:pt x="44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1669"/>
            <p:cNvSpPr>
              <a:spLocks/>
            </p:cNvSpPr>
            <p:nvPr userDrawn="1"/>
          </p:nvSpPr>
          <p:spPr bwMode="auto">
            <a:xfrm>
              <a:off x="6313488" y="679450"/>
              <a:ext cx="952500" cy="1303338"/>
            </a:xfrm>
            <a:custGeom>
              <a:avLst/>
              <a:gdLst>
                <a:gd name="T0" fmla="*/ 600 w 600"/>
                <a:gd name="T1" fmla="*/ 82 h 821"/>
                <a:gd name="T2" fmla="*/ 378 w 600"/>
                <a:gd name="T3" fmla="*/ 178 h 821"/>
                <a:gd name="T4" fmla="*/ 378 w 600"/>
                <a:gd name="T5" fmla="*/ 643 h 821"/>
                <a:gd name="T6" fmla="*/ 600 w 600"/>
                <a:gd name="T7" fmla="*/ 740 h 821"/>
                <a:gd name="T8" fmla="*/ 147 w 600"/>
                <a:gd name="T9" fmla="*/ 678 h 821"/>
                <a:gd name="T10" fmla="*/ 147 w 600"/>
                <a:gd name="T11" fmla="*/ 144 h 821"/>
                <a:gd name="T12" fmla="*/ 600 w 600"/>
                <a:gd name="T13" fmla="*/ 8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0" h="821">
                  <a:moveTo>
                    <a:pt x="600" y="82"/>
                  </a:moveTo>
                  <a:cubicBezTo>
                    <a:pt x="520" y="84"/>
                    <a:pt x="440" y="117"/>
                    <a:pt x="378" y="178"/>
                  </a:cubicBezTo>
                  <a:cubicBezTo>
                    <a:pt x="250" y="307"/>
                    <a:pt x="250" y="515"/>
                    <a:pt x="378" y="643"/>
                  </a:cubicBezTo>
                  <a:cubicBezTo>
                    <a:pt x="440" y="705"/>
                    <a:pt x="520" y="737"/>
                    <a:pt x="600" y="740"/>
                  </a:cubicBezTo>
                  <a:cubicBezTo>
                    <a:pt x="456" y="821"/>
                    <a:pt x="270" y="801"/>
                    <a:pt x="147" y="678"/>
                  </a:cubicBezTo>
                  <a:cubicBezTo>
                    <a:pt x="0" y="530"/>
                    <a:pt x="0" y="291"/>
                    <a:pt x="147" y="144"/>
                  </a:cubicBezTo>
                  <a:cubicBezTo>
                    <a:pt x="270" y="21"/>
                    <a:pt x="456" y="0"/>
                    <a:pt x="600" y="82"/>
                  </a:cubicBezTo>
                  <a:close/>
                </a:path>
              </a:pathLst>
            </a:custGeom>
            <a:solidFill>
              <a:srgbClr val="F6D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1670"/>
            <p:cNvSpPr>
              <a:spLocks/>
            </p:cNvSpPr>
            <p:nvPr userDrawn="1"/>
          </p:nvSpPr>
          <p:spPr bwMode="auto">
            <a:xfrm>
              <a:off x="6121401" y="2278063"/>
              <a:ext cx="249238" cy="249238"/>
            </a:xfrm>
            <a:custGeom>
              <a:avLst/>
              <a:gdLst>
                <a:gd name="T0" fmla="*/ 79 w 157"/>
                <a:gd name="T1" fmla="*/ 0 h 157"/>
                <a:gd name="T2" fmla="*/ 0 w 157"/>
                <a:gd name="T3" fmla="*/ 79 h 157"/>
                <a:gd name="T4" fmla="*/ 79 w 157"/>
                <a:gd name="T5" fmla="*/ 157 h 157"/>
                <a:gd name="T6" fmla="*/ 157 w 157"/>
                <a:gd name="T7" fmla="*/ 79 h 157"/>
                <a:gd name="T8" fmla="*/ 79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9" y="0"/>
                  </a:moveTo>
                  <a:cubicBezTo>
                    <a:pt x="79" y="60"/>
                    <a:pt x="60" y="79"/>
                    <a:pt x="0" y="79"/>
                  </a:cubicBezTo>
                  <a:cubicBezTo>
                    <a:pt x="60" y="79"/>
                    <a:pt x="79" y="97"/>
                    <a:pt x="79" y="157"/>
                  </a:cubicBezTo>
                  <a:cubicBezTo>
                    <a:pt x="79" y="97"/>
                    <a:pt x="97" y="79"/>
                    <a:pt x="157" y="79"/>
                  </a:cubicBezTo>
                  <a:cubicBezTo>
                    <a:pt x="97" y="79"/>
                    <a:pt x="79" y="60"/>
                    <a:pt x="79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1671"/>
            <p:cNvSpPr>
              <a:spLocks/>
            </p:cNvSpPr>
            <p:nvPr userDrawn="1"/>
          </p:nvSpPr>
          <p:spPr bwMode="auto">
            <a:xfrm>
              <a:off x="7842251" y="1455738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1672"/>
            <p:cNvSpPr>
              <a:spLocks/>
            </p:cNvSpPr>
            <p:nvPr userDrawn="1"/>
          </p:nvSpPr>
          <p:spPr bwMode="auto">
            <a:xfrm>
              <a:off x="9863138" y="2278063"/>
              <a:ext cx="249238" cy="249238"/>
            </a:xfrm>
            <a:custGeom>
              <a:avLst/>
              <a:gdLst>
                <a:gd name="T0" fmla="*/ 79 w 157"/>
                <a:gd name="T1" fmla="*/ 0 h 157"/>
                <a:gd name="T2" fmla="*/ 0 w 157"/>
                <a:gd name="T3" fmla="*/ 79 h 157"/>
                <a:gd name="T4" fmla="*/ 79 w 157"/>
                <a:gd name="T5" fmla="*/ 157 h 157"/>
                <a:gd name="T6" fmla="*/ 157 w 157"/>
                <a:gd name="T7" fmla="*/ 79 h 157"/>
                <a:gd name="T8" fmla="*/ 79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9" y="0"/>
                  </a:moveTo>
                  <a:cubicBezTo>
                    <a:pt x="79" y="60"/>
                    <a:pt x="61" y="79"/>
                    <a:pt x="0" y="79"/>
                  </a:cubicBezTo>
                  <a:cubicBezTo>
                    <a:pt x="61" y="79"/>
                    <a:pt x="79" y="97"/>
                    <a:pt x="79" y="157"/>
                  </a:cubicBezTo>
                  <a:cubicBezTo>
                    <a:pt x="79" y="97"/>
                    <a:pt x="97" y="79"/>
                    <a:pt x="157" y="79"/>
                  </a:cubicBezTo>
                  <a:cubicBezTo>
                    <a:pt x="97" y="79"/>
                    <a:pt x="79" y="60"/>
                    <a:pt x="79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1673"/>
            <p:cNvSpPr>
              <a:spLocks/>
            </p:cNvSpPr>
            <p:nvPr userDrawn="1"/>
          </p:nvSpPr>
          <p:spPr bwMode="auto">
            <a:xfrm>
              <a:off x="10623551" y="1814513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674"/>
            <p:cNvSpPr>
              <a:spLocks/>
            </p:cNvSpPr>
            <p:nvPr userDrawn="1"/>
          </p:nvSpPr>
          <p:spPr bwMode="auto">
            <a:xfrm>
              <a:off x="9759951" y="1206500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675"/>
            <p:cNvSpPr>
              <a:spLocks/>
            </p:cNvSpPr>
            <p:nvPr userDrawn="1"/>
          </p:nvSpPr>
          <p:spPr bwMode="auto">
            <a:xfrm>
              <a:off x="11095038" y="2646363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6" y="79"/>
                    <a:pt x="157" y="79"/>
                  </a:cubicBezTo>
                  <a:cubicBezTo>
                    <a:pt x="96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676"/>
            <p:cNvSpPr>
              <a:spLocks/>
            </p:cNvSpPr>
            <p:nvPr userDrawn="1"/>
          </p:nvSpPr>
          <p:spPr bwMode="auto">
            <a:xfrm>
              <a:off x="7356476" y="2403475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8 h 157"/>
                <a:gd name="T4" fmla="*/ 78 w 157"/>
                <a:gd name="T5" fmla="*/ 157 h 157"/>
                <a:gd name="T6" fmla="*/ 157 w 157"/>
                <a:gd name="T7" fmla="*/ 78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8"/>
                    <a:pt x="0" y="78"/>
                  </a:cubicBezTo>
                  <a:cubicBezTo>
                    <a:pt x="60" y="78"/>
                    <a:pt x="78" y="97"/>
                    <a:pt x="78" y="157"/>
                  </a:cubicBezTo>
                  <a:cubicBezTo>
                    <a:pt x="78" y="97"/>
                    <a:pt x="97" y="78"/>
                    <a:pt x="157" y="78"/>
                  </a:cubicBezTo>
                  <a:cubicBezTo>
                    <a:pt x="97" y="78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Rectangle 1677"/>
            <p:cNvSpPr>
              <a:spLocks noChangeArrowheads="1"/>
            </p:cNvSpPr>
            <p:nvPr userDrawn="1"/>
          </p:nvSpPr>
          <p:spPr bwMode="auto">
            <a:xfrm>
              <a:off x="8094663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Oval 1678"/>
            <p:cNvSpPr>
              <a:spLocks noChangeArrowheads="1"/>
            </p:cNvSpPr>
            <p:nvPr userDrawn="1"/>
          </p:nvSpPr>
          <p:spPr bwMode="auto">
            <a:xfrm>
              <a:off x="8047038" y="4070350"/>
              <a:ext cx="109538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Rectangle 1679"/>
            <p:cNvSpPr>
              <a:spLocks noChangeArrowheads="1"/>
            </p:cNvSpPr>
            <p:nvPr userDrawn="1"/>
          </p:nvSpPr>
          <p:spPr bwMode="auto">
            <a:xfrm>
              <a:off x="7820026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Oval 1680"/>
            <p:cNvSpPr>
              <a:spLocks noChangeArrowheads="1"/>
            </p:cNvSpPr>
            <p:nvPr userDrawn="1"/>
          </p:nvSpPr>
          <p:spPr bwMode="auto">
            <a:xfrm>
              <a:off x="7772401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1681"/>
            <p:cNvSpPr>
              <a:spLocks/>
            </p:cNvSpPr>
            <p:nvPr userDrawn="1"/>
          </p:nvSpPr>
          <p:spPr bwMode="auto">
            <a:xfrm>
              <a:off x="7826376" y="4056063"/>
              <a:ext cx="276225" cy="1009650"/>
            </a:xfrm>
            <a:custGeom>
              <a:avLst/>
              <a:gdLst>
                <a:gd name="T0" fmla="*/ 174 w 174"/>
                <a:gd name="T1" fmla="*/ 103 h 636"/>
                <a:gd name="T2" fmla="*/ 174 w 174"/>
                <a:gd name="T3" fmla="*/ 89 h 636"/>
                <a:gd name="T4" fmla="*/ 95 w 174"/>
                <a:gd name="T5" fmla="*/ 89 h 636"/>
                <a:gd name="T6" fmla="*/ 95 w 174"/>
                <a:gd name="T7" fmla="*/ 47 h 636"/>
                <a:gd name="T8" fmla="*/ 101 w 174"/>
                <a:gd name="T9" fmla="*/ 47 h 636"/>
                <a:gd name="T10" fmla="*/ 108 w 174"/>
                <a:gd name="T11" fmla="*/ 19 h 636"/>
                <a:gd name="T12" fmla="*/ 111 w 174"/>
                <a:gd name="T13" fmla="*/ 19 h 636"/>
                <a:gd name="T14" fmla="*/ 111 w 174"/>
                <a:gd name="T15" fmla="*/ 0 h 636"/>
                <a:gd name="T16" fmla="*/ 62 w 174"/>
                <a:gd name="T17" fmla="*/ 0 h 636"/>
                <a:gd name="T18" fmla="*/ 62 w 174"/>
                <a:gd name="T19" fmla="*/ 19 h 636"/>
                <a:gd name="T20" fmla="*/ 65 w 174"/>
                <a:gd name="T21" fmla="*/ 19 h 636"/>
                <a:gd name="T22" fmla="*/ 73 w 174"/>
                <a:gd name="T23" fmla="*/ 47 h 636"/>
                <a:gd name="T24" fmla="*/ 78 w 174"/>
                <a:gd name="T25" fmla="*/ 47 h 636"/>
                <a:gd name="T26" fmla="*/ 78 w 174"/>
                <a:gd name="T27" fmla="*/ 89 h 636"/>
                <a:gd name="T28" fmla="*/ 0 w 174"/>
                <a:gd name="T29" fmla="*/ 89 h 636"/>
                <a:gd name="T30" fmla="*/ 0 w 174"/>
                <a:gd name="T31" fmla="*/ 103 h 636"/>
                <a:gd name="T32" fmla="*/ 78 w 174"/>
                <a:gd name="T33" fmla="*/ 103 h 636"/>
                <a:gd name="T34" fmla="*/ 78 w 174"/>
                <a:gd name="T35" fmla="*/ 561 h 636"/>
                <a:gd name="T36" fmla="*/ 58 w 174"/>
                <a:gd name="T37" fmla="*/ 561 h 636"/>
                <a:gd name="T38" fmla="*/ 44 w 174"/>
                <a:gd name="T39" fmla="*/ 617 h 636"/>
                <a:gd name="T40" fmla="*/ 38 w 174"/>
                <a:gd name="T41" fmla="*/ 617 h 636"/>
                <a:gd name="T42" fmla="*/ 38 w 174"/>
                <a:gd name="T43" fmla="*/ 636 h 636"/>
                <a:gd name="T44" fmla="*/ 136 w 174"/>
                <a:gd name="T45" fmla="*/ 636 h 636"/>
                <a:gd name="T46" fmla="*/ 136 w 174"/>
                <a:gd name="T47" fmla="*/ 617 h 636"/>
                <a:gd name="T48" fmla="*/ 130 w 174"/>
                <a:gd name="T49" fmla="*/ 617 h 636"/>
                <a:gd name="T50" fmla="*/ 116 w 174"/>
                <a:gd name="T51" fmla="*/ 561 h 636"/>
                <a:gd name="T52" fmla="*/ 95 w 174"/>
                <a:gd name="T53" fmla="*/ 561 h 636"/>
                <a:gd name="T54" fmla="*/ 95 w 174"/>
                <a:gd name="T55" fmla="*/ 103 h 636"/>
                <a:gd name="T56" fmla="*/ 174 w 174"/>
                <a:gd name="T57" fmla="*/ 103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636">
                  <a:moveTo>
                    <a:pt x="174" y="103"/>
                  </a:moveTo>
                  <a:lnTo>
                    <a:pt x="174" y="89"/>
                  </a:lnTo>
                  <a:lnTo>
                    <a:pt x="95" y="89"/>
                  </a:lnTo>
                  <a:lnTo>
                    <a:pt x="95" y="47"/>
                  </a:lnTo>
                  <a:lnTo>
                    <a:pt x="101" y="47"/>
                  </a:lnTo>
                  <a:lnTo>
                    <a:pt x="108" y="19"/>
                  </a:lnTo>
                  <a:lnTo>
                    <a:pt x="111" y="19"/>
                  </a:lnTo>
                  <a:lnTo>
                    <a:pt x="111" y="0"/>
                  </a:lnTo>
                  <a:lnTo>
                    <a:pt x="62" y="0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73" y="47"/>
                  </a:lnTo>
                  <a:lnTo>
                    <a:pt x="78" y="47"/>
                  </a:lnTo>
                  <a:lnTo>
                    <a:pt x="78" y="89"/>
                  </a:lnTo>
                  <a:lnTo>
                    <a:pt x="0" y="89"/>
                  </a:lnTo>
                  <a:lnTo>
                    <a:pt x="0" y="103"/>
                  </a:lnTo>
                  <a:lnTo>
                    <a:pt x="78" y="103"/>
                  </a:lnTo>
                  <a:lnTo>
                    <a:pt x="78" y="561"/>
                  </a:lnTo>
                  <a:lnTo>
                    <a:pt x="58" y="561"/>
                  </a:lnTo>
                  <a:lnTo>
                    <a:pt x="44" y="617"/>
                  </a:lnTo>
                  <a:lnTo>
                    <a:pt x="38" y="617"/>
                  </a:lnTo>
                  <a:lnTo>
                    <a:pt x="38" y="636"/>
                  </a:lnTo>
                  <a:lnTo>
                    <a:pt x="136" y="636"/>
                  </a:lnTo>
                  <a:lnTo>
                    <a:pt x="136" y="617"/>
                  </a:lnTo>
                  <a:lnTo>
                    <a:pt x="130" y="617"/>
                  </a:lnTo>
                  <a:lnTo>
                    <a:pt x="116" y="561"/>
                  </a:lnTo>
                  <a:lnTo>
                    <a:pt x="95" y="561"/>
                  </a:lnTo>
                  <a:lnTo>
                    <a:pt x="95" y="103"/>
                  </a:lnTo>
                  <a:lnTo>
                    <a:pt x="174" y="103"/>
                  </a:lnTo>
                  <a:close/>
                </a:path>
              </a:pathLst>
            </a:cu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Rectangle 1682"/>
            <p:cNvSpPr>
              <a:spLocks noChangeArrowheads="1"/>
            </p:cNvSpPr>
            <p:nvPr userDrawn="1"/>
          </p:nvSpPr>
          <p:spPr bwMode="auto">
            <a:xfrm>
              <a:off x="9779001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Oval 1683"/>
            <p:cNvSpPr>
              <a:spLocks noChangeArrowheads="1"/>
            </p:cNvSpPr>
            <p:nvPr userDrawn="1"/>
          </p:nvSpPr>
          <p:spPr bwMode="auto">
            <a:xfrm>
              <a:off x="9731376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Rectangle 1684"/>
            <p:cNvSpPr>
              <a:spLocks noChangeArrowheads="1"/>
            </p:cNvSpPr>
            <p:nvPr userDrawn="1"/>
          </p:nvSpPr>
          <p:spPr bwMode="auto">
            <a:xfrm>
              <a:off x="9504363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Oval 1685"/>
            <p:cNvSpPr>
              <a:spLocks noChangeArrowheads="1"/>
            </p:cNvSpPr>
            <p:nvPr userDrawn="1"/>
          </p:nvSpPr>
          <p:spPr bwMode="auto">
            <a:xfrm>
              <a:off x="9456738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1686"/>
            <p:cNvSpPr>
              <a:spLocks/>
            </p:cNvSpPr>
            <p:nvPr userDrawn="1"/>
          </p:nvSpPr>
          <p:spPr bwMode="auto">
            <a:xfrm>
              <a:off x="9509126" y="4056063"/>
              <a:ext cx="277813" cy="1009650"/>
            </a:xfrm>
            <a:custGeom>
              <a:avLst/>
              <a:gdLst>
                <a:gd name="T0" fmla="*/ 175 w 175"/>
                <a:gd name="T1" fmla="*/ 103 h 636"/>
                <a:gd name="T2" fmla="*/ 175 w 175"/>
                <a:gd name="T3" fmla="*/ 89 h 636"/>
                <a:gd name="T4" fmla="*/ 96 w 175"/>
                <a:gd name="T5" fmla="*/ 89 h 636"/>
                <a:gd name="T6" fmla="*/ 96 w 175"/>
                <a:gd name="T7" fmla="*/ 47 h 636"/>
                <a:gd name="T8" fmla="*/ 102 w 175"/>
                <a:gd name="T9" fmla="*/ 47 h 636"/>
                <a:gd name="T10" fmla="*/ 109 w 175"/>
                <a:gd name="T11" fmla="*/ 19 h 636"/>
                <a:gd name="T12" fmla="*/ 112 w 175"/>
                <a:gd name="T13" fmla="*/ 19 h 636"/>
                <a:gd name="T14" fmla="*/ 112 w 175"/>
                <a:gd name="T15" fmla="*/ 0 h 636"/>
                <a:gd name="T16" fmla="*/ 63 w 175"/>
                <a:gd name="T17" fmla="*/ 0 h 636"/>
                <a:gd name="T18" fmla="*/ 63 w 175"/>
                <a:gd name="T19" fmla="*/ 19 h 636"/>
                <a:gd name="T20" fmla="*/ 66 w 175"/>
                <a:gd name="T21" fmla="*/ 19 h 636"/>
                <a:gd name="T22" fmla="*/ 73 w 175"/>
                <a:gd name="T23" fmla="*/ 47 h 636"/>
                <a:gd name="T24" fmla="*/ 79 w 175"/>
                <a:gd name="T25" fmla="*/ 47 h 636"/>
                <a:gd name="T26" fmla="*/ 79 w 175"/>
                <a:gd name="T27" fmla="*/ 89 h 636"/>
                <a:gd name="T28" fmla="*/ 0 w 175"/>
                <a:gd name="T29" fmla="*/ 89 h 636"/>
                <a:gd name="T30" fmla="*/ 0 w 175"/>
                <a:gd name="T31" fmla="*/ 103 h 636"/>
                <a:gd name="T32" fmla="*/ 79 w 175"/>
                <a:gd name="T33" fmla="*/ 103 h 636"/>
                <a:gd name="T34" fmla="*/ 79 w 175"/>
                <a:gd name="T35" fmla="*/ 561 h 636"/>
                <a:gd name="T36" fmla="*/ 59 w 175"/>
                <a:gd name="T37" fmla="*/ 561 h 636"/>
                <a:gd name="T38" fmla="*/ 45 w 175"/>
                <a:gd name="T39" fmla="*/ 617 h 636"/>
                <a:gd name="T40" fmla="*/ 38 w 175"/>
                <a:gd name="T41" fmla="*/ 617 h 636"/>
                <a:gd name="T42" fmla="*/ 38 w 175"/>
                <a:gd name="T43" fmla="*/ 636 h 636"/>
                <a:gd name="T44" fmla="*/ 137 w 175"/>
                <a:gd name="T45" fmla="*/ 636 h 636"/>
                <a:gd name="T46" fmla="*/ 137 w 175"/>
                <a:gd name="T47" fmla="*/ 617 h 636"/>
                <a:gd name="T48" fmla="*/ 130 w 175"/>
                <a:gd name="T49" fmla="*/ 617 h 636"/>
                <a:gd name="T50" fmla="*/ 117 w 175"/>
                <a:gd name="T51" fmla="*/ 561 h 636"/>
                <a:gd name="T52" fmla="*/ 96 w 175"/>
                <a:gd name="T53" fmla="*/ 561 h 636"/>
                <a:gd name="T54" fmla="*/ 96 w 175"/>
                <a:gd name="T55" fmla="*/ 103 h 636"/>
                <a:gd name="T56" fmla="*/ 175 w 175"/>
                <a:gd name="T57" fmla="*/ 103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5" h="636">
                  <a:moveTo>
                    <a:pt x="175" y="103"/>
                  </a:moveTo>
                  <a:lnTo>
                    <a:pt x="175" y="89"/>
                  </a:lnTo>
                  <a:lnTo>
                    <a:pt x="96" y="89"/>
                  </a:lnTo>
                  <a:lnTo>
                    <a:pt x="96" y="47"/>
                  </a:lnTo>
                  <a:lnTo>
                    <a:pt x="102" y="47"/>
                  </a:lnTo>
                  <a:lnTo>
                    <a:pt x="109" y="19"/>
                  </a:lnTo>
                  <a:lnTo>
                    <a:pt x="112" y="19"/>
                  </a:lnTo>
                  <a:lnTo>
                    <a:pt x="112" y="0"/>
                  </a:lnTo>
                  <a:lnTo>
                    <a:pt x="63" y="0"/>
                  </a:lnTo>
                  <a:lnTo>
                    <a:pt x="63" y="19"/>
                  </a:lnTo>
                  <a:lnTo>
                    <a:pt x="66" y="19"/>
                  </a:lnTo>
                  <a:lnTo>
                    <a:pt x="73" y="47"/>
                  </a:lnTo>
                  <a:lnTo>
                    <a:pt x="79" y="47"/>
                  </a:lnTo>
                  <a:lnTo>
                    <a:pt x="79" y="89"/>
                  </a:lnTo>
                  <a:lnTo>
                    <a:pt x="0" y="89"/>
                  </a:lnTo>
                  <a:lnTo>
                    <a:pt x="0" y="103"/>
                  </a:lnTo>
                  <a:lnTo>
                    <a:pt x="79" y="103"/>
                  </a:lnTo>
                  <a:lnTo>
                    <a:pt x="79" y="561"/>
                  </a:lnTo>
                  <a:lnTo>
                    <a:pt x="59" y="561"/>
                  </a:lnTo>
                  <a:lnTo>
                    <a:pt x="45" y="617"/>
                  </a:lnTo>
                  <a:lnTo>
                    <a:pt x="38" y="617"/>
                  </a:lnTo>
                  <a:lnTo>
                    <a:pt x="38" y="636"/>
                  </a:lnTo>
                  <a:lnTo>
                    <a:pt x="137" y="636"/>
                  </a:lnTo>
                  <a:lnTo>
                    <a:pt x="137" y="617"/>
                  </a:lnTo>
                  <a:lnTo>
                    <a:pt x="130" y="617"/>
                  </a:lnTo>
                  <a:lnTo>
                    <a:pt x="117" y="561"/>
                  </a:lnTo>
                  <a:lnTo>
                    <a:pt x="96" y="561"/>
                  </a:lnTo>
                  <a:lnTo>
                    <a:pt x="96" y="103"/>
                  </a:lnTo>
                  <a:lnTo>
                    <a:pt x="175" y="103"/>
                  </a:lnTo>
                  <a:close/>
                </a:path>
              </a:pathLst>
            </a:cu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1687"/>
            <p:cNvSpPr>
              <a:spLocks/>
            </p:cNvSpPr>
            <p:nvPr userDrawn="1"/>
          </p:nvSpPr>
          <p:spPr bwMode="auto">
            <a:xfrm>
              <a:off x="7956551" y="4219575"/>
              <a:ext cx="15875" cy="19050"/>
            </a:xfrm>
            <a:custGeom>
              <a:avLst/>
              <a:gdLst>
                <a:gd name="T0" fmla="*/ 8 w 10"/>
                <a:gd name="T1" fmla="*/ 9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6" y="0"/>
                    <a:pt x="7" y="1"/>
                  </a:cubicBezTo>
                  <a:cubicBezTo>
                    <a:pt x="9" y="2"/>
                    <a:pt x="10" y="5"/>
                    <a:pt x="8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1688"/>
            <p:cNvSpPr>
              <a:spLocks/>
            </p:cNvSpPr>
            <p:nvPr userDrawn="1"/>
          </p:nvSpPr>
          <p:spPr bwMode="auto">
            <a:xfrm>
              <a:off x="7962901" y="42132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1689"/>
            <p:cNvSpPr>
              <a:spLocks/>
            </p:cNvSpPr>
            <p:nvPr userDrawn="1"/>
          </p:nvSpPr>
          <p:spPr bwMode="auto">
            <a:xfrm>
              <a:off x="7978776" y="4230688"/>
              <a:ext cx="15875" cy="20638"/>
            </a:xfrm>
            <a:custGeom>
              <a:avLst/>
              <a:gdLst>
                <a:gd name="T0" fmla="*/ 9 w 10"/>
                <a:gd name="T1" fmla="*/ 9 h 13"/>
                <a:gd name="T2" fmla="*/ 2 w 10"/>
                <a:gd name="T3" fmla="*/ 13 h 13"/>
                <a:gd name="T4" fmla="*/ 2 w 10"/>
                <a:gd name="T5" fmla="*/ 5 h 13"/>
                <a:gd name="T6" fmla="*/ 8 w 10"/>
                <a:gd name="T7" fmla="*/ 1 h 13"/>
                <a:gd name="T8" fmla="*/ 9 w 10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9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9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1690"/>
            <p:cNvSpPr>
              <a:spLocks/>
            </p:cNvSpPr>
            <p:nvPr userDrawn="1"/>
          </p:nvSpPr>
          <p:spPr bwMode="auto">
            <a:xfrm>
              <a:off x="7986713" y="4224338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5 h 8"/>
                <a:gd name="T4" fmla="*/ 2 w 7"/>
                <a:gd name="T5" fmla="*/ 0 h 8"/>
                <a:gd name="T6" fmla="*/ 7 w 7"/>
                <a:gd name="T7" fmla="*/ 3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1691"/>
            <p:cNvSpPr>
              <a:spLocks/>
            </p:cNvSpPr>
            <p:nvPr userDrawn="1"/>
          </p:nvSpPr>
          <p:spPr bwMode="auto">
            <a:xfrm>
              <a:off x="8002588" y="4241800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1692"/>
            <p:cNvSpPr>
              <a:spLocks/>
            </p:cNvSpPr>
            <p:nvPr userDrawn="1"/>
          </p:nvSpPr>
          <p:spPr bwMode="auto">
            <a:xfrm>
              <a:off x="8008938" y="4235450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1693"/>
            <p:cNvSpPr>
              <a:spLocks/>
            </p:cNvSpPr>
            <p:nvPr userDrawn="1"/>
          </p:nvSpPr>
          <p:spPr bwMode="auto">
            <a:xfrm>
              <a:off x="7961313" y="4210050"/>
              <a:ext cx="66675" cy="33338"/>
            </a:xfrm>
            <a:custGeom>
              <a:avLst/>
              <a:gdLst>
                <a:gd name="T0" fmla="*/ 0 w 42"/>
                <a:gd name="T1" fmla="*/ 0 h 21"/>
                <a:gd name="T2" fmla="*/ 42 w 42"/>
                <a:gd name="T3" fmla="*/ 21 h 21"/>
                <a:gd name="T4" fmla="*/ 42 w 42"/>
                <a:gd name="T5" fmla="*/ 20 h 21"/>
                <a:gd name="T6" fmla="*/ 0 w 42"/>
                <a:gd name="T7" fmla="*/ 0 h 21"/>
                <a:gd name="T8" fmla="*/ 0 w 4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1">
                  <a:moveTo>
                    <a:pt x="0" y="0"/>
                  </a:moveTo>
                  <a:cubicBezTo>
                    <a:pt x="13" y="7"/>
                    <a:pt x="28" y="14"/>
                    <a:pt x="42" y="2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28" y="14"/>
                    <a:pt x="14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1694"/>
            <p:cNvSpPr>
              <a:spLocks/>
            </p:cNvSpPr>
            <p:nvPr userDrawn="1"/>
          </p:nvSpPr>
          <p:spPr bwMode="auto">
            <a:xfrm>
              <a:off x="8027988" y="425450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1695"/>
            <p:cNvSpPr>
              <a:spLocks/>
            </p:cNvSpPr>
            <p:nvPr userDrawn="1"/>
          </p:nvSpPr>
          <p:spPr bwMode="auto">
            <a:xfrm>
              <a:off x="8035926" y="4246563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3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1696"/>
            <p:cNvSpPr>
              <a:spLocks/>
            </p:cNvSpPr>
            <p:nvPr userDrawn="1"/>
          </p:nvSpPr>
          <p:spPr bwMode="auto">
            <a:xfrm>
              <a:off x="8051801" y="4264025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1697"/>
            <p:cNvSpPr>
              <a:spLocks/>
            </p:cNvSpPr>
            <p:nvPr userDrawn="1"/>
          </p:nvSpPr>
          <p:spPr bwMode="auto">
            <a:xfrm>
              <a:off x="8058151" y="4257675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3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1698"/>
            <p:cNvSpPr>
              <a:spLocks/>
            </p:cNvSpPr>
            <p:nvPr userDrawn="1"/>
          </p:nvSpPr>
          <p:spPr bwMode="auto">
            <a:xfrm>
              <a:off x="8075613" y="427355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1699"/>
            <p:cNvSpPr>
              <a:spLocks/>
            </p:cNvSpPr>
            <p:nvPr userDrawn="1"/>
          </p:nvSpPr>
          <p:spPr bwMode="auto">
            <a:xfrm>
              <a:off x="8081963" y="4267200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1700"/>
            <p:cNvSpPr>
              <a:spLocks/>
            </p:cNvSpPr>
            <p:nvPr userDrawn="1"/>
          </p:nvSpPr>
          <p:spPr bwMode="auto">
            <a:xfrm>
              <a:off x="8031163" y="4243388"/>
              <a:ext cx="69850" cy="30163"/>
            </a:xfrm>
            <a:custGeom>
              <a:avLst/>
              <a:gdLst>
                <a:gd name="T0" fmla="*/ 0 w 44"/>
                <a:gd name="T1" fmla="*/ 1 h 19"/>
                <a:gd name="T2" fmla="*/ 44 w 44"/>
                <a:gd name="T3" fmla="*/ 19 h 19"/>
                <a:gd name="T4" fmla="*/ 44 w 44"/>
                <a:gd name="T5" fmla="*/ 18 h 19"/>
                <a:gd name="T6" fmla="*/ 1 w 44"/>
                <a:gd name="T7" fmla="*/ 0 h 19"/>
                <a:gd name="T8" fmla="*/ 0 w 44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0" y="1"/>
                  </a:moveTo>
                  <a:cubicBezTo>
                    <a:pt x="15" y="7"/>
                    <a:pt x="29" y="13"/>
                    <a:pt x="44" y="1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30" y="13"/>
                    <a:pt x="15" y="7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1701"/>
            <p:cNvSpPr>
              <a:spLocks/>
            </p:cNvSpPr>
            <p:nvPr userDrawn="1"/>
          </p:nvSpPr>
          <p:spPr bwMode="auto">
            <a:xfrm>
              <a:off x="8102601" y="4284663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1702"/>
            <p:cNvSpPr>
              <a:spLocks/>
            </p:cNvSpPr>
            <p:nvPr userDrawn="1"/>
          </p:nvSpPr>
          <p:spPr bwMode="auto">
            <a:xfrm>
              <a:off x="8108951" y="4278313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1703"/>
            <p:cNvSpPr>
              <a:spLocks/>
            </p:cNvSpPr>
            <p:nvPr userDrawn="1"/>
          </p:nvSpPr>
          <p:spPr bwMode="auto">
            <a:xfrm>
              <a:off x="8126413" y="4294188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1704"/>
            <p:cNvSpPr>
              <a:spLocks/>
            </p:cNvSpPr>
            <p:nvPr userDrawn="1"/>
          </p:nvSpPr>
          <p:spPr bwMode="auto">
            <a:xfrm>
              <a:off x="8132763" y="4286250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1705"/>
            <p:cNvSpPr>
              <a:spLocks/>
            </p:cNvSpPr>
            <p:nvPr userDrawn="1"/>
          </p:nvSpPr>
          <p:spPr bwMode="auto">
            <a:xfrm>
              <a:off x="8150226" y="430212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1706"/>
            <p:cNvSpPr>
              <a:spLocks/>
            </p:cNvSpPr>
            <p:nvPr userDrawn="1"/>
          </p:nvSpPr>
          <p:spPr bwMode="auto">
            <a:xfrm>
              <a:off x="8156576" y="429577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1707"/>
            <p:cNvSpPr>
              <a:spLocks/>
            </p:cNvSpPr>
            <p:nvPr userDrawn="1"/>
          </p:nvSpPr>
          <p:spPr bwMode="auto">
            <a:xfrm>
              <a:off x="8104188" y="4273550"/>
              <a:ext cx="71438" cy="28575"/>
            </a:xfrm>
            <a:custGeom>
              <a:avLst/>
              <a:gdLst>
                <a:gd name="T0" fmla="*/ 0 w 45"/>
                <a:gd name="T1" fmla="*/ 1 h 18"/>
                <a:gd name="T2" fmla="*/ 22 w 45"/>
                <a:gd name="T3" fmla="*/ 10 h 18"/>
                <a:gd name="T4" fmla="*/ 44 w 45"/>
                <a:gd name="T5" fmla="*/ 18 h 18"/>
                <a:gd name="T6" fmla="*/ 45 w 45"/>
                <a:gd name="T7" fmla="*/ 17 h 18"/>
                <a:gd name="T8" fmla="*/ 23 w 45"/>
                <a:gd name="T9" fmla="*/ 9 h 18"/>
                <a:gd name="T10" fmla="*/ 1 w 45"/>
                <a:gd name="T11" fmla="*/ 0 h 18"/>
                <a:gd name="T12" fmla="*/ 0 w 45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">
                  <a:moveTo>
                    <a:pt x="0" y="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30" y="12"/>
                    <a:pt x="37" y="15"/>
                    <a:pt x="44" y="18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37" y="14"/>
                    <a:pt x="30" y="12"/>
                    <a:pt x="23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1708"/>
            <p:cNvSpPr>
              <a:spLocks/>
            </p:cNvSpPr>
            <p:nvPr userDrawn="1"/>
          </p:nvSpPr>
          <p:spPr bwMode="auto">
            <a:xfrm>
              <a:off x="8177213" y="43116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1709"/>
            <p:cNvSpPr>
              <a:spLocks/>
            </p:cNvSpPr>
            <p:nvPr userDrawn="1"/>
          </p:nvSpPr>
          <p:spPr bwMode="auto">
            <a:xfrm>
              <a:off x="8183563" y="430530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1710"/>
            <p:cNvSpPr>
              <a:spLocks/>
            </p:cNvSpPr>
            <p:nvPr userDrawn="1"/>
          </p:nvSpPr>
          <p:spPr bwMode="auto">
            <a:xfrm>
              <a:off x="8201026" y="4321175"/>
              <a:ext cx="15875" cy="19050"/>
            </a:xfrm>
            <a:custGeom>
              <a:avLst/>
              <a:gdLst>
                <a:gd name="T0" fmla="*/ 9 w 10"/>
                <a:gd name="T1" fmla="*/ 7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0 h 12"/>
                <a:gd name="T8" fmla="*/ 9 w 10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1711"/>
            <p:cNvSpPr>
              <a:spLocks/>
            </p:cNvSpPr>
            <p:nvPr userDrawn="1"/>
          </p:nvSpPr>
          <p:spPr bwMode="auto">
            <a:xfrm>
              <a:off x="8207376" y="43132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1712"/>
            <p:cNvSpPr>
              <a:spLocks/>
            </p:cNvSpPr>
            <p:nvPr userDrawn="1"/>
          </p:nvSpPr>
          <p:spPr bwMode="auto">
            <a:xfrm>
              <a:off x="8226426" y="4329113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1713"/>
            <p:cNvSpPr>
              <a:spLocks/>
            </p:cNvSpPr>
            <p:nvPr userDrawn="1"/>
          </p:nvSpPr>
          <p:spPr bwMode="auto">
            <a:xfrm>
              <a:off x="8231188" y="4321175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6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1714"/>
            <p:cNvSpPr>
              <a:spLocks/>
            </p:cNvSpPr>
            <p:nvPr userDrawn="1"/>
          </p:nvSpPr>
          <p:spPr bwMode="auto">
            <a:xfrm>
              <a:off x="8178801" y="4302125"/>
              <a:ext cx="71438" cy="25400"/>
            </a:xfrm>
            <a:custGeom>
              <a:avLst/>
              <a:gdLst>
                <a:gd name="T0" fmla="*/ 0 w 45"/>
                <a:gd name="T1" fmla="*/ 1 h 16"/>
                <a:gd name="T2" fmla="*/ 22 w 45"/>
                <a:gd name="T3" fmla="*/ 8 h 16"/>
                <a:gd name="T4" fmla="*/ 45 w 45"/>
                <a:gd name="T5" fmla="*/ 16 h 16"/>
                <a:gd name="T6" fmla="*/ 45 w 45"/>
                <a:gd name="T7" fmla="*/ 15 h 16"/>
                <a:gd name="T8" fmla="*/ 23 w 45"/>
                <a:gd name="T9" fmla="*/ 8 h 16"/>
                <a:gd name="T10" fmla="*/ 0 w 45"/>
                <a:gd name="T11" fmla="*/ 0 h 16"/>
                <a:gd name="T12" fmla="*/ 0 w 45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0" y="1"/>
                  </a:moveTo>
                  <a:cubicBezTo>
                    <a:pt x="8" y="3"/>
                    <a:pt x="15" y="6"/>
                    <a:pt x="22" y="8"/>
                  </a:cubicBezTo>
                  <a:cubicBezTo>
                    <a:pt x="30" y="11"/>
                    <a:pt x="37" y="13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38" y="13"/>
                    <a:pt x="30" y="10"/>
                    <a:pt x="23" y="8"/>
                  </a:cubicBezTo>
                  <a:cubicBezTo>
                    <a:pt x="15" y="5"/>
                    <a:pt x="8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1715"/>
            <p:cNvSpPr>
              <a:spLocks/>
            </p:cNvSpPr>
            <p:nvPr userDrawn="1"/>
          </p:nvSpPr>
          <p:spPr bwMode="auto">
            <a:xfrm>
              <a:off x="8253413" y="4337050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3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1716"/>
            <p:cNvSpPr>
              <a:spLocks/>
            </p:cNvSpPr>
            <p:nvPr userDrawn="1"/>
          </p:nvSpPr>
          <p:spPr bwMode="auto">
            <a:xfrm>
              <a:off x="8258176" y="433070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1717"/>
            <p:cNvSpPr>
              <a:spLocks/>
            </p:cNvSpPr>
            <p:nvPr userDrawn="1"/>
          </p:nvSpPr>
          <p:spPr bwMode="auto">
            <a:xfrm>
              <a:off x="8278813" y="434498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2 w 9"/>
                <a:gd name="T3" fmla="*/ 12 h 12"/>
                <a:gd name="T4" fmla="*/ 0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0" y="5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1718"/>
            <p:cNvSpPr>
              <a:spLocks/>
            </p:cNvSpPr>
            <p:nvPr userDrawn="1"/>
          </p:nvSpPr>
          <p:spPr bwMode="auto">
            <a:xfrm>
              <a:off x="8283576" y="433705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1719"/>
            <p:cNvSpPr>
              <a:spLocks/>
            </p:cNvSpPr>
            <p:nvPr userDrawn="1"/>
          </p:nvSpPr>
          <p:spPr bwMode="auto">
            <a:xfrm>
              <a:off x="8302626" y="43513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1720"/>
            <p:cNvSpPr>
              <a:spLocks/>
            </p:cNvSpPr>
            <p:nvPr userDrawn="1"/>
          </p:nvSpPr>
          <p:spPr bwMode="auto">
            <a:xfrm>
              <a:off x="8307388" y="43449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1721"/>
            <p:cNvSpPr>
              <a:spLocks/>
            </p:cNvSpPr>
            <p:nvPr userDrawn="1"/>
          </p:nvSpPr>
          <p:spPr bwMode="auto">
            <a:xfrm>
              <a:off x="8255001" y="4327525"/>
              <a:ext cx="71438" cy="22225"/>
            </a:xfrm>
            <a:custGeom>
              <a:avLst/>
              <a:gdLst>
                <a:gd name="T0" fmla="*/ 0 w 45"/>
                <a:gd name="T1" fmla="*/ 1 h 14"/>
                <a:gd name="T2" fmla="*/ 45 w 45"/>
                <a:gd name="T3" fmla="*/ 14 h 14"/>
                <a:gd name="T4" fmla="*/ 45 w 45"/>
                <a:gd name="T5" fmla="*/ 13 h 14"/>
                <a:gd name="T6" fmla="*/ 0 w 45"/>
                <a:gd name="T7" fmla="*/ 0 h 14"/>
                <a:gd name="T8" fmla="*/ 0 w 45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4">
                  <a:moveTo>
                    <a:pt x="0" y="1"/>
                  </a:moveTo>
                  <a:cubicBezTo>
                    <a:pt x="14" y="5"/>
                    <a:pt x="30" y="10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30" y="9"/>
                    <a:pt x="15" y="5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1722"/>
            <p:cNvSpPr>
              <a:spLocks/>
            </p:cNvSpPr>
            <p:nvPr userDrawn="1"/>
          </p:nvSpPr>
          <p:spPr bwMode="auto">
            <a:xfrm>
              <a:off x="8329613" y="4359275"/>
              <a:ext cx="15875" cy="19050"/>
            </a:xfrm>
            <a:custGeom>
              <a:avLst/>
              <a:gdLst>
                <a:gd name="T0" fmla="*/ 9 w 10"/>
                <a:gd name="T1" fmla="*/ 7 h 12"/>
                <a:gd name="T2" fmla="*/ 3 w 10"/>
                <a:gd name="T3" fmla="*/ 12 h 12"/>
                <a:gd name="T4" fmla="*/ 1 w 10"/>
                <a:gd name="T5" fmla="*/ 6 h 12"/>
                <a:gd name="T6" fmla="*/ 7 w 10"/>
                <a:gd name="T7" fmla="*/ 0 h 12"/>
                <a:gd name="T8" fmla="*/ 9 w 10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1723"/>
            <p:cNvSpPr>
              <a:spLocks/>
            </p:cNvSpPr>
            <p:nvPr userDrawn="1"/>
          </p:nvSpPr>
          <p:spPr bwMode="auto">
            <a:xfrm>
              <a:off x="8335963" y="435292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1724"/>
            <p:cNvSpPr>
              <a:spLocks/>
            </p:cNvSpPr>
            <p:nvPr userDrawn="1"/>
          </p:nvSpPr>
          <p:spPr bwMode="auto">
            <a:xfrm>
              <a:off x="8355013" y="4365625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1725"/>
            <p:cNvSpPr>
              <a:spLocks/>
            </p:cNvSpPr>
            <p:nvPr userDrawn="1"/>
          </p:nvSpPr>
          <p:spPr bwMode="auto">
            <a:xfrm>
              <a:off x="8359776" y="43592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1726"/>
            <p:cNvSpPr>
              <a:spLocks/>
            </p:cNvSpPr>
            <p:nvPr userDrawn="1"/>
          </p:nvSpPr>
          <p:spPr bwMode="auto">
            <a:xfrm>
              <a:off x="8380413" y="437197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1727"/>
            <p:cNvSpPr>
              <a:spLocks/>
            </p:cNvSpPr>
            <p:nvPr userDrawn="1"/>
          </p:nvSpPr>
          <p:spPr bwMode="auto">
            <a:xfrm>
              <a:off x="8385176" y="4365625"/>
              <a:ext cx="11113" cy="9525"/>
            </a:xfrm>
            <a:custGeom>
              <a:avLst/>
              <a:gdLst>
                <a:gd name="T0" fmla="*/ 5 w 7"/>
                <a:gd name="T1" fmla="*/ 6 h 6"/>
                <a:gd name="T2" fmla="*/ 0 w 7"/>
                <a:gd name="T3" fmla="*/ 5 h 6"/>
                <a:gd name="T4" fmla="*/ 1 w 7"/>
                <a:gd name="T5" fmla="*/ 0 h 6"/>
                <a:gd name="T6" fmla="*/ 7 w 7"/>
                <a:gd name="T7" fmla="*/ 1 h 6"/>
                <a:gd name="T8" fmla="*/ 5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1728"/>
            <p:cNvSpPr>
              <a:spLocks/>
            </p:cNvSpPr>
            <p:nvPr userDrawn="1"/>
          </p:nvSpPr>
          <p:spPr bwMode="auto">
            <a:xfrm>
              <a:off x="8329613" y="4349750"/>
              <a:ext cx="73025" cy="19050"/>
            </a:xfrm>
            <a:custGeom>
              <a:avLst/>
              <a:gdLst>
                <a:gd name="T0" fmla="*/ 0 w 46"/>
                <a:gd name="T1" fmla="*/ 1 h 12"/>
                <a:gd name="T2" fmla="*/ 46 w 46"/>
                <a:gd name="T3" fmla="*/ 12 h 12"/>
                <a:gd name="T4" fmla="*/ 46 w 46"/>
                <a:gd name="T5" fmla="*/ 12 h 12"/>
                <a:gd name="T6" fmla="*/ 1 w 46"/>
                <a:gd name="T7" fmla="*/ 0 h 12"/>
                <a:gd name="T8" fmla="*/ 0 w 46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2">
                  <a:moveTo>
                    <a:pt x="0" y="1"/>
                  </a:moveTo>
                  <a:cubicBezTo>
                    <a:pt x="16" y="5"/>
                    <a:pt x="31" y="9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31" y="8"/>
                    <a:pt x="16" y="4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1729"/>
            <p:cNvSpPr>
              <a:spLocks/>
            </p:cNvSpPr>
            <p:nvPr userDrawn="1"/>
          </p:nvSpPr>
          <p:spPr bwMode="auto">
            <a:xfrm>
              <a:off x="8407401" y="4378325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1730"/>
            <p:cNvSpPr>
              <a:spLocks/>
            </p:cNvSpPr>
            <p:nvPr userDrawn="1"/>
          </p:nvSpPr>
          <p:spPr bwMode="auto">
            <a:xfrm>
              <a:off x="8412163" y="43719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1731"/>
            <p:cNvSpPr>
              <a:spLocks/>
            </p:cNvSpPr>
            <p:nvPr userDrawn="1"/>
          </p:nvSpPr>
          <p:spPr bwMode="auto">
            <a:xfrm>
              <a:off x="8432801" y="4384675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1732"/>
            <p:cNvSpPr>
              <a:spLocks/>
            </p:cNvSpPr>
            <p:nvPr userDrawn="1"/>
          </p:nvSpPr>
          <p:spPr bwMode="auto">
            <a:xfrm>
              <a:off x="8437563" y="43767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1733"/>
            <p:cNvSpPr>
              <a:spLocks/>
            </p:cNvSpPr>
            <p:nvPr userDrawn="1"/>
          </p:nvSpPr>
          <p:spPr bwMode="auto">
            <a:xfrm>
              <a:off x="8458201" y="438943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1734"/>
            <p:cNvSpPr>
              <a:spLocks/>
            </p:cNvSpPr>
            <p:nvPr userDrawn="1"/>
          </p:nvSpPr>
          <p:spPr bwMode="auto">
            <a:xfrm>
              <a:off x="8462963" y="438150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1 w 6"/>
                <a:gd name="T5" fmla="*/ 0 h 7"/>
                <a:gd name="T6" fmla="*/ 6 w 6"/>
                <a:gd name="T7" fmla="*/ 2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1735"/>
            <p:cNvSpPr>
              <a:spLocks/>
            </p:cNvSpPr>
            <p:nvPr userDrawn="1"/>
          </p:nvSpPr>
          <p:spPr bwMode="auto">
            <a:xfrm>
              <a:off x="8407401" y="4368800"/>
              <a:ext cx="73025" cy="17463"/>
            </a:xfrm>
            <a:custGeom>
              <a:avLst/>
              <a:gdLst>
                <a:gd name="T0" fmla="*/ 0 w 46"/>
                <a:gd name="T1" fmla="*/ 1 h 11"/>
                <a:gd name="T2" fmla="*/ 23 w 46"/>
                <a:gd name="T3" fmla="*/ 6 h 11"/>
                <a:gd name="T4" fmla="*/ 46 w 46"/>
                <a:gd name="T5" fmla="*/ 11 h 11"/>
                <a:gd name="T6" fmla="*/ 46 w 46"/>
                <a:gd name="T7" fmla="*/ 10 h 11"/>
                <a:gd name="T8" fmla="*/ 23 w 46"/>
                <a:gd name="T9" fmla="*/ 5 h 11"/>
                <a:gd name="T10" fmla="*/ 0 w 46"/>
                <a:gd name="T11" fmla="*/ 0 h 11"/>
                <a:gd name="T12" fmla="*/ 0 w 46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1">
                  <a:moveTo>
                    <a:pt x="0" y="1"/>
                  </a:moveTo>
                  <a:cubicBezTo>
                    <a:pt x="7" y="3"/>
                    <a:pt x="15" y="5"/>
                    <a:pt x="23" y="6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5" y="4"/>
                    <a:pt x="8" y="2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1736"/>
            <p:cNvSpPr>
              <a:spLocks/>
            </p:cNvSpPr>
            <p:nvPr userDrawn="1"/>
          </p:nvSpPr>
          <p:spPr bwMode="auto">
            <a:xfrm>
              <a:off x="8486776" y="4394200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7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1737"/>
            <p:cNvSpPr>
              <a:spLocks/>
            </p:cNvSpPr>
            <p:nvPr userDrawn="1"/>
          </p:nvSpPr>
          <p:spPr bwMode="auto">
            <a:xfrm>
              <a:off x="8489951" y="43878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5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1738"/>
            <p:cNvSpPr>
              <a:spLocks/>
            </p:cNvSpPr>
            <p:nvPr userDrawn="1"/>
          </p:nvSpPr>
          <p:spPr bwMode="auto">
            <a:xfrm>
              <a:off x="8512176" y="439896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1739"/>
            <p:cNvSpPr>
              <a:spLocks/>
            </p:cNvSpPr>
            <p:nvPr userDrawn="1"/>
          </p:nvSpPr>
          <p:spPr bwMode="auto">
            <a:xfrm>
              <a:off x="8515351" y="43926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1740"/>
            <p:cNvSpPr>
              <a:spLocks/>
            </p:cNvSpPr>
            <p:nvPr userDrawn="1"/>
          </p:nvSpPr>
          <p:spPr bwMode="auto">
            <a:xfrm>
              <a:off x="8537576" y="440372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1741"/>
            <p:cNvSpPr>
              <a:spLocks/>
            </p:cNvSpPr>
            <p:nvPr userDrawn="1"/>
          </p:nvSpPr>
          <p:spPr bwMode="auto">
            <a:xfrm>
              <a:off x="8540751" y="43973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5 h 6"/>
                <a:gd name="T4" fmla="*/ 1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1742"/>
            <p:cNvSpPr>
              <a:spLocks/>
            </p:cNvSpPr>
            <p:nvPr userDrawn="1"/>
          </p:nvSpPr>
          <p:spPr bwMode="auto">
            <a:xfrm>
              <a:off x="8485188" y="4386263"/>
              <a:ext cx="73025" cy="14288"/>
            </a:xfrm>
            <a:custGeom>
              <a:avLst/>
              <a:gdLst>
                <a:gd name="T0" fmla="*/ 0 w 46"/>
                <a:gd name="T1" fmla="*/ 0 h 9"/>
                <a:gd name="T2" fmla="*/ 46 w 46"/>
                <a:gd name="T3" fmla="*/ 9 h 9"/>
                <a:gd name="T4" fmla="*/ 46 w 46"/>
                <a:gd name="T5" fmla="*/ 8 h 9"/>
                <a:gd name="T6" fmla="*/ 0 w 46"/>
                <a:gd name="T7" fmla="*/ 0 h 9"/>
                <a:gd name="T8" fmla="*/ 0 w 4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">
                  <a:moveTo>
                    <a:pt x="0" y="0"/>
                  </a:moveTo>
                  <a:cubicBezTo>
                    <a:pt x="15" y="4"/>
                    <a:pt x="31" y="6"/>
                    <a:pt x="4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31" y="5"/>
                    <a:pt x="1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1743"/>
            <p:cNvSpPr>
              <a:spLocks/>
            </p:cNvSpPr>
            <p:nvPr userDrawn="1"/>
          </p:nvSpPr>
          <p:spPr bwMode="auto">
            <a:xfrm>
              <a:off x="8564563" y="4408488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4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0"/>
                    <a:pt x="9" y="3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1744"/>
            <p:cNvSpPr>
              <a:spLocks/>
            </p:cNvSpPr>
            <p:nvPr userDrawn="1"/>
          </p:nvSpPr>
          <p:spPr bwMode="auto">
            <a:xfrm>
              <a:off x="8569326" y="44005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1745"/>
            <p:cNvSpPr>
              <a:spLocks/>
            </p:cNvSpPr>
            <p:nvPr userDrawn="1"/>
          </p:nvSpPr>
          <p:spPr bwMode="auto">
            <a:xfrm>
              <a:off x="8589963" y="441166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1" y="3"/>
                    <a:pt x="3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1746"/>
            <p:cNvSpPr>
              <a:spLocks/>
            </p:cNvSpPr>
            <p:nvPr userDrawn="1"/>
          </p:nvSpPr>
          <p:spPr bwMode="auto">
            <a:xfrm>
              <a:off x="8594726" y="4405313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5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6" y="0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1747"/>
            <p:cNvSpPr>
              <a:spLocks/>
            </p:cNvSpPr>
            <p:nvPr userDrawn="1"/>
          </p:nvSpPr>
          <p:spPr bwMode="auto">
            <a:xfrm>
              <a:off x="8615363" y="4414838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1748"/>
            <p:cNvSpPr>
              <a:spLocks/>
            </p:cNvSpPr>
            <p:nvPr userDrawn="1"/>
          </p:nvSpPr>
          <p:spPr bwMode="auto">
            <a:xfrm>
              <a:off x="8618538" y="4408488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1749"/>
            <p:cNvSpPr>
              <a:spLocks/>
            </p:cNvSpPr>
            <p:nvPr userDrawn="1"/>
          </p:nvSpPr>
          <p:spPr bwMode="auto">
            <a:xfrm>
              <a:off x="8562976" y="4398963"/>
              <a:ext cx="74613" cy="11113"/>
            </a:xfrm>
            <a:custGeom>
              <a:avLst/>
              <a:gdLst>
                <a:gd name="T0" fmla="*/ 0 w 47"/>
                <a:gd name="T1" fmla="*/ 1 h 7"/>
                <a:gd name="T2" fmla="*/ 23 w 47"/>
                <a:gd name="T3" fmla="*/ 4 h 7"/>
                <a:gd name="T4" fmla="*/ 46 w 47"/>
                <a:gd name="T5" fmla="*/ 7 h 7"/>
                <a:gd name="T6" fmla="*/ 47 w 47"/>
                <a:gd name="T7" fmla="*/ 7 h 7"/>
                <a:gd name="T8" fmla="*/ 23 w 47"/>
                <a:gd name="T9" fmla="*/ 4 h 7"/>
                <a:gd name="T10" fmla="*/ 0 w 47"/>
                <a:gd name="T11" fmla="*/ 0 h 7"/>
                <a:gd name="T12" fmla="*/ 0 w 4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">
                  <a:moveTo>
                    <a:pt x="0" y="1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31" y="6"/>
                    <a:pt x="39" y="7"/>
                    <a:pt x="46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39" y="6"/>
                    <a:pt x="31" y="5"/>
                    <a:pt x="23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1750"/>
            <p:cNvSpPr>
              <a:spLocks/>
            </p:cNvSpPr>
            <p:nvPr userDrawn="1"/>
          </p:nvSpPr>
          <p:spPr bwMode="auto">
            <a:xfrm>
              <a:off x="8643938" y="441801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1751"/>
            <p:cNvSpPr>
              <a:spLocks/>
            </p:cNvSpPr>
            <p:nvPr userDrawn="1"/>
          </p:nvSpPr>
          <p:spPr bwMode="auto">
            <a:xfrm>
              <a:off x="8647113" y="441166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1752"/>
            <p:cNvSpPr>
              <a:spLocks/>
            </p:cNvSpPr>
            <p:nvPr userDrawn="1"/>
          </p:nvSpPr>
          <p:spPr bwMode="auto">
            <a:xfrm>
              <a:off x="8670926" y="4421188"/>
              <a:ext cx="12700" cy="19050"/>
            </a:xfrm>
            <a:custGeom>
              <a:avLst/>
              <a:gdLst>
                <a:gd name="T0" fmla="*/ 8 w 8"/>
                <a:gd name="T1" fmla="*/ 7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7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1753"/>
            <p:cNvSpPr>
              <a:spLocks/>
            </p:cNvSpPr>
            <p:nvPr userDrawn="1"/>
          </p:nvSpPr>
          <p:spPr bwMode="auto">
            <a:xfrm>
              <a:off x="8672513" y="44132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1754"/>
            <p:cNvSpPr>
              <a:spLocks/>
            </p:cNvSpPr>
            <p:nvPr userDrawn="1"/>
          </p:nvSpPr>
          <p:spPr bwMode="auto">
            <a:xfrm>
              <a:off x="8696326" y="442277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1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1755"/>
            <p:cNvSpPr>
              <a:spLocks/>
            </p:cNvSpPr>
            <p:nvPr userDrawn="1"/>
          </p:nvSpPr>
          <p:spPr bwMode="auto">
            <a:xfrm>
              <a:off x="8697913" y="4416425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1757"/>
            <p:cNvSpPr>
              <a:spLocks/>
            </p:cNvSpPr>
            <p:nvPr userDrawn="1"/>
          </p:nvSpPr>
          <p:spPr bwMode="auto">
            <a:xfrm>
              <a:off x="8640763" y="4410075"/>
              <a:ext cx="74613" cy="7938"/>
            </a:xfrm>
            <a:custGeom>
              <a:avLst/>
              <a:gdLst>
                <a:gd name="T0" fmla="*/ 0 w 47"/>
                <a:gd name="T1" fmla="*/ 1 h 5"/>
                <a:gd name="T2" fmla="*/ 24 w 47"/>
                <a:gd name="T3" fmla="*/ 3 h 5"/>
                <a:gd name="T4" fmla="*/ 47 w 47"/>
                <a:gd name="T5" fmla="*/ 5 h 5"/>
                <a:gd name="T6" fmla="*/ 47 w 47"/>
                <a:gd name="T7" fmla="*/ 4 h 5"/>
                <a:gd name="T8" fmla="*/ 24 w 47"/>
                <a:gd name="T9" fmla="*/ 2 h 5"/>
                <a:gd name="T10" fmla="*/ 0 w 47"/>
                <a:gd name="T11" fmla="*/ 0 h 5"/>
                <a:gd name="T12" fmla="*/ 0 w 47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">
                  <a:moveTo>
                    <a:pt x="0" y="1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31" y="4"/>
                    <a:pt x="39" y="4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39" y="4"/>
                    <a:pt x="32" y="3"/>
                    <a:pt x="2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1758"/>
            <p:cNvSpPr>
              <a:spLocks/>
            </p:cNvSpPr>
            <p:nvPr userDrawn="1"/>
          </p:nvSpPr>
          <p:spPr bwMode="auto">
            <a:xfrm>
              <a:off x="8724901" y="4425950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1759"/>
            <p:cNvSpPr>
              <a:spLocks/>
            </p:cNvSpPr>
            <p:nvPr userDrawn="1"/>
          </p:nvSpPr>
          <p:spPr bwMode="auto">
            <a:xfrm>
              <a:off x="8726488" y="4418013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1760"/>
            <p:cNvSpPr>
              <a:spLocks/>
            </p:cNvSpPr>
            <p:nvPr userDrawn="1"/>
          </p:nvSpPr>
          <p:spPr bwMode="auto">
            <a:xfrm>
              <a:off x="8750301" y="44275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1761"/>
            <p:cNvSpPr>
              <a:spLocks/>
            </p:cNvSpPr>
            <p:nvPr userDrawn="1"/>
          </p:nvSpPr>
          <p:spPr bwMode="auto">
            <a:xfrm>
              <a:off x="8751888" y="4419600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1762"/>
            <p:cNvSpPr>
              <a:spLocks/>
            </p:cNvSpPr>
            <p:nvPr userDrawn="1"/>
          </p:nvSpPr>
          <p:spPr bwMode="auto">
            <a:xfrm>
              <a:off x="8775701" y="442753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1763"/>
            <p:cNvSpPr>
              <a:spLocks/>
            </p:cNvSpPr>
            <p:nvPr userDrawn="1"/>
          </p:nvSpPr>
          <p:spPr bwMode="auto">
            <a:xfrm>
              <a:off x="8777288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1764"/>
            <p:cNvSpPr>
              <a:spLocks/>
            </p:cNvSpPr>
            <p:nvPr userDrawn="1"/>
          </p:nvSpPr>
          <p:spPr bwMode="auto">
            <a:xfrm>
              <a:off x="8720138" y="4416425"/>
              <a:ext cx="74613" cy="6350"/>
            </a:xfrm>
            <a:custGeom>
              <a:avLst/>
              <a:gdLst>
                <a:gd name="T0" fmla="*/ 0 w 47"/>
                <a:gd name="T1" fmla="*/ 1 h 4"/>
                <a:gd name="T2" fmla="*/ 23 w 47"/>
                <a:gd name="T3" fmla="*/ 3 h 4"/>
                <a:gd name="T4" fmla="*/ 47 w 47"/>
                <a:gd name="T5" fmla="*/ 4 h 4"/>
                <a:gd name="T6" fmla="*/ 47 w 47"/>
                <a:gd name="T7" fmla="*/ 3 h 4"/>
                <a:gd name="T8" fmla="*/ 23 w 47"/>
                <a:gd name="T9" fmla="*/ 2 h 4"/>
                <a:gd name="T10" fmla="*/ 0 w 47"/>
                <a:gd name="T11" fmla="*/ 0 h 4"/>
                <a:gd name="T12" fmla="*/ 0 w 47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">
                  <a:moveTo>
                    <a:pt x="0" y="1"/>
                  </a:moveTo>
                  <a:cubicBezTo>
                    <a:pt x="8" y="2"/>
                    <a:pt x="16" y="2"/>
                    <a:pt x="23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1765"/>
            <p:cNvSpPr>
              <a:spLocks/>
            </p:cNvSpPr>
            <p:nvPr userDrawn="1"/>
          </p:nvSpPr>
          <p:spPr bwMode="auto">
            <a:xfrm>
              <a:off x="88042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1766"/>
            <p:cNvSpPr>
              <a:spLocks/>
            </p:cNvSpPr>
            <p:nvPr userDrawn="1"/>
          </p:nvSpPr>
          <p:spPr bwMode="auto">
            <a:xfrm>
              <a:off x="8805863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1767"/>
            <p:cNvSpPr>
              <a:spLocks/>
            </p:cNvSpPr>
            <p:nvPr userDrawn="1"/>
          </p:nvSpPr>
          <p:spPr bwMode="auto">
            <a:xfrm>
              <a:off x="88296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Rectangle 1768"/>
            <p:cNvSpPr>
              <a:spLocks noChangeArrowheads="1"/>
            </p:cNvSpPr>
            <p:nvPr userDrawn="1"/>
          </p:nvSpPr>
          <p:spPr bwMode="auto">
            <a:xfrm>
              <a:off x="8831263" y="4422775"/>
              <a:ext cx="9525" cy="793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1769"/>
            <p:cNvSpPr>
              <a:spLocks/>
            </p:cNvSpPr>
            <p:nvPr userDrawn="1"/>
          </p:nvSpPr>
          <p:spPr bwMode="auto">
            <a:xfrm>
              <a:off x="88550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1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1" y="10"/>
                    <a:pt x="1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Rectangle 1770"/>
            <p:cNvSpPr>
              <a:spLocks noChangeArrowheads="1"/>
            </p:cNvSpPr>
            <p:nvPr userDrawn="1"/>
          </p:nvSpPr>
          <p:spPr bwMode="auto">
            <a:xfrm>
              <a:off x="8856663" y="4422775"/>
              <a:ext cx="9525" cy="793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1771"/>
            <p:cNvSpPr>
              <a:spLocks/>
            </p:cNvSpPr>
            <p:nvPr userDrawn="1"/>
          </p:nvSpPr>
          <p:spPr bwMode="auto">
            <a:xfrm>
              <a:off x="8799513" y="4421188"/>
              <a:ext cx="74613" cy="1588"/>
            </a:xfrm>
            <a:custGeom>
              <a:avLst/>
              <a:gdLst>
                <a:gd name="T0" fmla="*/ 0 w 47"/>
                <a:gd name="T1" fmla="*/ 1 h 1"/>
                <a:gd name="T2" fmla="*/ 19 w 47"/>
                <a:gd name="T3" fmla="*/ 1 h 1"/>
                <a:gd name="T4" fmla="*/ 46 w 47"/>
                <a:gd name="T5" fmla="*/ 1 h 1"/>
                <a:gd name="T6" fmla="*/ 47 w 47"/>
                <a:gd name="T7" fmla="*/ 1 h 1"/>
                <a:gd name="T8" fmla="*/ 47 w 47"/>
                <a:gd name="T9" fmla="*/ 0 h 1"/>
                <a:gd name="T10" fmla="*/ 46 w 47"/>
                <a:gd name="T11" fmla="*/ 0 h 1"/>
                <a:gd name="T12" fmla="*/ 19 w 47"/>
                <a:gd name="T13" fmla="*/ 0 h 1"/>
                <a:gd name="T14" fmla="*/ 0 w 47"/>
                <a:gd name="T15" fmla="*/ 0 h 1"/>
                <a:gd name="T16" fmla="*/ 0 w 47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">
                  <a:moveTo>
                    <a:pt x="0" y="1"/>
                  </a:moveTo>
                  <a:cubicBezTo>
                    <a:pt x="6" y="1"/>
                    <a:pt x="13" y="1"/>
                    <a:pt x="19" y="1"/>
                  </a:cubicBezTo>
                  <a:cubicBezTo>
                    <a:pt x="28" y="1"/>
                    <a:pt x="37" y="1"/>
                    <a:pt x="46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7" y="0"/>
                    <a:pt x="28" y="0"/>
                    <a:pt x="19" y="0"/>
                  </a:cubicBezTo>
                  <a:cubicBezTo>
                    <a:pt x="13" y="0"/>
                    <a:pt x="6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1772"/>
            <p:cNvSpPr>
              <a:spLocks/>
            </p:cNvSpPr>
            <p:nvPr userDrawn="1"/>
          </p:nvSpPr>
          <p:spPr bwMode="auto">
            <a:xfrm>
              <a:off x="8883651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1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1" y="9"/>
                    <a:pt x="1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1773"/>
            <p:cNvSpPr>
              <a:spLocks/>
            </p:cNvSpPr>
            <p:nvPr userDrawn="1"/>
          </p:nvSpPr>
          <p:spPr bwMode="auto">
            <a:xfrm>
              <a:off x="8885238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1774"/>
            <p:cNvSpPr>
              <a:spLocks/>
            </p:cNvSpPr>
            <p:nvPr userDrawn="1"/>
          </p:nvSpPr>
          <p:spPr bwMode="auto">
            <a:xfrm>
              <a:off x="8910638" y="4427538"/>
              <a:ext cx="12700" cy="19050"/>
            </a:xfrm>
            <a:custGeom>
              <a:avLst/>
              <a:gdLst>
                <a:gd name="T0" fmla="*/ 7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3 w 8"/>
                <a:gd name="T7" fmla="*/ 0 h 12"/>
                <a:gd name="T8" fmla="*/ 7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7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1775"/>
            <p:cNvSpPr>
              <a:spLocks/>
            </p:cNvSpPr>
            <p:nvPr userDrawn="1"/>
          </p:nvSpPr>
          <p:spPr bwMode="auto">
            <a:xfrm>
              <a:off x="8910638" y="4421188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1776"/>
            <p:cNvSpPr>
              <a:spLocks/>
            </p:cNvSpPr>
            <p:nvPr userDrawn="1"/>
          </p:nvSpPr>
          <p:spPr bwMode="auto">
            <a:xfrm>
              <a:off x="8936038" y="4425950"/>
              <a:ext cx="12700" cy="20638"/>
            </a:xfrm>
            <a:custGeom>
              <a:avLst/>
              <a:gdLst>
                <a:gd name="T0" fmla="*/ 7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7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1777"/>
            <p:cNvSpPr>
              <a:spLocks/>
            </p:cNvSpPr>
            <p:nvPr userDrawn="1"/>
          </p:nvSpPr>
          <p:spPr bwMode="auto">
            <a:xfrm>
              <a:off x="8936038" y="441960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1778"/>
            <p:cNvSpPr>
              <a:spLocks/>
            </p:cNvSpPr>
            <p:nvPr userDrawn="1"/>
          </p:nvSpPr>
          <p:spPr bwMode="auto">
            <a:xfrm>
              <a:off x="8878888" y="4418013"/>
              <a:ext cx="74613" cy="4763"/>
            </a:xfrm>
            <a:custGeom>
              <a:avLst/>
              <a:gdLst>
                <a:gd name="T0" fmla="*/ 0 w 47"/>
                <a:gd name="T1" fmla="*/ 3 h 3"/>
                <a:gd name="T2" fmla="*/ 1 w 47"/>
                <a:gd name="T3" fmla="*/ 3 h 3"/>
                <a:gd name="T4" fmla="*/ 23 w 47"/>
                <a:gd name="T5" fmla="*/ 2 h 3"/>
                <a:gd name="T6" fmla="*/ 47 w 47"/>
                <a:gd name="T7" fmla="*/ 1 h 3"/>
                <a:gd name="T8" fmla="*/ 47 w 47"/>
                <a:gd name="T9" fmla="*/ 0 h 3"/>
                <a:gd name="T10" fmla="*/ 23 w 47"/>
                <a:gd name="T11" fmla="*/ 1 h 3"/>
                <a:gd name="T12" fmla="*/ 1 w 47"/>
                <a:gd name="T13" fmla="*/ 2 h 3"/>
                <a:gd name="T14" fmla="*/ 0 w 47"/>
                <a:gd name="T15" fmla="*/ 2 h 3"/>
                <a:gd name="T16" fmla="*/ 0 w 47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9" y="3"/>
                    <a:pt x="16" y="2"/>
                    <a:pt x="23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6" y="2"/>
                    <a:pt x="9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1779"/>
            <p:cNvSpPr>
              <a:spLocks/>
            </p:cNvSpPr>
            <p:nvPr userDrawn="1"/>
          </p:nvSpPr>
          <p:spPr bwMode="auto">
            <a:xfrm>
              <a:off x="8964613" y="4424363"/>
              <a:ext cx="12700" cy="20638"/>
            </a:xfrm>
            <a:custGeom>
              <a:avLst/>
              <a:gdLst>
                <a:gd name="T0" fmla="*/ 7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7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1780"/>
            <p:cNvSpPr>
              <a:spLocks/>
            </p:cNvSpPr>
            <p:nvPr userDrawn="1"/>
          </p:nvSpPr>
          <p:spPr bwMode="auto">
            <a:xfrm>
              <a:off x="8964613" y="4418013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1781"/>
            <p:cNvSpPr>
              <a:spLocks/>
            </p:cNvSpPr>
            <p:nvPr userDrawn="1"/>
          </p:nvSpPr>
          <p:spPr bwMode="auto">
            <a:xfrm>
              <a:off x="8990013" y="442118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1782"/>
            <p:cNvSpPr>
              <a:spLocks/>
            </p:cNvSpPr>
            <p:nvPr userDrawn="1"/>
          </p:nvSpPr>
          <p:spPr bwMode="auto">
            <a:xfrm>
              <a:off x="8990013" y="441483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1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1783"/>
            <p:cNvSpPr>
              <a:spLocks/>
            </p:cNvSpPr>
            <p:nvPr userDrawn="1"/>
          </p:nvSpPr>
          <p:spPr bwMode="auto">
            <a:xfrm>
              <a:off x="9015413" y="441960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1784"/>
            <p:cNvSpPr>
              <a:spLocks/>
            </p:cNvSpPr>
            <p:nvPr userDrawn="1"/>
          </p:nvSpPr>
          <p:spPr bwMode="auto">
            <a:xfrm>
              <a:off x="9015413" y="441325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1785"/>
            <p:cNvSpPr>
              <a:spLocks/>
            </p:cNvSpPr>
            <p:nvPr userDrawn="1"/>
          </p:nvSpPr>
          <p:spPr bwMode="auto">
            <a:xfrm>
              <a:off x="8956676" y="4411663"/>
              <a:ext cx="74613" cy="7938"/>
            </a:xfrm>
            <a:custGeom>
              <a:avLst/>
              <a:gdLst>
                <a:gd name="T0" fmla="*/ 0 w 47"/>
                <a:gd name="T1" fmla="*/ 5 h 5"/>
                <a:gd name="T2" fmla="*/ 47 w 47"/>
                <a:gd name="T3" fmla="*/ 1 h 5"/>
                <a:gd name="T4" fmla="*/ 47 w 47"/>
                <a:gd name="T5" fmla="*/ 0 h 5"/>
                <a:gd name="T6" fmla="*/ 0 w 47"/>
                <a:gd name="T7" fmla="*/ 4 h 5"/>
                <a:gd name="T8" fmla="*/ 0 w 4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">
                  <a:moveTo>
                    <a:pt x="0" y="5"/>
                  </a:moveTo>
                  <a:cubicBezTo>
                    <a:pt x="16" y="4"/>
                    <a:pt x="32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2" y="1"/>
                    <a:pt x="16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1786"/>
            <p:cNvSpPr>
              <a:spLocks/>
            </p:cNvSpPr>
            <p:nvPr userDrawn="1"/>
          </p:nvSpPr>
          <p:spPr bwMode="auto">
            <a:xfrm>
              <a:off x="9043988" y="44164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0 w 8"/>
                <a:gd name="T5" fmla="*/ 7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1787"/>
            <p:cNvSpPr>
              <a:spLocks/>
            </p:cNvSpPr>
            <p:nvPr userDrawn="1"/>
          </p:nvSpPr>
          <p:spPr bwMode="auto">
            <a:xfrm>
              <a:off x="9043988" y="4408488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7 h 7"/>
                <a:gd name="T4" fmla="*/ 0 w 6"/>
                <a:gd name="T5" fmla="*/ 1 h 7"/>
                <a:gd name="T6" fmla="*/ 5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0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1788"/>
            <p:cNvSpPr>
              <a:spLocks/>
            </p:cNvSpPr>
            <p:nvPr userDrawn="1"/>
          </p:nvSpPr>
          <p:spPr bwMode="auto">
            <a:xfrm>
              <a:off x="9067801" y="4413250"/>
              <a:ext cx="14288" cy="19050"/>
            </a:xfrm>
            <a:custGeom>
              <a:avLst/>
              <a:gdLst>
                <a:gd name="T0" fmla="*/ 9 w 9"/>
                <a:gd name="T1" fmla="*/ 6 h 12"/>
                <a:gd name="T2" fmla="*/ 6 w 9"/>
                <a:gd name="T3" fmla="*/ 12 h 12"/>
                <a:gd name="T4" fmla="*/ 1 w 9"/>
                <a:gd name="T5" fmla="*/ 7 h 12"/>
                <a:gd name="T6" fmla="*/ 4 w 9"/>
                <a:gd name="T7" fmla="*/ 0 h 12"/>
                <a:gd name="T8" fmla="*/ 9 w 9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9" y="9"/>
                    <a:pt x="6" y="12"/>
                    <a:pt x="6" y="12"/>
                  </a:cubicBezTo>
                  <a:cubicBezTo>
                    <a:pt x="6" y="12"/>
                    <a:pt x="1" y="10"/>
                    <a:pt x="1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1789"/>
            <p:cNvSpPr>
              <a:spLocks/>
            </p:cNvSpPr>
            <p:nvPr userDrawn="1"/>
          </p:nvSpPr>
          <p:spPr bwMode="auto">
            <a:xfrm>
              <a:off x="9067801" y="44053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1790"/>
            <p:cNvSpPr>
              <a:spLocks/>
            </p:cNvSpPr>
            <p:nvPr userDrawn="1"/>
          </p:nvSpPr>
          <p:spPr bwMode="auto">
            <a:xfrm>
              <a:off x="9093201" y="440848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4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2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1791"/>
            <p:cNvSpPr>
              <a:spLocks/>
            </p:cNvSpPr>
            <p:nvPr userDrawn="1"/>
          </p:nvSpPr>
          <p:spPr bwMode="auto">
            <a:xfrm>
              <a:off x="9093201" y="4402138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1 w 7"/>
                <a:gd name="T3" fmla="*/ 6 h 6"/>
                <a:gd name="T4" fmla="*/ 0 w 7"/>
                <a:gd name="T5" fmla="*/ 1 h 6"/>
                <a:gd name="T6" fmla="*/ 6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lnTo>
                    <a:pt x="1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1792"/>
            <p:cNvSpPr>
              <a:spLocks/>
            </p:cNvSpPr>
            <p:nvPr userDrawn="1"/>
          </p:nvSpPr>
          <p:spPr bwMode="auto">
            <a:xfrm>
              <a:off x="9036051" y="4400550"/>
              <a:ext cx="74613" cy="11113"/>
            </a:xfrm>
            <a:custGeom>
              <a:avLst/>
              <a:gdLst>
                <a:gd name="T0" fmla="*/ 0 w 47"/>
                <a:gd name="T1" fmla="*/ 7 h 7"/>
                <a:gd name="T2" fmla="*/ 47 w 47"/>
                <a:gd name="T3" fmla="*/ 1 h 7"/>
                <a:gd name="T4" fmla="*/ 46 w 47"/>
                <a:gd name="T5" fmla="*/ 0 h 7"/>
                <a:gd name="T6" fmla="*/ 0 w 47"/>
                <a:gd name="T7" fmla="*/ 6 h 7"/>
                <a:gd name="T8" fmla="*/ 0 w 4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">
                  <a:moveTo>
                    <a:pt x="0" y="7"/>
                  </a:moveTo>
                  <a:lnTo>
                    <a:pt x="47" y="1"/>
                  </a:lnTo>
                  <a:lnTo>
                    <a:pt x="46" y="0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1793"/>
            <p:cNvSpPr>
              <a:spLocks/>
            </p:cNvSpPr>
            <p:nvPr userDrawn="1"/>
          </p:nvSpPr>
          <p:spPr bwMode="auto">
            <a:xfrm>
              <a:off x="9036051" y="4400550"/>
              <a:ext cx="74613" cy="11113"/>
            </a:xfrm>
            <a:custGeom>
              <a:avLst/>
              <a:gdLst>
                <a:gd name="T0" fmla="*/ 0 w 47"/>
                <a:gd name="T1" fmla="*/ 7 h 7"/>
                <a:gd name="T2" fmla="*/ 47 w 47"/>
                <a:gd name="T3" fmla="*/ 1 h 7"/>
                <a:gd name="T4" fmla="*/ 46 w 47"/>
                <a:gd name="T5" fmla="*/ 0 h 7"/>
                <a:gd name="T6" fmla="*/ 0 w 47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7">
                  <a:moveTo>
                    <a:pt x="0" y="7"/>
                  </a:moveTo>
                  <a:lnTo>
                    <a:pt x="47" y="1"/>
                  </a:lnTo>
                  <a:lnTo>
                    <a:pt x="46" y="0"/>
                  </a:lnTo>
                  <a:lnTo>
                    <a:pt x="0" y="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1794"/>
            <p:cNvSpPr>
              <a:spLocks/>
            </p:cNvSpPr>
            <p:nvPr userDrawn="1"/>
          </p:nvSpPr>
          <p:spPr bwMode="auto">
            <a:xfrm>
              <a:off x="9121776" y="440372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1795"/>
            <p:cNvSpPr>
              <a:spLocks/>
            </p:cNvSpPr>
            <p:nvPr userDrawn="1"/>
          </p:nvSpPr>
          <p:spPr bwMode="auto">
            <a:xfrm>
              <a:off x="9121776" y="439737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1796"/>
            <p:cNvSpPr>
              <a:spLocks/>
            </p:cNvSpPr>
            <p:nvPr userDrawn="1"/>
          </p:nvSpPr>
          <p:spPr bwMode="auto">
            <a:xfrm>
              <a:off x="9147176" y="439896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1797"/>
            <p:cNvSpPr>
              <a:spLocks/>
            </p:cNvSpPr>
            <p:nvPr userDrawn="1"/>
          </p:nvSpPr>
          <p:spPr bwMode="auto">
            <a:xfrm>
              <a:off x="9147176" y="4392613"/>
              <a:ext cx="9525" cy="11113"/>
            </a:xfrm>
            <a:custGeom>
              <a:avLst/>
              <a:gdLst>
                <a:gd name="T0" fmla="*/ 6 w 6"/>
                <a:gd name="T1" fmla="*/ 5 h 7"/>
                <a:gd name="T2" fmla="*/ 1 w 6"/>
                <a:gd name="T3" fmla="*/ 7 h 7"/>
                <a:gd name="T4" fmla="*/ 0 w 6"/>
                <a:gd name="T5" fmla="*/ 1 h 7"/>
                <a:gd name="T6" fmla="*/ 5 w 6"/>
                <a:gd name="T7" fmla="*/ 0 h 7"/>
                <a:gd name="T8" fmla="*/ 6 w 6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1798"/>
            <p:cNvSpPr>
              <a:spLocks/>
            </p:cNvSpPr>
            <p:nvPr userDrawn="1"/>
          </p:nvSpPr>
          <p:spPr bwMode="auto">
            <a:xfrm>
              <a:off x="9170988" y="439420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0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1799"/>
            <p:cNvSpPr>
              <a:spLocks/>
            </p:cNvSpPr>
            <p:nvPr userDrawn="1"/>
          </p:nvSpPr>
          <p:spPr bwMode="auto">
            <a:xfrm>
              <a:off x="9169401" y="438785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1800"/>
            <p:cNvSpPr>
              <a:spLocks/>
            </p:cNvSpPr>
            <p:nvPr userDrawn="1"/>
          </p:nvSpPr>
          <p:spPr bwMode="auto">
            <a:xfrm>
              <a:off x="9113838" y="4384675"/>
              <a:ext cx="71438" cy="15875"/>
            </a:xfrm>
            <a:custGeom>
              <a:avLst/>
              <a:gdLst>
                <a:gd name="T0" fmla="*/ 0 w 46"/>
                <a:gd name="T1" fmla="*/ 10 h 10"/>
                <a:gd name="T2" fmla="*/ 46 w 46"/>
                <a:gd name="T3" fmla="*/ 1 h 10"/>
                <a:gd name="T4" fmla="*/ 46 w 46"/>
                <a:gd name="T5" fmla="*/ 0 h 10"/>
                <a:gd name="T6" fmla="*/ 0 w 46"/>
                <a:gd name="T7" fmla="*/ 9 h 10"/>
                <a:gd name="T8" fmla="*/ 0 w 4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0">
                  <a:moveTo>
                    <a:pt x="0" y="10"/>
                  </a:moveTo>
                  <a:cubicBezTo>
                    <a:pt x="16" y="7"/>
                    <a:pt x="31" y="4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1" y="4"/>
                    <a:pt x="16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1801"/>
            <p:cNvSpPr>
              <a:spLocks/>
            </p:cNvSpPr>
            <p:nvPr userDrawn="1"/>
          </p:nvSpPr>
          <p:spPr bwMode="auto">
            <a:xfrm>
              <a:off x="9197976" y="4387850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1802"/>
            <p:cNvSpPr>
              <a:spLocks/>
            </p:cNvSpPr>
            <p:nvPr userDrawn="1"/>
          </p:nvSpPr>
          <p:spPr bwMode="auto">
            <a:xfrm>
              <a:off x="9197976" y="438150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1803"/>
            <p:cNvSpPr>
              <a:spLocks/>
            </p:cNvSpPr>
            <p:nvPr userDrawn="1"/>
          </p:nvSpPr>
          <p:spPr bwMode="auto">
            <a:xfrm>
              <a:off x="9223376" y="438150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1804"/>
            <p:cNvSpPr>
              <a:spLocks/>
            </p:cNvSpPr>
            <p:nvPr userDrawn="1"/>
          </p:nvSpPr>
          <p:spPr bwMode="auto">
            <a:xfrm>
              <a:off x="9221788" y="437515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1805"/>
            <p:cNvSpPr>
              <a:spLocks/>
            </p:cNvSpPr>
            <p:nvPr userDrawn="1"/>
          </p:nvSpPr>
          <p:spPr bwMode="auto">
            <a:xfrm>
              <a:off x="9248776" y="437515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7 w 8"/>
                <a:gd name="T3" fmla="*/ 11 h 13"/>
                <a:gd name="T4" fmla="*/ 6 w 8"/>
                <a:gd name="T5" fmla="*/ 13 h 13"/>
                <a:gd name="T6" fmla="*/ 0 w 8"/>
                <a:gd name="T7" fmla="*/ 8 h 13"/>
                <a:gd name="T8" fmla="*/ 3 w 8"/>
                <a:gd name="T9" fmla="*/ 1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8"/>
                    <a:pt x="8" y="9"/>
                    <a:pt x="7" y="11"/>
                  </a:cubicBezTo>
                  <a:cubicBezTo>
                    <a:pt x="7" y="12"/>
                    <a:pt x="6" y="13"/>
                    <a:pt x="6" y="13"/>
                  </a:cubicBezTo>
                  <a:cubicBezTo>
                    <a:pt x="6" y="13"/>
                    <a:pt x="1" y="11"/>
                    <a:pt x="0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1806"/>
            <p:cNvSpPr>
              <a:spLocks/>
            </p:cNvSpPr>
            <p:nvPr userDrawn="1"/>
          </p:nvSpPr>
          <p:spPr bwMode="auto">
            <a:xfrm>
              <a:off x="9247188" y="436880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cubicBezTo>
                    <a:pt x="5" y="6"/>
                    <a:pt x="3" y="6"/>
                    <a:pt x="1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5" y="0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1807"/>
            <p:cNvSpPr>
              <a:spLocks/>
            </p:cNvSpPr>
            <p:nvPr userDrawn="1"/>
          </p:nvSpPr>
          <p:spPr bwMode="auto">
            <a:xfrm>
              <a:off x="9190038" y="4365625"/>
              <a:ext cx="73025" cy="19050"/>
            </a:xfrm>
            <a:custGeom>
              <a:avLst/>
              <a:gdLst>
                <a:gd name="T0" fmla="*/ 0 w 46"/>
                <a:gd name="T1" fmla="*/ 12 h 12"/>
                <a:gd name="T2" fmla="*/ 23 w 46"/>
                <a:gd name="T3" fmla="*/ 7 h 12"/>
                <a:gd name="T4" fmla="*/ 34 w 46"/>
                <a:gd name="T5" fmla="*/ 4 h 12"/>
                <a:gd name="T6" fmla="*/ 46 w 46"/>
                <a:gd name="T7" fmla="*/ 1 h 12"/>
                <a:gd name="T8" fmla="*/ 46 w 46"/>
                <a:gd name="T9" fmla="*/ 0 h 12"/>
                <a:gd name="T10" fmla="*/ 34 w 46"/>
                <a:gd name="T11" fmla="*/ 3 h 12"/>
                <a:gd name="T12" fmla="*/ 23 w 46"/>
                <a:gd name="T13" fmla="*/ 6 h 12"/>
                <a:gd name="T14" fmla="*/ 0 w 46"/>
                <a:gd name="T15" fmla="*/ 12 h 12"/>
                <a:gd name="T16" fmla="*/ 0 w 46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2">
                  <a:moveTo>
                    <a:pt x="0" y="12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8" y="3"/>
                    <a:pt x="42" y="2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2" y="1"/>
                    <a:pt x="38" y="2"/>
                    <a:pt x="34" y="3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1808"/>
            <p:cNvSpPr>
              <a:spLocks/>
            </p:cNvSpPr>
            <p:nvPr userDrawn="1"/>
          </p:nvSpPr>
          <p:spPr bwMode="auto">
            <a:xfrm>
              <a:off x="9275763" y="436721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1809"/>
            <p:cNvSpPr>
              <a:spLocks/>
            </p:cNvSpPr>
            <p:nvPr userDrawn="1"/>
          </p:nvSpPr>
          <p:spPr bwMode="auto">
            <a:xfrm>
              <a:off x="9274176" y="43608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1810"/>
            <p:cNvSpPr>
              <a:spLocks/>
            </p:cNvSpPr>
            <p:nvPr userDrawn="1"/>
          </p:nvSpPr>
          <p:spPr bwMode="auto">
            <a:xfrm>
              <a:off x="9299576" y="4360863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7 w 10"/>
                <a:gd name="T3" fmla="*/ 12 h 12"/>
                <a:gd name="T4" fmla="*/ 1 w 10"/>
                <a:gd name="T5" fmla="*/ 7 h 12"/>
                <a:gd name="T6" fmla="*/ 3 w 10"/>
                <a:gd name="T7" fmla="*/ 0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2" y="11"/>
                    <a:pt x="1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8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1811"/>
            <p:cNvSpPr>
              <a:spLocks/>
            </p:cNvSpPr>
            <p:nvPr userDrawn="1"/>
          </p:nvSpPr>
          <p:spPr bwMode="auto">
            <a:xfrm>
              <a:off x="9297988" y="435292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2 w 7"/>
                <a:gd name="T3" fmla="*/ 7 h 7"/>
                <a:gd name="T4" fmla="*/ 0 w 7"/>
                <a:gd name="T5" fmla="*/ 2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1812"/>
            <p:cNvSpPr>
              <a:spLocks/>
            </p:cNvSpPr>
            <p:nvPr userDrawn="1"/>
          </p:nvSpPr>
          <p:spPr bwMode="auto">
            <a:xfrm>
              <a:off x="9324976" y="435292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8 w 9"/>
                <a:gd name="T3" fmla="*/ 10 h 12"/>
                <a:gd name="T4" fmla="*/ 6 w 9"/>
                <a:gd name="T5" fmla="*/ 12 h 12"/>
                <a:gd name="T6" fmla="*/ 1 w 9"/>
                <a:gd name="T7" fmla="*/ 8 h 12"/>
                <a:gd name="T8" fmla="*/ 2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7"/>
                    <a:pt x="8" y="9"/>
                    <a:pt x="8" y="10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2"/>
                    <a:pt x="2" y="11"/>
                    <a:pt x="1" y="8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1813"/>
            <p:cNvSpPr>
              <a:spLocks/>
            </p:cNvSpPr>
            <p:nvPr userDrawn="1"/>
          </p:nvSpPr>
          <p:spPr bwMode="auto">
            <a:xfrm>
              <a:off x="9321801" y="4346575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6"/>
                    <a:pt x="2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1814"/>
            <p:cNvSpPr>
              <a:spLocks/>
            </p:cNvSpPr>
            <p:nvPr userDrawn="1"/>
          </p:nvSpPr>
          <p:spPr bwMode="auto">
            <a:xfrm>
              <a:off x="9266238" y="4343400"/>
              <a:ext cx="71438" cy="22225"/>
            </a:xfrm>
            <a:custGeom>
              <a:avLst/>
              <a:gdLst>
                <a:gd name="T0" fmla="*/ 0 w 45"/>
                <a:gd name="T1" fmla="*/ 14 h 14"/>
                <a:gd name="T2" fmla="*/ 23 w 45"/>
                <a:gd name="T3" fmla="*/ 7 h 14"/>
                <a:gd name="T4" fmla="*/ 34 w 45"/>
                <a:gd name="T5" fmla="*/ 4 h 14"/>
                <a:gd name="T6" fmla="*/ 40 w 45"/>
                <a:gd name="T7" fmla="*/ 2 h 14"/>
                <a:gd name="T8" fmla="*/ 40 w 45"/>
                <a:gd name="T9" fmla="*/ 2 h 14"/>
                <a:gd name="T10" fmla="*/ 45 w 45"/>
                <a:gd name="T11" fmla="*/ 0 h 14"/>
                <a:gd name="T12" fmla="*/ 45 w 45"/>
                <a:gd name="T13" fmla="*/ 0 h 14"/>
                <a:gd name="T14" fmla="*/ 40 w 45"/>
                <a:gd name="T15" fmla="*/ 2 h 14"/>
                <a:gd name="T16" fmla="*/ 40 w 45"/>
                <a:gd name="T17" fmla="*/ 2 h 14"/>
                <a:gd name="T18" fmla="*/ 40 w 45"/>
                <a:gd name="T19" fmla="*/ 2 h 14"/>
                <a:gd name="T20" fmla="*/ 34 w 45"/>
                <a:gd name="T21" fmla="*/ 3 h 14"/>
                <a:gd name="T22" fmla="*/ 23 w 45"/>
                <a:gd name="T23" fmla="*/ 7 h 14"/>
                <a:gd name="T24" fmla="*/ 0 w 45"/>
                <a:gd name="T25" fmla="*/ 13 h 14"/>
                <a:gd name="T26" fmla="*/ 0 w 45"/>
                <a:gd name="T27" fmla="*/ 14 h 14"/>
                <a:gd name="T28" fmla="*/ 0 w 45"/>
                <a:gd name="T2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4">
                  <a:moveTo>
                    <a:pt x="0" y="14"/>
                  </a:moveTo>
                  <a:lnTo>
                    <a:pt x="23" y="7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4" y="3"/>
                  </a:lnTo>
                  <a:lnTo>
                    <a:pt x="23" y="7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1815"/>
            <p:cNvSpPr>
              <a:spLocks/>
            </p:cNvSpPr>
            <p:nvPr userDrawn="1"/>
          </p:nvSpPr>
          <p:spPr bwMode="auto">
            <a:xfrm>
              <a:off x="9351963" y="4343400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1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1816"/>
            <p:cNvSpPr>
              <a:spLocks/>
            </p:cNvSpPr>
            <p:nvPr userDrawn="1"/>
          </p:nvSpPr>
          <p:spPr bwMode="auto">
            <a:xfrm>
              <a:off x="9348788" y="433705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1817"/>
            <p:cNvSpPr>
              <a:spLocks/>
            </p:cNvSpPr>
            <p:nvPr userDrawn="1"/>
          </p:nvSpPr>
          <p:spPr bwMode="auto">
            <a:xfrm>
              <a:off x="9375776" y="43338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7 w 9"/>
                <a:gd name="T3" fmla="*/ 13 h 13"/>
                <a:gd name="T4" fmla="*/ 1 w 9"/>
                <a:gd name="T5" fmla="*/ 8 h 13"/>
                <a:gd name="T6" fmla="*/ 2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1818"/>
            <p:cNvSpPr>
              <a:spLocks/>
            </p:cNvSpPr>
            <p:nvPr userDrawn="1"/>
          </p:nvSpPr>
          <p:spPr bwMode="auto">
            <a:xfrm>
              <a:off x="9372601" y="4327525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1819"/>
            <p:cNvSpPr>
              <a:spLocks/>
            </p:cNvSpPr>
            <p:nvPr userDrawn="1"/>
          </p:nvSpPr>
          <p:spPr bwMode="auto">
            <a:xfrm>
              <a:off x="9399588" y="4325938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8 w 9"/>
                <a:gd name="T3" fmla="*/ 10 h 12"/>
                <a:gd name="T4" fmla="*/ 7 w 9"/>
                <a:gd name="T5" fmla="*/ 12 h 12"/>
                <a:gd name="T6" fmla="*/ 1 w 9"/>
                <a:gd name="T7" fmla="*/ 8 h 12"/>
                <a:gd name="T8" fmla="*/ 3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7"/>
                    <a:pt x="9" y="9"/>
                    <a:pt x="8" y="10"/>
                  </a:cubicBezTo>
                  <a:cubicBezTo>
                    <a:pt x="8" y="11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1820"/>
            <p:cNvSpPr>
              <a:spLocks/>
            </p:cNvSpPr>
            <p:nvPr userDrawn="1"/>
          </p:nvSpPr>
          <p:spPr bwMode="auto">
            <a:xfrm>
              <a:off x="9396413" y="4319588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6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1821"/>
            <p:cNvSpPr>
              <a:spLocks/>
            </p:cNvSpPr>
            <p:nvPr userDrawn="1"/>
          </p:nvSpPr>
          <p:spPr bwMode="auto">
            <a:xfrm>
              <a:off x="9342438" y="4314825"/>
              <a:ext cx="69850" cy="26988"/>
            </a:xfrm>
            <a:custGeom>
              <a:avLst/>
              <a:gdLst>
                <a:gd name="T0" fmla="*/ 0 w 44"/>
                <a:gd name="T1" fmla="*/ 17 h 17"/>
                <a:gd name="T2" fmla="*/ 22 w 44"/>
                <a:gd name="T3" fmla="*/ 9 h 17"/>
                <a:gd name="T4" fmla="*/ 33 w 44"/>
                <a:gd name="T5" fmla="*/ 5 h 17"/>
                <a:gd name="T6" fmla="*/ 39 w 44"/>
                <a:gd name="T7" fmla="*/ 3 h 17"/>
                <a:gd name="T8" fmla="*/ 39 w 44"/>
                <a:gd name="T9" fmla="*/ 3 h 17"/>
                <a:gd name="T10" fmla="*/ 44 w 44"/>
                <a:gd name="T11" fmla="*/ 1 h 17"/>
                <a:gd name="T12" fmla="*/ 44 w 44"/>
                <a:gd name="T13" fmla="*/ 0 h 17"/>
                <a:gd name="T14" fmla="*/ 38 w 44"/>
                <a:gd name="T15" fmla="*/ 3 h 17"/>
                <a:gd name="T16" fmla="*/ 39 w 44"/>
                <a:gd name="T17" fmla="*/ 3 h 17"/>
                <a:gd name="T18" fmla="*/ 38 w 44"/>
                <a:gd name="T19" fmla="*/ 3 h 17"/>
                <a:gd name="T20" fmla="*/ 33 w 44"/>
                <a:gd name="T21" fmla="*/ 5 h 17"/>
                <a:gd name="T22" fmla="*/ 22 w 44"/>
                <a:gd name="T23" fmla="*/ 9 h 17"/>
                <a:gd name="T24" fmla="*/ 0 w 44"/>
                <a:gd name="T25" fmla="*/ 17 h 17"/>
                <a:gd name="T26" fmla="*/ 0 w 44"/>
                <a:gd name="T27" fmla="*/ 17 h 17"/>
                <a:gd name="T28" fmla="*/ 0 w 4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17">
                  <a:moveTo>
                    <a:pt x="0" y="17"/>
                  </a:moveTo>
                  <a:lnTo>
                    <a:pt x="22" y="9"/>
                  </a:lnTo>
                  <a:lnTo>
                    <a:pt x="33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8" y="3"/>
                  </a:lnTo>
                  <a:lnTo>
                    <a:pt x="33" y="5"/>
                  </a:lnTo>
                  <a:lnTo>
                    <a:pt x="22" y="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1822"/>
            <p:cNvSpPr>
              <a:spLocks/>
            </p:cNvSpPr>
            <p:nvPr userDrawn="1"/>
          </p:nvSpPr>
          <p:spPr bwMode="auto">
            <a:xfrm>
              <a:off x="9426576" y="431482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1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1823"/>
            <p:cNvSpPr>
              <a:spLocks/>
            </p:cNvSpPr>
            <p:nvPr userDrawn="1"/>
          </p:nvSpPr>
          <p:spPr bwMode="auto">
            <a:xfrm>
              <a:off x="9423401" y="430847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1824"/>
            <p:cNvSpPr>
              <a:spLocks/>
            </p:cNvSpPr>
            <p:nvPr userDrawn="1"/>
          </p:nvSpPr>
          <p:spPr bwMode="auto">
            <a:xfrm>
              <a:off x="9448801" y="4305300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8 w 10"/>
                <a:gd name="T3" fmla="*/ 12 h 12"/>
                <a:gd name="T4" fmla="*/ 2 w 10"/>
                <a:gd name="T5" fmla="*/ 8 h 12"/>
                <a:gd name="T6" fmla="*/ 3 w 10"/>
                <a:gd name="T7" fmla="*/ 1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3" y="11"/>
                    <a:pt x="2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1825"/>
            <p:cNvSpPr>
              <a:spLocks/>
            </p:cNvSpPr>
            <p:nvPr userDrawn="1"/>
          </p:nvSpPr>
          <p:spPr bwMode="auto">
            <a:xfrm>
              <a:off x="9445626" y="429736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1826"/>
            <p:cNvSpPr>
              <a:spLocks/>
            </p:cNvSpPr>
            <p:nvPr userDrawn="1"/>
          </p:nvSpPr>
          <p:spPr bwMode="auto">
            <a:xfrm>
              <a:off x="9472613" y="4294188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8" y="13"/>
                    <a:pt x="8" y="13"/>
                  </a:cubicBezTo>
                  <a:cubicBezTo>
                    <a:pt x="8" y="13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1827"/>
            <p:cNvSpPr>
              <a:spLocks/>
            </p:cNvSpPr>
            <p:nvPr userDrawn="1"/>
          </p:nvSpPr>
          <p:spPr bwMode="auto">
            <a:xfrm>
              <a:off x="9469438" y="42878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2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1828"/>
            <p:cNvSpPr>
              <a:spLocks/>
            </p:cNvSpPr>
            <p:nvPr userDrawn="1"/>
          </p:nvSpPr>
          <p:spPr bwMode="auto">
            <a:xfrm>
              <a:off x="9415463" y="4284663"/>
              <a:ext cx="69850" cy="30163"/>
            </a:xfrm>
            <a:custGeom>
              <a:avLst/>
              <a:gdLst>
                <a:gd name="T0" fmla="*/ 1 w 44"/>
                <a:gd name="T1" fmla="*/ 19 h 19"/>
                <a:gd name="T2" fmla="*/ 44 w 44"/>
                <a:gd name="T3" fmla="*/ 0 h 19"/>
                <a:gd name="T4" fmla="*/ 43 w 44"/>
                <a:gd name="T5" fmla="*/ 0 h 19"/>
                <a:gd name="T6" fmla="*/ 0 w 44"/>
                <a:gd name="T7" fmla="*/ 18 h 19"/>
                <a:gd name="T8" fmla="*/ 1 w 4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1" y="19"/>
                  </a:moveTo>
                  <a:cubicBezTo>
                    <a:pt x="15" y="13"/>
                    <a:pt x="30" y="7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9" y="6"/>
                    <a:pt x="15" y="12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1829"/>
            <p:cNvSpPr>
              <a:spLocks/>
            </p:cNvSpPr>
            <p:nvPr userDrawn="1"/>
          </p:nvSpPr>
          <p:spPr bwMode="auto">
            <a:xfrm>
              <a:off x="9499601" y="4283075"/>
              <a:ext cx="14288" cy="19050"/>
            </a:xfrm>
            <a:custGeom>
              <a:avLst/>
              <a:gdLst>
                <a:gd name="T0" fmla="*/ 8 w 9"/>
                <a:gd name="T1" fmla="*/ 4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0 h 12"/>
                <a:gd name="T8" fmla="*/ 8 w 9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4"/>
                  </a:moveTo>
                  <a:cubicBezTo>
                    <a:pt x="9" y="7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1"/>
                    <a:pt x="2" y="0"/>
                  </a:cubicBezTo>
                  <a:cubicBezTo>
                    <a:pt x="4" y="0"/>
                    <a:pt x="6" y="1"/>
                    <a:pt x="8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1830"/>
            <p:cNvSpPr>
              <a:spLocks/>
            </p:cNvSpPr>
            <p:nvPr userDrawn="1"/>
          </p:nvSpPr>
          <p:spPr bwMode="auto">
            <a:xfrm>
              <a:off x="9494838" y="42751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1831"/>
            <p:cNvSpPr>
              <a:spLocks/>
            </p:cNvSpPr>
            <p:nvPr userDrawn="1"/>
          </p:nvSpPr>
          <p:spPr bwMode="auto">
            <a:xfrm>
              <a:off x="9521826" y="4270375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8 w 10"/>
                <a:gd name="T3" fmla="*/ 12 h 12"/>
                <a:gd name="T4" fmla="*/ 1 w 10"/>
                <a:gd name="T5" fmla="*/ 9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3" y="12"/>
                    <a:pt x="1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1832"/>
            <p:cNvSpPr>
              <a:spLocks/>
            </p:cNvSpPr>
            <p:nvPr userDrawn="1"/>
          </p:nvSpPr>
          <p:spPr bwMode="auto">
            <a:xfrm>
              <a:off x="9518651" y="42640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1833"/>
            <p:cNvSpPr>
              <a:spLocks/>
            </p:cNvSpPr>
            <p:nvPr userDrawn="1"/>
          </p:nvSpPr>
          <p:spPr bwMode="auto">
            <a:xfrm>
              <a:off x="9544051" y="4259263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8 w 10"/>
                <a:gd name="T3" fmla="*/ 12 h 12"/>
                <a:gd name="T4" fmla="*/ 2 w 10"/>
                <a:gd name="T5" fmla="*/ 8 h 12"/>
                <a:gd name="T6" fmla="*/ 2 w 10"/>
                <a:gd name="T7" fmla="*/ 1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4" y="11"/>
                    <a:pt x="2" y="8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1834"/>
            <p:cNvSpPr>
              <a:spLocks/>
            </p:cNvSpPr>
            <p:nvPr userDrawn="1"/>
          </p:nvSpPr>
          <p:spPr bwMode="auto">
            <a:xfrm>
              <a:off x="9540876" y="425291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1835"/>
            <p:cNvSpPr>
              <a:spLocks/>
            </p:cNvSpPr>
            <p:nvPr userDrawn="1"/>
          </p:nvSpPr>
          <p:spPr bwMode="auto">
            <a:xfrm>
              <a:off x="9488488" y="4249738"/>
              <a:ext cx="66675" cy="33338"/>
            </a:xfrm>
            <a:custGeom>
              <a:avLst/>
              <a:gdLst>
                <a:gd name="T0" fmla="*/ 0 w 42"/>
                <a:gd name="T1" fmla="*/ 21 h 21"/>
                <a:gd name="T2" fmla="*/ 42 w 42"/>
                <a:gd name="T3" fmla="*/ 0 h 21"/>
                <a:gd name="T4" fmla="*/ 42 w 42"/>
                <a:gd name="T5" fmla="*/ 0 h 21"/>
                <a:gd name="T6" fmla="*/ 0 w 42"/>
                <a:gd name="T7" fmla="*/ 20 h 21"/>
                <a:gd name="T8" fmla="*/ 0 w 42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1">
                  <a:moveTo>
                    <a:pt x="0" y="21"/>
                  </a:moveTo>
                  <a:lnTo>
                    <a:pt x="42" y="0"/>
                  </a:lnTo>
                  <a:lnTo>
                    <a:pt x="42" y="0"/>
                  </a:lnTo>
                  <a:lnTo>
                    <a:pt x="0" y="2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1836"/>
            <p:cNvSpPr>
              <a:spLocks/>
            </p:cNvSpPr>
            <p:nvPr userDrawn="1"/>
          </p:nvSpPr>
          <p:spPr bwMode="auto">
            <a:xfrm>
              <a:off x="9488488" y="4249738"/>
              <a:ext cx="66675" cy="33338"/>
            </a:xfrm>
            <a:custGeom>
              <a:avLst/>
              <a:gdLst>
                <a:gd name="T0" fmla="*/ 0 w 42"/>
                <a:gd name="T1" fmla="*/ 21 h 21"/>
                <a:gd name="T2" fmla="*/ 42 w 42"/>
                <a:gd name="T3" fmla="*/ 0 h 21"/>
                <a:gd name="T4" fmla="*/ 42 w 42"/>
                <a:gd name="T5" fmla="*/ 0 h 21"/>
                <a:gd name="T6" fmla="*/ 0 w 42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1">
                  <a:moveTo>
                    <a:pt x="0" y="21"/>
                  </a:moveTo>
                  <a:lnTo>
                    <a:pt x="42" y="0"/>
                  </a:lnTo>
                  <a:lnTo>
                    <a:pt x="42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1837"/>
            <p:cNvSpPr>
              <a:spLocks/>
            </p:cNvSpPr>
            <p:nvPr userDrawn="1"/>
          </p:nvSpPr>
          <p:spPr bwMode="auto">
            <a:xfrm>
              <a:off x="9569451" y="4246563"/>
              <a:ext cx="15875" cy="19050"/>
            </a:xfrm>
            <a:custGeom>
              <a:avLst/>
              <a:gdLst>
                <a:gd name="T0" fmla="*/ 9 w 10"/>
                <a:gd name="T1" fmla="*/ 4 h 12"/>
                <a:gd name="T2" fmla="*/ 8 w 10"/>
                <a:gd name="T3" fmla="*/ 12 h 12"/>
                <a:gd name="T4" fmla="*/ 2 w 10"/>
                <a:gd name="T5" fmla="*/ 8 h 12"/>
                <a:gd name="T6" fmla="*/ 2 w 10"/>
                <a:gd name="T7" fmla="*/ 1 h 12"/>
                <a:gd name="T8" fmla="*/ 9 w 10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1838"/>
            <p:cNvSpPr>
              <a:spLocks/>
            </p:cNvSpPr>
            <p:nvPr userDrawn="1"/>
          </p:nvSpPr>
          <p:spPr bwMode="auto">
            <a:xfrm>
              <a:off x="9566276" y="42386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1839"/>
            <p:cNvSpPr>
              <a:spLocks/>
            </p:cNvSpPr>
            <p:nvPr userDrawn="1"/>
          </p:nvSpPr>
          <p:spPr bwMode="auto">
            <a:xfrm>
              <a:off x="9591676" y="4233863"/>
              <a:ext cx="15875" cy="17463"/>
            </a:xfrm>
            <a:custGeom>
              <a:avLst/>
              <a:gdLst>
                <a:gd name="T0" fmla="*/ 9 w 10"/>
                <a:gd name="T1" fmla="*/ 4 h 11"/>
                <a:gd name="T2" fmla="*/ 8 w 10"/>
                <a:gd name="T3" fmla="*/ 11 h 11"/>
                <a:gd name="T4" fmla="*/ 2 w 10"/>
                <a:gd name="T5" fmla="*/ 8 h 11"/>
                <a:gd name="T6" fmla="*/ 2 w 10"/>
                <a:gd name="T7" fmla="*/ 1 h 11"/>
                <a:gd name="T8" fmla="*/ 9 w 1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10" y="7"/>
                    <a:pt x="8" y="11"/>
                    <a:pt x="8" y="11"/>
                  </a:cubicBezTo>
                  <a:cubicBezTo>
                    <a:pt x="8" y="11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1840"/>
            <p:cNvSpPr>
              <a:spLocks/>
            </p:cNvSpPr>
            <p:nvPr userDrawn="1"/>
          </p:nvSpPr>
          <p:spPr bwMode="auto">
            <a:xfrm>
              <a:off x="9588501" y="42259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1841"/>
            <p:cNvSpPr>
              <a:spLocks/>
            </p:cNvSpPr>
            <p:nvPr userDrawn="1"/>
          </p:nvSpPr>
          <p:spPr bwMode="auto">
            <a:xfrm>
              <a:off x="9613901" y="4221163"/>
              <a:ext cx="15875" cy="17463"/>
            </a:xfrm>
            <a:custGeom>
              <a:avLst/>
              <a:gdLst>
                <a:gd name="T0" fmla="*/ 9 w 10"/>
                <a:gd name="T1" fmla="*/ 4 h 11"/>
                <a:gd name="T2" fmla="*/ 8 w 10"/>
                <a:gd name="T3" fmla="*/ 11 h 11"/>
                <a:gd name="T4" fmla="*/ 2 w 10"/>
                <a:gd name="T5" fmla="*/ 8 h 11"/>
                <a:gd name="T6" fmla="*/ 2 w 10"/>
                <a:gd name="T7" fmla="*/ 1 h 11"/>
                <a:gd name="T8" fmla="*/ 9 w 1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10" y="7"/>
                    <a:pt x="8" y="11"/>
                    <a:pt x="8" y="11"/>
                  </a:cubicBezTo>
                  <a:cubicBezTo>
                    <a:pt x="8" y="11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1842"/>
            <p:cNvSpPr>
              <a:spLocks/>
            </p:cNvSpPr>
            <p:nvPr userDrawn="1"/>
          </p:nvSpPr>
          <p:spPr bwMode="auto">
            <a:xfrm>
              <a:off x="9609138" y="4214813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3 w 8"/>
                <a:gd name="T3" fmla="*/ 7 h 7"/>
                <a:gd name="T4" fmla="*/ 0 w 8"/>
                <a:gd name="T5" fmla="*/ 2 h 7"/>
                <a:gd name="T6" fmla="*/ 5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3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1843"/>
            <p:cNvSpPr>
              <a:spLocks/>
            </p:cNvSpPr>
            <p:nvPr userDrawn="1"/>
          </p:nvSpPr>
          <p:spPr bwMode="auto">
            <a:xfrm>
              <a:off x="9558338" y="4210050"/>
              <a:ext cx="66675" cy="38100"/>
            </a:xfrm>
            <a:custGeom>
              <a:avLst/>
              <a:gdLst>
                <a:gd name="T0" fmla="*/ 1 w 42"/>
                <a:gd name="T1" fmla="*/ 24 h 24"/>
                <a:gd name="T2" fmla="*/ 42 w 42"/>
                <a:gd name="T3" fmla="*/ 1 h 24"/>
                <a:gd name="T4" fmla="*/ 41 w 42"/>
                <a:gd name="T5" fmla="*/ 0 h 24"/>
                <a:gd name="T6" fmla="*/ 0 w 42"/>
                <a:gd name="T7" fmla="*/ 23 h 24"/>
                <a:gd name="T8" fmla="*/ 1 w 42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4">
                  <a:moveTo>
                    <a:pt x="1" y="24"/>
                  </a:moveTo>
                  <a:lnTo>
                    <a:pt x="42" y="1"/>
                  </a:lnTo>
                  <a:lnTo>
                    <a:pt x="41" y="0"/>
                  </a:lnTo>
                  <a:lnTo>
                    <a:pt x="0" y="23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1844"/>
            <p:cNvSpPr>
              <a:spLocks/>
            </p:cNvSpPr>
            <p:nvPr userDrawn="1"/>
          </p:nvSpPr>
          <p:spPr bwMode="auto">
            <a:xfrm>
              <a:off x="9558338" y="4210050"/>
              <a:ext cx="66675" cy="38100"/>
            </a:xfrm>
            <a:custGeom>
              <a:avLst/>
              <a:gdLst>
                <a:gd name="T0" fmla="*/ 1 w 42"/>
                <a:gd name="T1" fmla="*/ 24 h 24"/>
                <a:gd name="T2" fmla="*/ 42 w 42"/>
                <a:gd name="T3" fmla="*/ 1 h 24"/>
                <a:gd name="T4" fmla="*/ 41 w 42"/>
                <a:gd name="T5" fmla="*/ 0 h 24"/>
                <a:gd name="T6" fmla="*/ 0 w 42"/>
                <a:gd name="T7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4">
                  <a:moveTo>
                    <a:pt x="1" y="24"/>
                  </a:moveTo>
                  <a:lnTo>
                    <a:pt x="42" y="1"/>
                  </a:lnTo>
                  <a:lnTo>
                    <a:pt x="41" y="0"/>
                  </a:lnTo>
                  <a:lnTo>
                    <a:pt x="0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1845"/>
            <p:cNvSpPr>
              <a:spLocks/>
            </p:cNvSpPr>
            <p:nvPr userDrawn="1"/>
          </p:nvSpPr>
          <p:spPr bwMode="auto">
            <a:xfrm>
              <a:off x="8736013" y="4797425"/>
              <a:ext cx="273050" cy="273050"/>
            </a:xfrm>
            <a:custGeom>
              <a:avLst/>
              <a:gdLst>
                <a:gd name="T0" fmla="*/ 172 w 172"/>
                <a:gd name="T1" fmla="*/ 86 h 172"/>
                <a:gd name="T2" fmla="*/ 87 w 172"/>
                <a:gd name="T3" fmla="*/ 172 h 172"/>
                <a:gd name="T4" fmla="*/ 86 w 172"/>
                <a:gd name="T5" fmla="*/ 172 h 172"/>
                <a:gd name="T6" fmla="*/ 0 w 172"/>
                <a:gd name="T7" fmla="*/ 86 h 172"/>
                <a:gd name="T8" fmla="*/ 32 w 172"/>
                <a:gd name="T9" fmla="*/ 19 h 172"/>
                <a:gd name="T10" fmla="*/ 68 w 172"/>
                <a:gd name="T11" fmla="*/ 2 h 172"/>
                <a:gd name="T12" fmla="*/ 86 w 172"/>
                <a:gd name="T13" fmla="*/ 0 h 172"/>
                <a:gd name="T14" fmla="*/ 87 w 172"/>
                <a:gd name="T15" fmla="*/ 0 h 172"/>
                <a:gd name="T16" fmla="*/ 105 w 172"/>
                <a:gd name="T17" fmla="*/ 2 h 172"/>
                <a:gd name="T18" fmla="*/ 141 w 172"/>
                <a:gd name="T19" fmla="*/ 19 h 172"/>
                <a:gd name="T20" fmla="*/ 172 w 172"/>
                <a:gd name="T21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cubicBezTo>
                    <a:pt x="172" y="133"/>
                    <a:pt x="134" y="172"/>
                    <a:pt x="87" y="172"/>
                  </a:cubicBezTo>
                  <a:cubicBezTo>
                    <a:pt x="86" y="172"/>
                    <a:pt x="86" y="172"/>
                    <a:pt x="86" y="172"/>
                  </a:cubicBezTo>
                  <a:cubicBezTo>
                    <a:pt x="39" y="172"/>
                    <a:pt x="0" y="133"/>
                    <a:pt x="0" y="86"/>
                  </a:cubicBezTo>
                  <a:cubicBezTo>
                    <a:pt x="0" y="59"/>
                    <a:pt x="12" y="35"/>
                    <a:pt x="32" y="19"/>
                  </a:cubicBezTo>
                  <a:cubicBezTo>
                    <a:pt x="42" y="11"/>
                    <a:pt x="54" y="5"/>
                    <a:pt x="68" y="2"/>
                  </a:cubicBezTo>
                  <a:cubicBezTo>
                    <a:pt x="74" y="0"/>
                    <a:pt x="80" y="0"/>
                    <a:pt x="86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3" y="0"/>
                    <a:pt x="99" y="0"/>
                    <a:pt x="105" y="2"/>
                  </a:cubicBezTo>
                  <a:cubicBezTo>
                    <a:pt x="118" y="5"/>
                    <a:pt x="131" y="11"/>
                    <a:pt x="141" y="19"/>
                  </a:cubicBezTo>
                  <a:cubicBezTo>
                    <a:pt x="160" y="35"/>
                    <a:pt x="172" y="59"/>
                    <a:pt x="172" y="86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1846"/>
            <p:cNvSpPr>
              <a:spLocks/>
            </p:cNvSpPr>
            <p:nvPr userDrawn="1"/>
          </p:nvSpPr>
          <p:spPr bwMode="auto">
            <a:xfrm>
              <a:off x="8791576" y="4645025"/>
              <a:ext cx="161925" cy="160338"/>
            </a:xfrm>
            <a:custGeom>
              <a:avLst/>
              <a:gdLst>
                <a:gd name="T0" fmla="*/ 102 w 102"/>
                <a:gd name="T1" fmla="*/ 50 h 101"/>
                <a:gd name="T2" fmla="*/ 87 w 102"/>
                <a:gd name="T3" fmla="*/ 86 h 101"/>
                <a:gd name="T4" fmla="*/ 70 w 102"/>
                <a:gd name="T5" fmla="*/ 98 h 101"/>
                <a:gd name="T6" fmla="*/ 52 w 102"/>
                <a:gd name="T7" fmla="*/ 101 h 101"/>
                <a:gd name="T8" fmla="*/ 51 w 102"/>
                <a:gd name="T9" fmla="*/ 101 h 101"/>
                <a:gd name="T10" fmla="*/ 33 w 102"/>
                <a:gd name="T11" fmla="*/ 98 h 101"/>
                <a:gd name="T12" fmla="*/ 15 w 102"/>
                <a:gd name="T13" fmla="*/ 86 h 101"/>
                <a:gd name="T14" fmla="*/ 0 w 102"/>
                <a:gd name="T15" fmla="*/ 50 h 101"/>
                <a:gd name="T16" fmla="*/ 23 w 102"/>
                <a:gd name="T17" fmla="*/ 8 h 101"/>
                <a:gd name="T18" fmla="*/ 51 w 102"/>
                <a:gd name="T19" fmla="*/ 0 h 101"/>
                <a:gd name="T20" fmla="*/ 52 w 102"/>
                <a:gd name="T21" fmla="*/ 0 h 101"/>
                <a:gd name="T22" fmla="*/ 79 w 102"/>
                <a:gd name="T23" fmla="*/ 8 h 101"/>
                <a:gd name="T24" fmla="*/ 102 w 102"/>
                <a:gd name="T25" fmla="*/ 5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01">
                  <a:moveTo>
                    <a:pt x="102" y="50"/>
                  </a:moveTo>
                  <a:cubicBezTo>
                    <a:pt x="102" y="65"/>
                    <a:pt x="96" y="77"/>
                    <a:pt x="87" y="86"/>
                  </a:cubicBezTo>
                  <a:cubicBezTo>
                    <a:pt x="82" y="91"/>
                    <a:pt x="76" y="95"/>
                    <a:pt x="70" y="98"/>
                  </a:cubicBezTo>
                  <a:cubicBezTo>
                    <a:pt x="64" y="100"/>
                    <a:pt x="58" y="101"/>
                    <a:pt x="52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45" y="101"/>
                    <a:pt x="38" y="100"/>
                    <a:pt x="33" y="98"/>
                  </a:cubicBezTo>
                  <a:cubicBezTo>
                    <a:pt x="26" y="95"/>
                    <a:pt x="20" y="91"/>
                    <a:pt x="15" y="86"/>
                  </a:cubicBezTo>
                  <a:cubicBezTo>
                    <a:pt x="6" y="77"/>
                    <a:pt x="0" y="65"/>
                    <a:pt x="0" y="50"/>
                  </a:cubicBezTo>
                  <a:cubicBezTo>
                    <a:pt x="0" y="33"/>
                    <a:pt x="10" y="17"/>
                    <a:pt x="23" y="8"/>
                  </a:cubicBezTo>
                  <a:cubicBezTo>
                    <a:pt x="31" y="3"/>
                    <a:pt x="41" y="0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2" y="0"/>
                    <a:pt x="71" y="3"/>
                    <a:pt x="79" y="8"/>
                  </a:cubicBezTo>
                  <a:cubicBezTo>
                    <a:pt x="93" y="17"/>
                    <a:pt x="102" y="33"/>
                    <a:pt x="102" y="5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Rectangle 1847"/>
            <p:cNvSpPr>
              <a:spLocks noChangeArrowheads="1"/>
            </p:cNvSpPr>
            <p:nvPr userDrawn="1"/>
          </p:nvSpPr>
          <p:spPr bwMode="auto">
            <a:xfrm>
              <a:off x="8807451" y="4630738"/>
              <a:ext cx="130175" cy="26988"/>
            </a:xfrm>
            <a:prstGeom prst="rect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Rectangle 1848"/>
            <p:cNvSpPr>
              <a:spLocks noChangeArrowheads="1"/>
            </p:cNvSpPr>
            <p:nvPr userDrawn="1"/>
          </p:nvSpPr>
          <p:spPr bwMode="auto">
            <a:xfrm>
              <a:off x="8807451" y="4630738"/>
              <a:ext cx="130175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Rectangle 1849"/>
            <p:cNvSpPr>
              <a:spLocks noChangeArrowheads="1"/>
            </p:cNvSpPr>
            <p:nvPr userDrawn="1"/>
          </p:nvSpPr>
          <p:spPr bwMode="auto">
            <a:xfrm>
              <a:off x="8831263" y="4529138"/>
              <a:ext cx="82550" cy="101600"/>
            </a:xfrm>
            <a:prstGeom prst="rect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Rectangle 1850"/>
            <p:cNvSpPr>
              <a:spLocks noChangeArrowheads="1"/>
            </p:cNvSpPr>
            <p:nvPr userDrawn="1"/>
          </p:nvSpPr>
          <p:spPr bwMode="auto">
            <a:xfrm>
              <a:off x="8831263" y="4529138"/>
              <a:ext cx="82550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Oval 1851"/>
            <p:cNvSpPr>
              <a:spLocks noChangeArrowheads="1"/>
            </p:cNvSpPr>
            <p:nvPr userDrawn="1"/>
          </p:nvSpPr>
          <p:spPr bwMode="auto">
            <a:xfrm>
              <a:off x="8828088" y="470217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Oval 1852"/>
            <p:cNvSpPr>
              <a:spLocks noChangeArrowheads="1"/>
            </p:cNvSpPr>
            <p:nvPr userDrawn="1"/>
          </p:nvSpPr>
          <p:spPr bwMode="auto">
            <a:xfrm>
              <a:off x="8893176" y="4702175"/>
              <a:ext cx="23813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1853"/>
            <p:cNvSpPr>
              <a:spLocks/>
            </p:cNvSpPr>
            <p:nvPr userDrawn="1"/>
          </p:nvSpPr>
          <p:spPr bwMode="auto">
            <a:xfrm>
              <a:off x="8807451" y="4711700"/>
              <a:ext cx="80963" cy="34925"/>
            </a:xfrm>
            <a:custGeom>
              <a:avLst/>
              <a:gdLst>
                <a:gd name="T0" fmla="*/ 39 w 51"/>
                <a:gd name="T1" fmla="*/ 21 h 22"/>
                <a:gd name="T2" fmla="*/ 0 w 51"/>
                <a:gd name="T3" fmla="*/ 11 h 22"/>
                <a:gd name="T4" fmla="*/ 39 w 51"/>
                <a:gd name="T5" fmla="*/ 2 h 22"/>
                <a:gd name="T6" fmla="*/ 51 w 51"/>
                <a:gd name="T7" fmla="*/ 11 h 22"/>
                <a:gd name="T8" fmla="*/ 39 w 51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2">
                  <a:moveTo>
                    <a:pt x="39" y="2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5" y="0"/>
                    <a:pt x="51" y="5"/>
                    <a:pt x="51" y="11"/>
                  </a:cubicBezTo>
                  <a:cubicBezTo>
                    <a:pt x="51" y="17"/>
                    <a:pt x="45" y="22"/>
                    <a:pt x="39" y="21"/>
                  </a:cubicBezTo>
                </a:path>
              </a:pathLst>
            </a:custGeom>
            <a:solidFill>
              <a:srgbClr val="D27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Oval 1854"/>
            <p:cNvSpPr>
              <a:spLocks noChangeArrowheads="1"/>
            </p:cNvSpPr>
            <p:nvPr userDrawn="1"/>
          </p:nvSpPr>
          <p:spPr bwMode="auto">
            <a:xfrm>
              <a:off x="8924926" y="4745038"/>
              <a:ext cx="7938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Oval 1855"/>
            <p:cNvSpPr>
              <a:spLocks noChangeArrowheads="1"/>
            </p:cNvSpPr>
            <p:nvPr userDrawn="1"/>
          </p:nvSpPr>
          <p:spPr bwMode="auto">
            <a:xfrm>
              <a:off x="8899526" y="4757738"/>
              <a:ext cx="7938" cy="95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Oval 1856"/>
            <p:cNvSpPr>
              <a:spLocks noChangeArrowheads="1"/>
            </p:cNvSpPr>
            <p:nvPr userDrawn="1"/>
          </p:nvSpPr>
          <p:spPr bwMode="auto">
            <a:xfrm>
              <a:off x="8812213" y="4745038"/>
              <a:ext cx="9525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Oval 1857"/>
            <p:cNvSpPr>
              <a:spLocks noChangeArrowheads="1"/>
            </p:cNvSpPr>
            <p:nvPr userDrawn="1"/>
          </p:nvSpPr>
          <p:spPr bwMode="auto">
            <a:xfrm>
              <a:off x="8837613" y="4757738"/>
              <a:ext cx="9525" cy="95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Oval 1858"/>
            <p:cNvSpPr>
              <a:spLocks noChangeArrowheads="1"/>
            </p:cNvSpPr>
            <p:nvPr userDrawn="1"/>
          </p:nvSpPr>
          <p:spPr bwMode="auto">
            <a:xfrm>
              <a:off x="8869363" y="4767263"/>
              <a:ext cx="9525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Oval 1859"/>
            <p:cNvSpPr>
              <a:spLocks noChangeArrowheads="1"/>
            </p:cNvSpPr>
            <p:nvPr userDrawn="1"/>
          </p:nvSpPr>
          <p:spPr bwMode="auto">
            <a:xfrm>
              <a:off x="8861426" y="484822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Oval 1860"/>
            <p:cNvSpPr>
              <a:spLocks noChangeArrowheads="1"/>
            </p:cNvSpPr>
            <p:nvPr userDrawn="1"/>
          </p:nvSpPr>
          <p:spPr bwMode="auto">
            <a:xfrm>
              <a:off x="8861426" y="489267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Rectangle 1861"/>
            <p:cNvSpPr>
              <a:spLocks noChangeArrowheads="1"/>
            </p:cNvSpPr>
            <p:nvPr userDrawn="1"/>
          </p:nvSpPr>
          <p:spPr bwMode="auto">
            <a:xfrm>
              <a:off x="8786813" y="4781550"/>
              <a:ext cx="173038" cy="47625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Rectangle 1862"/>
            <p:cNvSpPr>
              <a:spLocks noChangeArrowheads="1"/>
            </p:cNvSpPr>
            <p:nvPr userDrawn="1"/>
          </p:nvSpPr>
          <p:spPr bwMode="auto">
            <a:xfrm>
              <a:off x="8786813" y="4781550"/>
              <a:ext cx="173038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Rectangle 1863"/>
            <p:cNvSpPr>
              <a:spLocks noChangeArrowheads="1"/>
            </p:cNvSpPr>
            <p:nvPr userDrawn="1"/>
          </p:nvSpPr>
          <p:spPr bwMode="auto">
            <a:xfrm>
              <a:off x="8874126" y="4827588"/>
              <a:ext cx="134938" cy="242888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1864"/>
            <p:cNvSpPr>
              <a:spLocks noEditPoints="1"/>
            </p:cNvSpPr>
            <p:nvPr userDrawn="1"/>
          </p:nvSpPr>
          <p:spPr bwMode="auto">
            <a:xfrm>
              <a:off x="8874126" y="4657725"/>
              <a:ext cx="79375" cy="123825"/>
            </a:xfrm>
            <a:custGeom>
              <a:avLst/>
              <a:gdLst>
                <a:gd name="T0" fmla="*/ 19 w 50"/>
                <a:gd name="T1" fmla="*/ 69 h 78"/>
                <a:gd name="T2" fmla="*/ 16 w 50"/>
                <a:gd name="T3" fmla="*/ 66 h 78"/>
                <a:gd name="T4" fmla="*/ 19 w 50"/>
                <a:gd name="T5" fmla="*/ 63 h 78"/>
                <a:gd name="T6" fmla="*/ 21 w 50"/>
                <a:gd name="T7" fmla="*/ 66 h 78"/>
                <a:gd name="T8" fmla="*/ 19 w 50"/>
                <a:gd name="T9" fmla="*/ 69 h 78"/>
                <a:gd name="T10" fmla="*/ 35 w 50"/>
                <a:gd name="T11" fmla="*/ 60 h 78"/>
                <a:gd name="T12" fmla="*/ 32 w 50"/>
                <a:gd name="T13" fmla="*/ 58 h 78"/>
                <a:gd name="T14" fmla="*/ 35 w 50"/>
                <a:gd name="T15" fmla="*/ 55 h 78"/>
                <a:gd name="T16" fmla="*/ 37 w 50"/>
                <a:gd name="T17" fmla="*/ 58 h 78"/>
                <a:gd name="T18" fmla="*/ 35 w 50"/>
                <a:gd name="T19" fmla="*/ 60 h 78"/>
                <a:gd name="T20" fmla="*/ 19 w 50"/>
                <a:gd name="T21" fmla="*/ 42 h 78"/>
                <a:gd name="T22" fmla="*/ 12 w 50"/>
                <a:gd name="T23" fmla="*/ 35 h 78"/>
                <a:gd name="T24" fmla="*/ 19 w 50"/>
                <a:gd name="T25" fmla="*/ 28 h 78"/>
                <a:gd name="T26" fmla="*/ 27 w 50"/>
                <a:gd name="T27" fmla="*/ 35 h 78"/>
                <a:gd name="T28" fmla="*/ 19 w 50"/>
                <a:gd name="T29" fmla="*/ 42 h 78"/>
                <a:gd name="T30" fmla="*/ 27 w 50"/>
                <a:gd name="T31" fmla="*/ 0 h 78"/>
                <a:gd name="T32" fmla="*/ 0 w 50"/>
                <a:gd name="T33" fmla="*/ 0 h 78"/>
                <a:gd name="T34" fmla="*/ 0 w 50"/>
                <a:gd name="T35" fmla="*/ 35 h 78"/>
                <a:gd name="T36" fmla="*/ 9 w 50"/>
                <a:gd name="T37" fmla="*/ 45 h 78"/>
                <a:gd name="T38" fmla="*/ 0 w 50"/>
                <a:gd name="T39" fmla="*/ 55 h 78"/>
                <a:gd name="T40" fmla="*/ 0 w 50"/>
                <a:gd name="T41" fmla="*/ 69 h 78"/>
                <a:gd name="T42" fmla="*/ 3 w 50"/>
                <a:gd name="T43" fmla="*/ 71 h 78"/>
                <a:gd name="T44" fmla="*/ 0 w 50"/>
                <a:gd name="T45" fmla="*/ 74 h 78"/>
                <a:gd name="T46" fmla="*/ 0 w 50"/>
                <a:gd name="T47" fmla="*/ 78 h 78"/>
                <a:gd name="T48" fmla="*/ 35 w 50"/>
                <a:gd name="T49" fmla="*/ 78 h 78"/>
                <a:gd name="T50" fmla="*/ 35 w 50"/>
                <a:gd name="T51" fmla="*/ 78 h 78"/>
                <a:gd name="T52" fmla="*/ 50 w 50"/>
                <a:gd name="T53" fmla="*/ 42 h 78"/>
                <a:gd name="T54" fmla="*/ 27 w 50"/>
                <a:gd name="T55" fmla="*/ 0 h 78"/>
                <a:gd name="T56" fmla="*/ 27 w 50"/>
                <a:gd name="T5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78">
                  <a:moveTo>
                    <a:pt x="19" y="69"/>
                  </a:moveTo>
                  <a:cubicBezTo>
                    <a:pt x="17" y="69"/>
                    <a:pt x="16" y="67"/>
                    <a:pt x="16" y="66"/>
                  </a:cubicBezTo>
                  <a:cubicBezTo>
                    <a:pt x="16" y="64"/>
                    <a:pt x="17" y="63"/>
                    <a:pt x="19" y="63"/>
                  </a:cubicBezTo>
                  <a:cubicBezTo>
                    <a:pt x="20" y="63"/>
                    <a:pt x="21" y="64"/>
                    <a:pt x="21" y="66"/>
                  </a:cubicBezTo>
                  <a:cubicBezTo>
                    <a:pt x="21" y="67"/>
                    <a:pt x="20" y="69"/>
                    <a:pt x="19" y="69"/>
                  </a:cubicBezTo>
                  <a:moveTo>
                    <a:pt x="35" y="60"/>
                  </a:moveTo>
                  <a:cubicBezTo>
                    <a:pt x="33" y="60"/>
                    <a:pt x="32" y="59"/>
                    <a:pt x="32" y="58"/>
                  </a:cubicBezTo>
                  <a:cubicBezTo>
                    <a:pt x="32" y="56"/>
                    <a:pt x="33" y="55"/>
                    <a:pt x="35" y="55"/>
                  </a:cubicBezTo>
                  <a:cubicBezTo>
                    <a:pt x="36" y="55"/>
                    <a:pt x="37" y="56"/>
                    <a:pt x="37" y="58"/>
                  </a:cubicBezTo>
                  <a:cubicBezTo>
                    <a:pt x="37" y="59"/>
                    <a:pt x="36" y="60"/>
                    <a:pt x="35" y="60"/>
                  </a:cubicBezTo>
                  <a:moveTo>
                    <a:pt x="19" y="42"/>
                  </a:moveTo>
                  <a:cubicBezTo>
                    <a:pt x="16" y="42"/>
                    <a:pt x="12" y="39"/>
                    <a:pt x="12" y="35"/>
                  </a:cubicBezTo>
                  <a:cubicBezTo>
                    <a:pt x="12" y="31"/>
                    <a:pt x="16" y="28"/>
                    <a:pt x="19" y="28"/>
                  </a:cubicBezTo>
                  <a:cubicBezTo>
                    <a:pt x="23" y="28"/>
                    <a:pt x="27" y="31"/>
                    <a:pt x="27" y="35"/>
                  </a:cubicBezTo>
                  <a:cubicBezTo>
                    <a:pt x="27" y="39"/>
                    <a:pt x="23" y="42"/>
                    <a:pt x="19" y="42"/>
                  </a:cubicBezTo>
                  <a:moveTo>
                    <a:pt x="2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36"/>
                    <a:pt x="9" y="40"/>
                    <a:pt x="9" y="45"/>
                  </a:cubicBezTo>
                  <a:cubicBezTo>
                    <a:pt x="9" y="50"/>
                    <a:pt x="5" y="54"/>
                    <a:pt x="0" y="55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69"/>
                    <a:pt x="3" y="70"/>
                    <a:pt x="3" y="71"/>
                  </a:cubicBezTo>
                  <a:cubicBezTo>
                    <a:pt x="3" y="73"/>
                    <a:pt x="1" y="74"/>
                    <a:pt x="0" y="74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44" y="69"/>
                    <a:pt x="50" y="57"/>
                    <a:pt x="50" y="42"/>
                  </a:cubicBezTo>
                  <a:cubicBezTo>
                    <a:pt x="50" y="25"/>
                    <a:pt x="41" y="9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1865"/>
            <p:cNvSpPr>
              <a:spLocks/>
            </p:cNvSpPr>
            <p:nvPr userDrawn="1"/>
          </p:nvSpPr>
          <p:spPr bwMode="auto">
            <a:xfrm>
              <a:off x="8874126" y="4630738"/>
              <a:ext cx="63500" cy="26988"/>
            </a:xfrm>
            <a:custGeom>
              <a:avLst/>
              <a:gdLst>
                <a:gd name="T0" fmla="*/ 40 w 40"/>
                <a:gd name="T1" fmla="*/ 0 h 17"/>
                <a:gd name="T2" fmla="*/ 0 w 40"/>
                <a:gd name="T3" fmla="*/ 0 h 17"/>
                <a:gd name="T4" fmla="*/ 0 w 40"/>
                <a:gd name="T5" fmla="*/ 17 h 17"/>
                <a:gd name="T6" fmla="*/ 27 w 40"/>
                <a:gd name="T7" fmla="*/ 17 h 17"/>
                <a:gd name="T8" fmla="*/ 27 w 40"/>
                <a:gd name="T9" fmla="*/ 17 h 17"/>
                <a:gd name="T10" fmla="*/ 40 w 40"/>
                <a:gd name="T11" fmla="*/ 17 h 17"/>
                <a:gd name="T12" fmla="*/ 40 w 4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7">
                  <a:moveTo>
                    <a:pt x="4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40" y="17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1866"/>
            <p:cNvSpPr>
              <a:spLocks/>
            </p:cNvSpPr>
            <p:nvPr userDrawn="1"/>
          </p:nvSpPr>
          <p:spPr bwMode="auto">
            <a:xfrm>
              <a:off x="8874126" y="4630738"/>
              <a:ext cx="63500" cy="26988"/>
            </a:xfrm>
            <a:custGeom>
              <a:avLst/>
              <a:gdLst>
                <a:gd name="T0" fmla="*/ 40 w 40"/>
                <a:gd name="T1" fmla="*/ 0 h 17"/>
                <a:gd name="T2" fmla="*/ 0 w 40"/>
                <a:gd name="T3" fmla="*/ 0 h 17"/>
                <a:gd name="T4" fmla="*/ 0 w 40"/>
                <a:gd name="T5" fmla="*/ 17 h 17"/>
                <a:gd name="T6" fmla="*/ 27 w 40"/>
                <a:gd name="T7" fmla="*/ 17 h 17"/>
                <a:gd name="T8" fmla="*/ 27 w 40"/>
                <a:gd name="T9" fmla="*/ 17 h 17"/>
                <a:gd name="T10" fmla="*/ 40 w 40"/>
                <a:gd name="T11" fmla="*/ 17 h 17"/>
                <a:gd name="T12" fmla="*/ 40 w 4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7">
                  <a:moveTo>
                    <a:pt x="4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40" y="17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Rectangle 1867"/>
            <p:cNvSpPr>
              <a:spLocks noChangeArrowheads="1"/>
            </p:cNvSpPr>
            <p:nvPr userDrawn="1"/>
          </p:nvSpPr>
          <p:spPr bwMode="auto">
            <a:xfrm>
              <a:off x="8874126" y="4529138"/>
              <a:ext cx="39688" cy="101600"/>
            </a:xfrm>
            <a:prstGeom prst="rect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Rectangle 1868"/>
            <p:cNvSpPr>
              <a:spLocks noChangeArrowheads="1"/>
            </p:cNvSpPr>
            <p:nvPr userDrawn="1"/>
          </p:nvSpPr>
          <p:spPr bwMode="auto">
            <a:xfrm>
              <a:off x="8874126" y="4529138"/>
              <a:ext cx="39688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Oval 1869"/>
            <p:cNvSpPr>
              <a:spLocks noChangeArrowheads="1"/>
            </p:cNvSpPr>
            <p:nvPr userDrawn="1"/>
          </p:nvSpPr>
          <p:spPr bwMode="auto">
            <a:xfrm>
              <a:off x="8893176" y="4702175"/>
              <a:ext cx="23813" cy="22225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1870"/>
            <p:cNvSpPr>
              <a:spLocks/>
            </p:cNvSpPr>
            <p:nvPr userDrawn="1"/>
          </p:nvSpPr>
          <p:spPr bwMode="auto">
            <a:xfrm>
              <a:off x="8874126" y="4713288"/>
              <a:ext cx="14288" cy="31750"/>
            </a:xfrm>
            <a:custGeom>
              <a:avLst/>
              <a:gdLst>
                <a:gd name="T0" fmla="*/ 0 w 9"/>
                <a:gd name="T1" fmla="*/ 0 h 20"/>
                <a:gd name="T2" fmla="*/ 0 w 9"/>
                <a:gd name="T3" fmla="*/ 20 h 20"/>
                <a:gd name="T4" fmla="*/ 9 w 9"/>
                <a:gd name="T5" fmla="*/ 10 h 20"/>
                <a:gd name="T6" fmla="*/ 0 w 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19"/>
                    <a:pt x="9" y="15"/>
                    <a:pt x="9" y="10"/>
                  </a:cubicBezTo>
                  <a:cubicBezTo>
                    <a:pt x="9" y="5"/>
                    <a:pt x="5" y="1"/>
                    <a:pt x="0" y="0"/>
                  </a:cubicBezTo>
                </a:path>
              </a:pathLst>
            </a:custGeom>
            <a:solidFill>
              <a:srgbClr val="A85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Oval 1871"/>
            <p:cNvSpPr>
              <a:spLocks noChangeArrowheads="1"/>
            </p:cNvSpPr>
            <p:nvPr userDrawn="1"/>
          </p:nvSpPr>
          <p:spPr bwMode="auto">
            <a:xfrm>
              <a:off x="8924926" y="4745038"/>
              <a:ext cx="7938" cy="7938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Oval 1872"/>
            <p:cNvSpPr>
              <a:spLocks noChangeArrowheads="1"/>
            </p:cNvSpPr>
            <p:nvPr userDrawn="1"/>
          </p:nvSpPr>
          <p:spPr bwMode="auto">
            <a:xfrm>
              <a:off x="8899526" y="4757738"/>
              <a:ext cx="7938" cy="9525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1873"/>
            <p:cNvSpPr>
              <a:spLocks/>
            </p:cNvSpPr>
            <p:nvPr userDrawn="1"/>
          </p:nvSpPr>
          <p:spPr bwMode="auto">
            <a:xfrm>
              <a:off x="8874126" y="4767263"/>
              <a:ext cx="4763" cy="7938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5 h 5"/>
                <a:gd name="T4" fmla="*/ 3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3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1874"/>
            <p:cNvSpPr>
              <a:spLocks/>
            </p:cNvSpPr>
            <p:nvPr userDrawn="1"/>
          </p:nvSpPr>
          <p:spPr bwMode="auto">
            <a:xfrm>
              <a:off x="8874126" y="4848225"/>
              <a:ext cx="9525" cy="22225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14 h 14"/>
                <a:gd name="T4" fmla="*/ 6 w 6"/>
                <a:gd name="T5" fmla="*/ 7 h 14"/>
                <a:gd name="T6" fmla="*/ 0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" y="13"/>
                    <a:pt x="6" y="10"/>
                    <a:pt x="6" y="7"/>
                  </a:cubicBezTo>
                  <a:cubicBezTo>
                    <a:pt x="6" y="3"/>
                    <a:pt x="4" y="0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1875"/>
            <p:cNvSpPr>
              <a:spLocks/>
            </p:cNvSpPr>
            <p:nvPr userDrawn="1"/>
          </p:nvSpPr>
          <p:spPr bwMode="auto">
            <a:xfrm>
              <a:off x="8874126" y="4892675"/>
              <a:ext cx="9525" cy="22225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14 h 14"/>
                <a:gd name="T4" fmla="*/ 6 w 6"/>
                <a:gd name="T5" fmla="*/ 7 h 14"/>
                <a:gd name="T6" fmla="*/ 0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" y="14"/>
                    <a:pt x="6" y="11"/>
                    <a:pt x="6" y="7"/>
                  </a:cubicBezTo>
                  <a:cubicBezTo>
                    <a:pt x="6" y="4"/>
                    <a:pt x="4" y="1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1876"/>
            <p:cNvSpPr>
              <a:spLocks/>
            </p:cNvSpPr>
            <p:nvPr userDrawn="1"/>
          </p:nvSpPr>
          <p:spPr bwMode="auto">
            <a:xfrm>
              <a:off x="8874126" y="4781550"/>
              <a:ext cx="85725" cy="47625"/>
            </a:xfrm>
            <a:custGeom>
              <a:avLst/>
              <a:gdLst>
                <a:gd name="T0" fmla="*/ 54 w 54"/>
                <a:gd name="T1" fmla="*/ 0 h 30"/>
                <a:gd name="T2" fmla="*/ 35 w 54"/>
                <a:gd name="T3" fmla="*/ 0 h 30"/>
                <a:gd name="T4" fmla="*/ 0 w 54"/>
                <a:gd name="T5" fmla="*/ 0 h 30"/>
                <a:gd name="T6" fmla="*/ 0 w 54"/>
                <a:gd name="T7" fmla="*/ 30 h 30"/>
                <a:gd name="T8" fmla="*/ 54 w 54"/>
                <a:gd name="T9" fmla="*/ 30 h 30"/>
                <a:gd name="T10" fmla="*/ 54 w 54"/>
                <a:gd name="T11" fmla="*/ 29 h 30"/>
                <a:gd name="T12" fmla="*/ 54 w 54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0">
                  <a:moveTo>
                    <a:pt x="54" y="0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4" y="30"/>
                  </a:lnTo>
                  <a:lnTo>
                    <a:pt x="54" y="2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7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1877"/>
            <p:cNvSpPr>
              <a:spLocks/>
            </p:cNvSpPr>
            <p:nvPr userDrawn="1"/>
          </p:nvSpPr>
          <p:spPr bwMode="auto">
            <a:xfrm>
              <a:off x="8874126" y="4781550"/>
              <a:ext cx="85725" cy="47625"/>
            </a:xfrm>
            <a:custGeom>
              <a:avLst/>
              <a:gdLst>
                <a:gd name="T0" fmla="*/ 54 w 54"/>
                <a:gd name="T1" fmla="*/ 0 h 30"/>
                <a:gd name="T2" fmla="*/ 35 w 54"/>
                <a:gd name="T3" fmla="*/ 0 h 30"/>
                <a:gd name="T4" fmla="*/ 0 w 54"/>
                <a:gd name="T5" fmla="*/ 0 h 30"/>
                <a:gd name="T6" fmla="*/ 0 w 54"/>
                <a:gd name="T7" fmla="*/ 30 h 30"/>
                <a:gd name="T8" fmla="*/ 54 w 54"/>
                <a:gd name="T9" fmla="*/ 30 h 30"/>
                <a:gd name="T10" fmla="*/ 54 w 54"/>
                <a:gd name="T11" fmla="*/ 29 h 30"/>
                <a:gd name="T12" fmla="*/ 54 w 54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0">
                  <a:moveTo>
                    <a:pt x="54" y="0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4" y="30"/>
                  </a:lnTo>
                  <a:lnTo>
                    <a:pt x="54" y="29"/>
                  </a:lnTo>
                  <a:lnTo>
                    <a:pt x="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1878"/>
            <p:cNvSpPr>
              <a:spLocks/>
            </p:cNvSpPr>
            <p:nvPr userDrawn="1"/>
          </p:nvSpPr>
          <p:spPr bwMode="auto">
            <a:xfrm>
              <a:off x="10564813" y="4622800"/>
              <a:ext cx="412750" cy="298450"/>
            </a:xfrm>
            <a:custGeom>
              <a:avLst/>
              <a:gdLst>
                <a:gd name="T0" fmla="*/ 260 w 260"/>
                <a:gd name="T1" fmla="*/ 188 h 188"/>
                <a:gd name="T2" fmla="*/ 0 w 260"/>
                <a:gd name="T3" fmla="*/ 188 h 188"/>
                <a:gd name="T4" fmla="*/ 76 w 260"/>
                <a:gd name="T5" fmla="*/ 77 h 188"/>
                <a:gd name="T6" fmla="*/ 130 w 260"/>
                <a:gd name="T7" fmla="*/ 0 h 188"/>
                <a:gd name="T8" fmla="*/ 183 w 260"/>
                <a:gd name="T9" fmla="*/ 77 h 188"/>
                <a:gd name="T10" fmla="*/ 260 w 260"/>
                <a:gd name="T11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0" h="188">
                  <a:moveTo>
                    <a:pt x="260" y="188"/>
                  </a:moveTo>
                  <a:lnTo>
                    <a:pt x="0" y="188"/>
                  </a:lnTo>
                  <a:lnTo>
                    <a:pt x="76" y="77"/>
                  </a:lnTo>
                  <a:lnTo>
                    <a:pt x="130" y="0"/>
                  </a:lnTo>
                  <a:lnTo>
                    <a:pt x="183" y="77"/>
                  </a:lnTo>
                  <a:lnTo>
                    <a:pt x="260" y="188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1879"/>
            <p:cNvSpPr>
              <a:spLocks/>
            </p:cNvSpPr>
            <p:nvPr userDrawn="1"/>
          </p:nvSpPr>
          <p:spPr bwMode="auto">
            <a:xfrm>
              <a:off x="10564813" y="4622800"/>
              <a:ext cx="412750" cy="298450"/>
            </a:xfrm>
            <a:custGeom>
              <a:avLst/>
              <a:gdLst>
                <a:gd name="T0" fmla="*/ 260 w 260"/>
                <a:gd name="T1" fmla="*/ 188 h 188"/>
                <a:gd name="T2" fmla="*/ 0 w 260"/>
                <a:gd name="T3" fmla="*/ 188 h 188"/>
                <a:gd name="T4" fmla="*/ 76 w 260"/>
                <a:gd name="T5" fmla="*/ 77 h 188"/>
                <a:gd name="T6" fmla="*/ 130 w 260"/>
                <a:gd name="T7" fmla="*/ 0 h 188"/>
                <a:gd name="T8" fmla="*/ 183 w 260"/>
                <a:gd name="T9" fmla="*/ 77 h 188"/>
                <a:gd name="T10" fmla="*/ 260 w 260"/>
                <a:gd name="T11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0" h="188">
                  <a:moveTo>
                    <a:pt x="260" y="188"/>
                  </a:moveTo>
                  <a:lnTo>
                    <a:pt x="0" y="188"/>
                  </a:lnTo>
                  <a:lnTo>
                    <a:pt x="76" y="77"/>
                  </a:lnTo>
                  <a:lnTo>
                    <a:pt x="130" y="0"/>
                  </a:lnTo>
                  <a:lnTo>
                    <a:pt x="183" y="77"/>
                  </a:lnTo>
                  <a:lnTo>
                    <a:pt x="260" y="18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1880"/>
            <p:cNvSpPr>
              <a:spLocks/>
            </p:cNvSpPr>
            <p:nvPr userDrawn="1"/>
          </p:nvSpPr>
          <p:spPr bwMode="auto">
            <a:xfrm>
              <a:off x="10601326" y="4498975"/>
              <a:ext cx="339725" cy="246063"/>
            </a:xfrm>
            <a:custGeom>
              <a:avLst/>
              <a:gdLst>
                <a:gd name="T0" fmla="*/ 214 w 214"/>
                <a:gd name="T1" fmla="*/ 155 h 155"/>
                <a:gd name="T2" fmla="*/ 0 w 214"/>
                <a:gd name="T3" fmla="*/ 155 h 155"/>
                <a:gd name="T4" fmla="*/ 64 w 214"/>
                <a:gd name="T5" fmla="*/ 62 h 155"/>
                <a:gd name="T6" fmla="*/ 107 w 214"/>
                <a:gd name="T7" fmla="*/ 0 h 155"/>
                <a:gd name="T8" fmla="*/ 149 w 214"/>
                <a:gd name="T9" fmla="*/ 62 h 155"/>
                <a:gd name="T10" fmla="*/ 214 w 214"/>
                <a:gd name="T1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155">
                  <a:moveTo>
                    <a:pt x="214" y="155"/>
                  </a:moveTo>
                  <a:lnTo>
                    <a:pt x="0" y="155"/>
                  </a:lnTo>
                  <a:lnTo>
                    <a:pt x="64" y="62"/>
                  </a:lnTo>
                  <a:lnTo>
                    <a:pt x="107" y="0"/>
                  </a:lnTo>
                  <a:lnTo>
                    <a:pt x="149" y="62"/>
                  </a:lnTo>
                  <a:lnTo>
                    <a:pt x="214" y="155"/>
                  </a:lnTo>
                  <a:close/>
                </a:path>
              </a:pathLst>
            </a:custGeom>
            <a:solidFill>
              <a:srgbClr val="E6EE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1881"/>
            <p:cNvSpPr>
              <a:spLocks/>
            </p:cNvSpPr>
            <p:nvPr userDrawn="1"/>
          </p:nvSpPr>
          <p:spPr bwMode="auto">
            <a:xfrm>
              <a:off x="10601326" y="4498975"/>
              <a:ext cx="339725" cy="246063"/>
            </a:xfrm>
            <a:custGeom>
              <a:avLst/>
              <a:gdLst>
                <a:gd name="T0" fmla="*/ 214 w 214"/>
                <a:gd name="T1" fmla="*/ 155 h 155"/>
                <a:gd name="T2" fmla="*/ 0 w 214"/>
                <a:gd name="T3" fmla="*/ 155 h 155"/>
                <a:gd name="T4" fmla="*/ 64 w 214"/>
                <a:gd name="T5" fmla="*/ 62 h 155"/>
                <a:gd name="T6" fmla="*/ 107 w 214"/>
                <a:gd name="T7" fmla="*/ 0 h 155"/>
                <a:gd name="T8" fmla="*/ 149 w 214"/>
                <a:gd name="T9" fmla="*/ 62 h 155"/>
                <a:gd name="T10" fmla="*/ 214 w 214"/>
                <a:gd name="T1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155">
                  <a:moveTo>
                    <a:pt x="214" y="155"/>
                  </a:moveTo>
                  <a:lnTo>
                    <a:pt x="0" y="155"/>
                  </a:lnTo>
                  <a:lnTo>
                    <a:pt x="64" y="62"/>
                  </a:lnTo>
                  <a:lnTo>
                    <a:pt x="107" y="0"/>
                  </a:lnTo>
                  <a:lnTo>
                    <a:pt x="149" y="62"/>
                  </a:lnTo>
                  <a:lnTo>
                    <a:pt x="214" y="15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1882"/>
            <p:cNvSpPr>
              <a:spLocks/>
            </p:cNvSpPr>
            <p:nvPr userDrawn="1"/>
          </p:nvSpPr>
          <p:spPr bwMode="auto">
            <a:xfrm>
              <a:off x="10636251" y="4400550"/>
              <a:ext cx="269875" cy="196850"/>
            </a:xfrm>
            <a:custGeom>
              <a:avLst/>
              <a:gdLst>
                <a:gd name="T0" fmla="*/ 170 w 170"/>
                <a:gd name="T1" fmla="*/ 124 h 124"/>
                <a:gd name="T2" fmla="*/ 0 w 170"/>
                <a:gd name="T3" fmla="*/ 124 h 124"/>
                <a:gd name="T4" fmla="*/ 85 w 170"/>
                <a:gd name="T5" fmla="*/ 0 h 124"/>
                <a:gd name="T6" fmla="*/ 170 w 170"/>
                <a:gd name="T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124">
                  <a:moveTo>
                    <a:pt x="170" y="124"/>
                  </a:moveTo>
                  <a:lnTo>
                    <a:pt x="0" y="124"/>
                  </a:lnTo>
                  <a:lnTo>
                    <a:pt x="85" y="0"/>
                  </a:lnTo>
                  <a:lnTo>
                    <a:pt x="170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1883"/>
            <p:cNvSpPr>
              <a:spLocks/>
            </p:cNvSpPr>
            <p:nvPr userDrawn="1"/>
          </p:nvSpPr>
          <p:spPr bwMode="auto">
            <a:xfrm>
              <a:off x="10636251" y="4400550"/>
              <a:ext cx="269875" cy="196850"/>
            </a:xfrm>
            <a:custGeom>
              <a:avLst/>
              <a:gdLst>
                <a:gd name="T0" fmla="*/ 170 w 170"/>
                <a:gd name="T1" fmla="*/ 124 h 124"/>
                <a:gd name="T2" fmla="*/ 0 w 170"/>
                <a:gd name="T3" fmla="*/ 124 h 124"/>
                <a:gd name="T4" fmla="*/ 85 w 170"/>
                <a:gd name="T5" fmla="*/ 0 h 124"/>
                <a:gd name="T6" fmla="*/ 170 w 170"/>
                <a:gd name="T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124">
                  <a:moveTo>
                    <a:pt x="170" y="124"/>
                  </a:moveTo>
                  <a:lnTo>
                    <a:pt x="0" y="124"/>
                  </a:lnTo>
                  <a:lnTo>
                    <a:pt x="85" y="0"/>
                  </a:lnTo>
                  <a:lnTo>
                    <a:pt x="170" y="1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Rectangle 1884"/>
            <p:cNvSpPr>
              <a:spLocks noChangeArrowheads="1"/>
            </p:cNvSpPr>
            <p:nvPr userDrawn="1"/>
          </p:nvSpPr>
          <p:spPr bwMode="auto">
            <a:xfrm>
              <a:off x="10721976" y="4921250"/>
              <a:ext cx="98425" cy="141288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Rectangle 1885"/>
            <p:cNvSpPr>
              <a:spLocks noChangeArrowheads="1"/>
            </p:cNvSpPr>
            <p:nvPr userDrawn="1"/>
          </p:nvSpPr>
          <p:spPr bwMode="auto">
            <a:xfrm>
              <a:off x="10721976" y="4921250"/>
              <a:ext cx="98425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Line 1886"/>
            <p:cNvSpPr>
              <a:spLocks noChangeShapeType="1"/>
            </p:cNvSpPr>
            <p:nvPr userDrawn="1"/>
          </p:nvSpPr>
          <p:spPr bwMode="auto">
            <a:xfrm>
              <a:off x="10796588" y="44370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Line 1887"/>
            <p:cNvSpPr>
              <a:spLocks noChangeShapeType="1"/>
            </p:cNvSpPr>
            <p:nvPr userDrawn="1"/>
          </p:nvSpPr>
          <p:spPr bwMode="auto">
            <a:xfrm>
              <a:off x="10796588" y="44370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1888"/>
            <p:cNvSpPr>
              <a:spLocks/>
            </p:cNvSpPr>
            <p:nvPr userDrawn="1"/>
          </p:nvSpPr>
          <p:spPr bwMode="auto">
            <a:xfrm>
              <a:off x="10771188" y="4745038"/>
              <a:ext cx="206375" cy="176213"/>
            </a:xfrm>
            <a:custGeom>
              <a:avLst/>
              <a:gdLst>
                <a:gd name="T0" fmla="*/ 53 w 130"/>
                <a:gd name="T1" fmla="*/ 0 h 111"/>
                <a:gd name="T2" fmla="*/ 0 w 130"/>
                <a:gd name="T3" fmla="*/ 0 h 111"/>
                <a:gd name="T4" fmla="*/ 0 w 130"/>
                <a:gd name="T5" fmla="*/ 111 h 111"/>
                <a:gd name="T6" fmla="*/ 31 w 130"/>
                <a:gd name="T7" fmla="*/ 111 h 111"/>
                <a:gd name="T8" fmla="*/ 130 w 130"/>
                <a:gd name="T9" fmla="*/ 111 h 111"/>
                <a:gd name="T10" fmla="*/ 53 w 130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111">
                  <a:moveTo>
                    <a:pt x="53" y="0"/>
                  </a:moveTo>
                  <a:lnTo>
                    <a:pt x="0" y="0"/>
                  </a:lnTo>
                  <a:lnTo>
                    <a:pt x="0" y="111"/>
                  </a:lnTo>
                  <a:lnTo>
                    <a:pt x="31" y="111"/>
                  </a:lnTo>
                  <a:lnTo>
                    <a:pt x="130" y="111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96A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1889"/>
            <p:cNvSpPr>
              <a:spLocks/>
            </p:cNvSpPr>
            <p:nvPr userDrawn="1"/>
          </p:nvSpPr>
          <p:spPr bwMode="auto">
            <a:xfrm>
              <a:off x="10771188" y="4745038"/>
              <a:ext cx="206375" cy="176213"/>
            </a:xfrm>
            <a:custGeom>
              <a:avLst/>
              <a:gdLst>
                <a:gd name="T0" fmla="*/ 53 w 130"/>
                <a:gd name="T1" fmla="*/ 0 h 111"/>
                <a:gd name="T2" fmla="*/ 0 w 130"/>
                <a:gd name="T3" fmla="*/ 0 h 111"/>
                <a:gd name="T4" fmla="*/ 0 w 130"/>
                <a:gd name="T5" fmla="*/ 111 h 111"/>
                <a:gd name="T6" fmla="*/ 31 w 130"/>
                <a:gd name="T7" fmla="*/ 111 h 111"/>
                <a:gd name="T8" fmla="*/ 130 w 130"/>
                <a:gd name="T9" fmla="*/ 111 h 111"/>
                <a:gd name="T10" fmla="*/ 53 w 130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111">
                  <a:moveTo>
                    <a:pt x="53" y="0"/>
                  </a:moveTo>
                  <a:lnTo>
                    <a:pt x="0" y="0"/>
                  </a:lnTo>
                  <a:lnTo>
                    <a:pt x="0" y="111"/>
                  </a:lnTo>
                  <a:lnTo>
                    <a:pt x="31" y="111"/>
                  </a:lnTo>
                  <a:lnTo>
                    <a:pt x="130" y="111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1890"/>
            <p:cNvSpPr>
              <a:spLocks/>
            </p:cNvSpPr>
            <p:nvPr userDrawn="1"/>
          </p:nvSpPr>
          <p:spPr bwMode="auto">
            <a:xfrm>
              <a:off x="10771188" y="4597400"/>
              <a:ext cx="169863" cy="147638"/>
            </a:xfrm>
            <a:custGeom>
              <a:avLst/>
              <a:gdLst>
                <a:gd name="T0" fmla="*/ 42 w 107"/>
                <a:gd name="T1" fmla="*/ 0 h 93"/>
                <a:gd name="T2" fmla="*/ 0 w 107"/>
                <a:gd name="T3" fmla="*/ 0 h 93"/>
                <a:gd name="T4" fmla="*/ 0 w 107"/>
                <a:gd name="T5" fmla="*/ 93 h 93"/>
                <a:gd name="T6" fmla="*/ 53 w 107"/>
                <a:gd name="T7" fmla="*/ 93 h 93"/>
                <a:gd name="T8" fmla="*/ 107 w 107"/>
                <a:gd name="T9" fmla="*/ 93 h 93"/>
                <a:gd name="T10" fmla="*/ 77 w 107"/>
                <a:gd name="T11" fmla="*/ 49 h 93"/>
                <a:gd name="T12" fmla="*/ 42 w 107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93">
                  <a:moveTo>
                    <a:pt x="42" y="0"/>
                  </a:moveTo>
                  <a:lnTo>
                    <a:pt x="0" y="0"/>
                  </a:lnTo>
                  <a:lnTo>
                    <a:pt x="0" y="93"/>
                  </a:lnTo>
                  <a:lnTo>
                    <a:pt x="53" y="93"/>
                  </a:lnTo>
                  <a:lnTo>
                    <a:pt x="107" y="93"/>
                  </a:lnTo>
                  <a:lnTo>
                    <a:pt x="77" y="49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8B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1891"/>
            <p:cNvSpPr>
              <a:spLocks/>
            </p:cNvSpPr>
            <p:nvPr userDrawn="1"/>
          </p:nvSpPr>
          <p:spPr bwMode="auto">
            <a:xfrm>
              <a:off x="10771188" y="4597400"/>
              <a:ext cx="169863" cy="147638"/>
            </a:xfrm>
            <a:custGeom>
              <a:avLst/>
              <a:gdLst>
                <a:gd name="T0" fmla="*/ 42 w 107"/>
                <a:gd name="T1" fmla="*/ 0 h 93"/>
                <a:gd name="T2" fmla="*/ 0 w 107"/>
                <a:gd name="T3" fmla="*/ 0 h 93"/>
                <a:gd name="T4" fmla="*/ 0 w 107"/>
                <a:gd name="T5" fmla="*/ 93 h 93"/>
                <a:gd name="T6" fmla="*/ 53 w 107"/>
                <a:gd name="T7" fmla="*/ 93 h 93"/>
                <a:gd name="T8" fmla="*/ 107 w 107"/>
                <a:gd name="T9" fmla="*/ 93 h 93"/>
                <a:gd name="T10" fmla="*/ 77 w 107"/>
                <a:gd name="T11" fmla="*/ 49 h 93"/>
                <a:gd name="T12" fmla="*/ 42 w 107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93">
                  <a:moveTo>
                    <a:pt x="42" y="0"/>
                  </a:moveTo>
                  <a:lnTo>
                    <a:pt x="0" y="0"/>
                  </a:lnTo>
                  <a:lnTo>
                    <a:pt x="0" y="93"/>
                  </a:lnTo>
                  <a:lnTo>
                    <a:pt x="53" y="93"/>
                  </a:lnTo>
                  <a:lnTo>
                    <a:pt x="107" y="93"/>
                  </a:lnTo>
                  <a:lnTo>
                    <a:pt x="77" y="49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1892"/>
            <p:cNvSpPr>
              <a:spLocks/>
            </p:cNvSpPr>
            <p:nvPr userDrawn="1"/>
          </p:nvSpPr>
          <p:spPr bwMode="auto">
            <a:xfrm>
              <a:off x="10771188" y="4400550"/>
              <a:ext cx="134938" cy="196850"/>
            </a:xfrm>
            <a:custGeom>
              <a:avLst/>
              <a:gdLst>
                <a:gd name="T0" fmla="*/ 0 w 85"/>
                <a:gd name="T1" fmla="*/ 0 h 124"/>
                <a:gd name="T2" fmla="*/ 0 w 85"/>
                <a:gd name="T3" fmla="*/ 124 h 124"/>
                <a:gd name="T4" fmla="*/ 42 w 85"/>
                <a:gd name="T5" fmla="*/ 124 h 124"/>
                <a:gd name="T6" fmla="*/ 85 w 85"/>
                <a:gd name="T7" fmla="*/ 124 h 124"/>
                <a:gd name="T8" fmla="*/ 42 w 85"/>
                <a:gd name="T9" fmla="*/ 61 h 124"/>
                <a:gd name="T10" fmla="*/ 25 w 85"/>
                <a:gd name="T11" fmla="*/ 37 h 124"/>
                <a:gd name="T12" fmla="*/ 16 w 85"/>
                <a:gd name="T13" fmla="*/ 23 h 124"/>
                <a:gd name="T14" fmla="*/ 10 w 85"/>
                <a:gd name="T15" fmla="*/ 15 h 124"/>
                <a:gd name="T16" fmla="*/ 10 w 85"/>
                <a:gd name="T17" fmla="*/ 15 h 124"/>
                <a:gd name="T18" fmla="*/ 0 w 85"/>
                <a:gd name="T1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lnTo>
                    <a:pt x="0" y="124"/>
                  </a:lnTo>
                  <a:lnTo>
                    <a:pt x="42" y="124"/>
                  </a:lnTo>
                  <a:lnTo>
                    <a:pt x="85" y="124"/>
                  </a:lnTo>
                  <a:lnTo>
                    <a:pt x="42" y="61"/>
                  </a:lnTo>
                  <a:lnTo>
                    <a:pt x="25" y="37"/>
                  </a:lnTo>
                  <a:lnTo>
                    <a:pt x="16" y="23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1893"/>
            <p:cNvSpPr>
              <a:spLocks/>
            </p:cNvSpPr>
            <p:nvPr userDrawn="1"/>
          </p:nvSpPr>
          <p:spPr bwMode="auto">
            <a:xfrm>
              <a:off x="10771188" y="4400550"/>
              <a:ext cx="134938" cy="196850"/>
            </a:xfrm>
            <a:custGeom>
              <a:avLst/>
              <a:gdLst>
                <a:gd name="T0" fmla="*/ 0 w 85"/>
                <a:gd name="T1" fmla="*/ 0 h 124"/>
                <a:gd name="T2" fmla="*/ 0 w 85"/>
                <a:gd name="T3" fmla="*/ 124 h 124"/>
                <a:gd name="T4" fmla="*/ 42 w 85"/>
                <a:gd name="T5" fmla="*/ 124 h 124"/>
                <a:gd name="T6" fmla="*/ 85 w 85"/>
                <a:gd name="T7" fmla="*/ 124 h 124"/>
                <a:gd name="T8" fmla="*/ 42 w 85"/>
                <a:gd name="T9" fmla="*/ 61 h 124"/>
                <a:gd name="T10" fmla="*/ 25 w 85"/>
                <a:gd name="T11" fmla="*/ 37 h 124"/>
                <a:gd name="T12" fmla="*/ 16 w 85"/>
                <a:gd name="T13" fmla="*/ 23 h 124"/>
                <a:gd name="T14" fmla="*/ 10 w 85"/>
                <a:gd name="T15" fmla="*/ 15 h 124"/>
                <a:gd name="T16" fmla="*/ 10 w 85"/>
                <a:gd name="T17" fmla="*/ 15 h 124"/>
                <a:gd name="T18" fmla="*/ 0 w 85"/>
                <a:gd name="T1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lnTo>
                    <a:pt x="0" y="124"/>
                  </a:lnTo>
                  <a:lnTo>
                    <a:pt x="42" y="124"/>
                  </a:lnTo>
                  <a:lnTo>
                    <a:pt x="85" y="124"/>
                  </a:lnTo>
                  <a:lnTo>
                    <a:pt x="42" y="61"/>
                  </a:lnTo>
                  <a:lnTo>
                    <a:pt x="25" y="37"/>
                  </a:lnTo>
                  <a:lnTo>
                    <a:pt x="16" y="23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Rectangle 1894"/>
            <p:cNvSpPr>
              <a:spLocks noChangeArrowheads="1"/>
            </p:cNvSpPr>
            <p:nvPr userDrawn="1"/>
          </p:nvSpPr>
          <p:spPr bwMode="auto">
            <a:xfrm>
              <a:off x="10771188" y="4921250"/>
              <a:ext cx="49213" cy="141288"/>
            </a:xfrm>
            <a:prstGeom prst="rect">
              <a:avLst/>
            </a:pr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Rectangle 1895"/>
            <p:cNvSpPr>
              <a:spLocks noChangeArrowheads="1"/>
            </p:cNvSpPr>
            <p:nvPr userDrawn="1"/>
          </p:nvSpPr>
          <p:spPr bwMode="auto">
            <a:xfrm>
              <a:off x="10771188" y="4921250"/>
              <a:ext cx="49213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53745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28</a:t>
            </a:fld>
            <a:endParaRPr lang="zh-CN" altLang="en-US"/>
          </a:p>
        </p:txBody>
      </p:sp>
      <p:grpSp>
        <p:nvGrpSpPr>
          <p:cNvPr id="5" name="20644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AF2E75EA-D238-4C76-852E-46DCC35099EA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733718" y="1208530"/>
            <a:ext cx="10724564" cy="4869780"/>
            <a:chOff x="733718" y="1208530"/>
            <a:chExt cx="10724564" cy="4869780"/>
          </a:xfrm>
        </p:grpSpPr>
        <p:grpSp>
          <p:nvGrpSpPr>
            <p:cNvPr id="6" name="îŝľïdé">
              <a:extLst>
                <a:ext uri="{FF2B5EF4-FFF2-40B4-BE49-F238E27FC236}">
                  <a16:creationId xmlns:a16="http://schemas.microsoft.com/office/drawing/2014/main" xmlns="" id="{88048F7D-D75C-4403-85EE-F8FBF62BF11E}"/>
                </a:ext>
              </a:extLst>
            </p:cNvPr>
            <p:cNvGrpSpPr/>
            <p:nvPr/>
          </p:nvGrpSpPr>
          <p:grpSpPr>
            <a:xfrm>
              <a:off x="6823526" y="1326044"/>
              <a:ext cx="4634756" cy="4634755"/>
              <a:chOff x="6462702" y="1436129"/>
              <a:chExt cx="4337661" cy="4337661"/>
            </a:xfrm>
          </p:grpSpPr>
          <p:sp>
            <p:nvSpPr>
              <p:cNvPr id="31" name="ïṣļíḓè">
                <a:extLst>
                  <a:ext uri="{FF2B5EF4-FFF2-40B4-BE49-F238E27FC236}">
                    <a16:creationId xmlns:a16="http://schemas.microsoft.com/office/drawing/2014/main" xmlns="" id="{AEEDFAE1-B13F-454C-A0F6-647B0B7207FF}"/>
                  </a:ext>
                </a:extLst>
              </p:cNvPr>
              <p:cNvSpPr/>
              <p:nvPr/>
            </p:nvSpPr>
            <p:spPr bwMode="auto">
              <a:xfrm>
                <a:off x="6533926" y="1436129"/>
                <a:ext cx="2785773" cy="1835782"/>
              </a:xfrm>
              <a:custGeom>
                <a:avLst/>
                <a:gdLst>
                  <a:gd name="T0" fmla="*/ 1250 w 1639"/>
                  <a:gd name="T1" fmla="*/ 0 h 1080"/>
                  <a:gd name="T2" fmla="*/ 1248 w 1639"/>
                  <a:gd name="T3" fmla="*/ 0 h 1080"/>
                  <a:gd name="T4" fmla="*/ 1239 w 1639"/>
                  <a:gd name="T5" fmla="*/ 0 h 1080"/>
                  <a:gd name="T6" fmla="*/ 1237 w 1639"/>
                  <a:gd name="T7" fmla="*/ 0 h 1080"/>
                  <a:gd name="T8" fmla="*/ 1234 w 1639"/>
                  <a:gd name="T9" fmla="*/ 0 h 1080"/>
                  <a:gd name="T10" fmla="*/ 918 w 1639"/>
                  <a:gd name="T11" fmla="*/ 40 h 1080"/>
                  <a:gd name="T12" fmla="*/ 68 w 1639"/>
                  <a:gd name="T13" fmla="*/ 756 h 1080"/>
                  <a:gd name="T14" fmla="*/ 0 w 1639"/>
                  <a:gd name="T15" fmla="*/ 952 h 1080"/>
                  <a:gd name="T16" fmla="*/ 358 w 1639"/>
                  <a:gd name="T17" fmla="*/ 793 h 1080"/>
                  <a:gd name="T18" fmla="*/ 799 w 1639"/>
                  <a:gd name="T19" fmla="*/ 1080 h 1080"/>
                  <a:gd name="T20" fmla="*/ 1041 w 1639"/>
                  <a:gd name="T21" fmla="*/ 840 h 1080"/>
                  <a:gd name="T22" fmla="*/ 1234 w 1639"/>
                  <a:gd name="T23" fmla="*/ 799 h 1080"/>
                  <a:gd name="T24" fmla="*/ 1248 w 1639"/>
                  <a:gd name="T25" fmla="*/ 800 h 1080"/>
                  <a:gd name="T26" fmla="*/ 1248 w 1639"/>
                  <a:gd name="T27" fmla="*/ 799 h 1080"/>
                  <a:gd name="T28" fmla="*/ 1639 w 1639"/>
                  <a:gd name="T29" fmla="*/ 400 h 1080"/>
                  <a:gd name="T30" fmla="*/ 1250 w 1639"/>
                  <a:gd name="T31" fmla="*/ 0 h 10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9" h="1080">
                    <a:moveTo>
                      <a:pt x="1250" y="0"/>
                    </a:moveTo>
                    <a:cubicBezTo>
                      <a:pt x="1249" y="0"/>
                      <a:pt x="1248" y="0"/>
                      <a:pt x="1248" y="0"/>
                    </a:cubicBezTo>
                    <a:cubicBezTo>
                      <a:pt x="1245" y="0"/>
                      <a:pt x="1242" y="0"/>
                      <a:pt x="1239" y="0"/>
                    </a:cubicBezTo>
                    <a:cubicBezTo>
                      <a:pt x="1239" y="0"/>
                      <a:pt x="1238" y="0"/>
                      <a:pt x="1237" y="0"/>
                    </a:cubicBezTo>
                    <a:cubicBezTo>
                      <a:pt x="1236" y="0"/>
                      <a:pt x="1235" y="0"/>
                      <a:pt x="1234" y="0"/>
                    </a:cubicBezTo>
                    <a:cubicBezTo>
                      <a:pt x="1125" y="0"/>
                      <a:pt x="1019" y="14"/>
                      <a:pt x="918" y="40"/>
                    </a:cubicBezTo>
                    <a:cubicBezTo>
                      <a:pt x="537" y="136"/>
                      <a:pt x="226" y="404"/>
                      <a:pt x="68" y="756"/>
                    </a:cubicBezTo>
                    <a:cubicBezTo>
                      <a:pt x="40" y="819"/>
                      <a:pt x="17" y="884"/>
                      <a:pt x="0" y="952"/>
                    </a:cubicBezTo>
                    <a:cubicBezTo>
                      <a:pt x="88" y="854"/>
                      <a:pt x="216" y="793"/>
                      <a:pt x="358" y="793"/>
                    </a:cubicBezTo>
                    <a:cubicBezTo>
                      <a:pt x="554" y="793"/>
                      <a:pt x="724" y="911"/>
                      <a:pt x="799" y="1080"/>
                    </a:cubicBezTo>
                    <a:cubicBezTo>
                      <a:pt x="847" y="973"/>
                      <a:pt x="934" y="887"/>
                      <a:pt x="1041" y="840"/>
                    </a:cubicBezTo>
                    <a:cubicBezTo>
                      <a:pt x="1100" y="814"/>
                      <a:pt x="1165" y="799"/>
                      <a:pt x="1234" y="799"/>
                    </a:cubicBezTo>
                    <a:cubicBezTo>
                      <a:pt x="1239" y="799"/>
                      <a:pt x="1243" y="799"/>
                      <a:pt x="1248" y="800"/>
                    </a:cubicBezTo>
                    <a:cubicBezTo>
                      <a:pt x="1248" y="799"/>
                      <a:pt x="1248" y="799"/>
                      <a:pt x="1248" y="799"/>
                    </a:cubicBezTo>
                    <a:cubicBezTo>
                      <a:pt x="1465" y="795"/>
                      <a:pt x="1639" y="618"/>
                      <a:pt x="1639" y="400"/>
                    </a:cubicBezTo>
                    <a:cubicBezTo>
                      <a:pt x="1639" y="182"/>
                      <a:pt x="1466" y="6"/>
                      <a:pt x="1250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/>
              </a:p>
            </p:txBody>
          </p:sp>
          <p:sp>
            <p:nvSpPr>
              <p:cNvPr id="32" name="iŝlïďé">
                <a:extLst>
                  <a:ext uri="{FF2B5EF4-FFF2-40B4-BE49-F238E27FC236}">
                    <a16:creationId xmlns:a16="http://schemas.microsoft.com/office/drawing/2014/main" xmlns="" id="{FBF7B884-D526-4BEF-94F2-9A1F544AE298}"/>
                  </a:ext>
                </a:extLst>
              </p:cNvPr>
              <p:cNvSpPr/>
              <p:nvPr/>
            </p:nvSpPr>
            <p:spPr bwMode="auto">
              <a:xfrm>
                <a:off x="8173089" y="1604660"/>
                <a:ext cx="1000150" cy="999147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ctr" anchorCtr="0" compatLnSpc="1">
                <a:prstTxWarp prst="textNoShape">
                  <a:avLst/>
                </a:prstTxWarp>
                <a:normAutofit/>
              </a:bodyPr>
              <a:lstStyle/>
              <a:p>
                <a:pPr algn="ctr"/>
                <a:r>
                  <a:rPr lang="en-US" sz="3600" b="1" dirty="0"/>
                  <a:t>S</a:t>
                </a:r>
              </a:p>
            </p:txBody>
          </p:sp>
          <p:sp>
            <p:nvSpPr>
              <p:cNvPr id="33" name="íṥlïḑê">
                <a:extLst>
                  <a:ext uri="{FF2B5EF4-FFF2-40B4-BE49-F238E27FC236}">
                    <a16:creationId xmlns:a16="http://schemas.microsoft.com/office/drawing/2014/main" xmlns="" id="{6FAD8008-55C4-487A-84FC-3A58FF45C4B8}"/>
                  </a:ext>
                </a:extLst>
              </p:cNvPr>
              <p:cNvSpPr/>
              <p:nvPr/>
            </p:nvSpPr>
            <p:spPr bwMode="auto">
              <a:xfrm>
                <a:off x="7975466" y="3920955"/>
                <a:ext cx="2764707" cy="1852835"/>
              </a:xfrm>
              <a:custGeom>
                <a:avLst/>
                <a:gdLst>
                  <a:gd name="T0" fmla="*/ 1262 w 1627"/>
                  <a:gd name="T1" fmla="*/ 278 h 1090"/>
                  <a:gd name="T2" fmla="*/ 825 w 1627"/>
                  <a:gd name="T3" fmla="*/ 0 h 1090"/>
                  <a:gd name="T4" fmla="*/ 588 w 1627"/>
                  <a:gd name="T5" fmla="*/ 246 h 1090"/>
                  <a:gd name="T6" fmla="*/ 400 w 1627"/>
                  <a:gd name="T7" fmla="*/ 290 h 1090"/>
                  <a:gd name="T8" fmla="*/ 400 w 1627"/>
                  <a:gd name="T9" fmla="*/ 291 h 1090"/>
                  <a:gd name="T10" fmla="*/ 0 w 1627"/>
                  <a:gd name="T11" fmla="*/ 690 h 1090"/>
                  <a:gd name="T12" fmla="*/ 394 w 1627"/>
                  <a:gd name="T13" fmla="*/ 1090 h 1090"/>
                  <a:gd name="T14" fmla="*/ 400 w 1627"/>
                  <a:gd name="T15" fmla="*/ 1090 h 1090"/>
                  <a:gd name="T16" fmla="*/ 421 w 1627"/>
                  <a:gd name="T17" fmla="*/ 1089 h 1090"/>
                  <a:gd name="T18" fmla="*/ 729 w 1627"/>
                  <a:gd name="T19" fmla="*/ 1043 h 1090"/>
                  <a:gd name="T20" fmla="*/ 1560 w 1627"/>
                  <a:gd name="T21" fmla="*/ 315 h 1090"/>
                  <a:gd name="T22" fmla="*/ 1627 w 1627"/>
                  <a:gd name="T23" fmla="*/ 111 h 1090"/>
                  <a:gd name="T24" fmla="*/ 1262 w 1627"/>
                  <a:gd name="T25" fmla="*/ 278 h 1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27" h="1090">
                    <a:moveTo>
                      <a:pt x="1262" y="278"/>
                    </a:moveTo>
                    <a:cubicBezTo>
                      <a:pt x="1069" y="278"/>
                      <a:pt x="902" y="164"/>
                      <a:pt x="825" y="0"/>
                    </a:cubicBezTo>
                    <a:cubicBezTo>
                      <a:pt x="779" y="108"/>
                      <a:pt x="695" y="196"/>
                      <a:pt x="588" y="246"/>
                    </a:cubicBezTo>
                    <a:cubicBezTo>
                      <a:pt x="531" y="273"/>
                      <a:pt x="467" y="288"/>
                      <a:pt x="400" y="290"/>
                    </a:cubicBezTo>
                    <a:cubicBezTo>
                      <a:pt x="400" y="291"/>
                      <a:pt x="400" y="291"/>
                      <a:pt x="400" y="291"/>
                    </a:cubicBezTo>
                    <a:cubicBezTo>
                      <a:pt x="179" y="291"/>
                      <a:pt x="0" y="470"/>
                      <a:pt x="0" y="690"/>
                    </a:cubicBezTo>
                    <a:cubicBezTo>
                      <a:pt x="0" y="909"/>
                      <a:pt x="176" y="1087"/>
                      <a:pt x="394" y="1090"/>
                    </a:cubicBezTo>
                    <a:cubicBezTo>
                      <a:pt x="396" y="1090"/>
                      <a:pt x="398" y="1090"/>
                      <a:pt x="400" y="1090"/>
                    </a:cubicBezTo>
                    <a:cubicBezTo>
                      <a:pt x="407" y="1090"/>
                      <a:pt x="414" y="1090"/>
                      <a:pt x="421" y="1089"/>
                    </a:cubicBezTo>
                    <a:cubicBezTo>
                      <a:pt x="528" y="1086"/>
                      <a:pt x="631" y="1071"/>
                      <a:pt x="729" y="1043"/>
                    </a:cubicBezTo>
                    <a:cubicBezTo>
                      <a:pt x="1104" y="939"/>
                      <a:pt x="1409" y="668"/>
                      <a:pt x="1560" y="315"/>
                    </a:cubicBezTo>
                    <a:cubicBezTo>
                      <a:pt x="1588" y="250"/>
                      <a:pt x="1610" y="182"/>
                      <a:pt x="1627" y="111"/>
                    </a:cubicBezTo>
                    <a:cubicBezTo>
                      <a:pt x="1539" y="213"/>
                      <a:pt x="1408" y="278"/>
                      <a:pt x="1262" y="27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/>
              </a:p>
            </p:txBody>
          </p:sp>
          <p:sp>
            <p:nvSpPr>
              <p:cNvPr id="34" name="íṥlïḑé">
                <a:extLst>
                  <a:ext uri="{FF2B5EF4-FFF2-40B4-BE49-F238E27FC236}">
                    <a16:creationId xmlns:a16="http://schemas.microsoft.com/office/drawing/2014/main" xmlns="" id="{9CBB6408-BA15-4569-A11E-FECF63B27411}"/>
                  </a:ext>
                </a:extLst>
              </p:cNvPr>
              <p:cNvSpPr/>
              <p:nvPr/>
            </p:nvSpPr>
            <p:spPr bwMode="auto">
              <a:xfrm>
                <a:off x="8126943" y="4625173"/>
                <a:ext cx="999147" cy="999147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ctr" anchorCtr="0" compatLnSpc="1">
                <a:prstTxWarp prst="textNoShape">
                  <a:avLst/>
                </a:prstTxWarp>
                <a:normAutofit/>
              </a:bodyPr>
              <a:lstStyle/>
              <a:p>
                <a:pPr algn="ctr"/>
                <a:r>
                  <a:rPr lang="en-US" sz="3200" b="1" dirty="0"/>
                  <a:t>O</a:t>
                </a:r>
              </a:p>
            </p:txBody>
          </p:sp>
          <p:sp>
            <p:nvSpPr>
              <p:cNvPr id="35" name="îšľídê">
                <a:extLst>
                  <a:ext uri="{FF2B5EF4-FFF2-40B4-BE49-F238E27FC236}">
                    <a16:creationId xmlns:a16="http://schemas.microsoft.com/office/drawing/2014/main" xmlns="" id="{6C38623E-5878-40F1-B4BB-1AEC9AA78FFA}"/>
                  </a:ext>
                </a:extLst>
              </p:cNvPr>
              <p:cNvSpPr/>
              <p:nvPr/>
            </p:nvSpPr>
            <p:spPr bwMode="auto">
              <a:xfrm>
                <a:off x="6462702" y="2924817"/>
                <a:ext cx="1847820" cy="2785773"/>
              </a:xfrm>
              <a:custGeom>
                <a:avLst/>
                <a:gdLst>
                  <a:gd name="T0" fmla="*/ 807 w 1087"/>
                  <a:gd name="T1" fmla="*/ 1276 h 1639"/>
                  <a:gd name="T2" fmla="*/ 1087 w 1087"/>
                  <a:gd name="T3" fmla="*/ 838 h 1639"/>
                  <a:gd name="T4" fmla="*/ 841 w 1087"/>
                  <a:gd name="T5" fmla="*/ 596 h 1639"/>
                  <a:gd name="T6" fmla="*/ 799 w 1087"/>
                  <a:gd name="T7" fmla="*/ 400 h 1639"/>
                  <a:gd name="T8" fmla="*/ 799 w 1087"/>
                  <a:gd name="T9" fmla="*/ 400 h 1639"/>
                  <a:gd name="T10" fmla="*/ 400 w 1087"/>
                  <a:gd name="T11" fmla="*/ 0 h 1639"/>
                  <a:gd name="T12" fmla="*/ 0 w 1087"/>
                  <a:gd name="T13" fmla="*/ 400 h 1639"/>
                  <a:gd name="T14" fmla="*/ 0 w 1087"/>
                  <a:gd name="T15" fmla="*/ 400 h 1639"/>
                  <a:gd name="T16" fmla="*/ 42 w 1087"/>
                  <a:gd name="T17" fmla="*/ 724 h 1639"/>
                  <a:gd name="T18" fmla="*/ 671 w 1087"/>
                  <a:gd name="T19" fmla="*/ 1524 h 1639"/>
                  <a:gd name="T20" fmla="*/ 971 w 1087"/>
                  <a:gd name="T21" fmla="*/ 1639 h 1639"/>
                  <a:gd name="T22" fmla="*/ 807 w 1087"/>
                  <a:gd name="T23" fmla="*/ 1276 h 1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87" h="1639">
                    <a:moveTo>
                      <a:pt x="807" y="1276"/>
                    </a:moveTo>
                    <a:cubicBezTo>
                      <a:pt x="807" y="1082"/>
                      <a:pt x="922" y="915"/>
                      <a:pt x="1087" y="838"/>
                    </a:cubicBezTo>
                    <a:cubicBezTo>
                      <a:pt x="978" y="791"/>
                      <a:pt x="890" y="704"/>
                      <a:pt x="841" y="596"/>
                    </a:cubicBezTo>
                    <a:cubicBezTo>
                      <a:pt x="814" y="536"/>
                      <a:pt x="799" y="470"/>
                      <a:pt x="799" y="400"/>
                    </a:cubicBezTo>
                    <a:cubicBezTo>
                      <a:pt x="799" y="400"/>
                      <a:pt x="799" y="400"/>
                      <a:pt x="799" y="400"/>
                    </a:cubicBezTo>
                    <a:cubicBezTo>
                      <a:pt x="799" y="179"/>
                      <a:pt x="620" y="0"/>
                      <a:pt x="400" y="0"/>
                    </a:cubicBezTo>
                    <a:cubicBezTo>
                      <a:pt x="179" y="0"/>
                      <a:pt x="0" y="179"/>
                      <a:pt x="0" y="400"/>
                    </a:cubicBezTo>
                    <a:cubicBezTo>
                      <a:pt x="0" y="400"/>
                      <a:pt x="0" y="400"/>
                      <a:pt x="0" y="400"/>
                    </a:cubicBezTo>
                    <a:cubicBezTo>
                      <a:pt x="0" y="512"/>
                      <a:pt x="15" y="620"/>
                      <a:pt x="42" y="724"/>
                    </a:cubicBezTo>
                    <a:cubicBezTo>
                      <a:pt x="132" y="1070"/>
                      <a:pt x="364" y="1358"/>
                      <a:pt x="671" y="1524"/>
                    </a:cubicBezTo>
                    <a:cubicBezTo>
                      <a:pt x="765" y="1575"/>
                      <a:pt x="866" y="1613"/>
                      <a:pt x="971" y="1639"/>
                    </a:cubicBezTo>
                    <a:cubicBezTo>
                      <a:pt x="871" y="1551"/>
                      <a:pt x="807" y="1421"/>
                      <a:pt x="807" y="127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/>
              </a:p>
            </p:txBody>
          </p:sp>
          <p:sp>
            <p:nvSpPr>
              <p:cNvPr id="36" name="îṩļiḑé">
                <a:extLst>
                  <a:ext uri="{FF2B5EF4-FFF2-40B4-BE49-F238E27FC236}">
                    <a16:creationId xmlns:a16="http://schemas.microsoft.com/office/drawing/2014/main" xmlns="" id="{F8C45674-B8A8-4157-8444-311C95AC5157}"/>
                  </a:ext>
                </a:extLst>
              </p:cNvPr>
              <p:cNvSpPr/>
              <p:nvPr/>
            </p:nvSpPr>
            <p:spPr bwMode="auto">
              <a:xfrm>
                <a:off x="6636249" y="3073285"/>
                <a:ext cx="1001153" cy="999147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ctr" anchorCtr="0" compatLnSpc="1">
                <a:prstTxWarp prst="textNoShape">
                  <a:avLst/>
                </a:prstTxWarp>
                <a:normAutofit/>
              </a:bodyPr>
              <a:lstStyle/>
              <a:p>
                <a:pPr algn="ctr"/>
                <a:r>
                  <a:rPr lang="en-US" sz="3200" b="1" dirty="0"/>
                  <a:t>T</a:t>
                </a:r>
              </a:p>
            </p:txBody>
          </p:sp>
          <p:sp>
            <p:nvSpPr>
              <p:cNvPr id="37" name="ïś1íḋè">
                <a:extLst>
                  <a:ext uri="{FF2B5EF4-FFF2-40B4-BE49-F238E27FC236}">
                    <a16:creationId xmlns:a16="http://schemas.microsoft.com/office/drawing/2014/main" xmlns="" id="{F3B750C2-2F86-4D4C-845D-682210C2DF82}"/>
                  </a:ext>
                </a:extLst>
              </p:cNvPr>
              <p:cNvSpPr/>
              <p:nvPr/>
            </p:nvSpPr>
            <p:spPr bwMode="auto">
              <a:xfrm>
                <a:off x="8967591" y="1511366"/>
                <a:ext cx="1832772" cy="2739628"/>
              </a:xfrm>
              <a:custGeom>
                <a:avLst/>
                <a:gdLst>
                  <a:gd name="T0" fmla="*/ 1077 w 1078"/>
                  <a:gd name="T1" fmla="*/ 1189 h 1612"/>
                  <a:gd name="T2" fmla="*/ 1029 w 1078"/>
                  <a:gd name="T3" fmla="*/ 881 h 1612"/>
                  <a:gd name="T4" fmla="*/ 451 w 1078"/>
                  <a:gd name="T5" fmla="*/ 133 h 1612"/>
                  <a:gd name="T6" fmla="*/ 133 w 1078"/>
                  <a:gd name="T7" fmla="*/ 0 h 1612"/>
                  <a:gd name="T8" fmla="*/ 290 w 1078"/>
                  <a:gd name="T9" fmla="*/ 356 h 1612"/>
                  <a:gd name="T10" fmla="*/ 0 w 1078"/>
                  <a:gd name="T11" fmla="*/ 798 h 1612"/>
                  <a:gd name="T12" fmla="*/ 23 w 1078"/>
                  <a:gd name="T13" fmla="*/ 809 h 1612"/>
                  <a:gd name="T14" fmla="*/ 233 w 1078"/>
                  <a:gd name="T15" fmla="*/ 1027 h 1612"/>
                  <a:gd name="T16" fmla="*/ 278 w 1078"/>
                  <a:gd name="T17" fmla="*/ 1213 h 1612"/>
                  <a:gd name="T18" fmla="*/ 279 w 1078"/>
                  <a:gd name="T19" fmla="*/ 1213 h 1612"/>
                  <a:gd name="T20" fmla="*/ 678 w 1078"/>
                  <a:gd name="T21" fmla="*/ 1612 h 1612"/>
                  <a:gd name="T22" fmla="*/ 1078 w 1078"/>
                  <a:gd name="T23" fmla="*/ 1221 h 1612"/>
                  <a:gd name="T24" fmla="*/ 1078 w 1078"/>
                  <a:gd name="T25" fmla="*/ 1213 h 1612"/>
                  <a:gd name="T26" fmla="*/ 1077 w 1078"/>
                  <a:gd name="T27" fmla="*/ 1189 h 1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78" h="1612">
                    <a:moveTo>
                      <a:pt x="1077" y="1189"/>
                    </a:moveTo>
                    <a:cubicBezTo>
                      <a:pt x="1074" y="1083"/>
                      <a:pt x="1057" y="980"/>
                      <a:pt x="1029" y="881"/>
                    </a:cubicBezTo>
                    <a:cubicBezTo>
                      <a:pt x="939" y="564"/>
                      <a:pt x="729" y="297"/>
                      <a:pt x="451" y="133"/>
                    </a:cubicBezTo>
                    <a:cubicBezTo>
                      <a:pt x="353" y="75"/>
                      <a:pt x="246" y="30"/>
                      <a:pt x="133" y="0"/>
                    </a:cubicBezTo>
                    <a:cubicBezTo>
                      <a:pt x="230" y="88"/>
                      <a:pt x="290" y="215"/>
                      <a:pt x="290" y="356"/>
                    </a:cubicBezTo>
                    <a:cubicBezTo>
                      <a:pt x="290" y="553"/>
                      <a:pt x="171" y="724"/>
                      <a:pt x="0" y="798"/>
                    </a:cubicBezTo>
                    <a:cubicBezTo>
                      <a:pt x="8" y="802"/>
                      <a:pt x="15" y="805"/>
                      <a:pt x="23" y="809"/>
                    </a:cubicBezTo>
                    <a:cubicBezTo>
                      <a:pt x="114" y="857"/>
                      <a:pt x="188" y="934"/>
                      <a:pt x="233" y="1027"/>
                    </a:cubicBezTo>
                    <a:cubicBezTo>
                      <a:pt x="260" y="1084"/>
                      <a:pt x="276" y="1146"/>
                      <a:pt x="278" y="1213"/>
                    </a:cubicBezTo>
                    <a:cubicBezTo>
                      <a:pt x="279" y="1213"/>
                      <a:pt x="279" y="1213"/>
                      <a:pt x="279" y="1213"/>
                    </a:cubicBezTo>
                    <a:cubicBezTo>
                      <a:pt x="279" y="1434"/>
                      <a:pt x="458" y="1612"/>
                      <a:pt x="678" y="1612"/>
                    </a:cubicBezTo>
                    <a:cubicBezTo>
                      <a:pt x="896" y="1612"/>
                      <a:pt x="1074" y="1438"/>
                      <a:pt x="1078" y="1221"/>
                    </a:cubicBezTo>
                    <a:cubicBezTo>
                      <a:pt x="1078" y="1218"/>
                      <a:pt x="1078" y="1215"/>
                      <a:pt x="1078" y="1213"/>
                    </a:cubicBezTo>
                    <a:cubicBezTo>
                      <a:pt x="1078" y="1205"/>
                      <a:pt x="1078" y="1197"/>
                      <a:pt x="1077" y="118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/>
              </a:p>
            </p:txBody>
          </p:sp>
          <p:sp>
            <p:nvSpPr>
              <p:cNvPr id="38" name="íṣľíďê">
                <a:extLst>
                  <a:ext uri="{FF2B5EF4-FFF2-40B4-BE49-F238E27FC236}">
                    <a16:creationId xmlns:a16="http://schemas.microsoft.com/office/drawing/2014/main" xmlns="" id="{C29AC5AA-54A2-42F2-886D-7D9FF65743B7}"/>
                  </a:ext>
                </a:extLst>
              </p:cNvPr>
              <p:cNvSpPr/>
              <p:nvPr/>
            </p:nvSpPr>
            <p:spPr bwMode="auto">
              <a:xfrm>
                <a:off x="9630679" y="3105386"/>
                <a:ext cx="1001153" cy="999147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ctr" anchorCtr="0" compatLnSpc="1">
                <a:prstTxWarp prst="textNoShape">
                  <a:avLst/>
                </a:prstTxWarp>
                <a:normAutofit/>
              </a:bodyPr>
              <a:lstStyle/>
              <a:p>
                <a:pPr algn="ctr"/>
                <a:r>
                  <a:rPr lang="en-US" sz="3600" b="1" dirty="0"/>
                  <a:t>W</a:t>
                </a:r>
              </a:p>
            </p:txBody>
          </p:sp>
        </p:grpSp>
        <p:grpSp>
          <p:nvGrpSpPr>
            <p:cNvPr id="7" name="îślíḓé">
              <a:extLst>
                <a:ext uri="{FF2B5EF4-FFF2-40B4-BE49-F238E27FC236}">
                  <a16:creationId xmlns:a16="http://schemas.microsoft.com/office/drawing/2014/main" xmlns="" id="{246BD30C-7669-42C3-B6C3-E8D62EC3E14F}"/>
                </a:ext>
              </a:extLst>
            </p:cNvPr>
            <p:cNvGrpSpPr/>
            <p:nvPr/>
          </p:nvGrpSpPr>
          <p:grpSpPr>
            <a:xfrm>
              <a:off x="733718" y="1208530"/>
              <a:ext cx="5369903" cy="1033163"/>
              <a:chOff x="733718" y="1195559"/>
              <a:chExt cx="5369903" cy="1033163"/>
            </a:xfrm>
          </p:grpSpPr>
          <p:sp>
            <p:nvSpPr>
              <p:cNvPr id="27" name="îṥļíḑè">
                <a:extLst>
                  <a:ext uri="{FF2B5EF4-FFF2-40B4-BE49-F238E27FC236}">
                    <a16:creationId xmlns:a16="http://schemas.microsoft.com/office/drawing/2014/main" xmlns="" id="{4AEFB23E-E343-4992-B4A8-5F466C8FD922}"/>
                  </a:ext>
                </a:extLst>
              </p:cNvPr>
              <p:cNvSpPr/>
              <p:nvPr/>
            </p:nvSpPr>
            <p:spPr bwMode="auto">
              <a:xfrm>
                <a:off x="733718" y="1283300"/>
                <a:ext cx="806582" cy="805772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lnSpcReduction="10000"/>
              </a:bodyPr>
              <a:lstStyle/>
              <a:p>
                <a:pPr algn="ctr"/>
                <a:r>
                  <a:rPr lang="en-US" sz="3200" b="1" dirty="0">
                    <a:solidFill>
                      <a:schemeClr val="bg1"/>
                    </a:solidFill>
                  </a:rPr>
                  <a:t>S</a:t>
                </a:r>
              </a:p>
            </p:txBody>
          </p:sp>
          <p:grpSp>
            <p:nvGrpSpPr>
              <p:cNvPr id="28" name="i$ľidé">
                <a:extLst>
                  <a:ext uri="{FF2B5EF4-FFF2-40B4-BE49-F238E27FC236}">
                    <a16:creationId xmlns:a16="http://schemas.microsoft.com/office/drawing/2014/main" xmlns="" id="{F5460EBA-F695-4629-8F27-C195B2727130}"/>
                  </a:ext>
                </a:extLst>
              </p:cNvPr>
              <p:cNvGrpSpPr/>
              <p:nvPr/>
            </p:nvGrpSpPr>
            <p:grpSpPr>
              <a:xfrm>
                <a:off x="1717332" y="1195559"/>
                <a:ext cx="4386289" cy="1033163"/>
                <a:chOff x="1717332" y="1130242"/>
                <a:chExt cx="4386289" cy="1033163"/>
              </a:xfrm>
            </p:grpSpPr>
            <p:sp>
              <p:nvSpPr>
                <p:cNvPr id="29" name="iš1iḓê">
                  <a:extLst>
                    <a:ext uri="{FF2B5EF4-FFF2-40B4-BE49-F238E27FC236}">
                      <a16:creationId xmlns:a16="http://schemas.microsoft.com/office/drawing/2014/main" xmlns="" id="{EB45E7DB-9303-423E-AFE7-780809EA8255}"/>
                    </a:ext>
                  </a:extLst>
                </p:cNvPr>
                <p:cNvSpPr/>
                <p:nvPr/>
              </p:nvSpPr>
              <p:spPr bwMode="auto">
                <a:xfrm>
                  <a:off x="1717332" y="1517841"/>
                  <a:ext cx="4386289" cy="6455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171450" indent="-171450">
                    <a:lnSpc>
                      <a:spcPct val="12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Copy paste fonts. Choose the only option to retain text.</a:t>
                  </a:r>
                </a:p>
                <a:p>
                  <a:pPr marL="171450" indent="-171450">
                    <a:lnSpc>
                      <a:spcPct val="12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……</a:t>
                  </a:r>
                </a:p>
              </p:txBody>
            </p:sp>
            <p:sp>
              <p:nvSpPr>
                <p:cNvPr id="30" name="iŝļíḍè">
                  <a:extLst>
                    <a:ext uri="{FF2B5EF4-FFF2-40B4-BE49-F238E27FC236}">
                      <a16:creationId xmlns:a16="http://schemas.microsoft.com/office/drawing/2014/main" xmlns="" id="{C78AB0EE-7B08-4F54-9D4E-6E893BB57E00}"/>
                    </a:ext>
                  </a:extLst>
                </p:cNvPr>
                <p:cNvSpPr txBox="1"/>
                <p:nvPr/>
              </p:nvSpPr>
              <p:spPr bwMode="auto">
                <a:xfrm>
                  <a:off x="1717332" y="1130242"/>
                  <a:ext cx="4386289" cy="3875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b" anchorCtr="0">
                  <a:normAutofit lnSpcReduction="10000"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eaLnBrk="1" hangingPunct="1">
                    <a:lnSpc>
                      <a:spcPct val="1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zh-CN" sz="2000" b="1" dirty="0"/>
                    <a:t>Text here</a:t>
                  </a:r>
                </a:p>
              </p:txBody>
            </p:sp>
          </p:grpSp>
        </p:grpSp>
        <p:grpSp>
          <p:nvGrpSpPr>
            <p:cNvPr id="8" name="îṣḻidê">
              <a:extLst>
                <a:ext uri="{FF2B5EF4-FFF2-40B4-BE49-F238E27FC236}">
                  <a16:creationId xmlns:a16="http://schemas.microsoft.com/office/drawing/2014/main" xmlns="" id="{765121E9-51D7-4531-ADAB-B4B7697006BD}"/>
                </a:ext>
              </a:extLst>
            </p:cNvPr>
            <p:cNvGrpSpPr/>
            <p:nvPr/>
          </p:nvGrpSpPr>
          <p:grpSpPr>
            <a:xfrm>
              <a:off x="733718" y="2487403"/>
              <a:ext cx="5370711" cy="1033163"/>
              <a:chOff x="733718" y="2496057"/>
              <a:chExt cx="5370711" cy="1033163"/>
            </a:xfrm>
          </p:grpSpPr>
          <p:sp>
            <p:nvSpPr>
              <p:cNvPr id="23" name="iṡḻîdè">
                <a:extLst>
                  <a:ext uri="{FF2B5EF4-FFF2-40B4-BE49-F238E27FC236}">
                    <a16:creationId xmlns:a16="http://schemas.microsoft.com/office/drawing/2014/main" xmlns="" id="{C264C895-70CE-4705-BCC6-7C721D0C3AE3}"/>
                  </a:ext>
                </a:extLst>
              </p:cNvPr>
              <p:cNvSpPr/>
              <p:nvPr/>
            </p:nvSpPr>
            <p:spPr bwMode="auto">
              <a:xfrm>
                <a:off x="733718" y="2583798"/>
                <a:ext cx="807390" cy="805772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lnSpcReduction="10000"/>
              </a:bodyPr>
              <a:lstStyle/>
              <a:p>
                <a:pPr algn="ctr"/>
                <a:r>
                  <a:rPr lang="en-US" sz="3200" b="1" dirty="0">
                    <a:solidFill>
                      <a:schemeClr val="bg1"/>
                    </a:solidFill>
                  </a:rPr>
                  <a:t>W</a:t>
                </a:r>
              </a:p>
            </p:txBody>
          </p:sp>
          <p:grpSp>
            <p:nvGrpSpPr>
              <p:cNvPr id="24" name="îṧ1ïḋè">
                <a:extLst>
                  <a:ext uri="{FF2B5EF4-FFF2-40B4-BE49-F238E27FC236}">
                    <a16:creationId xmlns:a16="http://schemas.microsoft.com/office/drawing/2014/main" xmlns="" id="{CF006DB8-982D-4E32-832E-E18958F6CA6C}"/>
                  </a:ext>
                </a:extLst>
              </p:cNvPr>
              <p:cNvGrpSpPr/>
              <p:nvPr/>
            </p:nvGrpSpPr>
            <p:grpSpPr>
              <a:xfrm>
                <a:off x="1718140" y="2496057"/>
                <a:ext cx="4386289" cy="1033163"/>
                <a:chOff x="1718140" y="2430740"/>
                <a:chExt cx="4386289" cy="1033163"/>
              </a:xfrm>
            </p:grpSpPr>
            <p:sp>
              <p:nvSpPr>
                <p:cNvPr id="25" name="ïṧľïḑê">
                  <a:extLst>
                    <a:ext uri="{FF2B5EF4-FFF2-40B4-BE49-F238E27FC236}">
                      <a16:creationId xmlns:a16="http://schemas.microsoft.com/office/drawing/2014/main" xmlns="" id="{E7006C83-61FE-4D0B-B496-44ABD05F7735}"/>
                    </a:ext>
                  </a:extLst>
                </p:cNvPr>
                <p:cNvSpPr/>
                <p:nvPr/>
              </p:nvSpPr>
              <p:spPr bwMode="auto">
                <a:xfrm>
                  <a:off x="1718140" y="2818339"/>
                  <a:ext cx="4386289" cy="6455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171450" indent="-171450">
                    <a:lnSpc>
                      <a:spcPct val="12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Copy paste fonts. Choose the only option to retain text.</a:t>
                  </a:r>
                </a:p>
                <a:p>
                  <a:pPr marL="171450" indent="-171450">
                    <a:lnSpc>
                      <a:spcPct val="12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……</a:t>
                  </a:r>
                </a:p>
              </p:txBody>
            </p:sp>
            <p:sp>
              <p:nvSpPr>
                <p:cNvPr id="26" name="iṩḻîḓé">
                  <a:extLst>
                    <a:ext uri="{FF2B5EF4-FFF2-40B4-BE49-F238E27FC236}">
                      <a16:creationId xmlns:a16="http://schemas.microsoft.com/office/drawing/2014/main" xmlns="" id="{C3C42565-7AB1-4F2A-B810-7F595C781B78}"/>
                    </a:ext>
                  </a:extLst>
                </p:cNvPr>
                <p:cNvSpPr txBox="1"/>
                <p:nvPr/>
              </p:nvSpPr>
              <p:spPr bwMode="auto">
                <a:xfrm>
                  <a:off x="1718140" y="2430740"/>
                  <a:ext cx="4386289" cy="3875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b" anchorCtr="0">
                  <a:normAutofit lnSpcReduction="10000"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eaLnBrk="1" hangingPunct="1">
                    <a:lnSpc>
                      <a:spcPct val="1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zh-CN" sz="2000" b="1" dirty="0"/>
                    <a:t>Text here</a:t>
                  </a:r>
                </a:p>
              </p:txBody>
            </p:sp>
          </p:grpSp>
        </p:grpSp>
        <p:grpSp>
          <p:nvGrpSpPr>
            <p:cNvPr id="9" name="íṥlíḍê">
              <a:extLst>
                <a:ext uri="{FF2B5EF4-FFF2-40B4-BE49-F238E27FC236}">
                  <a16:creationId xmlns:a16="http://schemas.microsoft.com/office/drawing/2014/main" xmlns="" id="{68766D36-DA2A-43A9-AD0E-FCAB5CCF57CC}"/>
                </a:ext>
              </a:extLst>
            </p:cNvPr>
            <p:cNvGrpSpPr/>
            <p:nvPr/>
          </p:nvGrpSpPr>
          <p:grpSpPr>
            <a:xfrm>
              <a:off x="733718" y="3766276"/>
              <a:ext cx="5369093" cy="1033163"/>
              <a:chOff x="733718" y="3796555"/>
              <a:chExt cx="5369093" cy="1033163"/>
            </a:xfrm>
          </p:grpSpPr>
          <p:sp>
            <p:nvSpPr>
              <p:cNvPr id="19" name="íSḻidé">
                <a:extLst>
                  <a:ext uri="{FF2B5EF4-FFF2-40B4-BE49-F238E27FC236}">
                    <a16:creationId xmlns:a16="http://schemas.microsoft.com/office/drawing/2014/main" xmlns="" id="{85EB2339-E752-44FD-BE3D-BE7DD51B6E3D}"/>
                  </a:ext>
                </a:extLst>
              </p:cNvPr>
              <p:cNvSpPr/>
              <p:nvPr/>
            </p:nvSpPr>
            <p:spPr bwMode="auto">
              <a:xfrm>
                <a:off x="733718" y="3884296"/>
                <a:ext cx="805772" cy="805772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lnSpcReduction="10000"/>
              </a:bodyPr>
              <a:lstStyle/>
              <a:p>
                <a:pPr algn="ctr"/>
                <a:r>
                  <a:rPr lang="en-US" sz="3200" b="1" dirty="0">
                    <a:solidFill>
                      <a:schemeClr val="bg1"/>
                    </a:solidFill>
                  </a:rPr>
                  <a:t>O</a:t>
                </a:r>
              </a:p>
            </p:txBody>
          </p:sp>
          <p:grpSp>
            <p:nvGrpSpPr>
              <p:cNvPr id="20" name="íślîḋé">
                <a:extLst>
                  <a:ext uri="{FF2B5EF4-FFF2-40B4-BE49-F238E27FC236}">
                    <a16:creationId xmlns:a16="http://schemas.microsoft.com/office/drawing/2014/main" xmlns="" id="{4545D9E5-6A98-4DD3-BCB6-4A7786E40338}"/>
                  </a:ext>
                </a:extLst>
              </p:cNvPr>
              <p:cNvGrpSpPr/>
              <p:nvPr/>
            </p:nvGrpSpPr>
            <p:grpSpPr>
              <a:xfrm>
                <a:off x="1716522" y="3796555"/>
                <a:ext cx="4386289" cy="1033163"/>
                <a:chOff x="1716522" y="3731238"/>
                <a:chExt cx="4386289" cy="1033163"/>
              </a:xfrm>
            </p:grpSpPr>
            <p:sp>
              <p:nvSpPr>
                <p:cNvPr id="21" name="îṧļiḍé">
                  <a:extLst>
                    <a:ext uri="{FF2B5EF4-FFF2-40B4-BE49-F238E27FC236}">
                      <a16:creationId xmlns:a16="http://schemas.microsoft.com/office/drawing/2014/main" xmlns="" id="{420C8C61-26AB-448C-8BDB-43950D2ED70C}"/>
                    </a:ext>
                  </a:extLst>
                </p:cNvPr>
                <p:cNvSpPr/>
                <p:nvPr/>
              </p:nvSpPr>
              <p:spPr bwMode="auto">
                <a:xfrm>
                  <a:off x="1716522" y="4118837"/>
                  <a:ext cx="4386289" cy="6455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171450" indent="-171450">
                    <a:lnSpc>
                      <a:spcPct val="12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Copy paste fonts. Choose the only option to retain text.</a:t>
                  </a:r>
                </a:p>
                <a:p>
                  <a:pPr marL="171450" indent="-171450">
                    <a:lnSpc>
                      <a:spcPct val="12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……</a:t>
                  </a:r>
                </a:p>
              </p:txBody>
            </p:sp>
            <p:sp>
              <p:nvSpPr>
                <p:cNvPr id="22" name="ïşlïḋé">
                  <a:extLst>
                    <a:ext uri="{FF2B5EF4-FFF2-40B4-BE49-F238E27FC236}">
                      <a16:creationId xmlns:a16="http://schemas.microsoft.com/office/drawing/2014/main" xmlns="" id="{0689B637-3B86-4FAA-87C8-8B0643707848}"/>
                    </a:ext>
                  </a:extLst>
                </p:cNvPr>
                <p:cNvSpPr txBox="1"/>
                <p:nvPr/>
              </p:nvSpPr>
              <p:spPr bwMode="auto">
                <a:xfrm>
                  <a:off x="1716522" y="3731238"/>
                  <a:ext cx="4386289" cy="3875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b" anchorCtr="0">
                  <a:normAutofit lnSpcReduction="10000"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eaLnBrk="1" hangingPunct="1">
                    <a:lnSpc>
                      <a:spcPct val="1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zh-CN" sz="2000" b="1" dirty="0"/>
                    <a:t>Text here</a:t>
                  </a:r>
                </a:p>
              </p:txBody>
            </p:sp>
          </p:grpSp>
        </p:grpSp>
        <p:grpSp>
          <p:nvGrpSpPr>
            <p:cNvPr id="10" name="iṥḷíďé">
              <a:extLst>
                <a:ext uri="{FF2B5EF4-FFF2-40B4-BE49-F238E27FC236}">
                  <a16:creationId xmlns:a16="http://schemas.microsoft.com/office/drawing/2014/main" xmlns="" id="{90D6F0F2-4B4B-4DF2-B00C-6C1F03B48ED4}"/>
                </a:ext>
              </a:extLst>
            </p:cNvPr>
            <p:cNvGrpSpPr/>
            <p:nvPr/>
          </p:nvGrpSpPr>
          <p:grpSpPr>
            <a:xfrm>
              <a:off x="733718" y="5045147"/>
              <a:ext cx="5370711" cy="1033163"/>
              <a:chOff x="733718" y="5097053"/>
              <a:chExt cx="5370711" cy="1033163"/>
            </a:xfrm>
          </p:grpSpPr>
          <p:sp>
            <p:nvSpPr>
              <p:cNvPr id="15" name="ïsľiḑé">
                <a:extLst>
                  <a:ext uri="{FF2B5EF4-FFF2-40B4-BE49-F238E27FC236}">
                    <a16:creationId xmlns:a16="http://schemas.microsoft.com/office/drawing/2014/main" xmlns="" id="{F79B8DAF-FFF6-466F-B3E4-92935DE2471D}"/>
                  </a:ext>
                </a:extLst>
              </p:cNvPr>
              <p:cNvSpPr/>
              <p:nvPr/>
            </p:nvSpPr>
            <p:spPr bwMode="auto">
              <a:xfrm>
                <a:off x="733718" y="5184794"/>
                <a:ext cx="807390" cy="805772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lnSpcReduction="10000"/>
              </a:bodyPr>
              <a:lstStyle/>
              <a:p>
                <a:pPr algn="ctr"/>
                <a:r>
                  <a:rPr lang="en-US" sz="3200" b="1" dirty="0">
                    <a:solidFill>
                      <a:schemeClr val="bg1"/>
                    </a:solidFill>
                  </a:rPr>
                  <a:t>T</a:t>
                </a:r>
              </a:p>
            </p:txBody>
          </p:sp>
          <p:grpSp>
            <p:nvGrpSpPr>
              <p:cNvPr id="16" name="ïṡḷîḓe">
                <a:extLst>
                  <a:ext uri="{FF2B5EF4-FFF2-40B4-BE49-F238E27FC236}">
                    <a16:creationId xmlns:a16="http://schemas.microsoft.com/office/drawing/2014/main" xmlns="" id="{2F14D669-3B51-4605-B3AF-F3120929BAC3}"/>
                  </a:ext>
                </a:extLst>
              </p:cNvPr>
              <p:cNvGrpSpPr/>
              <p:nvPr/>
            </p:nvGrpSpPr>
            <p:grpSpPr>
              <a:xfrm>
                <a:off x="1718140" y="5097053"/>
                <a:ext cx="4386289" cy="1033163"/>
                <a:chOff x="1718140" y="5031736"/>
                <a:chExt cx="4386289" cy="1033163"/>
              </a:xfrm>
            </p:grpSpPr>
            <p:sp>
              <p:nvSpPr>
                <p:cNvPr id="17" name="iśliďè">
                  <a:extLst>
                    <a:ext uri="{FF2B5EF4-FFF2-40B4-BE49-F238E27FC236}">
                      <a16:creationId xmlns:a16="http://schemas.microsoft.com/office/drawing/2014/main" xmlns="" id="{D1517D21-B695-4240-A117-E0E46262694E}"/>
                    </a:ext>
                  </a:extLst>
                </p:cNvPr>
                <p:cNvSpPr/>
                <p:nvPr/>
              </p:nvSpPr>
              <p:spPr bwMode="auto">
                <a:xfrm>
                  <a:off x="1718140" y="5419335"/>
                  <a:ext cx="4386289" cy="6455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171450" indent="-171450">
                    <a:lnSpc>
                      <a:spcPct val="12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Copy paste fonts. Choose the only option to retain text.</a:t>
                  </a:r>
                </a:p>
                <a:p>
                  <a:pPr marL="171450" indent="-171450">
                    <a:lnSpc>
                      <a:spcPct val="12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……</a:t>
                  </a:r>
                </a:p>
              </p:txBody>
            </p:sp>
            <p:sp>
              <p:nvSpPr>
                <p:cNvPr id="18" name="ïṥḻïďè">
                  <a:extLst>
                    <a:ext uri="{FF2B5EF4-FFF2-40B4-BE49-F238E27FC236}">
                      <a16:creationId xmlns:a16="http://schemas.microsoft.com/office/drawing/2014/main" xmlns="" id="{E77E07D4-A15F-41E8-BBC8-98A3320C0035}"/>
                    </a:ext>
                  </a:extLst>
                </p:cNvPr>
                <p:cNvSpPr txBox="1"/>
                <p:nvPr/>
              </p:nvSpPr>
              <p:spPr bwMode="auto">
                <a:xfrm>
                  <a:off x="1718140" y="5031736"/>
                  <a:ext cx="4386289" cy="3875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b" anchorCtr="0">
                  <a:normAutofit lnSpcReduction="10000"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eaLnBrk="1" hangingPunct="1">
                    <a:lnSpc>
                      <a:spcPct val="1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zh-CN" sz="2000" b="1" dirty="0"/>
                    <a:t>Text here</a:t>
                  </a:r>
                </a:p>
              </p:txBody>
            </p:sp>
          </p:grpSp>
        </p:grpSp>
        <p:cxnSp>
          <p:nvCxnSpPr>
            <p:cNvPr id="11" name="直接连接符 10">
              <a:extLst>
                <a:ext uri="{FF2B5EF4-FFF2-40B4-BE49-F238E27FC236}">
                  <a16:creationId xmlns:a16="http://schemas.microsoft.com/office/drawing/2014/main" xmlns="" id="{64CD392E-2A4D-4ACD-91E0-DC17696C7C45}"/>
                </a:ext>
              </a:extLst>
            </p:cNvPr>
            <p:cNvCxnSpPr/>
            <p:nvPr/>
          </p:nvCxnSpPr>
          <p:spPr>
            <a:xfrm>
              <a:off x="1800808" y="2364548"/>
              <a:ext cx="3536302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直接连接符 11">
              <a:extLst>
                <a:ext uri="{FF2B5EF4-FFF2-40B4-BE49-F238E27FC236}">
                  <a16:creationId xmlns:a16="http://schemas.microsoft.com/office/drawing/2014/main" xmlns="" id="{0191C481-DD28-47A7-9A6A-C6E686A7AA0A}"/>
                </a:ext>
              </a:extLst>
            </p:cNvPr>
            <p:cNvCxnSpPr/>
            <p:nvPr/>
          </p:nvCxnSpPr>
          <p:spPr>
            <a:xfrm>
              <a:off x="1800808" y="3643421"/>
              <a:ext cx="3536302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直接连接符 12">
              <a:extLst>
                <a:ext uri="{FF2B5EF4-FFF2-40B4-BE49-F238E27FC236}">
                  <a16:creationId xmlns:a16="http://schemas.microsoft.com/office/drawing/2014/main" xmlns="" id="{3DEB3EE6-95BC-4018-BC81-87937D5C4142}"/>
                </a:ext>
              </a:extLst>
            </p:cNvPr>
            <p:cNvCxnSpPr/>
            <p:nvPr/>
          </p:nvCxnSpPr>
          <p:spPr>
            <a:xfrm>
              <a:off x="1800808" y="4922294"/>
              <a:ext cx="3536302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îšľíďe">
              <a:extLst>
                <a:ext uri="{FF2B5EF4-FFF2-40B4-BE49-F238E27FC236}">
                  <a16:creationId xmlns:a16="http://schemas.microsoft.com/office/drawing/2014/main" xmlns="" id="{380E7667-B647-488C-9DD3-3A88A6062264}"/>
                </a:ext>
              </a:extLst>
            </p:cNvPr>
            <p:cNvSpPr txBox="1"/>
            <p:nvPr/>
          </p:nvSpPr>
          <p:spPr bwMode="auto">
            <a:xfrm>
              <a:off x="8253398" y="3349843"/>
              <a:ext cx="1775012" cy="587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 b="1" dirty="0">
                  <a:solidFill>
                    <a:schemeClr val="accent1"/>
                  </a:solidFill>
                </a:rPr>
                <a:t>Text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46560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29</a:t>
            </a:fld>
            <a:endParaRPr lang="zh-CN" altLang="en-US"/>
          </a:p>
        </p:txBody>
      </p:sp>
      <p:grpSp>
        <p:nvGrpSpPr>
          <p:cNvPr id="5" name="206476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16FA7DEC-C31F-4594-9327-FDEDA5821534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759263" y="1841701"/>
            <a:ext cx="10759637" cy="3619680"/>
            <a:chOff x="759264" y="1841702"/>
            <a:chExt cx="10759636" cy="3619680"/>
          </a:xfrm>
        </p:grpSpPr>
        <p:grpSp>
          <p:nvGrpSpPr>
            <p:cNvPr id="6" name="ïṣḷïḍè">
              <a:extLst>
                <a:ext uri="{FF2B5EF4-FFF2-40B4-BE49-F238E27FC236}">
                  <a16:creationId xmlns:a16="http://schemas.microsoft.com/office/drawing/2014/main" xmlns="" id="{E67B60A4-775F-415B-B947-A738267BD397}"/>
                </a:ext>
              </a:extLst>
            </p:cNvPr>
            <p:cNvGrpSpPr/>
            <p:nvPr/>
          </p:nvGrpSpPr>
          <p:grpSpPr>
            <a:xfrm rot="2413841">
              <a:off x="759264" y="1841702"/>
              <a:ext cx="3490642" cy="3619680"/>
              <a:chOff x="4673129" y="1705913"/>
              <a:chExt cx="3490642" cy="3619680"/>
            </a:xfrm>
          </p:grpSpPr>
          <p:grpSp>
            <p:nvGrpSpPr>
              <p:cNvPr id="32" name="ísliḍé">
                <a:extLst>
                  <a:ext uri="{FF2B5EF4-FFF2-40B4-BE49-F238E27FC236}">
                    <a16:creationId xmlns:a16="http://schemas.microsoft.com/office/drawing/2014/main" xmlns="" id="{7E7C1276-4DA7-44DE-B92E-9B398F296E3E}"/>
                  </a:ext>
                </a:extLst>
              </p:cNvPr>
              <p:cNvGrpSpPr/>
              <p:nvPr/>
            </p:nvGrpSpPr>
            <p:grpSpPr>
              <a:xfrm>
                <a:off x="4673129" y="1705913"/>
                <a:ext cx="3490642" cy="3446175"/>
                <a:chOff x="608737" y="1580962"/>
                <a:chExt cx="3490642" cy="3446175"/>
              </a:xfrm>
              <a:solidFill>
                <a:schemeClr val="accent1"/>
              </a:solidFill>
            </p:grpSpPr>
            <p:sp>
              <p:nvSpPr>
                <p:cNvPr id="47" name="íṥļîḋe">
                  <a:extLst>
                    <a:ext uri="{FF2B5EF4-FFF2-40B4-BE49-F238E27FC236}">
                      <a16:creationId xmlns:a16="http://schemas.microsoft.com/office/drawing/2014/main" xmlns="" id="{64C112FE-7C02-4C4C-82C9-E19FFBD86602}"/>
                    </a:ext>
                  </a:extLst>
                </p:cNvPr>
                <p:cNvSpPr/>
                <p:nvPr/>
              </p:nvSpPr>
              <p:spPr bwMode="auto">
                <a:xfrm>
                  <a:off x="2838746" y="2414714"/>
                  <a:ext cx="249014" cy="153410"/>
                </a:xfrm>
                <a:custGeom>
                  <a:avLst/>
                  <a:gdLst>
                    <a:gd name="T0" fmla="*/ 4 w 47"/>
                    <a:gd name="T1" fmla="*/ 19 h 29"/>
                    <a:gd name="T2" fmla="*/ 47 w 47"/>
                    <a:gd name="T3" fmla="*/ 29 h 29"/>
                    <a:gd name="T4" fmla="*/ 40 w 47"/>
                    <a:gd name="T5" fmla="*/ 7 h 29"/>
                    <a:gd name="T6" fmla="*/ 0 w 47"/>
                    <a:gd name="T7" fmla="*/ 0 h 29"/>
                    <a:gd name="T8" fmla="*/ 4 w 47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29">
                      <a:moveTo>
                        <a:pt x="4" y="19"/>
                      </a:moveTo>
                      <a:cubicBezTo>
                        <a:pt x="19" y="22"/>
                        <a:pt x="34" y="25"/>
                        <a:pt x="47" y="29"/>
                      </a:cubicBezTo>
                      <a:cubicBezTo>
                        <a:pt x="45" y="22"/>
                        <a:pt x="43" y="14"/>
                        <a:pt x="40" y="7"/>
                      </a:cubicBezTo>
                      <a:cubicBezTo>
                        <a:pt x="27" y="4"/>
                        <a:pt x="14" y="2"/>
                        <a:pt x="0" y="0"/>
                      </a:cubicBezTo>
                      <a:cubicBezTo>
                        <a:pt x="1" y="6"/>
                        <a:pt x="3" y="12"/>
                        <a:pt x="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îš1ïde">
                  <a:extLst>
                    <a:ext uri="{FF2B5EF4-FFF2-40B4-BE49-F238E27FC236}">
                      <a16:creationId xmlns:a16="http://schemas.microsoft.com/office/drawing/2014/main" xmlns="" id="{34EB0E62-0391-4C3F-85A2-E8486097EEB2}"/>
                    </a:ext>
                  </a:extLst>
                </p:cNvPr>
                <p:cNvSpPr/>
                <p:nvPr/>
              </p:nvSpPr>
              <p:spPr bwMode="auto">
                <a:xfrm>
                  <a:off x="608737" y="2414714"/>
                  <a:ext cx="1260633" cy="1667504"/>
                </a:xfrm>
                <a:custGeom>
                  <a:avLst/>
                  <a:gdLst>
                    <a:gd name="T0" fmla="*/ 141 w 239"/>
                    <a:gd name="T1" fmla="*/ 296 h 316"/>
                    <a:gd name="T2" fmla="*/ 33 w 239"/>
                    <a:gd name="T3" fmla="*/ 172 h 316"/>
                    <a:gd name="T4" fmla="*/ 235 w 239"/>
                    <a:gd name="T5" fmla="*/ 19 h 316"/>
                    <a:gd name="T6" fmla="*/ 239 w 239"/>
                    <a:gd name="T7" fmla="*/ 0 h 316"/>
                    <a:gd name="T8" fmla="*/ 0 w 239"/>
                    <a:gd name="T9" fmla="*/ 172 h 316"/>
                    <a:gd name="T10" fmla="*/ 134 w 239"/>
                    <a:gd name="T11" fmla="*/ 316 h 316"/>
                    <a:gd name="T12" fmla="*/ 141 w 239"/>
                    <a:gd name="T13" fmla="*/ 296 h 3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9" h="316">
                      <a:moveTo>
                        <a:pt x="141" y="296"/>
                      </a:moveTo>
                      <a:cubicBezTo>
                        <a:pt x="75" y="267"/>
                        <a:pt x="33" y="222"/>
                        <a:pt x="33" y="172"/>
                      </a:cubicBezTo>
                      <a:cubicBezTo>
                        <a:pt x="33" y="101"/>
                        <a:pt x="117" y="41"/>
                        <a:pt x="235" y="19"/>
                      </a:cubicBezTo>
                      <a:cubicBezTo>
                        <a:pt x="236" y="12"/>
                        <a:pt x="238" y="6"/>
                        <a:pt x="239" y="0"/>
                      </a:cubicBezTo>
                      <a:cubicBezTo>
                        <a:pt x="101" y="21"/>
                        <a:pt x="0" y="90"/>
                        <a:pt x="0" y="172"/>
                      </a:cubicBezTo>
                      <a:cubicBezTo>
                        <a:pt x="0" y="231"/>
                        <a:pt x="52" y="284"/>
                        <a:pt x="134" y="316"/>
                      </a:cubicBezTo>
                      <a:cubicBezTo>
                        <a:pt x="136" y="310"/>
                        <a:pt x="138" y="303"/>
                        <a:pt x="141" y="2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íṧḷîďê">
                  <a:extLst>
                    <a:ext uri="{FF2B5EF4-FFF2-40B4-BE49-F238E27FC236}">
                      <a16:creationId xmlns:a16="http://schemas.microsoft.com/office/drawing/2014/main" xmlns="" id="{10EF7412-C263-45E0-9392-ABDA62D404D3}"/>
                    </a:ext>
                  </a:extLst>
                </p:cNvPr>
                <p:cNvSpPr/>
                <p:nvPr/>
              </p:nvSpPr>
              <p:spPr bwMode="auto">
                <a:xfrm>
                  <a:off x="3203373" y="2494754"/>
                  <a:ext cx="896006" cy="1587464"/>
                </a:xfrm>
                <a:custGeom>
                  <a:avLst/>
                  <a:gdLst>
                    <a:gd name="T0" fmla="*/ 0 w 170"/>
                    <a:gd name="T1" fmla="*/ 0 h 301"/>
                    <a:gd name="T2" fmla="*/ 6 w 170"/>
                    <a:gd name="T3" fmla="*/ 23 h 301"/>
                    <a:gd name="T4" fmla="*/ 137 w 170"/>
                    <a:gd name="T5" fmla="*/ 157 h 301"/>
                    <a:gd name="T6" fmla="*/ 29 w 170"/>
                    <a:gd name="T7" fmla="*/ 281 h 301"/>
                    <a:gd name="T8" fmla="*/ 36 w 170"/>
                    <a:gd name="T9" fmla="*/ 301 h 301"/>
                    <a:gd name="T10" fmla="*/ 170 w 170"/>
                    <a:gd name="T11" fmla="*/ 157 h 301"/>
                    <a:gd name="T12" fmla="*/ 0 w 170"/>
                    <a:gd name="T13" fmla="*/ 0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0" h="301">
                      <a:moveTo>
                        <a:pt x="0" y="0"/>
                      </a:moveTo>
                      <a:cubicBezTo>
                        <a:pt x="2" y="8"/>
                        <a:pt x="4" y="15"/>
                        <a:pt x="6" y="23"/>
                      </a:cubicBezTo>
                      <a:cubicBezTo>
                        <a:pt x="85" y="52"/>
                        <a:pt x="137" y="101"/>
                        <a:pt x="137" y="157"/>
                      </a:cubicBezTo>
                      <a:cubicBezTo>
                        <a:pt x="137" y="207"/>
                        <a:pt x="95" y="252"/>
                        <a:pt x="29" y="281"/>
                      </a:cubicBezTo>
                      <a:cubicBezTo>
                        <a:pt x="32" y="288"/>
                        <a:pt x="34" y="295"/>
                        <a:pt x="36" y="301"/>
                      </a:cubicBezTo>
                      <a:cubicBezTo>
                        <a:pt x="118" y="269"/>
                        <a:pt x="170" y="216"/>
                        <a:pt x="170" y="157"/>
                      </a:cubicBezTo>
                      <a:cubicBezTo>
                        <a:pt x="170" y="90"/>
                        <a:pt x="102" y="3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íşlídé">
                  <a:extLst>
                    <a:ext uri="{FF2B5EF4-FFF2-40B4-BE49-F238E27FC236}">
                      <a16:creationId xmlns:a16="http://schemas.microsoft.com/office/drawing/2014/main" xmlns="" id="{1620220D-137B-4691-BA8F-75E3AD8CB764}"/>
                    </a:ext>
                  </a:extLst>
                </p:cNvPr>
                <p:cNvSpPr/>
                <p:nvPr/>
              </p:nvSpPr>
              <p:spPr bwMode="auto">
                <a:xfrm>
                  <a:off x="1524753" y="1580962"/>
                  <a:ext cx="749265" cy="891559"/>
                </a:xfrm>
                <a:custGeom>
                  <a:avLst/>
                  <a:gdLst>
                    <a:gd name="T0" fmla="*/ 110 w 142"/>
                    <a:gd name="T1" fmla="*/ 45 h 169"/>
                    <a:gd name="T2" fmla="*/ 142 w 142"/>
                    <a:gd name="T3" fmla="*/ 0 h 169"/>
                    <a:gd name="T4" fmla="*/ 0 w 142"/>
                    <a:gd name="T5" fmla="*/ 169 h 169"/>
                    <a:gd name="T6" fmla="*/ 23 w 142"/>
                    <a:gd name="T7" fmla="*/ 163 h 169"/>
                    <a:gd name="T8" fmla="*/ 110 w 142"/>
                    <a:gd name="T9" fmla="*/ 45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2" h="169">
                      <a:moveTo>
                        <a:pt x="110" y="45"/>
                      </a:moveTo>
                      <a:cubicBezTo>
                        <a:pt x="122" y="24"/>
                        <a:pt x="133" y="10"/>
                        <a:pt x="142" y="0"/>
                      </a:cubicBezTo>
                      <a:cubicBezTo>
                        <a:pt x="81" y="9"/>
                        <a:pt x="28" y="75"/>
                        <a:pt x="0" y="169"/>
                      </a:cubicBezTo>
                      <a:cubicBezTo>
                        <a:pt x="8" y="167"/>
                        <a:pt x="15" y="165"/>
                        <a:pt x="23" y="163"/>
                      </a:cubicBezTo>
                      <a:cubicBezTo>
                        <a:pt x="44" y="107"/>
                        <a:pt x="74" y="65"/>
                        <a:pt x="110" y="45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iśḻíďê">
                  <a:extLst>
                    <a:ext uri="{FF2B5EF4-FFF2-40B4-BE49-F238E27FC236}">
                      <a16:creationId xmlns:a16="http://schemas.microsoft.com/office/drawing/2014/main" xmlns="" id="{C383F5B8-E0FA-48E1-AC78-4D2CFFE8D7D7}"/>
                    </a:ext>
                  </a:extLst>
                </p:cNvPr>
                <p:cNvSpPr/>
                <p:nvPr/>
              </p:nvSpPr>
              <p:spPr bwMode="auto">
                <a:xfrm>
                  <a:off x="1604793" y="4266755"/>
                  <a:ext cx="533601" cy="760382"/>
                </a:xfrm>
                <a:custGeom>
                  <a:avLst/>
                  <a:gdLst>
                    <a:gd name="T0" fmla="*/ 64 w 101"/>
                    <a:gd name="T1" fmla="*/ 82 h 144"/>
                    <a:gd name="T2" fmla="*/ 13 w 101"/>
                    <a:gd name="T3" fmla="*/ 0 h 144"/>
                    <a:gd name="T4" fmla="*/ 0 w 101"/>
                    <a:gd name="T5" fmla="*/ 23 h 144"/>
                    <a:gd name="T6" fmla="*/ 101 w 101"/>
                    <a:gd name="T7" fmla="*/ 144 h 144"/>
                    <a:gd name="T8" fmla="*/ 92 w 101"/>
                    <a:gd name="T9" fmla="*/ 123 h 144"/>
                    <a:gd name="T10" fmla="*/ 64 w 101"/>
                    <a:gd name="T11" fmla="*/ 82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1" h="144">
                      <a:moveTo>
                        <a:pt x="64" y="82"/>
                      </a:moveTo>
                      <a:cubicBezTo>
                        <a:pt x="44" y="62"/>
                        <a:pt x="26" y="34"/>
                        <a:pt x="13" y="0"/>
                      </a:cubicBezTo>
                      <a:cubicBezTo>
                        <a:pt x="6" y="6"/>
                        <a:pt x="2" y="13"/>
                        <a:pt x="0" y="23"/>
                      </a:cubicBezTo>
                      <a:cubicBezTo>
                        <a:pt x="24" y="83"/>
                        <a:pt x="60" y="126"/>
                        <a:pt x="101" y="144"/>
                      </a:cubicBezTo>
                      <a:cubicBezTo>
                        <a:pt x="98" y="137"/>
                        <a:pt x="94" y="130"/>
                        <a:pt x="92" y="123"/>
                      </a:cubicBezTo>
                      <a:cubicBezTo>
                        <a:pt x="79" y="113"/>
                        <a:pt x="69" y="99"/>
                        <a:pt x="64" y="82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îṣḷidê">
                  <a:extLst>
                    <a:ext uri="{FF2B5EF4-FFF2-40B4-BE49-F238E27FC236}">
                      <a16:creationId xmlns:a16="http://schemas.microsoft.com/office/drawing/2014/main" xmlns="" id="{49873B52-6833-4732-98FB-6D1B4EEB8B57}"/>
                    </a:ext>
                  </a:extLst>
                </p:cNvPr>
                <p:cNvSpPr/>
                <p:nvPr/>
              </p:nvSpPr>
              <p:spPr bwMode="auto">
                <a:xfrm>
                  <a:off x="1404692" y="2590357"/>
                  <a:ext cx="195654" cy="1207273"/>
                </a:xfrm>
                <a:custGeom>
                  <a:avLst/>
                  <a:gdLst>
                    <a:gd name="T0" fmla="*/ 23 w 37"/>
                    <a:gd name="T1" fmla="*/ 208 h 229"/>
                    <a:gd name="T2" fmla="*/ 18 w 37"/>
                    <a:gd name="T3" fmla="*/ 139 h 229"/>
                    <a:gd name="T4" fmla="*/ 37 w 37"/>
                    <a:gd name="T5" fmla="*/ 0 h 229"/>
                    <a:gd name="T6" fmla="*/ 15 w 37"/>
                    <a:gd name="T7" fmla="*/ 7 h 229"/>
                    <a:gd name="T8" fmla="*/ 0 w 37"/>
                    <a:gd name="T9" fmla="*/ 139 h 229"/>
                    <a:gd name="T10" fmla="*/ 7 w 37"/>
                    <a:gd name="T11" fmla="*/ 229 h 229"/>
                    <a:gd name="T12" fmla="*/ 23 w 37"/>
                    <a:gd name="T13" fmla="*/ 208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7" h="229">
                      <a:moveTo>
                        <a:pt x="23" y="208"/>
                      </a:moveTo>
                      <a:cubicBezTo>
                        <a:pt x="20" y="186"/>
                        <a:pt x="18" y="163"/>
                        <a:pt x="18" y="139"/>
                      </a:cubicBezTo>
                      <a:cubicBezTo>
                        <a:pt x="18" y="89"/>
                        <a:pt x="25" y="41"/>
                        <a:pt x="37" y="0"/>
                      </a:cubicBezTo>
                      <a:cubicBezTo>
                        <a:pt x="30" y="2"/>
                        <a:pt x="22" y="4"/>
                        <a:pt x="15" y="7"/>
                      </a:cubicBezTo>
                      <a:cubicBezTo>
                        <a:pt x="6" y="48"/>
                        <a:pt x="0" y="92"/>
                        <a:pt x="0" y="139"/>
                      </a:cubicBezTo>
                      <a:cubicBezTo>
                        <a:pt x="0" y="170"/>
                        <a:pt x="3" y="200"/>
                        <a:pt x="7" y="229"/>
                      </a:cubicBezTo>
                      <a:cubicBezTo>
                        <a:pt x="12" y="222"/>
                        <a:pt x="17" y="214"/>
                        <a:pt x="23" y="208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íŝ1ïďè">
                  <a:extLst>
                    <a:ext uri="{FF2B5EF4-FFF2-40B4-BE49-F238E27FC236}">
                      <a16:creationId xmlns:a16="http://schemas.microsoft.com/office/drawing/2014/main" xmlns="" id="{1971BCB1-285D-4615-B2AC-BC44EC06E645}"/>
                    </a:ext>
                  </a:extLst>
                </p:cNvPr>
                <p:cNvSpPr/>
                <p:nvPr/>
              </p:nvSpPr>
              <p:spPr bwMode="auto">
                <a:xfrm>
                  <a:off x="2569722" y="4266755"/>
                  <a:ext cx="533601" cy="760382"/>
                </a:xfrm>
                <a:custGeom>
                  <a:avLst/>
                  <a:gdLst>
                    <a:gd name="T0" fmla="*/ 88 w 101"/>
                    <a:gd name="T1" fmla="*/ 0 h 144"/>
                    <a:gd name="T2" fmla="*/ 37 w 101"/>
                    <a:gd name="T3" fmla="*/ 82 h 144"/>
                    <a:gd name="T4" fmla="*/ 9 w 101"/>
                    <a:gd name="T5" fmla="*/ 123 h 144"/>
                    <a:gd name="T6" fmla="*/ 0 w 101"/>
                    <a:gd name="T7" fmla="*/ 144 h 144"/>
                    <a:gd name="T8" fmla="*/ 101 w 101"/>
                    <a:gd name="T9" fmla="*/ 23 h 144"/>
                    <a:gd name="T10" fmla="*/ 88 w 101"/>
                    <a:gd name="T11" fmla="*/ 0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1" h="144">
                      <a:moveTo>
                        <a:pt x="88" y="0"/>
                      </a:moveTo>
                      <a:cubicBezTo>
                        <a:pt x="75" y="34"/>
                        <a:pt x="57" y="62"/>
                        <a:pt x="37" y="82"/>
                      </a:cubicBezTo>
                      <a:cubicBezTo>
                        <a:pt x="32" y="99"/>
                        <a:pt x="22" y="113"/>
                        <a:pt x="9" y="123"/>
                      </a:cubicBezTo>
                      <a:cubicBezTo>
                        <a:pt x="7" y="130"/>
                        <a:pt x="3" y="137"/>
                        <a:pt x="0" y="144"/>
                      </a:cubicBezTo>
                      <a:cubicBezTo>
                        <a:pt x="41" y="126"/>
                        <a:pt x="77" y="83"/>
                        <a:pt x="101" y="23"/>
                      </a:cubicBezTo>
                      <a:cubicBezTo>
                        <a:pt x="99" y="13"/>
                        <a:pt x="95" y="6"/>
                        <a:pt x="88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îsľîde">
                  <a:extLst>
                    <a:ext uri="{FF2B5EF4-FFF2-40B4-BE49-F238E27FC236}">
                      <a16:creationId xmlns:a16="http://schemas.microsoft.com/office/drawing/2014/main" xmlns="" id="{BE061722-6394-424B-9484-968023B243F9}"/>
                    </a:ext>
                  </a:extLst>
                </p:cNvPr>
                <p:cNvSpPr/>
                <p:nvPr/>
              </p:nvSpPr>
              <p:spPr bwMode="auto">
                <a:xfrm>
                  <a:off x="2434098" y="1580962"/>
                  <a:ext cx="869325" cy="2216669"/>
                </a:xfrm>
                <a:custGeom>
                  <a:avLst/>
                  <a:gdLst>
                    <a:gd name="T0" fmla="*/ 2 w 165"/>
                    <a:gd name="T1" fmla="*/ 2 h 420"/>
                    <a:gd name="T2" fmla="*/ 2 w 165"/>
                    <a:gd name="T3" fmla="*/ 2 h 420"/>
                    <a:gd name="T4" fmla="*/ 3 w 165"/>
                    <a:gd name="T5" fmla="*/ 4 h 420"/>
                    <a:gd name="T6" fmla="*/ 3 w 165"/>
                    <a:gd name="T7" fmla="*/ 4 h 420"/>
                    <a:gd name="T8" fmla="*/ 5 w 165"/>
                    <a:gd name="T9" fmla="*/ 6 h 420"/>
                    <a:gd name="T10" fmla="*/ 5 w 165"/>
                    <a:gd name="T11" fmla="*/ 6 h 420"/>
                    <a:gd name="T12" fmla="*/ 7 w 165"/>
                    <a:gd name="T13" fmla="*/ 8 h 420"/>
                    <a:gd name="T14" fmla="*/ 7 w 165"/>
                    <a:gd name="T15" fmla="*/ 8 h 420"/>
                    <a:gd name="T16" fmla="*/ 32 w 165"/>
                    <a:gd name="T17" fmla="*/ 45 h 420"/>
                    <a:gd name="T18" fmla="*/ 147 w 165"/>
                    <a:gd name="T19" fmla="*/ 330 h 420"/>
                    <a:gd name="T20" fmla="*/ 142 w 165"/>
                    <a:gd name="T21" fmla="*/ 399 h 420"/>
                    <a:gd name="T22" fmla="*/ 142 w 165"/>
                    <a:gd name="T23" fmla="*/ 399 h 420"/>
                    <a:gd name="T24" fmla="*/ 146 w 165"/>
                    <a:gd name="T25" fmla="*/ 404 h 420"/>
                    <a:gd name="T26" fmla="*/ 147 w 165"/>
                    <a:gd name="T27" fmla="*/ 404 h 420"/>
                    <a:gd name="T28" fmla="*/ 150 w 165"/>
                    <a:gd name="T29" fmla="*/ 409 h 420"/>
                    <a:gd name="T30" fmla="*/ 151 w 165"/>
                    <a:gd name="T31" fmla="*/ 409 h 420"/>
                    <a:gd name="T32" fmla="*/ 158 w 165"/>
                    <a:gd name="T33" fmla="*/ 420 h 420"/>
                    <a:gd name="T34" fmla="*/ 165 w 165"/>
                    <a:gd name="T35" fmla="*/ 330 h 420"/>
                    <a:gd name="T36" fmla="*/ 0 w 165"/>
                    <a:gd name="T37" fmla="*/ 0 h 420"/>
                    <a:gd name="T38" fmla="*/ 2 w 165"/>
                    <a:gd name="T39" fmla="*/ 2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65" h="420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5" y="5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6" y="7"/>
                        <a:pt x="6" y="7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14" y="17"/>
                        <a:pt x="23" y="29"/>
                        <a:pt x="32" y="45"/>
                      </a:cubicBezTo>
                      <a:cubicBezTo>
                        <a:pt x="98" y="82"/>
                        <a:pt x="147" y="196"/>
                        <a:pt x="147" y="330"/>
                      </a:cubicBezTo>
                      <a:cubicBezTo>
                        <a:pt x="147" y="354"/>
                        <a:pt x="145" y="377"/>
                        <a:pt x="142" y="399"/>
                      </a:cubicBezTo>
                      <a:cubicBezTo>
                        <a:pt x="142" y="399"/>
                        <a:pt x="142" y="399"/>
                        <a:pt x="142" y="399"/>
                      </a:cubicBezTo>
                      <a:cubicBezTo>
                        <a:pt x="144" y="400"/>
                        <a:pt x="145" y="402"/>
                        <a:pt x="146" y="404"/>
                      </a:cubicBezTo>
                      <a:cubicBezTo>
                        <a:pt x="147" y="404"/>
                        <a:pt x="147" y="404"/>
                        <a:pt x="147" y="404"/>
                      </a:cubicBezTo>
                      <a:cubicBezTo>
                        <a:pt x="148" y="406"/>
                        <a:pt x="149" y="407"/>
                        <a:pt x="150" y="409"/>
                      </a:cubicBezTo>
                      <a:cubicBezTo>
                        <a:pt x="150" y="409"/>
                        <a:pt x="150" y="409"/>
                        <a:pt x="151" y="409"/>
                      </a:cubicBezTo>
                      <a:cubicBezTo>
                        <a:pt x="153" y="413"/>
                        <a:pt x="156" y="416"/>
                        <a:pt x="158" y="420"/>
                      </a:cubicBezTo>
                      <a:cubicBezTo>
                        <a:pt x="162" y="391"/>
                        <a:pt x="165" y="361"/>
                        <a:pt x="165" y="330"/>
                      </a:cubicBezTo>
                      <a:cubicBezTo>
                        <a:pt x="165" y="156"/>
                        <a:pt x="92" y="14"/>
                        <a:pt x="0" y="0"/>
                      </a:cubicBezTo>
                      <a:cubicBezTo>
                        <a:pt x="1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33" name="işḻídè">
                <a:extLst>
                  <a:ext uri="{FF2B5EF4-FFF2-40B4-BE49-F238E27FC236}">
                    <a16:creationId xmlns:a16="http://schemas.microsoft.com/office/drawing/2014/main" xmlns="" id="{93F8D072-B49E-415B-9E46-31C2A552F7F9}"/>
                  </a:ext>
                </a:extLst>
              </p:cNvPr>
              <p:cNvGrpSpPr/>
              <p:nvPr/>
            </p:nvGrpSpPr>
            <p:grpSpPr>
              <a:xfrm>
                <a:off x="5590257" y="1928332"/>
                <a:ext cx="1656387" cy="3397261"/>
                <a:chOff x="5590257" y="1928332"/>
                <a:chExt cx="1656387" cy="3397261"/>
              </a:xfrm>
            </p:grpSpPr>
            <p:sp>
              <p:nvSpPr>
                <p:cNvPr id="34" name="ïṡľidê">
                  <a:extLst>
                    <a:ext uri="{FF2B5EF4-FFF2-40B4-BE49-F238E27FC236}">
                      <a16:creationId xmlns:a16="http://schemas.microsoft.com/office/drawing/2014/main" xmlns="" id="{BBB7D41A-44F1-4656-8707-A3CB196655EB}"/>
                    </a:ext>
                  </a:extLst>
                </p:cNvPr>
                <p:cNvSpPr/>
                <p:nvPr/>
              </p:nvSpPr>
              <p:spPr bwMode="auto">
                <a:xfrm>
                  <a:off x="6146091" y="4233934"/>
                  <a:ext cx="546941" cy="549165"/>
                </a:xfrm>
                <a:prstGeom prst="ellips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ïşľïḍê">
                  <a:extLst>
                    <a:ext uri="{FF2B5EF4-FFF2-40B4-BE49-F238E27FC236}">
                      <a16:creationId xmlns:a16="http://schemas.microsoft.com/office/drawing/2014/main" xmlns="" id="{744B39AA-5F45-479D-8DD6-4CC7ACA0DBB0}"/>
                    </a:ext>
                  </a:extLst>
                </p:cNvPr>
                <p:cNvSpPr/>
                <p:nvPr/>
              </p:nvSpPr>
              <p:spPr bwMode="auto">
                <a:xfrm>
                  <a:off x="6197228" y="4291741"/>
                  <a:ext cx="444668" cy="626981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/>
                </a:p>
              </p:txBody>
            </p:sp>
            <p:sp>
              <p:nvSpPr>
                <p:cNvPr id="36" name="í$ḻiḍè">
                  <a:extLst>
                    <a:ext uri="{FF2B5EF4-FFF2-40B4-BE49-F238E27FC236}">
                      <a16:creationId xmlns:a16="http://schemas.microsoft.com/office/drawing/2014/main" xmlns="" id="{616B67E0-AD68-4B71-AA9D-FF5AE22C70D1}"/>
                    </a:ext>
                  </a:extLst>
                </p:cNvPr>
                <p:cNvSpPr/>
                <p:nvPr/>
              </p:nvSpPr>
              <p:spPr bwMode="auto">
                <a:xfrm>
                  <a:off x="6255035" y="4345101"/>
                  <a:ext cx="326831" cy="711468"/>
                </a:xfrm>
                <a:prstGeom prst="ellips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í$ḷïḋe">
                  <a:extLst>
                    <a:ext uri="{FF2B5EF4-FFF2-40B4-BE49-F238E27FC236}">
                      <a16:creationId xmlns:a16="http://schemas.microsoft.com/office/drawing/2014/main" xmlns="" id="{80464A37-08B5-4718-99AB-0FB5410A0D1B}"/>
                    </a:ext>
                  </a:extLst>
                </p:cNvPr>
                <p:cNvSpPr/>
                <p:nvPr/>
              </p:nvSpPr>
              <p:spPr bwMode="auto">
                <a:xfrm>
                  <a:off x="6308395" y="4396237"/>
                  <a:ext cx="222334" cy="791509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îṩ1ïḓê">
                  <a:extLst>
                    <a:ext uri="{FF2B5EF4-FFF2-40B4-BE49-F238E27FC236}">
                      <a16:creationId xmlns:a16="http://schemas.microsoft.com/office/drawing/2014/main" xmlns="" id="{CDCDA43D-83AB-43DC-844D-A44A9DAEE887}"/>
                    </a:ext>
                  </a:extLst>
                </p:cNvPr>
                <p:cNvSpPr/>
                <p:nvPr/>
              </p:nvSpPr>
              <p:spPr bwMode="auto">
                <a:xfrm>
                  <a:off x="6366202" y="4454044"/>
                  <a:ext cx="106720" cy="871549"/>
                </a:xfrm>
                <a:prstGeom prst="ellips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iṥlïḍé">
                  <a:extLst>
                    <a:ext uri="{FF2B5EF4-FFF2-40B4-BE49-F238E27FC236}">
                      <a16:creationId xmlns:a16="http://schemas.microsoft.com/office/drawing/2014/main" xmlns="" id="{1A9DD8A0-7062-4354-812F-C04067DA090D}"/>
                    </a:ext>
                  </a:extLst>
                </p:cNvPr>
                <p:cNvSpPr/>
                <p:nvPr/>
              </p:nvSpPr>
              <p:spPr bwMode="auto">
                <a:xfrm>
                  <a:off x="5590257" y="3304578"/>
                  <a:ext cx="1656387" cy="1018289"/>
                </a:xfrm>
                <a:custGeom>
                  <a:avLst/>
                  <a:gdLst>
                    <a:gd name="T0" fmla="*/ 157 w 314"/>
                    <a:gd name="T1" fmla="*/ 108 h 193"/>
                    <a:gd name="T2" fmla="*/ 310 w 314"/>
                    <a:gd name="T3" fmla="*/ 193 h 193"/>
                    <a:gd name="T4" fmla="*/ 314 w 314"/>
                    <a:gd name="T5" fmla="*/ 157 h 193"/>
                    <a:gd name="T6" fmla="*/ 157 w 314"/>
                    <a:gd name="T7" fmla="*/ 0 h 193"/>
                    <a:gd name="T8" fmla="*/ 0 w 314"/>
                    <a:gd name="T9" fmla="*/ 157 h 193"/>
                    <a:gd name="T10" fmla="*/ 4 w 314"/>
                    <a:gd name="T11" fmla="*/ 193 h 193"/>
                    <a:gd name="T12" fmla="*/ 157 w 314"/>
                    <a:gd name="T13" fmla="*/ 108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14" h="193">
                      <a:moveTo>
                        <a:pt x="157" y="108"/>
                      </a:moveTo>
                      <a:cubicBezTo>
                        <a:pt x="231" y="108"/>
                        <a:pt x="294" y="124"/>
                        <a:pt x="310" y="193"/>
                      </a:cubicBezTo>
                      <a:cubicBezTo>
                        <a:pt x="313" y="182"/>
                        <a:pt x="314" y="170"/>
                        <a:pt x="314" y="157"/>
                      </a:cubicBezTo>
                      <a:cubicBezTo>
                        <a:pt x="314" y="71"/>
                        <a:pt x="244" y="0"/>
                        <a:pt x="157" y="0"/>
                      </a:cubicBezTo>
                      <a:cubicBezTo>
                        <a:pt x="70" y="0"/>
                        <a:pt x="0" y="71"/>
                        <a:pt x="0" y="157"/>
                      </a:cubicBezTo>
                      <a:cubicBezTo>
                        <a:pt x="0" y="170"/>
                        <a:pt x="1" y="182"/>
                        <a:pt x="4" y="193"/>
                      </a:cubicBezTo>
                      <a:cubicBezTo>
                        <a:pt x="20" y="124"/>
                        <a:pt x="83" y="108"/>
                        <a:pt x="157" y="108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íṥľiḋe">
                  <a:extLst>
                    <a:ext uri="{FF2B5EF4-FFF2-40B4-BE49-F238E27FC236}">
                      <a16:creationId xmlns:a16="http://schemas.microsoft.com/office/drawing/2014/main" xmlns="" id="{72AC4040-B1B5-425B-A48A-E7474E3DC1E5}"/>
                    </a:ext>
                  </a:extLst>
                </p:cNvPr>
                <p:cNvSpPr/>
                <p:nvPr/>
              </p:nvSpPr>
              <p:spPr bwMode="auto">
                <a:xfrm>
                  <a:off x="5923757" y="1928332"/>
                  <a:ext cx="996056" cy="2236679"/>
                </a:xfrm>
                <a:custGeom>
                  <a:avLst/>
                  <a:gdLst>
                    <a:gd name="T0" fmla="*/ 155 w 189"/>
                    <a:gd name="T1" fmla="*/ 424 h 424"/>
                    <a:gd name="T2" fmla="*/ 177 w 189"/>
                    <a:gd name="T3" fmla="*/ 207 h 424"/>
                    <a:gd name="T4" fmla="*/ 94 w 189"/>
                    <a:gd name="T5" fmla="*/ 0 h 424"/>
                    <a:gd name="T6" fmla="*/ 94 w 189"/>
                    <a:gd name="T7" fmla="*/ 0 h 424"/>
                    <a:gd name="T8" fmla="*/ 94 w 189"/>
                    <a:gd name="T9" fmla="*/ 0 h 424"/>
                    <a:gd name="T10" fmla="*/ 94 w 189"/>
                    <a:gd name="T11" fmla="*/ 0 h 424"/>
                    <a:gd name="T12" fmla="*/ 94 w 189"/>
                    <a:gd name="T13" fmla="*/ 0 h 424"/>
                    <a:gd name="T14" fmla="*/ 11 w 189"/>
                    <a:gd name="T15" fmla="*/ 207 h 424"/>
                    <a:gd name="T16" fmla="*/ 33 w 189"/>
                    <a:gd name="T17" fmla="*/ 424 h 424"/>
                    <a:gd name="T18" fmla="*/ 94 w 189"/>
                    <a:gd name="T19" fmla="*/ 417 h 424"/>
                    <a:gd name="T20" fmla="*/ 155 w 189"/>
                    <a:gd name="T21" fmla="*/ 424 h 4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9" h="424">
                      <a:moveTo>
                        <a:pt x="155" y="424"/>
                      </a:moveTo>
                      <a:cubicBezTo>
                        <a:pt x="155" y="424"/>
                        <a:pt x="189" y="341"/>
                        <a:pt x="177" y="207"/>
                      </a:cubicBezTo>
                      <a:cubicBezTo>
                        <a:pt x="164" y="55"/>
                        <a:pt x="94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0"/>
                        <a:pt x="24" y="55"/>
                        <a:pt x="11" y="207"/>
                      </a:cubicBezTo>
                      <a:cubicBezTo>
                        <a:pt x="0" y="341"/>
                        <a:pt x="33" y="424"/>
                        <a:pt x="33" y="424"/>
                      </a:cubicBezTo>
                      <a:cubicBezTo>
                        <a:pt x="33" y="424"/>
                        <a:pt x="42" y="417"/>
                        <a:pt x="94" y="417"/>
                      </a:cubicBezTo>
                      <a:cubicBezTo>
                        <a:pt x="146" y="417"/>
                        <a:pt x="155" y="424"/>
                        <a:pt x="155" y="424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îśliḓé">
                  <a:extLst>
                    <a:ext uri="{FF2B5EF4-FFF2-40B4-BE49-F238E27FC236}">
                      <a16:creationId xmlns:a16="http://schemas.microsoft.com/office/drawing/2014/main" xmlns="" id="{1302E881-7547-4130-B116-95C84001E72F}"/>
                    </a:ext>
                  </a:extLst>
                </p:cNvPr>
                <p:cNvSpPr/>
                <p:nvPr/>
              </p:nvSpPr>
              <p:spPr bwMode="auto">
                <a:xfrm>
                  <a:off x="6372872" y="2988864"/>
                  <a:ext cx="93380" cy="88934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îṩḷidê">
                  <a:extLst>
                    <a:ext uri="{FF2B5EF4-FFF2-40B4-BE49-F238E27FC236}">
                      <a16:creationId xmlns:a16="http://schemas.microsoft.com/office/drawing/2014/main" xmlns="" id="{E9D2F30B-4716-4123-9EB0-5A11FFAA336C}"/>
                    </a:ext>
                  </a:extLst>
                </p:cNvPr>
                <p:cNvSpPr/>
                <p:nvPr/>
              </p:nvSpPr>
              <p:spPr bwMode="auto">
                <a:xfrm>
                  <a:off x="6372872" y="3177848"/>
                  <a:ext cx="93380" cy="88934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í$1iḋé">
                  <a:extLst>
                    <a:ext uri="{FF2B5EF4-FFF2-40B4-BE49-F238E27FC236}">
                      <a16:creationId xmlns:a16="http://schemas.microsoft.com/office/drawing/2014/main" xmlns="" id="{77B1C84B-169B-4DF2-9DC0-1E5B4F31C3FE}"/>
                    </a:ext>
                  </a:extLst>
                </p:cNvPr>
                <p:cNvSpPr/>
                <p:nvPr/>
              </p:nvSpPr>
              <p:spPr bwMode="auto">
                <a:xfrm>
                  <a:off x="6372872" y="3369055"/>
                  <a:ext cx="93380" cy="88934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îSlíďê">
                  <a:extLst>
                    <a:ext uri="{FF2B5EF4-FFF2-40B4-BE49-F238E27FC236}">
                      <a16:creationId xmlns:a16="http://schemas.microsoft.com/office/drawing/2014/main" xmlns="" id="{C2A86508-75D6-4875-BF44-C48CD874B111}"/>
                    </a:ext>
                  </a:extLst>
                </p:cNvPr>
                <p:cNvSpPr/>
                <p:nvPr/>
              </p:nvSpPr>
              <p:spPr bwMode="auto">
                <a:xfrm>
                  <a:off x="6372872" y="3558039"/>
                  <a:ext cx="93380" cy="88934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îṩḷíḑê">
                  <a:extLst>
                    <a:ext uri="{FF2B5EF4-FFF2-40B4-BE49-F238E27FC236}">
                      <a16:creationId xmlns:a16="http://schemas.microsoft.com/office/drawing/2014/main" xmlns="" id="{816AEA05-2210-46D4-A099-4C3E94D87F10}"/>
                    </a:ext>
                  </a:extLst>
                </p:cNvPr>
                <p:cNvSpPr/>
                <p:nvPr/>
              </p:nvSpPr>
              <p:spPr bwMode="auto">
                <a:xfrm>
                  <a:off x="6372872" y="3747023"/>
                  <a:ext cx="93380" cy="91157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ïṩḻîḋê">
                  <a:extLst>
                    <a:ext uri="{FF2B5EF4-FFF2-40B4-BE49-F238E27FC236}">
                      <a16:creationId xmlns:a16="http://schemas.microsoft.com/office/drawing/2014/main" xmlns="" id="{22E3197F-3A2A-43DE-86B9-0BDD10BB16D3}"/>
                    </a:ext>
                  </a:extLst>
                </p:cNvPr>
                <p:cNvSpPr/>
                <p:nvPr/>
              </p:nvSpPr>
              <p:spPr bwMode="auto">
                <a:xfrm>
                  <a:off x="6230578" y="2433030"/>
                  <a:ext cx="377968" cy="15341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" name="íSľiḋè">
              <a:extLst>
                <a:ext uri="{FF2B5EF4-FFF2-40B4-BE49-F238E27FC236}">
                  <a16:creationId xmlns:a16="http://schemas.microsoft.com/office/drawing/2014/main" xmlns="" id="{12281423-FF8B-406C-9BA1-C0FFC7D90C91}"/>
                </a:ext>
              </a:extLst>
            </p:cNvPr>
            <p:cNvGrpSpPr/>
            <p:nvPr/>
          </p:nvGrpSpPr>
          <p:grpSpPr>
            <a:xfrm>
              <a:off x="4774922" y="2363530"/>
              <a:ext cx="731520" cy="731520"/>
              <a:chOff x="4774922" y="2363530"/>
              <a:chExt cx="731520" cy="731520"/>
            </a:xfrm>
          </p:grpSpPr>
          <p:sp>
            <p:nvSpPr>
              <p:cNvPr id="30" name="iṣḷíḋè">
                <a:extLst>
                  <a:ext uri="{FF2B5EF4-FFF2-40B4-BE49-F238E27FC236}">
                    <a16:creationId xmlns:a16="http://schemas.microsoft.com/office/drawing/2014/main" xmlns="" id="{59819E65-0004-4F41-8609-4BB0D25798D4}"/>
                  </a:ext>
                </a:extLst>
              </p:cNvPr>
              <p:cNvSpPr/>
              <p:nvPr/>
            </p:nvSpPr>
            <p:spPr>
              <a:xfrm>
                <a:off x="4774922" y="2363530"/>
                <a:ext cx="731520" cy="731520"/>
              </a:xfrm>
              <a:prstGeom prst="flowChartDocument">
                <a:avLst/>
              </a:prstGeom>
              <a:solidFill>
                <a:schemeClr val="accent1"/>
              </a:solidFill>
              <a:ln w="127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1" name="ísľíḑe">
                <a:extLst>
                  <a:ext uri="{FF2B5EF4-FFF2-40B4-BE49-F238E27FC236}">
                    <a16:creationId xmlns:a16="http://schemas.microsoft.com/office/drawing/2014/main" xmlns="" id="{3AEDA3FE-F46E-40CF-A55C-BD7A45353244}"/>
                  </a:ext>
                </a:extLst>
              </p:cNvPr>
              <p:cNvSpPr/>
              <p:nvPr/>
            </p:nvSpPr>
            <p:spPr bwMode="auto">
              <a:xfrm flipH="1">
                <a:off x="4923443" y="2553455"/>
                <a:ext cx="434478" cy="351670"/>
              </a:xfrm>
              <a:custGeom>
                <a:avLst/>
                <a:gdLst>
                  <a:gd name="connsiteX0" fmla="*/ 355420 w 607568"/>
                  <a:gd name="connsiteY0" fmla="*/ 250307 h 491771"/>
                  <a:gd name="connsiteX1" fmla="*/ 352312 w 607568"/>
                  <a:gd name="connsiteY1" fmla="*/ 251812 h 491771"/>
                  <a:gd name="connsiteX2" fmla="*/ 321042 w 607568"/>
                  <a:gd name="connsiteY2" fmla="*/ 289814 h 491771"/>
                  <a:gd name="connsiteX3" fmla="*/ 321513 w 607568"/>
                  <a:gd name="connsiteY3" fmla="*/ 295364 h 491771"/>
                  <a:gd name="connsiteX4" fmla="*/ 369736 w 607568"/>
                  <a:gd name="connsiteY4" fmla="*/ 338257 h 491771"/>
                  <a:gd name="connsiteX5" fmla="*/ 371997 w 607568"/>
                  <a:gd name="connsiteY5" fmla="*/ 339104 h 491771"/>
                  <a:gd name="connsiteX6" fmla="*/ 373127 w 607568"/>
                  <a:gd name="connsiteY6" fmla="*/ 338916 h 491771"/>
                  <a:gd name="connsiteX7" fmla="*/ 375293 w 607568"/>
                  <a:gd name="connsiteY7" fmla="*/ 336282 h 491771"/>
                  <a:gd name="connsiteX8" fmla="*/ 383676 w 607568"/>
                  <a:gd name="connsiteY8" fmla="*/ 279467 h 491771"/>
                  <a:gd name="connsiteX9" fmla="*/ 376424 w 607568"/>
                  <a:gd name="connsiteY9" fmla="*/ 263287 h 491771"/>
                  <a:gd name="connsiteX10" fmla="*/ 357681 w 607568"/>
                  <a:gd name="connsiteY10" fmla="*/ 250965 h 491771"/>
                  <a:gd name="connsiteX11" fmla="*/ 355420 w 607568"/>
                  <a:gd name="connsiteY11" fmla="*/ 250307 h 491771"/>
                  <a:gd name="connsiteX12" fmla="*/ 258879 w 607568"/>
                  <a:gd name="connsiteY12" fmla="*/ 250307 h 491771"/>
                  <a:gd name="connsiteX13" fmla="*/ 256712 w 607568"/>
                  <a:gd name="connsiteY13" fmla="*/ 250965 h 491771"/>
                  <a:gd name="connsiteX14" fmla="*/ 237969 w 607568"/>
                  <a:gd name="connsiteY14" fmla="*/ 263287 h 491771"/>
                  <a:gd name="connsiteX15" fmla="*/ 230717 w 607568"/>
                  <a:gd name="connsiteY15" fmla="*/ 279467 h 491771"/>
                  <a:gd name="connsiteX16" fmla="*/ 239100 w 607568"/>
                  <a:gd name="connsiteY16" fmla="*/ 336282 h 491771"/>
                  <a:gd name="connsiteX17" fmla="*/ 241266 w 607568"/>
                  <a:gd name="connsiteY17" fmla="*/ 338916 h 491771"/>
                  <a:gd name="connsiteX18" fmla="*/ 242396 w 607568"/>
                  <a:gd name="connsiteY18" fmla="*/ 339104 h 491771"/>
                  <a:gd name="connsiteX19" fmla="*/ 244657 w 607568"/>
                  <a:gd name="connsiteY19" fmla="*/ 338257 h 491771"/>
                  <a:gd name="connsiteX20" fmla="*/ 292880 w 607568"/>
                  <a:gd name="connsiteY20" fmla="*/ 295364 h 491771"/>
                  <a:gd name="connsiteX21" fmla="*/ 293351 w 607568"/>
                  <a:gd name="connsiteY21" fmla="*/ 289814 h 491771"/>
                  <a:gd name="connsiteX22" fmla="*/ 261987 w 607568"/>
                  <a:gd name="connsiteY22" fmla="*/ 251812 h 491771"/>
                  <a:gd name="connsiteX23" fmla="*/ 258879 w 607568"/>
                  <a:gd name="connsiteY23" fmla="*/ 250307 h 491771"/>
                  <a:gd name="connsiteX24" fmla="*/ 500465 w 607568"/>
                  <a:gd name="connsiteY24" fmla="*/ 66049 h 491771"/>
                  <a:gd name="connsiteX25" fmla="*/ 565743 w 607568"/>
                  <a:gd name="connsiteY25" fmla="*/ 130673 h 491771"/>
                  <a:gd name="connsiteX26" fmla="*/ 566120 w 607568"/>
                  <a:gd name="connsiteY26" fmla="*/ 130673 h 491771"/>
                  <a:gd name="connsiteX27" fmla="*/ 580250 w 607568"/>
                  <a:gd name="connsiteY27" fmla="*/ 160962 h 491771"/>
                  <a:gd name="connsiteX28" fmla="*/ 560939 w 607568"/>
                  <a:gd name="connsiteY28" fmla="*/ 182503 h 491771"/>
                  <a:gd name="connsiteX29" fmla="*/ 531927 w 607568"/>
                  <a:gd name="connsiteY29" fmla="*/ 223799 h 491771"/>
                  <a:gd name="connsiteX30" fmla="*/ 528253 w 607568"/>
                  <a:gd name="connsiteY30" fmla="*/ 234240 h 491771"/>
                  <a:gd name="connsiteX31" fmla="*/ 530797 w 607568"/>
                  <a:gd name="connsiteY31" fmla="*/ 246281 h 491771"/>
                  <a:gd name="connsiteX32" fmla="*/ 545868 w 607568"/>
                  <a:gd name="connsiteY32" fmla="*/ 261143 h 491771"/>
                  <a:gd name="connsiteX33" fmla="*/ 558961 w 607568"/>
                  <a:gd name="connsiteY33" fmla="*/ 263777 h 491771"/>
                  <a:gd name="connsiteX34" fmla="*/ 597299 w 607568"/>
                  <a:gd name="connsiteY34" fmla="*/ 301968 h 491771"/>
                  <a:gd name="connsiteX35" fmla="*/ 607002 w 607568"/>
                  <a:gd name="connsiteY35" fmla="*/ 350788 h 491771"/>
                  <a:gd name="connsiteX36" fmla="*/ 601256 w 607568"/>
                  <a:gd name="connsiteY36" fmla="*/ 373835 h 491771"/>
                  <a:gd name="connsiteX37" fmla="*/ 579685 w 607568"/>
                  <a:gd name="connsiteY37" fmla="*/ 384088 h 491771"/>
                  <a:gd name="connsiteX38" fmla="*/ 490386 w 607568"/>
                  <a:gd name="connsiteY38" fmla="*/ 384088 h 491771"/>
                  <a:gd name="connsiteX39" fmla="*/ 467685 w 607568"/>
                  <a:gd name="connsiteY39" fmla="*/ 310058 h 491771"/>
                  <a:gd name="connsiteX40" fmla="*/ 431702 w 607568"/>
                  <a:gd name="connsiteY40" fmla="*/ 267445 h 491771"/>
                  <a:gd name="connsiteX41" fmla="*/ 441969 w 607568"/>
                  <a:gd name="connsiteY41" fmla="*/ 263777 h 491771"/>
                  <a:gd name="connsiteX42" fmla="*/ 455157 w 607568"/>
                  <a:gd name="connsiteY42" fmla="*/ 261237 h 491771"/>
                  <a:gd name="connsiteX43" fmla="*/ 470228 w 607568"/>
                  <a:gd name="connsiteY43" fmla="*/ 246281 h 491771"/>
                  <a:gd name="connsiteX44" fmla="*/ 472677 w 607568"/>
                  <a:gd name="connsiteY44" fmla="*/ 234240 h 491771"/>
                  <a:gd name="connsiteX45" fmla="*/ 469098 w 607568"/>
                  <a:gd name="connsiteY45" fmla="*/ 223893 h 491771"/>
                  <a:gd name="connsiteX46" fmla="*/ 439991 w 607568"/>
                  <a:gd name="connsiteY46" fmla="*/ 182503 h 491771"/>
                  <a:gd name="connsiteX47" fmla="*/ 426144 w 607568"/>
                  <a:gd name="connsiteY47" fmla="*/ 172720 h 491771"/>
                  <a:gd name="connsiteX48" fmla="*/ 441404 w 607568"/>
                  <a:gd name="connsiteY48" fmla="*/ 143278 h 491771"/>
                  <a:gd name="connsiteX49" fmla="*/ 439708 w 607568"/>
                  <a:gd name="connsiteY49" fmla="*/ 107438 h 491771"/>
                  <a:gd name="connsiteX50" fmla="*/ 500465 w 607568"/>
                  <a:gd name="connsiteY50" fmla="*/ 66049 h 491771"/>
                  <a:gd name="connsiteX51" fmla="*/ 107100 w 607568"/>
                  <a:gd name="connsiteY51" fmla="*/ 66049 h 491771"/>
                  <a:gd name="connsiteX52" fmla="*/ 171341 w 607568"/>
                  <a:gd name="connsiteY52" fmla="*/ 123618 h 491771"/>
                  <a:gd name="connsiteX53" fmla="*/ 172849 w 607568"/>
                  <a:gd name="connsiteY53" fmla="*/ 143278 h 491771"/>
                  <a:gd name="connsiteX54" fmla="*/ 184246 w 607568"/>
                  <a:gd name="connsiteY54" fmla="*/ 168205 h 491771"/>
                  <a:gd name="connsiteX55" fmla="*/ 167574 w 607568"/>
                  <a:gd name="connsiteY55" fmla="*/ 182503 h 491771"/>
                  <a:gd name="connsiteX56" fmla="*/ 138468 w 607568"/>
                  <a:gd name="connsiteY56" fmla="*/ 223799 h 491771"/>
                  <a:gd name="connsiteX57" fmla="*/ 134794 w 607568"/>
                  <a:gd name="connsiteY57" fmla="*/ 234240 h 491771"/>
                  <a:gd name="connsiteX58" fmla="*/ 137337 w 607568"/>
                  <a:gd name="connsiteY58" fmla="*/ 246281 h 491771"/>
                  <a:gd name="connsiteX59" fmla="*/ 152408 w 607568"/>
                  <a:gd name="connsiteY59" fmla="*/ 261143 h 491771"/>
                  <a:gd name="connsiteX60" fmla="*/ 165596 w 607568"/>
                  <a:gd name="connsiteY60" fmla="*/ 263777 h 491771"/>
                  <a:gd name="connsiteX61" fmla="*/ 179442 w 607568"/>
                  <a:gd name="connsiteY61" fmla="*/ 268856 h 491771"/>
                  <a:gd name="connsiteX62" fmla="*/ 146662 w 607568"/>
                  <a:gd name="connsiteY62" fmla="*/ 310058 h 491771"/>
                  <a:gd name="connsiteX63" fmla="*/ 123867 w 607568"/>
                  <a:gd name="connsiteY63" fmla="*/ 384088 h 491771"/>
                  <a:gd name="connsiteX64" fmla="*/ 27883 w 607568"/>
                  <a:gd name="connsiteY64" fmla="*/ 384088 h 491771"/>
                  <a:gd name="connsiteX65" fmla="*/ 6312 w 607568"/>
                  <a:gd name="connsiteY65" fmla="*/ 373835 h 491771"/>
                  <a:gd name="connsiteX66" fmla="*/ 566 w 607568"/>
                  <a:gd name="connsiteY66" fmla="*/ 350788 h 491771"/>
                  <a:gd name="connsiteX67" fmla="*/ 10268 w 607568"/>
                  <a:gd name="connsiteY67" fmla="*/ 301968 h 491771"/>
                  <a:gd name="connsiteX68" fmla="*/ 48606 w 607568"/>
                  <a:gd name="connsiteY68" fmla="*/ 263777 h 491771"/>
                  <a:gd name="connsiteX69" fmla="*/ 61699 w 607568"/>
                  <a:gd name="connsiteY69" fmla="*/ 261237 h 491771"/>
                  <a:gd name="connsiteX70" fmla="*/ 76770 w 607568"/>
                  <a:gd name="connsiteY70" fmla="*/ 246281 h 491771"/>
                  <a:gd name="connsiteX71" fmla="*/ 79313 w 607568"/>
                  <a:gd name="connsiteY71" fmla="*/ 234240 h 491771"/>
                  <a:gd name="connsiteX72" fmla="*/ 75639 w 607568"/>
                  <a:gd name="connsiteY72" fmla="*/ 223893 h 491771"/>
                  <a:gd name="connsiteX73" fmla="*/ 46628 w 607568"/>
                  <a:gd name="connsiteY73" fmla="*/ 182503 h 491771"/>
                  <a:gd name="connsiteX74" fmla="*/ 27318 w 607568"/>
                  <a:gd name="connsiteY74" fmla="*/ 160962 h 491771"/>
                  <a:gd name="connsiteX75" fmla="*/ 41447 w 607568"/>
                  <a:gd name="connsiteY75" fmla="*/ 130673 h 491771"/>
                  <a:gd name="connsiteX76" fmla="*/ 41824 w 607568"/>
                  <a:gd name="connsiteY76" fmla="*/ 130673 h 491771"/>
                  <a:gd name="connsiteX77" fmla="*/ 107100 w 607568"/>
                  <a:gd name="connsiteY77" fmla="*/ 66049 h 491771"/>
                  <a:gd name="connsiteX78" fmla="*/ 298626 w 607568"/>
                  <a:gd name="connsiteY78" fmla="*/ 0 h 491771"/>
                  <a:gd name="connsiteX79" fmla="*/ 315956 w 607568"/>
                  <a:gd name="connsiteY79" fmla="*/ 0 h 491771"/>
                  <a:gd name="connsiteX80" fmla="*/ 401854 w 607568"/>
                  <a:gd name="connsiteY80" fmla="*/ 85787 h 491771"/>
                  <a:gd name="connsiteX81" fmla="*/ 401854 w 607568"/>
                  <a:gd name="connsiteY81" fmla="*/ 95476 h 491771"/>
                  <a:gd name="connsiteX82" fmla="*/ 421633 w 607568"/>
                  <a:gd name="connsiteY82" fmla="*/ 138840 h 491771"/>
                  <a:gd name="connsiteX83" fmla="*/ 417960 w 607568"/>
                  <a:gd name="connsiteY83" fmla="*/ 149281 h 491771"/>
                  <a:gd name="connsiteX84" fmla="*/ 417112 w 607568"/>
                  <a:gd name="connsiteY84" fmla="*/ 151068 h 491771"/>
                  <a:gd name="connsiteX85" fmla="*/ 411273 w 607568"/>
                  <a:gd name="connsiteY85" fmla="*/ 159534 h 491771"/>
                  <a:gd name="connsiteX86" fmla="*/ 410896 w 607568"/>
                  <a:gd name="connsiteY86" fmla="*/ 159910 h 491771"/>
                  <a:gd name="connsiteX87" fmla="*/ 394037 w 607568"/>
                  <a:gd name="connsiteY87" fmla="*/ 169787 h 491771"/>
                  <a:gd name="connsiteX88" fmla="*/ 384900 w 607568"/>
                  <a:gd name="connsiteY88" fmla="*/ 189541 h 491771"/>
                  <a:gd name="connsiteX89" fmla="*/ 384712 w 607568"/>
                  <a:gd name="connsiteY89" fmla="*/ 189823 h 491771"/>
                  <a:gd name="connsiteX90" fmla="*/ 373316 w 607568"/>
                  <a:gd name="connsiteY90" fmla="*/ 207131 h 491771"/>
                  <a:gd name="connsiteX91" fmla="*/ 372750 w 607568"/>
                  <a:gd name="connsiteY91" fmla="*/ 207789 h 491771"/>
                  <a:gd name="connsiteX92" fmla="*/ 359847 w 607568"/>
                  <a:gd name="connsiteY92" fmla="*/ 222275 h 491771"/>
                  <a:gd name="connsiteX93" fmla="*/ 359188 w 607568"/>
                  <a:gd name="connsiteY93" fmla="*/ 222934 h 491771"/>
                  <a:gd name="connsiteX94" fmla="*/ 345154 w 607568"/>
                  <a:gd name="connsiteY94" fmla="*/ 234598 h 491771"/>
                  <a:gd name="connsiteX95" fmla="*/ 345625 w 607568"/>
                  <a:gd name="connsiteY95" fmla="*/ 236855 h 491771"/>
                  <a:gd name="connsiteX96" fmla="*/ 348639 w 607568"/>
                  <a:gd name="connsiteY96" fmla="*/ 235538 h 491771"/>
                  <a:gd name="connsiteX97" fmla="*/ 355514 w 607568"/>
                  <a:gd name="connsiteY97" fmla="*/ 234033 h 491771"/>
                  <a:gd name="connsiteX98" fmla="*/ 366628 w 607568"/>
                  <a:gd name="connsiteY98" fmla="*/ 237326 h 491771"/>
                  <a:gd name="connsiteX99" fmla="*/ 385371 w 607568"/>
                  <a:gd name="connsiteY99" fmla="*/ 249648 h 491771"/>
                  <a:gd name="connsiteX100" fmla="*/ 399876 w 607568"/>
                  <a:gd name="connsiteY100" fmla="*/ 279373 h 491771"/>
                  <a:gd name="connsiteX101" fmla="*/ 430016 w 607568"/>
                  <a:gd name="connsiteY101" fmla="*/ 289814 h 491771"/>
                  <a:gd name="connsiteX102" fmla="*/ 448382 w 607568"/>
                  <a:gd name="connsiteY102" fmla="*/ 316058 h 491771"/>
                  <a:gd name="connsiteX103" fmla="*/ 481630 w 607568"/>
                  <a:gd name="connsiteY103" fmla="*/ 424515 h 491771"/>
                  <a:gd name="connsiteX104" fmla="*/ 483891 w 607568"/>
                  <a:gd name="connsiteY104" fmla="*/ 436461 h 491771"/>
                  <a:gd name="connsiteX105" fmla="*/ 473718 w 607568"/>
                  <a:gd name="connsiteY105" fmla="*/ 470700 h 491771"/>
                  <a:gd name="connsiteX106" fmla="*/ 443956 w 607568"/>
                  <a:gd name="connsiteY106" fmla="*/ 490360 h 491771"/>
                  <a:gd name="connsiteX107" fmla="*/ 431805 w 607568"/>
                  <a:gd name="connsiteY107" fmla="*/ 491771 h 491771"/>
                  <a:gd name="connsiteX108" fmla="*/ 325375 w 607568"/>
                  <a:gd name="connsiteY108" fmla="*/ 491771 h 491771"/>
                  <a:gd name="connsiteX109" fmla="*/ 337430 w 607568"/>
                  <a:gd name="connsiteY109" fmla="*/ 415296 h 491771"/>
                  <a:gd name="connsiteX110" fmla="*/ 334605 w 607568"/>
                  <a:gd name="connsiteY110" fmla="*/ 389052 h 491771"/>
                  <a:gd name="connsiteX111" fmla="*/ 323962 w 607568"/>
                  <a:gd name="connsiteY111" fmla="*/ 360927 h 491771"/>
                  <a:gd name="connsiteX112" fmla="*/ 337430 w 607568"/>
                  <a:gd name="connsiteY112" fmla="*/ 347476 h 491771"/>
                  <a:gd name="connsiteX113" fmla="*/ 307196 w 607568"/>
                  <a:gd name="connsiteY113" fmla="*/ 317281 h 491771"/>
                  <a:gd name="connsiteX114" fmla="*/ 276868 w 607568"/>
                  <a:gd name="connsiteY114" fmla="*/ 347476 h 491771"/>
                  <a:gd name="connsiteX115" fmla="*/ 290337 w 607568"/>
                  <a:gd name="connsiteY115" fmla="*/ 360927 h 491771"/>
                  <a:gd name="connsiteX116" fmla="*/ 279694 w 607568"/>
                  <a:gd name="connsiteY116" fmla="*/ 389052 h 491771"/>
                  <a:gd name="connsiteX117" fmla="*/ 276963 w 607568"/>
                  <a:gd name="connsiteY117" fmla="*/ 415296 h 491771"/>
                  <a:gd name="connsiteX118" fmla="*/ 288736 w 607568"/>
                  <a:gd name="connsiteY118" fmla="*/ 491771 h 491771"/>
                  <a:gd name="connsiteX119" fmla="*/ 182493 w 607568"/>
                  <a:gd name="connsiteY119" fmla="*/ 491771 h 491771"/>
                  <a:gd name="connsiteX120" fmla="*/ 170437 w 607568"/>
                  <a:gd name="connsiteY120" fmla="*/ 490360 h 491771"/>
                  <a:gd name="connsiteX121" fmla="*/ 140675 w 607568"/>
                  <a:gd name="connsiteY121" fmla="*/ 470700 h 491771"/>
                  <a:gd name="connsiteX122" fmla="*/ 132669 w 607568"/>
                  <a:gd name="connsiteY122" fmla="*/ 424515 h 491771"/>
                  <a:gd name="connsiteX123" fmla="*/ 166011 w 607568"/>
                  <a:gd name="connsiteY123" fmla="*/ 316058 h 491771"/>
                  <a:gd name="connsiteX124" fmla="*/ 184377 w 607568"/>
                  <a:gd name="connsiteY124" fmla="*/ 289814 h 491771"/>
                  <a:gd name="connsiteX125" fmla="*/ 214517 w 607568"/>
                  <a:gd name="connsiteY125" fmla="*/ 279373 h 491771"/>
                  <a:gd name="connsiteX126" fmla="*/ 214517 w 607568"/>
                  <a:gd name="connsiteY126" fmla="*/ 279279 h 491771"/>
                  <a:gd name="connsiteX127" fmla="*/ 229022 w 607568"/>
                  <a:gd name="connsiteY127" fmla="*/ 249648 h 491771"/>
                  <a:gd name="connsiteX128" fmla="*/ 247765 w 607568"/>
                  <a:gd name="connsiteY128" fmla="*/ 237326 h 491771"/>
                  <a:gd name="connsiteX129" fmla="*/ 258879 w 607568"/>
                  <a:gd name="connsiteY129" fmla="*/ 234033 h 491771"/>
                  <a:gd name="connsiteX130" fmla="*/ 265754 w 607568"/>
                  <a:gd name="connsiteY130" fmla="*/ 235538 h 491771"/>
                  <a:gd name="connsiteX131" fmla="*/ 268768 w 607568"/>
                  <a:gd name="connsiteY131" fmla="*/ 236855 h 491771"/>
                  <a:gd name="connsiteX132" fmla="*/ 269239 w 607568"/>
                  <a:gd name="connsiteY132" fmla="*/ 234598 h 491771"/>
                  <a:gd name="connsiteX133" fmla="*/ 255205 w 607568"/>
                  <a:gd name="connsiteY133" fmla="*/ 222934 h 491771"/>
                  <a:gd name="connsiteX134" fmla="*/ 254546 w 607568"/>
                  <a:gd name="connsiteY134" fmla="*/ 222275 h 491771"/>
                  <a:gd name="connsiteX135" fmla="*/ 241548 w 607568"/>
                  <a:gd name="connsiteY135" fmla="*/ 207789 h 491771"/>
                  <a:gd name="connsiteX136" fmla="*/ 241077 w 607568"/>
                  <a:gd name="connsiteY136" fmla="*/ 207225 h 491771"/>
                  <a:gd name="connsiteX137" fmla="*/ 229681 w 607568"/>
                  <a:gd name="connsiteY137" fmla="*/ 189823 h 491771"/>
                  <a:gd name="connsiteX138" fmla="*/ 229493 w 607568"/>
                  <a:gd name="connsiteY138" fmla="*/ 189635 h 491771"/>
                  <a:gd name="connsiteX139" fmla="*/ 220356 w 607568"/>
                  <a:gd name="connsiteY139" fmla="*/ 169787 h 491771"/>
                  <a:gd name="connsiteX140" fmla="*/ 203497 w 607568"/>
                  <a:gd name="connsiteY140" fmla="*/ 159910 h 491771"/>
                  <a:gd name="connsiteX141" fmla="*/ 203120 w 607568"/>
                  <a:gd name="connsiteY141" fmla="*/ 159534 h 491771"/>
                  <a:gd name="connsiteX142" fmla="*/ 197281 w 607568"/>
                  <a:gd name="connsiteY142" fmla="*/ 151068 h 491771"/>
                  <a:gd name="connsiteX143" fmla="*/ 196433 w 607568"/>
                  <a:gd name="connsiteY143" fmla="*/ 149281 h 491771"/>
                  <a:gd name="connsiteX144" fmla="*/ 192666 w 607568"/>
                  <a:gd name="connsiteY144" fmla="*/ 138840 h 491771"/>
                  <a:gd name="connsiteX145" fmla="*/ 212727 w 607568"/>
                  <a:gd name="connsiteY145" fmla="*/ 95476 h 491771"/>
                  <a:gd name="connsiteX146" fmla="*/ 212727 w 607568"/>
                  <a:gd name="connsiteY146" fmla="*/ 85787 h 491771"/>
                  <a:gd name="connsiteX147" fmla="*/ 298626 w 607568"/>
                  <a:gd name="connsiteY147" fmla="*/ 0 h 491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607568" h="491771">
                    <a:moveTo>
                      <a:pt x="355420" y="250307"/>
                    </a:moveTo>
                    <a:cubicBezTo>
                      <a:pt x="354290" y="250307"/>
                      <a:pt x="353160" y="250871"/>
                      <a:pt x="352312" y="251812"/>
                    </a:cubicBezTo>
                    <a:lnTo>
                      <a:pt x="321042" y="289814"/>
                    </a:lnTo>
                    <a:cubicBezTo>
                      <a:pt x="319723" y="291507"/>
                      <a:pt x="319912" y="293953"/>
                      <a:pt x="321513" y="295364"/>
                    </a:cubicBezTo>
                    <a:lnTo>
                      <a:pt x="369736" y="338257"/>
                    </a:lnTo>
                    <a:cubicBezTo>
                      <a:pt x="370396" y="338822"/>
                      <a:pt x="371149" y="339104"/>
                      <a:pt x="371997" y="339104"/>
                    </a:cubicBezTo>
                    <a:cubicBezTo>
                      <a:pt x="372374" y="339104"/>
                      <a:pt x="372750" y="339010"/>
                      <a:pt x="373127" y="338916"/>
                    </a:cubicBezTo>
                    <a:cubicBezTo>
                      <a:pt x="374257" y="338539"/>
                      <a:pt x="375105" y="337505"/>
                      <a:pt x="375293" y="336282"/>
                    </a:cubicBezTo>
                    <a:lnTo>
                      <a:pt x="383676" y="279467"/>
                    </a:lnTo>
                    <a:cubicBezTo>
                      <a:pt x="384618" y="273164"/>
                      <a:pt x="381792" y="266768"/>
                      <a:pt x="376424" y="263287"/>
                    </a:cubicBezTo>
                    <a:lnTo>
                      <a:pt x="357681" y="250965"/>
                    </a:lnTo>
                    <a:cubicBezTo>
                      <a:pt x="357021" y="250495"/>
                      <a:pt x="356174" y="250307"/>
                      <a:pt x="355420" y="250307"/>
                    </a:cubicBezTo>
                    <a:close/>
                    <a:moveTo>
                      <a:pt x="258879" y="250307"/>
                    </a:moveTo>
                    <a:cubicBezTo>
                      <a:pt x="258125" y="250307"/>
                      <a:pt x="257372" y="250495"/>
                      <a:pt x="256712" y="250965"/>
                    </a:cubicBezTo>
                    <a:lnTo>
                      <a:pt x="237969" y="263287"/>
                    </a:lnTo>
                    <a:cubicBezTo>
                      <a:pt x="232601" y="266768"/>
                      <a:pt x="229775" y="273164"/>
                      <a:pt x="230717" y="279467"/>
                    </a:cubicBezTo>
                    <a:lnTo>
                      <a:pt x="239100" y="336282"/>
                    </a:lnTo>
                    <a:cubicBezTo>
                      <a:pt x="239288" y="337505"/>
                      <a:pt x="240136" y="338539"/>
                      <a:pt x="241266" y="338916"/>
                    </a:cubicBezTo>
                    <a:cubicBezTo>
                      <a:pt x="241643" y="339010"/>
                      <a:pt x="242019" y="339104"/>
                      <a:pt x="242396" y="339104"/>
                    </a:cubicBezTo>
                    <a:cubicBezTo>
                      <a:pt x="243244" y="339104"/>
                      <a:pt x="243997" y="338822"/>
                      <a:pt x="244657" y="338257"/>
                    </a:cubicBezTo>
                    <a:lnTo>
                      <a:pt x="292880" y="295364"/>
                    </a:lnTo>
                    <a:cubicBezTo>
                      <a:pt x="294481" y="293953"/>
                      <a:pt x="294670" y="291507"/>
                      <a:pt x="293351" y="289814"/>
                    </a:cubicBezTo>
                    <a:lnTo>
                      <a:pt x="261987" y="251812"/>
                    </a:lnTo>
                    <a:cubicBezTo>
                      <a:pt x="261233" y="250871"/>
                      <a:pt x="260103" y="250307"/>
                      <a:pt x="258879" y="250307"/>
                    </a:cubicBezTo>
                    <a:close/>
                    <a:moveTo>
                      <a:pt x="500465" y="66049"/>
                    </a:moveTo>
                    <a:cubicBezTo>
                      <a:pt x="548129" y="66049"/>
                      <a:pt x="562447" y="93516"/>
                      <a:pt x="565743" y="130673"/>
                    </a:cubicBezTo>
                    <a:cubicBezTo>
                      <a:pt x="565932" y="130673"/>
                      <a:pt x="566026" y="130673"/>
                      <a:pt x="566120" y="130673"/>
                    </a:cubicBezTo>
                    <a:cubicBezTo>
                      <a:pt x="577141" y="133118"/>
                      <a:pt x="583358" y="146664"/>
                      <a:pt x="580250" y="160962"/>
                    </a:cubicBezTo>
                    <a:cubicBezTo>
                      <a:pt x="577706" y="172532"/>
                      <a:pt x="569700" y="180904"/>
                      <a:pt x="560939" y="182503"/>
                    </a:cubicBezTo>
                    <a:cubicBezTo>
                      <a:pt x="554628" y="199529"/>
                      <a:pt x="543796" y="214016"/>
                      <a:pt x="531927" y="223799"/>
                    </a:cubicBezTo>
                    <a:cubicBezTo>
                      <a:pt x="528913" y="226338"/>
                      <a:pt x="527500" y="230383"/>
                      <a:pt x="528253" y="234240"/>
                    </a:cubicBezTo>
                    <a:lnTo>
                      <a:pt x="530797" y="246281"/>
                    </a:lnTo>
                    <a:cubicBezTo>
                      <a:pt x="532304" y="253806"/>
                      <a:pt x="538238" y="259732"/>
                      <a:pt x="545868" y="261143"/>
                    </a:cubicBezTo>
                    <a:lnTo>
                      <a:pt x="558961" y="263777"/>
                    </a:lnTo>
                    <a:cubicBezTo>
                      <a:pt x="578366" y="267634"/>
                      <a:pt x="593437" y="282684"/>
                      <a:pt x="597299" y="301968"/>
                    </a:cubicBezTo>
                    <a:lnTo>
                      <a:pt x="607002" y="350788"/>
                    </a:lnTo>
                    <a:cubicBezTo>
                      <a:pt x="608697" y="358972"/>
                      <a:pt x="606531" y="367438"/>
                      <a:pt x="601256" y="373835"/>
                    </a:cubicBezTo>
                    <a:cubicBezTo>
                      <a:pt x="595981" y="380325"/>
                      <a:pt x="588068" y="384088"/>
                      <a:pt x="579685" y="384088"/>
                    </a:cubicBezTo>
                    <a:lnTo>
                      <a:pt x="490386" y="384088"/>
                    </a:lnTo>
                    <a:lnTo>
                      <a:pt x="467685" y="310058"/>
                    </a:lnTo>
                    <a:cubicBezTo>
                      <a:pt x="461845" y="291150"/>
                      <a:pt x="448563" y="276194"/>
                      <a:pt x="431702" y="267445"/>
                    </a:cubicBezTo>
                    <a:cubicBezTo>
                      <a:pt x="434999" y="265940"/>
                      <a:pt x="438295" y="264529"/>
                      <a:pt x="441969" y="263777"/>
                    </a:cubicBezTo>
                    <a:lnTo>
                      <a:pt x="455157" y="261237"/>
                    </a:lnTo>
                    <a:cubicBezTo>
                      <a:pt x="462692" y="259732"/>
                      <a:pt x="468627" y="253806"/>
                      <a:pt x="470228" y="246281"/>
                    </a:cubicBezTo>
                    <a:lnTo>
                      <a:pt x="472677" y="234240"/>
                    </a:lnTo>
                    <a:cubicBezTo>
                      <a:pt x="473525" y="230383"/>
                      <a:pt x="472112" y="226338"/>
                      <a:pt x="469098" y="223893"/>
                    </a:cubicBezTo>
                    <a:cubicBezTo>
                      <a:pt x="457229" y="214016"/>
                      <a:pt x="446302" y="199529"/>
                      <a:pt x="439991" y="182503"/>
                    </a:cubicBezTo>
                    <a:cubicBezTo>
                      <a:pt x="434716" y="181563"/>
                      <a:pt x="429818" y="177894"/>
                      <a:pt x="426144" y="172720"/>
                    </a:cubicBezTo>
                    <a:cubicBezTo>
                      <a:pt x="433303" y="164725"/>
                      <a:pt x="438861" y="154754"/>
                      <a:pt x="441404" y="143278"/>
                    </a:cubicBezTo>
                    <a:cubicBezTo>
                      <a:pt x="444324" y="130485"/>
                      <a:pt x="443476" y="118068"/>
                      <a:pt x="439708" y="107438"/>
                    </a:cubicBezTo>
                    <a:cubicBezTo>
                      <a:pt x="447244" y="82699"/>
                      <a:pt x="464200" y="66049"/>
                      <a:pt x="500465" y="66049"/>
                    </a:cubicBezTo>
                    <a:close/>
                    <a:moveTo>
                      <a:pt x="107100" y="66049"/>
                    </a:moveTo>
                    <a:cubicBezTo>
                      <a:pt x="151561" y="66049"/>
                      <a:pt x="166820" y="90130"/>
                      <a:pt x="171341" y="123618"/>
                    </a:cubicBezTo>
                    <a:cubicBezTo>
                      <a:pt x="170965" y="129920"/>
                      <a:pt x="171436" y="136505"/>
                      <a:pt x="172849" y="143278"/>
                    </a:cubicBezTo>
                    <a:cubicBezTo>
                      <a:pt x="174921" y="152590"/>
                      <a:pt x="178971" y="161056"/>
                      <a:pt x="184246" y="168205"/>
                    </a:cubicBezTo>
                    <a:cubicBezTo>
                      <a:pt x="180573" y="175919"/>
                      <a:pt x="174356" y="181281"/>
                      <a:pt x="167574" y="182503"/>
                    </a:cubicBezTo>
                    <a:cubicBezTo>
                      <a:pt x="161263" y="199529"/>
                      <a:pt x="150336" y="214016"/>
                      <a:pt x="138468" y="223799"/>
                    </a:cubicBezTo>
                    <a:cubicBezTo>
                      <a:pt x="135453" y="226338"/>
                      <a:pt x="134040" y="230383"/>
                      <a:pt x="134794" y="234240"/>
                    </a:cubicBezTo>
                    <a:lnTo>
                      <a:pt x="137337" y="246281"/>
                    </a:lnTo>
                    <a:cubicBezTo>
                      <a:pt x="138939" y="253806"/>
                      <a:pt x="144873" y="259732"/>
                      <a:pt x="152408" y="261143"/>
                    </a:cubicBezTo>
                    <a:lnTo>
                      <a:pt x="165596" y="263777"/>
                    </a:lnTo>
                    <a:cubicBezTo>
                      <a:pt x="170494" y="264812"/>
                      <a:pt x="175203" y="266505"/>
                      <a:pt x="179442" y="268856"/>
                    </a:cubicBezTo>
                    <a:cubicBezTo>
                      <a:pt x="164088" y="277793"/>
                      <a:pt x="152126" y="292279"/>
                      <a:pt x="146662" y="310058"/>
                    </a:cubicBezTo>
                    <a:lnTo>
                      <a:pt x="123867" y="384088"/>
                    </a:lnTo>
                    <a:lnTo>
                      <a:pt x="27883" y="384088"/>
                    </a:lnTo>
                    <a:cubicBezTo>
                      <a:pt x="19499" y="384088"/>
                      <a:pt x="11587" y="380325"/>
                      <a:pt x="6312" y="373835"/>
                    </a:cubicBezTo>
                    <a:cubicBezTo>
                      <a:pt x="1037" y="367438"/>
                      <a:pt x="-1129" y="358972"/>
                      <a:pt x="566" y="350788"/>
                    </a:cubicBezTo>
                    <a:lnTo>
                      <a:pt x="10268" y="301968"/>
                    </a:lnTo>
                    <a:cubicBezTo>
                      <a:pt x="14130" y="282684"/>
                      <a:pt x="29202" y="267634"/>
                      <a:pt x="48606" y="263777"/>
                    </a:cubicBezTo>
                    <a:lnTo>
                      <a:pt x="61699" y="261237"/>
                    </a:lnTo>
                    <a:cubicBezTo>
                      <a:pt x="69328" y="259732"/>
                      <a:pt x="75263" y="253806"/>
                      <a:pt x="76770" y="246281"/>
                    </a:cubicBezTo>
                    <a:lnTo>
                      <a:pt x="79313" y="234240"/>
                    </a:lnTo>
                    <a:cubicBezTo>
                      <a:pt x="80067" y="230383"/>
                      <a:pt x="78654" y="226338"/>
                      <a:pt x="75639" y="223893"/>
                    </a:cubicBezTo>
                    <a:cubicBezTo>
                      <a:pt x="63771" y="214016"/>
                      <a:pt x="52939" y="199623"/>
                      <a:pt x="46628" y="182503"/>
                    </a:cubicBezTo>
                    <a:cubicBezTo>
                      <a:pt x="37867" y="180904"/>
                      <a:pt x="29861" y="172532"/>
                      <a:pt x="27318" y="160962"/>
                    </a:cubicBezTo>
                    <a:cubicBezTo>
                      <a:pt x="24115" y="146664"/>
                      <a:pt x="30426" y="133118"/>
                      <a:pt x="41447" y="130673"/>
                    </a:cubicBezTo>
                    <a:cubicBezTo>
                      <a:pt x="41541" y="130673"/>
                      <a:pt x="41729" y="130673"/>
                      <a:pt x="41824" y="130673"/>
                    </a:cubicBezTo>
                    <a:cubicBezTo>
                      <a:pt x="45403" y="93516"/>
                      <a:pt x="60192" y="66049"/>
                      <a:pt x="107100" y="66049"/>
                    </a:cubicBezTo>
                    <a:close/>
                    <a:moveTo>
                      <a:pt x="298626" y="0"/>
                    </a:moveTo>
                    <a:lnTo>
                      <a:pt x="315956" y="0"/>
                    </a:lnTo>
                    <a:cubicBezTo>
                      <a:pt x="363426" y="0"/>
                      <a:pt x="401854" y="38378"/>
                      <a:pt x="401854" y="85787"/>
                    </a:cubicBezTo>
                    <a:lnTo>
                      <a:pt x="401854" y="95476"/>
                    </a:lnTo>
                    <a:cubicBezTo>
                      <a:pt x="417301" y="99238"/>
                      <a:pt x="426154" y="118522"/>
                      <a:pt x="421633" y="138840"/>
                    </a:cubicBezTo>
                    <a:cubicBezTo>
                      <a:pt x="420880" y="142602"/>
                      <a:pt x="419467" y="146083"/>
                      <a:pt x="417960" y="149281"/>
                    </a:cubicBezTo>
                    <a:cubicBezTo>
                      <a:pt x="417677" y="149939"/>
                      <a:pt x="417395" y="150504"/>
                      <a:pt x="417112" y="151068"/>
                    </a:cubicBezTo>
                    <a:cubicBezTo>
                      <a:pt x="415417" y="154172"/>
                      <a:pt x="413533" y="157088"/>
                      <a:pt x="411273" y="159534"/>
                    </a:cubicBezTo>
                    <a:cubicBezTo>
                      <a:pt x="411179" y="159628"/>
                      <a:pt x="410990" y="159816"/>
                      <a:pt x="410896" y="159910"/>
                    </a:cubicBezTo>
                    <a:cubicBezTo>
                      <a:pt x="406092" y="165084"/>
                      <a:pt x="400159" y="168658"/>
                      <a:pt x="394037" y="169787"/>
                    </a:cubicBezTo>
                    <a:cubicBezTo>
                      <a:pt x="391494" y="176654"/>
                      <a:pt x="388385" y="183332"/>
                      <a:pt x="384900" y="189541"/>
                    </a:cubicBezTo>
                    <a:cubicBezTo>
                      <a:pt x="384806" y="189635"/>
                      <a:pt x="384806" y="189729"/>
                      <a:pt x="384712" y="189823"/>
                    </a:cubicBezTo>
                    <a:cubicBezTo>
                      <a:pt x="381227" y="196031"/>
                      <a:pt x="377460" y="201769"/>
                      <a:pt x="373316" y="207131"/>
                    </a:cubicBezTo>
                    <a:cubicBezTo>
                      <a:pt x="373127" y="207413"/>
                      <a:pt x="372939" y="207601"/>
                      <a:pt x="372750" y="207789"/>
                    </a:cubicBezTo>
                    <a:cubicBezTo>
                      <a:pt x="368700" y="213057"/>
                      <a:pt x="364368" y="217948"/>
                      <a:pt x="359847" y="222275"/>
                    </a:cubicBezTo>
                    <a:cubicBezTo>
                      <a:pt x="359658" y="222463"/>
                      <a:pt x="359376" y="222651"/>
                      <a:pt x="359188" y="222934"/>
                    </a:cubicBezTo>
                    <a:cubicBezTo>
                      <a:pt x="354667" y="227261"/>
                      <a:pt x="349957" y="231211"/>
                      <a:pt x="345154" y="234598"/>
                    </a:cubicBezTo>
                    <a:lnTo>
                      <a:pt x="345625" y="236855"/>
                    </a:lnTo>
                    <a:cubicBezTo>
                      <a:pt x="346567" y="236385"/>
                      <a:pt x="347603" y="235915"/>
                      <a:pt x="348639" y="235538"/>
                    </a:cubicBezTo>
                    <a:cubicBezTo>
                      <a:pt x="350899" y="234786"/>
                      <a:pt x="353065" y="234033"/>
                      <a:pt x="355514" y="234033"/>
                    </a:cubicBezTo>
                    <a:cubicBezTo>
                      <a:pt x="359470" y="234033"/>
                      <a:pt x="363238" y="235162"/>
                      <a:pt x="366628" y="237326"/>
                    </a:cubicBezTo>
                    <a:cubicBezTo>
                      <a:pt x="366628" y="237326"/>
                      <a:pt x="380756" y="246450"/>
                      <a:pt x="385371" y="249648"/>
                    </a:cubicBezTo>
                    <a:cubicBezTo>
                      <a:pt x="401854" y="261030"/>
                      <a:pt x="399876" y="279373"/>
                      <a:pt x="399876" y="279373"/>
                    </a:cubicBezTo>
                    <a:cubicBezTo>
                      <a:pt x="410990" y="279655"/>
                      <a:pt x="421822" y="283041"/>
                      <a:pt x="430016" y="289814"/>
                    </a:cubicBezTo>
                    <a:cubicBezTo>
                      <a:pt x="445180" y="302324"/>
                      <a:pt x="447535" y="313330"/>
                      <a:pt x="448382" y="316058"/>
                    </a:cubicBezTo>
                    <a:lnTo>
                      <a:pt x="481630" y="424515"/>
                    </a:lnTo>
                    <a:cubicBezTo>
                      <a:pt x="482855" y="428371"/>
                      <a:pt x="483608" y="432416"/>
                      <a:pt x="483891" y="436461"/>
                    </a:cubicBezTo>
                    <a:cubicBezTo>
                      <a:pt x="484644" y="448595"/>
                      <a:pt x="481159" y="460730"/>
                      <a:pt x="473718" y="470700"/>
                    </a:cubicBezTo>
                    <a:cubicBezTo>
                      <a:pt x="466372" y="480671"/>
                      <a:pt x="455823" y="487538"/>
                      <a:pt x="443956" y="490360"/>
                    </a:cubicBezTo>
                    <a:cubicBezTo>
                      <a:pt x="440000" y="491301"/>
                      <a:pt x="435950" y="491771"/>
                      <a:pt x="431805" y="491771"/>
                    </a:cubicBezTo>
                    <a:lnTo>
                      <a:pt x="325375" y="491771"/>
                    </a:lnTo>
                    <a:lnTo>
                      <a:pt x="337430" y="415296"/>
                    </a:lnTo>
                    <a:cubicBezTo>
                      <a:pt x="338749" y="406454"/>
                      <a:pt x="337807" y="397424"/>
                      <a:pt x="334605" y="389052"/>
                    </a:cubicBezTo>
                    <a:lnTo>
                      <a:pt x="323962" y="360927"/>
                    </a:lnTo>
                    <a:lnTo>
                      <a:pt x="337430" y="347476"/>
                    </a:lnTo>
                    <a:lnTo>
                      <a:pt x="307196" y="317281"/>
                    </a:lnTo>
                    <a:lnTo>
                      <a:pt x="276868" y="347476"/>
                    </a:lnTo>
                    <a:lnTo>
                      <a:pt x="290337" y="360927"/>
                    </a:lnTo>
                    <a:lnTo>
                      <a:pt x="279694" y="389052"/>
                    </a:lnTo>
                    <a:cubicBezTo>
                      <a:pt x="276586" y="397424"/>
                      <a:pt x="275644" y="406454"/>
                      <a:pt x="276963" y="415296"/>
                    </a:cubicBezTo>
                    <a:lnTo>
                      <a:pt x="288736" y="491771"/>
                    </a:lnTo>
                    <a:lnTo>
                      <a:pt x="182493" y="491771"/>
                    </a:lnTo>
                    <a:cubicBezTo>
                      <a:pt x="178443" y="491771"/>
                      <a:pt x="174299" y="491301"/>
                      <a:pt x="170437" y="490360"/>
                    </a:cubicBezTo>
                    <a:cubicBezTo>
                      <a:pt x="158570" y="487538"/>
                      <a:pt x="148021" y="480671"/>
                      <a:pt x="140675" y="470700"/>
                    </a:cubicBezTo>
                    <a:cubicBezTo>
                      <a:pt x="130785" y="457343"/>
                      <a:pt x="127865" y="440223"/>
                      <a:pt x="132669" y="424515"/>
                    </a:cubicBezTo>
                    <a:lnTo>
                      <a:pt x="166011" y="316058"/>
                    </a:lnTo>
                    <a:cubicBezTo>
                      <a:pt x="166858" y="313330"/>
                      <a:pt x="170908" y="300631"/>
                      <a:pt x="184377" y="289814"/>
                    </a:cubicBezTo>
                    <a:cubicBezTo>
                      <a:pt x="192666" y="283229"/>
                      <a:pt x="203403" y="279655"/>
                      <a:pt x="214517" y="279373"/>
                    </a:cubicBezTo>
                    <a:lnTo>
                      <a:pt x="214517" y="279279"/>
                    </a:lnTo>
                    <a:cubicBezTo>
                      <a:pt x="214140" y="273447"/>
                      <a:pt x="211880" y="260654"/>
                      <a:pt x="229022" y="249648"/>
                    </a:cubicBezTo>
                    <a:cubicBezTo>
                      <a:pt x="233731" y="246638"/>
                      <a:pt x="247765" y="237326"/>
                      <a:pt x="247765" y="237326"/>
                    </a:cubicBezTo>
                    <a:cubicBezTo>
                      <a:pt x="251061" y="235162"/>
                      <a:pt x="254923" y="234033"/>
                      <a:pt x="258879" y="234033"/>
                    </a:cubicBezTo>
                    <a:cubicBezTo>
                      <a:pt x="261328" y="234033"/>
                      <a:pt x="263494" y="234786"/>
                      <a:pt x="265754" y="235538"/>
                    </a:cubicBezTo>
                    <a:cubicBezTo>
                      <a:pt x="266790" y="236009"/>
                      <a:pt x="267826" y="236385"/>
                      <a:pt x="268768" y="236855"/>
                    </a:cubicBezTo>
                    <a:lnTo>
                      <a:pt x="269239" y="234598"/>
                    </a:lnTo>
                    <a:cubicBezTo>
                      <a:pt x="264436" y="231211"/>
                      <a:pt x="259726" y="227261"/>
                      <a:pt x="255205" y="222934"/>
                    </a:cubicBezTo>
                    <a:cubicBezTo>
                      <a:pt x="254923" y="222651"/>
                      <a:pt x="254735" y="222463"/>
                      <a:pt x="254546" y="222275"/>
                    </a:cubicBezTo>
                    <a:cubicBezTo>
                      <a:pt x="250025" y="217948"/>
                      <a:pt x="245693" y="213057"/>
                      <a:pt x="241548" y="207789"/>
                    </a:cubicBezTo>
                    <a:cubicBezTo>
                      <a:pt x="241454" y="207601"/>
                      <a:pt x="241266" y="207413"/>
                      <a:pt x="241077" y="207225"/>
                    </a:cubicBezTo>
                    <a:cubicBezTo>
                      <a:pt x="236933" y="201769"/>
                      <a:pt x="233072" y="196031"/>
                      <a:pt x="229681" y="189823"/>
                    </a:cubicBezTo>
                    <a:cubicBezTo>
                      <a:pt x="229587" y="189729"/>
                      <a:pt x="229587" y="189635"/>
                      <a:pt x="229493" y="189635"/>
                    </a:cubicBezTo>
                    <a:cubicBezTo>
                      <a:pt x="226008" y="183332"/>
                      <a:pt x="222899" y="176654"/>
                      <a:pt x="220356" y="169787"/>
                    </a:cubicBezTo>
                    <a:cubicBezTo>
                      <a:pt x="214140" y="168658"/>
                      <a:pt x="208301" y="165084"/>
                      <a:pt x="203497" y="159910"/>
                    </a:cubicBezTo>
                    <a:cubicBezTo>
                      <a:pt x="203309" y="159722"/>
                      <a:pt x="203214" y="159628"/>
                      <a:pt x="203120" y="159534"/>
                    </a:cubicBezTo>
                    <a:cubicBezTo>
                      <a:pt x="200860" y="157088"/>
                      <a:pt x="198976" y="154172"/>
                      <a:pt x="197281" y="151068"/>
                    </a:cubicBezTo>
                    <a:cubicBezTo>
                      <a:pt x="196998" y="150504"/>
                      <a:pt x="196716" y="149939"/>
                      <a:pt x="196433" y="149281"/>
                    </a:cubicBezTo>
                    <a:cubicBezTo>
                      <a:pt x="194832" y="146083"/>
                      <a:pt x="193513" y="142602"/>
                      <a:pt x="192666" y="138840"/>
                    </a:cubicBezTo>
                    <a:cubicBezTo>
                      <a:pt x="188145" y="118428"/>
                      <a:pt x="197092" y="99050"/>
                      <a:pt x="212727" y="95476"/>
                    </a:cubicBezTo>
                    <a:lnTo>
                      <a:pt x="212727" y="85787"/>
                    </a:lnTo>
                    <a:cubicBezTo>
                      <a:pt x="212727" y="38378"/>
                      <a:pt x="251155" y="0"/>
                      <a:pt x="29862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lnSpcReduction="1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id-ID"/>
              </a:p>
            </p:txBody>
          </p:sp>
        </p:grpSp>
        <p:grpSp>
          <p:nvGrpSpPr>
            <p:cNvPr id="8" name="ï$ḷîḋé">
              <a:extLst>
                <a:ext uri="{FF2B5EF4-FFF2-40B4-BE49-F238E27FC236}">
                  <a16:creationId xmlns:a16="http://schemas.microsoft.com/office/drawing/2014/main" xmlns="" id="{427C9098-DD4F-4579-A443-4F592A3593DA}"/>
                </a:ext>
              </a:extLst>
            </p:cNvPr>
            <p:cNvGrpSpPr/>
            <p:nvPr/>
          </p:nvGrpSpPr>
          <p:grpSpPr>
            <a:xfrm>
              <a:off x="5640518" y="2198851"/>
              <a:ext cx="2263594" cy="1111889"/>
              <a:chOff x="8429020" y="3161137"/>
              <a:chExt cx="3093055" cy="1111889"/>
            </a:xfrm>
          </p:grpSpPr>
          <p:sp>
            <p:nvSpPr>
              <p:cNvPr id="28" name="í$lïḋe">
                <a:extLst>
                  <a:ext uri="{FF2B5EF4-FFF2-40B4-BE49-F238E27FC236}">
                    <a16:creationId xmlns:a16="http://schemas.microsoft.com/office/drawing/2014/main" xmlns="" id="{09CADDC0-25F9-43B9-8DFA-ECB6488A8DE8}"/>
                  </a:ext>
                </a:extLst>
              </p:cNvPr>
              <p:cNvSpPr/>
              <p:nvPr/>
            </p:nvSpPr>
            <p:spPr bwMode="auto">
              <a:xfrm>
                <a:off x="8429020" y="3548735"/>
                <a:ext cx="3093055" cy="724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171450" indent="-171450">
                  <a:lnSpc>
                    <a:spcPct val="12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marL="171450" indent="-171450">
                  <a:lnSpc>
                    <a:spcPct val="12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9" name="ïsľíḋe">
                <a:extLst>
                  <a:ext uri="{FF2B5EF4-FFF2-40B4-BE49-F238E27FC236}">
                    <a16:creationId xmlns:a16="http://schemas.microsoft.com/office/drawing/2014/main" xmlns="" id="{37CA12E2-25E5-4C61-B133-CC8DC85D32CF}"/>
                  </a:ext>
                </a:extLst>
              </p:cNvPr>
              <p:cNvSpPr txBox="1"/>
              <p:nvPr/>
            </p:nvSpPr>
            <p:spPr bwMode="auto">
              <a:xfrm>
                <a:off x="8429020" y="3161137"/>
                <a:ext cx="3093055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9" name="iṥļíďe">
              <a:extLst>
                <a:ext uri="{FF2B5EF4-FFF2-40B4-BE49-F238E27FC236}">
                  <a16:creationId xmlns:a16="http://schemas.microsoft.com/office/drawing/2014/main" xmlns="" id="{BCD4A0EA-CDC1-49CB-BB02-9016B1959E8A}"/>
                </a:ext>
              </a:extLst>
            </p:cNvPr>
            <p:cNvGrpSpPr/>
            <p:nvPr/>
          </p:nvGrpSpPr>
          <p:grpSpPr>
            <a:xfrm>
              <a:off x="9255306" y="2198851"/>
              <a:ext cx="2263594" cy="1111889"/>
              <a:chOff x="8429020" y="3161137"/>
              <a:chExt cx="3093055" cy="1111889"/>
            </a:xfrm>
          </p:grpSpPr>
          <p:sp>
            <p:nvSpPr>
              <p:cNvPr id="26" name="ïśḷïdé">
                <a:extLst>
                  <a:ext uri="{FF2B5EF4-FFF2-40B4-BE49-F238E27FC236}">
                    <a16:creationId xmlns:a16="http://schemas.microsoft.com/office/drawing/2014/main" xmlns="" id="{2047798C-8692-4E1F-9446-5AD730611C6D}"/>
                  </a:ext>
                </a:extLst>
              </p:cNvPr>
              <p:cNvSpPr/>
              <p:nvPr/>
            </p:nvSpPr>
            <p:spPr bwMode="auto">
              <a:xfrm>
                <a:off x="8429020" y="3548735"/>
                <a:ext cx="3093055" cy="724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171450" indent="-171450">
                  <a:lnSpc>
                    <a:spcPct val="12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marL="171450" indent="-171450">
                  <a:lnSpc>
                    <a:spcPct val="12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7" name="ïŝ1iḋé">
                <a:extLst>
                  <a:ext uri="{FF2B5EF4-FFF2-40B4-BE49-F238E27FC236}">
                    <a16:creationId xmlns:a16="http://schemas.microsoft.com/office/drawing/2014/main" xmlns="" id="{446C40BA-38FA-4B46-95C0-61ADFA05E7F3}"/>
                  </a:ext>
                </a:extLst>
              </p:cNvPr>
              <p:cNvSpPr txBox="1"/>
              <p:nvPr/>
            </p:nvSpPr>
            <p:spPr bwMode="auto">
              <a:xfrm>
                <a:off x="8429020" y="3161137"/>
                <a:ext cx="3093055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10" name="iṩḷiďê">
              <a:extLst>
                <a:ext uri="{FF2B5EF4-FFF2-40B4-BE49-F238E27FC236}">
                  <a16:creationId xmlns:a16="http://schemas.microsoft.com/office/drawing/2014/main" xmlns="" id="{ED91B085-FBE0-4BDF-A7A0-EA51A028B981}"/>
                </a:ext>
              </a:extLst>
            </p:cNvPr>
            <p:cNvGrpSpPr/>
            <p:nvPr/>
          </p:nvGrpSpPr>
          <p:grpSpPr>
            <a:xfrm>
              <a:off x="5640518" y="3898223"/>
              <a:ext cx="2263594" cy="1111889"/>
              <a:chOff x="8429020" y="3161137"/>
              <a:chExt cx="3093055" cy="1111889"/>
            </a:xfrm>
          </p:grpSpPr>
          <p:sp>
            <p:nvSpPr>
              <p:cNvPr id="24" name="ïṡḷïḋê">
                <a:extLst>
                  <a:ext uri="{FF2B5EF4-FFF2-40B4-BE49-F238E27FC236}">
                    <a16:creationId xmlns:a16="http://schemas.microsoft.com/office/drawing/2014/main" xmlns="" id="{95EA81A2-C1FE-4FC5-84AA-2E7DCCE4F702}"/>
                  </a:ext>
                </a:extLst>
              </p:cNvPr>
              <p:cNvSpPr/>
              <p:nvPr/>
            </p:nvSpPr>
            <p:spPr bwMode="auto">
              <a:xfrm>
                <a:off x="8429020" y="3548735"/>
                <a:ext cx="3093055" cy="724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171450" indent="-171450">
                  <a:lnSpc>
                    <a:spcPct val="12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marL="171450" indent="-171450">
                  <a:lnSpc>
                    <a:spcPct val="12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5" name="íṡḻîḓè">
                <a:extLst>
                  <a:ext uri="{FF2B5EF4-FFF2-40B4-BE49-F238E27FC236}">
                    <a16:creationId xmlns:a16="http://schemas.microsoft.com/office/drawing/2014/main" xmlns="" id="{21C0DC96-1CBD-4657-8761-05E446154C38}"/>
                  </a:ext>
                </a:extLst>
              </p:cNvPr>
              <p:cNvSpPr txBox="1"/>
              <p:nvPr/>
            </p:nvSpPr>
            <p:spPr bwMode="auto">
              <a:xfrm>
                <a:off x="8429020" y="3161137"/>
                <a:ext cx="3093055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11" name="îṡḷíďé">
              <a:extLst>
                <a:ext uri="{FF2B5EF4-FFF2-40B4-BE49-F238E27FC236}">
                  <a16:creationId xmlns:a16="http://schemas.microsoft.com/office/drawing/2014/main" xmlns="" id="{B0728D61-6C8E-4F34-A2EE-7E7021A0829A}"/>
                </a:ext>
              </a:extLst>
            </p:cNvPr>
            <p:cNvGrpSpPr/>
            <p:nvPr/>
          </p:nvGrpSpPr>
          <p:grpSpPr>
            <a:xfrm>
              <a:off x="9255306" y="3898223"/>
              <a:ext cx="2263594" cy="1111889"/>
              <a:chOff x="8429020" y="3161137"/>
              <a:chExt cx="3093055" cy="1111889"/>
            </a:xfrm>
          </p:grpSpPr>
          <p:sp>
            <p:nvSpPr>
              <p:cNvPr id="22" name="îs1îḓe">
                <a:extLst>
                  <a:ext uri="{FF2B5EF4-FFF2-40B4-BE49-F238E27FC236}">
                    <a16:creationId xmlns:a16="http://schemas.microsoft.com/office/drawing/2014/main" xmlns="" id="{1B8F3940-78CD-4097-A556-A236355C0D89}"/>
                  </a:ext>
                </a:extLst>
              </p:cNvPr>
              <p:cNvSpPr/>
              <p:nvPr/>
            </p:nvSpPr>
            <p:spPr bwMode="auto">
              <a:xfrm>
                <a:off x="8429020" y="3548735"/>
                <a:ext cx="3093055" cy="724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171450" indent="-171450">
                  <a:lnSpc>
                    <a:spcPct val="12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marL="171450" indent="-171450">
                  <a:lnSpc>
                    <a:spcPct val="12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3" name="îṧlîḑê">
                <a:extLst>
                  <a:ext uri="{FF2B5EF4-FFF2-40B4-BE49-F238E27FC236}">
                    <a16:creationId xmlns:a16="http://schemas.microsoft.com/office/drawing/2014/main" xmlns="" id="{9F690B82-A857-4118-9E25-782BB62FCED9}"/>
                  </a:ext>
                </a:extLst>
              </p:cNvPr>
              <p:cNvSpPr txBox="1"/>
              <p:nvPr/>
            </p:nvSpPr>
            <p:spPr bwMode="auto">
              <a:xfrm>
                <a:off x="8429020" y="3161137"/>
                <a:ext cx="3093055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12" name="îş1îḍè">
              <a:extLst>
                <a:ext uri="{FF2B5EF4-FFF2-40B4-BE49-F238E27FC236}">
                  <a16:creationId xmlns:a16="http://schemas.microsoft.com/office/drawing/2014/main" xmlns="" id="{3C7A0B16-164F-4174-91F1-095312AA2202}"/>
                </a:ext>
              </a:extLst>
            </p:cNvPr>
            <p:cNvGrpSpPr/>
            <p:nvPr/>
          </p:nvGrpSpPr>
          <p:grpSpPr>
            <a:xfrm>
              <a:off x="8389710" y="2363530"/>
              <a:ext cx="731520" cy="731520"/>
              <a:chOff x="8389710" y="2363530"/>
              <a:chExt cx="731520" cy="731520"/>
            </a:xfrm>
          </p:grpSpPr>
          <p:sp>
            <p:nvSpPr>
              <p:cNvPr id="20" name="íṩ1ïḑê">
                <a:extLst>
                  <a:ext uri="{FF2B5EF4-FFF2-40B4-BE49-F238E27FC236}">
                    <a16:creationId xmlns:a16="http://schemas.microsoft.com/office/drawing/2014/main" xmlns="" id="{91405FB7-7CA8-4202-B700-ED3D57195952}"/>
                  </a:ext>
                </a:extLst>
              </p:cNvPr>
              <p:cNvSpPr/>
              <p:nvPr/>
            </p:nvSpPr>
            <p:spPr>
              <a:xfrm>
                <a:off x="8389710" y="2363530"/>
                <a:ext cx="731520" cy="731520"/>
              </a:xfrm>
              <a:prstGeom prst="flowChartDocumen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1" name="iśḻîďê">
                <a:extLst>
                  <a:ext uri="{FF2B5EF4-FFF2-40B4-BE49-F238E27FC236}">
                    <a16:creationId xmlns:a16="http://schemas.microsoft.com/office/drawing/2014/main" xmlns="" id="{583D8154-5840-4244-BF18-1AA9DD8C766D}"/>
                  </a:ext>
                </a:extLst>
              </p:cNvPr>
              <p:cNvSpPr/>
              <p:nvPr/>
            </p:nvSpPr>
            <p:spPr bwMode="auto">
              <a:xfrm flipH="1">
                <a:off x="8572637" y="2553455"/>
                <a:ext cx="365666" cy="351670"/>
              </a:xfrm>
              <a:custGeom>
                <a:avLst/>
                <a:gdLst>
                  <a:gd name="connsiteX0" fmla="*/ 61288 w 609549"/>
                  <a:gd name="connsiteY0" fmla="*/ 383285 h 586216"/>
                  <a:gd name="connsiteX1" fmla="*/ 71162 w 609549"/>
                  <a:gd name="connsiteY1" fmla="*/ 387101 h 586216"/>
                  <a:gd name="connsiteX2" fmla="*/ 120018 w 609549"/>
                  <a:gd name="connsiteY2" fmla="*/ 435892 h 586216"/>
                  <a:gd name="connsiteX3" fmla="*/ 120018 w 609549"/>
                  <a:gd name="connsiteY3" fmla="*/ 454200 h 586216"/>
                  <a:gd name="connsiteX4" fmla="*/ 56639 w 609549"/>
                  <a:gd name="connsiteY4" fmla="*/ 517543 h 586216"/>
                  <a:gd name="connsiteX5" fmla="*/ 35592 w 609549"/>
                  <a:gd name="connsiteY5" fmla="*/ 513644 h 586216"/>
                  <a:gd name="connsiteX6" fmla="*/ 51877 w 609549"/>
                  <a:gd name="connsiteY6" fmla="*/ 388099 h 586216"/>
                  <a:gd name="connsiteX7" fmla="*/ 61288 w 609549"/>
                  <a:gd name="connsiteY7" fmla="*/ 383285 h 586216"/>
                  <a:gd name="connsiteX8" fmla="*/ 235245 w 609549"/>
                  <a:gd name="connsiteY8" fmla="*/ 302810 h 586216"/>
                  <a:gd name="connsiteX9" fmla="*/ 306042 w 609549"/>
                  <a:gd name="connsiteY9" fmla="*/ 373466 h 586216"/>
                  <a:gd name="connsiteX10" fmla="*/ 258717 w 609549"/>
                  <a:gd name="connsiteY10" fmla="*/ 420680 h 586216"/>
                  <a:gd name="connsiteX11" fmla="*/ 230246 w 609549"/>
                  <a:gd name="connsiteY11" fmla="*/ 550152 h 586216"/>
                  <a:gd name="connsiteX12" fmla="*/ 92223 w 609549"/>
                  <a:gd name="connsiteY12" fmla="*/ 575305 h 586216"/>
                  <a:gd name="connsiteX13" fmla="*/ 88748 w 609549"/>
                  <a:gd name="connsiteY13" fmla="*/ 556143 h 586216"/>
                  <a:gd name="connsiteX14" fmla="*/ 165115 w 609549"/>
                  <a:gd name="connsiteY14" fmla="*/ 479877 h 586216"/>
                  <a:gd name="connsiteX15" fmla="*/ 165115 w 609549"/>
                  <a:gd name="connsiteY15" fmla="*/ 446308 h 586216"/>
                  <a:gd name="connsiteX16" fmla="*/ 88700 w 609549"/>
                  <a:gd name="connsiteY16" fmla="*/ 369995 h 586216"/>
                  <a:gd name="connsiteX17" fmla="*/ 92128 w 609549"/>
                  <a:gd name="connsiteY17" fmla="*/ 350976 h 586216"/>
                  <a:gd name="connsiteX18" fmla="*/ 189111 w 609549"/>
                  <a:gd name="connsiteY18" fmla="*/ 348884 h 586216"/>
                  <a:gd name="connsiteX19" fmla="*/ 257958 w 609549"/>
                  <a:gd name="connsiteY19" fmla="*/ 161679 h 586216"/>
                  <a:gd name="connsiteX20" fmla="*/ 317251 w 609549"/>
                  <a:gd name="connsiteY20" fmla="*/ 220879 h 586216"/>
                  <a:gd name="connsiteX21" fmla="*/ 388070 w 609549"/>
                  <a:gd name="connsiteY21" fmla="*/ 291586 h 586216"/>
                  <a:gd name="connsiteX22" fmla="*/ 604906 w 609549"/>
                  <a:gd name="connsiteY22" fmla="*/ 508130 h 586216"/>
                  <a:gd name="connsiteX23" fmla="*/ 604906 w 609549"/>
                  <a:gd name="connsiteY23" fmla="*/ 530526 h 586216"/>
                  <a:gd name="connsiteX24" fmla="*/ 556567 w 609549"/>
                  <a:gd name="connsiteY24" fmla="*/ 578789 h 586216"/>
                  <a:gd name="connsiteX25" fmla="*/ 545327 w 609549"/>
                  <a:gd name="connsiteY25" fmla="*/ 583449 h 586216"/>
                  <a:gd name="connsiteX26" fmla="*/ 534135 w 609549"/>
                  <a:gd name="connsiteY26" fmla="*/ 578789 h 586216"/>
                  <a:gd name="connsiteX27" fmla="*/ 317251 w 609549"/>
                  <a:gd name="connsiteY27" fmla="*/ 362293 h 586216"/>
                  <a:gd name="connsiteX28" fmla="*/ 246481 w 609549"/>
                  <a:gd name="connsiteY28" fmla="*/ 291586 h 586216"/>
                  <a:gd name="connsiteX29" fmla="*/ 187140 w 609549"/>
                  <a:gd name="connsiteY29" fmla="*/ 232339 h 586216"/>
                  <a:gd name="connsiteX30" fmla="*/ 58606 w 609549"/>
                  <a:gd name="connsiteY30" fmla="*/ 160814 h 586216"/>
                  <a:gd name="connsiteX31" fmla="*/ 126401 w 609549"/>
                  <a:gd name="connsiteY31" fmla="*/ 228498 h 586216"/>
                  <a:gd name="connsiteX32" fmla="*/ 111975 w 609549"/>
                  <a:gd name="connsiteY32" fmla="*/ 242899 h 586216"/>
                  <a:gd name="connsiteX33" fmla="*/ 119307 w 609549"/>
                  <a:gd name="connsiteY33" fmla="*/ 250219 h 586216"/>
                  <a:gd name="connsiteX34" fmla="*/ 119307 w 609549"/>
                  <a:gd name="connsiteY34" fmla="*/ 277692 h 586216"/>
                  <a:gd name="connsiteX35" fmla="*/ 115641 w 609549"/>
                  <a:gd name="connsiteY35" fmla="*/ 281352 h 586216"/>
                  <a:gd name="connsiteX36" fmla="*/ 88123 w 609549"/>
                  <a:gd name="connsiteY36" fmla="*/ 281352 h 586216"/>
                  <a:gd name="connsiteX37" fmla="*/ 5712 w 609549"/>
                  <a:gd name="connsiteY37" fmla="*/ 199029 h 586216"/>
                  <a:gd name="connsiteX38" fmla="*/ 5712 w 609549"/>
                  <a:gd name="connsiteY38" fmla="*/ 171604 h 586216"/>
                  <a:gd name="connsiteX39" fmla="*/ 9378 w 609549"/>
                  <a:gd name="connsiteY39" fmla="*/ 167944 h 586216"/>
                  <a:gd name="connsiteX40" fmla="*/ 36849 w 609549"/>
                  <a:gd name="connsiteY40" fmla="*/ 167944 h 586216"/>
                  <a:gd name="connsiteX41" fmla="*/ 44180 w 609549"/>
                  <a:gd name="connsiteY41" fmla="*/ 175264 h 586216"/>
                  <a:gd name="connsiteX42" fmla="*/ 585775 w 609549"/>
                  <a:gd name="connsiteY42" fmla="*/ 66370 h 586216"/>
                  <a:gd name="connsiteX43" fmla="*/ 595263 w 609549"/>
                  <a:gd name="connsiteY43" fmla="*/ 73839 h 586216"/>
                  <a:gd name="connsiteX44" fmla="*/ 578978 w 609549"/>
                  <a:gd name="connsiteY44" fmla="*/ 199341 h 586216"/>
                  <a:gd name="connsiteX45" fmla="*/ 559693 w 609549"/>
                  <a:gd name="connsiteY45" fmla="*/ 200387 h 586216"/>
                  <a:gd name="connsiteX46" fmla="*/ 510789 w 609549"/>
                  <a:gd name="connsiteY46" fmla="*/ 151612 h 586216"/>
                  <a:gd name="connsiteX47" fmla="*/ 510789 w 609549"/>
                  <a:gd name="connsiteY47" fmla="*/ 133262 h 586216"/>
                  <a:gd name="connsiteX48" fmla="*/ 574216 w 609549"/>
                  <a:gd name="connsiteY48" fmla="*/ 69988 h 586216"/>
                  <a:gd name="connsiteX49" fmla="*/ 585775 w 609549"/>
                  <a:gd name="connsiteY49" fmla="*/ 66370 h 586216"/>
                  <a:gd name="connsiteX50" fmla="*/ 158702 w 609549"/>
                  <a:gd name="connsiteY50" fmla="*/ 26758 h 586216"/>
                  <a:gd name="connsiteX51" fmla="*/ 172463 w 609549"/>
                  <a:gd name="connsiteY51" fmla="*/ 32464 h 586216"/>
                  <a:gd name="connsiteX52" fmla="*/ 179701 w 609549"/>
                  <a:gd name="connsiteY52" fmla="*/ 39691 h 586216"/>
                  <a:gd name="connsiteX53" fmla="*/ 246935 w 609549"/>
                  <a:gd name="connsiteY53" fmla="*/ 106831 h 586216"/>
                  <a:gd name="connsiteX54" fmla="*/ 254886 w 609549"/>
                  <a:gd name="connsiteY54" fmla="*/ 114819 h 586216"/>
                  <a:gd name="connsiteX55" fmla="*/ 257600 w 609549"/>
                  <a:gd name="connsiteY55" fmla="*/ 138879 h 586216"/>
                  <a:gd name="connsiteX56" fmla="*/ 254886 w 609549"/>
                  <a:gd name="connsiteY56" fmla="*/ 142255 h 586216"/>
                  <a:gd name="connsiteX57" fmla="*/ 252315 w 609549"/>
                  <a:gd name="connsiteY57" fmla="*/ 144823 h 586216"/>
                  <a:gd name="connsiteX58" fmla="*/ 246696 w 609549"/>
                  <a:gd name="connsiteY58" fmla="*/ 150434 h 586216"/>
                  <a:gd name="connsiteX59" fmla="*/ 175892 w 609549"/>
                  <a:gd name="connsiteY59" fmla="*/ 221140 h 586216"/>
                  <a:gd name="connsiteX60" fmla="*/ 172463 w 609549"/>
                  <a:gd name="connsiteY60" fmla="*/ 224611 h 586216"/>
                  <a:gd name="connsiteX61" fmla="*/ 170130 w 609549"/>
                  <a:gd name="connsiteY61" fmla="*/ 226560 h 586216"/>
                  <a:gd name="connsiteX62" fmla="*/ 162274 w 609549"/>
                  <a:gd name="connsiteY62" fmla="*/ 229936 h 586216"/>
                  <a:gd name="connsiteX63" fmla="*/ 158702 w 609549"/>
                  <a:gd name="connsiteY63" fmla="*/ 230269 h 586216"/>
                  <a:gd name="connsiteX64" fmla="*/ 144942 w 609549"/>
                  <a:gd name="connsiteY64" fmla="*/ 224611 h 586216"/>
                  <a:gd name="connsiteX65" fmla="*/ 137609 w 609549"/>
                  <a:gd name="connsiteY65" fmla="*/ 217288 h 586216"/>
                  <a:gd name="connsiteX66" fmla="*/ 69804 w 609549"/>
                  <a:gd name="connsiteY66" fmla="*/ 149578 h 586216"/>
                  <a:gd name="connsiteX67" fmla="*/ 62519 w 609549"/>
                  <a:gd name="connsiteY67" fmla="*/ 142255 h 586216"/>
                  <a:gd name="connsiteX68" fmla="*/ 62519 w 609549"/>
                  <a:gd name="connsiteY68" fmla="*/ 114819 h 586216"/>
                  <a:gd name="connsiteX69" fmla="*/ 144942 w 609549"/>
                  <a:gd name="connsiteY69" fmla="*/ 32464 h 586216"/>
                  <a:gd name="connsiteX70" fmla="*/ 158702 w 609549"/>
                  <a:gd name="connsiteY70" fmla="*/ 26758 h 586216"/>
                  <a:gd name="connsiteX71" fmla="*/ 254809 w 609549"/>
                  <a:gd name="connsiteY71" fmla="*/ 6542 h 586216"/>
                  <a:gd name="connsiteX72" fmla="*/ 321015 w 609549"/>
                  <a:gd name="connsiteY72" fmla="*/ 29913 h 586216"/>
                  <a:gd name="connsiteX73" fmla="*/ 260017 w 609549"/>
                  <a:gd name="connsiteY73" fmla="*/ 97465 h 586216"/>
                  <a:gd name="connsiteX74" fmla="*/ 193067 w 609549"/>
                  <a:gd name="connsiteY74" fmla="*/ 30626 h 586216"/>
                  <a:gd name="connsiteX75" fmla="*/ 254809 w 609549"/>
                  <a:gd name="connsiteY75" fmla="*/ 6542 h 586216"/>
                  <a:gd name="connsiteX76" fmla="*/ 503105 w 609549"/>
                  <a:gd name="connsiteY76" fmla="*/ 953 h 586216"/>
                  <a:gd name="connsiteX77" fmla="*/ 538560 w 609549"/>
                  <a:gd name="connsiteY77" fmla="*/ 10911 h 586216"/>
                  <a:gd name="connsiteX78" fmla="*/ 542083 w 609549"/>
                  <a:gd name="connsiteY78" fmla="*/ 30073 h 586216"/>
                  <a:gd name="connsiteX79" fmla="*/ 465709 w 609549"/>
                  <a:gd name="connsiteY79" fmla="*/ 106341 h 586216"/>
                  <a:gd name="connsiteX80" fmla="*/ 465709 w 609549"/>
                  <a:gd name="connsiteY80" fmla="*/ 139911 h 586216"/>
                  <a:gd name="connsiteX81" fmla="*/ 542131 w 609549"/>
                  <a:gd name="connsiteY81" fmla="*/ 216227 h 586216"/>
                  <a:gd name="connsiteX82" fmla="*/ 538655 w 609549"/>
                  <a:gd name="connsiteY82" fmla="*/ 235246 h 586216"/>
                  <a:gd name="connsiteX83" fmla="*/ 442187 w 609549"/>
                  <a:gd name="connsiteY83" fmla="*/ 237528 h 586216"/>
                  <a:gd name="connsiteX84" fmla="*/ 399238 w 609549"/>
                  <a:gd name="connsiteY84" fmla="*/ 280370 h 586216"/>
                  <a:gd name="connsiteX85" fmla="*/ 328482 w 609549"/>
                  <a:gd name="connsiteY85" fmla="*/ 209712 h 586216"/>
                  <a:gd name="connsiteX86" fmla="*/ 372240 w 609549"/>
                  <a:gd name="connsiteY86" fmla="*/ 166015 h 586216"/>
                  <a:gd name="connsiteX87" fmla="*/ 400571 w 609549"/>
                  <a:gd name="connsiteY87" fmla="*/ 36064 h 586216"/>
                  <a:gd name="connsiteX88" fmla="*/ 503105 w 609549"/>
                  <a:gd name="connsiteY88" fmla="*/ 953 h 586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609549" h="586216">
                    <a:moveTo>
                      <a:pt x="61288" y="383285"/>
                    </a:moveTo>
                    <a:cubicBezTo>
                      <a:pt x="64829" y="383106"/>
                      <a:pt x="68448" y="384367"/>
                      <a:pt x="71162" y="387101"/>
                    </a:cubicBezTo>
                    <a:lnTo>
                      <a:pt x="120018" y="435892"/>
                    </a:lnTo>
                    <a:cubicBezTo>
                      <a:pt x="125113" y="440933"/>
                      <a:pt x="125113" y="449160"/>
                      <a:pt x="120018" y="454200"/>
                    </a:cubicBezTo>
                    <a:lnTo>
                      <a:pt x="56639" y="517543"/>
                    </a:lnTo>
                    <a:cubicBezTo>
                      <a:pt x="50211" y="523963"/>
                      <a:pt x="39211" y="522013"/>
                      <a:pt x="35592" y="513644"/>
                    </a:cubicBezTo>
                    <a:cubicBezTo>
                      <a:pt x="17783" y="472794"/>
                      <a:pt x="23211" y="424288"/>
                      <a:pt x="51877" y="388099"/>
                    </a:cubicBezTo>
                    <a:cubicBezTo>
                      <a:pt x="54282" y="385079"/>
                      <a:pt x="57746" y="383463"/>
                      <a:pt x="61288" y="383285"/>
                    </a:cubicBezTo>
                    <a:close/>
                    <a:moveTo>
                      <a:pt x="235245" y="302810"/>
                    </a:moveTo>
                    <a:lnTo>
                      <a:pt x="306042" y="373466"/>
                    </a:lnTo>
                    <a:lnTo>
                      <a:pt x="258717" y="420680"/>
                    </a:lnTo>
                    <a:cubicBezTo>
                      <a:pt x="274667" y="464329"/>
                      <a:pt x="265192" y="515300"/>
                      <a:pt x="230246" y="550152"/>
                    </a:cubicBezTo>
                    <a:cubicBezTo>
                      <a:pt x="192919" y="587430"/>
                      <a:pt x="137644" y="595798"/>
                      <a:pt x="92223" y="575305"/>
                    </a:cubicBezTo>
                    <a:cubicBezTo>
                      <a:pt x="84701" y="571882"/>
                      <a:pt x="82892" y="561992"/>
                      <a:pt x="88748" y="556143"/>
                    </a:cubicBezTo>
                    <a:lnTo>
                      <a:pt x="165115" y="479877"/>
                    </a:lnTo>
                    <a:cubicBezTo>
                      <a:pt x="174399" y="470605"/>
                      <a:pt x="174399" y="455580"/>
                      <a:pt x="165115" y="446308"/>
                    </a:cubicBezTo>
                    <a:lnTo>
                      <a:pt x="88700" y="369995"/>
                    </a:lnTo>
                    <a:cubicBezTo>
                      <a:pt x="82844" y="364194"/>
                      <a:pt x="84653" y="354399"/>
                      <a:pt x="92128" y="350976"/>
                    </a:cubicBezTo>
                    <a:cubicBezTo>
                      <a:pt x="122789" y="337092"/>
                      <a:pt x="157973" y="336379"/>
                      <a:pt x="189111" y="348884"/>
                    </a:cubicBezTo>
                    <a:close/>
                    <a:moveTo>
                      <a:pt x="257958" y="161679"/>
                    </a:moveTo>
                    <a:lnTo>
                      <a:pt x="317251" y="220879"/>
                    </a:lnTo>
                    <a:lnTo>
                      <a:pt x="388070" y="291586"/>
                    </a:lnTo>
                    <a:lnTo>
                      <a:pt x="604906" y="508130"/>
                    </a:lnTo>
                    <a:cubicBezTo>
                      <a:pt x="611097" y="514311"/>
                      <a:pt x="611097" y="524344"/>
                      <a:pt x="604906" y="530526"/>
                    </a:cubicBezTo>
                    <a:lnTo>
                      <a:pt x="556567" y="578789"/>
                    </a:lnTo>
                    <a:cubicBezTo>
                      <a:pt x="553471" y="581880"/>
                      <a:pt x="549423" y="583449"/>
                      <a:pt x="545327" y="583449"/>
                    </a:cubicBezTo>
                    <a:cubicBezTo>
                      <a:pt x="541279" y="583449"/>
                      <a:pt x="537231" y="581880"/>
                      <a:pt x="534135" y="578789"/>
                    </a:cubicBezTo>
                    <a:lnTo>
                      <a:pt x="317251" y="362293"/>
                    </a:lnTo>
                    <a:lnTo>
                      <a:pt x="246481" y="291586"/>
                    </a:lnTo>
                    <a:lnTo>
                      <a:pt x="187140" y="232339"/>
                    </a:lnTo>
                    <a:close/>
                    <a:moveTo>
                      <a:pt x="58606" y="160814"/>
                    </a:moveTo>
                    <a:lnTo>
                      <a:pt x="126401" y="228498"/>
                    </a:lnTo>
                    <a:lnTo>
                      <a:pt x="111975" y="242899"/>
                    </a:lnTo>
                    <a:lnTo>
                      <a:pt x="119307" y="250219"/>
                    </a:lnTo>
                    <a:cubicBezTo>
                      <a:pt x="126877" y="257824"/>
                      <a:pt x="126877" y="270087"/>
                      <a:pt x="119307" y="277692"/>
                    </a:cubicBezTo>
                    <a:lnTo>
                      <a:pt x="115641" y="281352"/>
                    </a:lnTo>
                    <a:cubicBezTo>
                      <a:pt x="108024" y="288909"/>
                      <a:pt x="95741" y="288909"/>
                      <a:pt x="88123" y="281352"/>
                    </a:cubicBezTo>
                    <a:lnTo>
                      <a:pt x="5712" y="199029"/>
                    </a:lnTo>
                    <a:cubicBezTo>
                      <a:pt x="-1905" y="191424"/>
                      <a:pt x="-1905" y="179161"/>
                      <a:pt x="5712" y="171604"/>
                    </a:cubicBezTo>
                    <a:lnTo>
                      <a:pt x="9378" y="167944"/>
                    </a:lnTo>
                    <a:cubicBezTo>
                      <a:pt x="16948" y="160339"/>
                      <a:pt x="29231" y="160339"/>
                      <a:pt x="36849" y="167944"/>
                    </a:cubicBezTo>
                    <a:lnTo>
                      <a:pt x="44180" y="175264"/>
                    </a:lnTo>
                    <a:close/>
                    <a:moveTo>
                      <a:pt x="585775" y="66370"/>
                    </a:moveTo>
                    <a:cubicBezTo>
                      <a:pt x="589775" y="67101"/>
                      <a:pt x="593430" y="69680"/>
                      <a:pt x="595263" y="73839"/>
                    </a:cubicBezTo>
                    <a:cubicBezTo>
                      <a:pt x="613072" y="114675"/>
                      <a:pt x="607644" y="163212"/>
                      <a:pt x="578978" y="199341"/>
                    </a:cubicBezTo>
                    <a:cubicBezTo>
                      <a:pt x="574168" y="205379"/>
                      <a:pt x="565121" y="205854"/>
                      <a:pt x="559693" y="200387"/>
                    </a:cubicBezTo>
                    <a:lnTo>
                      <a:pt x="510789" y="151612"/>
                    </a:lnTo>
                    <a:cubicBezTo>
                      <a:pt x="505742" y="146526"/>
                      <a:pt x="505742" y="138349"/>
                      <a:pt x="510789" y="133262"/>
                    </a:cubicBezTo>
                    <a:lnTo>
                      <a:pt x="574216" y="69988"/>
                    </a:lnTo>
                    <a:cubicBezTo>
                      <a:pt x="577430" y="66756"/>
                      <a:pt x="581775" y="65639"/>
                      <a:pt x="585775" y="66370"/>
                    </a:cubicBezTo>
                    <a:close/>
                    <a:moveTo>
                      <a:pt x="158702" y="26758"/>
                    </a:moveTo>
                    <a:cubicBezTo>
                      <a:pt x="163655" y="26758"/>
                      <a:pt x="168654" y="28660"/>
                      <a:pt x="172463" y="32464"/>
                    </a:cubicBezTo>
                    <a:lnTo>
                      <a:pt x="179701" y="39691"/>
                    </a:lnTo>
                    <a:lnTo>
                      <a:pt x="246935" y="106831"/>
                    </a:lnTo>
                    <a:lnTo>
                      <a:pt x="254886" y="114819"/>
                    </a:lnTo>
                    <a:cubicBezTo>
                      <a:pt x="261457" y="121334"/>
                      <a:pt x="262362" y="131414"/>
                      <a:pt x="257600" y="138879"/>
                    </a:cubicBezTo>
                    <a:cubicBezTo>
                      <a:pt x="256839" y="140068"/>
                      <a:pt x="255934" y="141209"/>
                      <a:pt x="254886" y="142255"/>
                    </a:cubicBezTo>
                    <a:lnTo>
                      <a:pt x="252315" y="144823"/>
                    </a:lnTo>
                    <a:lnTo>
                      <a:pt x="246696" y="150434"/>
                    </a:lnTo>
                    <a:lnTo>
                      <a:pt x="175892" y="221140"/>
                    </a:lnTo>
                    <a:lnTo>
                      <a:pt x="172463" y="224611"/>
                    </a:lnTo>
                    <a:cubicBezTo>
                      <a:pt x="171702" y="225324"/>
                      <a:pt x="170940" y="225990"/>
                      <a:pt x="170130" y="226560"/>
                    </a:cubicBezTo>
                    <a:cubicBezTo>
                      <a:pt x="167749" y="228319"/>
                      <a:pt x="165083" y="229413"/>
                      <a:pt x="162274" y="229936"/>
                    </a:cubicBezTo>
                    <a:cubicBezTo>
                      <a:pt x="161083" y="230174"/>
                      <a:pt x="159893" y="230269"/>
                      <a:pt x="158702" y="230269"/>
                    </a:cubicBezTo>
                    <a:cubicBezTo>
                      <a:pt x="153703" y="230269"/>
                      <a:pt x="148751" y="228367"/>
                      <a:pt x="144942" y="224611"/>
                    </a:cubicBezTo>
                    <a:lnTo>
                      <a:pt x="137609" y="217288"/>
                    </a:lnTo>
                    <a:lnTo>
                      <a:pt x="69804" y="149578"/>
                    </a:lnTo>
                    <a:lnTo>
                      <a:pt x="62519" y="142255"/>
                    </a:lnTo>
                    <a:cubicBezTo>
                      <a:pt x="54900" y="134647"/>
                      <a:pt x="54900" y="122380"/>
                      <a:pt x="62519" y="114819"/>
                    </a:cubicBezTo>
                    <a:lnTo>
                      <a:pt x="144942" y="32464"/>
                    </a:lnTo>
                    <a:cubicBezTo>
                      <a:pt x="148751" y="28660"/>
                      <a:pt x="153750" y="26758"/>
                      <a:pt x="158702" y="26758"/>
                    </a:cubicBezTo>
                    <a:close/>
                    <a:moveTo>
                      <a:pt x="254809" y="6542"/>
                    </a:moveTo>
                    <a:cubicBezTo>
                      <a:pt x="277279" y="4029"/>
                      <a:pt x="300492" y="9424"/>
                      <a:pt x="321015" y="29913"/>
                    </a:cubicBezTo>
                    <a:cubicBezTo>
                      <a:pt x="380347" y="89193"/>
                      <a:pt x="337205" y="46124"/>
                      <a:pt x="260017" y="97465"/>
                    </a:cubicBezTo>
                    <a:lnTo>
                      <a:pt x="193067" y="30626"/>
                    </a:lnTo>
                    <a:cubicBezTo>
                      <a:pt x="210614" y="19479"/>
                      <a:pt x="232340" y="9056"/>
                      <a:pt x="254809" y="6542"/>
                    </a:cubicBezTo>
                    <a:close/>
                    <a:moveTo>
                      <a:pt x="503105" y="953"/>
                    </a:moveTo>
                    <a:cubicBezTo>
                      <a:pt x="515252" y="2468"/>
                      <a:pt x="527216" y="5788"/>
                      <a:pt x="538560" y="10911"/>
                    </a:cubicBezTo>
                    <a:cubicBezTo>
                      <a:pt x="546131" y="14334"/>
                      <a:pt x="547940" y="24224"/>
                      <a:pt x="542083" y="30073"/>
                    </a:cubicBezTo>
                    <a:lnTo>
                      <a:pt x="465709" y="106341"/>
                    </a:lnTo>
                    <a:cubicBezTo>
                      <a:pt x="456424" y="115613"/>
                      <a:pt x="456424" y="130639"/>
                      <a:pt x="465709" y="139911"/>
                    </a:cubicBezTo>
                    <a:lnTo>
                      <a:pt x="542131" y="216227"/>
                    </a:lnTo>
                    <a:cubicBezTo>
                      <a:pt x="547940" y="222028"/>
                      <a:pt x="546178" y="231823"/>
                      <a:pt x="538655" y="235246"/>
                    </a:cubicBezTo>
                    <a:cubicBezTo>
                      <a:pt x="508181" y="249035"/>
                      <a:pt x="473184" y="249844"/>
                      <a:pt x="442187" y="237528"/>
                    </a:cubicBezTo>
                    <a:lnTo>
                      <a:pt x="399238" y="280370"/>
                    </a:lnTo>
                    <a:lnTo>
                      <a:pt x="328482" y="209712"/>
                    </a:lnTo>
                    <a:lnTo>
                      <a:pt x="372240" y="166015"/>
                    </a:lnTo>
                    <a:cubicBezTo>
                      <a:pt x="356051" y="122270"/>
                      <a:pt x="365527" y="71060"/>
                      <a:pt x="400571" y="36064"/>
                    </a:cubicBezTo>
                    <a:cubicBezTo>
                      <a:pt x="428569" y="8106"/>
                      <a:pt x="466664" y="-3592"/>
                      <a:pt x="503105" y="95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wrap="square" lIns="91440" tIns="45720" rIns="91440" bIns="45720">
                <a:normAutofit lnSpcReduction="10000"/>
              </a:bodyPr>
              <a:lstStyle/>
              <a:p>
                <a:endParaRPr lang="zh-CN" altLang="en-US" dirty="0"/>
              </a:p>
            </p:txBody>
          </p:sp>
        </p:grpSp>
        <p:grpSp>
          <p:nvGrpSpPr>
            <p:cNvPr id="13" name="íṣlídè">
              <a:extLst>
                <a:ext uri="{FF2B5EF4-FFF2-40B4-BE49-F238E27FC236}">
                  <a16:creationId xmlns:a16="http://schemas.microsoft.com/office/drawing/2014/main" xmlns="" id="{E0BB1B32-D1C3-415B-8373-26951CF2212A}"/>
                </a:ext>
              </a:extLst>
            </p:cNvPr>
            <p:cNvGrpSpPr/>
            <p:nvPr/>
          </p:nvGrpSpPr>
          <p:grpSpPr>
            <a:xfrm>
              <a:off x="8389710" y="4062902"/>
              <a:ext cx="731520" cy="731520"/>
              <a:chOff x="8389710" y="4062902"/>
              <a:chExt cx="731520" cy="731520"/>
            </a:xfrm>
          </p:grpSpPr>
          <p:sp>
            <p:nvSpPr>
              <p:cNvPr id="18" name="íSḻîďê">
                <a:extLst>
                  <a:ext uri="{FF2B5EF4-FFF2-40B4-BE49-F238E27FC236}">
                    <a16:creationId xmlns:a16="http://schemas.microsoft.com/office/drawing/2014/main" xmlns="" id="{D0402660-E4A4-40DC-B230-4B5E0898F0BA}"/>
                  </a:ext>
                </a:extLst>
              </p:cNvPr>
              <p:cNvSpPr/>
              <p:nvPr/>
            </p:nvSpPr>
            <p:spPr>
              <a:xfrm>
                <a:off x="8389710" y="4062902"/>
                <a:ext cx="731520" cy="731520"/>
              </a:xfrm>
              <a:prstGeom prst="flowChartDocumen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9" name="í$ļídê">
                <a:extLst>
                  <a:ext uri="{FF2B5EF4-FFF2-40B4-BE49-F238E27FC236}">
                    <a16:creationId xmlns:a16="http://schemas.microsoft.com/office/drawing/2014/main" xmlns="" id="{B498A34C-D605-4CC6-B882-05F84EEEDC9D}"/>
                  </a:ext>
                </a:extLst>
              </p:cNvPr>
              <p:cNvSpPr/>
              <p:nvPr/>
            </p:nvSpPr>
            <p:spPr bwMode="auto">
              <a:xfrm flipH="1">
                <a:off x="8576770" y="4256749"/>
                <a:ext cx="357400" cy="343826"/>
              </a:xfrm>
              <a:custGeom>
                <a:avLst/>
                <a:gdLst>
                  <a:gd name="connsiteX0" fmla="*/ 195114 w 608814"/>
                  <a:gd name="connsiteY0" fmla="*/ 351627 h 585693"/>
                  <a:gd name="connsiteX1" fmla="*/ 258290 w 608814"/>
                  <a:gd name="connsiteY1" fmla="*/ 351627 h 585693"/>
                  <a:gd name="connsiteX2" fmla="*/ 282731 w 608814"/>
                  <a:gd name="connsiteY2" fmla="*/ 376018 h 585693"/>
                  <a:gd name="connsiteX3" fmla="*/ 282731 w 608814"/>
                  <a:gd name="connsiteY3" fmla="*/ 561210 h 585693"/>
                  <a:gd name="connsiteX4" fmla="*/ 258290 w 608814"/>
                  <a:gd name="connsiteY4" fmla="*/ 585693 h 585693"/>
                  <a:gd name="connsiteX5" fmla="*/ 195114 w 608814"/>
                  <a:gd name="connsiteY5" fmla="*/ 585693 h 585693"/>
                  <a:gd name="connsiteX6" fmla="*/ 170673 w 608814"/>
                  <a:gd name="connsiteY6" fmla="*/ 561210 h 585693"/>
                  <a:gd name="connsiteX7" fmla="*/ 170673 w 608814"/>
                  <a:gd name="connsiteY7" fmla="*/ 376018 h 585693"/>
                  <a:gd name="connsiteX8" fmla="*/ 195114 w 608814"/>
                  <a:gd name="connsiteY8" fmla="*/ 351627 h 585693"/>
                  <a:gd name="connsiteX9" fmla="*/ 358100 w 608814"/>
                  <a:gd name="connsiteY9" fmla="*/ 249872 h 585693"/>
                  <a:gd name="connsiteX10" fmla="*/ 421316 w 608814"/>
                  <a:gd name="connsiteY10" fmla="*/ 249872 h 585693"/>
                  <a:gd name="connsiteX11" fmla="*/ 445737 w 608814"/>
                  <a:gd name="connsiteY11" fmla="*/ 274267 h 585693"/>
                  <a:gd name="connsiteX12" fmla="*/ 445737 w 608814"/>
                  <a:gd name="connsiteY12" fmla="*/ 561206 h 585693"/>
                  <a:gd name="connsiteX13" fmla="*/ 421316 w 608814"/>
                  <a:gd name="connsiteY13" fmla="*/ 585693 h 585693"/>
                  <a:gd name="connsiteX14" fmla="*/ 358100 w 608814"/>
                  <a:gd name="connsiteY14" fmla="*/ 585693 h 585693"/>
                  <a:gd name="connsiteX15" fmla="*/ 333679 w 608814"/>
                  <a:gd name="connsiteY15" fmla="*/ 561206 h 585693"/>
                  <a:gd name="connsiteX16" fmla="*/ 333679 w 608814"/>
                  <a:gd name="connsiteY16" fmla="*/ 274267 h 585693"/>
                  <a:gd name="connsiteX17" fmla="*/ 358100 w 608814"/>
                  <a:gd name="connsiteY17" fmla="*/ 249872 h 585693"/>
                  <a:gd name="connsiteX18" fmla="*/ 140260 w 608814"/>
                  <a:gd name="connsiteY18" fmla="*/ 224680 h 585693"/>
                  <a:gd name="connsiteX19" fmla="*/ 191844 w 608814"/>
                  <a:gd name="connsiteY19" fmla="*/ 276122 h 585693"/>
                  <a:gd name="connsiteX20" fmla="*/ 140260 w 608814"/>
                  <a:gd name="connsiteY20" fmla="*/ 327564 h 585693"/>
                  <a:gd name="connsiteX21" fmla="*/ 88676 w 608814"/>
                  <a:gd name="connsiteY21" fmla="*/ 276122 h 585693"/>
                  <a:gd name="connsiteX22" fmla="*/ 140260 w 608814"/>
                  <a:gd name="connsiteY22" fmla="*/ 224680 h 585693"/>
                  <a:gd name="connsiteX23" fmla="*/ 521177 w 608814"/>
                  <a:gd name="connsiteY23" fmla="*/ 148117 h 585693"/>
                  <a:gd name="connsiteX24" fmla="*/ 584301 w 608814"/>
                  <a:gd name="connsiteY24" fmla="*/ 148117 h 585693"/>
                  <a:gd name="connsiteX25" fmla="*/ 608814 w 608814"/>
                  <a:gd name="connsiteY25" fmla="*/ 172601 h 585693"/>
                  <a:gd name="connsiteX26" fmla="*/ 608814 w 608814"/>
                  <a:gd name="connsiteY26" fmla="*/ 561209 h 585693"/>
                  <a:gd name="connsiteX27" fmla="*/ 584301 w 608814"/>
                  <a:gd name="connsiteY27" fmla="*/ 585693 h 585693"/>
                  <a:gd name="connsiteX28" fmla="*/ 521177 w 608814"/>
                  <a:gd name="connsiteY28" fmla="*/ 585693 h 585693"/>
                  <a:gd name="connsiteX29" fmla="*/ 496756 w 608814"/>
                  <a:gd name="connsiteY29" fmla="*/ 561209 h 585693"/>
                  <a:gd name="connsiteX30" fmla="*/ 496756 w 608814"/>
                  <a:gd name="connsiteY30" fmla="*/ 172601 h 585693"/>
                  <a:gd name="connsiteX31" fmla="*/ 521177 w 608814"/>
                  <a:gd name="connsiteY31" fmla="*/ 148117 h 585693"/>
                  <a:gd name="connsiteX32" fmla="*/ 116229 w 608814"/>
                  <a:gd name="connsiteY32" fmla="*/ 131322 h 585693"/>
                  <a:gd name="connsiteX33" fmla="*/ 164246 w 608814"/>
                  <a:gd name="connsiteY33" fmla="*/ 131322 h 585693"/>
                  <a:gd name="connsiteX34" fmla="*/ 184061 w 608814"/>
                  <a:gd name="connsiteY34" fmla="*/ 151113 h 585693"/>
                  <a:gd name="connsiteX35" fmla="*/ 184061 w 608814"/>
                  <a:gd name="connsiteY35" fmla="*/ 171457 h 585693"/>
                  <a:gd name="connsiteX36" fmla="*/ 208669 w 608814"/>
                  <a:gd name="connsiteY36" fmla="*/ 186094 h 585693"/>
                  <a:gd name="connsiteX37" fmla="*/ 226641 w 608814"/>
                  <a:gd name="connsiteY37" fmla="*/ 175692 h 585693"/>
                  <a:gd name="connsiteX38" fmla="*/ 253737 w 608814"/>
                  <a:gd name="connsiteY38" fmla="*/ 182964 h 585693"/>
                  <a:gd name="connsiteX39" fmla="*/ 277792 w 608814"/>
                  <a:gd name="connsiteY39" fmla="*/ 224572 h 585693"/>
                  <a:gd name="connsiteX40" fmla="*/ 279727 w 608814"/>
                  <a:gd name="connsiteY40" fmla="*/ 239577 h 585693"/>
                  <a:gd name="connsiteX41" fmla="*/ 270511 w 608814"/>
                  <a:gd name="connsiteY41" fmla="*/ 251544 h 585693"/>
                  <a:gd name="connsiteX42" fmla="*/ 252355 w 608814"/>
                  <a:gd name="connsiteY42" fmla="*/ 262038 h 585693"/>
                  <a:gd name="connsiteX43" fmla="*/ 253829 w 608814"/>
                  <a:gd name="connsiteY43" fmla="*/ 276122 h 585693"/>
                  <a:gd name="connsiteX44" fmla="*/ 252355 w 608814"/>
                  <a:gd name="connsiteY44" fmla="*/ 290206 h 585693"/>
                  <a:gd name="connsiteX45" fmla="*/ 270511 w 608814"/>
                  <a:gd name="connsiteY45" fmla="*/ 300700 h 585693"/>
                  <a:gd name="connsiteX46" fmla="*/ 278714 w 608814"/>
                  <a:gd name="connsiteY46" fmla="*/ 325094 h 585693"/>
                  <a:gd name="connsiteX47" fmla="*/ 258253 w 608814"/>
                  <a:gd name="connsiteY47" fmla="*/ 321136 h 585693"/>
                  <a:gd name="connsiteX48" fmla="*/ 195858 w 608814"/>
                  <a:gd name="connsiteY48" fmla="*/ 321136 h 585693"/>
                  <a:gd name="connsiteX49" fmla="*/ 212171 w 608814"/>
                  <a:gd name="connsiteY49" fmla="*/ 276122 h 585693"/>
                  <a:gd name="connsiteX50" fmla="*/ 140191 w 608814"/>
                  <a:gd name="connsiteY50" fmla="*/ 204320 h 585693"/>
                  <a:gd name="connsiteX51" fmla="*/ 68304 w 608814"/>
                  <a:gd name="connsiteY51" fmla="*/ 276122 h 585693"/>
                  <a:gd name="connsiteX52" fmla="*/ 140191 w 608814"/>
                  <a:gd name="connsiteY52" fmla="*/ 348016 h 585693"/>
                  <a:gd name="connsiteX53" fmla="*/ 148486 w 608814"/>
                  <a:gd name="connsiteY53" fmla="*/ 347095 h 585693"/>
                  <a:gd name="connsiteX54" fmla="*/ 140099 w 608814"/>
                  <a:gd name="connsiteY54" fmla="*/ 376000 h 585693"/>
                  <a:gd name="connsiteX55" fmla="*/ 140099 w 608814"/>
                  <a:gd name="connsiteY55" fmla="*/ 420922 h 585693"/>
                  <a:gd name="connsiteX56" fmla="*/ 116229 w 608814"/>
                  <a:gd name="connsiteY56" fmla="*/ 420922 h 585693"/>
                  <a:gd name="connsiteX57" fmla="*/ 96413 w 608814"/>
                  <a:gd name="connsiteY57" fmla="*/ 401131 h 585693"/>
                  <a:gd name="connsiteX58" fmla="*/ 96413 w 608814"/>
                  <a:gd name="connsiteY58" fmla="*/ 380787 h 585693"/>
                  <a:gd name="connsiteX59" fmla="*/ 71806 w 608814"/>
                  <a:gd name="connsiteY59" fmla="*/ 366150 h 585693"/>
                  <a:gd name="connsiteX60" fmla="*/ 53742 w 608814"/>
                  <a:gd name="connsiteY60" fmla="*/ 376552 h 585693"/>
                  <a:gd name="connsiteX61" fmla="*/ 38719 w 608814"/>
                  <a:gd name="connsiteY61" fmla="*/ 378577 h 585693"/>
                  <a:gd name="connsiteX62" fmla="*/ 26738 w 608814"/>
                  <a:gd name="connsiteY62" fmla="*/ 369372 h 585693"/>
                  <a:gd name="connsiteX63" fmla="*/ 2683 w 608814"/>
                  <a:gd name="connsiteY63" fmla="*/ 327764 h 585693"/>
                  <a:gd name="connsiteX64" fmla="*/ 9872 w 608814"/>
                  <a:gd name="connsiteY64" fmla="*/ 300700 h 585693"/>
                  <a:gd name="connsiteX65" fmla="*/ 28120 w 608814"/>
                  <a:gd name="connsiteY65" fmla="*/ 290206 h 585693"/>
                  <a:gd name="connsiteX66" fmla="*/ 26645 w 608814"/>
                  <a:gd name="connsiteY66" fmla="*/ 276122 h 585693"/>
                  <a:gd name="connsiteX67" fmla="*/ 28120 w 608814"/>
                  <a:gd name="connsiteY67" fmla="*/ 262038 h 585693"/>
                  <a:gd name="connsiteX68" fmla="*/ 9872 w 608814"/>
                  <a:gd name="connsiteY68" fmla="*/ 251544 h 585693"/>
                  <a:gd name="connsiteX69" fmla="*/ 2683 w 608814"/>
                  <a:gd name="connsiteY69" fmla="*/ 224572 h 585693"/>
                  <a:gd name="connsiteX70" fmla="*/ 26738 w 608814"/>
                  <a:gd name="connsiteY70" fmla="*/ 182964 h 585693"/>
                  <a:gd name="connsiteX71" fmla="*/ 38719 w 608814"/>
                  <a:gd name="connsiteY71" fmla="*/ 173759 h 585693"/>
                  <a:gd name="connsiteX72" fmla="*/ 53742 w 608814"/>
                  <a:gd name="connsiteY72" fmla="*/ 175692 h 585693"/>
                  <a:gd name="connsiteX73" fmla="*/ 71806 w 608814"/>
                  <a:gd name="connsiteY73" fmla="*/ 186094 h 585693"/>
                  <a:gd name="connsiteX74" fmla="*/ 96413 w 608814"/>
                  <a:gd name="connsiteY74" fmla="*/ 171457 h 585693"/>
                  <a:gd name="connsiteX75" fmla="*/ 96413 w 608814"/>
                  <a:gd name="connsiteY75" fmla="*/ 151113 h 585693"/>
                  <a:gd name="connsiteX76" fmla="*/ 116229 w 608814"/>
                  <a:gd name="connsiteY76" fmla="*/ 131322 h 585693"/>
                  <a:gd name="connsiteX77" fmla="*/ 445756 w 608814"/>
                  <a:gd name="connsiteY77" fmla="*/ 83476 h 585693"/>
                  <a:gd name="connsiteX78" fmla="*/ 414140 w 608814"/>
                  <a:gd name="connsiteY78" fmla="*/ 115044 h 585693"/>
                  <a:gd name="connsiteX79" fmla="*/ 445756 w 608814"/>
                  <a:gd name="connsiteY79" fmla="*/ 146520 h 585693"/>
                  <a:gd name="connsiteX80" fmla="*/ 477371 w 608814"/>
                  <a:gd name="connsiteY80" fmla="*/ 115044 h 585693"/>
                  <a:gd name="connsiteX81" fmla="*/ 445756 w 608814"/>
                  <a:gd name="connsiteY81" fmla="*/ 83476 h 585693"/>
                  <a:gd name="connsiteX82" fmla="*/ 426676 w 608814"/>
                  <a:gd name="connsiteY82" fmla="*/ 0 h 585693"/>
                  <a:gd name="connsiteX83" fmla="*/ 464835 w 608814"/>
                  <a:gd name="connsiteY83" fmla="*/ 0 h 585693"/>
                  <a:gd name="connsiteX84" fmla="*/ 480597 w 608814"/>
                  <a:gd name="connsiteY84" fmla="*/ 15738 h 585693"/>
                  <a:gd name="connsiteX85" fmla="*/ 480597 w 608814"/>
                  <a:gd name="connsiteY85" fmla="*/ 31936 h 585693"/>
                  <a:gd name="connsiteX86" fmla="*/ 500138 w 608814"/>
                  <a:gd name="connsiteY86" fmla="*/ 43533 h 585693"/>
                  <a:gd name="connsiteX87" fmla="*/ 514425 w 608814"/>
                  <a:gd name="connsiteY87" fmla="*/ 35249 h 585693"/>
                  <a:gd name="connsiteX88" fmla="*/ 535901 w 608814"/>
                  <a:gd name="connsiteY88" fmla="*/ 40956 h 585693"/>
                  <a:gd name="connsiteX89" fmla="*/ 554981 w 608814"/>
                  <a:gd name="connsiteY89" fmla="*/ 73996 h 585693"/>
                  <a:gd name="connsiteX90" fmla="*/ 556640 w 608814"/>
                  <a:gd name="connsiteY90" fmla="*/ 85961 h 585693"/>
                  <a:gd name="connsiteX91" fmla="*/ 549266 w 608814"/>
                  <a:gd name="connsiteY91" fmla="*/ 95440 h 585693"/>
                  <a:gd name="connsiteX92" fmla="*/ 534887 w 608814"/>
                  <a:gd name="connsiteY92" fmla="*/ 103815 h 585693"/>
                  <a:gd name="connsiteX93" fmla="*/ 535993 w 608814"/>
                  <a:gd name="connsiteY93" fmla="*/ 115044 h 585693"/>
                  <a:gd name="connsiteX94" fmla="*/ 535717 w 608814"/>
                  <a:gd name="connsiteY94" fmla="*/ 117621 h 585693"/>
                  <a:gd name="connsiteX95" fmla="*/ 521153 w 608814"/>
                  <a:gd name="connsiteY95" fmla="*/ 117621 h 585693"/>
                  <a:gd name="connsiteX96" fmla="*/ 466126 w 608814"/>
                  <a:gd name="connsiteY96" fmla="*/ 172565 h 585693"/>
                  <a:gd name="connsiteX97" fmla="*/ 466126 w 608814"/>
                  <a:gd name="connsiteY97" fmla="*/ 229719 h 585693"/>
                  <a:gd name="connsiteX98" fmla="*/ 466126 w 608814"/>
                  <a:gd name="connsiteY98" fmla="*/ 242604 h 585693"/>
                  <a:gd name="connsiteX99" fmla="*/ 453590 w 608814"/>
                  <a:gd name="connsiteY99" fmla="*/ 229995 h 585693"/>
                  <a:gd name="connsiteX100" fmla="*/ 421330 w 608814"/>
                  <a:gd name="connsiteY100" fmla="*/ 219319 h 585693"/>
                  <a:gd name="connsiteX101" fmla="*/ 411928 w 608814"/>
                  <a:gd name="connsiteY101" fmla="*/ 219319 h 585693"/>
                  <a:gd name="connsiteX102" fmla="*/ 410914 w 608814"/>
                  <a:gd name="connsiteY102" fmla="*/ 214257 h 585693"/>
                  <a:gd name="connsiteX103" fmla="*/ 410914 w 608814"/>
                  <a:gd name="connsiteY103" fmla="*/ 198059 h 585693"/>
                  <a:gd name="connsiteX104" fmla="*/ 391373 w 608814"/>
                  <a:gd name="connsiteY104" fmla="*/ 186463 h 585693"/>
                  <a:gd name="connsiteX105" fmla="*/ 377086 w 608814"/>
                  <a:gd name="connsiteY105" fmla="*/ 194746 h 585693"/>
                  <a:gd name="connsiteX106" fmla="*/ 365104 w 608814"/>
                  <a:gd name="connsiteY106" fmla="*/ 196310 h 585693"/>
                  <a:gd name="connsiteX107" fmla="*/ 355610 w 608814"/>
                  <a:gd name="connsiteY107" fmla="*/ 189040 h 585693"/>
                  <a:gd name="connsiteX108" fmla="*/ 336530 w 608814"/>
                  <a:gd name="connsiteY108" fmla="*/ 155999 h 585693"/>
                  <a:gd name="connsiteX109" fmla="*/ 342245 w 608814"/>
                  <a:gd name="connsiteY109" fmla="*/ 134463 h 585693"/>
                  <a:gd name="connsiteX110" fmla="*/ 356716 w 608814"/>
                  <a:gd name="connsiteY110" fmla="*/ 126180 h 585693"/>
                  <a:gd name="connsiteX111" fmla="*/ 355518 w 608814"/>
                  <a:gd name="connsiteY111" fmla="*/ 115044 h 585693"/>
                  <a:gd name="connsiteX112" fmla="*/ 356716 w 608814"/>
                  <a:gd name="connsiteY112" fmla="*/ 103815 h 585693"/>
                  <a:gd name="connsiteX113" fmla="*/ 342245 w 608814"/>
                  <a:gd name="connsiteY113" fmla="*/ 95440 h 585693"/>
                  <a:gd name="connsiteX114" fmla="*/ 336530 w 608814"/>
                  <a:gd name="connsiteY114" fmla="*/ 73996 h 585693"/>
                  <a:gd name="connsiteX115" fmla="*/ 355610 w 608814"/>
                  <a:gd name="connsiteY115" fmla="*/ 40956 h 585693"/>
                  <a:gd name="connsiteX116" fmla="*/ 365104 w 608814"/>
                  <a:gd name="connsiteY116" fmla="*/ 33685 h 585693"/>
                  <a:gd name="connsiteX117" fmla="*/ 377086 w 608814"/>
                  <a:gd name="connsiteY117" fmla="*/ 35249 h 585693"/>
                  <a:gd name="connsiteX118" fmla="*/ 391373 w 608814"/>
                  <a:gd name="connsiteY118" fmla="*/ 43533 h 585693"/>
                  <a:gd name="connsiteX119" fmla="*/ 410914 w 608814"/>
                  <a:gd name="connsiteY119" fmla="*/ 31936 h 585693"/>
                  <a:gd name="connsiteX120" fmla="*/ 410914 w 608814"/>
                  <a:gd name="connsiteY120" fmla="*/ 15738 h 585693"/>
                  <a:gd name="connsiteX121" fmla="*/ 426676 w 608814"/>
                  <a:gd name="connsiteY121" fmla="*/ 0 h 58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608814" h="585693">
                    <a:moveTo>
                      <a:pt x="195114" y="351627"/>
                    </a:moveTo>
                    <a:lnTo>
                      <a:pt x="258290" y="351627"/>
                    </a:lnTo>
                    <a:cubicBezTo>
                      <a:pt x="271848" y="351627"/>
                      <a:pt x="282731" y="362580"/>
                      <a:pt x="282731" y="376018"/>
                    </a:cubicBezTo>
                    <a:lnTo>
                      <a:pt x="282731" y="561210"/>
                    </a:lnTo>
                    <a:cubicBezTo>
                      <a:pt x="282731" y="574740"/>
                      <a:pt x="271848" y="585693"/>
                      <a:pt x="258290" y="585693"/>
                    </a:cubicBezTo>
                    <a:lnTo>
                      <a:pt x="195114" y="585693"/>
                    </a:lnTo>
                    <a:cubicBezTo>
                      <a:pt x="181556" y="585693"/>
                      <a:pt x="170673" y="574740"/>
                      <a:pt x="170673" y="561210"/>
                    </a:cubicBezTo>
                    <a:lnTo>
                      <a:pt x="170673" y="376018"/>
                    </a:lnTo>
                    <a:cubicBezTo>
                      <a:pt x="170673" y="362580"/>
                      <a:pt x="181556" y="351627"/>
                      <a:pt x="195114" y="351627"/>
                    </a:cubicBezTo>
                    <a:close/>
                    <a:moveTo>
                      <a:pt x="358100" y="249872"/>
                    </a:moveTo>
                    <a:lnTo>
                      <a:pt x="421316" y="249872"/>
                    </a:lnTo>
                    <a:cubicBezTo>
                      <a:pt x="434771" y="249872"/>
                      <a:pt x="445737" y="260735"/>
                      <a:pt x="445737" y="274267"/>
                    </a:cubicBezTo>
                    <a:lnTo>
                      <a:pt x="445737" y="561206"/>
                    </a:lnTo>
                    <a:cubicBezTo>
                      <a:pt x="445737" y="574738"/>
                      <a:pt x="434771" y="585693"/>
                      <a:pt x="421316" y="585693"/>
                    </a:cubicBezTo>
                    <a:lnTo>
                      <a:pt x="358100" y="585693"/>
                    </a:lnTo>
                    <a:cubicBezTo>
                      <a:pt x="344645" y="585693"/>
                      <a:pt x="333679" y="574738"/>
                      <a:pt x="333679" y="561206"/>
                    </a:cubicBezTo>
                    <a:lnTo>
                      <a:pt x="333679" y="274267"/>
                    </a:lnTo>
                    <a:cubicBezTo>
                      <a:pt x="333679" y="260735"/>
                      <a:pt x="344645" y="249872"/>
                      <a:pt x="358100" y="249872"/>
                    </a:cubicBezTo>
                    <a:close/>
                    <a:moveTo>
                      <a:pt x="140260" y="224680"/>
                    </a:moveTo>
                    <a:cubicBezTo>
                      <a:pt x="168749" y="224680"/>
                      <a:pt x="191844" y="247711"/>
                      <a:pt x="191844" y="276122"/>
                    </a:cubicBezTo>
                    <a:cubicBezTo>
                      <a:pt x="191844" y="304533"/>
                      <a:pt x="168749" y="327564"/>
                      <a:pt x="140260" y="327564"/>
                    </a:cubicBezTo>
                    <a:cubicBezTo>
                      <a:pt x="111771" y="327564"/>
                      <a:pt x="88676" y="304533"/>
                      <a:pt x="88676" y="276122"/>
                    </a:cubicBezTo>
                    <a:cubicBezTo>
                      <a:pt x="88676" y="247711"/>
                      <a:pt x="111771" y="224680"/>
                      <a:pt x="140260" y="224680"/>
                    </a:cubicBezTo>
                    <a:close/>
                    <a:moveTo>
                      <a:pt x="521177" y="148117"/>
                    </a:moveTo>
                    <a:lnTo>
                      <a:pt x="584301" y="148117"/>
                    </a:lnTo>
                    <a:cubicBezTo>
                      <a:pt x="597848" y="148117"/>
                      <a:pt x="608814" y="159070"/>
                      <a:pt x="608814" y="172601"/>
                    </a:cubicBezTo>
                    <a:lnTo>
                      <a:pt x="608814" y="561209"/>
                    </a:lnTo>
                    <a:cubicBezTo>
                      <a:pt x="608814" y="574740"/>
                      <a:pt x="597848" y="585693"/>
                      <a:pt x="584301" y="585693"/>
                    </a:cubicBezTo>
                    <a:lnTo>
                      <a:pt x="521177" y="585693"/>
                    </a:lnTo>
                    <a:cubicBezTo>
                      <a:pt x="507722" y="585693"/>
                      <a:pt x="496756" y="574740"/>
                      <a:pt x="496756" y="561209"/>
                    </a:cubicBezTo>
                    <a:lnTo>
                      <a:pt x="496756" y="172601"/>
                    </a:lnTo>
                    <a:cubicBezTo>
                      <a:pt x="496756" y="159070"/>
                      <a:pt x="507722" y="148117"/>
                      <a:pt x="521177" y="148117"/>
                    </a:cubicBezTo>
                    <a:close/>
                    <a:moveTo>
                      <a:pt x="116229" y="131322"/>
                    </a:moveTo>
                    <a:lnTo>
                      <a:pt x="164246" y="131322"/>
                    </a:lnTo>
                    <a:cubicBezTo>
                      <a:pt x="175214" y="131322"/>
                      <a:pt x="184061" y="140159"/>
                      <a:pt x="184061" y="151113"/>
                    </a:cubicBezTo>
                    <a:lnTo>
                      <a:pt x="184061" y="171457"/>
                    </a:lnTo>
                    <a:cubicBezTo>
                      <a:pt x="193001" y="175231"/>
                      <a:pt x="201019" y="180386"/>
                      <a:pt x="208669" y="186094"/>
                    </a:cubicBezTo>
                    <a:lnTo>
                      <a:pt x="226641" y="175692"/>
                    </a:lnTo>
                    <a:cubicBezTo>
                      <a:pt x="236134" y="170261"/>
                      <a:pt x="248300" y="173482"/>
                      <a:pt x="253737" y="182964"/>
                    </a:cubicBezTo>
                    <a:lnTo>
                      <a:pt x="277792" y="224572"/>
                    </a:lnTo>
                    <a:cubicBezTo>
                      <a:pt x="280465" y="229083"/>
                      <a:pt x="281110" y="234514"/>
                      <a:pt x="279727" y="239577"/>
                    </a:cubicBezTo>
                    <a:cubicBezTo>
                      <a:pt x="278437" y="244640"/>
                      <a:pt x="275119" y="248966"/>
                      <a:pt x="270511" y="251544"/>
                    </a:cubicBezTo>
                    <a:lnTo>
                      <a:pt x="252355" y="262038"/>
                    </a:lnTo>
                    <a:cubicBezTo>
                      <a:pt x="253000" y="266733"/>
                      <a:pt x="253829" y="271335"/>
                      <a:pt x="253829" y="276122"/>
                    </a:cubicBezTo>
                    <a:cubicBezTo>
                      <a:pt x="253829" y="281001"/>
                      <a:pt x="253000" y="285604"/>
                      <a:pt x="252355" y="290206"/>
                    </a:cubicBezTo>
                    <a:lnTo>
                      <a:pt x="270511" y="300700"/>
                    </a:lnTo>
                    <a:cubicBezTo>
                      <a:pt x="279174" y="305671"/>
                      <a:pt x="282308" y="316165"/>
                      <a:pt x="278714" y="325094"/>
                    </a:cubicBezTo>
                    <a:cubicBezTo>
                      <a:pt x="272354" y="322609"/>
                      <a:pt x="265442" y="321136"/>
                      <a:pt x="258253" y="321136"/>
                    </a:cubicBezTo>
                    <a:lnTo>
                      <a:pt x="195858" y="321136"/>
                    </a:lnTo>
                    <a:cubicBezTo>
                      <a:pt x="205904" y="308709"/>
                      <a:pt x="212171" y="293244"/>
                      <a:pt x="212171" y="276122"/>
                    </a:cubicBezTo>
                    <a:cubicBezTo>
                      <a:pt x="212171" y="236539"/>
                      <a:pt x="179914" y="204320"/>
                      <a:pt x="140191" y="204320"/>
                    </a:cubicBezTo>
                    <a:cubicBezTo>
                      <a:pt x="100561" y="204320"/>
                      <a:pt x="68304" y="236539"/>
                      <a:pt x="68304" y="276122"/>
                    </a:cubicBezTo>
                    <a:cubicBezTo>
                      <a:pt x="68304" y="315797"/>
                      <a:pt x="100561" y="348016"/>
                      <a:pt x="140191" y="348016"/>
                    </a:cubicBezTo>
                    <a:cubicBezTo>
                      <a:pt x="143048" y="348016"/>
                      <a:pt x="145721" y="347463"/>
                      <a:pt x="148486" y="347095"/>
                    </a:cubicBezTo>
                    <a:cubicBezTo>
                      <a:pt x="143233" y="355564"/>
                      <a:pt x="140099" y="365414"/>
                      <a:pt x="140099" y="376000"/>
                    </a:cubicBezTo>
                    <a:lnTo>
                      <a:pt x="140099" y="420922"/>
                    </a:lnTo>
                    <a:lnTo>
                      <a:pt x="116229" y="420922"/>
                    </a:lnTo>
                    <a:cubicBezTo>
                      <a:pt x="105261" y="420922"/>
                      <a:pt x="96413" y="412085"/>
                      <a:pt x="96413" y="401131"/>
                    </a:cubicBezTo>
                    <a:lnTo>
                      <a:pt x="96413" y="380787"/>
                    </a:lnTo>
                    <a:cubicBezTo>
                      <a:pt x="87474" y="377013"/>
                      <a:pt x="79455" y="371950"/>
                      <a:pt x="71806" y="366150"/>
                    </a:cubicBezTo>
                    <a:lnTo>
                      <a:pt x="53742" y="376552"/>
                    </a:lnTo>
                    <a:cubicBezTo>
                      <a:pt x="49226" y="379222"/>
                      <a:pt x="43788" y="379866"/>
                      <a:pt x="38719" y="378577"/>
                    </a:cubicBezTo>
                    <a:cubicBezTo>
                      <a:pt x="33650" y="377197"/>
                      <a:pt x="29318" y="373883"/>
                      <a:pt x="26738" y="369372"/>
                    </a:cubicBezTo>
                    <a:lnTo>
                      <a:pt x="2683" y="327764"/>
                    </a:lnTo>
                    <a:cubicBezTo>
                      <a:pt x="-2847" y="318282"/>
                      <a:pt x="471" y="306131"/>
                      <a:pt x="9872" y="300700"/>
                    </a:cubicBezTo>
                    <a:lnTo>
                      <a:pt x="28120" y="290206"/>
                    </a:lnTo>
                    <a:cubicBezTo>
                      <a:pt x="27475" y="285604"/>
                      <a:pt x="26645" y="281001"/>
                      <a:pt x="26645" y="276122"/>
                    </a:cubicBezTo>
                    <a:cubicBezTo>
                      <a:pt x="26645" y="271335"/>
                      <a:pt x="27475" y="266733"/>
                      <a:pt x="28120" y="262038"/>
                    </a:cubicBezTo>
                    <a:lnTo>
                      <a:pt x="9872" y="251544"/>
                    </a:lnTo>
                    <a:cubicBezTo>
                      <a:pt x="471" y="246113"/>
                      <a:pt x="-2847" y="233962"/>
                      <a:pt x="2683" y="224572"/>
                    </a:cubicBezTo>
                    <a:lnTo>
                      <a:pt x="26738" y="182964"/>
                    </a:lnTo>
                    <a:cubicBezTo>
                      <a:pt x="29318" y="178361"/>
                      <a:pt x="33650" y="175139"/>
                      <a:pt x="38719" y="173759"/>
                    </a:cubicBezTo>
                    <a:cubicBezTo>
                      <a:pt x="43788" y="172378"/>
                      <a:pt x="49226" y="173114"/>
                      <a:pt x="53742" y="175692"/>
                    </a:cubicBezTo>
                    <a:lnTo>
                      <a:pt x="71806" y="186094"/>
                    </a:lnTo>
                    <a:cubicBezTo>
                      <a:pt x="79455" y="180386"/>
                      <a:pt x="87474" y="175231"/>
                      <a:pt x="96413" y="171457"/>
                    </a:cubicBezTo>
                    <a:lnTo>
                      <a:pt x="96413" y="151113"/>
                    </a:lnTo>
                    <a:cubicBezTo>
                      <a:pt x="96413" y="140159"/>
                      <a:pt x="105261" y="131322"/>
                      <a:pt x="116229" y="131322"/>
                    </a:cubicBezTo>
                    <a:close/>
                    <a:moveTo>
                      <a:pt x="445756" y="83476"/>
                    </a:moveTo>
                    <a:cubicBezTo>
                      <a:pt x="428335" y="83476"/>
                      <a:pt x="414140" y="97557"/>
                      <a:pt x="414140" y="115044"/>
                    </a:cubicBezTo>
                    <a:cubicBezTo>
                      <a:pt x="414140" y="132438"/>
                      <a:pt x="428335" y="146520"/>
                      <a:pt x="445756" y="146520"/>
                    </a:cubicBezTo>
                    <a:cubicBezTo>
                      <a:pt x="463176" y="146520"/>
                      <a:pt x="477371" y="132438"/>
                      <a:pt x="477371" y="115044"/>
                    </a:cubicBezTo>
                    <a:cubicBezTo>
                      <a:pt x="477371" y="97557"/>
                      <a:pt x="463176" y="83476"/>
                      <a:pt x="445756" y="83476"/>
                    </a:cubicBezTo>
                    <a:close/>
                    <a:moveTo>
                      <a:pt x="426676" y="0"/>
                    </a:moveTo>
                    <a:lnTo>
                      <a:pt x="464835" y="0"/>
                    </a:lnTo>
                    <a:cubicBezTo>
                      <a:pt x="473500" y="0"/>
                      <a:pt x="480597" y="7087"/>
                      <a:pt x="480597" y="15738"/>
                    </a:cubicBezTo>
                    <a:lnTo>
                      <a:pt x="480597" y="31936"/>
                    </a:lnTo>
                    <a:cubicBezTo>
                      <a:pt x="487694" y="34881"/>
                      <a:pt x="494054" y="38931"/>
                      <a:pt x="500138" y="43533"/>
                    </a:cubicBezTo>
                    <a:lnTo>
                      <a:pt x="514425" y="35249"/>
                    </a:lnTo>
                    <a:cubicBezTo>
                      <a:pt x="521983" y="30924"/>
                      <a:pt x="531569" y="33501"/>
                      <a:pt x="535901" y="40956"/>
                    </a:cubicBezTo>
                    <a:lnTo>
                      <a:pt x="554981" y="73996"/>
                    </a:lnTo>
                    <a:cubicBezTo>
                      <a:pt x="557101" y="77585"/>
                      <a:pt x="557654" y="81911"/>
                      <a:pt x="556640" y="85961"/>
                    </a:cubicBezTo>
                    <a:cubicBezTo>
                      <a:pt x="555534" y="89918"/>
                      <a:pt x="552861" y="93415"/>
                      <a:pt x="549266" y="95440"/>
                    </a:cubicBezTo>
                    <a:lnTo>
                      <a:pt x="534887" y="103815"/>
                    </a:lnTo>
                    <a:cubicBezTo>
                      <a:pt x="535348" y="107497"/>
                      <a:pt x="535993" y="111178"/>
                      <a:pt x="535993" y="115044"/>
                    </a:cubicBezTo>
                    <a:cubicBezTo>
                      <a:pt x="535993" y="115872"/>
                      <a:pt x="535809" y="116700"/>
                      <a:pt x="535717" y="117621"/>
                    </a:cubicBezTo>
                    <a:lnTo>
                      <a:pt x="521153" y="117621"/>
                    </a:lnTo>
                    <a:cubicBezTo>
                      <a:pt x="490828" y="117621"/>
                      <a:pt x="466126" y="142286"/>
                      <a:pt x="466126" y="172565"/>
                    </a:cubicBezTo>
                    <a:lnTo>
                      <a:pt x="466126" y="229719"/>
                    </a:lnTo>
                    <a:lnTo>
                      <a:pt x="466126" y="242604"/>
                    </a:lnTo>
                    <a:cubicBezTo>
                      <a:pt x="462715" y="237726"/>
                      <a:pt x="458383" y="233493"/>
                      <a:pt x="453590" y="229995"/>
                    </a:cubicBezTo>
                    <a:cubicBezTo>
                      <a:pt x="444465" y="223369"/>
                      <a:pt x="433404" y="219319"/>
                      <a:pt x="421330" y="219319"/>
                    </a:cubicBezTo>
                    <a:lnTo>
                      <a:pt x="411928" y="219319"/>
                    </a:lnTo>
                    <a:cubicBezTo>
                      <a:pt x="411375" y="217755"/>
                      <a:pt x="410914" y="216098"/>
                      <a:pt x="410914" y="214257"/>
                    </a:cubicBezTo>
                    <a:lnTo>
                      <a:pt x="410914" y="198059"/>
                    </a:lnTo>
                    <a:cubicBezTo>
                      <a:pt x="403817" y="195114"/>
                      <a:pt x="397457" y="191064"/>
                      <a:pt x="391373" y="186463"/>
                    </a:cubicBezTo>
                    <a:lnTo>
                      <a:pt x="377086" y="194746"/>
                    </a:lnTo>
                    <a:cubicBezTo>
                      <a:pt x="373492" y="196863"/>
                      <a:pt x="369160" y="197415"/>
                      <a:pt x="365104" y="196310"/>
                    </a:cubicBezTo>
                    <a:cubicBezTo>
                      <a:pt x="361140" y="195206"/>
                      <a:pt x="357638" y="192629"/>
                      <a:pt x="355610" y="189040"/>
                    </a:cubicBezTo>
                    <a:lnTo>
                      <a:pt x="336530" y="155999"/>
                    </a:lnTo>
                    <a:cubicBezTo>
                      <a:pt x="332198" y="148452"/>
                      <a:pt x="334687" y="138881"/>
                      <a:pt x="342245" y="134463"/>
                    </a:cubicBezTo>
                    <a:lnTo>
                      <a:pt x="356716" y="126180"/>
                    </a:lnTo>
                    <a:cubicBezTo>
                      <a:pt x="356163" y="122498"/>
                      <a:pt x="355518" y="118817"/>
                      <a:pt x="355518" y="115044"/>
                    </a:cubicBezTo>
                    <a:cubicBezTo>
                      <a:pt x="355518" y="111178"/>
                      <a:pt x="356163" y="107497"/>
                      <a:pt x="356716" y="103815"/>
                    </a:cubicBezTo>
                    <a:lnTo>
                      <a:pt x="342245" y="95440"/>
                    </a:lnTo>
                    <a:cubicBezTo>
                      <a:pt x="334687" y="91115"/>
                      <a:pt x="332198" y="81543"/>
                      <a:pt x="336530" y="73996"/>
                    </a:cubicBezTo>
                    <a:lnTo>
                      <a:pt x="355610" y="40956"/>
                    </a:lnTo>
                    <a:cubicBezTo>
                      <a:pt x="357638" y="37366"/>
                      <a:pt x="361140" y="34789"/>
                      <a:pt x="365104" y="33685"/>
                    </a:cubicBezTo>
                    <a:cubicBezTo>
                      <a:pt x="369160" y="32580"/>
                      <a:pt x="373492" y="33133"/>
                      <a:pt x="377086" y="35249"/>
                    </a:cubicBezTo>
                    <a:lnTo>
                      <a:pt x="391373" y="43533"/>
                    </a:lnTo>
                    <a:cubicBezTo>
                      <a:pt x="397457" y="38931"/>
                      <a:pt x="403817" y="34881"/>
                      <a:pt x="410914" y="31936"/>
                    </a:cubicBezTo>
                    <a:lnTo>
                      <a:pt x="410914" y="15738"/>
                    </a:lnTo>
                    <a:cubicBezTo>
                      <a:pt x="410914" y="7087"/>
                      <a:pt x="418011" y="0"/>
                      <a:pt x="42667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4" name="ïşḻîdê">
              <a:extLst>
                <a:ext uri="{FF2B5EF4-FFF2-40B4-BE49-F238E27FC236}">
                  <a16:creationId xmlns:a16="http://schemas.microsoft.com/office/drawing/2014/main" xmlns="" id="{7685367E-BB72-46E0-9D56-DB9DA404B8F7}"/>
                </a:ext>
              </a:extLst>
            </p:cNvPr>
            <p:cNvGrpSpPr/>
            <p:nvPr/>
          </p:nvGrpSpPr>
          <p:grpSpPr>
            <a:xfrm>
              <a:off x="4774922" y="4062902"/>
              <a:ext cx="731520" cy="731520"/>
              <a:chOff x="4774922" y="4062902"/>
              <a:chExt cx="731520" cy="731520"/>
            </a:xfrm>
          </p:grpSpPr>
          <p:sp>
            <p:nvSpPr>
              <p:cNvPr id="16" name="îsḻïḑè">
                <a:extLst>
                  <a:ext uri="{FF2B5EF4-FFF2-40B4-BE49-F238E27FC236}">
                    <a16:creationId xmlns:a16="http://schemas.microsoft.com/office/drawing/2014/main" xmlns="" id="{0AE91A20-EC17-403F-AC86-F424BBD15930}"/>
                  </a:ext>
                </a:extLst>
              </p:cNvPr>
              <p:cNvSpPr/>
              <p:nvPr/>
            </p:nvSpPr>
            <p:spPr>
              <a:xfrm>
                <a:off x="4774922" y="4062902"/>
                <a:ext cx="731520" cy="731520"/>
              </a:xfrm>
              <a:prstGeom prst="flowChartDocumen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7" name="íśḷïḍé">
                <a:extLst>
                  <a:ext uri="{FF2B5EF4-FFF2-40B4-BE49-F238E27FC236}">
                    <a16:creationId xmlns:a16="http://schemas.microsoft.com/office/drawing/2014/main" xmlns="" id="{15CFF35A-C9C8-4F1A-847D-FF05A82CE8D5}"/>
                  </a:ext>
                </a:extLst>
              </p:cNvPr>
              <p:cNvSpPr/>
              <p:nvPr/>
            </p:nvSpPr>
            <p:spPr bwMode="auto">
              <a:xfrm flipH="1">
                <a:off x="4958905" y="4247224"/>
                <a:ext cx="363554" cy="362876"/>
              </a:xfrm>
              <a:custGeom>
                <a:avLst/>
                <a:gdLst>
                  <a:gd name="connsiteX0" fmla="*/ 290910 w 605702"/>
                  <a:gd name="connsiteY0" fmla="*/ 156336 h 604568"/>
                  <a:gd name="connsiteX1" fmla="*/ 335849 w 605702"/>
                  <a:gd name="connsiteY1" fmla="*/ 164992 h 604568"/>
                  <a:gd name="connsiteX2" fmla="*/ 288310 w 605702"/>
                  <a:gd name="connsiteY2" fmla="*/ 212456 h 604568"/>
                  <a:gd name="connsiteX3" fmla="*/ 203632 w 605702"/>
                  <a:gd name="connsiteY3" fmla="*/ 244717 h 604568"/>
                  <a:gd name="connsiteX4" fmla="*/ 203632 w 605702"/>
                  <a:gd name="connsiteY4" fmla="*/ 401388 h 604568"/>
                  <a:gd name="connsiteX5" fmla="*/ 360547 w 605702"/>
                  <a:gd name="connsiteY5" fmla="*/ 401388 h 604568"/>
                  <a:gd name="connsiteX6" fmla="*/ 392859 w 605702"/>
                  <a:gd name="connsiteY6" fmla="*/ 316749 h 604568"/>
                  <a:gd name="connsiteX7" fmla="*/ 440397 w 605702"/>
                  <a:gd name="connsiteY7" fmla="*/ 269284 h 604568"/>
                  <a:gd name="connsiteX8" fmla="*/ 400287 w 605702"/>
                  <a:gd name="connsiteY8" fmla="*/ 441065 h 604568"/>
                  <a:gd name="connsiteX9" fmla="*/ 163892 w 605702"/>
                  <a:gd name="connsiteY9" fmla="*/ 441065 h 604568"/>
                  <a:gd name="connsiteX10" fmla="*/ 163892 w 605702"/>
                  <a:gd name="connsiteY10" fmla="*/ 205040 h 604568"/>
                  <a:gd name="connsiteX11" fmla="*/ 290910 w 605702"/>
                  <a:gd name="connsiteY11" fmla="*/ 156336 h 604568"/>
                  <a:gd name="connsiteX12" fmla="*/ 246542 w 605702"/>
                  <a:gd name="connsiteY12" fmla="*/ 43775 h 604568"/>
                  <a:gd name="connsiteX13" fmla="*/ 422196 w 605702"/>
                  <a:gd name="connsiteY13" fmla="*/ 78723 h 604568"/>
                  <a:gd name="connsiteX14" fmla="*/ 376794 w 605702"/>
                  <a:gd name="connsiteY14" fmla="*/ 124054 h 604568"/>
                  <a:gd name="connsiteX15" fmla="*/ 126109 w 605702"/>
                  <a:gd name="connsiteY15" fmla="*/ 167345 h 604568"/>
                  <a:gd name="connsiteX16" fmla="*/ 126109 w 605702"/>
                  <a:gd name="connsiteY16" fmla="*/ 478820 h 604568"/>
                  <a:gd name="connsiteX17" fmla="*/ 438073 w 605702"/>
                  <a:gd name="connsiteY17" fmla="*/ 478820 h 604568"/>
                  <a:gd name="connsiteX18" fmla="*/ 481432 w 605702"/>
                  <a:gd name="connsiteY18" fmla="*/ 228527 h 604568"/>
                  <a:gd name="connsiteX19" fmla="*/ 526741 w 605702"/>
                  <a:gd name="connsiteY19" fmla="*/ 183011 h 604568"/>
                  <a:gd name="connsiteX20" fmla="*/ 481432 w 605702"/>
                  <a:gd name="connsiteY20" fmla="*/ 522111 h 604568"/>
                  <a:gd name="connsiteX21" fmla="*/ 82657 w 605702"/>
                  <a:gd name="connsiteY21" fmla="*/ 522111 h 604568"/>
                  <a:gd name="connsiteX22" fmla="*/ 82657 w 605702"/>
                  <a:gd name="connsiteY22" fmla="*/ 123961 h 604568"/>
                  <a:gd name="connsiteX23" fmla="*/ 246542 w 605702"/>
                  <a:gd name="connsiteY23" fmla="*/ 43775 h 604568"/>
                  <a:gd name="connsiteX24" fmla="*/ 536061 w 605702"/>
                  <a:gd name="connsiteY24" fmla="*/ 0 h 604568"/>
                  <a:gd name="connsiteX25" fmla="*/ 544232 w 605702"/>
                  <a:gd name="connsiteY25" fmla="*/ 61368 h 604568"/>
                  <a:gd name="connsiteX26" fmla="*/ 605702 w 605702"/>
                  <a:gd name="connsiteY26" fmla="*/ 69526 h 604568"/>
                  <a:gd name="connsiteX27" fmla="*/ 524361 w 605702"/>
                  <a:gd name="connsiteY27" fmla="*/ 150732 h 604568"/>
                  <a:gd name="connsiteX28" fmla="*/ 498361 w 605702"/>
                  <a:gd name="connsiteY28" fmla="*/ 147302 h 604568"/>
                  <a:gd name="connsiteX29" fmla="*/ 337721 w 605702"/>
                  <a:gd name="connsiteY29" fmla="*/ 307767 h 604568"/>
                  <a:gd name="connsiteX30" fmla="*/ 339764 w 605702"/>
                  <a:gd name="connsiteY30" fmla="*/ 323063 h 604568"/>
                  <a:gd name="connsiteX31" fmla="*/ 282101 w 605702"/>
                  <a:gd name="connsiteY31" fmla="*/ 380630 h 604568"/>
                  <a:gd name="connsiteX32" fmla="*/ 224437 w 605702"/>
                  <a:gd name="connsiteY32" fmla="*/ 323063 h 604568"/>
                  <a:gd name="connsiteX33" fmla="*/ 282101 w 605702"/>
                  <a:gd name="connsiteY33" fmla="*/ 265495 h 604568"/>
                  <a:gd name="connsiteX34" fmla="*/ 297422 w 605702"/>
                  <a:gd name="connsiteY34" fmla="*/ 267535 h 604568"/>
                  <a:gd name="connsiteX35" fmla="*/ 458155 w 605702"/>
                  <a:gd name="connsiteY35" fmla="*/ 107162 h 604568"/>
                  <a:gd name="connsiteX36" fmla="*/ 454719 w 605702"/>
                  <a:gd name="connsiteY36" fmla="*/ 81206 h 60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5702" h="604568">
                    <a:moveTo>
                      <a:pt x="290910" y="156336"/>
                    </a:moveTo>
                    <a:cubicBezTo>
                      <a:pt x="306137" y="157147"/>
                      <a:pt x="321272" y="160032"/>
                      <a:pt x="335849" y="164992"/>
                    </a:cubicBezTo>
                    <a:lnTo>
                      <a:pt x="288310" y="212456"/>
                    </a:lnTo>
                    <a:cubicBezTo>
                      <a:pt x="257856" y="210695"/>
                      <a:pt x="226844" y="221449"/>
                      <a:pt x="203632" y="244717"/>
                    </a:cubicBezTo>
                    <a:cubicBezTo>
                      <a:pt x="160271" y="287918"/>
                      <a:pt x="160271" y="358187"/>
                      <a:pt x="203632" y="401388"/>
                    </a:cubicBezTo>
                    <a:cubicBezTo>
                      <a:pt x="246900" y="444680"/>
                      <a:pt x="317279" y="444680"/>
                      <a:pt x="360547" y="401388"/>
                    </a:cubicBezTo>
                    <a:cubicBezTo>
                      <a:pt x="383852" y="378211"/>
                      <a:pt x="394623" y="347156"/>
                      <a:pt x="392859" y="316749"/>
                    </a:cubicBezTo>
                    <a:lnTo>
                      <a:pt x="440397" y="269284"/>
                    </a:lnTo>
                    <a:cubicBezTo>
                      <a:pt x="460267" y="327595"/>
                      <a:pt x="446897" y="394620"/>
                      <a:pt x="400287" y="441065"/>
                    </a:cubicBezTo>
                    <a:cubicBezTo>
                      <a:pt x="335106" y="506236"/>
                      <a:pt x="229073" y="506236"/>
                      <a:pt x="163892" y="441065"/>
                    </a:cubicBezTo>
                    <a:cubicBezTo>
                      <a:pt x="98619" y="375987"/>
                      <a:pt x="98619" y="270118"/>
                      <a:pt x="163892" y="205040"/>
                    </a:cubicBezTo>
                    <a:cubicBezTo>
                      <a:pt x="198711" y="170137"/>
                      <a:pt x="245228" y="153902"/>
                      <a:pt x="290910" y="156336"/>
                    </a:cubicBezTo>
                    <a:close/>
                    <a:moveTo>
                      <a:pt x="246542" y="43775"/>
                    </a:moveTo>
                    <a:cubicBezTo>
                      <a:pt x="306463" y="36243"/>
                      <a:pt x="368345" y="47900"/>
                      <a:pt x="422196" y="78723"/>
                    </a:cubicBezTo>
                    <a:lnTo>
                      <a:pt x="376794" y="124054"/>
                    </a:lnTo>
                    <a:cubicBezTo>
                      <a:pt x="294811" y="85305"/>
                      <a:pt x="193980" y="99581"/>
                      <a:pt x="126109" y="167345"/>
                    </a:cubicBezTo>
                    <a:cubicBezTo>
                      <a:pt x="39948" y="253371"/>
                      <a:pt x="39948" y="392793"/>
                      <a:pt x="126109" y="478820"/>
                    </a:cubicBezTo>
                    <a:cubicBezTo>
                      <a:pt x="212271" y="564846"/>
                      <a:pt x="351912" y="564846"/>
                      <a:pt x="438073" y="478820"/>
                    </a:cubicBezTo>
                    <a:cubicBezTo>
                      <a:pt x="505944" y="411055"/>
                      <a:pt x="520428" y="310382"/>
                      <a:pt x="481432" y="228527"/>
                    </a:cubicBezTo>
                    <a:lnTo>
                      <a:pt x="526741" y="183011"/>
                    </a:lnTo>
                    <a:cubicBezTo>
                      <a:pt x="588484" y="290544"/>
                      <a:pt x="573350" y="430244"/>
                      <a:pt x="481432" y="522111"/>
                    </a:cubicBezTo>
                    <a:cubicBezTo>
                      <a:pt x="371316" y="632054"/>
                      <a:pt x="192866" y="632054"/>
                      <a:pt x="82657" y="522111"/>
                    </a:cubicBezTo>
                    <a:cubicBezTo>
                      <a:pt x="-27552" y="412168"/>
                      <a:pt x="-27552" y="233997"/>
                      <a:pt x="82657" y="123961"/>
                    </a:cubicBezTo>
                    <a:cubicBezTo>
                      <a:pt x="128662" y="78028"/>
                      <a:pt x="186622" y="51307"/>
                      <a:pt x="246542" y="43775"/>
                    </a:cubicBezTo>
                    <a:close/>
                    <a:moveTo>
                      <a:pt x="536061" y="0"/>
                    </a:moveTo>
                    <a:lnTo>
                      <a:pt x="544232" y="61368"/>
                    </a:lnTo>
                    <a:lnTo>
                      <a:pt x="605702" y="69526"/>
                    </a:lnTo>
                    <a:lnTo>
                      <a:pt x="524361" y="150732"/>
                    </a:lnTo>
                    <a:lnTo>
                      <a:pt x="498361" y="147302"/>
                    </a:lnTo>
                    <a:lnTo>
                      <a:pt x="337721" y="307767"/>
                    </a:lnTo>
                    <a:cubicBezTo>
                      <a:pt x="339021" y="312588"/>
                      <a:pt x="339764" y="317779"/>
                      <a:pt x="339764" y="323063"/>
                    </a:cubicBezTo>
                    <a:cubicBezTo>
                      <a:pt x="339764" y="354859"/>
                      <a:pt x="313950" y="380630"/>
                      <a:pt x="282101" y="380630"/>
                    </a:cubicBezTo>
                    <a:cubicBezTo>
                      <a:pt x="250251" y="380630"/>
                      <a:pt x="224437" y="354859"/>
                      <a:pt x="224437" y="323063"/>
                    </a:cubicBezTo>
                    <a:cubicBezTo>
                      <a:pt x="224437" y="291266"/>
                      <a:pt x="250251" y="265495"/>
                      <a:pt x="282101" y="265495"/>
                    </a:cubicBezTo>
                    <a:cubicBezTo>
                      <a:pt x="287393" y="265495"/>
                      <a:pt x="292500" y="266237"/>
                      <a:pt x="297422" y="267535"/>
                    </a:cubicBezTo>
                    <a:lnTo>
                      <a:pt x="458155" y="107162"/>
                    </a:lnTo>
                    <a:lnTo>
                      <a:pt x="454719" y="8120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wrap="square" lIns="91440" tIns="45720" rIns="91440" bIns="45720">
                <a:normAutofit lnSpcReduction="10000"/>
              </a:bodyPr>
              <a:lstStyle/>
              <a:p>
                <a:endParaRPr lang="zh-CN" altLang="en-US"/>
              </a:p>
            </p:txBody>
          </p:sp>
        </p:grpSp>
        <p:cxnSp>
          <p:nvCxnSpPr>
            <p:cNvPr id="15" name="直接连接符 14">
              <a:extLst>
                <a:ext uri="{FF2B5EF4-FFF2-40B4-BE49-F238E27FC236}">
                  <a16:creationId xmlns:a16="http://schemas.microsoft.com/office/drawing/2014/main" xmlns="" id="{22D304E4-57D2-4144-A92A-E51BED737AD2}"/>
                </a:ext>
              </a:extLst>
            </p:cNvPr>
            <p:cNvCxnSpPr/>
            <p:nvPr/>
          </p:nvCxnSpPr>
          <p:spPr>
            <a:xfrm>
              <a:off x="5734050" y="3604482"/>
              <a:ext cx="5784850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888451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Section Header Here</a:t>
            </a:r>
            <a:endParaRPr lang="zh-CN" altLang="en-US" dirty="0"/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>
          <a:xfrm>
            <a:off x="4803318" y="3518400"/>
            <a:ext cx="5419185" cy="1015623"/>
          </a:xfrm>
        </p:spPr>
        <p:txBody>
          <a:bodyPr/>
          <a:lstStyle/>
          <a:p>
            <a:pPr lvl="0"/>
            <a:r>
              <a:rPr lang="en-US" altLang="zh-CN"/>
              <a:t>Supporting text here.</a:t>
            </a:r>
          </a:p>
          <a:p>
            <a:pPr lvl="0"/>
            <a:r>
              <a:rPr lang="en-US" altLang="zh-CN"/>
              <a:t>When you copy &amp; paste, choose "keep text only" option.</a:t>
            </a:r>
            <a:endParaRPr lang="zh-CN" altLang="en-US" dirty="0"/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xmlns="" id="{04F69230-F3A6-4586-9371-A858F4763E9F}"/>
              </a:ext>
            </a:extLst>
          </p:cNvPr>
          <p:cNvSpPr txBox="1"/>
          <p:nvPr/>
        </p:nvSpPr>
        <p:spPr>
          <a:xfrm>
            <a:off x="3256985" y="3154612"/>
            <a:ext cx="1029773" cy="895350"/>
          </a:xfrm>
          <a:prstGeom prst="rect">
            <a:avLst/>
          </a:prstGeom>
          <a:noFill/>
          <a:ln w="117475">
            <a:noFill/>
          </a:ln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solidFill>
                  <a:schemeClr val="accent1"/>
                </a:solidFill>
                <a:latin typeface="Impact" panose="020B0806030902050204" pitchFamily="34" charset="0"/>
                <a:cs typeface="Arial" panose="020B0604020202020204" pitchFamily="34" charset="0"/>
              </a:rPr>
              <a:t>/01</a:t>
            </a:r>
            <a:endParaRPr lang="zh-CN" altLang="en-US" spc="100" dirty="0">
              <a:solidFill>
                <a:schemeClr val="accent1"/>
              </a:soli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  <p:cxnSp>
        <p:nvCxnSpPr>
          <p:cNvPr id="3" name="直接连接符 2">
            <a:extLst>
              <a:ext uri="{FF2B5EF4-FFF2-40B4-BE49-F238E27FC236}">
                <a16:creationId xmlns:a16="http://schemas.microsoft.com/office/drawing/2014/main" xmlns="" id="{2B348A3C-4B31-4928-83F9-2CC5FCFF8264}"/>
              </a:ext>
            </a:extLst>
          </p:cNvPr>
          <p:cNvCxnSpPr/>
          <p:nvPr/>
        </p:nvCxnSpPr>
        <p:spPr>
          <a:xfrm>
            <a:off x="4591050" y="3070725"/>
            <a:ext cx="0" cy="10631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组合 6"/>
          <p:cNvGrpSpPr/>
          <p:nvPr/>
        </p:nvGrpSpPr>
        <p:grpSpPr>
          <a:xfrm>
            <a:off x="6609345" y="2775074"/>
            <a:ext cx="5582655" cy="4082926"/>
            <a:chOff x="5837238" y="679450"/>
            <a:chExt cx="6003926" cy="4391026"/>
          </a:xfrm>
        </p:grpSpPr>
        <p:sp>
          <p:nvSpPr>
            <p:cNvPr id="8" name="Oval 955"/>
            <p:cNvSpPr>
              <a:spLocks noChangeArrowheads="1"/>
            </p:cNvSpPr>
            <p:nvPr userDrawn="1"/>
          </p:nvSpPr>
          <p:spPr bwMode="auto">
            <a:xfrm>
              <a:off x="6016626" y="33686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Oval 956"/>
            <p:cNvSpPr>
              <a:spLocks noChangeArrowheads="1"/>
            </p:cNvSpPr>
            <p:nvPr userDrawn="1"/>
          </p:nvSpPr>
          <p:spPr bwMode="auto">
            <a:xfrm>
              <a:off x="11534776" y="33686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Oval 957"/>
            <p:cNvSpPr>
              <a:spLocks noChangeArrowheads="1"/>
            </p:cNvSpPr>
            <p:nvPr userDrawn="1"/>
          </p:nvSpPr>
          <p:spPr bwMode="auto">
            <a:xfrm>
              <a:off x="6016626" y="2495550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Oval 958"/>
            <p:cNvSpPr>
              <a:spLocks noChangeArrowheads="1"/>
            </p:cNvSpPr>
            <p:nvPr userDrawn="1"/>
          </p:nvSpPr>
          <p:spPr bwMode="auto">
            <a:xfrm>
              <a:off x="6016626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Oval 959"/>
            <p:cNvSpPr>
              <a:spLocks noChangeArrowheads="1"/>
            </p:cNvSpPr>
            <p:nvPr userDrawn="1"/>
          </p:nvSpPr>
          <p:spPr bwMode="auto">
            <a:xfrm>
              <a:off x="6483351" y="21621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Oval 960"/>
            <p:cNvSpPr>
              <a:spLocks noChangeArrowheads="1"/>
            </p:cNvSpPr>
            <p:nvPr userDrawn="1"/>
          </p:nvSpPr>
          <p:spPr bwMode="auto">
            <a:xfrm>
              <a:off x="6935789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961"/>
            <p:cNvSpPr>
              <a:spLocks noChangeArrowheads="1"/>
            </p:cNvSpPr>
            <p:nvPr userDrawn="1"/>
          </p:nvSpPr>
          <p:spPr bwMode="auto">
            <a:xfrm>
              <a:off x="10615614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Oval 962"/>
            <p:cNvSpPr>
              <a:spLocks noChangeArrowheads="1"/>
            </p:cNvSpPr>
            <p:nvPr userDrawn="1"/>
          </p:nvSpPr>
          <p:spPr bwMode="auto">
            <a:xfrm>
              <a:off x="11082339" y="21621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Oval 963"/>
            <p:cNvSpPr>
              <a:spLocks noChangeArrowheads="1"/>
            </p:cNvSpPr>
            <p:nvPr userDrawn="1"/>
          </p:nvSpPr>
          <p:spPr bwMode="auto">
            <a:xfrm>
              <a:off x="6483351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Oval 964"/>
            <p:cNvSpPr>
              <a:spLocks noChangeArrowheads="1"/>
            </p:cNvSpPr>
            <p:nvPr userDrawn="1"/>
          </p:nvSpPr>
          <p:spPr bwMode="auto">
            <a:xfrm>
              <a:off x="7404101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Oval 965"/>
            <p:cNvSpPr>
              <a:spLocks noChangeArrowheads="1"/>
            </p:cNvSpPr>
            <p:nvPr userDrawn="1"/>
          </p:nvSpPr>
          <p:spPr bwMode="auto">
            <a:xfrm>
              <a:off x="10163176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Oval 966"/>
            <p:cNvSpPr>
              <a:spLocks noChangeArrowheads="1"/>
            </p:cNvSpPr>
            <p:nvPr userDrawn="1"/>
          </p:nvSpPr>
          <p:spPr bwMode="auto">
            <a:xfrm>
              <a:off x="11082339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Oval 967"/>
            <p:cNvSpPr>
              <a:spLocks noChangeArrowheads="1"/>
            </p:cNvSpPr>
            <p:nvPr userDrawn="1"/>
          </p:nvSpPr>
          <p:spPr bwMode="auto">
            <a:xfrm>
              <a:off x="11534776" y="2495550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Oval 968"/>
            <p:cNvSpPr>
              <a:spLocks noChangeArrowheads="1"/>
            </p:cNvSpPr>
            <p:nvPr userDrawn="1"/>
          </p:nvSpPr>
          <p:spPr bwMode="auto">
            <a:xfrm>
              <a:off x="11534776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969"/>
            <p:cNvSpPr>
              <a:spLocks noEditPoints="1"/>
            </p:cNvSpPr>
            <p:nvPr userDrawn="1"/>
          </p:nvSpPr>
          <p:spPr bwMode="auto">
            <a:xfrm>
              <a:off x="6002339" y="1276350"/>
              <a:ext cx="5602288" cy="3779838"/>
            </a:xfrm>
            <a:custGeom>
              <a:avLst/>
              <a:gdLst>
                <a:gd name="T0" fmla="*/ 62 w 3530"/>
                <a:gd name="T1" fmla="*/ 2233 h 2381"/>
                <a:gd name="T2" fmla="*/ 67 w 3530"/>
                <a:gd name="T3" fmla="*/ 2233 h 2381"/>
                <a:gd name="T4" fmla="*/ 173 w 3530"/>
                <a:gd name="T5" fmla="*/ 2233 h 2381"/>
                <a:gd name="T6" fmla="*/ 176 w 3530"/>
                <a:gd name="T7" fmla="*/ 2377 h 2381"/>
                <a:gd name="T8" fmla="*/ 28 w 3530"/>
                <a:gd name="T9" fmla="*/ 2042 h 2381"/>
                <a:gd name="T10" fmla="*/ 23 w 3530"/>
                <a:gd name="T11" fmla="*/ 2050 h 2381"/>
                <a:gd name="T12" fmla="*/ 47 w 3530"/>
                <a:gd name="T13" fmla="*/ 1881 h 2381"/>
                <a:gd name="T14" fmla="*/ 8 w 3530"/>
                <a:gd name="T15" fmla="*/ 1937 h 2381"/>
                <a:gd name="T16" fmla="*/ 28 w 3530"/>
                <a:gd name="T17" fmla="*/ 1775 h 2381"/>
                <a:gd name="T18" fmla="*/ 28 w 3530"/>
                <a:gd name="T19" fmla="*/ 1737 h 2381"/>
                <a:gd name="T20" fmla="*/ 28 w 3530"/>
                <a:gd name="T21" fmla="*/ 1775 h 2381"/>
                <a:gd name="T22" fmla="*/ 303 w 3530"/>
                <a:gd name="T23" fmla="*/ 1048 h 2381"/>
                <a:gd name="T24" fmla="*/ 341 w 3530"/>
                <a:gd name="T25" fmla="*/ 1048 h 2381"/>
                <a:gd name="T26" fmla="*/ 3220 w 3530"/>
                <a:gd name="T27" fmla="*/ 1067 h 2381"/>
                <a:gd name="T28" fmla="*/ 3220 w 3530"/>
                <a:gd name="T29" fmla="*/ 1029 h 2381"/>
                <a:gd name="T30" fmla="*/ 3220 w 3530"/>
                <a:gd name="T31" fmla="*/ 1067 h 2381"/>
                <a:gd name="T32" fmla="*/ 1462 w 3530"/>
                <a:gd name="T33" fmla="*/ 80 h 2381"/>
                <a:gd name="T34" fmla="*/ 1500 w 3530"/>
                <a:gd name="T35" fmla="*/ 80 h 2381"/>
                <a:gd name="T36" fmla="*/ 2061 w 3530"/>
                <a:gd name="T37" fmla="*/ 99 h 2381"/>
                <a:gd name="T38" fmla="*/ 2061 w 3530"/>
                <a:gd name="T39" fmla="*/ 60 h 2381"/>
                <a:gd name="T40" fmla="*/ 2061 w 3530"/>
                <a:gd name="T41" fmla="*/ 99 h 2381"/>
                <a:gd name="T42" fmla="*/ 0 w 3530"/>
                <a:gd name="T43" fmla="*/ 1767 h 2381"/>
                <a:gd name="T44" fmla="*/ 120 w 3530"/>
                <a:gd name="T45" fmla="*/ 1669 h 2381"/>
                <a:gd name="T46" fmla="*/ 203 w 3530"/>
                <a:gd name="T47" fmla="*/ 1734 h 2381"/>
                <a:gd name="T48" fmla="*/ 126 w 3530"/>
                <a:gd name="T49" fmla="*/ 1674 h 2381"/>
                <a:gd name="T50" fmla="*/ 244 w 3530"/>
                <a:gd name="T51" fmla="*/ 1466 h 2381"/>
                <a:gd name="T52" fmla="*/ 300 w 3530"/>
                <a:gd name="T53" fmla="*/ 1285 h 2381"/>
                <a:gd name="T54" fmla="*/ 588 w 3530"/>
                <a:gd name="T55" fmla="*/ 787 h 2381"/>
                <a:gd name="T56" fmla="*/ 618 w 3530"/>
                <a:gd name="T57" fmla="*/ 771 h 2381"/>
                <a:gd name="T58" fmla="*/ 1168 w 3530"/>
                <a:gd name="T59" fmla="*/ 368 h 2381"/>
                <a:gd name="T60" fmla="*/ 1206 w 3530"/>
                <a:gd name="T61" fmla="*/ 368 h 2381"/>
                <a:gd name="T62" fmla="*/ 1767 w 3530"/>
                <a:gd name="T63" fmla="*/ 270 h 2381"/>
                <a:gd name="T64" fmla="*/ 2327 w 3530"/>
                <a:gd name="T65" fmla="*/ 368 h 2381"/>
                <a:gd name="T66" fmla="*/ 2365 w 3530"/>
                <a:gd name="T67" fmla="*/ 368 h 2381"/>
                <a:gd name="T68" fmla="*/ 2915 w 3530"/>
                <a:gd name="T69" fmla="*/ 771 h 2381"/>
                <a:gd name="T70" fmla="*/ 2945 w 3530"/>
                <a:gd name="T71" fmla="*/ 787 h 2381"/>
                <a:gd name="T72" fmla="*/ 3274 w 3530"/>
                <a:gd name="T73" fmla="*/ 1410 h 2381"/>
                <a:gd name="T74" fmla="*/ 3323 w 3530"/>
                <a:gd name="T75" fmla="*/ 1559 h 2381"/>
                <a:gd name="T76" fmla="*/ 3530 w 3530"/>
                <a:gd name="T77" fmla="*/ 1664 h 2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30" h="2381">
                  <a:moveTo>
                    <a:pt x="67" y="2233"/>
                  </a:moveTo>
                  <a:cubicBezTo>
                    <a:pt x="62" y="2233"/>
                    <a:pt x="62" y="2233"/>
                    <a:pt x="62" y="2233"/>
                  </a:cubicBezTo>
                  <a:cubicBezTo>
                    <a:pt x="64" y="2239"/>
                    <a:pt x="66" y="2245"/>
                    <a:pt x="67" y="2251"/>
                  </a:cubicBezTo>
                  <a:cubicBezTo>
                    <a:pt x="67" y="2233"/>
                    <a:pt x="67" y="2233"/>
                    <a:pt x="67" y="2233"/>
                  </a:cubicBezTo>
                  <a:moveTo>
                    <a:pt x="176" y="2233"/>
                  </a:moveTo>
                  <a:cubicBezTo>
                    <a:pt x="173" y="2233"/>
                    <a:pt x="173" y="2233"/>
                    <a:pt x="173" y="2233"/>
                  </a:cubicBezTo>
                  <a:cubicBezTo>
                    <a:pt x="173" y="2381"/>
                    <a:pt x="173" y="2381"/>
                    <a:pt x="173" y="2381"/>
                  </a:cubicBezTo>
                  <a:cubicBezTo>
                    <a:pt x="176" y="2377"/>
                    <a:pt x="176" y="2377"/>
                    <a:pt x="176" y="2377"/>
                  </a:cubicBezTo>
                  <a:cubicBezTo>
                    <a:pt x="176" y="2233"/>
                    <a:pt x="176" y="2233"/>
                    <a:pt x="176" y="2233"/>
                  </a:cubicBezTo>
                  <a:moveTo>
                    <a:pt x="28" y="2042"/>
                  </a:moveTo>
                  <a:cubicBezTo>
                    <a:pt x="22" y="2042"/>
                    <a:pt x="22" y="2042"/>
                    <a:pt x="22" y="2042"/>
                  </a:cubicBezTo>
                  <a:cubicBezTo>
                    <a:pt x="22" y="2045"/>
                    <a:pt x="22" y="2047"/>
                    <a:pt x="23" y="2050"/>
                  </a:cubicBezTo>
                  <a:cubicBezTo>
                    <a:pt x="28" y="2042"/>
                    <a:pt x="28" y="2042"/>
                    <a:pt x="28" y="2042"/>
                  </a:cubicBezTo>
                  <a:moveTo>
                    <a:pt x="47" y="1881"/>
                  </a:moveTo>
                  <a:cubicBezTo>
                    <a:pt x="4" y="1881"/>
                    <a:pt x="4" y="1881"/>
                    <a:pt x="4" y="1881"/>
                  </a:cubicBezTo>
                  <a:cubicBezTo>
                    <a:pt x="5" y="1900"/>
                    <a:pt x="7" y="1918"/>
                    <a:pt x="8" y="1937"/>
                  </a:cubicBezTo>
                  <a:cubicBezTo>
                    <a:pt x="47" y="1881"/>
                    <a:pt x="47" y="1881"/>
                    <a:pt x="47" y="1881"/>
                  </a:cubicBezTo>
                  <a:moveTo>
                    <a:pt x="28" y="1775"/>
                  </a:moveTo>
                  <a:cubicBezTo>
                    <a:pt x="17" y="1775"/>
                    <a:pt x="9" y="1766"/>
                    <a:pt x="9" y="1756"/>
                  </a:cubicBezTo>
                  <a:cubicBezTo>
                    <a:pt x="9" y="1745"/>
                    <a:pt x="17" y="1737"/>
                    <a:pt x="28" y="1737"/>
                  </a:cubicBezTo>
                  <a:cubicBezTo>
                    <a:pt x="38" y="1737"/>
                    <a:pt x="47" y="1745"/>
                    <a:pt x="47" y="1756"/>
                  </a:cubicBezTo>
                  <a:cubicBezTo>
                    <a:pt x="47" y="1766"/>
                    <a:pt x="38" y="1775"/>
                    <a:pt x="28" y="1775"/>
                  </a:cubicBezTo>
                  <a:moveTo>
                    <a:pt x="322" y="1067"/>
                  </a:moveTo>
                  <a:cubicBezTo>
                    <a:pt x="312" y="1067"/>
                    <a:pt x="303" y="1059"/>
                    <a:pt x="303" y="1048"/>
                  </a:cubicBezTo>
                  <a:cubicBezTo>
                    <a:pt x="303" y="1038"/>
                    <a:pt x="312" y="1029"/>
                    <a:pt x="322" y="1029"/>
                  </a:cubicBezTo>
                  <a:cubicBezTo>
                    <a:pt x="333" y="1029"/>
                    <a:pt x="341" y="1038"/>
                    <a:pt x="341" y="1048"/>
                  </a:cubicBezTo>
                  <a:cubicBezTo>
                    <a:pt x="341" y="1059"/>
                    <a:pt x="333" y="1067"/>
                    <a:pt x="322" y="1067"/>
                  </a:cubicBezTo>
                  <a:moveTo>
                    <a:pt x="3220" y="1067"/>
                  </a:moveTo>
                  <a:cubicBezTo>
                    <a:pt x="3210" y="1067"/>
                    <a:pt x="3201" y="1059"/>
                    <a:pt x="3201" y="1048"/>
                  </a:cubicBezTo>
                  <a:cubicBezTo>
                    <a:pt x="3201" y="1038"/>
                    <a:pt x="3210" y="1029"/>
                    <a:pt x="3220" y="1029"/>
                  </a:cubicBezTo>
                  <a:cubicBezTo>
                    <a:pt x="3231" y="1029"/>
                    <a:pt x="3239" y="1038"/>
                    <a:pt x="3239" y="1048"/>
                  </a:cubicBezTo>
                  <a:cubicBezTo>
                    <a:pt x="3239" y="1059"/>
                    <a:pt x="3231" y="1067"/>
                    <a:pt x="3220" y="1067"/>
                  </a:cubicBezTo>
                  <a:moveTo>
                    <a:pt x="1481" y="99"/>
                  </a:moveTo>
                  <a:cubicBezTo>
                    <a:pt x="1471" y="99"/>
                    <a:pt x="1462" y="90"/>
                    <a:pt x="1462" y="80"/>
                  </a:cubicBezTo>
                  <a:cubicBezTo>
                    <a:pt x="1462" y="69"/>
                    <a:pt x="1471" y="60"/>
                    <a:pt x="1481" y="60"/>
                  </a:cubicBezTo>
                  <a:cubicBezTo>
                    <a:pt x="1492" y="60"/>
                    <a:pt x="1500" y="69"/>
                    <a:pt x="1500" y="80"/>
                  </a:cubicBezTo>
                  <a:cubicBezTo>
                    <a:pt x="1500" y="90"/>
                    <a:pt x="1492" y="99"/>
                    <a:pt x="1481" y="99"/>
                  </a:cubicBezTo>
                  <a:moveTo>
                    <a:pt x="2061" y="99"/>
                  </a:moveTo>
                  <a:cubicBezTo>
                    <a:pt x="2050" y="99"/>
                    <a:pt x="2042" y="90"/>
                    <a:pt x="2042" y="80"/>
                  </a:cubicBezTo>
                  <a:cubicBezTo>
                    <a:pt x="2042" y="69"/>
                    <a:pt x="2050" y="60"/>
                    <a:pt x="2061" y="60"/>
                  </a:cubicBezTo>
                  <a:cubicBezTo>
                    <a:pt x="2071" y="60"/>
                    <a:pt x="2080" y="69"/>
                    <a:pt x="2080" y="80"/>
                  </a:cubicBezTo>
                  <a:cubicBezTo>
                    <a:pt x="2080" y="90"/>
                    <a:pt x="2071" y="99"/>
                    <a:pt x="2061" y="99"/>
                  </a:cubicBezTo>
                  <a:moveTo>
                    <a:pt x="1767" y="0"/>
                  </a:moveTo>
                  <a:cubicBezTo>
                    <a:pt x="791" y="0"/>
                    <a:pt x="0" y="791"/>
                    <a:pt x="0" y="1767"/>
                  </a:cubicBezTo>
                  <a:cubicBezTo>
                    <a:pt x="0" y="1791"/>
                    <a:pt x="1" y="1816"/>
                    <a:pt x="2" y="1841"/>
                  </a:cubicBezTo>
                  <a:cubicBezTo>
                    <a:pt x="120" y="1669"/>
                    <a:pt x="120" y="1669"/>
                    <a:pt x="120" y="1669"/>
                  </a:cubicBezTo>
                  <a:cubicBezTo>
                    <a:pt x="184" y="1762"/>
                    <a:pt x="184" y="1762"/>
                    <a:pt x="184" y="1762"/>
                  </a:cubicBezTo>
                  <a:cubicBezTo>
                    <a:pt x="203" y="1734"/>
                    <a:pt x="203" y="1734"/>
                    <a:pt x="203" y="1734"/>
                  </a:cubicBezTo>
                  <a:cubicBezTo>
                    <a:pt x="205" y="1714"/>
                    <a:pt x="206" y="1694"/>
                    <a:pt x="208" y="1674"/>
                  </a:cubicBezTo>
                  <a:cubicBezTo>
                    <a:pt x="126" y="1674"/>
                    <a:pt x="126" y="1674"/>
                    <a:pt x="126" y="1674"/>
                  </a:cubicBezTo>
                  <a:cubicBezTo>
                    <a:pt x="232" y="1520"/>
                    <a:pt x="232" y="1520"/>
                    <a:pt x="232" y="1520"/>
                  </a:cubicBezTo>
                  <a:cubicBezTo>
                    <a:pt x="236" y="1502"/>
                    <a:pt x="240" y="1484"/>
                    <a:pt x="244" y="1466"/>
                  </a:cubicBezTo>
                  <a:cubicBezTo>
                    <a:pt x="175" y="1466"/>
                    <a:pt x="175" y="1466"/>
                    <a:pt x="175" y="1466"/>
                  </a:cubicBezTo>
                  <a:cubicBezTo>
                    <a:pt x="300" y="1285"/>
                    <a:pt x="300" y="1285"/>
                    <a:pt x="300" y="1285"/>
                  </a:cubicBezTo>
                  <a:cubicBezTo>
                    <a:pt x="368" y="1105"/>
                    <a:pt x="468" y="941"/>
                    <a:pt x="593" y="799"/>
                  </a:cubicBezTo>
                  <a:cubicBezTo>
                    <a:pt x="590" y="796"/>
                    <a:pt x="588" y="792"/>
                    <a:pt x="588" y="787"/>
                  </a:cubicBezTo>
                  <a:cubicBezTo>
                    <a:pt x="588" y="776"/>
                    <a:pt x="597" y="768"/>
                    <a:pt x="607" y="768"/>
                  </a:cubicBezTo>
                  <a:cubicBezTo>
                    <a:pt x="612" y="768"/>
                    <a:pt x="615" y="769"/>
                    <a:pt x="618" y="771"/>
                  </a:cubicBezTo>
                  <a:cubicBezTo>
                    <a:pt x="773" y="604"/>
                    <a:pt x="964" y="471"/>
                    <a:pt x="1178" y="385"/>
                  </a:cubicBezTo>
                  <a:cubicBezTo>
                    <a:pt x="1172" y="381"/>
                    <a:pt x="1168" y="375"/>
                    <a:pt x="1168" y="368"/>
                  </a:cubicBezTo>
                  <a:cubicBezTo>
                    <a:pt x="1168" y="357"/>
                    <a:pt x="1177" y="349"/>
                    <a:pt x="1187" y="349"/>
                  </a:cubicBezTo>
                  <a:cubicBezTo>
                    <a:pt x="1198" y="349"/>
                    <a:pt x="1206" y="357"/>
                    <a:pt x="1206" y="368"/>
                  </a:cubicBezTo>
                  <a:cubicBezTo>
                    <a:pt x="1206" y="370"/>
                    <a:pt x="1206" y="372"/>
                    <a:pt x="1205" y="374"/>
                  </a:cubicBezTo>
                  <a:cubicBezTo>
                    <a:pt x="1379" y="307"/>
                    <a:pt x="1569" y="270"/>
                    <a:pt x="1767" y="270"/>
                  </a:cubicBezTo>
                  <a:cubicBezTo>
                    <a:pt x="1965" y="270"/>
                    <a:pt x="2154" y="307"/>
                    <a:pt x="2328" y="374"/>
                  </a:cubicBezTo>
                  <a:cubicBezTo>
                    <a:pt x="2328" y="372"/>
                    <a:pt x="2327" y="370"/>
                    <a:pt x="2327" y="368"/>
                  </a:cubicBezTo>
                  <a:cubicBezTo>
                    <a:pt x="2327" y="357"/>
                    <a:pt x="2336" y="349"/>
                    <a:pt x="2346" y="349"/>
                  </a:cubicBezTo>
                  <a:cubicBezTo>
                    <a:pt x="2357" y="349"/>
                    <a:pt x="2365" y="357"/>
                    <a:pt x="2365" y="368"/>
                  </a:cubicBezTo>
                  <a:cubicBezTo>
                    <a:pt x="2365" y="375"/>
                    <a:pt x="2361" y="381"/>
                    <a:pt x="2355" y="385"/>
                  </a:cubicBezTo>
                  <a:cubicBezTo>
                    <a:pt x="2569" y="471"/>
                    <a:pt x="2760" y="604"/>
                    <a:pt x="2915" y="771"/>
                  </a:cubicBezTo>
                  <a:cubicBezTo>
                    <a:pt x="2918" y="769"/>
                    <a:pt x="2922" y="768"/>
                    <a:pt x="2926" y="768"/>
                  </a:cubicBezTo>
                  <a:cubicBezTo>
                    <a:pt x="2936" y="768"/>
                    <a:pt x="2945" y="776"/>
                    <a:pt x="2945" y="787"/>
                  </a:cubicBezTo>
                  <a:cubicBezTo>
                    <a:pt x="2945" y="792"/>
                    <a:pt x="2943" y="796"/>
                    <a:pt x="2940" y="799"/>
                  </a:cubicBezTo>
                  <a:cubicBezTo>
                    <a:pt x="3094" y="973"/>
                    <a:pt x="3210" y="1181"/>
                    <a:pt x="3274" y="1410"/>
                  </a:cubicBezTo>
                  <a:cubicBezTo>
                    <a:pt x="3323" y="1410"/>
                    <a:pt x="3323" y="1410"/>
                    <a:pt x="3323" y="1410"/>
                  </a:cubicBezTo>
                  <a:cubicBezTo>
                    <a:pt x="3323" y="1559"/>
                    <a:pt x="3323" y="1559"/>
                    <a:pt x="3323" y="1559"/>
                  </a:cubicBezTo>
                  <a:cubicBezTo>
                    <a:pt x="3390" y="1462"/>
                    <a:pt x="3390" y="1462"/>
                    <a:pt x="3390" y="1462"/>
                  </a:cubicBezTo>
                  <a:cubicBezTo>
                    <a:pt x="3530" y="1664"/>
                    <a:pt x="3530" y="1664"/>
                    <a:pt x="3530" y="1664"/>
                  </a:cubicBezTo>
                  <a:cubicBezTo>
                    <a:pt x="3477" y="736"/>
                    <a:pt x="2708" y="0"/>
                    <a:pt x="1767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Oval 970"/>
            <p:cNvSpPr>
              <a:spLocks noChangeArrowheads="1"/>
            </p:cNvSpPr>
            <p:nvPr userDrawn="1"/>
          </p:nvSpPr>
          <p:spPr bwMode="auto">
            <a:xfrm>
              <a:off x="6016626" y="403383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Oval 971"/>
            <p:cNvSpPr>
              <a:spLocks noChangeArrowheads="1"/>
            </p:cNvSpPr>
            <p:nvPr userDrawn="1"/>
          </p:nvSpPr>
          <p:spPr bwMode="auto">
            <a:xfrm>
              <a:off x="6483351" y="290988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972"/>
            <p:cNvSpPr>
              <a:spLocks noChangeArrowheads="1"/>
            </p:cNvSpPr>
            <p:nvPr userDrawn="1"/>
          </p:nvSpPr>
          <p:spPr bwMode="auto">
            <a:xfrm>
              <a:off x="11082339" y="290988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973"/>
            <p:cNvSpPr>
              <a:spLocks/>
            </p:cNvSpPr>
            <p:nvPr userDrawn="1"/>
          </p:nvSpPr>
          <p:spPr bwMode="auto">
            <a:xfrm>
              <a:off x="6935789" y="2495550"/>
              <a:ext cx="47625" cy="49213"/>
            </a:xfrm>
            <a:custGeom>
              <a:avLst/>
              <a:gdLst>
                <a:gd name="T0" fmla="*/ 19 w 30"/>
                <a:gd name="T1" fmla="*/ 0 h 31"/>
                <a:gd name="T2" fmla="*/ 0 w 30"/>
                <a:gd name="T3" fmla="*/ 19 h 31"/>
                <a:gd name="T4" fmla="*/ 5 w 30"/>
                <a:gd name="T5" fmla="*/ 31 h 31"/>
                <a:gd name="T6" fmla="*/ 30 w 30"/>
                <a:gd name="T7" fmla="*/ 3 h 31"/>
                <a:gd name="T8" fmla="*/ 19 w 3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4"/>
                    <a:pt x="2" y="28"/>
                    <a:pt x="5" y="31"/>
                  </a:cubicBezTo>
                  <a:cubicBezTo>
                    <a:pt x="13" y="22"/>
                    <a:pt x="22" y="12"/>
                    <a:pt x="30" y="3"/>
                  </a:cubicBezTo>
                  <a:cubicBezTo>
                    <a:pt x="27" y="1"/>
                    <a:pt x="24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974"/>
            <p:cNvSpPr>
              <a:spLocks/>
            </p:cNvSpPr>
            <p:nvPr userDrawn="1"/>
          </p:nvSpPr>
          <p:spPr bwMode="auto">
            <a:xfrm>
              <a:off x="7856539" y="1830388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0 w 38"/>
                <a:gd name="T3" fmla="*/ 19 h 36"/>
                <a:gd name="T4" fmla="*/ 10 w 38"/>
                <a:gd name="T5" fmla="*/ 36 h 36"/>
                <a:gd name="T6" fmla="*/ 37 w 38"/>
                <a:gd name="T7" fmla="*/ 25 h 36"/>
                <a:gd name="T8" fmla="*/ 38 w 38"/>
                <a:gd name="T9" fmla="*/ 19 h 36"/>
                <a:gd name="T10" fmla="*/ 19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6"/>
                    <a:pt x="4" y="32"/>
                    <a:pt x="10" y="36"/>
                  </a:cubicBezTo>
                  <a:cubicBezTo>
                    <a:pt x="19" y="32"/>
                    <a:pt x="28" y="28"/>
                    <a:pt x="37" y="25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975"/>
            <p:cNvSpPr>
              <a:spLocks/>
            </p:cNvSpPr>
            <p:nvPr userDrawn="1"/>
          </p:nvSpPr>
          <p:spPr bwMode="auto">
            <a:xfrm>
              <a:off x="9694864" y="1830388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0 w 38"/>
                <a:gd name="T3" fmla="*/ 19 h 36"/>
                <a:gd name="T4" fmla="*/ 1 w 38"/>
                <a:gd name="T5" fmla="*/ 25 h 36"/>
                <a:gd name="T6" fmla="*/ 28 w 38"/>
                <a:gd name="T7" fmla="*/ 36 h 36"/>
                <a:gd name="T8" fmla="*/ 38 w 38"/>
                <a:gd name="T9" fmla="*/ 19 h 36"/>
                <a:gd name="T10" fmla="*/ 19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10" y="28"/>
                    <a:pt x="19" y="32"/>
                    <a:pt x="28" y="36"/>
                  </a:cubicBezTo>
                  <a:cubicBezTo>
                    <a:pt x="34" y="32"/>
                    <a:pt x="38" y="26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976"/>
            <p:cNvSpPr>
              <a:spLocks/>
            </p:cNvSpPr>
            <p:nvPr userDrawn="1"/>
          </p:nvSpPr>
          <p:spPr bwMode="auto">
            <a:xfrm>
              <a:off x="10628314" y="2495550"/>
              <a:ext cx="47625" cy="49213"/>
            </a:xfrm>
            <a:custGeom>
              <a:avLst/>
              <a:gdLst>
                <a:gd name="T0" fmla="*/ 11 w 30"/>
                <a:gd name="T1" fmla="*/ 0 h 31"/>
                <a:gd name="T2" fmla="*/ 0 w 30"/>
                <a:gd name="T3" fmla="*/ 3 h 31"/>
                <a:gd name="T4" fmla="*/ 25 w 30"/>
                <a:gd name="T5" fmla="*/ 31 h 31"/>
                <a:gd name="T6" fmla="*/ 30 w 30"/>
                <a:gd name="T7" fmla="*/ 19 h 31"/>
                <a:gd name="T8" fmla="*/ 11 w 3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1" y="0"/>
                  </a:moveTo>
                  <a:cubicBezTo>
                    <a:pt x="7" y="0"/>
                    <a:pt x="3" y="1"/>
                    <a:pt x="0" y="3"/>
                  </a:cubicBezTo>
                  <a:cubicBezTo>
                    <a:pt x="8" y="12"/>
                    <a:pt x="17" y="22"/>
                    <a:pt x="25" y="31"/>
                  </a:cubicBezTo>
                  <a:cubicBezTo>
                    <a:pt x="28" y="28"/>
                    <a:pt x="30" y="24"/>
                    <a:pt x="30" y="19"/>
                  </a:cubicBezTo>
                  <a:cubicBezTo>
                    <a:pt x="30" y="8"/>
                    <a:pt x="21" y="0"/>
                    <a:pt x="11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Oval 977"/>
            <p:cNvSpPr>
              <a:spLocks noChangeArrowheads="1"/>
            </p:cNvSpPr>
            <p:nvPr userDrawn="1"/>
          </p:nvSpPr>
          <p:spPr bwMode="auto">
            <a:xfrm>
              <a:off x="8323264" y="1371600"/>
              <a:ext cx="60325" cy="61913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978"/>
            <p:cNvSpPr>
              <a:spLocks/>
            </p:cNvSpPr>
            <p:nvPr userDrawn="1"/>
          </p:nvSpPr>
          <p:spPr bwMode="auto">
            <a:xfrm>
              <a:off x="11533189" y="4030663"/>
              <a:ext cx="76200" cy="109538"/>
            </a:xfrm>
            <a:custGeom>
              <a:avLst/>
              <a:gdLst>
                <a:gd name="T0" fmla="*/ 48 w 48"/>
                <a:gd name="T1" fmla="*/ 0 h 69"/>
                <a:gd name="T2" fmla="*/ 0 w 48"/>
                <a:gd name="T3" fmla="*/ 0 h 69"/>
                <a:gd name="T4" fmla="*/ 6 w 48"/>
                <a:gd name="T5" fmla="*/ 9 h 69"/>
                <a:gd name="T6" fmla="*/ 20 w 48"/>
                <a:gd name="T7" fmla="*/ 2 h 69"/>
                <a:gd name="T8" fmla="*/ 39 w 48"/>
                <a:gd name="T9" fmla="*/ 21 h 69"/>
                <a:gd name="T10" fmla="*/ 26 w 48"/>
                <a:gd name="T11" fmla="*/ 39 h 69"/>
                <a:gd name="T12" fmla="*/ 48 w 48"/>
                <a:gd name="T13" fmla="*/ 69 h 69"/>
                <a:gd name="T14" fmla="*/ 48 w 48"/>
                <a:gd name="T15" fmla="*/ 32 h 69"/>
                <a:gd name="T16" fmla="*/ 48 w 48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69">
                  <a:moveTo>
                    <a:pt x="4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9" y="4"/>
                    <a:pt x="14" y="2"/>
                    <a:pt x="20" y="2"/>
                  </a:cubicBezTo>
                  <a:cubicBezTo>
                    <a:pt x="31" y="2"/>
                    <a:pt x="39" y="10"/>
                    <a:pt x="39" y="21"/>
                  </a:cubicBezTo>
                  <a:cubicBezTo>
                    <a:pt x="39" y="29"/>
                    <a:pt x="34" y="36"/>
                    <a:pt x="26" y="39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8" y="57"/>
                    <a:pt x="48" y="44"/>
                    <a:pt x="48" y="32"/>
                  </a:cubicBezTo>
                  <a:cubicBezTo>
                    <a:pt x="48" y="21"/>
                    <a:pt x="48" y="10"/>
                    <a:pt x="48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979"/>
            <p:cNvSpPr>
              <a:spLocks/>
            </p:cNvSpPr>
            <p:nvPr userDrawn="1"/>
          </p:nvSpPr>
          <p:spPr bwMode="auto">
            <a:xfrm>
              <a:off x="11542714" y="4033838"/>
              <a:ext cx="52388" cy="58738"/>
            </a:xfrm>
            <a:custGeom>
              <a:avLst/>
              <a:gdLst>
                <a:gd name="T0" fmla="*/ 14 w 33"/>
                <a:gd name="T1" fmla="*/ 0 h 37"/>
                <a:gd name="T2" fmla="*/ 0 w 33"/>
                <a:gd name="T3" fmla="*/ 7 h 37"/>
                <a:gd name="T4" fmla="*/ 20 w 33"/>
                <a:gd name="T5" fmla="*/ 37 h 37"/>
                <a:gd name="T6" fmla="*/ 33 w 33"/>
                <a:gd name="T7" fmla="*/ 19 h 37"/>
                <a:gd name="T8" fmla="*/ 14 w 33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7">
                  <a:moveTo>
                    <a:pt x="14" y="0"/>
                  </a:moveTo>
                  <a:cubicBezTo>
                    <a:pt x="8" y="0"/>
                    <a:pt x="3" y="2"/>
                    <a:pt x="0" y="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8" y="34"/>
                    <a:pt x="33" y="27"/>
                    <a:pt x="33" y="19"/>
                  </a:cubicBezTo>
                  <a:cubicBezTo>
                    <a:pt x="33" y="8"/>
                    <a:pt x="25" y="0"/>
                    <a:pt x="14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980"/>
            <p:cNvSpPr>
              <a:spLocks noEditPoints="1"/>
            </p:cNvSpPr>
            <p:nvPr userDrawn="1"/>
          </p:nvSpPr>
          <p:spPr bwMode="auto">
            <a:xfrm>
              <a:off x="11490326" y="4359275"/>
              <a:ext cx="104775" cy="530225"/>
            </a:xfrm>
            <a:custGeom>
              <a:avLst/>
              <a:gdLst>
                <a:gd name="T0" fmla="*/ 5 w 66"/>
                <a:gd name="T1" fmla="*/ 318 h 334"/>
                <a:gd name="T2" fmla="*/ 0 w 66"/>
                <a:gd name="T3" fmla="*/ 318 h 334"/>
                <a:gd name="T4" fmla="*/ 0 w 66"/>
                <a:gd name="T5" fmla="*/ 334 h 334"/>
                <a:gd name="T6" fmla="*/ 5 w 66"/>
                <a:gd name="T7" fmla="*/ 318 h 334"/>
                <a:gd name="T8" fmla="*/ 24 w 66"/>
                <a:gd name="T9" fmla="*/ 246 h 334"/>
                <a:gd name="T10" fmla="*/ 9 w 66"/>
                <a:gd name="T11" fmla="*/ 246 h 334"/>
                <a:gd name="T12" fmla="*/ 20 w 66"/>
                <a:gd name="T13" fmla="*/ 263 h 334"/>
                <a:gd name="T14" fmla="*/ 24 w 66"/>
                <a:gd name="T15" fmla="*/ 246 h 334"/>
                <a:gd name="T16" fmla="*/ 66 w 66"/>
                <a:gd name="T17" fmla="*/ 0 h 334"/>
                <a:gd name="T18" fmla="*/ 51 w 66"/>
                <a:gd name="T19" fmla="*/ 0 h 334"/>
                <a:gd name="T20" fmla="*/ 64 w 66"/>
                <a:gd name="T21" fmla="*/ 20 h 334"/>
                <a:gd name="T22" fmla="*/ 66 w 66"/>
                <a:gd name="T23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334">
                  <a:moveTo>
                    <a:pt x="5" y="318"/>
                  </a:moveTo>
                  <a:cubicBezTo>
                    <a:pt x="0" y="318"/>
                    <a:pt x="0" y="318"/>
                    <a:pt x="0" y="318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2" y="329"/>
                    <a:pt x="4" y="323"/>
                    <a:pt x="5" y="318"/>
                  </a:cubicBezTo>
                  <a:moveTo>
                    <a:pt x="24" y="246"/>
                  </a:moveTo>
                  <a:cubicBezTo>
                    <a:pt x="9" y="246"/>
                    <a:pt x="9" y="246"/>
                    <a:pt x="9" y="246"/>
                  </a:cubicBezTo>
                  <a:cubicBezTo>
                    <a:pt x="20" y="263"/>
                    <a:pt x="20" y="263"/>
                    <a:pt x="20" y="263"/>
                  </a:cubicBezTo>
                  <a:cubicBezTo>
                    <a:pt x="22" y="257"/>
                    <a:pt x="23" y="252"/>
                    <a:pt x="24" y="246"/>
                  </a:cubicBezTo>
                  <a:moveTo>
                    <a:pt x="66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13"/>
                    <a:pt x="66" y="7"/>
                    <a:pt x="66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Oval 981"/>
            <p:cNvSpPr>
              <a:spLocks noChangeArrowheads="1"/>
            </p:cNvSpPr>
            <p:nvPr userDrawn="1"/>
          </p:nvSpPr>
          <p:spPr bwMode="auto">
            <a:xfrm>
              <a:off x="9242426" y="1371600"/>
              <a:ext cx="60325" cy="61913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982"/>
            <p:cNvSpPr>
              <a:spLocks noEditPoints="1"/>
            </p:cNvSpPr>
            <p:nvPr userDrawn="1"/>
          </p:nvSpPr>
          <p:spPr bwMode="auto">
            <a:xfrm>
              <a:off x="6478589" y="1704975"/>
              <a:ext cx="4719638" cy="1809750"/>
            </a:xfrm>
            <a:custGeom>
              <a:avLst/>
              <a:gdLst>
                <a:gd name="T0" fmla="*/ 602 w 2974"/>
                <a:gd name="T1" fmla="*/ 326 h 1140"/>
                <a:gd name="T2" fmla="*/ 583 w 2974"/>
                <a:gd name="T3" fmla="*/ 307 h 1140"/>
                <a:gd name="T4" fmla="*/ 602 w 2974"/>
                <a:gd name="T5" fmla="*/ 288 h 1140"/>
                <a:gd name="T6" fmla="*/ 621 w 2974"/>
                <a:gd name="T7" fmla="*/ 307 h 1140"/>
                <a:gd name="T8" fmla="*/ 602 w 2974"/>
                <a:gd name="T9" fmla="*/ 326 h 1140"/>
                <a:gd name="T10" fmla="*/ 2341 w 2974"/>
                <a:gd name="T11" fmla="*/ 326 h 1140"/>
                <a:gd name="T12" fmla="*/ 2322 w 2974"/>
                <a:gd name="T13" fmla="*/ 307 h 1140"/>
                <a:gd name="T14" fmla="*/ 2341 w 2974"/>
                <a:gd name="T15" fmla="*/ 288 h 1140"/>
                <a:gd name="T16" fmla="*/ 2360 w 2974"/>
                <a:gd name="T17" fmla="*/ 307 h 1140"/>
                <a:gd name="T18" fmla="*/ 2341 w 2974"/>
                <a:gd name="T19" fmla="*/ 326 h 1140"/>
                <a:gd name="T20" fmla="*/ 1467 w 2974"/>
                <a:gd name="T21" fmla="*/ 117 h 1140"/>
                <a:gd name="T22" fmla="*/ 1448 w 2974"/>
                <a:gd name="T23" fmla="*/ 98 h 1140"/>
                <a:gd name="T24" fmla="*/ 1467 w 2974"/>
                <a:gd name="T25" fmla="*/ 79 h 1140"/>
                <a:gd name="T26" fmla="*/ 1486 w 2974"/>
                <a:gd name="T27" fmla="*/ 98 h 1140"/>
                <a:gd name="T28" fmla="*/ 1467 w 2974"/>
                <a:gd name="T29" fmla="*/ 117 h 1140"/>
                <a:gd name="T30" fmla="*/ 1467 w 2974"/>
                <a:gd name="T31" fmla="*/ 0 h 1140"/>
                <a:gd name="T32" fmla="*/ 905 w 2974"/>
                <a:gd name="T33" fmla="*/ 104 h 1140"/>
                <a:gd name="T34" fmla="*/ 887 w 2974"/>
                <a:gd name="T35" fmla="*/ 117 h 1140"/>
                <a:gd name="T36" fmla="*/ 878 w 2974"/>
                <a:gd name="T37" fmla="*/ 115 h 1140"/>
                <a:gd name="T38" fmla="*/ 318 w 2974"/>
                <a:gd name="T39" fmla="*/ 501 h 1140"/>
                <a:gd name="T40" fmla="*/ 326 w 2974"/>
                <a:gd name="T41" fmla="*/ 517 h 1140"/>
                <a:gd name="T42" fmla="*/ 307 w 2974"/>
                <a:gd name="T43" fmla="*/ 536 h 1140"/>
                <a:gd name="T44" fmla="*/ 293 w 2974"/>
                <a:gd name="T45" fmla="*/ 529 h 1140"/>
                <a:gd name="T46" fmla="*/ 0 w 2974"/>
                <a:gd name="T47" fmla="*/ 1015 h 1140"/>
                <a:gd name="T48" fmla="*/ 64 w 2974"/>
                <a:gd name="T49" fmla="*/ 923 h 1140"/>
                <a:gd name="T50" fmla="*/ 157 w 2974"/>
                <a:gd name="T51" fmla="*/ 1059 h 1140"/>
                <a:gd name="T52" fmla="*/ 1458 w 2974"/>
                <a:gd name="T53" fmla="*/ 195 h 1140"/>
                <a:gd name="T54" fmla="*/ 1512 w 2974"/>
                <a:gd name="T55" fmla="*/ 112 h 1140"/>
                <a:gd name="T56" fmla="*/ 1634 w 2974"/>
                <a:gd name="T57" fmla="*/ 45 h 1140"/>
                <a:gd name="T58" fmla="*/ 1639 w 2974"/>
                <a:gd name="T59" fmla="*/ 45 h 1140"/>
                <a:gd name="T60" fmla="*/ 1639 w 2974"/>
                <a:gd name="T61" fmla="*/ 45 h 1140"/>
                <a:gd name="T62" fmla="*/ 1644 w 2974"/>
                <a:gd name="T63" fmla="*/ 45 h 1140"/>
                <a:gd name="T64" fmla="*/ 1767 w 2974"/>
                <a:gd name="T65" fmla="*/ 112 h 1140"/>
                <a:gd name="T66" fmla="*/ 1855 w 2974"/>
                <a:gd name="T67" fmla="*/ 248 h 1140"/>
                <a:gd name="T68" fmla="*/ 2808 w 2974"/>
                <a:gd name="T69" fmla="*/ 1140 h 1140"/>
                <a:gd name="T70" fmla="*/ 2974 w 2974"/>
                <a:gd name="T71" fmla="*/ 1140 h 1140"/>
                <a:gd name="T72" fmla="*/ 2640 w 2974"/>
                <a:gd name="T73" fmla="*/ 529 h 1140"/>
                <a:gd name="T74" fmla="*/ 2626 w 2974"/>
                <a:gd name="T75" fmla="*/ 536 h 1140"/>
                <a:gd name="T76" fmla="*/ 2607 w 2974"/>
                <a:gd name="T77" fmla="*/ 517 h 1140"/>
                <a:gd name="T78" fmla="*/ 2615 w 2974"/>
                <a:gd name="T79" fmla="*/ 501 h 1140"/>
                <a:gd name="T80" fmla="*/ 2055 w 2974"/>
                <a:gd name="T81" fmla="*/ 115 h 1140"/>
                <a:gd name="T82" fmla="*/ 2046 w 2974"/>
                <a:gd name="T83" fmla="*/ 117 h 1140"/>
                <a:gd name="T84" fmla="*/ 2028 w 2974"/>
                <a:gd name="T85" fmla="*/ 104 h 1140"/>
                <a:gd name="T86" fmla="*/ 1467 w 2974"/>
                <a:gd name="T87" fmla="*/ 0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74" h="1140">
                  <a:moveTo>
                    <a:pt x="602" y="326"/>
                  </a:moveTo>
                  <a:cubicBezTo>
                    <a:pt x="591" y="326"/>
                    <a:pt x="583" y="318"/>
                    <a:pt x="583" y="307"/>
                  </a:cubicBezTo>
                  <a:cubicBezTo>
                    <a:pt x="583" y="297"/>
                    <a:pt x="591" y="288"/>
                    <a:pt x="602" y="288"/>
                  </a:cubicBezTo>
                  <a:cubicBezTo>
                    <a:pt x="612" y="288"/>
                    <a:pt x="621" y="297"/>
                    <a:pt x="621" y="307"/>
                  </a:cubicBezTo>
                  <a:cubicBezTo>
                    <a:pt x="621" y="318"/>
                    <a:pt x="612" y="326"/>
                    <a:pt x="602" y="326"/>
                  </a:cubicBezTo>
                  <a:moveTo>
                    <a:pt x="2341" y="326"/>
                  </a:moveTo>
                  <a:cubicBezTo>
                    <a:pt x="2330" y="326"/>
                    <a:pt x="2322" y="318"/>
                    <a:pt x="2322" y="307"/>
                  </a:cubicBezTo>
                  <a:cubicBezTo>
                    <a:pt x="2322" y="297"/>
                    <a:pt x="2330" y="288"/>
                    <a:pt x="2341" y="288"/>
                  </a:cubicBezTo>
                  <a:cubicBezTo>
                    <a:pt x="2351" y="288"/>
                    <a:pt x="2360" y="297"/>
                    <a:pt x="2360" y="307"/>
                  </a:cubicBezTo>
                  <a:cubicBezTo>
                    <a:pt x="2360" y="318"/>
                    <a:pt x="2351" y="326"/>
                    <a:pt x="2341" y="326"/>
                  </a:cubicBezTo>
                  <a:moveTo>
                    <a:pt x="1467" y="117"/>
                  </a:moveTo>
                  <a:cubicBezTo>
                    <a:pt x="1456" y="117"/>
                    <a:pt x="1448" y="108"/>
                    <a:pt x="1448" y="98"/>
                  </a:cubicBezTo>
                  <a:cubicBezTo>
                    <a:pt x="1448" y="87"/>
                    <a:pt x="1456" y="79"/>
                    <a:pt x="1467" y="79"/>
                  </a:cubicBezTo>
                  <a:cubicBezTo>
                    <a:pt x="1477" y="79"/>
                    <a:pt x="1486" y="87"/>
                    <a:pt x="1486" y="98"/>
                  </a:cubicBezTo>
                  <a:cubicBezTo>
                    <a:pt x="1486" y="108"/>
                    <a:pt x="1477" y="117"/>
                    <a:pt x="1467" y="117"/>
                  </a:cubicBezTo>
                  <a:moveTo>
                    <a:pt x="1467" y="0"/>
                  </a:moveTo>
                  <a:cubicBezTo>
                    <a:pt x="1269" y="0"/>
                    <a:pt x="1079" y="37"/>
                    <a:pt x="905" y="104"/>
                  </a:cubicBezTo>
                  <a:cubicBezTo>
                    <a:pt x="902" y="111"/>
                    <a:pt x="895" y="117"/>
                    <a:pt x="887" y="117"/>
                  </a:cubicBezTo>
                  <a:cubicBezTo>
                    <a:pt x="884" y="117"/>
                    <a:pt x="881" y="116"/>
                    <a:pt x="878" y="115"/>
                  </a:cubicBezTo>
                  <a:cubicBezTo>
                    <a:pt x="664" y="201"/>
                    <a:pt x="473" y="334"/>
                    <a:pt x="318" y="501"/>
                  </a:cubicBezTo>
                  <a:cubicBezTo>
                    <a:pt x="323" y="505"/>
                    <a:pt x="326" y="510"/>
                    <a:pt x="326" y="517"/>
                  </a:cubicBezTo>
                  <a:cubicBezTo>
                    <a:pt x="326" y="527"/>
                    <a:pt x="318" y="536"/>
                    <a:pt x="307" y="536"/>
                  </a:cubicBezTo>
                  <a:cubicBezTo>
                    <a:pt x="302" y="536"/>
                    <a:pt x="296" y="533"/>
                    <a:pt x="293" y="529"/>
                  </a:cubicBezTo>
                  <a:cubicBezTo>
                    <a:pt x="168" y="671"/>
                    <a:pt x="68" y="835"/>
                    <a:pt x="0" y="1015"/>
                  </a:cubicBezTo>
                  <a:cubicBezTo>
                    <a:pt x="64" y="923"/>
                    <a:pt x="64" y="923"/>
                    <a:pt x="64" y="923"/>
                  </a:cubicBezTo>
                  <a:cubicBezTo>
                    <a:pt x="157" y="1059"/>
                    <a:pt x="157" y="1059"/>
                    <a:pt x="157" y="1059"/>
                  </a:cubicBezTo>
                  <a:cubicBezTo>
                    <a:pt x="373" y="553"/>
                    <a:pt x="874" y="198"/>
                    <a:pt x="1458" y="195"/>
                  </a:cubicBezTo>
                  <a:cubicBezTo>
                    <a:pt x="1512" y="112"/>
                    <a:pt x="1512" y="112"/>
                    <a:pt x="1512" y="112"/>
                  </a:cubicBezTo>
                  <a:cubicBezTo>
                    <a:pt x="1540" y="67"/>
                    <a:pt x="1587" y="45"/>
                    <a:pt x="1634" y="45"/>
                  </a:cubicBezTo>
                  <a:cubicBezTo>
                    <a:pt x="1636" y="45"/>
                    <a:pt x="1637" y="45"/>
                    <a:pt x="1639" y="45"/>
                  </a:cubicBezTo>
                  <a:cubicBezTo>
                    <a:pt x="1639" y="45"/>
                    <a:pt x="1639" y="45"/>
                    <a:pt x="1639" y="45"/>
                  </a:cubicBezTo>
                  <a:cubicBezTo>
                    <a:pt x="1641" y="45"/>
                    <a:pt x="1642" y="45"/>
                    <a:pt x="1644" y="45"/>
                  </a:cubicBezTo>
                  <a:cubicBezTo>
                    <a:pt x="1691" y="45"/>
                    <a:pt x="1738" y="67"/>
                    <a:pt x="1767" y="112"/>
                  </a:cubicBezTo>
                  <a:cubicBezTo>
                    <a:pt x="1855" y="248"/>
                    <a:pt x="1855" y="248"/>
                    <a:pt x="1855" y="248"/>
                  </a:cubicBezTo>
                  <a:cubicBezTo>
                    <a:pt x="2298" y="374"/>
                    <a:pt x="2654" y="709"/>
                    <a:pt x="2808" y="1140"/>
                  </a:cubicBezTo>
                  <a:cubicBezTo>
                    <a:pt x="2974" y="1140"/>
                    <a:pt x="2974" y="1140"/>
                    <a:pt x="2974" y="1140"/>
                  </a:cubicBezTo>
                  <a:cubicBezTo>
                    <a:pt x="2910" y="911"/>
                    <a:pt x="2794" y="703"/>
                    <a:pt x="2640" y="529"/>
                  </a:cubicBezTo>
                  <a:cubicBezTo>
                    <a:pt x="2637" y="533"/>
                    <a:pt x="2632" y="536"/>
                    <a:pt x="2626" y="536"/>
                  </a:cubicBezTo>
                  <a:cubicBezTo>
                    <a:pt x="2615" y="536"/>
                    <a:pt x="2607" y="527"/>
                    <a:pt x="2607" y="517"/>
                  </a:cubicBezTo>
                  <a:cubicBezTo>
                    <a:pt x="2607" y="510"/>
                    <a:pt x="2610" y="505"/>
                    <a:pt x="2615" y="501"/>
                  </a:cubicBezTo>
                  <a:cubicBezTo>
                    <a:pt x="2460" y="334"/>
                    <a:pt x="2269" y="201"/>
                    <a:pt x="2055" y="115"/>
                  </a:cubicBezTo>
                  <a:cubicBezTo>
                    <a:pt x="2052" y="116"/>
                    <a:pt x="2049" y="117"/>
                    <a:pt x="2046" y="117"/>
                  </a:cubicBezTo>
                  <a:cubicBezTo>
                    <a:pt x="2038" y="117"/>
                    <a:pt x="2031" y="111"/>
                    <a:pt x="2028" y="104"/>
                  </a:cubicBezTo>
                  <a:cubicBezTo>
                    <a:pt x="1854" y="37"/>
                    <a:pt x="1665" y="0"/>
                    <a:pt x="1467" y="0"/>
                  </a:cubicBezTo>
                </a:path>
              </a:pathLst>
            </a:custGeom>
            <a:solidFill>
              <a:srgbClr val="607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983"/>
            <p:cNvSpPr>
              <a:spLocks/>
            </p:cNvSpPr>
            <p:nvPr userDrawn="1"/>
          </p:nvSpPr>
          <p:spPr bwMode="auto">
            <a:xfrm>
              <a:off x="6943726" y="2500313"/>
              <a:ext cx="52388" cy="55563"/>
            </a:xfrm>
            <a:custGeom>
              <a:avLst/>
              <a:gdLst>
                <a:gd name="T0" fmla="*/ 25 w 33"/>
                <a:gd name="T1" fmla="*/ 0 h 35"/>
                <a:gd name="T2" fmla="*/ 0 w 33"/>
                <a:gd name="T3" fmla="*/ 28 h 35"/>
                <a:gd name="T4" fmla="*/ 14 w 33"/>
                <a:gd name="T5" fmla="*/ 35 h 35"/>
                <a:gd name="T6" fmla="*/ 33 w 33"/>
                <a:gd name="T7" fmla="*/ 16 h 35"/>
                <a:gd name="T8" fmla="*/ 25 w 33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25" y="0"/>
                  </a:moveTo>
                  <a:cubicBezTo>
                    <a:pt x="17" y="9"/>
                    <a:pt x="8" y="19"/>
                    <a:pt x="0" y="28"/>
                  </a:cubicBezTo>
                  <a:cubicBezTo>
                    <a:pt x="3" y="32"/>
                    <a:pt x="9" y="35"/>
                    <a:pt x="14" y="35"/>
                  </a:cubicBezTo>
                  <a:cubicBezTo>
                    <a:pt x="25" y="35"/>
                    <a:pt x="33" y="26"/>
                    <a:pt x="33" y="16"/>
                  </a:cubicBezTo>
                  <a:cubicBezTo>
                    <a:pt x="33" y="9"/>
                    <a:pt x="30" y="4"/>
                    <a:pt x="25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Oval 984"/>
            <p:cNvSpPr>
              <a:spLocks noChangeArrowheads="1"/>
            </p:cNvSpPr>
            <p:nvPr userDrawn="1"/>
          </p:nvSpPr>
          <p:spPr bwMode="auto">
            <a:xfrm>
              <a:off x="7404101" y="2162175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985"/>
            <p:cNvSpPr>
              <a:spLocks/>
            </p:cNvSpPr>
            <p:nvPr userDrawn="1"/>
          </p:nvSpPr>
          <p:spPr bwMode="auto">
            <a:xfrm>
              <a:off x="7872414" y="1870075"/>
              <a:ext cx="42863" cy="20638"/>
            </a:xfrm>
            <a:custGeom>
              <a:avLst/>
              <a:gdLst>
                <a:gd name="T0" fmla="*/ 27 w 27"/>
                <a:gd name="T1" fmla="*/ 0 h 13"/>
                <a:gd name="T2" fmla="*/ 0 w 27"/>
                <a:gd name="T3" fmla="*/ 11 h 13"/>
                <a:gd name="T4" fmla="*/ 9 w 27"/>
                <a:gd name="T5" fmla="*/ 13 h 13"/>
                <a:gd name="T6" fmla="*/ 27 w 2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18" y="3"/>
                    <a:pt x="9" y="7"/>
                    <a:pt x="0" y="11"/>
                  </a:cubicBezTo>
                  <a:cubicBezTo>
                    <a:pt x="3" y="12"/>
                    <a:pt x="6" y="13"/>
                    <a:pt x="9" y="13"/>
                  </a:cubicBezTo>
                  <a:cubicBezTo>
                    <a:pt x="17" y="13"/>
                    <a:pt x="24" y="7"/>
                    <a:pt x="27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Oval 986"/>
            <p:cNvSpPr>
              <a:spLocks noChangeArrowheads="1"/>
            </p:cNvSpPr>
            <p:nvPr userDrawn="1"/>
          </p:nvSpPr>
          <p:spPr bwMode="auto">
            <a:xfrm>
              <a:off x="8777289" y="1830388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987"/>
            <p:cNvSpPr>
              <a:spLocks/>
            </p:cNvSpPr>
            <p:nvPr userDrawn="1"/>
          </p:nvSpPr>
          <p:spPr bwMode="auto">
            <a:xfrm>
              <a:off x="9696451" y="1870075"/>
              <a:ext cx="42863" cy="20638"/>
            </a:xfrm>
            <a:custGeom>
              <a:avLst/>
              <a:gdLst>
                <a:gd name="T0" fmla="*/ 0 w 27"/>
                <a:gd name="T1" fmla="*/ 0 h 13"/>
                <a:gd name="T2" fmla="*/ 18 w 27"/>
                <a:gd name="T3" fmla="*/ 13 h 13"/>
                <a:gd name="T4" fmla="*/ 27 w 27"/>
                <a:gd name="T5" fmla="*/ 11 h 13"/>
                <a:gd name="T6" fmla="*/ 0 w 2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3">
                  <a:moveTo>
                    <a:pt x="0" y="0"/>
                  </a:moveTo>
                  <a:cubicBezTo>
                    <a:pt x="3" y="7"/>
                    <a:pt x="10" y="13"/>
                    <a:pt x="18" y="13"/>
                  </a:cubicBezTo>
                  <a:cubicBezTo>
                    <a:pt x="21" y="13"/>
                    <a:pt x="24" y="12"/>
                    <a:pt x="27" y="11"/>
                  </a:cubicBezTo>
                  <a:cubicBezTo>
                    <a:pt x="18" y="7"/>
                    <a:pt x="9" y="3"/>
                    <a:pt x="0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Oval 988"/>
            <p:cNvSpPr>
              <a:spLocks noChangeArrowheads="1"/>
            </p:cNvSpPr>
            <p:nvPr userDrawn="1"/>
          </p:nvSpPr>
          <p:spPr bwMode="auto">
            <a:xfrm>
              <a:off x="10163176" y="2162175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989"/>
            <p:cNvSpPr>
              <a:spLocks/>
            </p:cNvSpPr>
            <p:nvPr userDrawn="1"/>
          </p:nvSpPr>
          <p:spPr bwMode="auto">
            <a:xfrm>
              <a:off x="10615614" y="2500313"/>
              <a:ext cx="52388" cy="55563"/>
            </a:xfrm>
            <a:custGeom>
              <a:avLst/>
              <a:gdLst>
                <a:gd name="T0" fmla="*/ 8 w 33"/>
                <a:gd name="T1" fmla="*/ 0 h 35"/>
                <a:gd name="T2" fmla="*/ 0 w 33"/>
                <a:gd name="T3" fmla="*/ 16 h 35"/>
                <a:gd name="T4" fmla="*/ 19 w 33"/>
                <a:gd name="T5" fmla="*/ 35 h 35"/>
                <a:gd name="T6" fmla="*/ 33 w 33"/>
                <a:gd name="T7" fmla="*/ 28 h 35"/>
                <a:gd name="T8" fmla="*/ 8 w 33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8" y="0"/>
                  </a:moveTo>
                  <a:cubicBezTo>
                    <a:pt x="3" y="4"/>
                    <a:pt x="0" y="9"/>
                    <a:pt x="0" y="16"/>
                  </a:cubicBezTo>
                  <a:cubicBezTo>
                    <a:pt x="0" y="26"/>
                    <a:pt x="8" y="35"/>
                    <a:pt x="19" y="35"/>
                  </a:cubicBezTo>
                  <a:cubicBezTo>
                    <a:pt x="25" y="35"/>
                    <a:pt x="30" y="32"/>
                    <a:pt x="33" y="28"/>
                  </a:cubicBezTo>
                  <a:cubicBezTo>
                    <a:pt x="25" y="19"/>
                    <a:pt x="16" y="9"/>
                    <a:pt x="8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990"/>
            <p:cNvSpPr>
              <a:spLocks noEditPoints="1"/>
            </p:cNvSpPr>
            <p:nvPr userDrawn="1"/>
          </p:nvSpPr>
          <p:spPr bwMode="auto">
            <a:xfrm>
              <a:off x="6324601" y="3603625"/>
              <a:ext cx="104775" cy="425450"/>
            </a:xfrm>
            <a:custGeom>
              <a:avLst/>
              <a:gdLst>
                <a:gd name="T0" fmla="*/ 42 w 66"/>
                <a:gd name="T1" fmla="*/ 208 h 268"/>
                <a:gd name="T2" fmla="*/ 5 w 66"/>
                <a:gd name="T3" fmla="*/ 208 h 268"/>
                <a:gd name="T4" fmla="*/ 0 w 66"/>
                <a:gd name="T5" fmla="*/ 268 h 268"/>
                <a:gd name="T6" fmla="*/ 42 w 66"/>
                <a:gd name="T7" fmla="*/ 208 h 268"/>
                <a:gd name="T8" fmla="*/ 66 w 66"/>
                <a:gd name="T9" fmla="*/ 0 h 268"/>
                <a:gd name="T10" fmla="*/ 41 w 66"/>
                <a:gd name="T11" fmla="*/ 0 h 268"/>
                <a:gd name="T12" fmla="*/ 29 w 66"/>
                <a:gd name="T13" fmla="*/ 54 h 268"/>
                <a:gd name="T14" fmla="*/ 66 w 66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268">
                  <a:moveTo>
                    <a:pt x="42" y="208"/>
                  </a:moveTo>
                  <a:cubicBezTo>
                    <a:pt x="5" y="208"/>
                    <a:pt x="5" y="208"/>
                    <a:pt x="5" y="208"/>
                  </a:cubicBezTo>
                  <a:cubicBezTo>
                    <a:pt x="3" y="228"/>
                    <a:pt x="2" y="248"/>
                    <a:pt x="0" y="268"/>
                  </a:cubicBezTo>
                  <a:cubicBezTo>
                    <a:pt x="42" y="208"/>
                    <a:pt x="42" y="208"/>
                    <a:pt x="42" y="208"/>
                  </a:cubicBezTo>
                  <a:moveTo>
                    <a:pt x="66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7" y="18"/>
                    <a:pt x="33" y="36"/>
                    <a:pt x="29" y="54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07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991"/>
            <p:cNvSpPr>
              <a:spLocks noEditPoints="1"/>
            </p:cNvSpPr>
            <p:nvPr userDrawn="1"/>
          </p:nvSpPr>
          <p:spPr bwMode="auto">
            <a:xfrm>
              <a:off x="6727826" y="2014538"/>
              <a:ext cx="2065338" cy="1765300"/>
            </a:xfrm>
            <a:custGeom>
              <a:avLst/>
              <a:gdLst>
                <a:gd name="T0" fmla="*/ 150 w 1301"/>
                <a:gd name="T1" fmla="*/ 891 h 1112"/>
                <a:gd name="T2" fmla="*/ 131 w 1301"/>
                <a:gd name="T3" fmla="*/ 872 h 1112"/>
                <a:gd name="T4" fmla="*/ 150 w 1301"/>
                <a:gd name="T5" fmla="*/ 853 h 1112"/>
                <a:gd name="T6" fmla="*/ 169 w 1301"/>
                <a:gd name="T7" fmla="*/ 872 h 1112"/>
                <a:gd name="T8" fmla="*/ 150 w 1301"/>
                <a:gd name="T9" fmla="*/ 891 h 1112"/>
                <a:gd name="T10" fmla="*/ 445 w 1301"/>
                <a:gd name="T11" fmla="*/ 602 h 1112"/>
                <a:gd name="T12" fmla="*/ 426 w 1301"/>
                <a:gd name="T13" fmla="*/ 583 h 1112"/>
                <a:gd name="T14" fmla="*/ 445 w 1301"/>
                <a:gd name="T15" fmla="*/ 564 h 1112"/>
                <a:gd name="T16" fmla="*/ 464 w 1301"/>
                <a:gd name="T17" fmla="*/ 583 h 1112"/>
                <a:gd name="T18" fmla="*/ 445 w 1301"/>
                <a:gd name="T19" fmla="*/ 602 h 1112"/>
                <a:gd name="T20" fmla="*/ 730 w 1301"/>
                <a:gd name="T21" fmla="*/ 341 h 1112"/>
                <a:gd name="T22" fmla="*/ 711 w 1301"/>
                <a:gd name="T23" fmla="*/ 322 h 1112"/>
                <a:gd name="T24" fmla="*/ 730 w 1301"/>
                <a:gd name="T25" fmla="*/ 303 h 1112"/>
                <a:gd name="T26" fmla="*/ 749 w 1301"/>
                <a:gd name="T27" fmla="*/ 322 h 1112"/>
                <a:gd name="T28" fmla="*/ 730 w 1301"/>
                <a:gd name="T29" fmla="*/ 341 h 1112"/>
                <a:gd name="T30" fmla="*/ 1024 w 1301"/>
                <a:gd name="T31" fmla="*/ 131 h 1112"/>
                <a:gd name="T32" fmla="*/ 1005 w 1301"/>
                <a:gd name="T33" fmla="*/ 112 h 1112"/>
                <a:gd name="T34" fmla="*/ 1024 w 1301"/>
                <a:gd name="T35" fmla="*/ 93 h 1112"/>
                <a:gd name="T36" fmla="*/ 1043 w 1301"/>
                <a:gd name="T37" fmla="*/ 112 h 1112"/>
                <a:gd name="T38" fmla="*/ 1024 w 1301"/>
                <a:gd name="T39" fmla="*/ 131 h 1112"/>
                <a:gd name="T40" fmla="*/ 1301 w 1301"/>
                <a:gd name="T41" fmla="*/ 0 h 1112"/>
                <a:gd name="T42" fmla="*/ 0 w 1301"/>
                <a:gd name="T43" fmla="*/ 864 h 1112"/>
                <a:gd name="T44" fmla="*/ 95 w 1301"/>
                <a:gd name="T45" fmla="*/ 1001 h 1112"/>
                <a:gd name="T46" fmla="*/ 1 w 1301"/>
                <a:gd name="T47" fmla="*/ 1001 h 1112"/>
                <a:gd name="T48" fmla="*/ 77 w 1301"/>
                <a:gd name="T49" fmla="*/ 1112 h 1112"/>
                <a:gd name="T50" fmla="*/ 237 w 1301"/>
                <a:gd name="T51" fmla="*/ 1112 h 1112"/>
                <a:gd name="T52" fmla="*/ 426 w 1301"/>
                <a:gd name="T53" fmla="*/ 818 h 1112"/>
                <a:gd name="T54" fmla="*/ 426 w 1301"/>
                <a:gd name="T55" fmla="*/ 818 h 1112"/>
                <a:gd name="T56" fmla="*/ 657 w 1301"/>
                <a:gd name="T57" fmla="*/ 461 h 1112"/>
                <a:gd name="T58" fmla="*/ 747 w 1301"/>
                <a:gd name="T59" fmla="*/ 413 h 1112"/>
                <a:gd name="T60" fmla="*/ 750 w 1301"/>
                <a:gd name="T61" fmla="*/ 413 h 1112"/>
                <a:gd name="T62" fmla="*/ 750 w 1301"/>
                <a:gd name="T63" fmla="*/ 413 h 1112"/>
                <a:gd name="T64" fmla="*/ 754 w 1301"/>
                <a:gd name="T65" fmla="*/ 413 h 1112"/>
                <a:gd name="T66" fmla="*/ 843 w 1301"/>
                <a:gd name="T67" fmla="*/ 461 h 1112"/>
                <a:gd name="T68" fmla="*/ 923 w 1301"/>
                <a:gd name="T69" fmla="*/ 584 h 1112"/>
                <a:gd name="T70" fmla="*/ 1038 w 1301"/>
                <a:gd name="T71" fmla="*/ 407 h 1112"/>
                <a:gd name="T72" fmla="*/ 1038 w 1301"/>
                <a:gd name="T73" fmla="*/ 407 h 1112"/>
                <a:gd name="T74" fmla="*/ 1301 w 1301"/>
                <a:gd name="T75" fmla="*/ 0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01" h="1112">
                  <a:moveTo>
                    <a:pt x="150" y="891"/>
                  </a:moveTo>
                  <a:cubicBezTo>
                    <a:pt x="140" y="891"/>
                    <a:pt x="131" y="882"/>
                    <a:pt x="131" y="872"/>
                  </a:cubicBezTo>
                  <a:cubicBezTo>
                    <a:pt x="131" y="861"/>
                    <a:pt x="140" y="853"/>
                    <a:pt x="150" y="853"/>
                  </a:cubicBezTo>
                  <a:cubicBezTo>
                    <a:pt x="161" y="853"/>
                    <a:pt x="169" y="861"/>
                    <a:pt x="169" y="872"/>
                  </a:cubicBezTo>
                  <a:cubicBezTo>
                    <a:pt x="169" y="882"/>
                    <a:pt x="161" y="891"/>
                    <a:pt x="150" y="891"/>
                  </a:cubicBezTo>
                  <a:moveTo>
                    <a:pt x="445" y="602"/>
                  </a:moveTo>
                  <a:cubicBezTo>
                    <a:pt x="434" y="602"/>
                    <a:pt x="426" y="594"/>
                    <a:pt x="426" y="583"/>
                  </a:cubicBezTo>
                  <a:cubicBezTo>
                    <a:pt x="426" y="573"/>
                    <a:pt x="434" y="564"/>
                    <a:pt x="445" y="564"/>
                  </a:cubicBezTo>
                  <a:cubicBezTo>
                    <a:pt x="455" y="564"/>
                    <a:pt x="464" y="573"/>
                    <a:pt x="464" y="583"/>
                  </a:cubicBezTo>
                  <a:cubicBezTo>
                    <a:pt x="464" y="594"/>
                    <a:pt x="455" y="602"/>
                    <a:pt x="445" y="602"/>
                  </a:cubicBezTo>
                  <a:moveTo>
                    <a:pt x="730" y="341"/>
                  </a:moveTo>
                  <a:cubicBezTo>
                    <a:pt x="720" y="341"/>
                    <a:pt x="711" y="332"/>
                    <a:pt x="711" y="322"/>
                  </a:cubicBezTo>
                  <a:cubicBezTo>
                    <a:pt x="711" y="311"/>
                    <a:pt x="720" y="303"/>
                    <a:pt x="730" y="303"/>
                  </a:cubicBezTo>
                  <a:cubicBezTo>
                    <a:pt x="741" y="303"/>
                    <a:pt x="749" y="311"/>
                    <a:pt x="749" y="322"/>
                  </a:cubicBezTo>
                  <a:cubicBezTo>
                    <a:pt x="749" y="332"/>
                    <a:pt x="741" y="341"/>
                    <a:pt x="730" y="341"/>
                  </a:cubicBezTo>
                  <a:moveTo>
                    <a:pt x="1024" y="131"/>
                  </a:moveTo>
                  <a:cubicBezTo>
                    <a:pt x="1014" y="131"/>
                    <a:pt x="1005" y="123"/>
                    <a:pt x="1005" y="112"/>
                  </a:cubicBezTo>
                  <a:cubicBezTo>
                    <a:pt x="1005" y="102"/>
                    <a:pt x="1014" y="93"/>
                    <a:pt x="1024" y="93"/>
                  </a:cubicBezTo>
                  <a:cubicBezTo>
                    <a:pt x="1035" y="93"/>
                    <a:pt x="1043" y="102"/>
                    <a:pt x="1043" y="112"/>
                  </a:cubicBezTo>
                  <a:cubicBezTo>
                    <a:pt x="1043" y="123"/>
                    <a:pt x="1035" y="131"/>
                    <a:pt x="1024" y="131"/>
                  </a:cubicBezTo>
                  <a:moveTo>
                    <a:pt x="1301" y="0"/>
                  </a:moveTo>
                  <a:cubicBezTo>
                    <a:pt x="717" y="3"/>
                    <a:pt x="216" y="358"/>
                    <a:pt x="0" y="864"/>
                  </a:cubicBezTo>
                  <a:cubicBezTo>
                    <a:pt x="95" y="1001"/>
                    <a:pt x="95" y="1001"/>
                    <a:pt x="95" y="1001"/>
                  </a:cubicBezTo>
                  <a:cubicBezTo>
                    <a:pt x="1" y="1001"/>
                    <a:pt x="1" y="1001"/>
                    <a:pt x="1" y="1001"/>
                  </a:cubicBezTo>
                  <a:cubicBezTo>
                    <a:pt x="77" y="1112"/>
                    <a:pt x="77" y="1112"/>
                    <a:pt x="77" y="1112"/>
                  </a:cubicBezTo>
                  <a:cubicBezTo>
                    <a:pt x="237" y="1112"/>
                    <a:pt x="237" y="1112"/>
                    <a:pt x="237" y="1112"/>
                  </a:cubicBezTo>
                  <a:cubicBezTo>
                    <a:pt x="426" y="818"/>
                    <a:pt x="426" y="818"/>
                    <a:pt x="426" y="818"/>
                  </a:cubicBezTo>
                  <a:cubicBezTo>
                    <a:pt x="426" y="818"/>
                    <a:pt x="426" y="818"/>
                    <a:pt x="426" y="818"/>
                  </a:cubicBezTo>
                  <a:cubicBezTo>
                    <a:pt x="657" y="461"/>
                    <a:pt x="657" y="461"/>
                    <a:pt x="657" y="461"/>
                  </a:cubicBezTo>
                  <a:cubicBezTo>
                    <a:pt x="678" y="429"/>
                    <a:pt x="712" y="413"/>
                    <a:pt x="747" y="413"/>
                  </a:cubicBezTo>
                  <a:cubicBezTo>
                    <a:pt x="748" y="413"/>
                    <a:pt x="749" y="413"/>
                    <a:pt x="750" y="413"/>
                  </a:cubicBezTo>
                  <a:cubicBezTo>
                    <a:pt x="750" y="413"/>
                    <a:pt x="750" y="413"/>
                    <a:pt x="750" y="413"/>
                  </a:cubicBezTo>
                  <a:cubicBezTo>
                    <a:pt x="751" y="413"/>
                    <a:pt x="753" y="413"/>
                    <a:pt x="754" y="413"/>
                  </a:cubicBezTo>
                  <a:cubicBezTo>
                    <a:pt x="788" y="413"/>
                    <a:pt x="822" y="429"/>
                    <a:pt x="843" y="461"/>
                  </a:cubicBezTo>
                  <a:cubicBezTo>
                    <a:pt x="923" y="584"/>
                    <a:pt x="923" y="584"/>
                    <a:pt x="923" y="584"/>
                  </a:cubicBezTo>
                  <a:cubicBezTo>
                    <a:pt x="1038" y="407"/>
                    <a:pt x="1038" y="407"/>
                    <a:pt x="1038" y="407"/>
                  </a:cubicBezTo>
                  <a:cubicBezTo>
                    <a:pt x="1038" y="407"/>
                    <a:pt x="1038" y="407"/>
                    <a:pt x="1038" y="407"/>
                  </a:cubicBezTo>
                  <a:cubicBezTo>
                    <a:pt x="1301" y="0"/>
                    <a:pt x="1301" y="0"/>
                    <a:pt x="1301" y="0"/>
                  </a:cubicBezTo>
                </a:path>
              </a:pathLst>
            </a:custGeom>
            <a:solidFill>
              <a:srgbClr val="687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Oval 992"/>
            <p:cNvSpPr>
              <a:spLocks noChangeArrowheads="1"/>
            </p:cNvSpPr>
            <p:nvPr userDrawn="1"/>
          </p:nvSpPr>
          <p:spPr bwMode="auto">
            <a:xfrm>
              <a:off x="6935789" y="33686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993"/>
            <p:cNvSpPr>
              <a:spLocks noChangeArrowheads="1"/>
            </p:cNvSpPr>
            <p:nvPr userDrawn="1"/>
          </p:nvSpPr>
          <p:spPr bwMode="auto">
            <a:xfrm>
              <a:off x="7404101" y="2909888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Oval 994"/>
            <p:cNvSpPr>
              <a:spLocks noChangeArrowheads="1"/>
            </p:cNvSpPr>
            <p:nvPr userDrawn="1"/>
          </p:nvSpPr>
          <p:spPr bwMode="auto">
            <a:xfrm>
              <a:off x="7856539" y="2495550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Oval 995"/>
            <p:cNvSpPr>
              <a:spLocks noChangeArrowheads="1"/>
            </p:cNvSpPr>
            <p:nvPr userDrawn="1"/>
          </p:nvSpPr>
          <p:spPr bwMode="auto">
            <a:xfrm>
              <a:off x="8323264" y="21621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996"/>
            <p:cNvSpPr>
              <a:spLocks noEditPoints="1"/>
            </p:cNvSpPr>
            <p:nvPr userDrawn="1"/>
          </p:nvSpPr>
          <p:spPr bwMode="auto">
            <a:xfrm>
              <a:off x="9421814" y="2098675"/>
              <a:ext cx="1512888" cy="1416050"/>
            </a:xfrm>
            <a:custGeom>
              <a:avLst/>
              <a:gdLst>
                <a:gd name="T0" fmla="*/ 771 w 953"/>
                <a:gd name="T1" fmla="*/ 838 h 892"/>
                <a:gd name="T2" fmla="*/ 752 w 953"/>
                <a:gd name="T3" fmla="*/ 819 h 892"/>
                <a:gd name="T4" fmla="*/ 771 w 953"/>
                <a:gd name="T5" fmla="*/ 800 h 892"/>
                <a:gd name="T6" fmla="*/ 790 w 953"/>
                <a:gd name="T7" fmla="*/ 819 h 892"/>
                <a:gd name="T8" fmla="*/ 771 w 953"/>
                <a:gd name="T9" fmla="*/ 838 h 892"/>
                <a:gd name="T10" fmla="*/ 486 w 953"/>
                <a:gd name="T11" fmla="*/ 549 h 892"/>
                <a:gd name="T12" fmla="*/ 467 w 953"/>
                <a:gd name="T13" fmla="*/ 530 h 892"/>
                <a:gd name="T14" fmla="*/ 486 w 953"/>
                <a:gd name="T15" fmla="*/ 511 h 892"/>
                <a:gd name="T16" fmla="*/ 505 w 953"/>
                <a:gd name="T17" fmla="*/ 530 h 892"/>
                <a:gd name="T18" fmla="*/ 486 w 953"/>
                <a:gd name="T19" fmla="*/ 549 h 892"/>
                <a:gd name="T20" fmla="*/ 0 w 953"/>
                <a:gd name="T21" fmla="*/ 0 h 892"/>
                <a:gd name="T22" fmla="*/ 172 w 953"/>
                <a:gd name="T23" fmla="*/ 267 h 892"/>
                <a:gd name="T24" fmla="*/ 191 w 953"/>
                <a:gd name="T25" fmla="*/ 250 h 892"/>
                <a:gd name="T26" fmla="*/ 210 w 953"/>
                <a:gd name="T27" fmla="*/ 269 h 892"/>
                <a:gd name="T28" fmla="*/ 191 w 953"/>
                <a:gd name="T29" fmla="*/ 288 h 892"/>
                <a:gd name="T30" fmla="*/ 185 w 953"/>
                <a:gd name="T31" fmla="*/ 287 h 892"/>
                <a:gd name="T32" fmla="*/ 229 w 953"/>
                <a:gd name="T33" fmla="*/ 354 h 892"/>
                <a:gd name="T34" fmla="*/ 229 w 953"/>
                <a:gd name="T35" fmla="*/ 354 h 892"/>
                <a:gd name="T36" fmla="*/ 215 w 953"/>
                <a:gd name="T37" fmla="*/ 343 h 892"/>
                <a:gd name="T38" fmla="*/ 572 w 953"/>
                <a:gd name="T39" fmla="*/ 892 h 892"/>
                <a:gd name="T40" fmla="*/ 953 w 953"/>
                <a:gd name="T41" fmla="*/ 892 h 892"/>
                <a:gd name="T42" fmla="*/ 0 w 953"/>
                <a:gd name="T43" fmla="*/ 0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3" h="892">
                  <a:moveTo>
                    <a:pt x="771" y="838"/>
                  </a:moveTo>
                  <a:cubicBezTo>
                    <a:pt x="760" y="838"/>
                    <a:pt x="752" y="829"/>
                    <a:pt x="752" y="819"/>
                  </a:cubicBezTo>
                  <a:cubicBezTo>
                    <a:pt x="752" y="808"/>
                    <a:pt x="760" y="800"/>
                    <a:pt x="771" y="800"/>
                  </a:cubicBezTo>
                  <a:cubicBezTo>
                    <a:pt x="781" y="800"/>
                    <a:pt x="790" y="808"/>
                    <a:pt x="790" y="819"/>
                  </a:cubicBezTo>
                  <a:cubicBezTo>
                    <a:pt x="790" y="829"/>
                    <a:pt x="781" y="838"/>
                    <a:pt x="771" y="838"/>
                  </a:cubicBezTo>
                  <a:moveTo>
                    <a:pt x="486" y="549"/>
                  </a:moveTo>
                  <a:cubicBezTo>
                    <a:pt x="475" y="549"/>
                    <a:pt x="467" y="541"/>
                    <a:pt x="467" y="530"/>
                  </a:cubicBezTo>
                  <a:cubicBezTo>
                    <a:pt x="467" y="520"/>
                    <a:pt x="475" y="511"/>
                    <a:pt x="486" y="511"/>
                  </a:cubicBezTo>
                  <a:cubicBezTo>
                    <a:pt x="496" y="511"/>
                    <a:pt x="505" y="520"/>
                    <a:pt x="505" y="530"/>
                  </a:cubicBezTo>
                  <a:cubicBezTo>
                    <a:pt x="505" y="541"/>
                    <a:pt x="496" y="549"/>
                    <a:pt x="486" y="549"/>
                  </a:cubicBezTo>
                  <a:moveTo>
                    <a:pt x="0" y="0"/>
                  </a:moveTo>
                  <a:cubicBezTo>
                    <a:pt x="172" y="267"/>
                    <a:pt x="172" y="267"/>
                    <a:pt x="172" y="267"/>
                  </a:cubicBezTo>
                  <a:cubicBezTo>
                    <a:pt x="173" y="257"/>
                    <a:pt x="181" y="250"/>
                    <a:pt x="191" y="250"/>
                  </a:cubicBezTo>
                  <a:cubicBezTo>
                    <a:pt x="202" y="250"/>
                    <a:pt x="210" y="258"/>
                    <a:pt x="210" y="269"/>
                  </a:cubicBezTo>
                  <a:cubicBezTo>
                    <a:pt x="210" y="279"/>
                    <a:pt x="202" y="288"/>
                    <a:pt x="191" y="288"/>
                  </a:cubicBezTo>
                  <a:cubicBezTo>
                    <a:pt x="189" y="288"/>
                    <a:pt x="187" y="288"/>
                    <a:pt x="185" y="287"/>
                  </a:cubicBezTo>
                  <a:cubicBezTo>
                    <a:pt x="229" y="354"/>
                    <a:pt x="229" y="354"/>
                    <a:pt x="229" y="354"/>
                  </a:cubicBezTo>
                  <a:cubicBezTo>
                    <a:pt x="229" y="354"/>
                    <a:pt x="229" y="354"/>
                    <a:pt x="229" y="354"/>
                  </a:cubicBezTo>
                  <a:cubicBezTo>
                    <a:pt x="215" y="343"/>
                    <a:pt x="215" y="343"/>
                    <a:pt x="215" y="343"/>
                  </a:cubicBezTo>
                  <a:cubicBezTo>
                    <a:pt x="572" y="892"/>
                    <a:pt x="572" y="892"/>
                    <a:pt x="572" y="892"/>
                  </a:cubicBezTo>
                  <a:cubicBezTo>
                    <a:pt x="953" y="892"/>
                    <a:pt x="953" y="892"/>
                    <a:pt x="953" y="892"/>
                  </a:cubicBezTo>
                  <a:cubicBezTo>
                    <a:pt x="799" y="461"/>
                    <a:pt x="443" y="126"/>
                    <a:pt x="0" y="0"/>
                  </a:cubicBezTo>
                </a:path>
              </a:pathLst>
            </a:custGeom>
            <a:solidFill>
              <a:srgbClr val="687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Oval 997"/>
            <p:cNvSpPr>
              <a:spLocks noChangeArrowheads="1"/>
            </p:cNvSpPr>
            <p:nvPr userDrawn="1"/>
          </p:nvSpPr>
          <p:spPr bwMode="auto">
            <a:xfrm>
              <a:off x="10615614" y="33686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Oval 998"/>
            <p:cNvSpPr>
              <a:spLocks noChangeArrowheads="1"/>
            </p:cNvSpPr>
            <p:nvPr userDrawn="1"/>
          </p:nvSpPr>
          <p:spPr bwMode="auto">
            <a:xfrm>
              <a:off x="10163176" y="2909888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999"/>
            <p:cNvSpPr>
              <a:spLocks/>
            </p:cNvSpPr>
            <p:nvPr userDrawn="1"/>
          </p:nvSpPr>
          <p:spPr bwMode="auto">
            <a:xfrm>
              <a:off x="9694864" y="2495550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13 w 38"/>
                <a:gd name="T5" fmla="*/ 37 h 38"/>
                <a:gd name="T6" fmla="*/ 19 w 38"/>
                <a:gd name="T7" fmla="*/ 38 h 38"/>
                <a:gd name="T8" fmla="*/ 38 w 38"/>
                <a:gd name="T9" fmla="*/ 19 h 38"/>
                <a:gd name="T10" fmla="*/ 19 w 38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9" y="0"/>
                    <a:pt x="1" y="7"/>
                    <a:pt x="0" y="1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5" y="38"/>
                    <a:pt x="17" y="38"/>
                    <a:pt x="19" y="38"/>
                  </a:cubicBezTo>
                  <a:cubicBezTo>
                    <a:pt x="30" y="38"/>
                    <a:pt x="38" y="29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00"/>
            <p:cNvSpPr>
              <a:spLocks/>
            </p:cNvSpPr>
            <p:nvPr userDrawn="1"/>
          </p:nvSpPr>
          <p:spPr bwMode="auto">
            <a:xfrm>
              <a:off x="6121401" y="3170238"/>
              <a:ext cx="915988" cy="1470025"/>
            </a:xfrm>
            <a:custGeom>
              <a:avLst/>
              <a:gdLst>
                <a:gd name="T0" fmla="*/ 407 w 577"/>
                <a:gd name="T1" fmla="*/ 481 h 926"/>
                <a:gd name="T2" fmla="*/ 526 w 577"/>
                <a:gd name="T3" fmla="*/ 481 h 926"/>
                <a:gd name="T4" fmla="*/ 383 w 577"/>
                <a:gd name="T5" fmla="*/ 273 h 926"/>
                <a:gd name="T6" fmla="*/ 477 w 577"/>
                <a:gd name="T7" fmla="*/ 273 h 926"/>
                <a:gd name="T8" fmla="*/ 289 w 577"/>
                <a:gd name="T9" fmla="*/ 0 h 926"/>
                <a:gd name="T10" fmla="*/ 100 w 577"/>
                <a:gd name="T11" fmla="*/ 273 h 926"/>
                <a:gd name="T12" fmla="*/ 194 w 577"/>
                <a:gd name="T13" fmla="*/ 273 h 926"/>
                <a:gd name="T14" fmla="*/ 51 w 577"/>
                <a:gd name="T15" fmla="*/ 481 h 926"/>
                <a:gd name="T16" fmla="*/ 170 w 577"/>
                <a:gd name="T17" fmla="*/ 481 h 926"/>
                <a:gd name="T18" fmla="*/ 0 w 577"/>
                <a:gd name="T19" fmla="*/ 727 h 926"/>
                <a:gd name="T20" fmla="*/ 220 w 577"/>
                <a:gd name="T21" fmla="*/ 727 h 926"/>
                <a:gd name="T22" fmla="*/ 220 w 577"/>
                <a:gd name="T23" fmla="*/ 926 h 926"/>
                <a:gd name="T24" fmla="*/ 289 w 577"/>
                <a:gd name="T25" fmla="*/ 926 h 926"/>
                <a:gd name="T26" fmla="*/ 357 w 577"/>
                <a:gd name="T27" fmla="*/ 926 h 926"/>
                <a:gd name="T28" fmla="*/ 357 w 577"/>
                <a:gd name="T29" fmla="*/ 727 h 926"/>
                <a:gd name="T30" fmla="*/ 577 w 577"/>
                <a:gd name="T31" fmla="*/ 727 h 926"/>
                <a:gd name="T32" fmla="*/ 407 w 577"/>
                <a:gd name="T33" fmla="*/ 481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6">
                  <a:moveTo>
                    <a:pt x="407" y="481"/>
                  </a:moveTo>
                  <a:lnTo>
                    <a:pt x="526" y="481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9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1"/>
                  </a:lnTo>
                  <a:lnTo>
                    <a:pt x="170" y="481"/>
                  </a:lnTo>
                  <a:lnTo>
                    <a:pt x="0" y="727"/>
                  </a:lnTo>
                  <a:lnTo>
                    <a:pt x="220" y="727"/>
                  </a:lnTo>
                  <a:lnTo>
                    <a:pt x="220" y="926"/>
                  </a:lnTo>
                  <a:lnTo>
                    <a:pt x="289" y="926"/>
                  </a:lnTo>
                  <a:lnTo>
                    <a:pt x="357" y="926"/>
                  </a:lnTo>
                  <a:lnTo>
                    <a:pt x="357" y="727"/>
                  </a:lnTo>
                  <a:lnTo>
                    <a:pt x="577" y="727"/>
                  </a:lnTo>
                  <a:lnTo>
                    <a:pt x="407" y="481"/>
                  </a:lnTo>
                  <a:close/>
                </a:path>
              </a:pathLst>
            </a:cu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001"/>
            <p:cNvSpPr>
              <a:spLocks/>
            </p:cNvSpPr>
            <p:nvPr userDrawn="1"/>
          </p:nvSpPr>
          <p:spPr bwMode="auto">
            <a:xfrm>
              <a:off x="6121401" y="3170238"/>
              <a:ext cx="915988" cy="1470025"/>
            </a:xfrm>
            <a:custGeom>
              <a:avLst/>
              <a:gdLst>
                <a:gd name="T0" fmla="*/ 407 w 577"/>
                <a:gd name="T1" fmla="*/ 481 h 926"/>
                <a:gd name="T2" fmla="*/ 526 w 577"/>
                <a:gd name="T3" fmla="*/ 481 h 926"/>
                <a:gd name="T4" fmla="*/ 383 w 577"/>
                <a:gd name="T5" fmla="*/ 273 h 926"/>
                <a:gd name="T6" fmla="*/ 477 w 577"/>
                <a:gd name="T7" fmla="*/ 273 h 926"/>
                <a:gd name="T8" fmla="*/ 289 w 577"/>
                <a:gd name="T9" fmla="*/ 0 h 926"/>
                <a:gd name="T10" fmla="*/ 100 w 577"/>
                <a:gd name="T11" fmla="*/ 273 h 926"/>
                <a:gd name="T12" fmla="*/ 194 w 577"/>
                <a:gd name="T13" fmla="*/ 273 h 926"/>
                <a:gd name="T14" fmla="*/ 51 w 577"/>
                <a:gd name="T15" fmla="*/ 481 h 926"/>
                <a:gd name="T16" fmla="*/ 170 w 577"/>
                <a:gd name="T17" fmla="*/ 481 h 926"/>
                <a:gd name="T18" fmla="*/ 0 w 577"/>
                <a:gd name="T19" fmla="*/ 727 h 926"/>
                <a:gd name="T20" fmla="*/ 220 w 577"/>
                <a:gd name="T21" fmla="*/ 727 h 926"/>
                <a:gd name="T22" fmla="*/ 220 w 577"/>
                <a:gd name="T23" fmla="*/ 926 h 926"/>
                <a:gd name="T24" fmla="*/ 289 w 577"/>
                <a:gd name="T25" fmla="*/ 926 h 926"/>
                <a:gd name="T26" fmla="*/ 357 w 577"/>
                <a:gd name="T27" fmla="*/ 926 h 926"/>
                <a:gd name="T28" fmla="*/ 357 w 577"/>
                <a:gd name="T29" fmla="*/ 727 h 926"/>
                <a:gd name="T30" fmla="*/ 577 w 577"/>
                <a:gd name="T31" fmla="*/ 727 h 926"/>
                <a:gd name="T32" fmla="*/ 407 w 577"/>
                <a:gd name="T33" fmla="*/ 481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6">
                  <a:moveTo>
                    <a:pt x="407" y="481"/>
                  </a:moveTo>
                  <a:lnTo>
                    <a:pt x="526" y="481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9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1"/>
                  </a:lnTo>
                  <a:lnTo>
                    <a:pt x="170" y="481"/>
                  </a:lnTo>
                  <a:lnTo>
                    <a:pt x="0" y="727"/>
                  </a:lnTo>
                  <a:lnTo>
                    <a:pt x="220" y="727"/>
                  </a:lnTo>
                  <a:lnTo>
                    <a:pt x="220" y="926"/>
                  </a:lnTo>
                  <a:lnTo>
                    <a:pt x="289" y="926"/>
                  </a:lnTo>
                  <a:lnTo>
                    <a:pt x="357" y="926"/>
                  </a:lnTo>
                  <a:lnTo>
                    <a:pt x="357" y="727"/>
                  </a:lnTo>
                  <a:lnTo>
                    <a:pt x="577" y="727"/>
                  </a:lnTo>
                  <a:lnTo>
                    <a:pt x="407" y="48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02"/>
            <p:cNvSpPr>
              <a:spLocks/>
            </p:cNvSpPr>
            <p:nvPr userDrawn="1"/>
          </p:nvSpPr>
          <p:spPr bwMode="auto">
            <a:xfrm>
              <a:off x="10925176" y="3597275"/>
              <a:ext cx="915988" cy="1468438"/>
            </a:xfrm>
            <a:custGeom>
              <a:avLst/>
              <a:gdLst>
                <a:gd name="T0" fmla="*/ 407 w 577"/>
                <a:gd name="T1" fmla="*/ 480 h 925"/>
                <a:gd name="T2" fmla="*/ 526 w 577"/>
                <a:gd name="T3" fmla="*/ 480 h 925"/>
                <a:gd name="T4" fmla="*/ 383 w 577"/>
                <a:gd name="T5" fmla="*/ 273 h 925"/>
                <a:gd name="T6" fmla="*/ 477 w 577"/>
                <a:gd name="T7" fmla="*/ 273 h 925"/>
                <a:gd name="T8" fmla="*/ 288 w 577"/>
                <a:gd name="T9" fmla="*/ 0 h 925"/>
                <a:gd name="T10" fmla="*/ 100 w 577"/>
                <a:gd name="T11" fmla="*/ 273 h 925"/>
                <a:gd name="T12" fmla="*/ 194 w 577"/>
                <a:gd name="T13" fmla="*/ 273 h 925"/>
                <a:gd name="T14" fmla="*/ 51 w 577"/>
                <a:gd name="T15" fmla="*/ 480 h 925"/>
                <a:gd name="T16" fmla="*/ 169 w 577"/>
                <a:gd name="T17" fmla="*/ 480 h 925"/>
                <a:gd name="T18" fmla="*/ 0 w 577"/>
                <a:gd name="T19" fmla="*/ 726 h 925"/>
                <a:gd name="T20" fmla="*/ 220 w 577"/>
                <a:gd name="T21" fmla="*/ 726 h 925"/>
                <a:gd name="T22" fmla="*/ 220 w 577"/>
                <a:gd name="T23" fmla="*/ 925 h 925"/>
                <a:gd name="T24" fmla="*/ 288 w 577"/>
                <a:gd name="T25" fmla="*/ 925 h 925"/>
                <a:gd name="T26" fmla="*/ 356 w 577"/>
                <a:gd name="T27" fmla="*/ 925 h 925"/>
                <a:gd name="T28" fmla="*/ 356 w 577"/>
                <a:gd name="T29" fmla="*/ 726 h 925"/>
                <a:gd name="T30" fmla="*/ 577 w 577"/>
                <a:gd name="T31" fmla="*/ 726 h 925"/>
                <a:gd name="T32" fmla="*/ 407 w 577"/>
                <a:gd name="T33" fmla="*/ 480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5">
                  <a:moveTo>
                    <a:pt x="407" y="480"/>
                  </a:moveTo>
                  <a:lnTo>
                    <a:pt x="526" y="480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8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0"/>
                  </a:lnTo>
                  <a:lnTo>
                    <a:pt x="169" y="480"/>
                  </a:lnTo>
                  <a:lnTo>
                    <a:pt x="0" y="726"/>
                  </a:lnTo>
                  <a:lnTo>
                    <a:pt x="220" y="726"/>
                  </a:lnTo>
                  <a:lnTo>
                    <a:pt x="220" y="925"/>
                  </a:lnTo>
                  <a:lnTo>
                    <a:pt x="288" y="925"/>
                  </a:lnTo>
                  <a:lnTo>
                    <a:pt x="356" y="925"/>
                  </a:lnTo>
                  <a:lnTo>
                    <a:pt x="356" y="726"/>
                  </a:lnTo>
                  <a:lnTo>
                    <a:pt x="577" y="726"/>
                  </a:lnTo>
                  <a:lnTo>
                    <a:pt x="407" y="480"/>
                  </a:lnTo>
                  <a:close/>
                </a:path>
              </a:pathLst>
            </a:cu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03"/>
            <p:cNvSpPr>
              <a:spLocks/>
            </p:cNvSpPr>
            <p:nvPr userDrawn="1"/>
          </p:nvSpPr>
          <p:spPr bwMode="auto">
            <a:xfrm>
              <a:off x="10925176" y="3597275"/>
              <a:ext cx="915988" cy="1468438"/>
            </a:xfrm>
            <a:custGeom>
              <a:avLst/>
              <a:gdLst>
                <a:gd name="T0" fmla="*/ 407 w 577"/>
                <a:gd name="T1" fmla="*/ 480 h 925"/>
                <a:gd name="T2" fmla="*/ 526 w 577"/>
                <a:gd name="T3" fmla="*/ 480 h 925"/>
                <a:gd name="T4" fmla="*/ 383 w 577"/>
                <a:gd name="T5" fmla="*/ 273 h 925"/>
                <a:gd name="T6" fmla="*/ 477 w 577"/>
                <a:gd name="T7" fmla="*/ 273 h 925"/>
                <a:gd name="T8" fmla="*/ 288 w 577"/>
                <a:gd name="T9" fmla="*/ 0 h 925"/>
                <a:gd name="T10" fmla="*/ 100 w 577"/>
                <a:gd name="T11" fmla="*/ 273 h 925"/>
                <a:gd name="T12" fmla="*/ 194 w 577"/>
                <a:gd name="T13" fmla="*/ 273 h 925"/>
                <a:gd name="T14" fmla="*/ 51 w 577"/>
                <a:gd name="T15" fmla="*/ 480 h 925"/>
                <a:gd name="T16" fmla="*/ 169 w 577"/>
                <a:gd name="T17" fmla="*/ 480 h 925"/>
                <a:gd name="T18" fmla="*/ 0 w 577"/>
                <a:gd name="T19" fmla="*/ 726 h 925"/>
                <a:gd name="T20" fmla="*/ 220 w 577"/>
                <a:gd name="T21" fmla="*/ 726 h 925"/>
                <a:gd name="T22" fmla="*/ 220 w 577"/>
                <a:gd name="T23" fmla="*/ 925 h 925"/>
                <a:gd name="T24" fmla="*/ 288 w 577"/>
                <a:gd name="T25" fmla="*/ 925 h 925"/>
                <a:gd name="T26" fmla="*/ 356 w 577"/>
                <a:gd name="T27" fmla="*/ 925 h 925"/>
                <a:gd name="T28" fmla="*/ 356 w 577"/>
                <a:gd name="T29" fmla="*/ 726 h 925"/>
                <a:gd name="T30" fmla="*/ 577 w 577"/>
                <a:gd name="T31" fmla="*/ 726 h 925"/>
                <a:gd name="T32" fmla="*/ 407 w 577"/>
                <a:gd name="T33" fmla="*/ 480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5">
                  <a:moveTo>
                    <a:pt x="407" y="480"/>
                  </a:moveTo>
                  <a:lnTo>
                    <a:pt x="526" y="480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8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0"/>
                  </a:lnTo>
                  <a:lnTo>
                    <a:pt x="169" y="480"/>
                  </a:lnTo>
                  <a:lnTo>
                    <a:pt x="0" y="726"/>
                  </a:lnTo>
                  <a:lnTo>
                    <a:pt x="220" y="726"/>
                  </a:lnTo>
                  <a:lnTo>
                    <a:pt x="220" y="925"/>
                  </a:lnTo>
                  <a:lnTo>
                    <a:pt x="288" y="925"/>
                  </a:lnTo>
                  <a:lnTo>
                    <a:pt x="356" y="925"/>
                  </a:lnTo>
                  <a:lnTo>
                    <a:pt x="356" y="726"/>
                  </a:lnTo>
                  <a:lnTo>
                    <a:pt x="577" y="726"/>
                  </a:lnTo>
                  <a:lnTo>
                    <a:pt x="407" y="4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04"/>
            <p:cNvSpPr>
              <a:spLocks/>
            </p:cNvSpPr>
            <p:nvPr userDrawn="1"/>
          </p:nvSpPr>
          <p:spPr bwMode="auto">
            <a:xfrm>
              <a:off x="6818314" y="1774825"/>
              <a:ext cx="4522788" cy="3290888"/>
            </a:xfrm>
            <a:custGeom>
              <a:avLst/>
              <a:gdLst>
                <a:gd name="T0" fmla="*/ 2850 w 2850"/>
                <a:gd name="T1" fmla="*/ 2073 h 2073"/>
                <a:gd name="T2" fmla="*/ 0 w 2850"/>
                <a:gd name="T3" fmla="*/ 2073 h 2073"/>
                <a:gd name="T4" fmla="*/ 981 w 2850"/>
                <a:gd name="T5" fmla="*/ 558 h 2073"/>
                <a:gd name="T6" fmla="*/ 981 w 2850"/>
                <a:gd name="T7" fmla="*/ 558 h 2073"/>
                <a:gd name="T8" fmla="*/ 1298 w 2850"/>
                <a:gd name="T9" fmla="*/ 68 h 2073"/>
                <a:gd name="T10" fmla="*/ 1425 w 2850"/>
                <a:gd name="T11" fmla="*/ 1 h 2073"/>
                <a:gd name="T12" fmla="*/ 1543 w 2850"/>
                <a:gd name="T13" fmla="*/ 67 h 2073"/>
                <a:gd name="T14" fmla="*/ 1856 w 2850"/>
                <a:gd name="T15" fmla="*/ 547 h 2073"/>
                <a:gd name="T16" fmla="*/ 2850 w 2850"/>
                <a:gd name="T17" fmla="*/ 2073 h 2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50" h="2073">
                  <a:moveTo>
                    <a:pt x="2850" y="2073"/>
                  </a:moveTo>
                  <a:cubicBezTo>
                    <a:pt x="0" y="2073"/>
                    <a:pt x="0" y="2073"/>
                    <a:pt x="0" y="2073"/>
                  </a:cubicBezTo>
                  <a:cubicBezTo>
                    <a:pt x="981" y="558"/>
                    <a:pt x="981" y="558"/>
                    <a:pt x="981" y="558"/>
                  </a:cubicBezTo>
                  <a:cubicBezTo>
                    <a:pt x="981" y="558"/>
                    <a:pt x="981" y="558"/>
                    <a:pt x="981" y="558"/>
                  </a:cubicBezTo>
                  <a:cubicBezTo>
                    <a:pt x="1298" y="68"/>
                    <a:pt x="1298" y="68"/>
                    <a:pt x="1298" y="68"/>
                  </a:cubicBezTo>
                  <a:cubicBezTo>
                    <a:pt x="1327" y="22"/>
                    <a:pt x="1377" y="0"/>
                    <a:pt x="1425" y="1"/>
                  </a:cubicBezTo>
                  <a:cubicBezTo>
                    <a:pt x="1470" y="3"/>
                    <a:pt x="1515" y="25"/>
                    <a:pt x="1543" y="67"/>
                  </a:cubicBezTo>
                  <a:cubicBezTo>
                    <a:pt x="1856" y="547"/>
                    <a:pt x="1856" y="547"/>
                    <a:pt x="1856" y="547"/>
                  </a:cubicBezTo>
                  <a:cubicBezTo>
                    <a:pt x="2850" y="2073"/>
                    <a:pt x="2850" y="2073"/>
                    <a:pt x="2850" y="2073"/>
                  </a:cubicBezTo>
                </a:path>
              </a:pathLst>
            </a:custGeom>
            <a:solidFill>
              <a:srgbClr val="495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05"/>
            <p:cNvSpPr>
              <a:spLocks/>
            </p:cNvSpPr>
            <p:nvPr userDrawn="1"/>
          </p:nvSpPr>
          <p:spPr bwMode="auto">
            <a:xfrm>
              <a:off x="8375651" y="1774825"/>
              <a:ext cx="1409700" cy="996950"/>
            </a:xfrm>
            <a:custGeom>
              <a:avLst/>
              <a:gdLst>
                <a:gd name="T0" fmla="*/ 889 w 889"/>
                <a:gd name="T1" fmla="*/ 558 h 628"/>
                <a:gd name="T2" fmla="*/ 889 w 889"/>
                <a:gd name="T3" fmla="*/ 558 h 628"/>
                <a:gd name="T4" fmla="*/ 875 w 889"/>
                <a:gd name="T5" fmla="*/ 547 h 628"/>
                <a:gd name="T6" fmla="*/ 639 w 889"/>
                <a:gd name="T7" fmla="*/ 375 h 628"/>
                <a:gd name="T8" fmla="*/ 444 w 889"/>
                <a:gd name="T9" fmla="*/ 628 h 628"/>
                <a:gd name="T10" fmla="*/ 249 w 889"/>
                <a:gd name="T11" fmla="*/ 375 h 628"/>
                <a:gd name="T12" fmla="*/ 0 w 889"/>
                <a:gd name="T13" fmla="*/ 558 h 628"/>
                <a:gd name="T14" fmla="*/ 0 w 889"/>
                <a:gd name="T15" fmla="*/ 558 h 628"/>
                <a:gd name="T16" fmla="*/ 317 w 889"/>
                <a:gd name="T17" fmla="*/ 68 h 628"/>
                <a:gd name="T18" fmla="*/ 444 w 889"/>
                <a:gd name="T19" fmla="*/ 1 h 628"/>
                <a:gd name="T20" fmla="*/ 572 w 889"/>
                <a:gd name="T21" fmla="*/ 68 h 628"/>
                <a:gd name="T22" fmla="*/ 889 w 889"/>
                <a:gd name="T23" fmla="*/ 55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9" h="628">
                  <a:moveTo>
                    <a:pt x="889" y="558"/>
                  </a:moveTo>
                  <a:cubicBezTo>
                    <a:pt x="889" y="558"/>
                    <a:pt x="889" y="558"/>
                    <a:pt x="889" y="558"/>
                  </a:cubicBezTo>
                  <a:cubicBezTo>
                    <a:pt x="875" y="547"/>
                    <a:pt x="875" y="547"/>
                    <a:pt x="875" y="547"/>
                  </a:cubicBezTo>
                  <a:cubicBezTo>
                    <a:pt x="639" y="375"/>
                    <a:pt x="639" y="375"/>
                    <a:pt x="639" y="375"/>
                  </a:cubicBezTo>
                  <a:cubicBezTo>
                    <a:pt x="444" y="628"/>
                    <a:pt x="444" y="628"/>
                    <a:pt x="444" y="628"/>
                  </a:cubicBezTo>
                  <a:cubicBezTo>
                    <a:pt x="249" y="375"/>
                    <a:pt x="249" y="375"/>
                    <a:pt x="249" y="375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317" y="68"/>
                    <a:pt x="317" y="68"/>
                    <a:pt x="317" y="68"/>
                  </a:cubicBezTo>
                  <a:cubicBezTo>
                    <a:pt x="346" y="22"/>
                    <a:pt x="396" y="0"/>
                    <a:pt x="444" y="1"/>
                  </a:cubicBezTo>
                  <a:cubicBezTo>
                    <a:pt x="493" y="0"/>
                    <a:pt x="542" y="22"/>
                    <a:pt x="572" y="68"/>
                  </a:cubicBezTo>
                  <a:cubicBezTo>
                    <a:pt x="889" y="558"/>
                    <a:pt x="889" y="558"/>
                    <a:pt x="889" y="558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06"/>
            <p:cNvSpPr>
              <a:spLocks noEditPoints="1"/>
            </p:cNvSpPr>
            <p:nvPr userDrawn="1"/>
          </p:nvSpPr>
          <p:spPr bwMode="auto">
            <a:xfrm>
              <a:off x="9080501" y="2370138"/>
              <a:ext cx="2138363" cy="2695575"/>
            </a:xfrm>
            <a:custGeom>
              <a:avLst/>
              <a:gdLst>
                <a:gd name="T0" fmla="*/ 645 w 1347"/>
                <a:gd name="T1" fmla="*/ 1302 h 1698"/>
                <a:gd name="T2" fmla="*/ 555 w 1347"/>
                <a:gd name="T3" fmla="*/ 1302 h 1698"/>
                <a:gd name="T4" fmla="*/ 555 w 1347"/>
                <a:gd name="T5" fmla="*/ 1698 h 1698"/>
                <a:gd name="T6" fmla="*/ 1347 w 1347"/>
                <a:gd name="T7" fmla="*/ 1698 h 1698"/>
                <a:gd name="T8" fmla="*/ 645 w 1347"/>
                <a:gd name="T9" fmla="*/ 1698 h 1698"/>
                <a:gd name="T10" fmla="*/ 645 w 1347"/>
                <a:gd name="T11" fmla="*/ 1302 h 1698"/>
                <a:gd name="T12" fmla="*/ 645 w 1347"/>
                <a:gd name="T13" fmla="*/ 1262 h 1698"/>
                <a:gd name="T14" fmla="*/ 555 w 1347"/>
                <a:gd name="T15" fmla="*/ 1262 h 1698"/>
                <a:gd name="T16" fmla="*/ 555 w 1347"/>
                <a:gd name="T17" fmla="*/ 1302 h 1698"/>
                <a:gd name="T18" fmla="*/ 645 w 1347"/>
                <a:gd name="T19" fmla="*/ 1302 h 1698"/>
                <a:gd name="T20" fmla="*/ 645 w 1347"/>
                <a:gd name="T21" fmla="*/ 1262 h 1698"/>
                <a:gd name="T22" fmla="*/ 194 w 1347"/>
                <a:gd name="T23" fmla="*/ 0 h 1698"/>
                <a:gd name="T24" fmla="*/ 0 w 1347"/>
                <a:gd name="T25" fmla="*/ 253 h 1698"/>
                <a:gd name="T26" fmla="*/ 0 w 1347"/>
                <a:gd name="T27" fmla="*/ 1184 h 1698"/>
                <a:gd name="T28" fmla="*/ 555 w 1347"/>
                <a:gd name="T29" fmla="*/ 1184 h 1698"/>
                <a:gd name="T30" fmla="*/ 555 w 1347"/>
                <a:gd name="T31" fmla="*/ 1219 h 1698"/>
                <a:gd name="T32" fmla="*/ 645 w 1347"/>
                <a:gd name="T33" fmla="*/ 1219 h 1698"/>
                <a:gd name="T34" fmla="*/ 645 w 1347"/>
                <a:gd name="T35" fmla="*/ 721 h 1698"/>
                <a:gd name="T36" fmla="*/ 787 w 1347"/>
                <a:gd name="T37" fmla="*/ 721 h 1698"/>
                <a:gd name="T38" fmla="*/ 430 w 1347"/>
                <a:gd name="T39" fmla="*/ 172 h 1698"/>
                <a:gd name="T40" fmla="*/ 194 w 1347"/>
                <a:gd name="T41" fmla="*/ 0 h 1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7" h="1698">
                  <a:moveTo>
                    <a:pt x="645" y="1302"/>
                  </a:moveTo>
                  <a:lnTo>
                    <a:pt x="555" y="1302"/>
                  </a:lnTo>
                  <a:lnTo>
                    <a:pt x="555" y="1698"/>
                  </a:lnTo>
                  <a:lnTo>
                    <a:pt x="1347" y="1698"/>
                  </a:lnTo>
                  <a:lnTo>
                    <a:pt x="645" y="1698"/>
                  </a:lnTo>
                  <a:lnTo>
                    <a:pt x="645" y="1302"/>
                  </a:lnTo>
                  <a:close/>
                  <a:moveTo>
                    <a:pt x="645" y="1262"/>
                  </a:moveTo>
                  <a:lnTo>
                    <a:pt x="555" y="1262"/>
                  </a:lnTo>
                  <a:lnTo>
                    <a:pt x="555" y="1302"/>
                  </a:lnTo>
                  <a:lnTo>
                    <a:pt x="645" y="1302"/>
                  </a:lnTo>
                  <a:lnTo>
                    <a:pt x="645" y="1262"/>
                  </a:lnTo>
                  <a:close/>
                  <a:moveTo>
                    <a:pt x="194" y="0"/>
                  </a:moveTo>
                  <a:lnTo>
                    <a:pt x="0" y="253"/>
                  </a:lnTo>
                  <a:lnTo>
                    <a:pt x="0" y="1184"/>
                  </a:lnTo>
                  <a:lnTo>
                    <a:pt x="555" y="1184"/>
                  </a:lnTo>
                  <a:lnTo>
                    <a:pt x="555" y="1219"/>
                  </a:lnTo>
                  <a:lnTo>
                    <a:pt x="645" y="1219"/>
                  </a:lnTo>
                  <a:lnTo>
                    <a:pt x="645" y="721"/>
                  </a:lnTo>
                  <a:lnTo>
                    <a:pt x="787" y="721"/>
                  </a:lnTo>
                  <a:lnTo>
                    <a:pt x="430" y="172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3A4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07"/>
            <p:cNvSpPr>
              <a:spLocks noEditPoints="1"/>
            </p:cNvSpPr>
            <p:nvPr userDrawn="1"/>
          </p:nvSpPr>
          <p:spPr bwMode="auto">
            <a:xfrm>
              <a:off x="9080501" y="2370138"/>
              <a:ext cx="2138363" cy="2695575"/>
            </a:xfrm>
            <a:custGeom>
              <a:avLst/>
              <a:gdLst>
                <a:gd name="T0" fmla="*/ 645 w 1347"/>
                <a:gd name="T1" fmla="*/ 1302 h 1698"/>
                <a:gd name="T2" fmla="*/ 555 w 1347"/>
                <a:gd name="T3" fmla="*/ 1302 h 1698"/>
                <a:gd name="T4" fmla="*/ 555 w 1347"/>
                <a:gd name="T5" fmla="*/ 1698 h 1698"/>
                <a:gd name="T6" fmla="*/ 1347 w 1347"/>
                <a:gd name="T7" fmla="*/ 1698 h 1698"/>
                <a:gd name="T8" fmla="*/ 645 w 1347"/>
                <a:gd name="T9" fmla="*/ 1698 h 1698"/>
                <a:gd name="T10" fmla="*/ 645 w 1347"/>
                <a:gd name="T11" fmla="*/ 1302 h 1698"/>
                <a:gd name="T12" fmla="*/ 645 w 1347"/>
                <a:gd name="T13" fmla="*/ 1262 h 1698"/>
                <a:gd name="T14" fmla="*/ 555 w 1347"/>
                <a:gd name="T15" fmla="*/ 1262 h 1698"/>
                <a:gd name="T16" fmla="*/ 555 w 1347"/>
                <a:gd name="T17" fmla="*/ 1302 h 1698"/>
                <a:gd name="T18" fmla="*/ 645 w 1347"/>
                <a:gd name="T19" fmla="*/ 1302 h 1698"/>
                <a:gd name="T20" fmla="*/ 645 w 1347"/>
                <a:gd name="T21" fmla="*/ 1262 h 1698"/>
                <a:gd name="T22" fmla="*/ 194 w 1347"/>
                <a:gd name="T23" fmla="*/ 0 h 1698"/>
                <a:gd name="T24" fmla="*/ 0 w 1347"/>
                <a:gd name="T25" fmla="*/ 253 h 1698"/>
                <a:gd name="T26" fmla="*/ 0 w 1347"/>
                <a:gd name="T27" fmla="*/ 1184 h 1698"/>
                <a:gd name="T28" fmla="*/ 555 w 1347"/>
                <a:gd name="T29" fmla="*/ 1184 h 1698"/>
                <a:gd name="T30" fmla="*/ 555 w 1347"/>
                <a:gd name="T31" fmla="*/ 1219 h 1698"/>
                <a:gd name="T32" fmla="*/ 645 w 1347"/>
                <a:gd name="T33" fmla="*/ 1219 h 1698"/>
                <a:gd name="T34" fmla="*/ 645 w 1347"/>
                <a:gd name="T35" fmla="*/ 721 h 1698"/>
                <a:gd name="T36" fmla="*/ 787 w 1347"/>
                <a:gd name="T37" fmla="*/ 721 h 1698"/>
                <a:gd name="T38" fmla="*/ 430 w 1347"/>
                <a:gd name="T39" fmla="*/ 172 h 1698"/>
                <a:gd name="T40" fmla="*/ 194 w 1347"/>
                <a:gd name="T41" fmla="*/ 0 h 1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7" h="1698">
                  <a:moveTo>
                    <a:pt x="645" y="1302"/>
                  </a:moveTo>
                  <a:lnTo>
                    <a:pt x="555" y="1302"/>
                  </a:lnTo>
                  <a:lnTo>
                    <a:pt x="555" y="1698"/>
                  </a:lnTo>
                  <a:lnTo>
                    <a:pt x="1347" y="1698"/>
                  </a:lnTo>
                  <a:lnTo>
                    <a:pt x="645" y="1698"/>
                  </a:lnTo>
                  <a:lnTo>
                    <a:pt x="645" y="1302"/>
                  </a:lnTo>
                  <a:moveTo>
                    <a:pt x="645" y="1262"/>
                  </a:moveTo>
                  <a:lnTo>
                    <a:pt x="555" y="1262"/>
                  </a:lnTo>
                  <a:lnTo>
                    <a:pt x="555" y="1302"/>
                  </a:lnTo>
                  <a:lnTo>
                    <a:pt x="645" y="1302"/>
                  </a:lnTo>
                  <a:lnTo>
                    <a:pt x="645" y="1262"/>
                  </a:lnTo>
                  <a:moveTo>
                    <a:pt x="194" y="0"/>
                  </a:moveTo>
                  <a:lnTo>
                    <a:pt x="0" y="253"/>
                  </a:lnTo>
                  <a:lnTo>
                    <a:pt x="0" y="1184"/>
                  </a:lnTo>
                  <a:lnTo>
                    <a:pt x="555" y="1184"/>
                  </a:lnTo>
                  <a:lnTo>
                    <a:pt x="555" y="1219"/>
                  </a:lnTo>
                  <a:lnTo>
                    <a:pt x="645" y="1219"/>
                  </a:lnTo>
                  <a:lnTo>
                    <a:pt x="645" y="721"/>
                  </a:lnTo>
                  <a:lnTo>
                    <a:pt x="787" y="721"/>
                  </a:lnTo>
                  <a:lnTo>
                    <a:pt x="430" y="172"/>
                  </a:lnTo>
                  <a:lnTo>
                    <a:pt x="1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08"/>
            <p:cNvSpPr>
              <a:spLocks/>
            </p:cNvSpPr>
            <p:nvPr userDrawn="1"/>
          </p:nvSpPr>
          <p:spPr bwMode="auto">
            <a:xfrm>
              <a:off x="9080501" y="1776413"/>
              <a:ext cx="704850" cy="995363"/>
            </a:xfrm>
            <a:custGeom>
              <a:avLst/>
              <a:gdLst>
                <a:gd name="T0" fmla="*/ 5 w 445"/>
                <a:gd name="T1" fmla="*/ 0 h 627"/>
                <a:gd name="T2" fmla="*/ 0 w 445"/>
                <a:gd name="T3" fmla="*/ 0 h 627"/>
                <a:gd name="T4" fmla="*/ 0 w 445"/>
                <a:gd name="T5" fmla="*/ 627 h 627"/>
                <a:gd name="T6" fmla="*/ 195 w 445"/>
                <a:gd name="T7" fmla="*/ 374 h 627"/>
                <a:gd name="T8" fmla="*/ 431 w 445"/>
                <a:gd name="T9" fmla="*/ 546 h 627"/>
                <a:gd name="T10" fmla="*/ 445 w 445"/>
                <a:gd name="T11" fmla="*/ 557 h 627"/>
                <a:gd name="T12" fmla="*/ 445 w 445"/>
                <a:gd name="T13" fmla="*/ 557 h 627"/>
                <a:gd name="T14" fmla="*/ 401 w 445"/>
                <a:gd name="T15" fmla="*/ 490 h 627"/>
                <a:gd name="T16" fmla="*/ 388 w 445"/>
                <a:gd name="T17" fmla="*/ 470 h 627"/>
                <a:gd name="T18" fmla="*/ 128 w 445"/>
                <a:gd name="T19" fmla="*/ 67 h 627"/>
                <a:gd name="T20" fmla="*/ 5 w 445"/>
                <a:gd name="T21" fmla="*/ 0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5" h="627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627"/>
                    <a:pt x="0" y="627"/>
                    <a:pt x="0" y="627"/>
                  </a:cubicBezTo>
                  <a:cubicBezTo>
                    <a:pt x="195" y="374"/>
                    <a:pt x="195" y="374"/>
                    <a:pt x="195" y="374"/>
                  </a:cubicBezTo>
                  <a:cubicBezTo>
                    <a:pt x="431" y="546"/>
                    <a:pt x="431" y="546"/>
                    <a:pt x="431" y="546"/>
                  </a:cubicBezTo>
                  <a:cubicBezTo>
                    <a:pt x="445" y="557"/>
                    <a:pt x="445" y="557"/>
                    <a:pt x="445" y="557"/>
                  </a:cubicBezTo>
                  <a:cubicBezTo>
                    <a:pt x="445" y="557"/>
                    <a:pt x="445" y="557"/>
                    <a:pt x="445" y="557"/>
                  </a:cubicBezTo>
                  <a:cubicBezTo>
                    <a:pt x="401" y="490"/>
                    <a:pt x="401" y="490"/>
                    <a:pt x="401" y="490"/>
                  </a:cubicBezTo>
                  <a:cubicBezTo>
                    <a:pt x="388" y="470"/>
                    <a:pt x="388" y="470"/>
                    <a:pt x="388" y="470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99" y="22"/>
                    <a:pt x="52" y="0"/>
                    <a:pt x="5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009"/>
            <p:cNvSpPr>
              <a:spLocks/>
            </p:cNvSpPr>
            <p:nvPr userDrawn="1"/>
          </p:nvSpPr>
          <p:spPr bwMode="auto">
            <a:xfrm>
              <a:off x="6270626" y="2668588"/>
              <a:ext cx="3294063" cy="2397125"/>
            </a:xfrm>
            <a:custGeom>
              <a:avLst/>
              <a:gdLst>
                <a:gd name="T0" fmla="*/ 2076 w 2076"/>
                <a:gd name="T1" fmla="*/ 1510 h 1510"/>
                <a:gd name="T2" fmla="*/ 0 w 2076"/>
                <a:gd name="T3" fmla="*/ 1510 h 1510"/>
                <a:gd name="T4" fmla="*/ 714 w 2076"/>
                <a:gd name="T5" fmla="*/ 406 h 1510"/>
                <a:gd name="T6" fmla="*/ 714 w 2076"/>
                <a:gd name="T7" fmla="*/ 406 h 1510"/>
                <a:gd name="T8" fmla="*/ 945 w 2076"/>
                <a:gd name="T9" fmla="*/ 49 h 1510"/>
                <a:gd name="T10" fmla="*/ 1038 w 2076"/>
                <a:gd name="T11" fmla="*/ 1 h 1510"/>
                <a:gd name="T12" fmla="*/ 1124 w 2076"/>
                <a:gd name="T13" fmla="*/ 49 h 1510"/>
                <a:gd name="T14" fmla="*/ 1352 w 2076"/>
                <a:gd name="T15" fmla="*/ 399 h 1510"/>
                <a:gd name="T16" fmla="*/ 2076 w 2076"/>
                <a:gd name="T17" fmla="*/ 1510 h 1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76" h="1510">
                  <a:moveTo>
                    <a:pt x="2076" y="1510"/>
                  </a:moveTo>
                  <a:cubicBezTo>
                    <a:pt x="0" y="1510"/>
                    <a:pt x="0" y="1510"/>
                    <a:pt x="0" y="1510"/>
                  </a:cubicBezTo>
                  <a:cubicBezTo>
                    <a:pt x="714" y="406"/>
                    <a:pt x="714" y="406"/>
                    <a:pt x="714" y="406"/>
                  </a:cubicBezTo>
                  <a:cubicBezTo>
                    <a:pt x="714" y="406"/>
                    <a:pt x="714" y="406"/>
                    <a:pt x="714" y="406"/>
                  </a:cubicBezTo>
                  <a:cubicBezTo>
                    <a:pt x="945" y="49"/>
                    <a:pt x="945" y="49"/>
                    <a:pt x="945" y="49"/>
                  </a:cubicBezTo>
                  <a:cubicBezTo>
                    <a:pt x="967" y="16"/>
                    <a:pt x="1003" y="0"/>
                    <a:pt x="1038" y="1"/>
                  </a:cubicBezTo>
                  <a:cubicBezTo>
                    <a:pt x="1071" y="2"/>
                    <a:pt x="1103" y="18"/>
                    <a:pt x="1124" y="49"/>
                  </a:cubicBezTo>
                  <a:cubicBezTo>
                    <a:pt x="1352" y="399"/>
                    <a:pt x="1352" y="399"/>
                    <a:pt x="1352" y="399"/>
                  </a:cubicBezTo>
                  <a:cubicBezTo>
                    <a:pt x="2076" y="1510"/>
                    <a:pt x="2076" y="1510"/>
                    <a:pt x="2076" y="1510"/>
                  </a:cubicBezTo>
                </a:path>
              </a:pathLst>
            </a:custGeom>
            <a:solidFill>
              <a:srgbClr val="495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010"/>
            <p:cNvSpPr>
              <a:spLocks/>
            </p:cNvSpPr>
            <p:nvPr userDrawn="1"/>
          </p:nvSpPr>
          <p:spPr bwMode="auto">
            <a:xfrm>
              <a:off x="7404101" y="2668588"/>
              <a:ext cx="1028700" cy="725488"/>
            </a:xfrm>
            <a:custGeom>
              <a:avLst/>
              <a:gdLst>
                <a:gd name="T0" fmla="*/ 648 w 648"/>
                <a:gd name="T1" fmla="*/ 406 h 457"/>
                <a:gd name="T2" fmla="*/ 648 w 648"/>
                <a:gd name="T3" fmla="*/ 406 h 457"/>
                <a:gd name="T4" fmla="*/ 638 w 648"/>
                <a:gd name="T5" fmla="*/ 399 h 457"/>
                <a:gd name="T6" fmla="*/ 466 w 648"/>
                <a:gd name="T7" fmla="*/ 273 h 457"/>
                <a:gd name="T8" fmla="*/ 324 w 648"/>
                <a:gd name="T9" fmla="*/ 457 h 457"/>
                <a:gd name="T10" fmla="*/ 182 w 648"/>
                <a:gd name="T11" fmla="*/ 273 h 457"/>
                <a:gd name="T12" fmla="*/ 0 w 648"/>
                <a:gd name="T13" fmla="*/ 406 h 457"/>
                <a:gd name="T14" fmla="*/ 0 w 648"/>
                <a:gd name="T15" fmla="*/ 406 h 457"/>
                <a:gd name="T16" fmla="*/ 231 w 648"/>
                <a:gd name="T17" fmla="*/ 49 h 457"/>
                <a:gd name="T18" fmla="*/ 324 w 648"/>
                <a:gd name="T19" fmla="*/ 1 h 457"/>
                <a:gd name="T20" fmla="*/ 417 w 648"/>
                <a:gd name="T21" fmla="*/ 49 h 457"/>
                <a:gd name="T22" fmla="*/ 648 w 648"/>
                <a:gd name="T23" fmla="*/ 406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8" h="457">
                  <a:moveTo>
                    <a:pt x="648" y="406"/>
                  </a:moveTo>
                  <a:cubicBezTo>
                    <a:pt x="648" y="406"/>
                    <a:pt x="648" y="406"/>
                    <a:pt x="648" y="406"/>
                  </a:cubicBezTo>
                  <a:cubicBezTo>
                    <a:pt x="638" y="399"/>
                    <a:pt x="638" y="399"/>
                    <a:pt x="638" y="399"/>
                  </a:cubicBezTo>
                  <a:cubicBezTo>
                    <a:pt x="466" y="273"/>
                    <a:pt x="466" y="273"/>
                    <a:pt x="466" y="273"/>
                  </a:cubicBezTo>
                  <a:cubicBezTo>
                    <a:pt x="324" y="457"/>
                    <a:pt x="324" y="457"/>
                    <a:pt x="324" y="457"/>
                  </a:cubicBezTo>
                  <a:cubicBezTo>
                    <a:pt x="182" y="273"/>
                    <a:pt x="182" y="273"/>
                    <a:pt x="182" y="273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231" y="49"/>
                    <a:pt x="231" y="49"/>
                    <a:pt x="231" y="49"/>
                  </a:cubicBezTo>
                  <a:cubicBezTo>
                    <a:pt x="253" y="16"/>
                    <a:pt x="289" y="0"/>
                    <a:pt x="324" y="1"/>
                  </a:cubicBezTo>
                  <a:cubicBezTo>
                    <a:pt x="360" y="0"/>
                    <a:pt x="395" y="16"/>
                    <a:pt x="417" y="49"/>
                  </a:cubicBezTo>
                  <a:cubicBezTo>
                    <a:pt x="648" y="406"/>
                    <a:pt x="648" y="406"/>
                    <a:pt x="648" y="406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011"/>
            <p:cNvSpPr>
              <a:spLocks/>
            </p:cNvSpPr>
            <p:nvPr userDrawn="1"/>
          </p:nvSpPr>
          <p:spPr bwMode="auto">
            <a:xfrm>
              <a:off x="7918451" y="3101975"/>
              <a:ext cx="1116013" cy="1963738"/>
            </a:xfrm>
            <a:custGeom>
              <a:avLst/>
              <a:gdLst>
                <a:gd name="T0" fmla="*/ 142 w 703"/>
                <a:gd name="T1" fmla="*/ 0 h 1237"/>
                <a:gd name="T2" fmla="*/ 0 w 703"/>
                <a:gd name="T3" fmla="*/ 184 h 1237"/>
                <a:gd name="T4" fmla="*/ 0 w 703"/>
                <a:gd name="T5" fmla="*/ 673 h 1237"/>
                <a:gd name="T6" fmla="*/ 30 w 703"/>
                <a:gd name="T7" fmla="*/ 723 h 1237"/>
                <a:gd name="T8" fmla="*/ 30 w 703"/>
                <a:gd name="T9" fmla="*/ 1237 h 1237"/>
                <a:gd name="T10" fmla="*/ 550 w 703"/>
                <a:gd name="T11" fmla="*/ 1237 h 1237"/>
                <a:gd name="T12" fmla="*/ 550 w 703"/>
                <a:gd name="T13" fmla="*/ 1223 h 1237"/>
                <a:gd name="T14" fmla="*/ 515 w 703"/>
                <a:gd name="T15" fmla="*/ 1154 h 1237"/>
                <a:gd name="T16" fmla="*/ 547 w 703"/>
                <a:gd name="T17" fmla="*/ 1087 h 1237"/>
                <a:gd name="T18" fmla="*/ 547 w 703"/>
                <a:gd name="T19" fmla="*/ 1087 h 1237"/>
                <a:gd name="T20" fmla="*/ 547 w 703"/>
                <a:gd name="T21" fmla="*/ 1058 h 1237"/>
                <a:gd name="T22" fmla="*/ 550 w 703"/>
                <a:gd name="T23" fmla="*/ 1058 h 1237"/>
                <a:gd name="T24" fmla="*/ 550 w 703"/>
                <a:gd name="T25" fmla="*/ 723 h 1237"/>
                <a:gd name="T26" fmla="*/ 703 w 703"/>
                <a:gd name="T27" fmla="*/ 723 h 1237"/>
                <a:gd name="T28" fmla="*/ 314 w 703"/>
                <a:gd name="T29" fmla="*/ 126 h 1237"/>
                <a:gd name="T30" fmla="*/ 142 w 703"/>
                <a:gd name="T31" fmla="*/ 0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3" h="1237">
                  <a:moveTo>
                    <a:pt x="142" y="0"/>
                  </a:moveTo>
                  <a:cubicBezTo>
                    <a:pt x="0" y="184"/>
                    <a:pt x="0" y="184"/>
                    <a:pt x="0" y="184"/>
                  </a:cubicBezTo>
                  <a:cubicBezTo>
                    <a:pt x="0" y="673"/>
                    <a:pt x="0" y="673"/>
                    <a:pt x="0" y="673"/>
                  </a:cubicBezTo>
                  <a:cubicBezTo>
                    <a:pt x="30" y="723"/>
                    <a:pt x="30" y="723"/>
                    <a:pt x="30" y="723"/>
                  </a:cubicBezTo>
                  <a:cubicBezTo>
                    <a:pt x="30" y="1237"/>
                    <a:pt x="30" y="1237"/>
                    <a:pt x="30" y="1237"/>
                  </a:cubicBezTo>
                  <a:cubicBezTo>
                    <a:pt x="550" y="1237"/>
                    <a:pt x="550" y="1237"/>
                    <a:pt x="550" y="1237"/>
                  </a:cubicBezTo>
                  <a:cubicBezTo>
                    <a:pt x="550" y="1223"/>
                    <a:pt x="550" y="1223"/>
                    <a:pt x="550" y="1223"/>
                  </a:cubicBezTo>
                  <a:cubicBezTo>
                    <a:pt x="529" y="1208"/>
                    <a:pt x="515" y="1182"/>
                    <a:pt x="515" y="1154"/>
                  </a:cubicBezTo>
                  <a:cubicBezTo>
                    <a:pt x="515" y="1127"/>
                    <a:pt x="527" y="1103"/>
                    <a:pt x="547" y="1087"/>
                  </a:cubicBezTo>
                  <a:cubicBezTo>
                    <a:pt x="547" y="1087"/>
                    <a:pt x="547" y="1087"/>
                    <a:pt x="547" y="1087"/>
                  </a:cubicBezTo>
                  <a:cubicBezTo>
                    <a:pt x="547" y="1058"/>
                    <a:pt x="547" y="1058"/>
                    <a:pt x="547" y="1058"/>
                  </a:cubicBezTo>
                  <a:cubicBezTo>
                    <a:pt x="550" y="1058"/>
                    <a:pt x="550" y="1058"/>
                    <a:pt x="550" y="1058"/>
                  </a:cubicBezTo>
                  <a:cubicBezTo>
                    <a:pt x="550" y="723"/>
                    <a:pt x="550" y="723"/>
                    <a:pt x="550" y="723"/>
                  </a:cubicBezTo>
                  <a:cubicBezTo>
                    <a:pt x="703" y="723"/>
                    <a:pt x="703" y="723"/>
                    <a:pt x="703" y="723"/>
                  </a:cubicBezTo>
                  <a:cubicBezTo>
                    <a:pt x="314" y="126"/>
                    <a:pt x="314" y="126"/>
                    <a:pt x="314" y="12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3A4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12"/>
            <p:cNvSpPr>
              <a:spLocks/>
            </p:cNvSpPr>
            <p:nvPr userDrawn="1"/>
          </p:nvSpPr>
          <p:spPr bwMode="auto">
            <a:xfrm>
              <a:off x="7918451" y="2670175"/>
              <a:ext cx="514350" cy="723900"/>
            </a:xfrm>
            <a:custGeom>
              <a:avLst/>
              <a:gdLst>
                <a:gd name="T0" fmla="*/ 4 w 324"/>
                <a:gd name="T1" fmla="*/ 0 h 456"/>
                <a:gd name="T2" fmla="*/ 0 w 324"/>
                <a:gd name="T3" fmla="*/ 0 h 456"/>
                <a:gd name="T4" fmla="*/ 0 w 324"/>
                <a:gd name="T5" fmla="*/ 456 h 456"/>
                <a:gd name="T6" fmla="*/ 142 w 324"/>
                <a:gd name="T7" fmla="*/ 272 h 456"/>
                <a:gd name="T8" fmla="*/ 314 w 324"/>
                <a:gd name="T9" fmla="*/ 398 h 456"/>
                <a:gd name="T10" fmla="*/ 324 w 324"/>
                <a:gd name="T11" fmla="*/ 405 h 456"/>
                <a:gd name="T12" fmla="*/ 324 w 324"/>
                <a:gd name="T13" fmla="*/ 405 h 456"/>
                <a:gd name="T14" fmla="*/ 173 w 324"/>
                <a:gd name="T15" fmla="*/ 171 h 456"/>
                <a:gd name="T16" fmla="*/ 93 w 324"/>
                <a:gd name="T17" fmla="*/ 48 h 456"/>
                <a:gd name="T18" fmla="*/ 4 w 324"/>
                <a:gd name="T1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4" h="45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42" y="272"/>
                    <a:pt x="142" y="272"/>
                    <a:pt x="142" y="272"/>
                  </a:cubicBezTo>
                  <a:cubicBezTo>
                    <a:pt x="314" y="398"/>
                    <a:pt x="314" y="398"/>
                    <a:pt x="314" y="398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72" y="16"/>
                    <a:pt x="38" y="0"/>
                    <a:pt x="4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014"/>
            <p:cNvSpPr>
              <a:spLocks/>
            </p:cNvSpPr>
            <p:nvPr userDrawn="1"/>
          </p:nvSpPr>
          <p:spPr bwMode="auto">
            <a:xfrm>
              <a:off x="6969126" y="5065713"/>
              <a:ext cx="3851275" cy="0"/>
            </a:xfrm>
            <a:custGeom>
              <a:avLst/>
              <a:gdLst>
                <a:gd name="T0" fmla="*/ 0 w 2426"/>
                <a:gd name="T1" fmla="*/ 2426 w 2426"/>
                <a:gd name="T2" fmla="*/ 0 w 24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26">
                  <a:moveTo>
                    <a:pt x="0" y="0"/>
                  </a:moveTo>
                  <a:lnTo>
                    <a:pt x="24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15"/>
            <p:cNvSpPr>
              <a:spLocks/>
            </p:cNvSpPr>
            <p:nvPr userDrawn="1"/>
          </p:nvSpPr>
          <p:spPr bwMode="auto">
            <a:xfrm>
              <a:off x="6969126" y="5065713"/>
              <a:ext cx="3851275" cy="0"/>
            </a:xfrm>
            <a:custGeom>
              <a:avLst/>
              <a:gdLst>
                <a:gd name="T0" fmla="*/ 0 w 2426"/>
                <a:gd name="T1" fmla="*/ 2426 w 2426"/>
                <a:gd name="T2" fmla="*/ 0 w 24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26">
                  <a:moveTo>
                    <a:pt x="0" y="0"/>
                  </a:moveTo>
                  <a:lnTo>
                    <a:pt x="242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016"/>
            <p:cNvSpPr>
              <a:spLocks/>
            </p:cNvSpPr>
            <p:nvPr userDrawn="1"/>
          </p:nvSpPr>
          <p:spPr bwMode="auto">
            <a:xfrm>
              <a:off x="7413626" y="3779838"/>
              <a:ext cx="627063" cy="512763"/>
            </a:xfrm>
            <a:custGeom>
              <a:avLst/>
              <a:gdLst>
                <a:gd name="T0" fmla="*/ 217 w 395"/>
                <a:gd name="T1" fmla="*/ 0 h 323"/>
                <a:gd name="T2" fmla="*/ 395 w 395"/>
                <a:gd name="T3" fmla="*/ 323 h 323"/>
                <a:gd name="T4" fmla="*/ 0 w 395"/>
                <a:gd name="T5" fmla="*/ 323 h 323"/>
                <a:gd name="T6" fmla="*/ 217 w 395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5" h="323">
                  <a:moveTo>
                    <a:pt x="217" y="0"/>
                  </a:moveTo>
                  <a:lnTo>
                    <a:pt x="395" y="323"/>
                  </a:lnTo>
                  <a:lnTo>
                    <a:pt x="0" y="323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17"/>
            <p:cNvSpPr>
              <a:spLocks/>
            </p:cNvSpPr>
            <p:nvPr userDrawn="1"/>
          </p:nvSpPr>
          <p:spPr bwMode="auto">
            <a:xfrm>
              <a:off x="7340601" y="3779838"/>
              <a:ext cx="625475" cy="1285875"/>
            </a:xfrm>
            <a:custGeom>
              <a:avLst/>
              <a:gdLst>
                <a:gd name="T0" fmla="*/ 217 w 394"/>
                <a:gd name="T1" fmla="*/ 0 h 810"/>
                <a:gd name="T2" fmla="*/ 0 w 394"/>
                <a:gd name="T3" fmla="*/ 296 h 810"/>
                <a:gd name="T4" fmla="*/ 25 w 394"/>
                <a:gd name="T5" fmla="*/ 296 h 810"/>
                <a:gd name="T6" fmla="*/ 25 w 394"/>
                <a:gd name="T7" fmla="*/ 810 h 810"/>
                <a:gd name="T8" fmla="*/ 394 w 394"/>
                <a:gd name="T9" fmla="*/ 810 h 810"/>
                <a:gd name="T10" fmla="*/ 394 w 394"/>
                <a:gd name="T11" fmla="*/ 296 h 810"/>
                <a:gd name="T12" fmla="*/ 21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217" y="0"/>
                  </a:moveTo>
                  <a:lnTo>
                    <a:pt x="0" y="296"/>
                  </a:lnTo>
                  <a:lnTo>
                    <a:pt x="25" y="296"/>
                  </a:lnTo>
                  <a:lnTo>
                    <a:pt x="25" y="810"/>
                  </a:lnTo>
                  <a:lnTo>
                    <a:pt x="394" y="810"/>
                  </a:lnTo>
                  <a:lnTo>
                    <a:pt x="394" y="296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18"/>
            <p:cNvSpPr>
              <a:spLocks/>
            </p:cNvSpPr>
            <p:nvPr userDrawn="1"/>
          </p:nvSpPr>
          <p:spPr bwMode="auto">
            <a:xfrm>
              <a:off x="7340601" y="3779838"/>
              <a:ext cx="625475" cy="1285875"/>
            </a:xfrm>
            <a:custGeom>
              <a:avLst/>
              <a:gdLst>
                <a:gd name="T0" fmla="*/ 217 w 394"/>
                <a:gd name="T1" fmla="*/ 0 h 810"/>
                <a:gd name="T2" fmla="*/ 0 w 394"/>
                <a:gd name="T3" fmla="*/ 296 h 810"/>
                <a:gd name="T4" fmla="*/ 25 w 394"/>
                <a:gd name="T5" fmla="*/ 296 h 810"/>
                <a:gd name="T6" fmla="*/ 25 w 394"/>
                <a:gd name="T7" fmla="*/ 810 h 810"/>
                <a:gd name="T8" fmla="*/ 394 w 394"/>
                <a:gd name="T9" fmla="*/ 810 h 810"/>
                <a:gd name="T10" fmla="*/ 394 w 394"/>
                <a:gd name="T11" fmla="*/ 296 h 810"/>
                <a:gd name="T12" fmla="*/ 21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217" y="0"/>
                  </a:moveTo>
                  <a:lnTo>
                    <a:pt x="0" y="296"/>
                  </a:lnTo>
                  <a:lnTo>
                    <a:pt x="25" y="296"/>
                  </a:lnTo>
                  <a:lnTo>
                    <a:pt x="25" y="810"/>
                  </a:lnTo>
                  <a:lnTo>
                    <a:pt x="394" y="810"/>
                  </a:lnTo>
                  <a:lnTo>
                    <a:pt x="394" y="296"/>
                  </a:lnTo>
                  <a:lnTo>
                    <a:pt x="2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Rectangle 1019"/>
            <p:cNvSpPr>
              <a:spLocks noChangeArrowheads="1"/>
            </p:cNvSpPr>
            <p:nvPr userDrawn="1"/>
          </p:nvSpPr>
          <p:spPr bwMode="auto">
            <a:xfrm>
              <a:off x="6281739" y="4249738"/>
              <a:ext cx="1171575" cy="815975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Rectangle 1020"/>
            <p:cNvSpPr>
              <a:spLocks noChangeArrowheads="1"/>
            </p:cNvSpPr>
            <p:nvPr userDrawn="1"/>
          </p:nvSpPr>
          <p:spPr bwMode="auto">
            <a:xfrm>
              <a:off x="6281739" y="4249738"/>
              <a:ext cx="1171575" cy="81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21"/>
            <p:cNvSpPr>
              <a:spLocks/>
            </p:cNvSpPr>
            <p:nvPr userDrawn="1"/>
          </p:nvSpPr>
          <p:spPr bwMode="auto">
            <a:xfrm>
              <a:off x="6207126" y="3779838"/>
              <a:ext cx="1550988" cy="512763"/>
            </a:xfrm>
            <a:custGeom>
              <a:avLst/>
              <a:gdLst>
                <a:gd name="T0" fmla="*/ 977 w 977"/>
                <a:gd name="T1" fmla="*/ 0 h 323"/>
                <a:gd name="T2" fmla="*/ 193 w 977"/>
                <a:gd name="T3" fmla="*/ 0 h 323"/>
                <a:gd name="T4" fmla="*/ 0 w 977"/>
                <a:gd name="T5" fmla="*/ 323 h 323"/>
                <a:gd name="T6" fmla="*/ 784 w 977"/>
                <a:gd name="T7" fmla="*/ 323 h 323"/>
                <a:gd name="T8" fmla="*/ 977 w 977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7" h="323">
                  <a:moveTo>
                    <a:pt x="977" y="0"/>
                  </a:moveTo>
                  <a:lnTo>
                    <a:pt x="193" y="0"/>
                  </a:lnTo>
                  <a:lnTo>
                    <a:pt x="0" y="323"/>
                  </a:lnTo>
                  <a:lnTo>
                    <a:pt x="784" y="32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022"/>
            <p:cNvSpPr>
              <a:spLocks/>
            </p:cNvSpPr>
            <p:nvPr userDrawn="1"/>
          </p:nvSpPr>
          <p:spPr bwMode="auto">
            <a:xfrm>
              <a:off x="6207126" y="3779838"/>
              <a:ext cx="1550988" cy="512763"/>
            </a:xfrm>
            <a:custGeom>
              <a:avLst/>
              <a:gdLst>
                <a:gd name="T0" fmla="*/ 977 w 977"/>
                <a:gd name="T1" fmla="*/ 0 h 323"/>
                <a:gd name="T2" fmla="*/ 193 w 977"/>
                <a:gd name="T3" fmla="*/ 0 h 323"/>
                <a:gd name="T4" fmla="*/ 0 w 977"/>
                <a:gd name="T5" fmla="*/ 323 h 323"/>
                <a:gd name="T6" fmla="*/ 784 w 977"/>
                <a:gd name="T7" fmla="*/ 323 h 323"/>
                <a:gd name="T8" fmla="*/ 977 w 977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7" h="323">
                  <a:moveTo>
                    <a:pt x="977" y="0"/>
                  </a:moveTo>
                  <a:lnTo>
                    <a:pt x="193" y="0"/>
                  </a:lnTo>
                  <a:lnTo>
                    <a:pt x="0" y="323"/>
                  </a:lnTo>
                  <a:lnTo>
                    <a:pt x="784" y="323"/>
                  </a:lnTo>
                  <a:lnTo>
                    <a:pt x="9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Rectangle 1023"/>
            <p:cNvSpPr>
              <a:spLocks noChangeArrowheads="1"/>
            </p:cNvSpPr>
            <p:nvPr userDrawn="1"/>
          </p:nvSpPr>
          <p:spPr bwMode="auto">
            <a:xfrm>
              <a:off x="6553201" y="4433888"/>
              <a:ext cx="192088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1024"/>
            <p:cNvSpPr>
              <a:spLocks noChangeArrowheads="1"/>
            </p:cNvSpPr>
            <p:nvPr userDrawn="1"/>
          </p:nvSpPr>
          <p:spPr bwMode="auto">
            <a:xfrm>
              <a:off x="6553201" y="4433888"/>
              <a:ext cx="192088" cy="447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Rectangle 1025"/>
            <p:cNvSpPr>
              <a:spLocks noChangeArrowheads="1"/>
            </p:cNvSpPr>
            <p:nvPr userDrawn="1"/>
          </p:nvSpPr>
          <p:spPr bwMode="auto">
            <a:xfrm>
              <a:off x="6580189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Rectangle 1026"/>
            <p:cNvSpPr>
              <a:spLocks noChangeArrowheads="1"/>
            </p:cNvSpPr>
            <p:nvPr userDrawn="1"/>
          </p:nvSpPr>
          <p:spPr bwMode="auto">
            <a:xfrm>
              <a:off x="6580189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Rectangle 1027"/>
            <p:cNvSpPr>
              <a:spLocks noChangeArrowheads="1"/>
            </p:cNvSpPr>
            <p:nvPr userDrawn="1"/>
          </p:nvSpPr>
          <p:spPr bwMode="auto">
            <a:xfrm>
              <a:off x="6988176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Rectangle 1028"/>
            <p:cNvSpPr>
              <a:spLocks noChangeArrowheads="1"/>
            </p:cNvSpPr>
            <p:nvPr userDrawn="1"/>
          </p:nvSpPr>
          <p:spPr bwMode="auto">
            <a:xfrm>
              <a:off x="7015164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Rectangle 1029"/>
            <p:cNvSpPr>
              <a:spLocks noChangeArrowheads="1"/>
            </p:cNvSpPr>
            <p:nvPr userDrawn="1"/>
          </p:nvSpPr>
          <p:spPr bwMode="auto">
            <a:xfrm>
              <a:off x="7015164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030"/>
            <p:cNvSpPr>
              <a:spLocks/>
            </p:cNvSpPr>
            <p:nvPr userDrawn="1"/>
          </p:nvSpPr>
          <p:spPr bwMode="auto">
            <a:xfrm>
              <a:off x="6873876" y="4283075"/>
              <a:ext cx="114300" cy="139700"/>
            </a:xfrm>
            <a:custGeom>
              <a:avLst/>
              <a:gdLst>
                <a:gd name="T0" fmla="*/ 71 w 72"/>
                <a:gd name="T1" fmla="*/ 0 h 88"/>
                <a:gd name="T2" fmla="*/ 56 w 72"/>
                <a:gd name="T3" fmla="*/ 0 h 88"/>
                <a:gd name="T4" fmla="*/ 44 w 72"/>
                <a:gd name="T5" fmla="*/ 0 h 88"/>
                <a:gd name="T6" fmla="*/ 30 w 72"/>
                <a:gd name="T7" fmla="*/ 0 h 88"/>
                <a:gd name="T8" fmla="*/ 18 w 72"/>
                <a:gd name="T9" fmla="*/ 0 h 88"/>
                <a:gd name="T10" fmla="*/ 0 w 72"/>
                <a:gd name="T11" fmla="*/ 0 h 88"/>
                <a:gd name="T12" fmla="*/ 0 w 72"/>
                <a:gd name="T13" fmla="*/ 11 h 88"/>
                <a:gd name="T14" fmla="*/ 0 w 72"/>
                <a:gd name="T15" fmla="*/ 78 h 88"/>
                <a:gd name="T16" fmla="*/ 8 w 72"/>
                <a:gd name="T17" fmla="*/ 88 h 88"/>
                <a:gd name="T18" fmla="*/ 18 w 72"/>
                <a:gd name="T19" fmla="*/ 78 h 88"/>
                <a:gd name="T20" fmla="*/ 18 w 72"/>
                <a:gd name="T21" fmla="*/ 33 h 88"/>
                <a:gd name="T22" fmla="*/ 24 w 72"/>
                <a:gd name="T23" fmla="*/ 27 h 88"/>
                <a:gd name="T24" fmla="*/ 24 w 72"/>
                <a:gd name="T25" fmla="*/ 27 h 88"/>
                <a:gd name="T26" fmla="*/ 30 w 72"/>
                <a:gd name="T27" fmla="*/ 33 h 88"/>
                <a:gd name="T28" fmla="*/ 30 w 72"/>
                <a:gd name="T29" fmla="*/ 56 h 88"/>
                <a:gd name="T30" fmla="*/ 36 w 72"/>
                <a:gd name="T31" fmla="*/ 63 h 88"/>
                <a:gd name="T32" fmla="*/ 44 w 72"/>
                <a:gd name="T33" fmla="*/ 56 h 88"/>
                <a:gd name="T34" fmla="*/ 44 w 72"/>
                <a:gd name="T35" fmla="*/ 17 h 88"/>
                <a:gd name="T36" fmla="*/ 50 w 72"/>
                <a:gd name="T37" fmla="*/ 11 h 88"/>
                <a:gd name="T38" fmla="*/ 56 w 72"/>
                <a:gd name="T39" fmla="*/ 17 h 88"/>
                <a:gd name="T40" fmla="*/ 56 w 72"/>
                <a:gd name="T41" fmla="*/ 67 h 88"/>
                <a:gd name="T42" fmla="*/ 63 w 72"/>
                <a:gd name="T43" fmla="*/ 75 h 88"/>
                <a:gd name="T44" fmla="*/ 72 w 72"/>
                <a:gd name="T45" fmla="*/ 67 h 88"/>
                <a:gd name="T46" fmla="*/ 72 w 72"/>
                <a:gd name="T47" fmla="*/ 0 h 88"/>
                <a:gd name="T48" fmla="*/ 71 w 72"/>
                <a:gd name="T4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2" h="88">
                  <a:moveTo>
                    <a:pt x="71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3"/>
                    <a:pt x="3" y="87"/>
                    <a:pt x="8" y="88"/>
                  </a:cubicBezTo>
                  <a:cubicBezTo>
                    <a:pt x="14" y="88"/>
                    <a:pt x="18" y="84"/>
                    <a:pt x="18" y="78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29"/>
                    <a:pt x="21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7"/>
                    <a:pt x="30" y="29"/>
                    <a:pt x="30" y="33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9"/>
                    <a:pt x="33" y="62"/>
                    <a:pt x="36" y="63"/>
                  </a:cubicBezTo>
                  <a:cubicBezTo>
                    <a:pt x="40" y="64"/>
                    <a:pt x="44" y="60"/>
                    <a:pt x="44" y="5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4"/>
                    <a:pt x="47" y="11"/>
                    <a:pt x="50" y="11"/>
                  </a:cubicBezTo>
                  <a:cubicBezTo>
                    <a:pt x="53" y="11"/>
                    <a:pt x="56" y="14"/>
                    <a:pt x="56" y="1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71"/>
                    <a:pt x="59" y="75"/>
                    <a:pt x="63" y="75"/>
                  </a:cubicBezTo>
                  <a:cubicBezTo>
                    <a:pt x="68" y="76"/>
                    <a:pt x="72" y="72"/>
                    <a:pt x="72" y="6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Oval 1031"/>
            <p:cNvSpPr>
              <a:spLocks noChangeArrowheads="1"/>
            </p:cNvSpPr>
            <p:nvPr userDrawn="1"/>
          </p:nvSpPr>
          <p:spPr bwMode="auto">
            <a:xfrm>
              <a:off x="7645401" y="4229100"/>
              <a:ext cx="161925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Oval 1032"/>
            <p:cNvSpPr>
              <a:spLocks noChangeArrowheads="1"/>
            </p:cNvSpPr>
            <p:nvPr userDrawn="1"/>
          </p:nvSpPr>
          <p:spPr bwMode="auto">
            <a:xfrm>
              <a:off x="7669214" y="4257675"/>
              <a:ext cx="115888" cy="146050"/>
            </a:xfrm>
            <a:prstGeom prst="ellipse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Rectangle 1033"/>
            <p:cNvSpPr>
              <a:spLocks noChangeArrowheads="1"/>
            </p:cNvSpPr>
            <p:nvPr userDrawn="1"/>
          </p:nvSpPr>
          <p:spPr bwMode="auto">
            <a:xfrm>
              <a:off x="7634289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Rectangle 1034"/>
            <p:cNvSpPr>
              <a:spLocks noChangeArrowheads="1"/>
            </p:cNvSpPr>
            <p:nvPr userDrawn="1"/>
          </p:nvSpPr>
          <p:spPr bwMode="auto">
            <a:xfrm>
              <a:off x="7650164" y="4760913"/>
              <a:ext cx="142875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Rectangle 1035"/>
            <p:cNvSpPr>
              <a:spLocks noChangeArrowheads="1"/>
            </p:cNvSpPr>
            <p:nvPr userDrawn="1"/>
          </p:nvSpPr>
          <p:spPr bwMode="auto">
            <a:xfrm>
              <a:off x="6492876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36"/>
            <p:cNvSpPr>
              <a:spLocks/>
            </p:cNvSpPr>
            <p:nvPr userDrawn="1"/>
          </p:nvSpPr>
          <p:spPr bwMode="auto">
            <a:xfrm>
              <a:off x="6650039" y="3925888"/>
              <a:ext cx="69850" cy="234950"/>
            </a:xfrm>
            <a:custGeom>
              <a:avLst/>
              <a:gdLst>
                <a:gd name="T0" fmla="*/ 0 w 44"/>
                <a:gd name="T1" fmla="*/ 148 h 148"/>
                <a:gd name="T2" fmla="*/ 44 w 44"/>
                <a:gd name="T3" fmla="*/ 88 h 148"/>
                <a:gd name="T4" fmla="*/ 44 w 44"/>
                <a:gd name="T5" fmla="*/ 0 h 148"/>
                <a:gd name="T6" fmla="*/ 0 w 44"/>
                <a:gd name="T7" fmla="*/ 0 h 148"/>
                <a:gd name="T8" fmla="*/ 0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0" y="148"/>
                  </a:moveTo>
                  <a:lnTo>
                    <a:pt x="44" y="88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Rectangle 1037"/>
            <p:cNvSpPr>
              <a:spLocks noChangeArrowheads="1"/>
            </p:cNvSpPr>
            <p:nvPr userDrawn="1"/>
          </p:nvSpPr>
          <p:spPr bwMode="auto">
            <a:xfrm>
              <a:off x="6480176" y="3876675"/>
              <a:ext cx="252413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38"/>
            <p:cNvSpPr>
              <a:spLocks/>
            </p:cNvSpPr>
            <p:nvPr userDrawn="1"/>
          </p:nvSpPr>
          <p:spPr bwMode="auto">
            <a:xfrm>
              <a:off x="6194426" y="4303713"/>
              <a:ext cx="20638" cy="14288"/>
            </a:xfrm>
            <a:custGeom>
              <a:avLst/>
              <a:gdLst>
                <a:gd name="T0" fmla="*/ 7 w 13"/>
                <a:gd name="T1" fmla="*/ 8 h 9"/>
                <a:gd name="T2" fmla="*/ 0 w 13"/>
                <a:gd name="T3" fmla="*/ 5 h 9"/>
                <a:gd name="T4" fmla="*/ 6 w 13"/>
                <a:gd name="T5" fmla="*/ 0 h 9"/>
                <a:gd name="T6" fmla="*/ 13 w 13"/>
                <a:gd name="T7" fmla="*/ 3 h 9"/>
                <a:gd name="T8" fmla="*/ 7 w 13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7" y="8"/>
                  </a:moveTo>
                  <a:cubicBezTo>
                    <a:pt x="4" y="9"/>
                    <a:pt x="0" y="5"/>
                    <a:pt x="0" y="5"/>
                  </a:cubicBezTo>
                  <a:cubicBezTo>
                    <a:pt x="0" y="5"/>
                    <a:pt x="2" y="0"/>
                    <a:pt x="6" y="0"/>
                  </a:cubicBezTo>
                  <a:cubicBezTo>
                    <a:pt x="10" y="0"/>
                    <a:pt x="13" y="1"/>
                    <a:pt x="13" y="3"/>
                  </a:cubicBezTo>
                  <a:cubicBezTo>
                    <a:pt x="13" y="5"/>
                    <a:pt x="11" y="7"/>
                    <a:pt x="7" y="8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39"/>
            <p:cNvSpPr>
              <a:spLocks/>
            </p:cNvSpPr>
            <p:nvPr userDrawn="1"/>
          </p:nvSpPr>
          <p:spPr bwMode="auto">
            <a:xfrm>
              <a:off x="6211889" y="4303713"/>
              <a:ext cx="11113" cy="9525"/>
            </a:xfrm>
            <a:custGeom>
              <a:avLst/>
              <a:gdLst>
                <a:gd name="T0" fmla="*/ 1 w 7"/>
                <a:gd name="T1" fmla="*/ 6 h 6"/>
                <a:gd name="T2" fmla="*/ 0 w 7"/>
                <a:gd name="T3" fmla="*/ 0 h 6"/>
                <a:gd name="T4" fmla="*/ 6 w 7"/>
                <a:gd name="T5" fmla="*/ 0 h 6"/>
                <a:gd name="T6" fmla="*/ 7 w 7"/>
                <a:gd name="T7" fmla="*/ 5 h 6"/>
                <a:gd name="T8" fmla="*/ 1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1" y="6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3"/>
                    <a:pt x="7" y="5"/>
                  </a:cubicBezTo>
                  <a:cubicBezTo>
                    <a:pt x="1" y="6"/>
                    <a:pt x="1" y="6"/>
                    <a:pt x="1" y="6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40"/>
            <p:cNvSpPr>
              <a:spLocks/>
            </p:cNvSpPr>
            <p:nvPr userDrawn="1"/>
          </p:nvSpPr>
          <p:spPr bwMode="auto">
            <a:xfrm>
              <a:off x="6199189" y="4329113"/>
              <a:ext cx="22225" cy="15875"/>
            </a:xfrm>
            <a:custGeom>
              <a:avLst/>
              <a:gdLst>
                <a:gd name="T0" fmla="*/ 8 w 14"/>
                <a:gd name="T1" fmla="*/ 9 h 10"/>
                <a:gd name="T2" fmla="*/ 0 w 14"/>
                <a:gd name="T3" fmla="*/ 6 h 10"/>
                <a:gd name="T4" fmla="*/ 6 w 14"/>
                <a:gd name="T5" fmla="*/ 1 h 10"/>
                <a:gd name="T6" fmla="*/ 13 w 14"/>
                <a:gd name="T7" fmla="*/ 4 h 10"/>
                <a:gd name="T8" fmla="*/ 8 w 1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8" y="9"/>
                  </a:moveTo>
                  <a:cubicBezTo>
                    <a:pt x="4" y="10"/>
                    <a:pt x="0" y="6"/>
                    <a:pt x="0" y="6"/>
                  </a:cubicBez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3" y="1"/>
                    <a:pt x="13" y="4"/>
                  </a:cubicBezTo>
                  <a:cubicBezTo>
                    <a:pt x="14" y="6"/>
                    <a:pt x="11" y="8"/>
                    <a:pt x="8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41"/>
            <p:cNvSpPr>
              <a:spLocks/>
            </p:cNvSpPr>
            <p:nvPr userDrawn="1"/>
          </p:nvSpPr>
          <p:spPr bwMode="auto">
            <a:xfrm>
              <a:off x="6216651" y="4329113"/>
              <a:ext cx="11113" cy="11113"/>
            </a:xfrm>
            <a:custGeom>
              <a:avLst/>
              <a:gdLst>
                <a:gd name="T0" fmla="*/ 1 w 7"/>
                <a:gd name="T1" fmla="*/ 7 h 7"/>
                <a:gd name="T2" fmla="*/ 0 w 7"/>
                <a:gd name="T3" fmla="*/ 1 h 7"/>
                <a:gd name="T4" fmla="*/ 6 w 7"/>
                <a:gd name="T5" fmla="*/ 0 h 7"/>
                <a:gd name="T6" fmla="*/ 7 w 7"/>
                <a:gd name="T7" fmla="*/ 5 h 7"/>
                <a:gd name="T8" fmla="*/ 1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7"/>
                  </a:moveTo>
                  <a:cubicBezTo>
                    <a:pt x="1" y="5"/>
                    <a:pt x="0" y="3"/>
                    <a:pt x="0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1" y="7"/>
                    <a:pt x="1" y="7"/>
                    <a:pt x="1" y="7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042"/>
            <p:cNvSpPr>
              <a:spLocks/>
            </p:cNvSpPr>
            <p:nvPr userDrawn="1"/>
          </p:nvSpPr>
          <p:spPr bwMode="auto">
            <a:xfrm>
              <a:off x="6207126" y="4356100"/>
              <a:ext cx="20638" cy="15875"/>
            </a:xfrm>
            <a:custGeom>
              <a:avLst/>
              <a:gdLst>
                <a:gd name="T0" fmla="*/ 7 w 13"/>
                <a:gd name="T1" fmla="*/ 9 h 10"/>
                <a:gd name="T2" fmla="*/ 0 w 13"/>
                <a:gd name="T3" fmla="*/ 7 h 10"/>
                <a:gd name="T4" fmla="*/ 1 w 13"/>
                <a:gd name="T5" fmla="*/ 4 h 10"/>
                <a:gd name="T6" fmla="*/ 5 w 13"/>
                <a:gd name="T7" fmla="*/ 1 h 10"/>
                <a:gd name="T8" fmla="*/ 12 w 13"/>
                <a:gd name="T9" fmla="*/ 3 h 10"/>
                <a:gd name="T10" fmla="*/ 7 w 13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7" y="9"/>
                  </a:moveTo>
                  <a:cubicBezTo>
                    <a:pt x="4" y="10"/>
                    <a:pt x="0" y="7"/>
                    <a:pt x="0" y="7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2" y="3"/>
                    <a:pt x="3" y="1"/>
                    <a:pt x="5" y="1"/>
                  </a:cubicBezTo>
                  <a:cubicBezTo>
                    <a:pt x="8" y="0"/>
                    <a:pt x="12" y="1"/>
                    <a:pt x="12" y="3"/>
                  </a:cubicBezTo>
                  <a:cubicBezTo>
                    <a:pt x="13" y="5"/>
                    <a:pt x="11" y="7"/>
                    <a:pt x="7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43"/>
            <p:cNvSpPr>
              <a:spLocks/>
            </p:cNvSpPr>
            <p:nvPr userDrawn="1"/>
          </p:nvSpPr>
          <p:spPr bwMode="auto">
            <a:xfrm>
              <a:off x="6223001" y="4352925"/>
              <a:ext cx="12700" cy="12700"/>
            </a:xfrm>
            <a:custGeom>
              <a:avLst/>
              <a:gdLst>
                <a:gd name="T0" fmla="*/ 2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6 h 8"/>
                <a:gd name="T8" fmla="*/ 2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8"/>
                  </a:moveTo>
                  <a:cubicBezTo>
                    <a:pt x="1" y="6"/>
                    <a:pt x="1" y="4"/>
                    <a:pt x="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4"/>
                    <a:pt x="8" y="6"/>
                  </a:cubicBezTo>
                  <a:cubicBezTo>
                    <a:pt x="2" y="8"/>
                    <a:pt x="2" y="8"/>
                    <a:pt x="2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44"/>
            <p:cNvSpPr>
              <a:spLocks/>
            </p:cNvSpPr>
            <p:nvPr userDrawn="1"/>
          </p:nvSpPr>
          <p:spPr bwMode="auto">
            <a:xfrm>
              <a:off x="6219826" y="4295775"/>
              <a:ext cx="19050" cy="74613"/>
            </a:xfrm>
            <a:custGeom>
              <a:avLst/>
              <a:gdLst>
                <a:gd name="T0" fmla="*/ 0 w 12"/>
                <a:gd name="T1" fmla="*/ 0 h 47"/>
                <a:gd name="T2" fmla="*/ 11 w 12"/>
                <a:gd name="T3" fmla="*/ 47 h 47"/>
                <a:gd name="T4" fmla="*/ 12 w 12"/>
                <a:gd name="T5" fmla="*/ 46 h 47"/>
                <a:gd name="T6" fmla="*/ 1 w 12"/>
                <a:gd name="T7" fmla="*/ 0 h 47"/>
                <a:gd name="T8" fmla="*/ 0 w 12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7">
                  <a:moveTo>
                    <a:pt x="0" y="0"/>
                  </a:moveTo>
                  <a:cubicBezTo>
                    <a:pt x="2" y="16"/>
                    <a:pt x="6" y="32"/>
                    <a:pt x="11" y="47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6" y="31"/>
                    <a:pt x="3" y="1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45"/>
            <p:cNvSpPr>
              <a:spLocks/>
            </p:cNvSpPr>
            <p:nvPr userDrawn="1"/>
          </p:nvSpPr>
          <p:spPr bwMode="auto">
            <a:xfrm>
              <a:off x="6218239" y="4384675"/>
              <a:ext cx="20638" cy="15875"/>
            </a:xfrm>
            <a:custGeom>
              <a:avLst/>
              <a:gdLst>
                <a:gd name="T0" fmla="*/ 8 w 13"/>
                <a:gd name="T1" fmla="*/ 9 h 10"/>
                <a:gd name="T2" fmla="*/ 0 w 13"/>
                <a:gd name="T3" fmla="*/ 7 h 10"/>
                <a:gd name="T4" fmla="*/ 4 w 13"/>
                <a:gd name="T5" fmla="*/ 1 h 10"/>
                <a:gd name="T6" fmla="*/ 12 w 13"/>
                <a:gd name="T7" fmla="*/ 2 h 10"/>
                <a:gd name="T8" fmla="*/ 8 w 13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8" y="9"/>
                  </a:moveTo>
                  <a:cubicBezTo>
                    <a:pt x="4" y="10"/>
                    <a:pt x="0" y="7"/>
                    <a:pt x="0" y="7"/>
                  </a:cubicBezTo>
                  <a:cubicBezTo>
                    <a:pt x="0" y="7"/>
                    <a:pt x="1" y="2"/>
                    <a:pt x="4" y="1"/>
                  </a:cubicBezTo>
                  <a:cubicBezTo>
                    <a:pt x="8" y="0"/>
                    <a:pt x="11" y="0"/>
                    <a:pt x="12" y="2"/>
                  </a:cubicBezTo>
                  <a:cubicBezTo>
                    <a:pt x="13" y="4"/>
                    <a:pt x="11" y="7"/>
                    <a:pt x="8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46"/>
            <p:cNvSpPr>
              <a:spLocks/>
            </p:cNvSpPr>
            <p:nvPr userDrawn="1"/>
          </p:nvSpPr>
          <p:spPr bwMode="auto">
            <a:xfrm>
              <a:off x="6232526" y="4381500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8" y="5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47"/>
            <p:cNvSpPr>
              <a:spLocks/>
            </p:cNvSpPr>
            <p:nvPr userDrawn="1"/>
          </p:nvSpPr>
          <p:spPr bwMode="auto">
            <a:xfrm>
              <a:off x="6232526" y="4381500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8" y="5"/>
                  </a:lnTo>
                  <a:lnTo>
                    <a:pt x="3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48"/>
            <p:cNvSpPr>
              <a:spLocks/>
            </p:cNvSpPr>
            <p:nvPr userDrawn="1"/>
          </p:nvSpPr>
          <p:spPr bwMode="auto">
            <a:xfrm>
              <a:off x="6230939" y="4408488"/>
              <a:ext cx="19050" cy="17463"/>
            </a:xfrm>
            <a:custGeom>
              <a:avLst/>
              <a:gdLst>
                <a:gd name="T0" fmla="*/ 7 w 12"/>
                <a:gd name="T1" fmla="*/ 9 h 11"/>
                <a:gd name="T2" fmla="*/ 0 w 12"/>
                <a:gd name="T3" fmla="*/ 8 h 11"/>
                <a:gd name="T4" fmla="*/ 3 w 12"/>
                <a:gd name="T5" fmla="*/ 2 h 11"/>
                <a:gd name="T6" fmla="*/ 11 w 12"/>
                <a:gd name="T7" fmla="*/ 2 h 11"/>
                <a:gd name="T8" fmla="*/ 7 w 12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7" y="9"/>
                  </a:moveTo>
                  <a:cubicBezTo>
                    <a:pt x="4" y="11"/>
                    <a:pt x="0" y="8"/>
                    <a:pt x="0" y="8"/>
                  </a:cubicBezTo>
                  <a:cubicBezTo>
                    <a:pt x="0" y="8"/>
                    <a:pt x="0" y="3"/>
                    <a:pt x="3" y="2"/>
                  </a:cubicBezTo>
                  <a:cubicBezTo>
                    <a:pt x="7" y="0"/>
                    <a:pt x="10" y="0"/>
                    <a:pt x="11" y="2"/>
                  </a:cubicBezTo>
                  <a:cubicBezTo>
                    <a:pt x="12" y="4"/>
                    <a:pt x="10" y="7"/>
                    <a:pt x="7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49"/>
            <p:cNvSpPr>
              <a:spLocks/>
            </p:cNvSpPr>
            <p:nvPr userDrawn="1"/>
          </p:nvSpPr>
          <p:spPr bwMode="auto">
            <a:xfrm>
              <a:off x="6243639" y="4405313"/>
              <a:ext cx="14288" cy="12700"/>
            </a:xfrm>
            <a:custGeom>
              <a:avLst/>
              <a:gdLst>
                <a:gd name="T0" fmla="*/ 3 w 9"/>
                <a:gd name="T1" fmla="*/ 8 h 8"/>
                <a:gd name="T2" fmla="*/ 0 w 9"/>
                <a:gd name="T3" fmla="*/ 2 h 8"/>
                <a:gd name="T4" fmla="*/ 6 w 9"/>
                <a:gd name="T5" fmla="*/ 0 h 8"/>
                <a:gd name="T6" fmla="*/ 9 w 9"/>
                <a:gd name="T7" fmla="*/ 5 h 8"/>
                <a:gd name="T8" fmla="*/ 3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9" y="5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50"/>
            <p:cNvSpPr>
              <a:spLocks/>
            </p:cNvSpPr>
            <p:nvPr userDrawn="1"/>
          </p:nvSpPr>
          <p:spPr bwMode="auto">
            <a:xfrm>
              <a:off x="6243639" y="4405313"/>
              <a:ext cx="14288" cy="12700"/>
            </a:xfrm>
            <a:custGeom>
              <a:avLst/>
              <a:gdLst>
                <a:gd name="T0" fmla="*/ 3 w 9"/>
                <a:gd name="T1" fmla="*/ 8 h 8"/>
                <a:gd name="T2" fmla="*/ 0 w 9"/>
                <a:gd name="T3" fmla="*/ 2 h 8"/>
                <a:gd name="T4" fmla="*/ 6 w 9"/>
                <a:gd name="T5" fmla="*/ 0 h 8"/>
                <a:gd name="T6" fmla="*/ 9 w 9"/>
                <a:gd name="T7" fmla="*/ 5 h 8"/>
                <a:gd name="T8" fmla="*/ 3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9" y="5"/>
                  </a:lnTo>
                  <a:lnTo>
                    <a:pt x="3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51"/>
            <p:cNvSpPr>
              <a:spLocks/>
            </p:cNvSpPr>
            <p:nvPr userDrawn="1"/>
          </p:nvSpPr>
          <p:spPr bwMode="auto">
            <a:xfrm>
              <a:off x="6245226" y="4432300"/>
              <a:ext cx="19050" cy="17463"/>
            </a:xfrm>
            <a:custGeom>
              <a:avLst/>
              <a:gdLst>
                <a:gd name="T0" fmla="*/ 8 w 12"/>
                <a:gd name="T1" fmla="*/ 9 h 11"/>
                <a:gd name="T2" fmla="*/ 0 w 12"/>
                <a:gd name="T3" fmla="*/ 9 h 11"/>
                <a:gd name="T4" fmla="*/ 0 w 12"/>
                <a:gd name="T5" fmla="*/ 6 h 11"/>
                <a:gd name="T6" fmla="*/ 3 w 12"/>
                <a:gd name="T7" fmla="*/ 2 h 11"/>
                <a:gd name="T8" fmla="*/ 11 w 12"/>
                <a:gd name="T9" fmla="*/ 2 h 11"/>
                <a:gd name="T10" fmla="*/ 8 w 12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8" y="9"/>
                  </a:moveTo>
                  <a:cubicBezTo>
                    <a:pt x="5" y="11"/>
                    <a:pt x="0" y="9"/>
                    <a:pt x="0" y="9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1" y="4"/>
                    <a:pt x="1" y="3"/>
                    <a:pt x="3" y="2"/>
                  </a:cubicBezTo>
                  <a:cubicBezTo>
                    <a:pt x="6" y="0"/>
                    <a:pt x="9" y="0"/>
                    <a:pt x="11" y="2"/>
                  </a:cubicBezTo>
                  <a:cubicBezTo>
                    <a:pt x="12" y="3"/>
                    <a:pt x="10" y="7"/>
                    <a:pt x="8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2"/>
            <p:cNvSpPr>
              <a:spLocks/>
            </p:cNvSpPr>
            <p:nvPr userDrawn="1"/>
          </p:nvSpPr>
          <p:spPr bwMode="auto">
            <a:xfrm>
              <a:off x="6257926" y="4427538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3 h 8"/>
                <a:gd name="T4" fmla="*/ 5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6"/>
                    <a:pt x="1" y="5"/>
                    <a:pt x="0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3"/>
                    <a:pt x="8" y="5"/>
                  </a:cubicBezTo>
                  <a:cubicBezTo>
                    <a:pt x="3" y="8"/>
                    <a:pt x="3" y="8"/>
                    <a:pt x="3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53"/>
            <p:cNvSpPr>
              <a:spLocks/>
            </p:cNvSpPr>
            <p:nvPr userDrawn="1"/>
          </p:nvSpPr>
          <p:spPr bwMode="auto">
            <a:xfrm>
              <a:off x="6238876" y="4373563"/>
              <a:ext cx="36513" cy="68263"/>
            </a:xfrm>
            <a:custGeom>
              <a:avLst/>
              <a:gdLst>
                <a:gd name="T0" fmla="*/ 0 w 23"/>
                <a:gd name="T1" fmla="*/ 0 h 43"/>
                <a:gd name="T2" fmla="*/ 23 w 23"/>
                <a:gd name="T3" fmla="*/ 43 h 43"/>
                <a:gd name="T4" fmla="*/ 23 w 23"/>
                <a:gd name="T5" fmla="*/ 42 h 43"/>
                <a:gd name="T6" fmla="*/ 1 w 23"/>
                <a:gd name="T7" fmla="*/ 0 h 43"/>
                <a:gd name="T8" fmla="*/ 0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0" y="0"/>
                  </a:moveTo>
                  <a:cubicBezTo>
                    <a:pt x="6" y="15"/>
                    <a:pt x="13" y="30"/>
                    <a:pt x="23" y="43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14" y="29"/>
                    <a:pt x="6" y="15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54"/>
            <p:cNvSpPr>
              <a:spLocks/>
            </p:cNvSpPr>
            <p:nvPr userDrawn="1"/>
          </p:nvSpPr>
          <p:spPr bwMode="auto">
            <a:xfrm>
              <a:off x="6262689" y="4456113"/>
              <a:ext cx="19050" cy="17463"/>
            </a:xfrm>
            <a:custGeom>
              <a:avLst/>
              <a:gdLst>
                <a:gd name="T0" fmla="*/ 8 w 12"/>
                <a:gd name="T1" fmla="*/ 9 h 11"/>
                <a:gd name="T2" fmla="*/ 1 w 12"/>
                <a:gd name="T3" fmla="*/ 10 h 11"/>
                <a:gd name="T4" fmla="*/ 3 w 12"/>
                <a:gd name="T5" fmla="*/ 3 h 11"/>
                <a:gd name="T6" fmla="*/ 11 w 12"/>
                <a:gd name="T7" fmla="*/ 2 h 11"/>
                <a:gd name="T8" fmla="*/ 8 w 12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8" y="9"/>
                  </a:moveTo>
                  <a:cubicBezTo>
                    <a:pt x="6" y="11"/>
                    <a:pt x="1" y="10"/>
                    <a:pt x="1" y="10"/>
                  </a:cubicBezTo>
                  <a:cubicBezTo>
                    <a:pt x="1" y="10"/>
                    <a:pt x="0" y="5"/>
                    <a:pt x="3" y="3"/>
                  </a:cubicBezTo>
                  <a:cubicBezTo>
                    <a:pt x="6" y="0"/>
                    <a:pt x="9" y="0"/>
                    <a:pt x="11" y="2"/>
                  </a:cubicBezTo>
                  <a:cubicBezTo>
                    <a:pt x="12" y="3"/>
                    <a:pt x="11" y="7"/>
                    <a:pt x="8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55"/>
            <p:cNvSpPr>
              <a:spLocks/>
            </p:cNvSpPr>
            <p:nvPr userDrawn="1"/>
          </p:nvSpPr>
          <p:spPr bwMode="auto">
            <a:xfrm>
              <a:off x="6275389" y="4449763"/>
              <a:ext cx="12700" cy="14288"/>
            </a:xfrm>
            <a:custGeom>
              <a:avLst/>
              <a:gdLst>
                <a:gd name="T0" fmla="*/ 4 w 8"/>
                <a:gd name="T1" fmla="*/ 9 h 9"/>
                <a:gd name="T2" fmla="*/ 0 w 8"/>
                <a:gd name="T3" fmla="*/ 4 h 9"/>
                <a:gd name="T4" fmla="*/ 4 w 8"/>
                <a:gd name="T5" fmla="*/ 0 h 9"/>
                <a:gd name="T6" fmla="*/ 8 w 8"/>
                <a:gd name="T7" fmla="*/ 5 h 9"/>
                <a:gd name="T8" fmla="*/ 4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cubicBezTo>
                    <a:pt x="2" y="7"/>
                    <a:pt x="1" y="6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2"/>
                    <a:pt x="7" y="4"/>
                    <a:pt x="8" y="5"/>
                  </a:cubicBezTo>
                  <a:cubicBezTo>
                    <a:pt x="4" y="9"/>
                    <a:pt x="4" y="9"/>
                    <a:pt x="4" y="9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56"/>
            <p:cNvSpPr>
              <a:spLocks/>
            </p:cNvSpPr>
            <p:nvPr userDrawn="1"/>
          </p:nvSpPr>
          <p:spPr bwMode="auto">
            <a:xfrm>
              <a:off x="6281739" y="4475163"/>
              <a:ext cx="17463" cy="19050"/>
            </a:xfrm>
            <a:custGeom>
              <a:avLst/>
              <a:gdLst>
                <a:gd name="T0" fmla="*/ 8 w 11"/>
                <a:gd name="T1" fmla="*/ 10 h 12"/>
                <a:gd name="T2" fmla="*/ 1 w 11"/>
                <a:gd name="T3" fmla="*/ 11 h 12"/>
                <a:gd name="T4" fmla="*/ 2 w 11"/>
                <a:gd name="T5" fmla="*/ 4 h 12"/>
                <a:gd name="T6" fmla="*/ 10 w 11"/>
                <a:gd name="T7" fmla="*/ 2 h 12"/>
                <a:gd name="T8" fmla="*/ 8 w 11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6" y="12"/>
                    <a:pt x="1" y="11"/>
                    <a:pt x="1" y="11"/>
                  </a:cubicBezTo>
                  <a:cubicBezTo>
                    <a:pt x="1" y="11"/>
                    <a:pt x="0" y="6"/>
                    <a:pt x="2" y="4"/>
                  </a:cubicBezTo>
                  <a:cubicBezTo>
                    <a:pt x="5" y="1"/>
                    <a:pt x="8" y="0"/>
                    <a:pt x="10" y="2"/>
                  </a:cubicBezTo>
                  <a:cubicBezTo>
                    <a:pt x="11" y="4"/>
                    <a:pt x="11" y="7"/>
                    <a:pt x="8" y="10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57"/>
            <p:cNvSpPr>
              <a:spLocks/>
            </p:cNvSpPr>
            <p:nvPr userDrawn="1"/>
          </p:nvSpPr>
          <p:spPr bwMode="auto">
            <a:xfrm>
              <a:off x="6292851" y="4470400"/>
              <a:ext cx="12700" cy="12700"/>
            </a:xfrm>
            <a:custGeom>
              <a:avLst/>
              <a:gdLst>
                <a:gd name="T0" fmla="*/ 4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4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58"/>
            <p:cNvSpPr>
              <a:spLocks/>
            </p:cNvSpPr>
            <p:nvPr userDrawn="1"/>
          </p:nvSpPr>
          <p:spPr bwMode="auto">
            <a:xfrm>
              <a:off x="6292851" y="4470400"/>
              <a:ext cx="12700" cy="12700"/>
            </a:xfrm>
            <a:custGeom>
              <a:avLst/>
              <a:gdLst>
                <a:gd name="T0" fmla="*/ 4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4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4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59"/>
            <p:cNvSpPr>
              <a:spLocks/>
            </p:cNvSpPr>
            <p:nvPr userDrawn="1"/>
          </p:nvSpPr>
          <p:spPr bwMode="auto">
            <a:xfrm>
              <a:off x="6302376" y="4494213"/>
              <a:ext cx="17463" cy="19050"/>
            </a:xfrm>
            <a:custGeom>
              <a:avLst/>
              <a:gdLst>
                <a:gd name="T0" fmla="*/ 8 w 11"/>
                <a:gd name="T1" fmla="*/ 9 h 12"/>
                <a:gd name="T2" fmla="*/ 1 w 11"/>
                <a:gd name="T3" fmla="*/ 11 h 12"/>
                <a:gd name="T4" fmla="*/ 2 w 11"/>
                <a:gd name="T5" fmla="*/ 4 h 12"/>
                <a:gd name="T6" fmla="*/ 9 w 11"/>
                <a:gd name="T7" fmla="*/ 1 h 12"/>
                <a:gd name="T8" fmla="*/ 8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8" y="9"/>
                  </a:moveTo>
                  <a:cubicBezTo>
                    <a:pt x="6" y="12"/>
                    <a:pt x="1" y="11"/>
                    <a:pt x="1" y="11"/>
                  </a:cubicBezTo>
                  <a:cubicBezTo>
                    <a:pt x="1" y="11"/>
                    <a:pt x="0" y="6"/>
                    <a:pt x="2" y="4"/>
                  </a:cubicBezTo>
                  <a:cubicBezTo>
                    <a:pt x="4" y="1"/>
                    <a:pt x="8" y="0"/>
                    <a:pt x="9" y="1"/>
                  </a:cubicBezTo>
                  <a:cubicBezTo>
                    <a:pt x="11" y="3"/>
                    <a:pt x="11" y="6"/>
                    <a:pt x="8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060"/>
            <p:cNvSpPr>
              <a:spLocks/>
            </p:cNvSpPr>
            <p:nvPr userDrawn="1"/>
          </p:nvSpPr>
          <p:spPr bwMode="auto">
            <a:xfrm>
              <a:off x="6311901" y="448786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3" y="7"/>
                    <a:pt x="1" y="6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7" y="2"/>
                    <a:pt x="8" y="4"/>
                  </a:cubicBezTo>
                  <a:cubicBezTo>
                    <a:pt x="5" y="8"/>
                    <a:pt x="5" y="8"/>
                    <a:pt x="5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061"/>
            <p:cNvSpPr>
              <a:spLocks/>
            </p:cNvSpPr>
            <p:nvPr userDrawn="1"/>
          </p:nvSpPr>
          <p:spPr bwMode="auto">
            <a:xfrm>
              <a:off x="6276976" y="4443413"/>
              <a:ext cx="53975" cy="55563"/>
            </a:xfrm>
            <a:custGeom>
              <a:avLst/>
              <a:gdLst>
                <a:gd name="T0" fmla="*/ 0 w 34"/>
                <a:gd name="T1" fmla="*/ 1 h 35"/>
                <a:gd name="T2" fmla="*/ 34 w 34"/>
                <a:gd name="T3" fmla="*/ 35 h 35"/>
                <a:gd name="T4" fmla="*/ 34 w 34"/>
                <a:gd name="T5" fmla="*/ 34 h 35"/>
                <a:gd name="T6" fmla="*/ 1 w 34"/>
                <a:gd name="T7" fmla="*/ 0 h 35"/>
                <a:gd name="T8" fmla="*/ 0 w 34"/>
                <a:gd name="T9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0" y="1"/>
                  </a:moveTo>
                  <a:cubicBezTo>
                    <a:pt x="10" y="14"/>
                    <a:pt x="21" y="2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22" y="25"/>
                    <a:pt x="10" y="13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62"/>
            <p:cNvSpPr>
              <a:spLocks/>
            </p:cNvSpPr>
            <p:nvPr userDrawn="1"/>
          </p:nvSpPr>
          <p:spPr bwMode="auto">
            <a:xfrm>
              <a:off x="6326189" y="4511675"/>
              <a:ext cx="17463" cy="19050"/>
            </a:xfrm>
            <a:custGeom>
              <a:avLst/>
              <a:gdLst>
                <a:gd name="T0" fmla="*/ 9 w 11"/>
                <a:gd name="T1" fmla="*/ 9 h 12"/>
                <a:gd name="T2" fmla="*/ 2 w 11"/>
                <a:gd name="T3" fmla="*/ 12 h 12"/>
                <a:gd name="T4" fmla="*/ 2 w 11"/>
                <a:gd name="T5" fmla="*/ 5 h 12"/>
                <a:gd name="T6" fmla="*/ 9 w 11"/>
                <a:gd name="T7" fmla="*/ 1 h 12"/>
                <a:gd name="T8" fmla="*/ 9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7"/>
                    <a:pt x="2" y="5"/>
                  </a:cubicBezTo>
                  <a:cubicBezTo>
                    <a:pt x="4" y="2"/>
                    <a:pt x="7" y="0"/>
                    <a:pt x="9" y="1"/>
                  </a:cubicBezTo>
                  <a:cubicBezTo>
                    <a:pt x="11" y="3"/>
                    <a:pt x="11" y="6"/>
                    <a:pt x="9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063"/>
            <p:cNvSpPr>
              <a:spLocks/>
            </p:cNvSpPr>
            <p:nvPr userDrawn="1"/>
          </p:nvSpPr>
          <p:spPr bwMode="auto">
            <a:xfrm>
              <a:off x="6335714" y="45053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064"/>
            <p:cNvSpPr>
              <a:spLocks/>
            </p:cNvSpPr>
            <p:nvPr userDrawn="1"/>
          </p:nvSpPr>
          <p:spPr bwMode="auto">
            <a:xfrm>
              <a:off x="6335714" y="45053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065"/>
            <p:cNvSpPr>
              <a:spLocks/>
            </p:cNvSpPr>
            <p:nvPr userDrawn="1"/>
          </p:nvSpPr>
          <p:spPr bwMode="auto">
            <a:xfrm>
              <a:off x="6350001" y="4525963"/>
              <a:ext cx="17463" cy="20638"/>
            </a:xfrm>
            <a:custGeom>
              <a:avLst/>
              <a:gdLst>
                <a:gd name="T0" fmla="*/ 9 w 11"/>
                <a:gd name="T1" fmla="*/ 9 h 13"/>
                <a:gd name="T2" fmla="*/ 5 w 11"/>
                <a:gd name="T3" fmla="*/ 12 h 13"/>
                <a:gd name="T4" fmla="*/ 2 w 11"/>
                <a:gd name="T5" fmla="*/ 13 h 13"/>
                <a:gd name="T6" fmla="*/ 2 w 11"/>
                <a:gd name="T7" fmla="*/ 5 h 13"/>
                <a:gd name="T8" fmla="*/ 9 w 11"/>
                <a:gd name="T9" fmla="*/ 1 h 13"/>
                <a:gd name="T10" fmla="*/ 9 w 11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9" y="9"/>
                  </a:moveTo>
                  <a:cubicBezTo>
                    <a:pt x="8" y="10"/>
                    <a:pt x="6" y="11"/>
                    <a:pt x="5" y="12"/>
                  </a:cubicBezTo>
                  <a:cubicBezTo>
                    <a:pt x="4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4" y="2"/>
                    <a:pt x="7" y="0"/>
                    <a:pt x="9" y="1"/>
                  </a:cubicBezTo>
                  <a:cubicBezTo>
                    <a:pt x="10" y="2"/>
                    <a:pt x="11" y="6"/>
                    <a:pt x="9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066"/>
            <p:cNvSpPr>
              <a:spLocks/>
            </p:cNvSpPr>
            <p:nvPr userDrawn="1"/>
          </p:nvSpPr>
          <p:spPr bwMode="auto">
            <a:xfrm>
              <a:off x="6357939" y="451961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4" y="7"/>
                    <a:pt x="2" y="6"/>
                    <a:pt x="0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7" y="2"/>
                    <a:pt x="8" y="2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067"/>
            <p:cNvSpPr>
              <a:spLocks/>
            </p:cNvSpPr>
            <p:nvPr userDrawn="1"/>
          </p:nvSpPr>
          <p:spPr bwMode="auto">
            <a:xfrm>
              <a:off x="6375401" y="45386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1 w 10"/>
                <a:gd name="T5" fmla="*/ 10 h 12"/>
                <a:gd name="T6" fmla="*/ 1 w 10"/>
                <a:gd name="T7" fmla="*/ 5 h 12"/>
                <a:gd name="T8" fmla="*/ 8 w 10"/>
                <a:gd name="T9" fmla="*/ 0 h 12"/>
                <a:gd name="T10" fmla="*/ 9 w 10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2" y="11"/>
                    <a:pt x="1" y="10"/>
                  </a:cubicBezTo>
                  <a:cubicBezTo>
                    <a:pt x="1" y="8"/>
                    <a:pt x="0" y="6"/>
                    <a:pt x="1" y="5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10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068"/>
            <p:cNvSpPr>
              <a:spLocks/>
            </p:cNvSpPr>
            <p:nvPr userDrawn="1"/>
          </p:nvSpPr>
          <p:spPr bwMode="auto">
            <a:xfrm>
              <a:off x="6381751" y="4530725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2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6" y="2"/>
                    <a:pt x="8" y="2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069"/>
            <p:cNvSpPr>
              <a:spLocks/>
            </p:cNvSpPr>
            <p:nvPr userDrawn="1"/>
          </p:nvSpPr>
          <p:spPr bwMode="auto">
            <a:xfrm>
              <a:off x="6334126" y="4500563"/>
              <a:ext cx="68263" cy="38100"/>
            </a:xfrm>
            <a:custGeom>
              <a:avLst/>
              <a:gdLst>
                <a:gd name="T0" fmla="*/ 0 w 43"/>
                <a:gd name="T1" fmla="*/ 1 h 24"/>
                <a:gd name="T2" fmla="*/ 42 w 43"/>
                <a:gd name="T3" fmla="*/ 24 h 24"/>
                <a:gd name="T4" fmla="*/ 43 w 43"/>
                <a:gd name="T5" fmla="*/ 23 h 24"/>
                <a:gd name="T6" fmla="*/ 1 w 43"/>
                <a:gd name="T7" fmla="*/ 0 h 24"/>
                <a:gd name="T8" fmla="*/ 0 w 43"/>
                <a:gd name="T9" fmla="*/ 1 h 24"/>
                <a:gd name="T10" fmla="*/ 0 w 43"/>
                <a:gd name="T1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4">
                  <a:moveTo>
                    <a:pt x="0" y="1"/>
                  </a:moveTo>
                  <a:cubicBezTo>
                    <a:pt x="13" y="10"/>
                    <a:pt x="27" y="18"/>
                    <a:pt x="42" y="24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28" y="17"/>
                    <a:pt x="14" y="9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070"/>
            <p:cNvSpPr>
              <a:spLocks/>
            </p:cNvSpPr>
            <p:nvPr userDrawn="1"/>
          </p:nvSpPr>
          <p:spPr bwMode="auto">
            <a:xfrm>
              <a:off x="6403976" y="45497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0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071"/>
            <p:cNvSpPr>
              <a:spLocks/>
            </p:cNvSpPr>
            <p:nvPr userDrawn="1"/>
          </p:nvSpPr>
          <p:spPr bwMode="auto">
            <a:xfrm>
              <a:off x="6410326" y="4541838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072"/>
            <p:cNvSpPr>
              <a:spLocks/>
            </p:cNvSpPr>
            <p:nvPr userDrawn="1"/>
          </p:nvSpPr>
          <p:spPr bwMode="auto">
            <a:xfrm>
              <a:off x="6429376" y="4557713"/>
              <a:ext cx="15875" cy="20638"/>
            </a:xfrm>
            <a:custGeom>
              <a:avLst/>
              <a:gdLst>
                <a:gd name="T0" fmla="*/ 9 w 10"/>
                <a:gd name="T1" fmla="*/ 7 h 13"/>
                <a:gd name="T2" fmla="*/ 4 w 10"/>
                <a:gd name="T3" fmla="*/ 13 h 13"/>
                <a:gd name="T4" fmla="*/ 1 w 10"/>
                <a:gd name="T5" fmla="*/ 5 h 13"/>
                <a:gd name="T6" fmla="*/ 7 w 10"/>
                <a:gd name="T7" fmla="*/ 0 h 13"/>
                <a:gd name="T8" fmla="*/ 9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073"/>
            <p:cNvSpPr>
              <a:spLocks/>
            </p:cNvSpPr>
            <p:nvPr userDrawn="1"/>
          </p:nvSpPr>
          <p:spPr bwMode="auto">
            <a:xfrm>
              <a:off x="6435726" y="45497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074"/>
            <p:cNvSpPr>
              <a:spLocks/>
            </p:cNvSpPr>
            <p:nvPr userDrawn="1"/>
          </p:nvSpPr>
          <p:spPr bwMode="auto">
            <a:xfrm>
              <a:off x="6456364" y="4562475"/>
              <a:ext cx="15875" cy="22225"/>
            </a:xfrm>
            <a:custGeom>
              <a:avLst/>
              <a:gdLst>
                <a:gd name="T0" fmla="*/ 9 w 10"/>
                <a:gd name="T1" fmla="*/ 8 h 14"/>
                <a:gd name="T2" fmla="*/ 4 w 10"/>
                <a:gd name="T3" fmla="*/ 14 h 14"/>
                <a:gd name="T4" fmla="*/ 1 w 10"/>
                <a:gd name="T5" fmla="*/ 6 h 14"/>
                <a:gd name="T6" fmla="*/ 6 w 10"/>
                <a:gd name="T7" fmla="*/ 1 h 14"/>
                <a:gd name="T8" fmla="*/ 9 w 10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8"/>
                  </a:moveTo>
                  <a:cubicBezTo>
                    <a:pt x="9" y="12"/>
                    <a:pt x="4" y="14"/>
                    <a:pt x="4" y="14"/>
                  </a:cubicBezTo>
                  <a:cubicBezTo>
                    <a:pt x="4" y="14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075"/>
            <p:cNvSpPr>
              <a:spLocks/>
            </p:cNvSpPr>
            <p:nvPr userDrawn="1"/>
          </p:nvSpPr>
          <p:spPr bwMode="auto">
            <a:xfrm>
              <a:off x="6461126" y="455612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076"/>
            <p:cNvSpPr>
              <a:spLocks/>
            </p:cNvSpPr>
            <p:nvPr userDrawn="1"/>
          </p:nvSpPr>
          <p:spPr bwMode="auto">
            <a:xfrm>
              <a:off x="6405564" y="4538663"/>
              <a:ext cx="74613" cy="20638"/>
            </a:xfrm>
            <a:custGeom>
              <a:avLst/>
              <a:gdLst>
                <a:gd name="T0" fmla="*/ 0 w 47"/>
                <a:gd name="T1" fmla="*/ 1 h 13"/>
                <a:gd name="T2" fmla="*/ 47 w 47"/>
                <a:gd name="T3" fmla="*/ 13 h 13"/>
                <a:gd name="T4" fmla="*/ 47 w 47"/>
                <a:gd name="T5" fmla="*/ 12 h 13"/>
                <a:gd name="T6" fmla="*/ 0 w 47"/>
                <a:gd name="T7" fmla="*/ 0 h 13"/>
                <a:gd name="T8" fmla="*/ 0 w 47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3">
                  <a:moveTo>
                    <a:pt x="0" y="1"/>
                  </a:moveTo>
                  <a:cubicBezTo>
                    <a:pt x="15" y="6"/>
                    <a:pt x="31" y="10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31" y="10"/>
                    <a:pt x="15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77"/>
            <p:cNvSpPr>
              <a:spLocks/>
            </p:cNvSpPr>
            <p:nvPr userDrawn="1"/>
          </p:nvSpPr>
          <p:spPr bwMode="auto">
            <a:xfrm>
              <a:off x="6488114" y="456882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078"/>
            <p:cNvSpPr>
              <a:spLocks/>
            </p:cNvSpPr>
            <p:nvPr userDrawn="1"/>
          </p:nvSpPr>
          <p:spPr bwMode="auto">
            <a:xfrm>
              <a:off x="6491289" y="45608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079"/>
            <p:cNvSpPr>
              <a:spLocks/>
            </p:cNvSpPr>
            <p:nvPr userDrawn="1"/>
          </p:nvSpPr>
          <p:spPr bwMode="auto">
            <a:xfrm>
              <a:off x="6515101" y="4572000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Rectangle 1080"/>
            <p:cNvSpPr>
              <a:spLocks noChangeArrowheads="1"/>
            </p:cNvSpPr>
            <p:nvPr userDrawn="1"/>
          </p:nvSpPr>
          <p:spPr bwMode="auto">
            <a:xfrm>
              <a:off x="6518276" y="45640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081"/>
            <p:cNvSpPr>
              <a:spLocks/>
            </p:cNvSpPr>
            <p:nvPr userDrawn="1"/>
          </p:nvSpPr>
          <p:spPr bwMode="auto">
            <a:xfrm>
              <a:off x="6542089" y="4573588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4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7" y="0"/>
                    <a:pt x="9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Rectangle 1082"/>
            <p:cNvSpPr>
              <a:spLocks noChangeArrowheads="1"/>
            </p:cNvSpPr>
            <p:nvPr userDrawn="1"/>
          </p:nvSpPr>
          <p:spPr bwMode="auto">
            <a:xfrm>
              <a:off x="6545264" y="4565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083"/>
            <p:cNvSpPr>
              <a:spLocks/>
            </p:cNvSpPr>
            <p:nvPr userDrawn="1"/>
          </p:nvSpPr>
          <p:spPr bwMode="auto">
            <a:xfrm>
              <a:off x="6484939" y="4559300"/>
              <a:ext cx="77788" cy="7938"/>
            </a:xfrm>
            <a:custGeom>
              <a:avLst/>
              <a:gdLst>
                <a:gd name="T0" fmla="*/ 0 w 49"/>
                <a:gd name="T1" fmla="*/ 1 h 5"/>
                <a:gd name="T2" fmla="*/ 24 w 49"/>
                <a:gd name="T3" fmla="*/ 4 h 5"/>
                <a:gd name="T4" fmla="*/ 36 w 49"/>
                <a:gd name="T5" fmla="*/ 4 h 5"/>
                <a:gd name="T6" fmla="*/ 49 w 49"/>
                <a:gd name="T7" fmla="*/ 5 h 5"/>
                <a:gd name="T8" fmla="*/ 49 w 49"/>
                <a:gd name="T9" fmla="*/ 4 h 5"/>
                <a:gd name="T10" fmla="*/ 36 w 49"/>
                <a:gd name="T11" fmla="*/ 4 h 5"/>
                <a:gd name="T12" fmla="*/ 24 w 49"/>
                <a:gd name="T13" fmla="*/ 3 h 5"/>
                <a:gd name="T14" fmla="*/ 0 w 49"/>
                <a:gd name="T15" fmla="*/ 0 h 5"/>
                <a:gd name="T16" fmla="*/ 0 w 49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5">
                  <a:moveTo>
                    <a:pt x="0" y="1"/>
                  </a:moveTo>
                  <a:cubicBezTo>
                    <a:pt x="8" y="2"/>
                    <a:pt x="16" y="3"/>
                    <a:pt x="24" y="4"/>
                  </a:cubicBezTo>
                  <a:cubicBezTo>
                    <a:pt x="28" y="4"/>
                    <a:pt x="32" y="4"/>
                    <a:pt x="36" y="4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2" y="3"/>
                    <a:pt x="28" y="3"/>
                    <a:pt x="24" y="3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084"/>
            <p:cNvSpPr>
              <a:spLocks/>
            </p:cNvSpPr>
            <p:nvPr userDrawn="1"/>
          </p:nvSpPr>
          <p:spPr bwMode="auto">
            <a:xfrm>
              <a:off x="6573839" y="4573588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085"/>
            <p:cNvSpPr>
              <a:spLocks/>
            </p:cNvSpPr>
            <p:nvPr userDrawn="1"/>
          </p:nvSpPr>
          <p:spPr bwMode="auto">
            <a:xfrm>
              <a:off x="6573839" y="4565650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1 w 7"/>
                <a:gd name="T3" fmla="*/ 6 h 6"/>
                <a:gd name="T4" fmla="*/ 0 w 7"/>
                <a:gd name="T5" fmla="*/ 0 h 6"/>
                <a:gd name="T6" fmla="*/ 7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lnTo>
                    <a:pt x="1" y="6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086"/>
            <p:cNvSpPr>
              <a:spLocks/>
            </p:cNvSpPr>
            <p:nvPr userDrawn="1"/>
          </p:nvSpPr>
          <p:spPr bwMode="auto">
            <a:xfrm>
              <a:off x="6600826" y="4572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2 w 8"/>
                <a:gd name="T5" fmla="*/ 12 h 13"/>
                <a:gd name="T6" fmla="*/ 0 w 8"/>
                <a:gd name="T7" fmla="*/ 7 h 13"/>
                <a:gd name="T8" fmla="*/ 3 w 8"/>
                <a:gd name="T9" fmla="*/ 0 h 13"/>
                <a:gd name="T10" fmla="*/ 8 w 8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3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087"/>
            <p:cNvSpPr>
              <a:spLocks/>
            </p:cNvSpPr>
            <p:nvPr userDrawn="1"/>
          </p:nvSpPr>
          <p:spPr bwMode="auto">
            <a:xfrm>
              <a:off x="6600826" y="4565650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0 w 7"/>
                <a:gd name="T3" fmla="*/ 6 h 6"/>
                <a:gd name="T4" fmla="*/ 0 w 7"/>
                <a:gd name="T5" fmla="*/ 0 h 6"/>
                <a:gd name="T6" fmla="*/ 6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cubicBezTo>
                    <a:pt x="5" y="6"/>
                    <a:pt x="3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088"/>
            <p:cNvSpPr>
              <a:spLocks/>
            </p:cNvSpPr>
            <p:nvPr userDrawn="1"/>
          </p:nvSpPr>
          <p:spPr bwMode="auto">
            <a:xfrm>
              <a:off x="6627814" y="4570413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6 w 8"/>
                <a:gd name="T3" fmla="*/ 11 h 13"/>
                <a:gd name="T4" fmla="*/ 5 w 8"/>
                <a:gd name="T5" fmla="*/ 13 h 13"/>
                <a:gd name="T6" fmla="*/ 0 w 8"/>
                <a:gd name="T7" fmla="*/ 7 h 13"/>
                <a:gd name="T8" fmla="*/ 3 w 8"/>
                <a:gd name="T9" fmla="*/ 0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8"/>
                    <a:pt x="7" y="10"/>
                    <a:pt x="6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0" y="11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089"/>
            <p:cNvSpPr>
              <a:spLocks/>
            </p:cNvSpPr>
            <p:nvPr userDrawn="1"/>
          </p:nvSpPr>
          <p:spPr bwMode="auto">
            <a:xfrm>
              <a:off x="6627814" y="456247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cubicBezTo>
                    <a:pt x="4" y="7"/>
                    <a:pt x="2" y="7"/>
                    <a:pt x="0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090"/>
            <p:cNvSpPr>
              <a:spLocks/>
            </p:cNvSpPr>
            <p:nvPr userDrawn="1"/>
          </p:nvSpPr>
          <p:spPr bwMode="auto">
            <a:xfrm>
              <a:off x="6567489" y="4560888"/>
              <a:ext cx="77788" cy="6350"/>
            </a:xfrm>
            <a:custGeom>
              <a:avLst/>
              <a:gdLst>
                <a:gd name="T0" fmla="*/ 0 w 49"/>
                <a:gd name="T1" fmla="*/ 4 h 4"/>
                <a:gd name="T2" fmla="*/ 1 w 49"/>
                <a:gd name="T3" fmla="*/ 4 h 4"/>
                <a:gd name="T4" fmla="*/ 24 w 49"/>
                <a:gd name="T5" fmla="*/ 3 h 4"/>
                <a:gd name="T6" fmla="*/ 24 w 49"/>
                <a:gd name="T7" fmla="*/ 3 h 4"/>
                <a:gd name="T8" fmla="*/ 36 w 49"/>
                <a:gd name="T9" fmla="*/ 2 h 4"/>
                <a:gd name="T10" fmla="*/ 43 w 49"/>
                <a:gd name="T11" fmla="*/ 2 h 4"/>
                <a:gd name="T12" fmla="*/ 43 w 49"/>
                <a:gd name="T13" fmla="*/ 2 h 4"/>
                <a:gd name="T14" fmla="*/ 49 w 49"/>
                <a:gd name="T15" fmla="*/ 1 h 4"/>
                <a:gd name="T16" fmla="*/ 49 w 49"/>
                <a:gd name="T17" fmla="*/ 0 h 4"/>
                <a:gd name="T18" fmla="*/ 43 w 49"/>
                <a:gd name="T19" fmla="*/ 1 h 4"/>
                <a:gd name="T20" fmla="*/ 36 w 49"/>
                <a:gd name="T21" fmla="*/ 2 h 4"/>
                <a:gd name="T22" fmla="*/ 24 w 49"/>
                <a:gd name="T23" fmla="*/ 2 h 4"/>
                <a:gd name="T24" fmla="*/ 24 w 49"/>
                <a:gd name="T25" fmla="*/ 3 h 4"/>
                <a:gd name="T26" fmla="*/ 24 w 49"/>
                <a:gd name="T27" fmla="*/ 2 h 4"/>
                <a:gd name="T28" fmla="*/ 1 w 49"/>
                <a:gd name="T29" fmla="*/ 3 h 4"/>
                <a:gd name="T30" fmla="*/ 0 w 49"/>
                <a:gd name="T31" fmla="*/ 3 h 4"/>
                <a:gd name="T32" fmla="*/ 0 w 49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4">
                  <a:moveTo>
                    <a:pt x="0" y="4"/>
                  </a:moveTo>
                  <a:cubicBezTo>
                    <a:pt x="0" y="4"/>
                    <a:pt x="0" y="4"/>
                    <a:pt x="1" y="4"/>
                  </a:cubicBezTo>
                  <a:cubicBezTo>
                    <a:pt x="9" y="4"/>
                    <a:pt x="16" y="4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3"/>
                    <a:pt x="9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091"/>
            <p:cNvSpPr>
              <a:spLocks/>
            </p:cNvSpPr>
            <p:nvPr userDrawn="1"/>
          </p:nvSpPr>
          <p:spPr bwMode="auto">
            <a:xfrm>
              <a:off x="6656389" y="4567238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7 h 13"/>
                <a:gd name="T6" fmla="*/ 4 w 10"/>
                <a:gd name="T7" fmla="*/ 0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1" y="10"/>
                    <a:pt x="1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092"/>
            <p:cNvSpPr>
              <a:spLocks/>
            </p:cNvSpPr>
            <p:nvPr userDrawn="1"/>
          </p:nvSpPr>
          <p:spPr bwMode="auto">
            <a:xfrm>
              <a:off x="6656389" y="455930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093"/>
            <p:cNvSpPr>
              <a:spLocks/>
            </p:cNvSpPr>
            <p:nvPr userDrawn="1"/>
          </p:nvSpPr>
          <p:spPr bwMode="auto">
            <a:xfrm>
              <a:off x="6683376" y="45624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7 h 13"/>
                <a:gd name="T6" fmla="*/ 4 w 10"/>
                <a:gd name="T7" fmla="*/ 0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2" y="11"/>
                    <a:pt x="1" y="7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094"/>
            <p:cNvSpPr>
              <a:spLocks/>
            </p:cNvSpPr>
            <p:nvPr userDrawn="1"/>
          </p:nvSpPr>
          <p:spPr bwMode="auto">
            <a:xfrm>
              <a:off x="6683376" y="45545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095"/>
            <p:cNvSpPr>
              <a:spLocks/>
            </p:cNvSpPr>
            <p:nvPr userDrawn="1"/>
          </p:nvSpPr>
          <p:spPr bwMode="auto">
            <a:xfrm>
              <a:off x="6710364" y="4556125"/>
              <a:ext cx="15875" cy="22225"/>
            </a:xfrm>
            <a:custGeom>
              <a:avLst/>
              <a:gdLst>
                <a:gd name="T0" fmla="*/ 9 w 10"/>
                <a:gd name="T1" fmla="*/ 6 h 14"/>
                <a:gd name="T2" fmla="*/ 6 w 10"/>
                <a:gd name="T3" fmla="*/ 14 h 14"/>
                <a:gd name="T4" fmla="*/ 1 w 10"/>
                <a:gd name="T5" fmla="*/ 8 h 14"/>
                <a:gd name="T6" fmla="*/ 3 w 10"/>
                <a:gd name="T7" fmla="*/ 1 h 14"/>
                <a:gd name="T8" fmla="*/ 9 w 10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6"/>
                  </a:moveTo>
                  <a:cubicBezTo>
                    <a:pt x="10" y="10"/>
                    <a:pt x="6" y="14"/>
                    <a:pt x="6" y="14"/>
                  </a:cubicBezTo>
                  <a:cubicBezTo>
                    <a:pt x="6" y="14"/>
                    <a:pt x="2" y="12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096"/>
            <p:cNvSpPr>
              <a:spLocks/>
            </p:cNvSpPr>
            <p:nvPr userDrawn="1"/>
          </p:nvSpPr>
          <p:spPr bwMode="auto">
            <a:xfrm>
              <a:off x="6708776" y="4549775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097"/>
            <p:cNvSpPr>
              <a:spLocks/>
            </p:cNvSpPr>
            <p:nvPr userDrawn="1"/>
          </p:nvSpPr>
          <p:spPr bwMode="auto">
            <a:xfrm>
              <a:off x="6650039" y="4546600"/>
              <a:ext cx="76200" cy="15875"/>
            </a:xfrm>
            <a:custGeom>
              <a:avLst/>
              <a:gdLst>
                <a:gd name="T0" fmla="*/ 0 w 48"/>
                <a:gd name="T1" fmla="*/ 10 h 10"/>
                <a:gd name="T2" fmla="*/ 48 w 48"/>
                <a:gd name="T3" fmla="*/ 1 h 10"/>
                <a:gd name="T4" fmla="*/ 48 w 48"/>
                <a:gd name="T5" fmla="*/ 0 h 10"/>
                <a:gd name="T6" fmla="*/ 0 w 48"/>
                <a:gd name="T7" fmla="*/ 9 h 10"/>
                <a:gd name="T8" fmla="*/ 0 w 4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0">
                  <a:moveTo>
                    <a:pt x="0" y="10"/>
                  </a:moveTo>
                  <a:cubicBezTo>
                    <a:pt x="16" y="8"/>
                    <a:pt x="32" y="5"/>
                    <a:pt x="48" y="1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2" y="4"/>
                    <a:pt x="16" y="7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098"/>
            <p:cNvSpPr>
              <a:spLocks/>
            </p:cNvSpPr>
            <p:nvPr userDrawn="1"/>
          </p:nvSpPr>
          <p:spPr bwMode="auto">
            <a:xfrm>
              <a:off x="6740526" y="45497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0 w 9"/>
                <a:gd name="T5" fmla="*/ 8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0" y="8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099"/>
            <p:cNvSpPr>
              <a:spLocks/>
            </p:cNvSpPr>
            <p:nvPr userDrawn="1"/>
          </p:nvSpPr>
          <p:spPr bwMode="auto">
            <a:xfrm>
              <a:off x="6738939" y="45418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100"/>
            <p:cNvSpPr>
              <a:spLocks/>
            </p:cNvSpPr>
            <p:nvPr userDrawn="1"/>
          </p:nvSpPr>
          <p:spPr bwMode="auto">
            <a:xfrm>
              <a:off x="6765926" y="4541838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101"/>
            <p:cNvSpPr>
              <a:spLocks/>
            </p:cNvSpPr>
            <p:nvPr userDrawn="1"/>
          </p:nvSpPr>
          <p:spPr bwMode="auto">
            <a:xfrm>
              <a:off x="6764339" y="4533900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1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1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102"/>
            <p:cNvSpPr>
              <a:spLocks/>
            </p:cNvSpPr>
            <p:nvPr userDrawn="1"/>
          </p:nvSpPr>
          <p:spPr bwMode="auto">
            <a:xfrm>
              <a:off x="6791326" y="45323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9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9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103"/>
            <p:cNvSpPr>
              <a:spLocks/>
            </p:cNvSpPr>
            <p:nvPr userDrawn="1"/>
          </p:nvSpPr>
          <p:spPr bwMode="auto">
            <a:xfrm>
              <a:off x="6789739" y="4525963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104"/>
            <p:cNvSpPr>
              <a:spLocks/>
            </p:cNvSpPr>
            <p:nvPr userDrawn="1"/>
          </p:nvSpPr>
          <p:spPr bwMode="auto">
            <a:xfrm>
              <a:off x="6731001" y="4522788"/>
              <a:ext cx="74613" cy="23813"/>
            </a:xfrm>
            <a:custGeom>
              <a:avLst/>
              <a:gdLst>
                <a:gd name="T0" fmla="*/ 0 w 47"/>
                <a:gd name="T1" fmla="*/ 15 h 15"/>
                <a:gd name="T2" fmla="*/ 47 w 47"/>
                <a:gd name="T3" fmla="*/ 1 h 15"/>
                <a:gd name="T4" fmla="*/ 47 w 47"/>
                <a:gd name="T5" fmla="*/ 0 h 15"/>
                <a:gd name="T6" fmla="*/ 0 w 47"/>
                <a:gd name="T7" fmla="*/ 14 h 15"/>
                <a:gd name="T8" fmla="*/ 0 w 47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">
                  <a:moveTo>
                    <a:pt x="0" y="15"/>
                  </a:moveTo>
                  <a:cubicBezTo>
                    <a:pt x="16" y="11"/>
                    <a:pt x="32" y="6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1" y="5"/>
                    <a:pt x="16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105"/>
            <p:cNvSpPr>
              <a:spLocks/>
            </p:cNvSpPr>
            <p:nvPr userDrawn="1"/>
          </p:nvSpPr>
          <p:spPr bwMode="auto">
            <a:xfrm>
              <a:off x="6819901" y="4522788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1 w 10"/>
                <a:gd name="T5" fmla="*/ 8 h 13"/>
                <a:gd name="T6" fmla="*/ 3 w 10"/>
                <a:gd name="T7" fmla="*/ 0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8"/>
                    <a:pt x="8" y="13"/>
                    <a:pt x="8" y="13"/>
                  </a:cubicBezTo>
                  <a:cubicBezTo>
                    <a:pt x="8" y="13"/>
                    <a:pt x="3" y="11"/>
                    <a:pt x="1" y="8"/>
                  </a:cubicBezTo>
                  <a:cubicBezTo>
                    <a:pt x="0" y="5"/>
                    <a:pt x="1" y="1"/>
                    <a:pt x="3" y="0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106"/>
            <p:cNvSpPr>
              <a:spLocks/>
            </p:cNvSpPr>
            <p:nvPr userDrawn="1"/>
          </p:nvSpPr>
          <p:spPr bwMode="auto">
            <a:xfrm>
              <a:off x="6816726" y="4514850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107"/>
            <p:cNvSpPr>
              <a:spLocks/>
            </p:cNvSpPr>
            <p:nvPr userDrawn="1"/>
          </p:nvSpPr>
          <p:spPr bwMode="auto">
            <a:xfrm>
              <a:off x="6845301" y="4511675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8"/>
                    <a:pt x="8" y="13"/>
                    <a:pt x="8" y="13"/>
                  </a:cubicBezTo>
                  <a:cubicBezTo>
                    <a:pt x="8" y="13"/>
                    <a:pt x="3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108"/>
            <p:cNvSpPr>
              <a:spLocks/>
            </p:cNvSpPr>
            <p:nvPr userDrawn="1"/>
          </p:nvSpPr>
          <p:spPr bwMode="auto">
            <a:xfrm>
              <a:off x="6842126" y="45037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109"/>
            <p:cNvSpPr>
              <a:spLocks/>
            </p:cNvSpPr>
            <p:nvPr userDrawn="1"/>
          </p:nvSpPr>
          <p:spPr bwMode="auto">
            <a:xfrm>
              <a:off x="6869114" y="4500563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8 w 11"/>
                <a:gd name="T3" fmla="*/ 12 h 12"/>
                <a:gd name="T4" fmla="*/ 2 w 11"/>
                <a:gd name="T5" fmla="*/ 8 h 12"/>
                <a:gd name="T6" fmla="*/ 3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8"/>
                    <a:pt x="8" y="12"/>
                    <a:pt x="8" y="12"/>
                  </a:cubicBezTo>
                  <a:cubicBezTo>
                    <a:pt x="8" y="12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110"/>
            <p:cNvSpPr>
              <a:spLocks/>
            </p:cNvSpPr>
            <p:nvPr userDrawn="1"/>
          </p:nvSpPr>
          <p:spPr bwMode="auto">
            <a:xfrm>
              <a:off x="6865939" y="4492625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111"/>
            <p:cNvSpPr>
              <a:spLocks/>
            </p:cNvSpPr>
            <p:nvPr userDrawn="1"/>
          </p:nvSpPr>
          <p:spPr bwMode="auto">
            <a:xfrm>
              <a:off x="6808789" y="4489450"/>
              <a:ext cx="73025" cy="31750"/>
            </a:xfrm>
            <a:custGeom>
              <a:avLst/>
              <a:gdLst>
                <a:gd name="T0" fmla="*/ 1 w 46"/>
                <a:gd name="T1" fmla="*/ 20 h 20"/>
                <a:gd name="T2" fmla="*/ 46 w 46"/>
                <a:gd name="T3" fmla="*/ 0 h 20"/>
                <a:gd name="T4" fmla="*/ 45 w 46"/>
                <a:gd name="T5" fmla="*/ 0 h 20"/>
                <a:gd name="T6" fmla="*/ 0 w 46"/>
                <a:gd name="T7" fmla="*/ 20 h 20"/>
                <a:gd name="T8" fmla="*/ 1 w 46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0">
                  <a:moveTo>
                    <a:pt x="1" y="20"/>
                  </a:moveTo>
                  <a:cubicBezTo>
                    <a:pt x="16" y="15"/>
                    <a:pt x="31" y="8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1" y="7"/>
                    <a:pt x="16" y="14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112"/>
            <p:cNvSpPr>
              <a:spLocks/>
            </p:cNvSpPr>
            <p:nvPr userDrawn="1"/>
          </p:nvSpPr>
          <p:spPr bwMode="auto">
            <a:xfrm>
              <a:off x="6896101" y="4486275"/>
              <a:ext cx="17463" cy="20638"/>
            </a:xfrm>
            <a:custGeom>
              <a:avLst/>
              <a:gdLst>
                <a:gd name="T0" fmla="*/ 9 w 11"/>
                <a:gd name="T1" fmla="*/ 5 h 13"/>
                <a:gd name="T2" fmla="*/ 9 w 11"/>
                <a:gd name="T3" fmla="*/ 13 h 13"/>
                <a:gd name="T4" fmla="*/ 2 w 11"/>
                <a:gd name="T5" fmla="*/ 9 h 13"/>
                <a:gd name="T6" fmla="*/ 2 w 11"/>
                <a:gd name="T7" fmla="*/ 1 h 13"/>
                <a:gd name="T8" fmla="*/ 9 w 11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9" y="5"/>
                  </a:moveTo>
                  <a:cubicBezTo>
                    <a:pt x="11" y="8"/>
                    <a:pt x="9" y="13"/>
                    <a:pt x="9" y="13"/>
                  </a:cubicBezTo>
                  <a:cubicBezTo>
                    <a:pt x="9" y="13"/>
                    <a:pt x="4" y="12"/>
                    <a:pt x="2" y="9"/>
                  </a:cubicBezTo>
                  <a:cubicBezTo>
                    <a:pt x="0" y="6"/>
                    <a:pt x="1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113"/>
            <p:cNvSpPr>
              <a:spLocks/>
            </p:cNvSpPr>
            <p:nvPr userDrawn="1"/>
          </p:nvSpPr>
          <p:spPr bwMode="auto">
            <a:xfrm>
              <a:off x="6892926" y="4479925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2 w 8"/>
                <a:gd name="T3" fmla="*/ 8 h 8"/>
                <a:gd name="T4" fmla="*/ 0 w 8"/>
                <a:gd name="T5" fmla="*/ 2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114"/>
            <p:cNvSpPr>
              <a:spLocks/>
            </p:cNvSpPr>
            <p:nvPr userDrawn="1"/>
          </p:nvSpPr>
          <p:spPr bwMode="auto">
            <a:xfrm>
              <a:off x="6919914" y="4473575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8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115"/>
            <p:cNvSpPr>
              <a:spLocks/>
            </p:cNvSpPr>
            <p:nvPr userDrawn="1"/>
          </p:nvSpPr>
          <p:spPr bwMode="auto">
            <a:xfrm>
              <a:off x="6915151" y="4465638"/>
              <a:ext cx="14288" cy="14288"/>
            </a:xfrm>
            <a:custGeom>
              <a:avLst/>
              <a:gdLst>
                <a:gd name="T0" fmla="*/ 9 w 9"/>
                <a:gd name="T1" fmla="*/ 6 h 9"/>
                <a:gd name="T2" fmla="*/ 3 w 9"/>
                <a:gd name="T3" fmla="*/ 9 h 9"/>
                <a:gd name="T4" fmla="*/ 0 w 9"/>
                <a:gd name="T5" fmla="*/ 3 h 9"/>
                <a:gd name="T6" fmla="*/ 6 w 9"/>
                <a:gd name="T7" fmla="*/ 0 h 9"/>
                <a:gd name="T8" fmla="*/ 9 w 9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6"/>
                  </a:moveTo>
                  <a:lnTo>
                    <a:pt x="3" y="9"/>
                  </a:lnTo>
                  <a:lnTo>
                    <a:pt x="0" y="3"/>
                  </a:lnTo>
                  <a:lnTo>
                    <a:pt x="6" y="0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116"/>
            <p:cNvSpPr>
              <a:spLocks/>
            </p:cNvSpPr>
            <p:nvPr userDrawn="1"/>
          </p:nvSpPr>
          <p:spPr bwMode="auto">
            <a:xfrm>
              <a:off x="6943726" y="4459288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8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1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117"/>
            <p:cNvSpPr>
              <a:spLocks/>
            </p:cNvSpPr>
            <p:nvPr userDrawn="1"/>
          </p:nvSpPr>
          <p:spPr bwMode="auto">
            <a:xfrm>
              <a:off x="6938964" y="44529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118"/>
            <p:cNvSpPr>
              <a:spLocks/>
            </p:cNvSpPr>
            <p:nvPr userDrawn="1"/>
          </p:nvSpPr>
          <p:spPr bwMode="auto">
            <a:xfrm>
              <a:off x="6884989" y="4448175"/>
              <a:ext cx="68263" cy="39688"/>
            </a:xfrm>
            <a:custGeom>
              <a:avLst/>
              <a:gdLst>
                <a:gd name="T0" fmla="*/ 0 w 43"/>
                <a:gd name="T1" fmla="*/ 25 h 25"/>
                <a:gd name="T2" fmla="*/ 43 w 43"/>
                <a:gd name="T3" fmla="*/ 0 h 25"/>
                <a:gd name="T4" fmla="*/ 43 w 43"/>
                <a:gd name="T5" fmla="*/ 0 h 25"/>
                <a:gd name="T6" fmla="*/ 0 w 43"/>
                <a:gd name="T7" fmla="*/ 24 h 25"/>
                <a:gd name="T8" fmla="*/ 0 w 43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5">
                  <a:moveTo>
                    <a:pt x="0" y="25"/>
                  </a:moveTo>
                  <a:cubicBezTo>
                    <a:pt x="15" y="18"/>
                    <a:pt x="29" y="9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9" y="9"/>
                    <a:pt x="15" y="17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119"/>
            <p:cNvSpPr>
              <a:spLocks/>
            </p:cNvSpPr>
            <p:nvPr userDrawn="1"/>
          </p:nvSpPr>
          <p:spPr bwMode="auto">
            <a:xfrm>
              <a:off x="6969126" y="4443413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120"/>
            <p:cNvSpPr>
              <a:spLocks/>
            </p:cNvSpPr>
            <p:nvPr userDrawn="1"/>
          </p:nvSpPr>
          <p:spPr bwMode="auto">
            <a:xfrm>
              <a:off x="6964364" y="4435475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3 w 8"/>
                <a:gd name="T3" fmla="*/ 9 h 9"/>
                <a:gd name="T4" fmla="*/ 0 w 8"/>
                <a:gd name="T5" fmla="*/ 4 h 9"/>
                <a:gd name="T6" fmla="*/ 5 w 8"/>
                <a:gd name="T7" fmla="*/ 0 h 9"/>
                <a:gd name="T8" fmla="*/ 8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6" y="7"/>
                    <a:pt x="5" y="8"/>
                    <a:pt x="3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2"/>
                    <a:pt x="5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121"/>
            <p:cNvSpPr>
              <a:spLocks/>
            </p:cNvSpPr>
            <p:nvPr userDrawn="1"/>
          </p:nvSpPr>
          <p:spPr bwMode="auto">
            <a:xfrm>
              <a:off x="6991351" y="4427538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3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122"/>
            <p:cNvSpPr>
              <a:spLocks/>
            </p:cNvSpPr>
            <p:nvPr userDrawn="1"/>
          </p:nvSpPr>
          <p:spPr bwMode="auto">
            <a:xfrm>
              <a:off x="6985001" y="4421188"/>
              <a:ext cx="14288" cy="12700"/>
            </a:xfrm>
            <a:custGeom>
              <a:avLst/>
              <a:gdLst>
                <a:gd name="T0" fmla="*/ 9 w 9"/>
                <a:gd name="T1" fmla="*/ 5 h 8"/>
                <a:gd name="T2" fmla="*/ 4 w 9"/>
                <a:gd name="T3" fmla="*/ 8 h 8"/>
                <a:gd name="T4" fmla="*/ 0 w 9"/>
                <a:gd name="T5" fmla="*/ 3 h 8"/>
                <a:gd name="T6" fmla="*/ 5 w 9"/>
                <a:gd name="T7" fmla="*/ 0 h 8"/>
                <a:gd name="T8" fmla="*/ 9 w 9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5"/>
                  </a:moveTo>
                  <a:cubicBezTo>
                    <a:pt x="7" y="6"/>
                    <a:pt x="6" y="7"/>
                    <a:pt x="4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lnTo>
                    <a:pt x="9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123"/>
            <p:cNvSpPr>
              <a:spLocks/>
            </p:cNvSpPr>
            <p:nvPr userDrawn="1"/>
          </p:nvSpPr>
          <p:spPr bwMode="auto">
            <a:xfrm>
              <a:off x="7011989" y="4411663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0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7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124"/>
            <p:cNvSpPr>
              <a:spLocks/>
            </p:cNvSpPr>
            <p:nvPr userDrawn="1"/>
          </p:nvSpPr>
          <p:spPr bwMode="auto">
            <a:xfrm>
              <a:off x="7007226" y="440531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3 h 8"/>
                <a:gd name="T6" fmla="*/ 5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125"/>
            <p:cNvSpPr>
              <a:spLocks/>
            </p:cNvSpPr>
            <p:nvPr userDrawn="1"/>
          </p:nvSpPr>
          <p:spPr bwMode="auto">
            <a:xfrm>
              <a:off x="6956426" y="4398963"/>
              <a:ext cx="65088" cy="47625"/>
            </a:xfrm>
            <a:custGeom>
              <a:avLst/>
              <a:gdLst>
                <a:gd name="T0" fmla="*/ 1 w 41"/>
                <a:gd name="T1" fmla="*/ 30 h 30"/>
                <a:gd name="T2" fmla="*/ 41 w 41"/>
                <a:gd name="T3" fmla="*/ 1 h 30"/>
                <a:gd name="T4" fmla="*/ 40 w 41"/>
                <a:gd name="T5" fmla="*/ 0 h 30"/>
                <a:gd name="T6" fmla="*/ 0 w 41"/>
                <a:gd name="T7" fmla="*/ 29 h 30"/>
                <a:gd name="T8" fmla="*/ 1 w 41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0">
                  <a:moveTo>
                    <a:pt x="1" y="30"/>
                  </a:moveTo>
                  <a:cubicBezTo>
                    <a:pt x="15" y="21"/>
                    <a:pt x="28" y="11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8" y="10"/>
                    <a:pt x="14" y="20"/>
                    <a:pt x="0" y="29"/>
                  </a:cubicBezTo>
                  <a:cubicBezTo>
                    <a:pt x="1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126"/>
            <p:cNvSpPr>
              <a:spLocks/>
            </p:cNvSpPr>
            <p:nvPr userDrawn="1"/>
          </p:nvSpPr>
          <p:spPr bwMode="auto">
            <a:xfrm>
              <a:off x="7035801" y="4392613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0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7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127"/>
            <p:cNvSpPr>
              <a:spLocks/>
            </p:cNvSpPr>
            <p:nvPr userDrawn="1"/>
          </p:nvSpPr>
          <p:spPr bwMode="auto">
            <a:xfrm>
              <a:off x="7031039" y="438626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4 w 8"/>
                <a:gd name="T3" fmla="*/ 8 h 8"/>
                <a:gd name="T4" fmla="*/ 0 w 8"/>
                <a:gd name="T5" fmla="*/ 4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128"/>
            <p:cNvSpPr>
              <a:spLocks/>
            </p:cNvSpPr>
            <p:nvPr userDrawn="1"/>
          </p:nvSpPr>
          <p:spPr bwMode="auto">
            <a:xfrm>
              <a:off x="7056439" y="4375150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1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129"/>
            <p:cNvSpPr>
              <a:spLocks/>
            </p:cNvSpPr>
            <p:nvPr userDrawn="1"/>
          </p:nvSpPr>
          <p:spPr bwMode="auto">
            <a:xfrm>
              <a:off x="7051676" y="4368800"/>
              <a:ext cx="12700" cy="14288"/>
            </a:xfrm>
            <a:custGeom>
              <a:avLst/>
              <a:gdLst>
                <a:gd name="T0" fmla="*/ 8 w 8"/>
                <a:gd name="T1" fmla="*/ 4 h 9"/>
                <a:gd name="T2" fmla="*/ 4 w 8"/>
                <a:gd name="T3" fmla="*/ 9 h 9"/>
                <a:gd name="T4" fmla="*/ 0 w 8"/>
                <a:gd name="T5" fmla="*/ 4 h 9"/>
                <a:gd name="T6" fmla="*/ 4 w 8"/>
                <a:gd name="T7" fmla="*/ 0 h 9"/>
                <a:gd name="T8" fmla="*/ 8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cubicBezTo>
                    <a:pt x="7" y="6"/>
                    <a:pt x="5" y="7"/>
                    <a:pt x="4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130"/>
            <p:cNvSpPr>
              <a:spLocks/>
            </p:cNvSpPr>
            <p:nvPr userDrawn="1"/>
          </p:nvSpPr>
          <p:spPr bwMode="auto">
            <a:xfrm>
              <a:off x="7077076" y="4357688"/>
              <a:ext cx="19050" cy="17463"/>
            </a:xfrm>
            <a:custGeom>
              <a:avLst/>
              <a:gdLst>
                <a:gd name="T0" fmla="*/ 9 w 12"/>
                <a:gd name="T1" fmla="*/ 3 h 11"/>
                <a:gd name="T2" fmla="*/ 11 w 12"/>
                <a:gd name="T3" fmla="*/ 11 h 11"/>
                <a:gd name="T4" fmla="*/ 3 w 12"/>
                <a:gd name="T5" fmla="*/ 9 h 11"/>
                <a:gd name="T6" fmla="*/ 2 w 12"/>
                <a:gd name="T7" fmla="*/ 1 h 11"/>
                <a:gd name="T8" fmla="*/ 9 w 12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9" y="3"/>
                  </a:moveTo>
                  <a:cubicBezTo>
                    <a:pt x="12" y="6"/>
                    <a:pt x="11" y="11"/>
                    <a:pt x="11" y="11"/>
                  </a:cubicBezTo>
                  <a:cubicBezTo>
                    <a:pt x="11" y="11"/>
                    <a:pt x="6" y="11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7" y="0"/>
                    <a:pt x="9" y="3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131"/>
            <p:cNvSpPr>
              <a:spLocks/>
            </p:cNvSpPr>
            <p:nvPr userDrawn="1"/>
          </p:nvSpPr>
          <p:spPr bwMode="auto">
            <a:xfrm>
              <a:off x="7070726" y="4351338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4 h 8"/>
                <a:gd name="T6" fmla="*/ 5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132"/>
            <p:cNvSpPr>
              <a:spLocks/>
            </p:cNvSpPr>
            <p:nvPr userDrawn="1"/>
          </p:nvSpPr>
          <p:spPr bwMode="auto">
            <a:xfrm>
              <a:off x="7024689" y="4344988"/>
              <a:ext cx="60325" cy="52388"/>
            </a:xfrm>
            <a:custGeom>
              <a:avLst/>
              <a:gdLst>
                <a:gd name="T0" fmla="*/ 0 w 38"/>
                <a:gd name="T1" fmla="*/ 33 h 33"/>
                <a:gd name="T2" fmla="*/ 38 w 38"/>
                <a:gd name="T3" fmla="*/ 1 h 33"/>
                <a:gd name="T4" fmla="*/ 37 w 38"/>
                <a:gd name="T5" fmla="*/ 0 h 33"/>
                <a:gd name="T6" fmla="*/ 0 w 38"/>
                <a:gd name="T7" fmla="*/ 32 h 33"/>
                <a:gd name="T8" fmla="*/ 0 w 38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0" y="33"/>
                  </a:moveTo>
                  <a:cubicBezTo>
                    <a:pt x="13" y="23"/>
                    <a:pt x="26" y="12"/>
                    <a:pt x="38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5" y="11"/>
                    <a:pt x="13" y="2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133"/>
            <p:cNvSpPr>
              <a:spLocks/>
            </p:cNvSpPr>
            <p:nvPr userDrawn="1"/>
          </p:nvSpPr>
          <p:spPr bwMode="auto">
            <a:xfrm>
              <a:off x="7099301" y="4335463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11 w 11"/>
                <a:gd name="T3" fmla="*/ 11 h 12"/>
                <a:gd name="T4" fmla="*/ 3 w 11"/>
                <a:gd name="T5" fmla="*/ 9 h 12"/>
                <a:gd name="T6" fmla="*/ 1 w 11"/>
                <a:gd name="T7" fmla="*/ 2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134"/>
            <p:cNvSpPr>
              <a:spLocks/>
            </p:cNvSpPr>
            <p:nvPr userDrawn="1"/>
          </p:nvSpPr>
          <p:spPr bwMode="auto">
            <a:xfrm>
              <a:off x="7092951" y="4330700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4 h 8"/>
                <a:gd name="T6" fmla="*/ 4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135"/>
            <p:cNvSpPr>
              <a:spLocks/>
            </p:cNvSpPr>
            <p:nvPr userDrawn="1"/>
          </p:nvSpPr>
          <p:spPr bwMode="auto">
            <a:xfrm>
              <a:off x="7118351" y="4316413"/>
              <a:ext cx="17463" cy="19050"/>
            </a:xfrm>
            <a:custGeom>
              <a:avLst/>
              <a:gdLst>
                <a:gd name="T0" fmla="*/ 9 w 11"/>
                <a:gd name="T1" fmla="*/ 3 h 12"/>
                <a:gd name="T2" fmla="*/ 11 w 11"/>
                <a:gd name="T3" fmla="*/ 11 h 12"/>
                <a:gd name="T4" fmla="*/ 3 w 11"/>
                <a:gd name="T5" fmla="*/ 9 h 12"/>
                <a:gd name="T6" fmla="*/ 1 w 11"/>
                <a:gd name="T7" fmla="*/ 2 h 12"/>
                <a:gd name="T8" fmla="*/ 9 w 11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3"/>
                  </a:moveTo>
                  <a:cubicBezTo>
                    <a:pt x="11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3" y="0"/>
                    <a:pt x="6" y="1"/>
                    <a:pt x="9" y="3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136"/>
            <p:cNvSpPr>
              <a:spLocks/>
            </p:cNvSpPr>
            <p:nvPr userDrawn="1"/>
          </p:nvSpPr>
          <p:spPr bwMode="auto">
            <a:xfrm>
              <a:off x="7112001" y="4311650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137"/>
            <p:cNvSpPr>
              <a:spLocks/>
            </p:cNvSpPr>
            <p:nvPr userDrawn="1"/>
          </p:nvSpPr>
          <p:spPr bwMode="auto">
            <a:xfrm>
              <a:off x="7135814" y="4297363"/>
              <a:ext cx="19050" cy="17463"/>
            </a:xfrm>
            <a:custGeom>
              <a:avLst/>
              <a:gdLst>
                <a:gd name="T0" fmla="*/ 9 w 12"/>
                <a:gd name="T1" fmla="*/ 3 h 11"/>
                <a:gd name="T2" fmla="*/ 11 w 12"/>
                <a:gd name="T3" fmla="*/ 10 h 11"/>
                <a:gd name="T4" fmla="*/ 4 w 12"/>
                <a:gd name="T5" fmla="*/ 9 h 11"/>
                <a:gd name="T6" fmla="*/ 2 w 12"/>
                <a:gd name="T7" fmla="*/ 1 h 11"/>
                <a:gd name="T8" fmla="*/ 9 w 12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9" y="3"/>
                  </a:moveTo>
                  <a:cubicBezTo>
                    <a:pt x="12" y="5"/>
                    <a:pt x="11" y="10"/>
                    <a:pt x="11" y="10"/>
                  </a:cubicBezTo>
                  <a:cubicBezTo>
                    <a:pt x="11" y="10"/>
                    <a:pt x="7" y="11"/>
                    <a:pt x="4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6" y="0"/>
                    <a:pt x="9" y="3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138"/>
            <p:cNvSpPr>
              <a:spLocks/>
            </p:cNvSpPr>
            <p:nvPr userDrawn="1"/>
          </p:nvSpPr>
          <p:spPr bwMode="auto">
            <a:xfrm>
              <a:off x="7129464" y="4291013"/>
              <a:ext cx="14288" cy="14288"/>
            </a:xfrm>
            <a:custGeom>
              <a:avLst/>
              <a:gdLst>
                <a:gd name="T0" fmla="*/ 9 w 9"/>
                <a:gd name="T1" fmla="*/ 4 h 9"/>
                <a:gd name="T2" fmla="*/ 5 w 9"/>
                <a:gd name="T3" fmla="*/ 9 h 9"/>
                <a:gd name="T4" fmla="*/ 0 w 9"/>
                <a:gd name="T5" fmla="*/ 5 h 9"/>
                <a:gd name="T6" fmla="*/ 4 w 9"/>
                <a:gd name="T7" fmla="*/ 0 h 9"/>
                <a:gd name="T8" fmla="*/ 9 w 9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lnTo>
                    <a:pt x="5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139"/>
            <p:cNvSpPr>
              <a:spLocks/>
            </p:cNvSpPr>
            <p:nvPr userDrawn="1"/>
          </p:nvSpPr>
          <p:spPr bwMode="auto">
            <a:xfrm>
              <a:off x="7086601" y="4284663"/>
              <a:ext cx="55563" cy="58738"/>
            </a:xfrm>
            <a:custGeom>
              <a:avLst/>
              <a:gdLst>
                <a:gd name="T0" fmla="*/ 1 w 35"/>
                <a:gd name="T1" fmla="*/ 37 h 37"/>
                <a:gd name="T2" fmla="*/ 35 w 35"/>
                <a:gd name="T3" fmla="*/ 1 h 37"/>
                <a:gd name="T4" fmla="*/ 34 w 35"/>
                <a:gd name="T5" fmla="*/ 0 h 37"/>
                <a:gd name="T6" fmla="*/ 0 w 35"/>
                <a:gd name="T7" fmla="*/ 36 h 37"/>
                <a:gd name="T8" fmla="*/ 1 w 35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7">
                  <a:moveTo>
                    <a:pt x="1" y="37"/>
                  </a:moveTo>
                  <a:cubicBezTo>
                    <a:pt x="13" y="25"/>
                    <a:pt x="24" y="13"/>
                    <a:pt x="35" y="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4" y="13"/>
                    <a:pt x="12" y="25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140"/>
            <p:cNvSpPr>
              <a:spLocks/>
            </p:cNvSpPr>
            <p:nvPr userDrawn="1"/>
          </p:nvSpPr>
          <p:spPr bwMode="auto">
            <a:xfrm>
              <a:off x="6375401" y="3924300"/>
              <a:ext cx="15875" cy="20638"/>
            </a:xfrm>
            <a:custGeom>
              <a:avLst/>
              <a:gdLst>
                <a:gd name="T0" fmla="*/ 8 w 10"/>
                <a:gd name="T1" fmla="*/ 9 h 13"/>
                <a:gd name="T2" fmla="*/ 2 w 10"/>
                <a:gd name="T3" fmla="*/ 13 h 13"/>
                <a:gd name="T4" fmla="*/ 2 w 10"/>
                <a:gd name="T5" fmla="*/ 5 h 13"/>
                <a:gd name="T6" fmla="*/ 8 w 10"/>
                <a:gd name="T7" fmla="*/ 2 h 13"/>
                <a:gd name="T8" fmla="*/ 8 w 10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9"/>
                  </a:moveTo>
                  <a:cubicBezTo>
                    <a:pt x="6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3" y="2"/>
                    <a:pt x="6" y="0"/>
                    <a:pt x="8" y="2"/>
                  </a:cubicBezTo>
                  <a:cubicBezTo>
                    <a:pt x="10" y="3"/>
                    <a:pt x="10" y="6"/>
                    <a:pt x="8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141"/>
            <p:cNvSpPr>
              <a:spLocks/>
            </p:cNvSpPr>
            <p:nvPr userDrawn="1"/>
          </p:nvSpPr>
          <p:spPr bwMode="auto">
            <a:xfrm>
              <a:off x="6383339" y="3917950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3" y="7"/>
                    <a:pt x="2" y="6"/>
                    <a:pt x="0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6" y="2"/>
                    <a:pt x="8" y="3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142"/>
            <p:cNvSpPr>
              <a:spLocks/>
            </p:cNvSpPr>
            <p:nvPr userDrawn="1"/>
          </p:nvSpPr>
          <p:spPr bwMode="auto">
            <a:xfrm>
              <a:off x="6397626" y="393858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2 w 10"/>
                <a:gd name="T5" fmla="*/ 4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2" y="4"/>
                  </a:cubicBezTo>
                  <a:cubicBezTo>
                    <a:pt x="4" y="1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143"/>
            <p:cNvSpPr>
              <a:spLocks/>
            </p:cNvSpPr>
            <p:nvPr userDrawn="1"/>
          </p:nvSpPr>
          <p:spPr bwMode="auto">
            <a:xfrm>
              <a:off x="6405564" y="3930650"/>
              <a:ext cx="12700" cy="14288"/>
            </a:xfrm>
            <a:custGeom>
              <a:avLst/>
              <a:gdLst>
                <a:gd name="T0" fmla="*/ 5 w 8"/>
                <a:gd name="T1" fmla="*/ 9 h 9"/>
                <a:gd name="T2" fmla="*/ 0 w 8"/>
                <a:gd name="T3" fmla="*/ 6 h 9"/>
                <a:gd name="T4" fmla="*/ 3 w 8"/>
                <a:gd name="T5" fmla="*/ 0 h 9"/>
                <a:gd name="T6" fmla="*/ 8 w 8"/>
                <a:gd name="T7" fmla="*/ 3 h 9"/>
                <a:gd name="T8" fmla="*/ 5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9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144"/>
            <p:cNvSpPr>
              <a:spLocks/>
            </p:cNvSpPr>
            <p:nvPr userDrawn="1"/>
          </p:nvSpPr>
          <p:spPr bwMode="auto">
            <a:xfrm>
              <a:off x="6419851" y="3951288"/>
              <a:ext cx="17463" cy="19050"/>
            </a:xfrm>
            <a:custGeom>
              <a:avLst/>
              <a:gdLst>
                <a:gd name="T0" fmla="*/ 9 w 11"/>
                <a:gd name="T1" fmla="*/ 8 h 12"/>
                <a:gd name="T2" fmla="*/ 3 w 11"/>
                <a:gd name="T3" fmla="*/ 12 h 12"/>
                <a:gd name="T4" fmla="*/ 2 w 11"/>
                <a:gd name="T5" fmla="*/ 4 h 12"/>
                <a:gd name="T6" fmla="*/ 9 w 11"/>
                <a:gd name="T7" fmla="*/ 1 h 12"/>
                <a:gd name="T8" fmla="*/ 9 w 11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4"/>
                  </a:cubicBezTo>
                  <a:cubicBezTo>
                    <a:pt x="4" y="1"/>
                    <a:pt x="7" y="0"/>
                    <a:pt x="9" y="1"/>
                  </a:cubicBezTo>
                  <a:cubicBezTo>
                    <a:pt x="11" y="2"/>
                    <a:pt x="11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145"/>
            <p:cNvSpPr>
              <a:spLocks/>
            </p:cNvSpPr>
            <p:nvPr userDrawn="1"/>
          </p:nvSpPr>
          <p:spPr bwMode="auto">
            <a:xfrm>
              <a:off x="6427789" y="394335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7" y="2"/>
                    <a:pt x="8" y="3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146"/>
            <p:cNvSpPr>
              <a:spLocks/>
            </p:cNvSpPr>
            <p:nvPr userDrawn="1"/>
          </p:nvSpPr>
          <p:spPr bwMode="auto">
            <a:xfrm>
              <a:off x="6381751" y="3913188"/>
              <a:ext cx="66675" cy="39688"/>
            </a:xfrm>
            <a:custGeom>
              <a:avLst/>
              <a:gdLst>
                <a:gd name="T0" fmla="*/ 0 w 42"/>
                <a:gd name="T1" fmla="*/ 1 h 25"/>
                <a:gd name="T2" fmla="*/ 41 w 42"/>
                <a:gd name="T3" fmla="*/ 25 h 25"/>
                <a:gd name="T4" fmla="*/ 42 w 42"/>
                <a:gd name="T5" fmla="*/ 24 h 25"/>
                <a:gd name="T6" fmla="*/ 1 w 42"/>
                <a:gd name="T7" fmla="*/ 0 h 25"/>
                <a:gd name="T8" fmla="*/ 0 w 42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5">
                  <a:moveTo>
                    <a:pt x="0" y="1"/>
                  </a:moveTo>
                  <a:cubicBezTo>
                    <a:pt x="13" y="9"/>
                    <a:pt x="27" y="17"/>
                    <a:pt x="41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28" y="17"/>
                    <a:pt x="14" y="9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147"/>
            <p:cNvSpPr>
              <a:spLocks/>
            </p:cNvSpPr>
            <p:nvPr userDrawn="1"/>
          </p:nvSpPr>
          <p:spPr bwMode="auto">
            <a:xfrm>
              <a:off x="6446839" y="396398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148"/>
            <p:cNvSpPr>
              <a:spLocks/>
            </p:cNvSpPr>
            <p:nvPr userDrawn="1"/>
          </p:nvSpPr>
          <p:spPr bwMode="auto">
            <a:xfrm>
              <a:off x="6454776" y="3957638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2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149"/>
            <p:cNvSpPr>
              <a:spLocks/>
            </p:cNvSpPr>
            <p:nvPr userDrawn="1"/>
          </p:nvSpPr>
          <p:spPr bwMode="auto">
            <a:xfrm>
              <a:off x="6470651" y="3975100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8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8"/>
                    <a:pt x="1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150"/>
            <p:cNvSpPr>
              <a:spLocks/>
            </p:cNvSpPr>
            <p:nvPr userDrawn="1"/>
          </p:nvSpPr>
          <p:spPr bwMode="auto">
            <a:xfrm>
              <a:off x="6477001" y="396875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151"/>
            <p:cNvSpPr>
              <a:spLocks/>
            </p:cNvSpPr>
            <p:nvPr userDrawn="1"/>
          </p:nvSpPr>
          <p:spPr bwMode="auto">
            <a:xfrm>
              <a:off x="6494464" y="3986213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1"/>
                    <a:pt x="2" y="13"/>
                    <a:pt x="2" y="13"/>
                  </a:cubicBezTo>
                  <a:cubicBezTo>
                    <a:pt x="2" y="13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152"/>
            <p:cNvSpPr>
              <a:spLocks/>
            </p:cNvSpPr>
            <p:nvPr userDrawn="1"/>
          </p:nvSpPr>
          <p:spPr bwMode="auto">
            <a:xfrm>
              <a:off x="6500814" y="3978275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154"/>
            <p:cNvSpPr>
              <a:spLocks/>
            </p:cNvSpPr>
            <p:nvPr userDrawn="1"/>
          </p:nvSpPr>
          <p:spPr bwMode="auto">
            <a:xfrm>
              <a:off x="6451601" y="3952875"/>
              <a:ext cx="68263" cy="33338"/>
            </a:xfrm>
            <a:custGeom>
              <a:avLst/>
              <a:gdLst>
                <a:gd name="T0" fmla="*/ 0 w 43"/>
                <a:gd name="T1" fmla="*/ 1 h 21"/>
                <a:gd name="T2" fmla="*/ 43 w 43"/>
                <a:gd name="T3" fmla="*/ 21 h 21"/>
                <a:gd name="T4" fmla="*/ 43 w 43"/>
                <a:gd name="T5" fmla="*/ 20 h 21"/>
                <a:gd name="T6" fmla="*/ 0 w 43"/>
                <a:gd name="T7" fmla="*/ 0 h 21"/>
                <a:gd name="T8" fmla="*/ 0 w 4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1">
                  <a:moveTo>
                    <a:pt x="0" y="1"/>
                  </a:moveTo>
                  <a:cubicBezTo>
                    <a:pt x="14" y="8"/>
                    <a:pt x="28" y="15"/>
                    <a:pt x="43" y="21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29" y="14"/>
                    <a:pt x="14" y="7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155"/>
            <p:cNvSpPr>
              <a:spLocks/>
            </p:cNvSpPr>
            <p:nvPr userDrawn="1"/>
          </p:nvSpPr>
          <p:spPr bwMode="auto">
            <a:xfrm>
              <a:off x="6521451" y="3997325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156"/>
            <p:cNvSpPr>
              <a:spLocks/>
            </p:cNvSpPr>
            <p:nvPr userDrawn="1"/>
          </p:nvSpPr>
          <p:spPr bwMode="auto">
            <a:xfrm>
              <a:off x="6527801" y="3990975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157"/>
            <p:cNvSpPr>
              <a:spLocks/>
            </p:cNvSpPr>
            <p:nvPr userDrawn="1"/>
          </p:nvSpPr>
          <p:spPr bwMode="auto">
            <a:xfrm>
              <a:off x="6545264" y="40068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158"/>
            <p:cNvSpPr>
              <a:spLocks/>
            </p:cNvSpPr>
            <p:nvPr userDrawn="1"/>
          </p:nvSpPr>
          <p:spPr bwMode="auto">
            <a:xfrm>
              <a:off x="6551614" y="400050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cubicBezTo>
                    <a:pt x="4" y="7"/>
                    <a:pt x="2" y="6"/>
                    <a:pt x="0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6" y="1"/>
                    <a:pt x="8" y="2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159"/>
            <p:cNvSpPr>
              <a:spLocks/>
            </p:cNvSpPr>
            <p:nvPr userDrawn="1"/>
          </p:nvSpPr>
          <p:spPr bwMode="auto">
            <a:xfrm>
              <a:off x="6570664" y="4016375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2 w 9"/>
                <a:gd name="T3" fmla="*/ 13 h 13"/>
                <a:gd name="T4" fmla="*/ 1 w 9"/>
                <a:gd name="T5" fmla="*/ 5 h 13"/>
                <a:gd name="T6" fmla="*/ 7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2" y="13"/>
                    <a:pt x="2" y="13"/>
                  </a:cubicBezTo>
                  <a:cubicBezTo>
                    <a:pt x="2" y="13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160"/>
            <p:cNvSpPr>
              <a:spLocks/>
            </p:cNvSpPr>
            <p:nvPr userDrawn="1"/>
          </p:nvSpPr>
          <p:spPr bwMode="auto">
            <a:xfrm>
              <a:off x="6575426" y="4008438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161"/>
            <p:cNvSpPr>
              <a:spLocks/>
            </p:cNvSpPr>
            <p:nvPr userDrawn="1"/>
          </p:nvSpPr>
          <p:spPr bwMode="auto">
            <a:xfrm>
              <a:off x="6524626" y="3986213"/>
              <a:ext cx="71438" cy="30163"/>
            </a:xfrm>
            <a:custGeom>
              <a:avLst/>
              <a:gdLst>
                <a:gd name="T0" fmla="*/ 0 w 45"/>
                <a:gd name="T1" fmla="*/ 1 h 19"/>
                <a:gd name="T2" fmla="*/ 22 w 45"/>
                <a:gd name="T3" fmla="*/ 10 h 19"/>
                <a:gd name="T4" fmla="*/ 22 w 45"/>
                <a:gd name="T5" fmla="*/ 10 h 19"/>
                <a:gd name="T6" fmla="*/ 44 w 45"/>
                <a:gd name="T7" fmla="*/ 19 h 19"/>
                <a:gd name="T8" fmla="*/ 45 w 45"/>
                <a:gd name="T9" fmla="*/ 18 h 19"/>
                <a:gd name="T10" fmla="*/ 22 w 45"/>
                <a:gd name="T11" fmla="*/ 9 h 19"/>
                <a:gd name="T12" fmla="*/ 22 w 45"/>
                <a:gd name="T13" fmla="*/ 10 h 19"/>
                <a:gd name="T14" fmla="*/ 22 w 45"/>
                <a:gd name="T15" fmla="*/ 9 h 19"/>
                <a:gd name="T16" fmla="*/ 0 w 45"/>
                <a:gd name="T17" fmla="*/ 0 h 19"/>
                <a:gd name="T18" fmla="*/ 0 w 45"/>
                <a:gd name="T1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19">
                  <a:moveTo>
                    <a:pt x="0" y="1"/>
                  </a:moveTo>
                  <a:cubicBezTo>
                    <a:pt x="7" y="4"/>
                    <a:pt x="15" y="7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5" y="6"/>
                    <a:pt x="7" y="4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162"/>
            <p:cNvSpPr>
              <a:spLocks/>
            </p:cNvSpPr>
            <p:nvPr userDrawn="1"/>
          </p:nvSpPr>
          <p:spPr bwMode="auto">
            <a:xfrm>
              <a:off x="6597651" y="402590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163"/>
            <p:cNvSpPr>
              <a:spLocks/>
            </p:cNvSpPr>
            <p:nvPr userDrawn="1"/>
          </p:nvSpPr>
          <p:spPr bwMode="auto">
            <a:xfrm>
              <a:off x="6604001" y="401955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164"/>
            <p:cNvSpPr>
              <a:spLocks/>
            </p:cNvSpPr>
            <p:nvPr userDrawn="1"/>
          </p:nvSpPr>
          <p:spPr bwMode="auto">
            <a:xfrm>
              <a:off x="6623051" y="40338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9" y="2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165"/>
            <p:cNvSpPr>
              <a:spLocks/>
            </p:cNvSpPr>
            <p:nvPr userDrawn="1"/>
          </p:nvSpPr>
          <p:spPr bwMode="auto">
            <a:xfrm>
              <a:off x="6627814" y="4027488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6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166"/>
            <p:cNvSpPr>
              <a:spLocks/>
            </p:cNvSpPr>
            <p:nvPr userDrawn="1"/>
          </p:nvSpPr>
          <p:spPr bwMode="auto">
            <a:xfrm>
              <a:off x="6646864" y="40417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2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9"/>
                    <a:pt x="2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167"/>
            <p:cNvSpPr>
              <a:spLocks/>
            </p:cNvSpPr>
            <p:nvPr userDrawn="1"/>
          </p:nvSpPr>
          <p:spPr bwMode="auto">
            <a:xfrm>
              <a:off x="6653214" y="403542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168"/>
            <p:cNvSpPr>
              <a:spLocks/>
            </p:cNvSpPr>
            <p:nvPr userDrawn="1"/>
          </p:nvSpPr>
          <p:spPr bwMode="auto">
            <a:xfrm>
              <a:off x="6599239" y="4016375"/>
              <a:ext cx="73025" cy="23813"/>
            </a:xfrm>
            <a:custGeom>
              <a:avLst/>
              <a:gdLst>
                <a:gd name="T0" fmla="*/ 0 w 46"/>
                <a:gd name="T1" fmla="*/ 0 h 15"/>
                <a:gd name="T2" fmla="*/ 23 w 46"/>
                <a:gd name="T3" fmla="*/ 8 h 15"/>
                <a:gd name="T4" fmla="*/ 46 w 46"/>
                <a:gd name="T5" fmla="*/ 15 h 15"/>
                <a:gd name="T6" fmla="*/ 46 w 46"/>
                <a:gd name="T7" fmla="*/ 14 h 15"/>
                <a:gd name="T8" fmla="*/ 23 w 46"/>
                <a:gd name="T9" fmla="*/ 7 h 15"/>
                <a:gd name="T10" fmla="*/ 0 w 46"/>
                <a:gd name="T11" fmla="*/ 0 h 15"/>
                <a:gd name="T12" fmla="*/ 0 w 46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5">
                  <a:moveTo>
                    <a:pt x="0" y="0"/>
                  </a:moveTo>
                  <a:cubicBezTo>
                    <a:pt x="8" y="3"/>
                    <a:pt x="15" y="6"/>
                    <a:pt x="23" y="8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5" y="5"/>
                    <a:pt x="8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169"/>
            <p:cNvSpPr>
              <a:spLocks/>
            </p:cNvSpPr>
            <p:nvPr userDrawn="1"/>
          </p:nvSpPr>
          <p:spPr bwMode="auto">
            <a:xfrm>
              <a:off x="6675439" y="4049713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170"/>
            <p:cNvSpPr>
              <a:spLocks/>
            </p:cNvSpPr>
            <p:nvPr userDrawn="1"/>
          </p:nvSpPr>
          <p:spPr bwMode="auto">
            <a:xfrm>
              <a:off x="6680201" y="40433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171"/>
            <p:cNvSpPr>
              <a:spLocks/>
            </p:cNvSpPr>
            <p:nvPr userDrawn="1"/>
          </p:nvSpPr>
          <p:spPr bwMode="auto">
            <a:xfrm>
              <a:off x="6700839" y="4057650"/>
              <a:ext cx="15875" cy="20638"/>
            </a:xfrm>
            <a:custGeom>
              <a:avLst/>
              <a:gdLst>
                <a:gd name="T0" fmla="*/ 9 w 10"/>
                <a:gd name="T1" fmla="*/ 7 h 13"/>
                <a:gd name="T2" fmla="*/ 3 w 10"/>
                <a:gd name="T3" fmla="*/ 13 h 13"/>
                <a:gd name="T4" fmla="*/ 1 w 10"/>
                <a:gd name="T5" fmla="*/ 5 h 13"/>
                <a:gd name="T6" fmla="*/ 6 w 10"/>
                <a:gd name="T7" fmla="*/ 0 h 13"/>
                <a:gd name="T8" fmla="*/ 9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172"/>
            <p:cNvSpPr>
              <a:spLocks/>
            </p:cNvSpPr>
            <p:nvPr userDrawn="1"/>
          </p:nvSpPr>
          <p:spPr bwMode="auto">
            <a:xfrm>
              <a:off x="6705601" y="40497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7"/>
                    <a:pt x="2" y="6"/>
                    <a:pt x="0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6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173"/>
            <p:cNvSpPr>
              <a:spLocks/>
            </p:cNvSpPr>
            <p:nvPr userDrawn="1"/>
          </p:nvSpPr>
          <p:spPr bwMode="auto">
            <a:xfrm>
              <a:off x="6726239" y="4062413"/>
              <a:ext cx="14288" cy="20638"/>
            </a:xfrm>
            <a:custGeom>
              <a:avLst/>
              <a:gdLst>
                <a:gd name="T0" fmla="*/ 9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174"/>
            <p:cNvSpPr>
              <a:spLocks/>
            </p:cNvSpPr>
            <p:nvPr userDrawn="1"/>
          </p:nvSpPr>
          <p:spPr bwMode="auto">
            <a:xfrm>
              <a:off x="6731001" y="405606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175"/>
            <p:cNvSpPr>
              <a:spLocks/>
            </p:cNvSpPr>
            <p:nvPr userDrawn="1"/>
          </p:nvSpPr>
          <p:spPr bwMode="auto">
            <a:xfrm>
              <a:off x="6675439" y="4040188"/>
              <a:ext cx="74613" cy="20638"/>
            </a:xfrm>
            <a:custGeom>
              <a:avLst/>
              <a:gdLst>
                <a:gd name="T0" fmla="*/ 0 w 47"/>
                <a:gd name="T1" fmla="*/ 1 h 13"/>
                <a:gd name="T2" fmla="*/ 23 w 47"/>
                <a:gd name="T3" fmla="*/ 7 h 13"/>
                <a:gd name="T4" fmla="*/ 23 w 47"/>
                <a:gd name="T5" fmla="*/ 7 h 13"/>
                <a:gd name="T6" fmla="*/ 47 w 47"/>
                <a:gd name="T7" fmla="*/ 13 h 13"/>
                <a:gd name="T8" fmla="*/ 47 w 47"/>
                <a:gd name="T9" fmla="*/ 12 h 13"/>
                <a:gd name="T10" fmla="*/ 24 w 47"/>
                <a:gd name="T11" fmla="*/ 6 h 13"/>
                <a:gd name="T12" fmla="*/ 1 w 47"/>
                <a:gd name="T13" fmla="*/ 0 h 13"/>
                <a:gd name="T14" fmla="*/ 0 w 47"/>
                <a:gd name="T15" fmla="*/ 1 h 13"/>
                <a:gd name="T16" fmla="*/ 0 w 47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3">
                  <a:moveTo>
                    <a:pt x="0" y="1"/>
                  </a:moveTo>
                  <a:lnTo>
                    <a:pt x="23" y="7"/>
                  </a:lnTo>
                  <a:lnTo>
                    <a:pt x="23" y="7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24" y="6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176"/>
            <p:cNvSpPr>
              <a:spLocks/>
            </p:cNvSpPr>
            <p:nvPr userDrawn="1"/>
          </p:nvSpPr>
          <p:spPr bwMode="auto">
            <a:xfrm>
              <a:off x="6754814" y="4068763"/>
              <a:ext cx="14288" cy="22225"/>
            </a:xfrm>
            <a:custGeom>
              <a:avLst/>
              <a:gdLst>
                <a:gd name="T0" fmla="*/ 9 w 9"/>
                <a:gd name="T1" fmla="*/ 8 h 14"/>
                <a:gd name="T2" fmla="*/ 3 w 9"/>
                <a:gd name="T3" fmla="*/ 14 h 14"/>
                <a:gd name="T4" fmla="*/ 1 w 9"/>
                <a:gd name="T5" fmla="*/ 6 h 14"/>
                <a:gd name="T6" fmla="*/ 6 w 9"/>
                <a:gd name="T7" fmla="*/ 1 h 14"/>
                <a:gd name="T8" fmla="*/ 9 w 9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9" y="8"/>
                  </a:moveTo>
                  <a:cubicBezTo>
                    <a:pt x="8" y="11"/>
                    <a:pt x="3" y="14"/>
                    <a:pt x="3" y="14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177"/>
            <p:cNvSpPr>
              <a:spLocks/>
            </p:cNvSpPr>
            <p:nvPr userDrawn="1"/>
          </p:nvSpPr>
          <p:spPr bwMode="auto">
            <a:xfrm>
              <a:off x="6759576" y="40624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178"/>
            <p:cNvSpPr>
              <a:spLocks/>
            </p:cNvSpPr>
            <p:nvPr userDrawn="1"/>
          </p:nvSpPr>
          <p:spPr bwMode="auto">
            <a:xfrm>
              <a:off x="6780214" y="407511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179"/>
            <p:cNvSpPr>
              <a:spLocks/>
            </p:cNvSpPr>
            <p:nvPr userDrawn="1"/>
          </p:nvSpPr>
          <p:spPr bwMode="auto">
            <a:xfrm>
              <a:off x="6784976" y="40671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180"/>
            <p:cNvSpPr>
              <a:spLocks/>
            </p:cNvSpPr>
            <p:nvPr userDrawn="1"/>
          </p:nvSpPr>
          <p:spPr bwMode="auto">
            <a:xfrm>
              <a:off x="6807201" y="407987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181"/>
            <p:cNvSpPr>
              <a:spLocks/>
            </p:cNvSpPr>
            <p:nvPr userDrawn="1"/>
          </p:nvSpPr>
          <p:spPr bwMode="auto">
            <a:xfrm>
              <a:off x="6810376" y="407193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182"/>
            <p:cNvSpPr>
              <a:spLocks/>
            </p:cNvSpPr>
            <p:nvPr userDrawn="1"/>
          </p:nvSpPr>
          <p:spPr bwMode="auto">
            <a:xfrm>
              <a:off x="6754814" y="4060825"/>
              <a:ext cx="74613" cy="14288"/>
            </a:xfrm>
            <a:custGeom>
              <a:avLst/>
              <a:gdLst>
                <a:gd name="T0" fmla="*/ 0 w 47"/>
                <a:gd name="T1" fmla="*/ 0 h 9"/>
                <a:gd name="T2" fmla="*/ 23 w 47"/>
                <a:gd name="T3" fmla="*/ 5 h 9"/>
                <a:gd name="T4" fmla="*/ 47 w 47"/>
                <a:gd name="T5" fmla="*/ 9 h 9"/>
                <a:gd name="T6" fmla="*/ 47 w 47"/>
                <a:gd name="T7" fmla="*/ 9 h 9"/>
                <a:gd name="T8" fmla="*/ 23 w 47"/>
                <a:gd name="T9" fmla="*/ 4 h 9"/>
                <a:gd name="T10" fmla="*/ 0 w 47"/>
                <a:gd name="T11" fmla="*/ 0 h 9"/>
                <a:gd name="T12" fmla="*/ 0 w 4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9">
                  <a:moveTo>
                    <a:pt x="0" y="0"/>
                  </a:moveTo>
                  <a:cubicBezTo>
                    <a:pt x="23" y="5"/>
                    <a:pt x="23" y="5"/>
                    <a:pt x="23" y="5"/>
                  </a:cubicBezTo>
                  <a:cubicBezTo>
                    <a:pt x="31" y="7"/>
                    <a:pt x="39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7"/>
                    <a:pt x="31" y="6"/>
                    <a:pt x="23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183"/>
            <p:cNvSpPr>
              <a:spLocks/>
            </p:cNvSpPr>
            <p:nvPr userDrawn="1"/>
          </p:nvSpPr>
          <p:spPr bwMode="auto">
            <a:xfrm>
              <a:off x="6835776" y="4084638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184"/>
            <p:cNvSpPr>
              <a:spLocks/>
            </p:cNvSpPr>
            <p:nvPr userDrawn="1"/>
          </p:nvSpPr>
          <p:spPr bwMode="auto">
            <a:xfrm>
              <a:off x="6838951" y="407670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7"/>
                    <a:pt x="2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5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185"/>
            <p:cNvSpPr>
              <a:spLocks/>
            </p:cNvSpPr>
            <p:nvPr userDrawn="1"/>
          </p:nvSpPr>
          <p:spPr bwMode="auto">
            <a:xfrm>
              <a:off x="6861176" y="408781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186"/>
            <p:cNvSpPr>
              <a:spLocks/>
            </p:cNvSpPr>
            <p:nvPr userDrawn="1"/>
          </p:nvSpPr>
          <p:spPr bwMode="auto">
            <a:xfrm>
              <a:off x="6864351" y="40798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187"/>
            <p:cNvSpPr>
              <a:spLocks/>
            </p:cNvSpPr>
            <p:nvPr userDrawn="1"/>
          </p:nvSpPr>
          <p:spPr bwMode="auto">
            <a:xfrm>
              <a:off x="6888164" y="409098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188"/>
            <p:cNvSpPr>
              <a:spLocks/>
            </p:cNvSpPr>
            <p:nvPr userDrawn="1"/>
          </p:nvSpPr>
          <p:spPr bwMode="auto">
            <a:xfrm>
              <a:off x="6891339" y="4084638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189"/>
            <p:cNvSpPr>
              <a:spLocks/>
            </p:cNvSpPr>
            <p:nvPr userDrawn="1"/>
          </p:nvSpPr>
          <p:spPr bwMode="auto">
            <a:xfrm>
              <a:off x="6832601" y="4075113"/>
              <a:ext cx="76200" cy="11113"/>
            </a:xfrm>
            <a:custGeom>
              <a:avLst/>
              <a:gdLst>
                <a:gd name="T0" fmla="*/ 0 w 48"/>
                <a:gd name="T1" fmla="*/ 1 h 7"/>
                <a:gd name="T2" fmla="*/ 24 w 48"/>
                <a:gd name="T3" fmla="*/ 4 h 7"/>
                <a:gd name="T4" fmla="*/ 48 w 48"/>
                <a:gd name="T5" fmla="*/ 7 h 7"/>
                <a:gd name="T6" fmla="*/ 48 w 48"/>
                <a:gd name="T7" fmla="*/ 6 h 7"/>
                <a:gd name="T8" fmla="*/ 24 w 48"/>
                <a:gd name="T9" fmla="*/ 3 h 7"/>
                <a:gd name="T10" fmla="*/ 0 w 48"/>
                <a:gd name="T11" fmla="*/ 0 h 7"/>
                <a:gd name="T12" fmla="*/ 0 w 48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">
                  <a:moveTo>
                    <a:pt x="0" y="1"/>
                  </a:moveTo>
                  <a:cubicBezTo>
                    <a:pt x="8" y="2"/>
                    <a:pt x="16" y="3"/>
                    <a:pt x="24" y="4"/>
                  </a:cubicBezTo>
                  <a:cubicBezTo>
                    <a:pt x="32" y="5"/>
                    <a:pt x="40" y="6"/>
                    <a:pt x="48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0" y="6"/>
                    <a:pt x="32" y="4"/>
                    <a:pt x="24" y="3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190"/>
            <p:cNvSpPr>
              <a:spLocks/>
            </p:cNvSpPr>
            <p:nvPr userDrawn="1"/>
          </p:nvSpPr>
          <p:spPr bwMode="auto">
            <a:xfrm>
              <a:off x="6916739" y="409416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191"/>
            <p:cNvSpPr>
              <a:spLocks/>
            </p:cNvSpPr>
            <p:nvPr userDrawn="1"/>
          </p:nvSpPr>
          <p:spPr bwMode="auto">
            <a:xfrm>
              <a:off x="6919914" y="4086225"/>
              <a:ext cx="9525" cy="11113"/>
            </a:xfrm>
            <a:custGeom>
              <a:avLst/>
              <a:gdLst>
                <a:gd name="T0" fmla="*/ 6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6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192"/>
            <p:cNvSpPr>
              <a:spLocks/>
            </p:cNvSpPr>
            <p:nvPr userDrawn="1"/>
          </p:nvSpPr>
          <p:spPr bwMode="auto">
            <a:xfrm>
              <a:off x="6943726" y="40973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193"/>
            <p:cNvSpPr>
              <a:spLocks/>
            </p:cNvSpPr>
            <p:nvPr userDrawn="1"/>
          </p:nvSpPr>
          <p:spPr bwMode="auto">
            <a:xfrm>
              <a:off x="6945314" y="4089400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194"/>
            <p:cNvSpPr>
              <a:spLocks/>
            </p:cNvSpPr>
            <p:nvPr userDrawn="1"/>
          </p:nvSpPr>
          <p:spPr bwMode="auto">
            <a:xfrm>
              <a:off x="6969126" y="409733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1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195"/>
            <p:cNvSpPr>
              <a:spLocks/>
            </p:cNvSpPr>
            <p:nvPr userDrawn="1"/>
          </p:nvSpPr>
          <p:spPr bwMode="auto">
            <a:xfrm>
              <a:off x="6970714" y="4090988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196"/>
            <p:cNvSpPr>
              <a:spLocks/>
            </p:cNvSpPr>
            <p:nvPr userDrawn="1"/>
          </p:nvSpPr>
          <p:spPr bwMode="auto">
            <a:xfrm>
              <a:off x="6913564" y="4086225"/>
              <a:ext cx="74613" cy="6350"/>
            </a:xfrm>
            <a:custGeom>
              <a:avLst/>
              <a:gdLst>
                <a:gd name="T0" fmla="*/ 0 w 47"/>
                <a:gd name="T1" fmla="*/ 0 h 4"/>
                <a:gd name="T2" fmla="*/ 23 w 47"/>
                <a:gd name="T3" fmla="*/ 3 h 4"/>
                <a:gd name="T4" fmla="*/ 47 w 47"/>
                <a:gd name="T5" fmla="*/ 4 h 4"/>
                <a:gd name="T6" fmla="*/ 47 w 47"/>
                <a:gd name="T7" fmla="*/ 3 h 4"/>
                <a:gd name="T8" fmla="*/ 24 w 47"/>
                <a:gd name="T9" fmla="*/ 2 h 4"/>
                <a:gd name="T10" fmla="*/ 0 w 47"/>
                <a:gd name="T11" fmla="*/ 0 h 4"/>
                <a:gd name="T12" fmla="*/ 0 w 4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">
                  <a:moveTo>
                    <a:pt x="0" y="0"/>
                  </a:moveTo>
                  <a:cubicBezTo>
                    <a:pt x="8" y="1"/>
                    <a:pt x="16" y="2"/>
                    <a:pt x="23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1"/>
                    <a:pt x="8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197"/>
            <p:cNvSpPr>
              <a:spLocks/>
            </p:cNvSpPr>
            <p:nvPr userDrawn="1"/>
          </p:nvSpPr>
          <p:spPr bwMode="auto">
            <a:xfrm>
              <a:off x="6997701" y="409892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7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7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Rectangle 1198"/>
            <p:cNvSpPr>
              <a:spLocks noChangeArrowheads="1"/>
            </p:cNvSpPr>
            <p:nvPr userDrawn="1"/>
          </p:nvSpPr>
          <p:spPr bwMode="auto">
            <a:xfrm>
              <a:off x="7000876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199"/>
            <p:cNvSpPr>
              <a:spLocks/>
            </p:cNvSpPr>
            <p:nvPr userDrawn="1"/>
          </p:nvSpPr>
          <p:spPr bwMode="auto">
            <a:xfrm>
              <a:off x="7024689" y="4100513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Rectangle 1200"/>
            <p:cNvSpPr>
              <a:spLocks noChangeArrowheads="1"/>
            </p:cNvSpPr>
            <p:nvPr userDrawn="1"/>
          </p:nvSpPr>
          <p:spPr bwMode="auto">
            <a:xfrm>
              <a:off x="7026276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201"/>
            <p:cNvSpPr>
              <a:spLocks/>
            </p:cNvSpPr>
            <p:nvPr userDrawn="1"/>
          </p:nvSpPr>
          <p:spPr bwMode="auto">
            <a:xfrm>
              <a:off x="7051676" y="4100513"/>
              <a:ext cx="11113" cy="20638"/>
            </a:xfrm>
            <a:custGeom>
              <a:avLst/>
              <a:gdLst>
                <a:gd name="T0" fmla="*/ 7 w 7"/>
                <a:gd name="T1" fmla="*/ 6 h 13"/>
                <a:gd name="T2" fmla="*/ 3 w 7"/>
                <a:gd name="T3" fmla="*/ 13 h 13"/>
                <a:gd name="T4" fmla="*/ 1 w 7"/>
                <a:gd name="T5" fmla="*/ 11 h 13"/>
                <a:gd name="T6" fmla="*/ 0 w 7"/>
                <a:gd name="T7" fmla="*/ 6 h 13"/>
                <a:gd name="T8" fmla="*/ 3 w 7"/>
                <a:gd name="T9" fmla="*/ 0 h 13"/>
                <a:gd name="T10" fmla="*/ 7 w 7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7" y="6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202"/>
            <p:cNvSpPr>
              <a:spLocks/>
            </p:cNvSpPr>
            <p:nvPr userDrawn="1"/>
          </p:nvSpPr>
          <p:spPr bwMode="auto">
            <a:xfrm>
              <a:off x="7051676" y="409257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cubicBezTo>
                    <a:pt x="4" y="6"/>
                    <a:pt x="2" y="7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203"/>
            <p:cNvSpPr>
              <a:spLocks/>
            </p:cNvSpPr>
            <p:nvPr userDrawn="1"/>
          </p:nvSpPr>
          <p:spPr bwMode="auto">
            <a:xfrm>
              <a:off x="6992939" y="4090988"/>
              <a:ext cx="76200" cy="3175"/>
            </a:xfrm>
            <a:custGeom>
              <a:avLst/>
              <a:gdLst>
                <a:gd name="T0" fmla="*/ 0 w 48"/>
                <a:gd name="T1" fmla="*/ 1 h 2"/>
                <a:gd name="T2" fmla="*/ 24 w 48"/>
                <a:gd name="T3" fmla="*/ 2 h 2"/>
                <a:gd name="T4" fmla="*/ 39 w 48"/>
                <a:gd name="T5" fmla="*/ 2 h 2"/>
                <a:gd name="T6" fmla="*/ 48 w 48"/>
                <a:gd name="T7" fmla="*/ 2 h 2"/>
                <a:gd name="T8" fmla="*/ 48 w 48"/>
                <a:gd name="T9" fmla="*/ 1 h 2"/>
                <a:gd name="T10" fmla="*/ 39 w 48"/>
                <a:gd name="T11" fmla="*/ 1 h 2"/>
                <a:gd name="T12" fmla="*/ 24 w 48"/>
                <a:gd name="T13" fmla="*/ 1 h 2"/>
                <a:gd name="T14" fmla="*/ 0 w 48"/>
                <a:gd name="T15" fmla="*/ 0 h 2"/>
                <a:gd name="T16" fmla="*/ 0 w 48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">
                  <a:moveTo>
                    <a:pt x="0" y="1"/>
                  </a:moveTo>
                  <a:cubicBezTo>
                    <a:pt x="8" y="2"/>
                    <a:pt x="16" y="1"/>
                    <a:pt x="24" y="2"/>
                  </a:cubicBezTo>
                  <a:cubicBezTo>
                    <a:pt x="29" y="2"/>
                    <a:pt x="34" y="2"/>
                    <a:pt x="39" y="2"/>
                  </a:cubicBezTo>
                  <a:cubicBezTo>
                    <a:pt x="42" y="2"/>
                    <a:pt x="45" y="2"/>
                    <a:pt x="48" y="2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5" y="1"/>
                    <a:pt x="42" y="1"/>
                    <a:pt x="39" y="1"/>
                  </a:cubicBezTo>
                  <a:cubicBezTo>
                    <a:pt x="34" y="1"/>
                    <a:pt x="29" y="1"/>
                    <a:pt x="24" y="1"/>
                  </a:cubicBezTo>
                  <a:cubicBezTo>
                    <a:pt x="16" y="1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204"/>
            <p:cNvSpPr>
              <a:spLocks/>
            </p:cNvSpPr>
            <p:nvPr userDrawn="1"/>
          </p:nvSpPr>
          <p:spPr bwMode="auto">
            <a:xfrm>
              <a:off x="7080251" y="4100513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Rectangle 1205"/>
            <p:cNvSpPr>
              <a:spLocks noChangeArrowheads="1"/>
            </p:cNvSpPr>
            <p:nvPr userDrawn="1"/>
          </p:nvSpPr>
          <p:spPr bwMode="auto">
            <a:xfrm>
              <a:off x="7081839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206"/>
            <p:cNvSpPr>
              <a:spLocks/>
            </p:cNvSpPr>
            <p:nvPr userDrawn="1"/>
          </p:nvSpPr>
          <p:spPr bwMode="auto">
            <a:xfrm>
              <a:off x="7105651" y="4098925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5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1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207"/>
            <p:cNvSpPr>
              <a:spLocks/>
            </p:cNvSpPr>
            <p:nvPr userDrawn="1"/>
          </p:nvSpPr>
          <p:spPr bwMode="auto">
            <a:xfrm>
              <a:off x="7107239" y="40925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208"/>
            <p:cNvSpPr>
              <a:spLocks/>
            </p:cNvSpPr>
            <p:nvPr userDrawn="1"/>
          </p:nvSpPr>
          <p:spPr bwMode="auto">
            <a:xfrm>
              <a:off x="7132639" y="4097338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209"/>
            <p:cNvSpPr>
              <a:spLocks/>
            </p:cNvSpPr>
            <p:nvPr userDrawn="1"/>
          </p:nvSpPr>
          <p:spPr bwMode="auto">
            <a:xfrm>
              <a:off x="7132639" y="4089400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210"/>
            <p:cNvSpPr>
              <a:spLocks/>
            </p:cNvSpPr>
            <p:nvPr userDrawn="1"/>
          </p:nvSpPr>
          <p:spPr bwMode="auto">
            <a:xfrm>
              <a:off x="7073901" y="4089400"/>
              <a:ext cx="76200" cy="4763"/>
            </a:xfrm>
            <a:custGeom>
              <a:avLst/>
              <a:gdLst>
                <a:gd name="T0" fmla="*/ 0 w 48"/>
                <a:gd name="T1" fmla="*/ 3 h 3"/>
                <a:gd name="T2" fmla="*/ 24 w 48"/>
                <a:gd name="T3" fmla="*/ 2 h 3"/>
                <a:gd name="T4" fmla="*/ 24 w 48"/>
                <a:gd name="T5" fmla="*/ 2 h 3"/>
                <a:gd name="T6" fmla="*/ 48 w 48"/>
                <a:gd name="T7" fmla="*/ 1 h 3"/>
                <a:gd name="T8" fmla="*/ 48 w 48"/>
                <a:gd name="T9" fmla="*/ 0 h 3"/>
                <a:gd name="T10" fmla="*/ 24 w 48"/>
                <a:gd name="T11" fmla="*/ 1 h 3"/>
                <a:gd name="T12" fmla="*/ 24 w 48"/>
                <a:gd name="T13" fmla="*/ 2 h 3"/>
                <a:gd name="T14" fmla="*/ 24 w 48"/>
                <a:gd name="T15" fmla="*/ 1 h 3"/>
                <a:gd name="T16" fmla="*/ 0 w 48"/>
                <a:gd name="T17" fmla="*/ 2 h 3"/>
                <a:gd name="T18" fmla="*/ 0 w 48"/>
                <a:gd name="T19" fmla="*/ 3 h 3"/>
                <a:gd name="T20" fmla="*/ 0 w 48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3">
                  <a:moveTo>
                    <a:pt x="0" y="3"/>
                  </a:moveTo>
                  <a:lnTo>
                    <a:pt x="24" y="2"/>
                  </a:lnTo>
                  <a:lnTo>
                    <a:pt x="24" y="2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211"/>
            <p:cNvSpPr>
              <a:spLocks/>
            </p:cNvSpPr>
            <p:nvPr userDrawn="1"/>
          </p:nvSpPr>
          <p:spPr bwMode="auto">
            <a:xfrm>
              <a:off x="7161214" y="409575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5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1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212"/>
            <p:cNvSpPr>
              <a:spLocks/>
            </p:cNvSpPr>
            <p:nvPr userDrawn="1"/>
          </p:nvSpPr>
          <p:spPr bwMode="auto">
            <a:xfrm>
              <a:off x="7161214" y="40878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213"/>
            <p:cNvSpPr>
              <a:spLocks/>
            </p:cNvSpPr>
            <p:nvPr userDrawn="1"/>
          </p:nvSpPr>
          <p:spPr bwMode="auto">
            <a:xfrm>
              <a:off x="7186614" y="40925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1 w 9"/>
                <a:gd name="T5" fmla="*/ 7 h 13"/>
                <a:gd name="T6" fmla="*/ 4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5" y="13"/>
                    <a:pt x="5" y="13"/>
                  </a:cubicBezTo>
                  <a:cubicBezTo>
                    <a:pt x="5" y="13"/>
                    <a:pt x="1" y="11"/>
                    <a:pt x="1" y="7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214"/>
            <p:cNvSpPr>
              <a:spLocks/>
            </p:cNvSpPr>
            <p:nvPr userDrawn="1"/>
          </p:nvSpPr>
          <p:spPr bwMode="auto">
            <a:xfrm>
              <a:off x="7188201" y="408622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5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215"/>
            <p:cNvSpPr>
              <a:spLocks/>
            </p:cNvSpPr>
            <p:nvPr userDrawn="1"/>
          </p:nvSpPr>
          <p:spPr bwMode="auto">
            <a:xfrm>
              <a:off x="7213601" y="40894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5 w 8"/>
                <a:gd name="T3" fmla="*/ 13 h 13"/>
                <a:gd name="T4" fmla="*/ 0 w 8"/>
                <a:gd name="T5" fmla="*/ 7 h 13"/>
                <a:gd name="T6" fmla="*/ 3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0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Rectangle 1216"/>
            <p:cNvSpPr>
              <a:spLocks noChangeArrowheads="1"/>
            </p:cNvSpPr>
            <p:nvPr userDrawn="1"/>
          </p:nvSpPr>
          <p:spPr bwMode="auto">
            <a:xfrm>
              <a:off x="7213601" y="40830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217"/>
            <p:cNvSpPr>
              <a:spLocks/>
            </p:cNvSpPr>
            <p:nvPr userDrawn="1"/>
          </p:nvSpPr>
          <p:spPr bwMode="auto">
            <a:xfrm>
              <a:off x="7154864" y="4081463"/>
              <a:ext cx="74613" cy="7938"/>
            </a:xfrm>
            <a:custGeom>
              <a:avLst/>
              <a:gdLst>
                <a:gd name="T0" fmla="*/ 0 w 47"/>
                <a:gd name="T1" fmla="*/ 5 h 5"/>
                <a:gd name="T2" fmla="*/ 12 w 47"/>
                <a:gd name="T3" fmla="*/ 5 h 5"/>
                <a:gd name="T4" fmla="*/ 23 w 47"/>
                <a:gd name="T5" fmla="*/ 3 h 5"/>
                <a:gd name="T6" fmla="*/ 47 w 47"/>
                <a:gd name="T7" fmla="*/ 1 h 5"/>
                <a:gd name="T8" fmla="*/ 47 w 47"/>
                <a:gd name="T9" fmla="*/ 0 h 5"/>
                <a:gd name="T10" fmla="*/ 23 w 47"/>
                <a:gd name="T11" fmla="*/ 2 h 5"/>
                <a:gd name="T12" fmla="*/ 11 w 47"/>
                <a:gd name="T13" fmla="*/ 4 h 5"/>
                <a:gd name="T14" fmla="*/ 0 w 47"/>
                <a:gd name="T15" fmla="*/ 5 h 5"/>
                <a:gd name="T16" fmla="*/ 0 w 47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">
                  <a:moveTo>
                    <a:pt x="0" y="5"/>
                  </a:moveTo>
                  <a:cubicBezTo>
                    <a:pt x="4" y="5"/>
                    <a:pt x="8" y="5"/>
                    <a:pt x="12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4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218"/>
            <p:cNvSpPr>
              <a:spLocks/>
            </p:cNvSpPr>
            <p:nvPr userDrawn="1"/>
          </p:nvSpPr>
          <p:spPr bwMode="auto">
            <a:xfrm>
              <a:off x="7242176" y="408622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0 w 9"/>
                <a:gd name="T5" fmla="*/ 7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5" y="13"/>
                    <a:pt x="5" y="13"/>
                  </a:cubicBezTo>
                  <a:cubicBezTo>
                    <a:pt x="5" y="13"/>
                    <a:pt x="1" y="11"/>
                    <a:pt x="0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219"/>
            <p:cNvSpPr>
              <a:spLocks/>
            </p:cNvSpPr>
            <p:nvPr userDrawn="1"/>
          </p:nvSpPr>
          <p:spPr bwMode="auto">
            <a:xfrm>
              <a:off x="7242176" y="4078288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220"/>
            <p:cNvSpPr>
              <a:spLocks/>
            </p:cNvSpPr>
            <p:nvPr userDrawn="1"/>
          </p:nvSpPr>
          <p:spPr bwMode="auto">
            <a:xfrm>
              <a:off x="7267576" y="408305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1 w 9"/>
                <a:gd name="T5" fmla="*/ 7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5" y="13"/>
                    <a:pt x="5" y="13"/>
                  </a:cubicBezTo>
                  <a:cubicBezTo>
                    <a:pt x="5" y="13"/>
                    <a:pt x="1" y="10"/>
                    <a:pt x="1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221"/>
            <p:cNvSpPr>
              <a:spLocks/>
            </p:cNvSpPr>
            <p:nvPr userDrawn="1"/>
          </p:nvSpPr>
          <p:spPr bwMode="auto">
            <a:xfrm>
              <a:off x="7267576" y="40751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222"/>
            <p:cNvSpPr>
              <a:spLocks/>
            </p:cNvSpPr>
            <p:nvPr userDrawn="1"/>
          </p:nvSpPr>
          <p:spPr bwMode="auto">
            <a:xfrm>
              <a:off x="7292976" y="407828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4 w 9"/>
                <a:gd name="T7" fmla="*/ 0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223"/>
            <p:cNvSpPr>
              <a:spLocks/>
            </p:cNvSpPr>
            <p:nvPr userDrawn="1"/>
          </p:nvSpPr>
          <p:spPr bwMode="auto">
            <a:xfrm>
              <a:off x="7292976" y="407035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224"/>
            <p:cNvSpPr>
              <a:spLocks/>
            </p:cNvSpPr>
            <p:nvPr userDrawn="1"/>
          </p:nvSpPr>
          <p:spPr bwMode="auto">
            <a:xfrm>
              <a:off x="7234239" y="4068763"/>
              <a:ext cx="74613" cy="12700"/>
            </a:xfrm>
            <a:custGeom>
              <a:avLst/>
              <a:gdLst>
                <a:gd name="T0" fmla="*/ 0 w 47"/>
                <a:gd name="T1" fmla="*/ 8 h 8"/>
                <a:gd name="T2" fmla="*/ 24 w 47"/>
                <a:gd name="T3" fmla="*/ 5 h 8"/>
                <a:gd name="T4" fmla="*/ 36 w 47"/>
                <a:gd name="T5" fmla="*/ 3 h 8"/>
                <a:gd name="T6" fmla="*/ 47 w 47"/>
                <a:gd name="T7" fmla="*/ 1 h 8"/>
                <a:gd name="T8" fmla="*/ 47 w 47"/>
                <a:gd name="T9" fmla="*/ 0 h 8"/>
                <a:gd name="T10" fmla="*/ 35 w 47"/>
                <a:gd name="T11" fmla="*/ 2 h 8"/>
                <a:gd name="T12" fmla="*/ 24 w 47"/>
                <a:gd name="T13" fmla="*/ 4 h 8"/>
                <a:gd name="T14" fmla="*/ 0 w 47"/>
                <a:gd name="T15" fmla="*/ 8 h 8"/>
                <a:gd name="T16" fmla="*/ 0 w 47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8">
                  <a:moveTo>
                    <a:pt x="0" y="8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40" y="2"/>
                    <a:pt x="43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3" y="1"/>
                    <a:pt x="39" y="2"/>
                    <a:pt x="35" y="2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225"/>
            <p:cNvSpPr>
              <a:spLocks/>
            </p:cNvSpPr>
            <p:nvPr userDrawn="1"/>
          </p:nvSpPr>
          <p:spPr bwMode="auto">
            <a:xfrm>
              <a:off x="7321551" y="407193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4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226"/>
            <p:cNvSpPr>
              <a:spLocks/>
            </p:cNvSpPr>
            <p:nvPr userDrawn="1"/>
          </p:nvSpPr>
          <p:spPr bwMode="auto">
            <a:xfrm>
              <a:off x="7321551" y="406558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227"/>
            <p:cNvSpPr>
              <a:spLocks/>
            </p:cNvSpPr>
            <p:nvPr userDrawn="1"/>
          </p:nvSpPr>
          <p:spPr bwMode="auto">
            <a:xfrm>
              <a:off x="7346951" y="40671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8 h 13"/>
                <a:gd name="T6" fmla="*/ 4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10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228"/>
            <p:cNvSpPr>
              <a:spLocks/>
            </p:cNvSpPr>
            <p:nvPr userDrawn="1"/>
          </p:nvSpPr>
          <p:spPr bwMode="auto">
            <a:xfrm>
              <a:off x="7346951" y="406082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229"/>
            <p:cNvSpPr>
              <a:spLocks/>
            </p:cNvSpPr>
            <p:nvPr userDrawn="1"/>
          </p:nvSpPr>
          <p:spPr bwMode="auto">
            <a:xfrm>
              <a:off x="7372351" y="4060825"/>
              <a:ext cx="15875" cy="22225"/>
            </a:xfrm>
            <a:custGeom>
              <a:avLst/>
              <a:gdLst>
                <a:gd name="T0" fmla="*/ 9 w 10"/>
                <a:gd name="T1" fmla="*/ 6 h 14"/>
                <a:gd name="T2" fmla="*/ 6 w 10"/>
                <a:gd name="T3" fmla="*/ 14 h 14"/>
                <a:gd name="T4" fmla="*/ 1 w 10"/>
                <a:gd name="T5" fmla="*/ 8 h 14"/>
                <a:gd name="T6" fmla="*/ 3 w 10"/>
                <a:gd name="T7" fmla="*/ 1 h 14"/>
                <a:gd name="T8" fmla="*/ 9 w 10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6"/>
                  </a:moveTo>
                  <a:cubicBezTo>
                    <a:pt x="10" y="10"/>
                    <a:pt x="6" y="14"/>
                    <a:pt x="6" y="14"/>
                  </a:cubicBezTo>
                  <a:cubicBezTo>
                    <a:pt x="6" y="14"/>
                    <a:pt x="2" y="12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230"/>
            <p:cNvSpPr>
              <a:spLocks/>
            </p:cNvSpPr>
            <p:nvPr userDrawn="1"/>
          </p:nvSpPr>
          <p:spPr bwMode="auto">
            <a:xfrm>
              <a:off x="7372351" y="405447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231"/>
            <p:cNvSpPr>
              <a:spLocks/>
            </p:cNvSpPr>
            <p:nvPr userDrawn="1"/>
          </p:nvSpPr>
          <p:spPr bwMode="auto">
            <a:xfrm>
              <a:off x="7313614" y="4051300"/>
              <a:ext cx="74613" cy="17463"/>
            </a:xfrm>
            <a:custGeom>
              <a:avLst/>
              <a:gdLst>
                <a:gd name="T0" fmla="*/ 0 w 47"/>
                <a:gd name="T1" fmla="*/ 11 h 11"/>
                <a:gd name="T2" fmla="*/ 24 w 47"/>
                <a:gd name="T3" fmla="*/ 7 h 11"/>
                <a:gd name="T4" fmla="*/ 47 w 47"/>
                <a:gd name="T5" fmla="*/ 1 h 11"/>
                <a:gd name="T6" fmla="*/ 47 w 47"/>
                <a:gd name="T7" fmla="*/ 0 h 11"/>
                <a:gd name="T8" fmla="*/ 24 w 47"/>
                <a:gd name="T9" fmla="*/ 6 h 11"/>
                <a:gd name="T10" fmla="*/ 0 w 47"/>
                <a:gd name="T11" fmla="*/ 10 h 11"/>
                <a:gd name="T12" fmla="*/ 0 w 47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1">
                  <a:moveTo>
                    <a:pt x="0" y="11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32" y="5"/>
                    <a:pt x="39" y="3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2"/>
                    <a:pt x="31" y="4"/>
                    <a:pt x="24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232"/>
            <p:cNvSpPr>
              <a:spLocks/>
            </p:cNvSpPr>
            <p:nvPr userDrawn="1"/>
          </p:nvSpPr>
          <p:spPr bwMode="auto">
            <a:xfrm>
              <a:off x="7400926" y="40544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233"/>
            <p:cNvSpPr>
              <a:spLocks/>
            </p:cNvSpPr>
            <p:nvPr userDrawn="1"/>
          </p:nvSpPr>
          <p:spPr bwMode="auto">
            <a:xfrm>
              <a:off x="7399339" y="404812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234"/>
            <p:cNvSpPr>
              <a:spLocks/>
            </p:cNvSpPr>
            <p:nvPr userDrawn="1"/>
          </p:nvSpPr>
          <p:spPr bwMode="auto">
            <a:xfrm>
              <a:off x="7426326" y="4048125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235"/>
            <p:cNvSpPr>
              <a:spLocks/>
            </p:cNvSpPr>
            <p:nvPr userDrawn="1"/>
          </p:nvSpPr>
          <p:spPr bwMode="auto">
            <a:xfrm>
              <a:off x="7424739" y="4040188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2 h 8"/>
                <a:gd name="T6" fmla="*/ 6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236"/>
            <p:cNvSpPr>
              <a:spLocks/>
            </p:cNvSpPr>
            <p:nvPr userDrawn="1"/>
          </p:nvSpPr>
          <p:spPr bwMode="auto">
            <a:xfrm>
              <a:off x="7451726" y="4040188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2" y="12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237"/>
            <p:cNvSpPr>
              <a:spLocks/>
            </p:cNvSpPr>
            <p:nvPr userDrawn="1"/>
          </p:nvSpPr>
          <p:spPr bwMode="auto">
            <a:xfrm>
              <a:off x="7450139" y="40338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238"/>
            <p:cNvSpPr>
              <a:spLocks/>
            </p:cNvSpPr>
            <p:nvPr userDrawn="1"/>
          </p:nvSpPr>
          <p:spPr bwMode="auto">
            <a:xfrm>
              <a:off x="7392989" y="4030663"/>
              <a:ext cx="73025" cy="20638"/>
            </a:xfrm>
            <a:custGeom>
              <a:avLst/>
              <a:gdLst>
                <a:gd name="T0" fmla="*/ 0 w 46"/>
                <a:gd name="T1" fmla="*/ 13 h 13"/>
                <a:gd name="T2" fmla="*/ 23 w 46"/>
                <a:gd name="T3" fmla="*/ 8 h 13"/>
                <a:gd name="T4" fmla="*/ 46 w 46"/>
                <a:gd name="T5" fmla="*/ 1 h 13"/>
                <a:gd name="T6" fmla="*/ 46 w 46"/>
                <a:gd name="T7" fmla="*/ 0 h 13"/>
                <a:gd name="T8" fmla="*/ 23 w 46"/>
                <a:gd name="T9" fmla="*/ 7 h 13"/>
                <a:gd name="T10" fmla="*/ 0 w 46"/>
                <a:gd name="T11" fmla="*/ 13 h 13"/>
                <a:gd name="T12" fmla="*/ 0 w 46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3">
                  <a:moveTo>
                    <a:pt x="0" y="13"/>
                  </a:moveTo>
                  <a:cubicBezTo>
                    <a:pt x="7" y="11"/>
                    <a:pt x="15" y="10"/>
                    <a:pt x="23" y="8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5" y="9"/>
                    <a:pt x="7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239"/>
            <p:cNvSpPr>
              <a:spLocks/>
            </p:cNvSpPr>
            <p:nvPr userDrawn="1"/>
          </p:nvSpPr>
          <p:spPr bwMode="auto">
            <a:xfrm>
              <a:off x="7478714" y="4032250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240"/>
            <p:cNvSpPr>
              <a:spLocks/>
            </p:cNvSpPr>
            <p:nvPr userDrawn="1"/>
          </p:nvSpPr>
          <p:spPr bwMode="auto">
            <a:xfrm>
              <a:off x="7477126" y="402590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241"/>
            <p:cNvSpPr>
              <a:spLocks/>
            </p:cNvSpPr>
            <p:nvPr userDrawn="1"/>
          </p:nvSpPr>
          <p:spPr bwMode="auto">
            <a:xfrm>
              <a:off x="7504114" y="40243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242"/>
            <p:cNvSpPr>
              <a:spLocks/>
            </p:cNvSpPr>
            <p:nvPr userDrawn="1"/>
          </p:nvSpPr>
          <p:spPr bwMode="auto">
            <a:xfrm>
              <a:off x="7502526" y="40179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243"/>
            <p:cNvSpPr>
              <a:spLocks/>
            </p:cNvSpPr>
            <p:nvPr userDrawn="1"/>
          </p:nvSpPr>
          <p:spPr bwMode="auto">
            <a:xfrm>
              <a:off x="7529514" y="4016375"/>
              <a:ext cx="14288" cy="20638"/>
            </a:xfrm>
            <a:custGeom>
              <a:avLst/>
              <a:gdLst>
                <a:gd name="T0" fmla="*/ 8 w 9"/>
                <a:gd name="T1" fmla="*/ 5 h 13"/>
                <a:gd name="T2" fmla="*/ 7 w 9"/>
                <a:gd name="T3" fmla="*/ 13 h 13"/>
                <a:gd name="T4" fmla="*/ 1 w 9"/>
                <a:gd name="T5" fmla="*/ 8 h 13"/>
                <a:gd name="T6" fmla="*/ 2 w 9"/>
                <a:gd name="T7" fmla="*/ 1 h 13"/>
                <a:gd name="T8" fmla="*/ 8 w 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5"/>
                  </a:moveTo>
                  <a:cubicBezTo>
                    <a:pt x="9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244"/>
            <p:cNvSpPr>
              <a:spLocks/>
            </p:cNvSpPr>
            <p:nvPr userDrawn="1"/>
          </p:nvSpPr>
          <p:spPr bwMode="auto">
            <a:xfrm>
              <a:off x="7526339" y="40084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245"/>
            <p:cNvSpPr>
              <a:spLocks/>
            </p:cNvSpPr>
            <p:nvPr userDrawn="1"/>
          </p:nvSpPr>
          <p:spPr bwMode="auto">
            <a:xfrm>
              <a:off x="7470776" y="4005263"/>
              <a:ext cx="71438" cy="25400"/>
            </a:xfrm>
            <a:custGeom>
              <a:avLst/>
              <a:gdLst>
                <a:gd name="T0" fmla="*/ 0 w 45"/>
                <a:gd name="T1" fmla="*/ 16 h 16"/>
                <a:gd name="T2" fmla="*/ 11 w 45"/>
                <a:gd name="T3" fmla="*/ 13 h 16"/>
                <a:gd name="T4" fmla="*/ 11 w 45"/>
                <a:gd name="T5" fmla="*/ 13 h 16"/>
                <a:gd name="T6" fmla="*/ 23 w 45"/>
                <a:gd name="T7" fmla="*/ 9 h 16"/>
                <a:gd name="T8" fmla="*/ 45 w 45"/>
                <a:gd name="T9" fmla="*/ 1 h 16"/>
                <a:gd name="T10" fmla="*/ 45 w 45"/>
                <a:gd name="T11" fmla="*/ 0 h 16"/>
                <a:gd name="T12" fmla="*/ 22 w 45"/>
                <a:gd name="T13" fmla="*/ 8 h 16"/>
                <a:gd name="T14" fmla="*/ 11 w 45"/>
                <a:gd name="T15" fmla="*/ 12 h 16"/>
                <a:gd name="T16" fmla="*/ 11 w 45"/>
                <a:gd name="T17" fmla="*/ 12 h 16"/>
                <a:gd name="T18" fmla="*/ 11 w 45"/>
                <a:gd name="T19" fmla="*/ 12 h 16"/>
                <a:gd name="T20" fmla="*/ 0 w 45"/>
                <a:gd name="T21" fmla="*/ 15 h 16"/>
                <a:gd name="T22" fmla="*/ 0 w 45"/>
                <a:gd name="T23" fmla="*/ 16 h 16"/>
                <a:gd name="T24" fmla="*/ 0 w 45"/>
                <a:gd name="T2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6">
                  <a:moveTo>
                    <a:pt x="0" y="16"/>
                  </a:moveTo>
                  <a:lnTo>
                    <a:pt x="11" y="13"/>
                  </a:lnTo>
                  <a:lnTo>
                    <a:pt x="11" y="13"/>
                  </a:lnTo>
                  <a:lnTo>
                    <a:pt x="23" y="9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22" y="8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246"/>
            <p:cNvSpPr>
              <a:spLocks/>
            </p:cNvSpPr>
            <p:nvPr userDrawn="1"/>
          </p:nvSpPr>
          <p:spPr bwMode="auto">
            <a:xfrm>
              <a:off x="7556501" y="4006850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7 w 10"/>
                <a:gd name="T3" fmla="*/ 13 h 13"/>
                <a:gd name="T4" fmla="*/ 5 w 10"/>
                <a:gd name="T5" fmla="*/ 12 h 13"/>
                <a:gd name="T6" fmla="*/ 1 w 10"/>
                <a:gd name="T7" fmla="*/ 8 h 13"/>
                <a:gd name="T8" fmla="*/ 3 w 10"/>
                <a:gd name="T9" fmla="*/ 1 h 13"/>
                <a:gd name="T10" fmla="*/ 9 w 10"/>
                <a:gd name="T1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6" y="12"/>
                    <a:pt x="5" y="12"/>
                  </a:cubicBezTo>
                  <a:cubicBezTo>
                    <a:pt x="3" y="11"/>
                    <a:pt x="2" y="10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247"/>
            <p:cNvSpPr>
              <a:spLocks/>
            </p:cNvSpPr>
            <p:nvPr userDrawn="1"/>
          </p:nvSpPr>
          <p:spPr bwMode="auto">
            <a:xfrm>
              <a:off x="7553326" y="399891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1248"/>
            <p:cNvSpPr>
              <a:spLocks/>
            </p:cNvSpPr>
            <p:nvPr userDrawn="1"/>
          </p:nvSpPr>
          <p:spPr bwMode="auto">
            <a:xfrm>
              <a:off x="7580314" y="3997325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8" y="13"/>
                    <a:pt x="8" y="13"/>
                  </a:cubicBezTo>
                  <a:cubicBezTo>
                    <a:pt x="8" y="13"/>
                    <a:pt x="3" y="11"/>
                    <a:pt x="2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8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249"/>
            <p:cNvSpPr>
              <a:spLocks/>
            </p:cNvSpPr>
            <p:nvPr userDrawn="1"/>
          </p:nvSpPr>
          <p:spPr bwMode="auto">
            <a:xfrm>
              <a:off x="7578726" y="3989388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250"/>
            <p:cNvSpPr>
              <a:spLocks/>
            </p:cNvSpPr>
            <p:nvPr userDrawn="1"/>
          </p:nvSpPr>
          <p:spPr bwMode="auto">
            <a:xfrm>
              <a:off x="7605714" y="3987800"/>
              <a:ext cx="15875" cy="20638"/>
            </a:xfrm>
            <a:custGeom>
              <a:avLst/>
              <a:gdLst>
                <a:gd name="T0" fmla="*/ 8 w 10"/>
                <a:gd name="T1" fmla="*/ 5 h 13"/>
                <a:gd name="T2" fmla="*/ 7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8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251"/>
            <p:cNvSpPr>
              <a:spLocks/>
            </p:cNvSpPr>
            <p:nvPr userDrawn="1"/>
          </p:nvSpPr>
          <p:spPr bwMode="auto">
            <a:xfrm>
              <a:off x="7602539" y="3979863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252"/>
            <p:cNvSpPr>
              <a:spLocks/>
            </p:cNvSpPr>
            <p:nvPr userDrawn="1"/>
          </p:nvSpPr>
          <p:spPr bwMode="auto">
            <a:xfrm>
              <a:off x="7546976" y="3976688"/>
              <a:ext cx="71438" cy="28575"/>
            </a:xfrm>
            <a:custGeom>
              <a:avLst/>
              <a:gdLst>
                <a:gd name="T0" fmla="*/ 0 w 45"/>
                <a:gd name="T1" fmla="*/ 18 h 18"/>
                <a:gd name="T2" fmla="*/ 22 w 45"/>
                <a:gd name="T3" fmla="*/ 10 h 18"/>
                <a:gd name="T4" fmla="*/ 45 w 45"/>
                <a:gd name="T5" fmla="*/ 1 h 18"/>
                <a:gd name="T6" fmla="*/ 44 w 45"/>
                <a:gd name="T7" fmla="*/ 0 h 18"/>
                <a:gd name="T8" fmla="*/ 22 w 45"/>
                <a:gd name="T9" fmla="*/ 9 h 18"/>
                <a:gd name="T10" fmla="*/ 0 w 45"/>
                <a:gd name="T11" fmla="*/ 18 h 18"/>
                <a:gd name="T12" fmla="*/ 0 w 4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">
                  <a:moveTo>
                    <a:pt x="0" y="18"/>
                  </a:moveTo>
                  <a:cubicBezTo>
                    <a:pt x="8" y="16"/>
                    <a:pt x="15" y="13"/>
                    <a:pt x="22" y="1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5" y="12"/>
                    <a:pt x="7" y="15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253"/>
            <p:cNvSpPr>
              <a:spLocks/>
            </p:cNvSpPr>
            <p:nvPr userDrawn="1"/>
          </p:nvSpPr>
          <p:spPr bwMode="auto">
            <a:xfrm>
              <a:off x="7632701" y="3976688"/>
              <a:ext cx="15875" cy="20638"/>
            </a:xfrm>
            <a:custGeom>
              <a:avLst/>
              <a:gdLst>
                <a:gd name="T0" fmla="*/ 8 w 10"/>
                <a:gd name="T1" fmla="*/ 5 h 13"/>
                <a:gd name="T2" fmla="*/ 7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8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254"/>
            <p:cNvSpPr>
              <a:spLocks/>
            </p:cNvSpPr>
            <p:nvPr userDrawn="1"/>
          </p:nvSpPr>
          <p:spPr bwMode="auto">
            <a:xfrm>
              <a:off x="7629526" y="3970338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255"/>
            <p:cNvSpPr>
              <a:spLocks/>
            </p:cNvSpPr>
            <p:nvPr userDrawn="1"/>
          </p:nvSpPr>
          <p:spPr bwMode="auto">
            <a:xfrm>
              <a:off x="7656514" y="3965575"/>
              <a:ext cx="15875" cy="20638"/>
            </a:xfrm>
            <a:custGeom>
              <a:avLst/>
              <a:gdLst>
                <a:gd name="T0" fmla="*/ 8 w 10"/>
                <a:gd name="T1" fmla="*/ 6 h 13"/>
                <a:gd name="T2" fmla="*/ 7 w 10"/>
                <a:gd name="T3" fmla="*/ 13 h 13"/>
                <a:gd name="T4" fmla="*/ 1 w 10"/>
                <a:gd name="T5" fmla="*/ 9 h 13"/>
                <a:gd name="T6" fmla="*/ 2 w 10"/>
                <a:gd name="T7" fmla="*/ 1 h 13"/>
                <a:gd name="T8" fmla="*/ 8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3" y="12"/>
                    <a:pt x="1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256"/>
            <p:cNvSpPr>
              <a:spLocks/>
            </p:cNvSpPr>
            <p:nvPr userDrawn="1"/>
          </p:nvSpPr>
          <p:spPr bwMode="auto">
            <a:xfrm>
              <a:off x="7653339" y="39592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257"/>
            <p:cNvSpPr>
              <a:spLocks/>
            </p:cNvSpPr>
            <p:nvPr userDrawn="1"/>
          </p:nvSpPr>
          <p:spPr bwMode="auto">
            <a:xfrm>
              <a:off x="7680326" y="3956050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3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258"/>
            <p:cNvSpPr>
              <a:spLocks/>
            </p:cNvSpPr>
            <p:nvPr userDrawn="1"/>
          </p:nvSpPr>
          <p:spPr bwMode="auto">
            <a:xfrm>
              <a:off x="7675564" y="394811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259"/>
            <p:cNvSpPr>
              <a:spLocks/>
            </p:cNvSpPr>
            <p:nvPr userDrawn="1"/>
          </p:nvSpPr>
          <p:spPr bwMode="auto">
            <a:xfrm>
              <a:off x="7621589" y="3944938"/>
              <a:ext cx="69850" cy="31750"/>
            </a:xfrm>
            <a:custGeom>
              <a:avLst/>
              <a:gdLst>
                <a:gd name="T0" fmla="*/ 0 w 44"/>
                <a:gd name="T1" fmla="*/ 20 h 20"/>
                <a:gd name="T2" fmla="*/ 44 w 44"/>
                <a:gd name="T3" fmla="*/ 1 h 20"/>
                <a:gd name="T4" fmla="*/ 44 w 44"/>
                <a:gd name="T5" fmla="*/ 0 h 20"/>
                <a:gd name="T6" fmla="*/ 0 w 44"/>
                <a:gd name="T7" fmla="*/ 19 h 20"/>
                <a:gd name="T8" fmla="*/ 0 w 44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0">
                  <a:moveTo>
                    <a:pt x="0" y="20"/>
                  </a:moveTo>
                  <a:cubicBezTo>
                    <a:pt x="15" y="14"/>
                    <a:pt x="30" y="7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9" y="6"/>
                    <a:pt x="15" y="13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260"/>
            <p:cNvSpPr>
              <a:spLocks/>
            </p:cNvSpPr>
            <p:nvPr userDrawn="1"/>
          </p:nvSpPr>
          <p:spPr bwMode="auto">
            <a:xfrm>
              <a:off x="8205789" y="3779838"/>
              <a:ext cx="625475" cy="512763"/>
            </a:xfrm>
            <a:custGeom>
              <a:avLst/>
              <a:gdLst>
                <a:gd name="T0" fmla="*/ 177 w 394"/>
                <a:gd name="T1" fmla="*/ 0 h 323"/>
                <a:gd name="T2" fmla="*/ 0 w 394"/>
                <a:gd name="T3" fmla="*/ 323 h 323"/>
                <a:gd name="T4" fmla="*/ 394 w 394"/>
                <a:gd name="T5" fmla="*/ 323 h 323"/>
                <a:gd name="T6" fmla="*/ 177 w 394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4" h="323">
                  <a:moveTo>
                    <a:pt x="177" y="0"/>
                  </a:moveTo>
                  <a:lnTo>
                    <a:pt x="0" y="323"/>
                  </a:lnTo>
                  <a:lnTo>
                    <a:pt x="394" y="323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261"/>
            <p:cNvSpPr>
              <a:spLocks/>
            </p:cNvSpPr>
            <p:nvPr userDrawn="1"/>
          </p:nvSpPr>
          <p:spPr bwMode="auto">
            <a:xfrm>
              <a:off x="8278814" y="3779838"/>
              <a:ext cx="625475" cy="1285875"/>
            </a:xfrm>
            <a:custGeom>
              <a:avLst/>
              <a:gdLst>
                <a:gd name="T0" fmla="*/ 177 w 394"/>
                <a:gd name="T1" fmla="*/ 0 h 810"/>
                <a:gd name="T2" fmla="*/ 394 w 394"/>
                <a:gd name="T3" fmla="*/ 296 h 810"/>
                <a:gd name="T4" fmla="*/ 369 w 394"/>
                <a:gd name="T5" fmla="*/ 296 h 810"/>
                <a:gd name="T6" fmla="*/ 369 w 394"/>
                <a:gd name="T7" fmla="*/ 810 h 810"/>
                <a:gd name="T8" fmla="*/ 0 w 394"/>
                <a:gd name="T9" fmla="*/ 810 h 810"/>
                <a:gd name="T10" fmla="*/ 0 w 394"/>
                <a:gd name="T11" fmla="*/ 296 h 810"/>
                <a:gd name="T12" fmla="*/ 17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177" y="0"/>
                  </a:moveTo>
                  <a:lnTo>
                    <a:pt x="394" y="296"/>
                  </a:lnTo>
                  <a:lnTo>
                    <a:pt x="369" y="296"/>
                  </a:lnTo>
                  <a:lnTo>
                    <a:pt x="369" y="810"/>
                  </a:lnTo>
                  <a:lnTo>
                    <a:pt x="0" y="810"/>
                  </a:lnTo>
                  <a:lnTo>
                    <a:pt x="0" y="29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D27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Rectangle 1262"/>
            <p:cNvSpPr>
              <a:spLocks noChangeArrowheads="1"/>
            </p:cNvSpPr>
            <p:nvPr userDrawn="1"/>
          </p:nvSpPr>
          <p:spPr bwMode="auto">
            <a:xfrm>
              <a:off x="8791576" y="4249738"/>
              <a:ext cx="1169988" cy="815975"/>
            </a:xfrm>
            <a:prstGeom prst="rect">
              <a:avLst/>
            </a:prstGeom>
            <a:solidFill>
              <a:srgbClr val="C46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Rectangle 1263"/>
            <p:cNvSpPr>
              <a:spLocks noChangeArrowheads="1"/>
            </p:cNvSpPr>
            <p:nvPr userDrawn="1"/>
          </p:nvSpPr>
          <p:spPr bwMode="auto">
            <a:xfrm>
              <a:off x="8791576" y="4249738"/>
              <a:ext cx="1169988" cy="81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264"/>
            <p:cNvSpPr>
              <a:spLocks/>
            </p:cNvSpPr>
            <p:nvPr userDrawn="1"/>
          </p:nvSpPr>
          <p:spPr bwMode="auto">
            <a:xfrm>
              <a:off x="8486776" y="3779838"/>
              <a:ext cx="1549400" cy="512763"/>
            </a:xfrm>
            <a:custGeom>
              <a:avLst/>
              <a:gdLst>
                <a:gd name="T0" fmla="*/ 0 w 976"/>
                <a:gd name="T1" fmla="*/ 0 h 323"/>
                <a:gd name="T2" fmla="*/ 783 w 976"/>
                <a:gd name="T3" fmla="*/ 0 h 323"/>
                <a:gd name="T4" fmla="*/ 976 w 976"/>
                <a:gd name="T5" fmla="*/ 323 h 323"/>
                <a:gd name="T6" fmla="*/ 193 w 976"/>
                <a:gd name="T7" fmla="*/ 323 h 323"/>
                <a:gd name="T8" fmla="*/ 0 w 976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6" h="323">
                  <a:moveTo>
                    <a:pt x="0" y="0"/>
                  </a:moveTo>
                  <a:lnTo>
                    <a:pt x="783" y="0"/>
                  </a:lnTo>
                  <a:lnTo>
                    <a:pt x="976" y="323"/>
                  </a:lnTo>
                  <a:lnTo>
                    <a:pt x="193" y="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Rectangle 1265"/>
            <p:cNvSpPr>
              <a:spLocks noChangeArrowheads="1"/>
            </p:cNvSpPr>
            <p:nvPr userDrawn="1"/>
          </p:nvSpPr>
          <p:spPr bwMode="auto">
            <a:xfrm>
              <a:off x="9498014" y="4433888"/>
              <a:ext cx="192088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Rectangle 1266"/>
            <p:cNvSpPr>
              <a:spLocks noChangeArrowheads="1"/>
            </p:cNvSpPr>
            <p:nvPr userDrawn="1"/>
          </p:nvSpPr>
          <p:spPr bwMode="auto">
            <a:xfrm>
              <a:off x="9523414" y="4675188"/>
              <a:ext cx="141288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Rectangle 1267"/>
            <p:cNvSpPr>
              <a:spLocks noChangeArrowheads="1"/>
            </p:cNvSpPr>
            <p:nvPr userDrawn="1"/>
          </p:nvSpPr>
          <p:spPr bwMode="auto">
            <a:xfrm>
              <a:off x="9523414" y="4467225"/>
              <a:ext cx="141288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Rectangle 1268"/>
            <p:cNvSpPr>
              <a:spLocks noChangeArrowheads="1"/>
            </p:cNvSpPr>
            <p:nvPr userDrawn="1"/>
          </p:nvSpPr>
          <p:spPr bwMode="auto">
            <a:xfrm>
              <a:off x="9064626" y="4433888"/>
              <a:ext cx="190500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Rectangle 1269"/>
            <p:cNvSpPr>
              <a:spLocks noChangeArrowheads="1"/>
            </p:cNvSpPr>
            <p:nvPr userDrawn="1"/>
          </p:nvSpPr>
          <p:spPr bwMode="auto">
            <a:xfrm>
              <a:off x="9090026" y="4675188"/>
              <a:ext cx="138113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Rectangle 1270"/>
            <p:cNvSpPr>
              <a:spLocks noChangeArrowheads="1"/>
            </p:cNvSpPr>
            <p:nvPr userDrawn="1"/>
          </p:nvSpPr>
          <p:spPr bwMode="auto">
            <a:xfrm>
              <a:off x="9090026" y="4467225"/>
              <a:ext cx="138113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271"/>
            <p:cNvSpPr>
              <a:spLocks/>
            </p:cNvSpPr>
            <p:nvPr userDrawn="1"/>
          </p:nvSpPr>
          <p:spPr bwMode="auto">
            <a:xfrm>
              <a:off x="9340851" y="4270375"/>
              <a:ext cx="166688" cy="203200"/>
            </a:xfrm>
            <a:custGeom>
              <a:avLst/>
              <a:gdLst>
                <a:gd name="T0" fmla="*/ 104 w 105"/>
                <a:gd name="T1" fmla="*/ 0 h 128"/>
                <a:gd name="T2" fmla="*/ 82 w 105"/>
                <a:gd name="T3" fmla="*/ 0 h 128"/>
                <a:gd name="T4" fmla="*/ 64 w 105"/>
                <a:gd name="T5" fmla="*/ 0 h 128"/>
                <a:gd name="T6" fmla="*/ 45 w 105"/>
                <a:gd name="T7" fmla="*/ 0 h 128"/>
                <a:gd name="T8" fmla="*/ 27 w 105"/>
                <a:gd name="T9" fmla="*/ 0 h 128"/>
                <a:gd name="T10" fmla="*/ 0 w 105"/>
                <a:gd name="T11" fmla="*/ 0 h 128"/>
                <a:gd name="T12" fmla="*/ 0 w 105"/>
                <a:gd name="T13" fmla="*/ 16 h 128"/>
                <a:gd name="T14" fmla="*/ 0 w 105"/>
                <a:gd name="T15" fmla="*/ 113 h 128"/>
                <a:gd name="T16" fmla="*/ 12 w 105"/>
                <a:gd name="T17" fmla="*/ 127 h 128"/>
                <a:gd name="T18" fmla="*/ 27 w 105"/>
                <a:gd name="T19" fmla="*/ 113 h 128"/>
                <a:gd name="T20" fmla="*/ 27 w 105"/>
                <a:gd name="T21" fmla="*/ 47 h 128"/>
                <a:gd name="T22" fmla="*/ 36 w 105"/>
                <a:gd name="T23" fmla="*/ 38 h 128"/>
                <a:gd name="T24" fmla="*/ 36 w 105"/>
                <a:gd name="T25" fmla="*/ 38 h 128"/>
                <a:gd name="T26" fmla="*/ 45 w 105"/>
                <a:gd name="T27" fmla="*/ 47 h 128"/>
                <a:gd name="T28" fmla="*/ 45 w 105"/>
                <a:gd name="T29" fmla="*/ 81 h 128"/>
                <a:gd name="T30" fmla="*/ 53 w 105"/>
                <a:gd name="T31" fmla="*/ 91 h 128"/>
                <a:gd name="T32" fmla="*/ 64 w 105"/>
                <a:gd name="T33" fmla="*/ 82 h 128"/>
                <a:gd name="T34" fmla="*/ 64 w 105"/>
                <a:gd name="T35" fmla="*/ 25 h 128"/>
                <a:gd name="T36" fmla="*/ 73 w 105"/>
                <a:gd name="T37" fmla="*/ 16 h 128"/>
                <a:gd name="T38" fmla="*/ 82 w 105"/>
                <a:gd name="T39" fmla="*/ 25 h 128"/>
                <a:gd name="T40" fmla="*/ 82 w 105"/>
                <a:gd name="T41" fmla="*/ 97 h 128"/>
                <a:gd name="T42" fmla="*/ 91 w 105"/>
                <a:gd name="T43" fmla="*/ 109 h 128"/>
                <a:gd name="T44" fmla="*/ 105 w 105"/>
                <a:gd name="T45" fmla="*/ 98 h 128"/>
                <a:gd name="T46" fmla="*/ 105 w 105"/>
                <a:gd name="T47" fmla="*/ 0 h 128"/>
                <a:gd name="T48" fmla="*/ 104 w 105"/>
                <a:gd name="T4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128">
                  <a:moveTo>
                    <a:pt x="104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20"/>
                    <a:pt x="5" y="126"/>
                    <a:pt x="12" y="127"/>
                  </a:cubicBezTo>
                  <a:cubicBezTo>
                    <a:pt x="20" y="128"/>
                    <a:pt x="27" y="121"/>
                    <a:pt x="27" y="113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2"/>
                    <a:pt x="31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41" y="38"/>
                    <a:pt x="45" y="42"/>
                    <a:pt x="45" y="47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6"/>
                    <a:pt x="48" y="90"/>
                    <a:pt x="53" y="91"/>
                  </a:cubicBezTo>
                  <a:cubicBezTo>
                    <a:pt x="59" y="92"/>
                    <a:pt x="64" y="87"/>
                    <a:pt x="64" y="82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0"/>
                    <a:pt x="68" y="16"/>
                    <a:pt x="73" y="16"/>
                  </a:cubicBezTo>
                  <a:cubicBezTo>
                    <a:pt x="78" y="16"/>
                    <a:pt x="82" y="20"/>
                    <a:pt x="82" y="25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103"/>
                    <a:pt x="86" y="108"/>
                    <a:pt x="91" y="109"/>
                  </a:cubicBezTo>
                  <a:cubicBezTo>
                    <a:pt x="99" y="110"/>
                    <a:pt x="105" y="105"/>
                    <a:pt x="105" y="98"/>
                  </a:cubicBezTo>
                  <a:cubicBezTo>
                    <a:pt x="105" y="0"/>
                    <a:pt x="105" y="0"/>
                    <a:pt x="105" y="0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Oval 1272"/>
            <p:cNvSpPr>
              <a:spLocks noChangeArrowheads="1"/>
            </p:cNvSpPr>
            <p:nvPr userDrawn="1"/>
          </p:nvSpPr>
          <p:spPr bwMode="auto">
            <a:xfrm>
              <a:off x="8437564" y="4229100"/>
              <a:ext cx="161925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Oval 1273"/>
            <p:cNvSpPr>
              <a:spLocks noChangeArrowheads="1"/>
            </p:cNvSpPr>
            <p:nvPr userDrawn="1"/>
          </p:nvSpPr>
          <p:spPr bwMode="auto">
            <a:xfrm>
              <a:off x="8461376" y="4257675"/>
              <a:ext cx="114300" cy="146050"/>
            </a:xfrm>
            <a:prstGeom prst="ellipse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Rectangle 1274"/>
            <p:cNvSpPr>
              <a:spLocks noChangeArrowheads="1"/>
            </p:cNvSpPr>
            <p:nvPr userDrawn="1"/>
          </p:nvSpPr>
          <p:spPr bwMode="auto">
            <a:xfrm>
              <a:off x="8437564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Rectangle 1275"/>
            <p:cNvSpPr>
              <a:spLocks noChangeArrowheads="1"/>
            </p:cNvSpPr>
            <p:nvPr userDrawn="1"/>
          </p:nvSpPr>
          <p:spPr bwMode="auto">
            <a:xfrm>
              <a:off x="8451851" y="4760913"/>
              <a:ext cx="142875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Oval 1276"/>
            <p:cNvSpPr>
              <a:spLocks noChangeArrowheads="1"/>
            </p:cNvSpPr>
            <p:nvPr userDrawn="1"/>
          </p:nvSpPr>
          <p:spPr bwMode="auto">
            <a:xfrm>
              <a:off x="8899526" y="3765550"/>
              <a:ext cx="223838" cy="223838"/>
            </a:xfrm>
            <a:prstGeom prst="ellipse">
              <a:avLst/>
            </a:pr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Rectangle 1277"/>
            <p:cNvSpPr>
              <a:spLocks noChangeArrowheads="1"/>
            </p:cNvSpPr>
            <p:nvPr userDrawn="1"/>
          </p:nvSpPr>
          <p:spPr bwMode="auto">
            <a:xfrm>
              <a:off x="8966201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278"/>
            <p:cNvSpPr>
              <a:spLocks/>
            </p:cNvSpPr>
            <p:nvPr userDrawn="1"/>
          </p:nvSpPr>
          <p:spPr bwMode="auto">
            <a:xfrm>
              <a:off x="8896351" y="3925888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8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Rectangle 1279"/>
            <p:cNvSpPr>
              <a:spLocks noChangeArrowheads="1"/>
            </p:cNvSpPr>
            <p:nvPr userDrawn="1"/>
          </p:nvSpPr>
          <p:spPr bwMode="auto">
            <a:xfrm>
              <a:off x="8883651" y="3876675"/>
              <a:ext cx="252413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280"/>
            <p:cNvSpPr>
              <a:spLocks/>
            </p:cNvSpPr>
            <p:nvPr userDrawn="1"/>
          </p:nvSpPr>
          <p:spPr bwMode="auto">
            <a:xfrm>
              <a:off x="8855076" y="3648075"/>
              <a:ext cx="61913" cy="44450"/>
            </a:xfrm>
            <a:custGeom>
              <a:avLst/>
              <a:gdLst>
                <a:gd name="T0" fmla="*/ 39 w 39"/>
                <a:gd name="T1" fmla="*/ 19 h 28"/>
                <a:gd name="T2" fmla="*/ 35 w 39"/>
                <a:gd name="T3" fmla="*/ 2 h 28"/>
                <a:gd name="T4" fmla="*/ 0 w 39"/>
                <a:gd name="T5" fmla="*/ 0 h 28"/>
                <a:gd name="T6" fmla="*/ 23 w 39"/>
                <a:gd name="T7" fmla="*/ 12 h 28"/>
                <a:gd name="T8" fmla="*/ 31 w 39"/>
                <a:gd name="T9" fmla="*/ 28 h 28"/>
                <a:gd name="T10" fmla="*/ 39 w 39"/>
                <a:gd name="T11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">
                  <a:moveTo>
                    <a:pt x="39" y="19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3"/>
                    <a:pt x="23" y="12"/>
                  </a:cubicBezTo>
                  <a:cubicBezTo>
                    <a:pt x="31" y="28"/>
                    <a:pt x="31" y="28"/>
                    <a:pt x="31" y="28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281"/>
            <p:cNvSpPr>
              <a:spLocks/>
            </p:cNvSpPr>
            <p:nvPr userDrawn="1"/>
          </p:nvSpPr>
          <p:spPr bwMode="auto">
            <a:xfrm>
              <a:off x="8893176" y="3670300"/>
              <a:ext cx="88900" cy="134938"/>
            </a:xfrm>
            <a:custGeom>
              <a:avLst/>
              <a:gdLst>
                <a:gd name="T0" fmla="*/ 56 w 56"/>
                <a:gd name="T1" fmla="*/ 76 h 85"/>
                <a:gd name="T2" fmla="*/ 36 w 56"/>
                <a:gd name="T3" fmla="*/ 85 h 85"/>
                <a:gd name="T4" fmla="*/ 0 w 56"/>
                <a:gd name="T5" fmla="*/ 9 h 85"/>
                <a:gd name="T6" fmla="*/ 20 w 56"/>
                <a:gd name="T7" fmla="*/ 0 h 85"/>
                <a:gd name="T8" fmla="*/ 56 w 56"/>
                <a:gd name="T9" fmla="*/ 7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56" y="76"/>
                  </a:moveTo>
                  <a:lnTo>
                    <a:pt x="36" y="85"/>
                  </a:lnTo>
                  <a:lnTo>
                    <a:pt x="0" y="9"/>
                  </a:lnTo>
                  <a:lnTo>
                    <a:pt x="20" y="0"/>
                  </a:lnTo>
                  <a:lnTo>
                    <a:pt x="56" y="76"/>
                  </a:lnTo>
                  <a:close/>
                </a:path>
              </a:pathLst>
            </a:cu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282"/>
            <p:cNvSpPr>
              <a:spLocks/>
            </p:cNvSpPr>
            <p:nvPr userDrawn="1"/>
          </p:nvSpPr>
          <p:spPr bwMode="auto">
            <a:xfrm>
              <a:off x="8882064" y="3665538"/>
              <a:ext cx="61913" cy="46038"/>
            </a:xfrm>
            <a:custGeom>
              <a:avLst/>
              <a:gdLst>
                <a:gd name="T0" fmla="*/ 39 w 39"/>
                <a:gd name="T1" fmla="*/ 13 h 29"/>
                <a:gd name="T2" fmla="*/ 6 w 39"/>
                <a:gd name="T3" fmla="*/ 29 h 29"/>
                <a:gd name="T4" fmla="*/ 0 w 39"/>
                <a:gd name="T5" fmla="*/ 16 h 29"/>
                <a:gd name="T6" fmla="*/ 33 w 39"/>
                <a:gd name="T7" fmla="*/ 0 h 29"/>
                <a:gd name="T8" fmla="*/ 39 w 39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9">
                  <a:moveTo>
                    <a:pt x="39" y="13"/>
                  </a:moveTo>
                  <a:lnTo>
                    <a:pt x="6" y="29"/>
                  </a:lnTo>
                  <a:lnTo>
                    <a:pt x="0" y="16"/>
                  </a:lnTo>
                  <a:lnTo>
                    <a:pt x="33" y="0"/>
                  </a:lnTo>
                  <a:lnTo>
                    <a:pt x="39" y="13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1283"/>
            <p:cNvSpPr>
              <a:spLocks/>
            </p:cNvSpPr>
            <p:nvPr userDrawn="1"/>
          </p:nvSpPr>
          <p:spPr bwMode="auto">
            <a:xfrm>
              <a:off x="9088439" y="3640138"/>
              <a:ext cx="69850" cy="57150"/>
            </a:xfrm>
            <a:custGeom>
              <a:avLst/>
              <a:gdLst>
                <a:gd name="T0" fmla="*/ 0 w 44"/>
                <a:gd name="T1" fmla="*/ 26 h 36"/>
                <a:gd name="T2" fmla="*/ 9 w 44"/>
                <a:gd name="T3" fmla="*/ 0 h 36"/>
                <a:gd name="T4" fmla="*/ 44 w 44"/>
                <a:gd name="T5" fmla="*/ 15 h 36"/>
                <a:gd name="T6" fmla="*/ 17 w 44"/>
                <a:gd name="T7" fmla="*/ 16 h 36"/>
                <a:gd name="T8" fmla="*/ 13 w 44"/>
                <a:gd name="T9" fmla="*/ 28 h 36"/>
                <a:gd name="T10" fmla="*/ 0 w 44"/>
                <a:gd name="T11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6">
                  <a:moveTo>
                    <a:pt x="0" y="26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31" y="36"/>
                    <a:pt x="17" y="16"/>
                  </a:cubicBezTo>
                  <a:cubicBezTo>
                    <a:pt x="13" y="28"/>
                    <a:pt x="13" y="28"/>
                    <a:pt x="13" y="28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284"/>
            <p:cNvSpPr>
              <a:spLocks/>
            </p:cNvSpPr>
            <p:nvPr userDrawn="1"/>
          </p:nvSpPr>
          <p:spPr bwMode="auto">
            <a:xfrm>
              <a:off x="9024939" y="3670300"/>
              <a:ext cx="88900" cy="134938"/>
            </a:xfrm>
            <a:custGeom>
              <a:avLst/>
              <a:gdLst>
                <a:gd name="T0" fmla="*/ 0 w 56"/>
                <a:gd name="T1" fmla="*/ 76 h 85"/>
                <a:gd name="T2" fmla="*/ 20 w 56"/>
                <a:gd name="T3" fmla="*/ 85 h 85"/>
                <a:gd name="T4" fmla="*/ 56 w 56"/>
                <a:gd name="T5" fmla="*/ 9 h 85"/>
                <a:gd name="T6" fmla="*/ 36 w 56"/>
                <a:gd name="T7" fmla="*/ 0 h 85"/>
                <a:gd name="T8" fmla="*/ 0 w 56"/>
                <a:gd name="T9" fmla="*/ 7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0" y="76"/>
                  </a:moveTo>
                  <a:lnTo>
                    <a:pt x="20" y="85"/>
                  </a:lnTo>
                  <a:lnTo>
                    <a:pt x="56" y="9"/>
                  </a:lnTo>
                  <a:lnTo>
                    <a:pt x="36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1285"/>
            <p:cNvSpPr>
              <a:spLocks/>
            </p:cNvSpPr>
            <p:nvPr userDrawn="1"/>
          </p:nvSpPr>
          <p:spPr bwMode="auto">
            <a:xfrm>
              <a:off x="9061451" y="3665538"/>
              <a:ext cx="63500" cy="46038"/>
            </a:xfrm>
            <a:custGeom>
              <a:avLst/>
              <a:gdLst>
                <a:gd name="T0" fmla="*/ 0 w 40"/>
                <a:gd name="T1" fmla="*/ 13 h 29"/>
                <a:gd name="T2" fmla="*/ 33 w 40"/>
                <a:gd name="T3" fmla="*/ 29 h 29"/>
                <a:gd name="T4" fmla="*/ 40 w 40"/>
                <a:gd name="T5" fmla="*/ 16 h 29"/>
                <a:gd name="T6" fmla="*/ 6 w 40"/>
                <a:gd name="T7" fmla="*/ 0 h 29"/>
                <a:gd name="T8" fmla="*/ 0 w 40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9">
                  <a:moveTo>
                    <a:pt x="0" y="13"/>
                  </a:moveTo>
                  <a:lnTo>
                    <a:pt x="33" y="29"/>
                  </a:lnTo>
                  <a:lnTo>
                    <a:pt x="40" y="16"/>
                  </a:lnTo>
                  <a:lnTo>
                    <a:pt x="6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Rectangle 1286"/>
            <p:cNvSpPr>
              <a:spLocks noChangeArrowheads="1"/>
            </p:cNvSpPr>
            <p:nvPr userDrawn="1"/>
          </p:nvSpPr>
          <p:spPr bwMode="auto">
            <a:xfrm>
              <a:off x="10907714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1287"/>
            <p:cNvSpPr>
              <a:spLocks/>
            </p:cNvSpPr>
            <p:nvPr userDrawn="1"/>
          </p:nvSpPr>
          <p:spPr bwMode="auto">
            <a:xfrm>
              <a:off x="10837864" y="3925888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8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Rectangle 1288"/>
            <p:cNvSpPr>
              <a:spLocks noChangeArrowheads="1"/>
            </p:cNvSpPr>
            <p:nvPr userDrawn="1"/>
          </p:nvSpPr>
          <p:spPr bwMode="auto">
            <a:xfrm>
              <a:off x="10823576" y="3876675"/>
              <a:ext cx="254000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1289"/>
            <p:cNvSpPr>
              <a:spLocks/>
            </p:cNvSpPr>
            <p:nvPr userDrawn="1"/>
          </p:nvSpPr>
          <p:spPr bwMode="auto">
            <a:xfrm>
              <a:off x="9517064" y="3044825"/>
              <a:ext cx="627063" cy="512763"/>
            </a:xfrm>
            <a:custGeom>
              <a:avLst/>
              <a:gdLst>
                <a:gd name="T0" fmla="*/ 178 w 395"/>
                <a:gd name="T1" fmla="*/ 0 h 323"/>
                <a:gd name="T2" fmla="*/ 0 w 395"/>
                <a:gd name="T3" fmla="*/ 323 h 323"/>
                <a:gd name="T4" fmla="*/ 395 w 395"/>
                <a:gd name="T5" fmla="*/ 323 h 323"/>
                <a:gd name="T6" fmla="*/ 178 w 395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5" h="323">
                  <a:moveTo>
                    <a:pt x="178" y="0"/>
                  </a:moveTo>
                  <a:lnTo>
                    <a:pt x="0" y="323"/>
                  </a:lnTo>
                  <a:lnTo>
                    <a:pt x="395" y="323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290"/>
            <p:cNvSpPr>
              <a:spLocks/>
            </p:cNvSpPr>
            <p:nvPr userDrawn="1"/>
          </p:nvSpPr>
          <p:spPr bwMode="auto">
            <a:xfrm>
              <a:off x="9590089" y="3044825"/>
              <a:ext cx="627063" cy="2020888"/>
            </a:xfrm>
            <a:custGeom>
              <a:avLst/>
              <a:gdLst>
                <a:gd name="T0" fmla="*/ 178 w 395"/>
                <a:gd name="T1" fmla="*/ 0 h 1273"/>
                <a:gd name="T2" fmla="*/ 395 w 395"/>
                <a:gd name="T3" fmla="*/ 296 h 1273"/>
                <a:gd name="T4" fmla="*/ 369 w 395"/>
                <a:gd name="T5" fmla="*/ 296 h 1273"/>
                <a:gd name="T6" fmla="*/ 369 w 395"/>
                <a:gd name="T7" fmla="*/ 1273 h 1273"/>
                <a:gd name="T8" fmla="*/ 0 w 395"/>
                <a:gd name="T9" fmla="*/ 1273 h 1273"/>
                <a:gd name="T10" fmla="*/ 0 w 395"/>
                <a:gd name="T11" fmla="*/ 296 h 1273"/>
                <a:gd name="T12" fmla="*/ 178 w 395"/>
                <a:gd name="T13" fmla="*/ 0 h 1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5" h="1273">
                  <a:moveTo>
                    <a:pt x="178" y="0"/>
                  </a:moveTo>
                  <a:lnTo>
                    <a:pt x="395" y="296"/>
                  </a:lnTo>
                  <a:lnTo>
                    <a:pt x="369" y="296"/>
                  </a:lnTo>
                  <a:lnTo>
                    <a:pt x="369" y="1273"/>
                  </a:lnTo>
                  <a:lnTo>
                    <a:pt x="0" y="1273"/>
                  </a:lnTo>
                  <a:lnTo>
                    <a:pt x="0" y="29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EEA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Rectangle 1291"/>
            <p:cNvSpPr>
              <a:spLocks noChangeArrowheads="1"/>
            </p:cNvSpPr>
            <p:nvPr userDrawn="1"/>
          </p:nvSpPr>
          <p:spPr bwMode="auto">
            <a:xfrm>
              <a:off x="10104439" y="3514725"/>
              <a:ext cx="1171575" cy="1550988"/>
            </a:xfrm>
            <a:prstGeom prst="rect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Rectangle 1292"/>
            <p:cNvSpPr>
              <a:spLocks noChangeArrowheads="1"/>
            </p:cNvSpPr>
            <p:nvPr userDrawn="1"/>
          </p:nvSpPr>
          <p:spPr bwMode="auto">
            <a:xfrm>
              <a:off x="10104439" y="3514725"/>
              <a:ext cx="1171575" cy="1550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293"/>
            <p:cNvSpPr>
              <a:spLocks/>
            </p:cNvSpPr>
            <p:nvPr userDrawn="1"/>
          </p:nvSpPr>
          <p:spPr bwMode="auto">
            <a:xfrm>
              <a:off x="9799639" y="3044825"/>
              <a:ext cx="1549400" cy="512763"/>
            </a:xfrm>
            <a:custGeom>
              <a:avLst/>
              <a:gdLst>
                <a:gd name="T0" fmla="*/ 0 w 976"/>
                <a:gd name="T1" fmla="*/ 0 h 323"/>
                <a:gd name="T2" fmla="*/ 784 w 976"/>
                <a:gd name="T3" fmla="*/ 0 h 323"/>
                <a:gd name="T4" fmla="*/ 976 w 976"/>
                <a:gd name="T5" fmla="*/ 323 h 323"/>
                <a:gd name="T6" fmla="*/ 192 w 976"/>
                <a:gd name="T7" fmla="*/ 323 h 323"/>
                <a:gd name="T8" fmla="*/ 0 w 976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6" h="323">
                  <a:moveTo>
                    <a:pt x="0" y="0"/>
                  </a:moveTo>
                  <a:lnTo>
                    <a:pt x="784" y="0"/>
                  </a:lnTo>
                  <a:lnTo>
                    <a:pt x="976" y="323"/>
                  </a:lnTo>
                  <a:lnTo>
                    <a:pt x="192" y="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Rectangle 1294"/>
            <p:cNvSpPr>
              <a:spLocks noChangeArrowheads="1"/>
            </p:cNvSpPr>
            <p:nvPr userDrawn="1"/>
          </p:nvSpPr>
          <p:spPr bwMode="auto">
            <a:xfrm>
              <a:off x="10810876" y="3698875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Rectangle 1295"/>
            <p:cNvSpPr>
              <a:spLocks noChangeArrowheads="1"/>
            </p:cNvSpPr>
            <p:nvPr userDrawn="1"/>
          </p:nvSpPr>
          <p:spPr bwMode="auto">
            <a:xfrm>
              <a:off x="10837864" y="3941763"/>
              <a:ext cx="139700" cy="171450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Rectangle 1296"/>
            <p:cNvSpPr>
              <a:spLocks noChangeArrowheads="1"/>
            </p:cNvSpPr>
            <p:nvPr userDrawn="1"/>
          </p:nvSpPr>
          <p:spPr bwMode="auto">
            <a:xfrm>
              <a:off x="10837864" y="3733800"/>
              <a:ext cx="139700" cy="171450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Rectangle 1297"/>
            <p:cNvSpPr>
              <a:spLocks noChangeArrowheads="1"/>
            </p:cNvSpPr>
            <p:nvPr userDrawn="1"/>
          </p:nvSpPr>
          <p:spPr bwMode="auto">
            <a:xfrm>
              <a:off x="10375901" y="3698875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Rectangle 1298"/>
            <p:cNvSpPr>
              <a:spLocks noChangeArrowheads="1"/>
            </p:cNvSpPr>
            <p:nvPr userDrawn="1"/>
          </p:nvSpPr>
          <p:spPr bwMode="auto">
            <a:xfrm>
              <a:off x="10402889" y="3941763"/>
              <a:ext cx="139700" cy="171450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Rectangle 1299"/>
            <p:cNvSpPr>
              <a:spLocks noChangeArrowheads="1"/>
            </p:cNvSpPr>
            <p:nvPr userDrawn="1"/>
          </p:nvSpPr>
          <p:spPr bwMode="auto">
            <a:xfrm>
              <a:off x="10402889" y="3733800"/>
              <a:ext cx="139700" cy="171450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300"/>
            <p:cNvSpPr>
              <a:spLocks/>
            </p:cNvSpPr>
            <p:nvPr userDrawn="1"/>
          </p:nvSpPr>
          <p:spPr bwMode="auto">
            <a:xfrm>
              <a:off x="10104439" y="3557588"/>
              <a:ext cx="153988" cy="188913"/>
            </a:xfrm>
            <a:custGeom>
              <a:avLst/>
              <a:gdLst>
                <a:gd name="T0" fmla="*/ 96 w 97"/>
                <a:gd name="T1" fmla="*/ 0 h 119"/>
                <a:gd name="T2" fmla="*/ 75 w 97"/>
                <a:gd name="T3" fmla="*/ 0 h 119"/>
                <a:gd name="T4" fmla="*/ 59 w 97"/>
                <a:gd name="T5" fmla="*/ 0 h 119"/>
                <a:gd name="T6" fmla="*/ 41 w 97"/>
                <a:gd name="T7" fmla="*/ 0 h 119"/>
                <a:gd name="T8" fmla="*/ 25 w 97"/>
                <a:gd name="T9" fmla="*/ 0 h 119"/>
                <a:gd name="T10" fmla="*/ 0 w 97"/>
                <a:gd name="T11" fmla="*/ 0 h 119"/>
                <a:gd name="T12" fmla="*/ 0 w 97"/>
                <a:gd name="T13" fmla="*/ 15 h 119"/>
                <a:gd name="T14" fmla="*/ 0 w 97"/>
                <a:gd name="T15" fmla="*/ 105 h 119"/>
                <a:gd name="T16" fmla="*/ 11 w 97"/>
                <a:gd name="T17" fmla="*/ 118 h 119"/>
                <a:gd name="T18" fmla="*/ 25 w 97"/>
                <a:gd name="T19" fmla="*/ 106 h 119"/>
                <a:gd name="T20" fmla="*/ 25 w 97"/>
                <a:gd name="T21" fmla="*/ 44 h 119"/>
                <a:gd name="T22" fmla="*/ 33 w 97"/>
                <a:gd name="T23" fmla="*/ 36 h 119"/>
                <a:gd name="T24" fmla="*/ 33 w 97"/>
                <a:gd name="T25" fmla="*/ 36 h 119"/>
                <a:gd name="T26" fmla="*/ 41 w 97"/>
                <a:gd name="T27" fmla="*/ 44 h 119"/>
                <a:gd name="T28" fmla="*/ 41 w 97"/>
                <a:gd name="T29" fmla="*/ 76 h 119"/>
                <a:gd name="T30" fmla="*/ 49 w 97"/>
                <a:gd name="T31" fmla="*/ 85 h 119"/>
                <a:gd name="T32" fmla="*/ 59 w 97"/>
                <a:gd name="T33" fmla="*/ 76 h 119"/>
                <a:gd name="T34" fmla="*/ 59 w 97"/>
                <a:gd name="T35" fmla="*/ 24 h 119"/>
                <a:gd name="T36" fmla="*/ 67 w 97"/>
                <a:gd name="T37" fmla="*/ 15 h 119"/>
                <a:gd name="T38" fmla="*/ 75 w 97"/>
                <a:gd name="T39" fmla="*/ 24 h 119"/>
                <a:gd name="T40" fmla="*/ 75 w 97"/>
                <a:gd name="T41" fmla="*/ 90 h 119"/>
                <a:gd name="T42" fmla="*/ 84 w 97"/>
                <a:gd name="T43" fmla="*/ 102 h 119"/>
                <a:gd name="T44" fmla="*/ 97 w 97"/>
                <a:gd name="T45" fmla="*/ 91 h 119"/>
                <a:gd name="T46" fmla="*/ 97 w 97"/>
                <a:gd name="T47" fmla="*/ 0 h 119"/>
                <a:gd name="T48" fmla="*/ 96 w 97"/>
                <a:gd name="T4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19">
                  <a:moveTo>
                    <a:pt x="96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2"/>
                    <a:pt x="4" y="118"/>
                    <a:pt x="11" y="118"/>
                  </a:cubicBezTo>
                  <a:cubicBezTo>
                    <a:pt x="19" y="119"/>
                    <a:pt x="25" y="113"/>
                    <a:pt x="25" y="106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39"/>
                    <a:pt x="28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8" y="36"/>
                    <a:pt x="41" y="39"/>
                    <a:pt x="41" y="44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80"/>
                    <a:pt x="44" y="84"/>
                    <a:pt x="49" y="85"/>
                  </a:cubicBezTo>
                  <a:cubicBezTo>
                    <a:pt x="54" y="86"/>
                    <a:pt x="59" y="82"/>
                    <a:pt x="59" y="76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9" y="19"/>
                    <a:pt x="63" y="15"/>
                    <a:pt x="67" y="15"/>
                  </a:cubicBezTo>
                  <a:cubicBezTo>
                    <a:pt x="72" y="15"/>
                    <a:pt x="75" y="19"/>
                    <a:pt x="75" y="24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6"/>
                    <a:pt x="79" y="101"/>
                    <a:pt x="84" y="102"/>
                  </a:cubicBezTo>
                  <a:cubicBezTo>
                    <a:pt x="91" y="103"/>
                    <a:pt x="97" y="98"/>
                    <a:pt x="97" y="91"/>
                  </a:cubicBezTo>
                  <a:cubicBezTo>
                    <a:pt x="97" y="0"/>
                    <a:pt x="97" y="0"/>
                    <a:pt x="97" y="0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1301"/>
            <p:cNvSpPr>
              <a:spLocks/>
            </p:cNvSpPr>
            <p:nvPr userDrawn="1"/>
          </p:nvSpPr>
          <p:spPr bwMode="auto">
            <a:xfrm>
              <a:off x="11020426" y="3557588"/>
              <a:ext cx="114300" cy="139700"/>
            </a:xfrm>
            <a:custGeom>
              <a:avLst/>
              <a:gdLst>
                <a:gd name="T0" fmla="*/ 72 w 72"/>
                <a:gd name="T1" fmla="*/ 0 h 88"/>
                <a:gd name="T2" fmla="*/ 56 w 72"/>
                <a:gd name="T3" fmla="*/ 0 h 88"/>
                <a:gd name="T4" fmla="*/ 44 w 72"/>
                <a:gd name="T5" fmla="*/ 0 h 88"/>
                <a:gd name="T6" fmla="*/ 31 w 72"/>
                <a:gd name="T7" fmla="*/ 0 h 88"/>
                <a:gd name="T8" fmla="*/ 18 w 72"/>
                <a:gd name="T9" fmla="*/ 0 h 88"/>
                <a:gd name="T10" fmla="*/ 0 w 72"/>
                <a:gd name="T11" fmla="*/ 0 h 88"/>
                <a:gd name="T12" fmla="*/ 0 w 72"/>
                <a:gd name="T13" fmla="*/ 11 h 88"/>
                <a:gd name="T14" fmla="*/ 0 w 72"/>
                <a:gd name="T15" fmla="*/ 78 h 88"/>
                <a:gd name="T16" fmla="*/ 8 w 72"/>
                <a:gd name="T17" fmla="*/ 88 h 88"/>
                <a:gd name="T18" fmla="*/ 18 w 72"/>
                <a:gd name="T19" fmla="*/ 78 h 88"/>
                <a:gd name="T20" fmla="*/ 18 w 72"/>
                <a:gd name="T21" fmla="*/ 33 h 88"/>
                <a:gd name="T22" fmla="*/ 24 w 72"/>
                <a:gd name="T23" fmla="*/ 27 h 88"/>
                <a:gd name="T24" fmla="*/ 25 w 72"/>
                <a:gd name="T25" fmla="*/ 27 h 88"/>
                <a:gd name="T26" fmla="*/ 31 w 72"/>
                <a:gd name="T27" fmla="*/ 33 h 88"/>
                <a:gd name="T28" fmla="*/ 31 w 72"/>
                <a:gd name="T29" fmla="*/ 56 h 88"/>
                <a:gd name="T30" fmla="*/ 36 w 72"/>
                <a:gd name="T31" fmla="*/ 63 h 88"/>
                <a:gd name="T32" fmla="*/ 44 w 72"/>
                <a:gd name="T33" fmla="*/ 56 h 88"/>
                <a:gd name="T34" fmla="*/ 44 w 72"/>
                <a:gd name="T35" fmla="*/ 17 h 88"/>
                <a:gd name="T36" fmla="*/ 50 w 72"/>
                <a:gd name="T37" fmla="*/ 11 h 88"/>
                <a:gd name="T38" fmla="*/ 56 w 72"/>
                <a:gd name="T39" fmla="*/ 17 h 88"/>
                <a:gd name="T40" fmla="*/ 56 w 72"/>
                <a:gd name="T41" fmla="*/ 67 h 88"/>
                <a:gd name="T42" fmla="*/ 63 w 72"/>
                <a:gd name="T43" fmla="*/ 75 h 88"/>
                <a:gd name="T44" fmla="*/ 72 w 72"/>
                <a:gd name="T45" fmla="*/ 68 h 88"/>
                <a:gd name="T46" fmla="*/ 72 w 72"/>
                <a:gd name="T4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2" h="88">
                  <a:moveTo>
                    <a:pt x="72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3"/>
                    <a:pt x="3" y="87"/>
                    <a:pt x="8" y="88"/>
                  </a:cubicBezTo>
                  <a:cubicBezTo>
                    <a:pt x="14" y="88"/>
                    <a:pt x="18" y="84"/>
                    <a:pt x="18" y="78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29"/>
                    <a:pt x="21" y="27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8" y="27"/>
                    <a:pt x="31" y="29"/>
                    <a:pt x="31" y="33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9"/>
                    <a:pt x="33" y="63"/>
                    <a:pt x="36" y="63"/>
                  </a:cubicBezTo>
                  <a:cubicBezTo>
                    <a:pt x="40" y="64"/>
                    <a:pt x="44" y="61"/>
                    <a:pt x="44" y="5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4"/>
                    <a:pt x="47" y="11"/>
                    <a:pt x="50" y="11"/>
                  </a:cubicBezTo>
                  <a:cubicBezTo>
                    <a:pt x="53" y="11"/>
                    <a:pt x="56" y="14"/>
                    <a:pt x="56" y="1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71"/>
                    <a:pt x="59" y="75"/>
                    <a:pt x="63" y="75"/>
                  </a:cubicBezTo>
                  <a:cubicBezTo>
                    <a:pt x="68" y="76"/>
                    <a:pt x="72" y="72"/>
                    <a:pt x="72" y="68"/>
                  </a:cubicBezTo>
                  <a:cubicBezTo>
                    <a:pt x="72" y="0"/>
                    <a:pt x="72" y="0"/>
                    <a:pt x="72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302"/>
            <p:cNvSpPr>
              <a:spLocks/>
            </p:cNvSpPr>
            <p:nvPr userDrawn="1"/>
          </p:nvSpPr>
          <p:spPr bwMode="auto">
            <a:xfrm>
              <a:off x="9937751" y="3348038"/>
              <a:ext cx="15875" cy="19050"/>
            </a:xfrm>
            <a:custGeom>
              <a:avLst/>
              <a:gdLst>
                <a:gd name="T0" fmla="*/ 9 w 10"/>
                <a:gd name="T1" fmla="*/ 9 h 12"/>
                <a:gd name="T2" fmla="*/ 2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303"/>
            <p:cNvSpPr>
              <a:spLocks/>
            </p:cNvSpPr>
            <p:nvPr userDrawn="1"/>
          </p:nvSpPr>
          <p:spPr bwMode="auto">
            <a:xfrm>
              <a:off x="9945689" y="3341688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1304"/>
            <p:cNvSpPr>
              <a:spLocks/>
            </p:cNvSpPr>
            <p:nvPr userDrawn="1"/>
          </p:nvSpPr>
          <p:spPr bwMode="auto">
            <a:xfrm>
              <a:off x="9961564" y="3360738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4 h 12"/>
                <a:gd name="T6" fmla="*/ 8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7"/>
                    <a:pt x="1" y="4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10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1305"/>
            <p:cNvSpPr>
              <a:spLocks/>
            </p:cNvSpPr>
            <p:nvPr userDrawn="1"/>
          </p:nvSpPr>
          <p:spPr bwMode="auto">
            <a:xfrm>
              <a:off x="9967914" y="335280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1306"/>
            <p:cNvSpPr>
              <a:spLocks/>
            </p:cNvSpPr>
            <p:nvPr userDrawn="1"/>
          </p:nvSpPr>
          <p:spPr bwMode="auto">
            <a:xfrm>
              <a:off x="9985376" y="3371850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4 h 12"/>
                <a:gd name="T6" fmla="*/ 7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7"/>
                    <a:pt x="1" y="4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1307"/>
            <p:cNvSpPr>
              <a:spLocks/>
            </p:cNvSpPr>
            <p:nvPr userDrawn="1"/>
          </p:nvSpPr>
          <p:spPr bwMode="auto">
            <a:xfrm>
              <a:off x="9991726" y="336391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2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1308"/>
            <p:cNvSpPr>
              <a:spLocks/>
            </p:cNvSpPr>
            <p:nvPr userDrawn="1"/>
          </p:nvSpPr>
          <p:spPr bwMode="auto">
            <a:xfrm>
              <a:off x="9942514" y="3338513"/>
              <a:ext cx="68263" cy="33338"/>
            </a:xfrm>
            <a:custGeom>
              <a:avLst/>
              <a:gdLst>
                <a:gd name="T0" fmla="*/ 0 w 43"/>
                <a:gd name="T1" fmla="*/ 0 h 21"/>
                <a:gd name="T2" fmla="*/ 43 w 43"/>
                <a:gd name="T3" fmla="*/ 21 h 21"/>
                <a:gd name="T4" fmla="*/ 43 w 43"/>
                <a:gd name="T5" fmla="*/ 20 h 21"/>
                <a:gd name="T6" fmla="*/ 1 w 43"/>
                <a:gd name="T7" fmla="*/ 0 h 21"/>
                <a:gd name="T8" fmla="*/ 0 w 4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14" y="8"/>
                    <a:pt x="28" y="14"/>
                    <a:pt x="43" y="21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29" y="14"/>
                    <a:pt x="14" y="7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1309"/>
            <p:cNvSpPr>
              <a:spLocks/>
            </p:cNvSpPr>
            <p:nvPr userDrawn="1"/>
          </p:nvSpPr>
          <p:spPr bwMode="auto">
            <a:xfrm>
              <a:off x="10010776" y="33829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1310"/>
            <p:cNvSpPr>
              <a:spLocks/>
            </p:cNvSpPr>
            <p:nvPr userDrawn="1"/>
          </p:nvSpPr>
          <p:spPr bwMode="auto">
            <a:xfrm>
              <a:off x="10017126" y="337661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3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1311"/>
            <p:cNvSpPr>
              <a:spLocks/>
            </p:cNvSpPr>
            <p:nvPr userDrawn="1"/>
          </p:nvSpPr>
          <p:spPr bwMode="auto">
            <a:xfrm>
              <a:off x="10034589" y="3394075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1312"/>
            <p:cNvSpPr>
              <a:spLocks/>
            </p:cNvSpPr>
            <p:nvPr userDrawn="1"/>
          </p:nvSpPr>
          <p:spPr bwMode="auto">
            <a:xfrm>
              <a:off x="10040939" y="3386138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1313"/>
            <p:cNvSpPr>
              <a:spLocks/>
            </p:cNvSpPr>
            <p:nvPr userDrawn="1"/>
          </p:nvSpPr>
          <p:spPr bwMode="auto">
            <a:xfrm>
              <a:off x="10058401" y="340360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1314"/>
            <p:cNvSpPr>
              <a:spLocks/>
            </p:cNvSpPr>
            <p:nvPr userDrawn="1"/>
          </p:nvSpPr>
          <p:spPr bwMode="auto">
            <a:xfrm>
              <a:off x="10064751" y="339725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1315"/>
            <p:cNvSpPr>
              <a:spLocks/>
            </p:cNvSpPr>
            <p:nvPr userDrawn="1"/>
          </p:nvSpPr>
          <p:spPr bwMode="auto">
            <a:xfrm>
              <a:off x="10013951" y="3373438"/>
              <a:ext cx="69850" cy="30163"/>
            </a:xfrm>
            <a:custGeom>
              <a:avLst/>
              <a:gdLst>
                <a:gd name="T0" fmla="*/ 0 w 44"/>
                <a:gd name="T1" fmla="*/ 0 h 19"/>
                <a:gd name="T2" fmla="*/ 44 w 44"/>
                <a:gd name="T3" fmla="*/ 19 h 19"/>
                <a:gd name="T4" fmla="*/ 44 w 44"/>
                <a:gd name="T5" fmla="*/ 19 h 19"/>
                <a:gd name="T6" fmla="*/ 1 w 44"/>
                <a:gd name="T7" fmla="*/ 0 h 19"/>
                <a:gd name="T8" fmla="*/ 0 w 44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0" y="0"/>
                  </a:moveTo>
                  <a:cubicBezTo>
                    <a:pt x="15" y="7"/>
                    <a:pt x="29" y="13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0" y="12"/>
                    <a:pt x="15" y="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1316"/>
            <p:cNvSpPr>
              <a:spLocks/>
            </p:cNvSpPr>
            <p:nvPr userDrawn="1"/>
          </p:nvSpPr>
          <p:spPr bwMode="auto">
            <a:xfrm>
              <a:off x="10085389" y="3414713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1317"/>
            <p:cNvSpPr>
              <a:spLocks/>
            </p:cNvSpPr>
            <p:nvPr userDrawn="1"/>
          </p:nvSpPr>
          <p:spPr bwMode="auto">
            <a:xfrm>
              <a:off x="10091739" y="3408363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318"/>
            <p:cNvSpPr>
              <a:spLocks/>
            </p:cNvSpPr>
            <p:nvPr userDrawn="1"/>
          </p:nvSpPr>
          <p:spPr bwMode="auto">
            <a:xfrm>
              <a:off x="10109201" y="342423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1319"/>
            <p:cNvSpPr>
              <a:spLocks/>
            </p:cNvSpPr>
            <p:nvPr userDrawn="1"/>
          </p:nvSpPr>
          <p:spPr bwMode="auto">
            <a:xfrm>
              <a:off x="10115551" y="3417888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1320"/>
            <p:cNvSpPr>
              <a:spLocks/>
            </p:cNvSpPr>
            <p:nvPr userDrawn="1"/>
          </p:nvSpPr>
          <p:spPr bwMode="auto">
            <a:xfrm>
              <a:off x="10133014" y="34337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1321"/>
            <p:cNvSpPr>
              <a:spLocks/>
            </p:cNvSpPr>
            <p:nvPr userDrawn="1"/>
          </p:nvSpPr>
          <p:spPr bwMode="auto">
            <a:xfrm>
              <a:off x="10139364" y="342741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322"/>
            <p:cNvSpPr>
              <a:spLocks/>
            </p:cNvSpPr>
            <p:nvPr userDrawn="1"/>
          </p:nvSpPr>
          <p:spPr bwMode="auto">
            <a:xfrm>
              <a:off x="10088564" y="3405188"/>
              <a:ext cx="69850" cy="28575"/>
            </a:xfrm>
            <a:custGeom>
              <a:avLst/>
              <a:gdLst>
                <a:gd name="T0" fmla="*/ 0 w 44"/>
                <a:gd name="T1" fmla="*/ 0 h 18"/>
                <a:gd name="T2" fmla="*/ 44 w 44"/>
                <a:gd name="T3" fmla="*/ 18 h 18"/>
                <a:gd name="T4" fmla="*/ 44 w 44"/>
                <a:gd name="T5" fmla="*/ 17 h 18"/>
                <a:gd name="T6" fmla="*/ 0 w 44"/>
                <a:gd name="T7" fmla="*/ 0 h 18"/>
                <a:gd name="T8" fmla="*/ 0 w 4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8">
                  <a:moveTo>
                    <a:pt x="0" y="0"/>
                  </a:moveTo>
                  <a:cubicBezTo>
                    <a:pt x="14" y="6"/>
                    <a:pt x="29" y="12"/>
                    <a:pt x="44" y="18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29" y="12"/>
                    <a:pt x="15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323"/>
            <p:cNvSpPr>
              <a:spLocks/>
            </p:cNvSpPr>
            <p:nvPr userDrawn="1"/>
          </p:nvSpPr>
          <p:spPr bwMode="auto">
            <a:xfrm>
              <a:off x="10160001" y="3443288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2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9"/>
                    <a:pt x="2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324"/>
            <p:cNvSpPr>
              <a:spLocks/>
            </p:cNvSpPr>
            <p:nvPr userDrawn="1"/>
          </p:nvSpPr>
          <p:spPr bwMode="auto">
            <a:xfrm>
              <a:off x="10166351" y="3436938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325"/>
            <p:cNvSpPr>
              <a:spLocks/>
            </p:cNvSpPr>
            <p:nvPr userDrawn="1"/>
          </p:nvSpPr>
          <p:spPr bwMode="auto">
            <a:xfrm>
              <a:off x="10185401" y="3452813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2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1326"/>
            <p:cNvSpPr>
              <a:spLocks/>
            </p:cNvSpPr>
            <p:nvPr userDrawn="1"/>
          </p:nvSpPr>
          <p:spPr bwMode="auto">
            <a:xfrm>
              <a:off x="10190164" y="34464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327"/>
            <p:cNvSpPr>
              <a:spLocks/>
            </p:cNvSpPr>
            <p:nvPr userDrawn="1"/>
          </p:nvSpPr>
          <p:spPr bwMode="auto">
            <a:xfrm>
              <a:off x="10209214" y="34607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328"/>
            <p:cNvSpPr>
              <a:spLocks/>
            </p:cNvSpPr>
            <p:nvPr userDrawn="1"/>
          </p:nvSpPr>
          <p:spPr bwMode="auto">
            <a:xfrm>
              <a:off x="10215564" y="345440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1329"/>
            <p:cNvSpPr>
              <a:spLocks/>
            </p:cNvSpPr>
            <p:nvPr userDrawn="1"/>
          </p:nvSpPr>
          <p:spPr bwMode="auto">
            <a:xfrm>
              <a:off x="10163176" y="3433763"/>
              <a:ext cx="71438" cy="26988"/>
            </a:xfrm>
            <a:custGeom>
              <a:avLst/>
              <a:gdLst>
                <a:gd name="T0" fmla="*/ 0 w 45"/>
                <a:gd name="T1" fmla="*/ 1 h 17"/>
                <a:gd name="T2" fmla="*/ 44 w 45"/>
                <a:gd name="T3" fmla="*/ 17 h 17"/>
                <a:gd name="T4" fmla="*/ 45 w 45"/>
                <a:gd name="T5" fmla="*/ 16 h 17"/>
                <a:gd name="T6" fmla="*/ 0 w 45"/>
                <a:gd name="T7" fmla="*/ 0 h 17"/>
                <a:gd name="T8" fmla="*/ 0 w 45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7">
                  <a:moveTo>
                    <a:pt x="0" y="1"/>
                  </a:moveTo>
                  <a:cubicBezTo>
                    <a:pt x="14" y="6"/>
                    <a:pt x="29" y="11"/>
                    <a:pt x="44" y="17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0" y="11"/>
                    <a:pt x="15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1330"/>
            <p:cNvSpPr>
              <a:spLocks/>
            </p:cNvSpPr>
            <p:nvPr userDrawn="1"/>
          </p:nvSpPr>
          <p:spPr bwMode="auto">
            <a:xfrm>
              <a:off x="10236201" y="34702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331"/>
            <p:cNvSpPr>
              <a:spLocks/>
            </p:cNvSpPr>
            <p:nvPr userDrawn="1"/>
          </p:nvSpPr>
          <p:spPr bwMode="auto">
            <a:xfrm>
              <a:off x="10242551" y="346392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332"/>
            <p:cNvSpPr>
              <a:spLocks/>
            </p:cNvSpPr>
            <p:nvPr userDrawn="1"/>
          </p:nvSpPr>
          <p:spPr bwMode="auto">
            <a:xfrm>
              <a:off x="10261601" y="3478213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3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1333"/>
            <p:cNvSpPr>
              <a:spLocks/>
            </p:cNvSpPr>
            <p:nvPr userDrawn="1"/>
          </p:nvSpPr>
          <p:spPr bwMode="auto">
            <a:xfrm>
              <a:off x="10266364" y="34718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1334"/>
            <p:cNvSpPr>
              <a:spLocks/>
            </p:cNvSpPr>
            <p:nvPr userDrawn="1"/>
          </p:nvSpPr>
          <p:spPr bwMode="auto">
            <a:xfrm>
              <a:off x="10287001" y="3486150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2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335"/>
            <p:cNvSpPr>
              <a:spLocks/>
            </p:cNvSpPr>
            <p:nvPr userDrawn="1"/>
          </p:nvSpPr>
          <p:spPr bwMode="auto">
            <a:xfrm>
              <a:off x="10291764" y="3478213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336"/>
            <p:cNvSpPr>
              <a:spLocks/>
            </p:cNvSpPr>
            <p:nvPr userDrawn="1"/>
          </p:nvSpPr>
          <p:spPr bwMode="auto">
            <a:xfrm>
              <a:off x="10237789" y="3460750"/>
              <a:ext cx="73025" cy="23813"/>
            </a:xfrm>
            <a:custGeom>
              <a:avLst/>
              <a:gdLst>
                <a:gd name="T0" fmla="*/ 0 w 46"/>
                <a:gd name="T1" fmla="*/ 1 h 15"/>
                <a:gd name="T2" fmla="*/ 45 w 46"/>
                <a:gd name="T3" fmla="*/ 15 h 15"/>
                <a:gd name="T4" fmla="*/ 46 w 46"/>
                <a:gd name="T5" fmla="*/ 14 h 15"/>
                <a:gd name="T6" fmla="*/ 0 w 46"/>
                <a:gd name="T7" fmla="*/ 0 h 15"/>
                <a:gd name="T8" fmla="*/ 0 w 46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">
                  <a:moveTo>
                    <a:pt x="0" y="1"/>
                  </a:moveTo>
                  <a:cubicBezTo>
                    <a:pt x="15" y="5"/>
                    <a:pt x="30" y="10"/>
                    <a:pt x="45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31" y="9"/>
                    <a:pt x="15" y="5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1337"/>
            <p:cNvSpPr>
              <a:spLocks/>
            </p:cNvSpPr>
            <p:nvPr userDrawn="1"/>
          </p:nvSpPr>
          <p:spPr bwMode="auto">
            <a:xfrm>
              <a:off x="10313989" y="3494088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9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1338"/>
            <p:cNvSpPr>
              <a:spLocks/>
            </p:cNvSpPr>
            <p:nvPr userDrawn="1"/>
          </p:nvSpPr>
          <p:spPr bwMode="auto">
            <a:xfrm>
              <a:off x="10318751" y="34861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2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339"/>
            <p:cNvSpPr>
              <a:spLocks/>
            </p:cNvSpPr>
            <p:nvPr userDrawn="1"/>
          </p:nvSpPr>
          <p:spPr bwMode="auto">
            <a:xfrm>
              <a:off x="10339389" y="35004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340"/>
            <p:cNvSpPr>
              <a:spLocks/>
            </p:cNvSpPr>
            <p:nvPr userDrawn="1"/>
          </p:nvSpPr>
          <p:spPr bwMode="auto">
            <a:xfrm>
              <a:off x="10344151" y="34940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1341"/>
            <p:cNvSpPr>
              <a:spLocks/>
            </p:cNvSpPr>
            <p:nvPr userDrawn="1"/>
          </p:nvSpPr>
          <p:spPr bwMode="auto">
            <a:xfrm>
              <a:off x="10364789" y="350678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0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1342"/>
            <p:cNvSpPr>
              <a:spLocks/>
            </p:cNvSpPr>
            <p:nvPr userDrawn="1"/>
          </p:nvSpPr>
          <p:spPr bwMode="auto">
            <a:xfrm>
              <a:off x="10369551" y="35004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343"/>
            <p:cNvSpPr>
              <a:spLocks/>
            </p:cNvSpPr>
            <p:nvPr userDrawn="1"/>
          </p:nvSpPr>
          <p:spPr bwMode="auto">
            <a:xfrm>
              <a:off x="10313989" y="3484563"/>
              <a:ext cx="73025" cy="20638"/>
            </a:xfrm>
            <a:custGeom>
              <a:avLst/>
              <a:gdLst>
                <a:gd name="T0" fmla="*/ 0 w 46"/>
                <a:gd name="T1" fmla="*/ 0 h 13"/>
                <a:gd name="T2" fmla="*/ 23 w 46"/>
                <a:gd name="T3" fmla="*/ 7 h 13"/>
                <a:gd name="T4" fmla="*/ 46 w 46"/>
                <a:gd name="T5" fmla="*/ 13 h 13"/>
                <a:gd name="T6" fmla="*/ 46 w 46"/>
                <a:gd name="T7" fmla="*/ 12 h 13"/>
                <a:gd name="T8" fmla="*/ 23 w 46"/>
                <a:gd name="T9" fmla="*/ 6 h 13"/>
                <a:gd name="T10" fmla="*/ 0 w 46"/>
                <a:gd name="T11" fmla="*/ 0 h 13"/>
                <a:gd name="T12" fmla="*/ 0 w 46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3">
                  <a:moveTo>
                    <a:pt x="0" y="0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31" y="9"/>
                    <a:pt x="38" y="11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39" y="10"/>
                    <a:pt x="31" y="8"/>
                    <a:pt x="23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344"/>
            <p:cNvSpPr>
              <a:spLocks/>
            </p:cNvSpPr>
            <p:nvPr userDrawn="1"/>
          </p:nvSpPr>
          <p:spPr bwMode="auto">
            <a:xfrm>
              <a:off x="10391776" y="3514725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345"/>
            <p:cNvSpPr>
              <a:spLocks/>
            </p:cNvSpPr>
            <p:nvPr userDrawn="1"/>
          </p:nvSpPr>
          <p:spPr bwMode="auto">
            <a:xfrm>
              <a:off x="10396539" y="35067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346"/>
            <p:cNvSpPr>
              <a:spLocks/>
            </p:cNvSpPr>
            <p:nvPr userDrawn="1"/>
          </p:nvSpPr>
          <p:spPr bwMode="auto">
            <a:xfrm>
              <a:off x="10417176" y="3519488"/>
              <a:ext cx="14288" cy="20638"/>
            </a:xfrm>
            <a:custGeom>
              <a:avLst/>
              <a:gdLst>
                <a:gd name="T0" fmla="*/ 9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4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347"/>
            <p:cNvSpPr>
              <a:spLocks/>
            </p:cNvSpPr>
            <p:nvPr userDrawn="1"/>
          </p:nvSpPr>
          <p:spPr bwMode="auto">
            <a:xfrm>
              <a:off x="10421939" y="351313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348"/>
            <p:cNvSpPr>
              <a:spLocks/>
            </p:cNvSpPr>
            <p:nvPr userDrawn="1"/>
          </p:nvSpPr>
          <p:spPr bwMode="auto">
            <a:xfrm>
              <a:off x="10442576" y="352583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349"/>
            <p:cNvSpPr>
              <a:spLocks/>
            </p:cNvSpPr>
            <p:nvPr userDrawn="1"/>
          </p:nvSpPr>
          <p:spPr bwMode="auto">
            <a:xfrm>
              <a:off x="10447339" y="351790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1350"/>
            <p:cNvSpPr>
              <a:spLocks/>
            </p:cNvSpPr>
            <p:nvPr userDrawn="1"/>
          </p:nvSpPr>
          <p:spPr bwMode="auto">
            <a:xfrm>
              <a:off x="10391776" y="3505200"/>
              <a:ext cx="73025" cy="17463"/>
            </a:xfrm>
            <a:custGeom>
              <a:avLst/>
              <a:gdLst>
                <a:gd name="T0" fmla="*/ 0 w 46"/>
                <a:gd name="T1" fmla="*/ 0 h 11"/>
                <a:gd name="T2" fmla="*/ 46 w 46"/>
                <a:gd name="T3" fmla="*/ 11 h 11"/>
                <a:gd name="T4" fmla="*/ 46 w 46"/>
                <a:gd name="T5" fmla="*/ 10 h 11"/>
                <a:gd name="T6" fmla="*/ 0 w 46"/>
                <a:gd name="T7" fmla="*/ 0 h 11"/>
                <a:gd name="T8" fmla="*/ 0 w 4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1">
                  <a:moveTo>
                    <a:pt x="0" y="0"/>
                  </a:moveTo>
                  <a:cubicBezTo>
                    <a:pt x="15" y="4"/>
                    <a:pt x="31" y="8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31" y="7"/>
                    <a:pt x="1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351"/>
            <p:cNvSpPr>
              <a:spLocks/>
            </p:cNvSpPr>
            <p:nvPr userDrawn="1"/>
          </p:nvSpPr>
          <p:spPr bwMode="auto">
            <a:xfrm>
              <a:off x="10471151" y="3530600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352"/>
            <p:cNvSpPr>
              <a:spLocks/>
            </p:cNvSpPr>
            <p:nvPr userDrawn="1"/>
          </p:nvSpPr>
          <p:spPr bwMode="auto">
            <a:xfrm>
              <a:off x="10475914" y="35242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5 h 7"/>
                <a:gd name="T4" fmla="*/ 1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1353"/>
            <p:cNvSpPr>
              <a:spLocks/>
            </p:cNvSpPr>
            <p:nvPr userDrawn="1"/>
          </p:nvSpPr>
          <p:spPr bwMode="auto">
            <a:xfrm>
              <a:off x="10496551" y="353536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1355"/>
            <p:cNvSpPr>
              <a:spLocks/>
            </p:cNvSpPr>
            <p:nvPr userDrawn="1"/>
          </p:nvSpPr>
          <p:spPr bwMode="auto">
            <a:xfrm>
              <a:off x="10501313" y="3529013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1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356"/>
            <p:cNvSpPr>
              <a:spLocks/>
            </p:cNvSpPr>
            <p:nvPr userDrawn="1"/>
          </p:nvSpPr>
          <p:spPr bwMode="auto">
            <a:xfrm>
              <a:off x="10521951" y="3540125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4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0"/>
                    <a:pt x="9" y="3"/>
                    <a:pt x="9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357"/>
            <p:cNvSpPr>
              <a:spLocks/>
            </p:cNvSpPr>
            <p:nvPr userDrawn="1"/>
          </p:nvSpPr>
          <p:spPr bwMode="auto">
            <a:xfrm>
              <a:off x="10526713" y="3532188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1358"/>
            <p:cNvSpPr>
              <a:spLocks/>
            </p:cNvSpPr>
            <p:nvPr userDrawn="1"/>
          </p:nvSpPr>
          <p:spPr bwMode="auto">
            <a:xfrm>
              <a:off x="10469563" y="3521075"/>
              <a:ext cx="74613" cy="14288"/>
            </a:xfrm>
            <a:custGeom>
              <a:avLst/>
              <a:gdLst>
                <a:gd name="T0" fmla="*/ 0 w 47"/>
                <a:gd name="T1" fmla="*/ 1 h 9"/>
                <a:gd name="T2" fmla="*/ 23 w 47"/>
                <a:gd name="T3" fmla="*/ 6 h 9"/>
                <a:gd name="T4" fmla="*/ 47 w 47"/>
                <a:gd name="T5" fmla="*/ 9 h 9"/>
                <a:gd name="T6" fmla="*/ 47 w 47"/>
                <a:gd name="T7" fmla="*/ 9 h 9"/>
                <a:gd name="T8" fmla="*/ 23 w 47"/>
                <a:gd name="T9" fmla="*/ 5 h 9"/>
                <a:gd name="T10" fmla="*/ 0 w 47"/>
                <a:gd name="T11" fmla="*/ 0 h 9"/>
                <a:gd name="T12" fmla="*/ 0 w 4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9">
                  <a:moveTo>
                    <a:pt x="0" y="1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31" y="7"/>
                    <a:pt x="39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7"/>
                    <a:pt x="31" y="6"/>
                    <a:pt x="23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1359"/>
            <p:cNvSpPr>
              <a:spLocks/>
            </p:cNvSpPr>
            <p:nvPr userDrawn="1"/>
          </p:nvSpPr>
          <p:spPr bwMode="auto">
            <a:xfrm>
              <a:off x="10550526" y="3543300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6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1360"/>
            <p:cNvSpPr>
              <a:spLocks/>
            </p:cNvSpPr>
            <p:nvPr userDrawn="1"/>
          </p:nvSpPr>
          <p:spPr bwMode="auto">
            <a:xfrm>
              <a:off x="10555288" y="35369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1361"/>
            <p:cNvSpPr>
              <a:spLocks/>
            </p:cNvSpPr>
            <p:nvPr userDrawn="1"/>
          </p:nvSpPr>
          <p:spPr bwMode="auto">
            <a:xfrm>
              <a:off x="10577513" y="3548063"/>
              <a:ext cx="12700" cy="19050"/>
            </a:xfrm>
            <a:custGeom>
              <a:avLst/>
              <a:gdLst>
                <a:gd name="T0" fmla="*/ 8 w 8"/>
                <a:gd name="T1" fmla="*/ 7 h 12"/>
                <a:gd name="T2" fmla="*/ 3 w 8"/>
                <a:gd name="T3" fmla="*/ 12 h 12"/>
                <a:gd name="T4" fmla="*/ 1 w 8"/>
                <a:gd name="T5" fmla="*/ 10 h 12"/>
                <a:gd name="T6" fmla="*/ 0 w 8"/>
                <a:gd name="T7" fmla="*/ 6 h 12"/>
                <a:gd name="T8" fmla="*/ 5 w 8"/>
                <a:gd name="T9" fmla="*/ 0 h 12"/>
                <a:gd name="T10" fmla="*/ 8 w 8"/>
                <a:gd name="T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8" y="7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2" y="12"/>
                    <a:pt x="1" y="10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362"/>
            <p:cNvSpPr>
              <a:spLocks/>
            </p:cNvSpPr>
            <p:nvPr userDrawn="1"/>
          </p:nvSpPr>
          <p:spPr bwMode="auto">
            <a:xfrm>
              <a:off x="10580688" y="3540125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cubicBezTo>
                    <a:pt x="3" y="6"/>
                    <a:pt x="1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1"/>
                    <a:pt x="6" y="1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1363"/>
            <p:cNvSpPr>
              <a:spLocks/>
            </p:cNvSpPr>
            <p:nvPr userDrawn="1"/>
          </p:nvSpPr>
          <p:spPr bwMode="auto">
            <a:xfrm>
              <a:off x="10602913" y="354965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1364"/>
            <p:cNvSpPr>
              <a:spLocks/>
            </p:cNvSpPr>
            <p:nvPr userDrawn="1"/>
          </p:nvSpPr>
          <p:spPr bwMode="auto">
            <a:xfrm>
              <a:off x="10606088" y="3543300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1365"/>
            <p:cNvSpPr>
              <a:spLocks/>
            </p:cNvSpPr>
            <p:nvPr userDrawn="1"/>
          </p:nvSpPr>
          <p:spPr bwMode="auto">
            <a:xfrm>
              <a:off x="10548938" y="3535363"/>
              <a:ext cx="74613" cy="9525"/>
            </a:xfrm>
            <a:custGeom>
              <a:avLst/>
              <a:gdLst>
                <a:gd name="T0" fmla="*/ 0 w 47"/>
                <a:gd name="T1" fmla="*/ 1 h 6"/>
                <a:gd name="T2" fmla="*/ 23 w 47"/>
                <a:gd name="T3" fmla="*/ 4 h 6"/>
                <a:gd name="T4" fmla="*/ 23 w 47"/>
                <a:gd name="T5" fmla="*/ 4 h 6"/>
                <a:gd name="T6" fmla="*/ 47 w 47"/>
                <a:gd name="T7" fmla="*/ 6 h 6"/>
                <a:gd name="T8" fmla="*/ 47 w 47"/>
                <a:gd name="T9" fmla="*/ 5 h 6"/>
                <a:gd name="T10" fmla="*/ 23 w 47"/>
                <a:gd name="T11" fmla="*/ 3 h 6"/>
                <a:gd name="T12" fmla="*/ 23 w 47"/>
                <a:gd name="T13" fmla="*/ 4 h 6"/>
                <a:gd name="T14" fmla="*/ 23 w 47"/>
                <a:gd name="T15" fmla="*/ 3 h 6"/>
                <a:gd name="T16" fmla="*/ 0 w 47"/>
                <a:gd name="T17" fmla="*/ 0 h 6"/>
                <a:gd name="T18" fmla="*/ 0 w 47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6">
                  <a:moveTo>
                    <a:pt x="0" y="1"/>
                  </a:moveTo>
                  <a:cubicBezTo>
                    <a:pt x="7" y="2"/>
                    <a:pt x="15" y="3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5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1366"/>
            <p:cNvSpPr>
              <a:spLocks/>
            </p:cNvSpPr>
            <p:nvPr userDrawn="1"/>
          </p:nvSpPr>
          <p:spPr bwMode="auto">
            <a:xfrm>
              <a:off x="10631488" y="355282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9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1367"/>
            <p:cNvSpPr>
              <a:spLocks/>
            </p:cNvSpPr>
            <p:nvPr userDrawn="1"/>
          </p:nvSpPr>
          <p:spPr bwMode="auto">
            <a:xfrm>
              <a:off x="10634663" y="35464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5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1368"/>
            <p:cNvSpPr>
              <a:spLocks/>
            </p:cNvSpPr>
            <p:nvPr userDrawn="1"/>
          </p:nvSpPr>
          <p:spPr bwMode="auto">
            <a:xfrm>
              <a:off x="10656888" y="355441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Rectangle 1369"/>
            <p:cNvSpPr>
              <a:spLocks noChangeArrowheads="1"/>
            </p:cNvSpPr>
            <p:nvPr userDrawn="1"/>
          </p:nvSpPr>
          <p:spPr bwMode="auto">
            <a:xfrm>
              <a:off x="10660063" y="35480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1370"/>
            <p:cNvSpPr>
              <a:spLocks/>
            </p:cNvSpPr>
            <p:nvPr userDrawn="1"/>
          </p:nvSpPr>
          <p:spPr bwMode="auto">
            <a:xfrm>
              <a:off x="10683876" y="3556000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1371"/>
            <p:cNvSpPr>
              <a:spLocks/>
            </p:cNvSpPr>
            <p:nvPr userDrawn="1"/>
          </p:nvSpPr>
          <p:spPr bwMode="auto">
            <a:xfrm>
              <a:off x="10685463" y="3548063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1372"/>
            <p:cNvSpPr>
              <a:spLocks/>
            </p:cNvSpPr>
            <p:nvPr userDrawn="1"/>
          </p:nvSpPr>
          <p:spPr bwMode="auto">
            <a:xfrm>
              <a:off x="10626726" y="3544888"/>
              <a:ext cx="76200" cy="4763"/>
            </a:xfrm>
            <a:custGeom>
              <a:avLst/>
              <a:gdLst>
                <a:gd name="T0" fmla="*/ 0 w 48"/>
                <a:gd name="T1" fmla="*/ 0 h 3"/>
                <a:gd name="T2" fmla="*/ 12 w 48"/>
                <a:gd name="T3" fmla="*/ 2 h 3"/>
                <a:gd name="T4" fmla="*/ 24 w 48"/>
                <a:gd name="T5" fmla="*/ 2 h 3"/>
                <a:gd name="T6" fmla="*/ 48 w 48"/>
                <a:gd name="T7" fmla="*/ 3 h 3"/>
                <a:gd name="T8" fmla="*/ 48 w 48"/>
                <a:gd name="T9" fmla="*/ 2 h 3"/>
                <a:gd name="T10" fmla="*/ 24 w 48"/>
                <a:gd name="T11" fmla="*/ 2 h 3"/>
                <a:gd name="T12" fmla="*/ 12 w 48"/>
                <a:gd name="T13" fmla="*/ 1 h 3"/>
                <a:gd name="T14" fmla="*/ 1 w 48"/>
                <a:gd name="T15" fmla="*/ 0 h 3"/>
                <a:gd name="T16" fmla="*/ 0 w 48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">
                  <a:moveTo>
                    <a:pt x="0" y="0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6" y="2"/>
                    <a:pt x="20" y="2"/>
                    <a:pt x="24" y="2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0" y="2"/>
                    <a:pt x="16" y="1"/>
                    <a:pt x="1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1373"/>
            <p:cNvSpPr>
              <a:spLocks/>
            </p:cNvSpPr>
            <p:nvPr userDrawn="1"/>
          </p:nvSpPr>
          <p:spPr bwMode="auto">
            <a:xfrm>
              <a:off x="10712451" y="3556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1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Rectangle 1374"/>
            <p:cNvSpPr>
              <a:spLocks noChangeArrowheads="1"/>
            </p:cNvSpPr>
            <p:nvPr userDrawn="1"/>
          </p:nvSpPr>
          <p:spPr bwMode="auto">
            <a:xfrm>
              <a:off x="10714038" y="3549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375"/>
            <p:cNvSpPr>
              <a:spLocks/>
            </p:cNvSpPr>
            <p:nvPr userDrawn="1"/>
          </p:nvSpPr>
          <p:spPr bwMode="auto">
            <a:xfrm>
              <a:off x="10737851" y="3556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1" y="10"/>
                    <a:pt x="0" y="7"/>
                  </a:cubicBezTo>
                  <a:cubicBezTo>
                    <a:pt x="0" y="3"/>
                    <a:pt x="2" y="1"/>
                    <a:pt x="4" y="1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Rectangle 1376"/>
            <p:cNvSpPr>
              <a:spLocks noChangeArrowheads="1"/>
            </p:cNvSpPr>
            <p:nvPr userDrawn="1"/>
          </p:nvSpPr>
          <p:spPr bwMode="auto">
            <a:xfrm>
              <a:off x="10739438" y="3549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1377"/>
            <p:cNvSpPr>
              <a:spLocks/>
            </p:cNvSpPr>
            <p:nvPr userDrawn="1"/>
          </p:nvSpPr>
          <p:spPr bwMode="auto">
            <a:xfrm>
              <a:off x="10764838" y="355600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2 w 8"/>
                <a:gd name="T5" fmla="*/ 11 h 13"/>
                <a:gd name="T6" fmla="*/ 0 w 8"/>
                <a:gd name="T7" fmla="*/ 6 h 13"/>
                <a:gd name="T8" fmla="*/ 3 w 8"/>
                <a:gd name="T9" fmla="*/ 0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3" y="12"/>
                    <a:pt x="2" y="11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1378"/>
            <p:cNvSpPr>
              <a:spLocks/>
            </p:cNvSpPr>
            <p:nvPr userDrawn="1"/>
          </p:nvSpPr>
          <p:spPr bwMode="auto">
            <a:xfrm>
              <a:off x="10764838" y="354965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1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cubicBezTo>
                    <a:pt x="4" y="5"/>
                    <a:pt x="2" y="6"/>
                    <a:pt x="1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1379"/>
            <p:cNvSpPr>
              <a:spLocks/>
            </p:cNvSpPr>
            <p:nvPr userDrawn="1"/>
          </p:nvSpPr>
          <p:spPr bwMode="auto">
            <a:xfrm>
              <a:off x="10707688" y="3548063"/>
              <a:ext cx="74613" cy="3175"/>
            </a:xfrm>
            <a:custGeom>
              <a:avLst/>
              <a:gdLst>
                <a:gd name="T0" fmla="*/ 0 w 47"/>
                <a:gd name="T1" fmla="*/ 1 h 2"/>
                <a:gd name="T2" fmla="*/ 17 w 47"/>
                <a:gd name="T3" fmla="*/ 2 h 2"/>
                <a:gd name="T4" fmla="*/ 23 w 47"/>
                <a:gd name="T5" fmla="*/ 2 h 2"/>
                <a:gd name="T6" fmla="*/ 47 w 47"/>
                <a:gd name="T7" fmla="*/ 1 h 2"/>
                <a:gd name="T8" fmla="*/ 47 w 47"/>
                <a:gd name="T9" fmla="*/ 0 h 2"/>
                <a:gd name="T10" fmla="*/ 23 w 47"/>
                <a:gd name="T11" fmla="*/ 1 h 2"/>
                <a:gd name="T12" fmla="*/ 17 w 47"/>
                <a:gd name="T13" fmla="*/ 1 h 2"/>
                <a:gd name="T14" fmla="*/ 0 w 47"/>
                <a:gd name="T15" fmla="*/ 0 h 2"/>
                <a:gd name="T16" fmla="*/ 0 w 47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2">
                  <a:moveTo>
                    <a:pt x="0" y="1"/>
                  </a:moveTo>
                  <a:cubicBezTo>
                    <a:pt x="5" y="1"/>
                    <a:pt x="11" y="2"/>
                    <a:pt x="17" y="2"/>
                  </a:cubicBezTo>
                  <a:cubicBezTo>
                    <a:pt x="19" y="2"/>
                    <a:pt x="21" y="2"/>
                    <a:pt x="23" y="2"/>
                  </a:cubicBezTo>
                  <a:cubicBezTo>
                    <a:pt x="31" y="1"/>
                    <a:pt x="39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1"/>
                    <a:pt x="31" y="1"/>
                    <a:pt x="23" y="1"/>
                  </a:cubicBezTo>
                  <a:cubicBezTo>
                    <a:pt x="21" y="1"/>
                    <a:pt x="19" y="1"/>
                    <a:pt x="17" y="1"/>
                  </a:cubicBezTo>
                  <a:cubicBezTo>
                    <a:pt x="11" y="1"/>
                    <a:pt x="5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380"/>
            <p:cNvSpPr>
              <a:spLocks/>
            </p:cNvSpPr>
            <p:nvPr userDrawn="1"/>
          </p:nvSpPr>
          <p:spPr bwMode="auto">
            <a:xfrm>
              <a:off x="10793413" y="3554413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381"/>
            <p:cNvSpPr>
              <a:spLocks/>
            </p:cNvSpPr>
            <p:nvPr userDrawn="1"/>
          </p:nvSpPr>
          <p:spPr bwMode="auto">
            <a:xfrm>
              <a:off x="10793413" y="35464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1 w 6"/>
                <a:gd name="T3" fmla="*/ 6 h 6"/>
                <a:gd name="T4" fmla="*/ 0 w 6"/>
                <a:gd name="T5" fmla="*/ 1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1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382"/>
            <p:cNvSpPr>
              <a:spLocks/>
            </p:cNvSpPr>
            <p:nvPr userDrawn="1"/>
          </p:nvSpPr>
          <p:spPr bwMode="auto">
            <a:xfrm>
              <a:off x="10818813" y="35512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0 w 8"/>
                <a:gd name="T5" fmla="*/ 7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1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383"/>
            <p:cNvSpPr>
              <a:spLocks/>
            </p:cNvSpPr>
            <p:nvPr userDrawn="1"/>
          </p:nvSpPr>
          <p:spPr bwMode="auto">
            <a:xfrm>
              <a:off x="10818813" y="3543300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384"/>
            <p:cNvSpPr>
              <a:spLocks/>
            </p:cNvSpPr>
            <p:nvPr userDrawn="1"/>
          </p:nvSpPr>
          <p:spPr bwMode="auto">
            <a:xfrm>
              <a:off x="10844213" y="3548063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5 w 9"/>
                <a:gd name="T3" fmla="*/ 12 h 12"/>
                <a:gd name="T4" fmla="*/ 1 w 9"/>
                <a:gd name="T5" fmla="*/ 7 h 12"/>
                <a:gd name="T6" fmla="*/ 3 w 9"/>
                <a:gd name="T7" fmla="*/ 0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9"/>
                    <a:pt x="5" y="12"/>
                    <a:pt x="5" y="12"/>
                  </a:cubicBezTo>
                  <a:cubicBezTo>
                    <a:pt x="5" y="12"/>
                    <a:pt x="1" y="10"/>
                    <a:pt x="1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8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385"/>
            <p:cNvSpPr>
              <a:spLocks/>
            </p:cNvSpPr>
            <p:nvPr userDrawn="1"/>
          </p:nvSpPr>
          <p:spPr bwMode="auto">
            <a:xfrm>
              <a:off x="10844213" y="354012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1386"/>
            <p:cNvSpPr>
              <a:spLocks/>
            </p:cNvSpPr>
            <p:nvPr userDrawn="1"/>
          </p:nvSpPr>
          <p:spPr bwMode="auto">
            <a:xfrm>
              <a:off x="10785476" y="3538538"/>
              <a:ext cx="74613" cy="9525"/>
            </a:xfrm>
            <a:custGeom>
              <a:avLst/>
              <a:gdLst>
                <a:gd name="T0" fmla="*/ 1 w 47"/>
                <a:gd name="T1" fmla="*/ 6 h 6"/>
                <a:gd name="T2" fmla="*/ 12 w 47"/>
                <a:gd name="T3" fmla="*/ 6 h 6"/>
                <a:gd name="T4" fmla="*/ 24 w 47"/>
                <a:gd name="T5" fmla="*/ 4 h 6"/>
                <a:gd name="T6" fmla="*/ 47 w 47"/>
                <a:gd name="T7" fmla="*/ 1 h 6"/>
                <a:gd name="T8" fmla="*/ 47 w 47"/>
                <a:gd name="T9" fmla="*/ 0 h 6"/>
                <a:gd name="T10" fmla="*/ 24 w 47"/>
                <a:gd name="T11" fmla="*/ 3 h 6"/>
                <a:gd name="T12" fmla="*/ 12 w 47"/>
                <a:gd name="T13" fmla="*/ 5 h 6"/>
                <a:gd name="T14" fmla="*/ 0 w 47"/>
                <a:gd name="T15" fmla="*/ 6 h 6"/>
                <a:gd name="T16" fmla="*/ 1 w 47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6">
                  <a:moveTo>
                    <a:pt x="1" y="6"/>
                  </a:moveTo>
                  <a:cubicBezTo>
                    <a:pt x="4" y="6"/>
                    <a:pt x="8" y="6"/>
                    <a:pt x="12" y="6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3"/>
                    <a:pt x="39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1"/>
                    <a:pt x="32" y="3"/>
                    <a:pt x="24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5"/>
                    <a:pt x="4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1387"/>
            <p:cNvSpPr>
              <a:spLocks/>
            </p:cNvSpPr>
            <p:nvPr userDrawn="1"/>
          </p:nvSpPr>
          <p:spPr bwMode="auto">
            <a:xfrm>
              <a:off x="10872788" y="354171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388"/>
            <p:cNvSpPr>
              <a:spLocks/>
            </p:cNvSpPr>
            <p:nvPr userDrawn="1"/>
          </p:nvSpPr>
          <p:spPr bwMode="auto">
            <a:xfrm>
              <a:off x="10871201" y="35353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389"/>
            <p:cNvSpPr>
              <a:spLocks/>
            </p:cNvSpPr>
            <p:nvPr userDrawn="1"/>
          </p:nvSpPr>
          <p:spPr bwMode="auto">
            <a:xfrm>
              <a:off x="10898188" y="3536950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6 w 9"/>
                <a:gd name="T3" fmla="*/ 12 h 12"/>
                <a:gd name="T4" fmla="*/ 1 w 9"/>
                <a:gd name="T5" fmla="*/ 7 h 12"/>
                <a:gd name="T6" fmla="*/ 3 w 9"/>
                <a:gd name="T7" fmla="*/ 0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9"/>
                    <a:pt x="6" y="12"/>
                    <a:pt x="6" y="12"/>
                  </a:cubicBezTo>
                  <a:cubicBezTo>
                    <a:pt x="6" y="12"/>
                    <a:pt x="1" y="11"/>
                    <a:pt x="1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1390"/>
            <p:cNvSpPr>
              <a:spLocks/>
            </p:cNvSpPr>
            <p:nvPr userDrawn="1"/>
          </p:nvSpPr>
          <p:spPr bwMode="auto">
            <a:xfrm>
              <a:off x="10896601" y="35290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2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1391"/>
            <p:cNvSpPr>
              <a:spLocks/>
            </p:cNvSpPr>
            <p:nvPr userDrawn="1"/>
          </p:nvSpPr>
          <p:spPr bwMode="auto">
            <a:xfrm>
              <a:off x="10922001" y="35290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4 w 10"/>
                <a:gd name="T5" fmla="*/ 12 h 13"/>
                <a:gd name="T6" fmla="*/ 1 w 10"/>
                <a:gd name="T7" fmla="*/ 8 h 13"/>
                <a:gd name="T8" fmla="*/ 3 w 10"/>
                <a:gd name="T9" fmla="*/ 1 h 13"/>
                <a:gd name="T10" fmla="*/ 9 w 10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6" y="13"/>
                    <a:pt x="4" y="12"/>
                  </a:cubicBezTo>
                  <a:cubicBezTo>
                    <a:pt x="3" y="11"/>
                    <a:pt x="2" y="10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392"/>
            <p:cNvSpPr>
              <a:spLocks/>
            </p:cNvSpPr>
            <p:nvPr userDrawn="1"/>
          </p:nvSpPr>
          <p:spPr bwMode="auto">
            <a:xfrm>
              <a:off x="10920413" y="3522663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cubicBezTo>
                    <a:pt x="6" y="6"/>
                    <a:pt x="4" y="7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393"/>
            <p:cNvSpPr>
              <a:spLocks/>
            </p:cNvSpPr>
            <p:nvPr userDrawn="1"/>
          </p:nvSpPr>
          <p:spPr bwMode="auto">
            <a:xfrm>
              <a:off x="10864851" y="3519488"/>
              <a:ext cx="71438" cy="19050"/>
            </a:xfrm>
            <a:custGeom>
              <a:avLst/>
              <a:gdLst>
                <a:gd name="T0" fmla="*/ 0 w 45"/>
                <a:gd name="T1" fmla="*/ 12 h 12"/>
                <a:gd name="T2" fmla="*/ 45 w 45"/>
                <a:gd name="T3" fmla="*/ 1 h 12"/>
                <a:gd name="T4" fmla="*/ 45 w 45"/>
                <a:gd name="T5" fmla="*/ 0 h 12"/>
                <a:gd name="T6" fmla="*/ 0 w 45"/>
                <a:gd name="T7" fmla="*/ 12 h 12"/>
                <a:gd name="T8" fmla="*/ 0 w 4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">
                  <a:moveTo>
                    <a:pt x="0" y="12"/>
                  </a:moveTo>
                  <a:cubicBezTo>
                    <a:pt x="15" y="9"/>
                    <a:pt x="31" y="6"/>
                    <a:pt x="45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0" y="5"/>
                    <a:pt x="15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394"/>
            <p:cNvSpPr>
              <a:spLocks/>
            </p:cNvSpPr>
            <p:nvPr userDrawn="1"/>
          </p:nvSpPr>
          <p:spPr bwMode="auto">
            <a:xfrm>
              <a:off x="10950576" y="352107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4 w 9"/>
                <a:gd name="T5" fmla="*/ 11 h 12"/>
                <a:gd name="T6" fmla="*/ 1 w 9"/>
                <a:gd name="T7" fmla="*/ 8 h 12"/>
                <a:gd name="T8" fmla="*/ 2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5" y="12"/>
                    <a:pt x="4" y="11"/>
                  </a:cubicBezTo>
                  <a:cubicBezTo>
                    <a:pt x="3" y="10"/>
                    <a:pt x="1" y="9"/>
                    <a:pt x="1" y="8"/>
                  </a:cubicBezTo>
                  <a:cubicBezTo>
                    <a:pt x="0" y="4"/>
                    <a:pt x="1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395"/>
            <p:cNvSpPr>
              <a:spLocks/>
            </p:cNvSpPr>
            <p:nvPr userDrawn="1"/>
          </p:nvSpPr>
          <p:spPr bwMode="auto">
            <a:xfrm>
              <a:off x="10947401" y="35131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396"/>
            <p:cNvSpPr>
              <a:spLocks/>
            </p:cNvSpPr>
            <p:nvPr userDrawn="1"/>
          </p:nvSpPr>
          <p:spPr bwMode="auto">
            <a:xfrm>
              <a:off x="10974388" y="3511550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3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397"/>
            <p:cNvSpPr>
              <a:spLocks/>
            </p:cNvSpPr>
            <p:nvPr userDrawn="1"/>
          </p:nvSpPr>
          <p:spPr bwMode="auto">
            <a:xfrm>
              <a:off x="10971213" y="350520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7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398"/>
            <p:cNvSpPr>
              <a:spLocks/>
            </p:cNvSpPr>
            <p:nvPr userDrawn="1"/>
          </p:nvSpPr>
          <p:spPr bwMode="auto">
            <a:xfrm>
              <a:off x="10998201" y="3502025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3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399"/>
            <p:cNvSpPr>
              <a:spLocks/>
            </p:cNvSpPr>
            <p:nvPr userDrawn="1"/>
          </p:nvSpPr>
          <p:spPr bwMode="auto">
            <a:xfrm>
              <a:off x="10995026" y="349408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400"/>
            <p:cNvSpPr>
              <a:spLocks/>
            </p:cNvSpPr>
            <p:nvPr userDrawn="1"/>
          </p:nvSpPr>
          <p:spPr bwMode="auto">
            <a:xfrm>
              <a:off x="10941051" y="3490913"/>
              <a:ext cx="68263" cy="28575"/>
            </a:xfrm>
            <a:custGeom>
              <a:avLst/>
              <a:gdLst>
                <a:gd name="T0" fmla="*/ 0 w 43"/>
                <a:gd name="T1" fmla="*/ 18 h 18"/>
                <a:gd name="T2" fmla="*/ 22 w 43"/>
                <a:gd name="T3" fmla="*/ 10 h 18"/>
                <a:gd name="T4" fmla="*/ 22 w 43"/>
                <a:gd name="T5" fmla="*/ 10 h 18"/>
                <a:gd name="T6" fmla="*/ 43 w 43"/>
                <a:gd name="T7" fmla="*/ 1 h 18"/>
                <a:gd name="T8" fmla="*/ 43 w 43"/>
                <a:gd name="T9" fmla="*/ 0 h 18"/>
                <a:gd name="T10" fmla="*/ 22 w 43"/>
                <a:gd name="T11" fmla="*/ 10 h 18"/>
                <a:gd name="T12" fmla="*/ 22 w 43"/>
                <a:gd name="T13" fmla="*/ 10 h 18"/>
                <a:gd name="T14" fmla="*/ 22 w 43"/>
                <a:gd name="T15" fmla="*/ 10 h 18"/>
                <a:gd name="T16" fmla="*/ 0 w 43"/>
                <a:gd name="T17" fmla="*/ 17 h 18"/>
                <a:gd name="T18" fmla="*/ 0 w 43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8">
                  <a:moveTo>
                    <a:pt x="0" y="18"/>
                  </a:moveTo>
                  <a:cubicBezTo>
                    <a:pt x="8" y="16"/>
                    <a:pt x="15" y="13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9" y="7"/>
                    <a:pt x="3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6" y="4"/>
                    <a:pt x="29" y="6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4" y="12"/>
                    <a:pt x="7" y="15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401"/>
            <p:cNvSpPr>
              <a:spLocks/>
            </p:cNvSpPr>
            <p:nvPr userDrawn="1"/>
          </p:nvSpPr>
          <p:spPr bwMode="auto">
            <a:xfrm>
              <a:off x="11023601" y="3489325"/>
              <a:ext cx="15875" cy="19050"/>
            </a:xfrm>
            <a:custGeom>
              <a:avLst/>
              <a:gdLst>
                <a:gd name="T0" fmla="*/ 9 w 10"/>
                <a:gd name="T1" fmla="*/ 4 h 12"/>
                <a:gd name="T2" fmla="*/ 8 w 10"/>
                <a:gd name="T3" fmla="*/ 12 h 12"/>
                <a:gd name="T4" fmla="*/ 6 w 10"/>
                <a:gd name="T5" fmla="*/ 11 h 12"/>
                <a:gd name="T6" fmla="*/ 2 w 10"/>
                <a:gd name="T7" fmla="*/ 8 h 12"/>
                <a:gd name="T8" fmla="*/ 2 w 10"/>
                <a:gd name="T9" fmla="*/ 1 h 12"/>
                <a:gd name="T10" fmla="*/ 9 w 10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7" y="12"/>
                    <a:pt x="6" y="11"/>
                  </a:cubicBezTo>
                  <a:cubicBezTo>
                    <a:pt x="4" y="11"/>
                    <a:pt x="3" y="10"/>
                    <a:pt x="2" y="8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402"/>
            <p:cNvSpPr>
              <a:spLocks/>
            </p:cNvSpPr>
            <p:nvPr userDrawn="1"/>
          </p:nvSpPr>
          <p:spPr bwMode="auto">
            <a:xfrm>
              <a:off x="11020426" y="348138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6"/>
                    <a:pt x="4" y="7"/>
                    <a:pt x="3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403"/>
            <p:cNvSpPr>
              <a:spLocks/>
            </p:cNvSpPr>
            <p:nvPr userDrawn="1"/>
          </p:nvSpPr>
          <p:spPr bwMode="auto">
            <a:xfrm>
              <a:off x="11047413" y="3476625"/>
              <a:ext cx="15875" cy="19050"/>
            </a:xfrm>
            <a:custGeom>
              <a:avLst/>
              <a:gdLst>
                <a:gd name="T0" fmla="*/ 8 w 10"/>
                <a:gd name="T1" fmla="*/ 4 h 12"/>
                <a:gd name="T2" fmla="*/ 8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3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3" y="0"/>
                    <a:pt x="6" y="1"/>
                    <a:pt x="8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404"/>
            <p:cNvSpPr>
              <a:spLocks/>
            </p:cNvSpPr>
            <p:nvPr userDrawn="1"/>
          </p:nvSpPr>
          <p:spPr bwMode="auto">
            <a:xfrm>
              <a:off x="11042651" y="3470275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1405"/>
            <p:cNvSpPr>
              <a:spLocks/>
            </p:cNvSpPr>
            <p:nvPr userDrawn="1"/>
          </p:nvSpPr>
          <p:spPr bwMode="auto">
            <a:xfrm>
              <a:off x="11068051" y="3462338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406"/>
            <p:cNvSpPr>
              <a:spLocks/>
            </p:cNvSpPr>
            <p:nvPr userDrawn="1"/>
          </p:nvSpPr>
          <p:spPr bwMode="auto">
            <a:xfrm>
              <a:off x="11063288" y="345598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4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4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407"/>
            <p:cNvSpPr>
              <a:spLocks/>
            </p:cNvSpPr>
            <p:nvPr userDrawn="1"/>
          </p:nvSpPr>
          <p:spPr bwMode="auto">
            <a:xfrm>
              <a:off x="11014076" y="3451225"/>
              <a:ext cx="63500" cy="39688"/>
            </a:xfrm>
            <a:custGeom>
              <a:avLst/>
              <a:gdLst>
                <a:gd name="T0" fmla="*/ 0 w 40"/>
                <a:gd name="T1" fmla="*/ 25 h 25"/>
                <a:gd name="T2" fmla="*/ 40 w 40"/>
                <a:gd name="T3" fmla="*/ 1 h 25"/>
                <a:gd name="T4" fmla="*/ 40 w 40"/>
                <a:gd name="T5" fmla="*/ 0 h 25"/>
                <a:gd name="T6" fmla="*/ 0 w 40"/>
                <a:gd name="T7" fmla="*/ 24 h 25"/>
                <a:gd name="T8" fmla="*/ 0 w 4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5">
                  <a:moveTo>
                    <a:pt x="0" y="25"/>
                  </a:moveTo>
                  <a:cubicBezTo>
                    <a:pt x="14" y="18"/>
                    <a:pt x="27" y="10"/>
                    <a:pt x="40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7" y="9"/>
                    <a:pt x="14" y="17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408"/>
            <p:cNvSpPr>
              <a:spLocks/>
            </p:cNvSpPr>
            <p:nvPr userDrawn="1"/>
          </p:nvSpPr>
          <p:spPr bwMode="auto">
            <a:xfrm>
              <a:off x="11091863" y="3446463"/>
              <a:ext cx="17463" cy="17463"/>
            </a:xfrm>
            <a:custGeom>
              <a:avLst/>
              <a:gdLst>
                <a:gd name="T0" fmla="*/ 9 w 11"/>
                <a:gd name="T1" fmla="*/ 4 h 11"/>
                <a:gd name="T2" fmla="*/ 9 w 11"/>
                <a:gd name="T3" fmla="*/ 11 h 11"/>
                <a:gd name="T4" fmla="*/ 2 w 11"/>
                <a:gd name="T5" fmla="*/ 8 h 11"/>
                <a:gd name="T6" fmla="*/ 2 w 11"/>
                <a:gd name="T7" fmla="*/ 1 h 11"/>
                <a:gd name="T8" fmla="*/ 9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4"/>
                  </a:moveTo>
                  <a:cubicBezTo>
                    <a:pt x="11" y="7"/>
                    <a:pt x="9" y="11"/>
                    <a:pt x="9" y="11"/>
                  </a:cubicBezTo>
                  <a:cubicBezTo>
                    <a:pt x="9" y="11"/>
                    <a:pt x="4" y="11"/>
                    <a:pt x="2" y="8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409"/>
            <p:cNvSpPr>
              <a:spLocks/>
            </p:cNvSpPr>
            <p:nvPr userDrawn="1"/>
          </p:nvSpPr>
          <p:spPr bwMode="auto">
            <a:xfrm>
              <a:off x="11087101" y="344011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410"/>
            <p:cNvSpPr>
              <a:spLocks/>
            </p:cNvSpPr>
            <p:nvPr userDrawn="1"/>
          </p:nvSpPr>
          <p:spPr bwMode="auto">
            <a:xfrm>
              <a:off x="11112501" y="3430588"/>
              <a:ext cx="17463" cy="17463"/>
            </a:xfrm>
            <a:custGeom>
              <a:avLst/>
              <a:gdLst>
                <a:gd name="T0" fmla="*/ 9 w 11"/>
                <a:gd name="T1" fmla="*/ 4 h 11"/>
                <a:gd name="T2" fmla="*/ 9 w 11"/>
                <a:gd name="T3" fmla="*/ 11 h 11"/>
                <a:gd name="T4" fmla="*/ 2 w 11"/>
                <a:gd name="T5" fmla="*/ 9 h 11"/>
                <a:gd name="T6" fmla="*/ 2 w 11"/>
                <a:gd name="T7" fmla="*/ 1 h 11"/>
                <a:gd name="T8" fmla="*/ 9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4"/>
                  </a:moveTo>
                  <a:cubicBezTo>
                    <a:pt x="11" y="6"/>
                    <a:pt x="9" y="11"/>
                    <a:pt x="9" y="11"/>
                  </a:cubicBezTo>
                  <a:cubicBezTo>
                    <a:pt x="9" y="11"/>
                    <a:pt x="5" y="11"/>
                    <a:pt x="2" y="9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411"/>
            <p:cNvSpPr>
              <a:spLocks/>
            </p:cNvSpPr>
            <p:nvPr userDrawn="1"/>
          </p:nvSpPr>
          <p:spPr bwMode="auto">
            <a:xfrm>
              <a:off x="11107738" y="34242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412"/>
            <p:cNvSpPr>
              <a:spLocks/>
            </p:cNvSpPr>
            <p:nvPr userDrawn="1"/>
          </p:nvSpPr>
          <p:spPr bwMode="auto">
            <a:xfrm>
              <a:off x="11131551" y="3413125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10 w 11"/>
                <a:gd name="T3" fmla="*/ 11 h 12"/>
                <a:gd name="T4" fmla="*/ 3 w 11"/>
                <a:gd name="T5" fmla="*/ 9 h 12"/>
                <a:gd name="T6" fmla="*/ 2 w 11"/>
                <a:gd name="T7" fmla="*/ 2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6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3"/>
                    <a:pt x="2" y="2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413"/>
            <p:cNvSpPr>
              <a:spLocks/>
            </p:cNvSpPr>
            <p:nvPr userDrawn="1"/>
          </p:nvSpPr>
          <p:spPr bwMode="auto">
            <a:xfrm>
              <a:off x="11126788" y="3408363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6" y="5"/>
                    <a:pt x="5" y="7"/>
                    <a:pt x="4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414"/>
            <p:cNvSpPr>
              <a:spLocks/>
            </p:cNvSpPr>
            <p:nvPr userDrawn="1"/>
          </p:nvSpPr>
          <p:spPr bwMode="auto">
            <a:xfrm>
              <a:off x="11080751" y="3402013"/>
              <a:ext cx="57150" cy="47625"/>
            </a:xfrm>
            <a:custGeom>
              <a:avLst/>
              <a:gdLst>
                <a:gd name="T0" fmla="*/ 1 w 36"/>
                <a:gd name="T1" fmla="*/ 30 h 30"/>
                <a:gd name="T2" fmla="*/ 36 w 36"/>
                <a:gd name="T3" fmla="*/ 1 h 30"/>
                <a:gd name="T4" fmla="*/ 36 w 36"/>
                <a:gd name="T5" fmla="*/ 0 h 30"/>
                <a:gd name="T6" fmla="*/ 0 w 36"/>
                <a:gd name="T7" fmla="*/ 30 h 30"/>
                <a:gd name="T8" fmla="*/ 1 w 36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0">
                  <a:moveTo>
                    <a:pt x="1" y="30"/>
                  </a:moveTo>
                  <a:cubicBezTo>
                    <a:pt x="13" y="21"/>
                    <a:pt x="25" y="12"/>
                    <a:pt x="36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5" y="11"/>
                    <a:pt x="13" y="21"/>
                    <a:pt x="0" y="30"/>
                  </a:cubicBezTo>
                  <a:cubicBezTo>
                    <a:pt x="1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415"/>
            <p:cNvSpPr>
              <a:spLocks/>
            </p:cNvSpPr>
            <p:nvPr userDrawn="1"/>
          </p:nvSpPr>
          <p:spPr bwMode="auto">
            <a:xfrm>
              <a:off x="11152188" y="3394075"/>
              <a:ext cx="17463" cy="17463"/>
            </a:xfrm>
            <a:custGeom>
              <a:avLst/>
              <a:gdLst>
                <a:gd name="T0" fmla="*/ 9 w 11"/>
                <a:gd name="T1" fmla="*/ 3 h 11"/>
                <a:gd name="T2" fmla="*/ 11 w 11"/>
                <a:gd name="T3" fmla="*/ 10 h 11"/>
                <a:gd name="T4" fmla="*/ 3 w 11"/>
                <a:gd name="T5" fmla="*/ 8 h 11"/>
                <a:gd name="T6" fmla="*/ 2 w 11"/>
                <a:gd name="T7" fmla="*/ 1 h 11"/>
                <a:gd name="T8" fmla="*/ 9 w 11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3"/>
                  </a:moveTo>
                  <a:cubicBezTo>
                    <a:pt x="11" y="5"/>
                    <a:pt x="11" y="10"/>
                    <a:pt x="11" y="10"/>
                  </a:cubicBezTo>
                  <a:cubicBezTo>
                    <a:pt x="11" y="10"/>
                    <a:pt x="6" y="11"/>
                    <a:pt x="3" y="8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6" y="1"/>
                    <a:pt x="9" y="3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1416"/>
            <p:cNvSpPr>
              <a:spLocks/>
            </p:cNvSpPr>
            <p:nvPr userDrawn="1"/>
          </p:nvSpPr>
          <p:spPr bwMode="auto">
            <a:xfrm>
              <a:off x="11145838" y="3387725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5 w 9"/>
                <a:gd name="T3" fmla="*/ 8 h 8"/>
                <a:gd name="T4" fmla="*/ 0 w 9"/>
                <a:gd name="T5" fmla="*/ 4 h 8"/>
                <a:gd name="T6" fmla="*/ 4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5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417"/>
            <p:cNvSpPr>
              <a:spLocks/>
            </p:cNvSpPr>
            <p:nvPr userDrawn="1"/>
          </p:nvSpPr>
          <p:spPr bwMode="auto">
            <a:xfrm>
              <a:off x="11169651" y="3375025"/>
              <a:ext cx="17463" cy="17463"/>
            </a:xfrm>
            <a:custGeom>
              <a:avLst/>
              <a:gdLst>
                <a:gd name="T0" fmla="*/ 9 w 11"/>
                <a:gd name="T1" fmla="*/ 3 h 11"/>
                <a:gd name="T2" fmla="*/ 11 w 11"/>
                <a:gd name="T3" fmla="*/ 10 h 11"/>
                <a:gd name="T4" fmla="*/ 4 w 11"/>
                <a:gd name="T5" fmla="*/ 9 h 11"/>
                <a:gd name="T6" fmla="*/ 2 w 11"/>
                <a:gd name="T7" fmla="*/ 2 h 11"/>
                <a:gd name="T8" fmla="*/ 9 w 11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3"/>
                  </a:moveTo>
                  <a:cubicBezTo>
                    <a:pt x="11" y="5"/>
                    <a:pt x="11" y="10"/>
                    <a:pt x="11" y="10"/>
                  </a:cubicBezTo>
                  <a:cubicBezTo>
                    <a:pt x="11" y="10"/>
                    <a:pt x="6" y="11"/>
                    <a:pt x="4" y="9"/>
                  </a:cubicBezTo>
                  <a:cubicBezTo>
                    <a:pt x="1" y="6"/>
                    <a:pt x="0" y="3"/>
                    <a:pt x="2" y="2"/>
                  </a:cubicBezTo>
                  <a:cubicBezTo>
                    <a:pt x="3" y="0"/>
                    <a:pt x="6" y="0"/>
                    <a:pt x="9" y="3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418"/>
            <p:cNvSpPr>
              <a:spLocks/>
            </p:cNvSpPr>
            <p:nvPr userDrawn="1"/>
          </p:nvSpPr>
          <p:spPr bwMode="auto">
            <a:xfrm>
              <a:off x="11163301" y="3370263"/>
              <a:ext cx="12700" cy="12700"/>
            </a:xfrm>
            <a:custGeom>
              <a:avLst/>
              <a:gdLst>
                <a:gd name="T0" fmla="*/ 8 w 8"/>
                <a:gd name="T1" fmla="*/ 3 h 8"/>
                <a:gd name="T2" fmla="*/ 5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7" y="5"/>
                    <a:pt x="6" y="6"/>
                    <a:pt x="5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3" y="1"/>
                    <a:pt x="4" y="0"/>
                  </a:cubicBez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419"/>
            <p:cNvSpPr>
              <a:spLocks/>
            </p:cNvSpPr>
            <p:nvPr userDrawn="1"/>
          </p:nvSpPr>
          <p:spPr bwMode="auto">
            <a:xfrm>
              <a:off x="11185526" y="3355975"/>
              <a:ext cx="19050" cy="15875"/>
            </a:xfrm>
            <a:custGeom>
              <a:avLst/>
              <a:gdLst>
                <a:gd name="T0" fmla="*/ 9 w 12"/>
                <a:gd name="T1" fmla="*/ 2 h 10"/>
                <a:gd name="T2" fmla="*/ 12 w 12"/>
                <a:gd name="T3" fmla="*/ 9 h 10"/>
                <a:gd name="T4" fmla="*/ 4 w 12"/>
                <a:gd name="T5" fmla="*/ 8 h 10"/>
                <a:gd name="T6" fmla="*/ 2 w 12"/>
                <a:gd name="T7" fmla="*/ 1 h 10"/>
                <a:gd name="T8" fmla="*/ 9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2"/>
                  </a:moveTo>
                  <a:cubicBezTo>
                    <a:pt x="12" y="4"/>
                    <a:pt x="12" y="9"/>
                    <a:pt x="12" y="9"/>
                  </a:cubicBezTo>
                  <a:cubicBezTo>
                    <a:pt x="12" y="9"/>
                    <a:pt x="7" y="10"/>
                    <a:pt x="4" y="8"/>
                  </a:cubicBezTo>
                  <a:cubicBezTo>
                    <a:pt x="2" y="6"/>
                    <a:pt x="0" y="3"/>
                    <a:pt x="2" y="1"/>
                  </a:cubicBezTo>
                  <a:cubicBezTo>
                    <a:pt x="3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420"/>
            <p:cNvSpPr>
              <a:spLocks/>
            </p:cNvSpPr>
            <p:nvPr userDrawn="1"/>
          </p:nvSpPr>
          <p:spPr bwMode="auto">
            <a:xfrm>
              <a:off x="11180763" y="3349625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5 h 8"/>
                <a:gd name="T6" fmla="*/ 3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4" y="8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421"/>
            <p:cNvSpPr>
              <a:spLocks/>
            </p:cNvSpPr>
            <p:nvPr userDrawn="1"/>
          </p:nvSpPr>
          <p:spPr bwMode="auto">
            <a:xfrm>
              <a:off x="11141076" y="3343275"/>
              <a:ext cx="49213" cy="57150"/>
            </a:xfrm>
            <a:custGeom>
              <a:avLst/>
              <a:gdLst>
                <a:gd name="T0" fmla="*/ 0 w 31"/>
                <a:gd name="T1" fmla="*/ 36 h 36"/>
                <a:gd name="T2" fmla="*/ 31 w 31"/>
                <a:gd name="T3" fmla="*/ 1 h 36"/>
                <a:gd name="T4" fmla="*/ 31 w 31"/>
                <a:gd name="T5" fmla="*/ 0 h 36"/>
                <a:gd name="T6" fmla="*/ 0 w 31"/>
                <a:gd name="T7" fmla="*/ 35 h 36"/>
                <a:gd name="T8" fmla="*/ 0 w 31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6">
                  <a:moveTo>
                    <a:pt x="0" y="36"/>
                  </a:moveTo>
                  <a:cubicBezTo>
                    <a:pt x="12" y="25"/>
                    <a:pt x="22" y="13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1" y="13"/>
                    <a:pt x="11" y="24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422"/>
            <p:cNvSpPr>
              <a:spLocks/>
            </p:cNvSpPr>
            <p:nvPr userDrawn="1"/>
          </p:nvSpPr>
          <p:spPr bwMode="auto">
            <a:xfrm>
              <a:off x="11202988" y="3332163"/>
              <a:ext cx="19050" cy="15875"/>
            </a:xfrm>
            <a:custGeom>
              <a:avLst/>
              <a:gdLst>
                <a:gd name="T0" fmla="*/ 9 w 12"/>
                <a:gd name="T1" fmla="*/ 2 h 10"/>
                <a:gd name="T2" fmla="*/ 12 w 12"/>
                <a:gd name="T3" fmla="*/ 9 h 10"/>
                <a:gd name="T4" fmla="*/ 4 w 12"/>
                <a:gd name="T5" fmla="*/ 8 h 10"/>
                <a:gd name="T6" fmla="*/ 1 w 12"/>
                <a:gd name="T7" fmla="*/ 2 h 10"/>
                <a:gd name="T8" fmla="*/ 9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2"/>
                  </a:moveTo>
                  <a:cubicBezTo>
                    <a:pt x="12" y="4"/>
                    <a:pt x="12" y="9"/>
                    <a:pt x="12" y="9"/>
                  </a:cubicBezTo>
                  <a:cubicBezTo>
                    <a:pt x="12" y="9"/>
                    <a:pt x="7" y="10"/>
                    <a:pt x="4" y="8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3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423"/>
            <p:cNvSpPr>
              <a:spLocks/>
            </p:cNvSpPr>
            <p:nvPr userDrawn="1"/>
          </p:nvSpPr>
          <p:spPr bwMode="auto">
            <a:xfrm>
              <a:off x="11196638" y="3327400"/>
              <a:ext cx="12700" cy="12700"/>
            </a:xfrm>
            <a:custGeom>
              <a:avLst/>
              <a:gdLst>
                <a:gd name="T0" fmla="*/ 8 w 8"/>
                <a:gd name="T1" fmla="*/ 3 h 8"/>
                <a:gd name="T2" fmla="*/ 5 w 8"/>
                <a:gd name="T3" fmla="*/ 8 h 8"/>
                <a:gd name="T4" fmla="*/ 0 w 8"/>
                <a:gd name="T5" fmla="*/ 5 h 8"/>
                <a:gd name="T6" fmla="*/ 3 w 8"/>
                <a:gd name="T7" fmla="*/ 0 h 8"/>
                <a:gd name="T8" fmla="*/ 8 w 8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lnTo>
                    <a:pt x="5" y="8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424"/>
            <p:cNvSpPr>
              <a:spLocks/>
            </p:cNvSpPr>
            <p:nvPr userDrawn="1"/>
          </p:nvSpPr>
          <p:spPr bwMode="auto">
            <a:xfrm>
              <a:off x="11217276" y="3309938"/>
              <a:ext cx="19050" cy="17463"/>
            </a:xfrm>
            <a:custGeom>
              <a:avLst/>
              <a:gdLst>
                <a:gd name="T0" fmla="*/ 8 w 12"/>
                <a:gd name="T1" fmla="*/ 2 h 11"/>
                <a:gd name="T2" fmla="*/ 12 w 12"/>
                <a:gd name="T3" fmla="*/ 9 h 11"/>
                <a:gd name="T4" fmla="*/ 4 w 12"/>
                <a:gd name="T5" fmla="*/ 9 h 11"/>
                <a:gd name="T6" fmla="*/ 1 w 12"/>
                <a:gd name="T7" fmla="*/ 2 h 11"/>
                <a:gd name="T8" fmla="*/ 8 w 12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8" y="2"/>
                  </a:moveTo>
                  <a:cubicBezTo>
                    <a:pt x="11" y="4"/>
                    <a:pt x="12" y="9"/>
                    <a:pt x="12" y="9"/>
                  </a:cubicBezTo>
                  <a:cubicBezTo>
                    <a:pt x="12" y="9"/>
                    <a:pt x="7" y="11"/>
                    <a:pt x="4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2" y="1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425"/>
            <p:cNvSpPr>
              <a:spLocks/>
            </p:cNvSpPr>
            <p:nvPr userDrawn="1"/>
          </p:nvSpPr>
          <p:spPr bwMode="auto">
            <a:xfrm>
              <a:off x="11210926" y="3306763"/>
              <a:ext cx="12700" cy="11113"/>
            </a:xfrm>
            <a:custGeom>
              <a:avLst/>
              <a:gdLst>
                <a:gd name="T0" fmla="*/ 8 w 8"/>
                <a:gd name="T1" fmla="*/ 3 h 7"/>
                <a:gd name="T2" fmla="*/ 5 w 8"/>
                <a:gd name="T3" fmla="*/ 7 h 7"/>
                <a:gd name="T4" fmla="*/ 0 w 8"/>
                <a:gd name="T5" fmla="*/ 4 h 7"/>
                <a:gd name="T6" fmla="*/ 3 w 8"/>
                <a:gd name="T7" fmla="*/ 0 h 7"/>
                <a:gd name="T8" fmla="*/ 8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5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426"/>
            <p:cNvSpPr>
              <a:spLocks/>
            </p:cNvSpPr>
            <p:nvPr userDrawn="1"/>
          </p:nvSpPr>
          <p:spPr bwMode="auto">
            <a:xfrm>
              <a:off x="11229976" y="3287713"/>
              <a:ext cx="19050" cy="15875"/>
            </a:xfrm>
            <a:custGeom>
              <a:avLst/>
              <a:gdLst>
                <a:gd name="T0" fmla="*/ 8 w 12"/>
                <a:gd name="T1" fmla="*/ 2 h 10"/>
                <a:gd name="T2" fmla="*/ 12 w 12"/>
                <a:gd name="T3" fmla="*/ 8 h 10"/>
                <a:gd name="T4" fmla="*/ 5 w 12"/>
                <a:gd name="T5" fmla="*/ 9 h 10"/>
                <a:gd name="T6" fmla="*/ 1 w 12"/>
                <a:gd name="T7" fmla="*/ 2 h 10"/>
                <a:gd name="T8" fmla="*/ 8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8" y="2"/>
                  </a:moveTo>
                  <a:cubicBezTo>
                    <a:pt x="11" y="3"/>
                    <a:pt x="12" y="8"/>
                    <a:pt x="12" y="8"/>
                  </a:cubicBezTo>
                  <a:cubicBezTo>
                    <a:pt x="12" y="8"/>
                    <a:pt x="8" y="10"/>
                    <a:pt x="5" y="9"/>
                  </a:cubicBezTo>
                  <a:cubicBezTo>
                    <a:pt x="2" y="7"/>
                    <a:pt x="0" y="4"/>
                    <a:pt x="1" y="2"/>
                  </a:cubicBezTo>
                  <a:cubicBezTo>
                    <a:pt x="2" y="0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427"/>
            <p:cNvSpPr>
              <a:spLocks/>
            </p:cNvSpPr>
            <p:nvPr userDrawn="1"/>
          </p:nvSpPr>
          <p:spPr bwMode="auto">
            <a:xfrm>
              <a:off x="11223626" y="3284538"/>
              <a:ext cx="11113" cy="12700"/>
            </a:xfrm>
            <a:custGeom>
              <a:avLst/>
              <a:gdLst>
                <a:gd name="T0" fmla="*/ 7 w 7"/>
                <a:gd name="T1" fmla="*/ 2 h 8"/>
                <a:gd name="T2" fmla="*/ 5 w 7"/>
                <a:gd name="T3" fmla="*/ 8 h 8"/>
                <a:gd name="T4" fmla="*/ 0 w 7"/>
                <a:gd name="T5" fmla="*/ 5 h 8"/>
                <a:gd name="T6" fmla="*/ 2 w 7"/>
                <a:gd name="T7" fmla="*/ 0 h 8"/>
                <a:gd name="T8" fmla="*/ 7 w 7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2"/>
                  </a:moveTo>
                  <a:lnTo>
                    <a:pt x="5" y="8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428"/>
            <p:cNvSpPr>
              <a:spLocks/>
            </p:cNvSpPr>
            <p:nvPr userDrawn="1"/>
          </p:nvSpPr>
          <p:spPr bwMode="auto">
            <a:xfrm>
              <a:off x="11191876" y="3278188"/>
              <a:ext cx="38100" cy="63500"/>
            </a:xfrm>
            <a:custGeom>
              <a:avLst/>
              <a:gdLst>
                <a:gd name="T0" fmla="*/ 1 w 24"/>
                <a:gd name="T1" fmla="*/ 40 h 40"/>
                <a:gd name="T2" fmla="*/ 24 w 24"/>
                <a:gd name="T3" fmla="*/ 0 h 40"/>
                <a:gd name="T4" fmla="*/ 24 w 24"/>
                <a:gd name="T5" fmla="*/ 0 h 40"/>
                <a:gd name="T6" fmla="*/ 0 w 24"/>
                <a:gd name="T7" fmla="*/ 39 h 40"/>
                <a:gd name="T8" fmla="*/ 1 w 24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0">
                  <a:moveTo>
                    <a:pt x="1" y="40"/>
                  </a:moveTo>
                  <a:cubicBezTo>
                    <a:pt x="10" y="27"/>
                    <a:pt x="18" y="14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7" y="13"/>
                    <a:pt x="9" y="27"/>
                    <a:pt x="0" y="39"/>
                  </a:cubicBezTo>
                  <a:cubicBezTo>
                    <a:pt x="1" y="40"/>
                    <a:pt x="1" y="40"/>
                    <a:pt x="1" y="4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Rectangle 1429"/>
            <p:cNvSpPr>
              <a:spLocks noChangeArrowheads="1"/>
            </p:cNvSpPr>
            <p:nvPr userDrawn="1"/>
          </p:nvSpPr>
          <p:spPr bwMode="auto">
            <a:xfrm>
              <a:off x="10907713" y="3190875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430"/>
            <p:cNvSpPr>
              <a:spLocks/>
            </p:cNvSpPr>
            <p:nvPr userDrawn="1"/>
          </p:nvSpPr>
          <p:spPr bwMode="auto">
            <a:xfrm>
              <a:off x="10837863" y="3190875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9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9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Rectangle 1431"/>
            <p:cNvSpPr>
              <a:spLocks noChangeArrowheads="1"/>
            </p:cNvSpPr>
            <p:nvPr userDrawn="1"/>
          </p:nvSpPr>
          <p:spPr bwMode="auto">
            <a:xfrm>
              <a:off x="10823576" y="3143250"/>
              <a:ext cx="254000" cy="47625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Oval 1432"/>
            <p:cNvSpPr>
              <a:spLocks noChangeArrowheads="1"/>
            </p:cNvSpPr>
            <p:nvPr userDrawn="1"/>
          </p:nvSpPr>
          <p:spPr bwMode="auto">
            <a:xfrm>
              <a:off x="9748838" y="3494088"/>
              <a:ext cx="163513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Oval 1433"/>
            <p:cNvSpPr>
              <a:spLocks noChangeArrowheads="1"/>
            </p:cNvSpPr>
            <p:nvPr userDrawn="1"/>
          </p:nvSpPr>
          <p:spPr bwMode="auto">
            <a:xfrm>
              <a:off x="9772651" y="3524250"/>
              <a:ext cx="115888" cy="144463"/>
            </a:xfrm>
            <a:prstGeom prst="ellipse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Rectangle 1434"/>
            <p:cNvSpPr>
              <a:spLocks noChangeArrowheads="1"/>
            </p:cNvSpPr>
            <p:nvPr userDrawn="1"/>
          </p:nvSpPr>
          <p:spPr bwMode="auto">
            <a:xfrm>
              <a:off x="10810876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Rectangle 1435"/>
            <p:cNvSpPr>
              <a:spLocks noChangeArrowheads="1"/>
            </p:cNvSpPr>
            <p:nvPr userDrawn="1"/>
          </p:nvSpPr>
          <p:spPr bwMode="auto">
            <a:xfrm>
              <a:off x="10810876" y="4433888"/>
              <a:ext cx="193675" cy="447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Rectangle 1436"/>
            <p:cNvSpPr>
              <a:spLocks noChangeArrowheads="1"/>
            </p:cNvSpPr>
            <p:nvPr userDrawn="1"/>
          </p:nvSpPr>
          <p:spPr bwMode="auto">
            <a:xfrm>
              <a:off x="10837863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Rectangle 1437"/>
            <p:cNvSpPr>
              <a:spLocks noChangeArrowheads="1"/>
            </p:cNvSpPr>
            <p:nvPr userDrawn="1"/>
          </p:nvSpPr>
          <p:spPr bwMode="auto">
            <a:xfrm>
              <a:off x="10837863" y="4675188"/>
              <a:ext cx="139700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Rectangle 1438"/>
            <p:cNvSpPr>
              <a:spLocks noChangeArrowheads="1"/>
            </p:cNvSpPr>
            <p:nvPr userDrawn="1"/>
          </p:nvSpPr>
          <p:spPr bwMode="auto">
            <a:xfrm>
              <a:off x="10837863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Rectangle 1439"/>
            <p:cNvSpPr>
              <a:spLocks noChangeArrowheads="1"/>
            </p:cNvSpPr>
            <p:nvPr userDrawn="1"/>
          </p:nvSpPr>
          <p:spPr bwMode="auto">
            <a:xfrm>
              <a:off x="10837863" y="4467225"/>
              <a:ext cx="139700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Rectangle 1440"/>
            <p:cNvSpPr>
              <a:spLocks noChangeArrowheads="1"/>
            </p:cNvSpPr>
            <p:nvPr userDrawn="1"/>
          </p:nvSpPr>
          <p:spPr bwMode="auto">
            <a:xfrm>
              <a:off x="10375901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Rectangle 1441"/>
            <p:cNvSpPr>
              <a:spLocks noChangeArrowheads="1"/>
            </p:cNvSpPr>
            <p:nvPr userDrawn="1"/>
          </p:nvSpPr>
          <p:spPr bwMode="auto">
            <a:xfrm>
              <a:off x="10402888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Rectangle 1442"/>
            <p:cNvSpPr>
              <a:spLocks noChangeArrowheads="1"/>
            </p:cNvSpPr>
            <p:nvPr userDrawn="1"/>
          </p:nvSpPr>
          <p:spPr bwMode="auto">
            <a:xfrm>
              <a:off x="10402888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Rectangle 1443"/>
            <p:cNvSpPr>
              <a:spLocks noChangeArrowheads="1"/>
            </p:cNvSpPr>
            <p:nvPr userDrawn="1"/>
          </p:nvSpPr>
          <p:spPr bwMode="auto">
            <a:xfrm>
              <a:off x="9748838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Rectangle 1444"/>
            <p:cNvSpPr>
              <a:spLocks noChangeArrowheads="1"/>
            </p:cNvSpPr>
            <p:nvPr userDrawn="1"/>
          </p:nvSpPr>
          <p:spPr bwMode="auto">
            <a:xfrm>
              <a:off x="9764713" y="4760913"/>
              <a:ext cx="141288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Rectangle 1445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1784350" cy="68263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Rectangle 1446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1784350" cy="68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Rectangle 1447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560388" cy="6826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448"/>
            <p:cNvSpPr>
              <a:spLocks/>
            </p:cNvSpPr>
            <p:nvPr userDrawn="1"/>
          </p:nvSpPr>
          <p:spPr bwMode="auto">
            <a:xfrm>
              <a:off x="9590088" y="4437063"/>
              <a:ext cx="1685925" cy="0"/>
            </a:xfrm>
            <a:custGeom>
              <a:avLst/>
              <a:gdLst>
                <a:gd name="T0" fmla="*/ 0 w 1062"/>
                <a:gd name="T1" fmla="*/ 1062 w 1062"/>
                <a:gd name="T2" fmla="*/ 0 w 106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62">
                  <a:moveTo>
                    <a:pt x="0" y="0"/>
                  </a:moveTo>
                  <a:lnTo>
                    <a:pt x="1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A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449"/>
            <p:cNvSpPr>
              <a:spLocks/>
            </p:cNvSpPr>
            <p:nvPr userDrawn="1"/>
          </p:nvSpPr>
          <p:spPr bwMode="auto">
            <a:xfrm>
              <a:off x="9590088" y="4437063"/>
              <a:ext cx="1685925" cy="0"/>
            </a:xfrm>
            <a:custGeom>
              <a:avLst/>
              <a:gdLst>
                <a:gd name="T0" fmla="*/ 0 w 1062"/>
                <a:gd name="T1" fmla="*/ 1062 w 1062"/>
                <a:gd name="T2" fmla="*/ 0 w 106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62">
                  <a:moveTo>
                    <a:pt x="0" y="0"/>
                  </a:moveTo>
                  <a:lnTo>
                    <a:pt x="106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450"/>
            <p:cNvSpPr>
              <a:spLocks/>
            </p:cNvSpPr>
            <p:nvPr userDrawn="1"/>
          </p:nvSpPr>
          <p:spPr bwMode="auto">
            <a:xfrm>
              <a:off x="960120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Rectangle 1451"/>
            <p:cNvSpPr>
              <a:spLocks noChangeArrowheads="1"/>
            </p:cNvSpPr>
            <p:nvPr userDrawn="1"/>
          </p:nvSpPr>
          <p:spPr bwMode="auto">
            <a:xfrm>
              <a:off x="96027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452"/>
            <p:cNvSpPr>
              <a:spLocks/>
            </p:cNvSpPr>
            <p:nvPr userDrawn="1"/>
          </p:nvSpPr>
          <p:spPr bwMode="auto">
            <a:xfrm>
              <a:off x="96266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Rectangle 1453"/>
            <p:cNvSpPr>
              <a:spLocks noChangeArrowheads="1"/>
            </p:cNvSpPr>
            <p:nvPr userDrawn="1"/>
          </p:nvSpPr>
          <p:spPr bwMode="auto">
            <a:xfrm>
              <a:off x="96281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454"/>
            <p:cNvSpPr>
              <a:spLocks/>
            </p:cNvSpPr>
            <p:nvPr userDrawn="1"/>
          </p:nvSpPr>
          <p:spPr bwMode="auto">
            <a:xfrm>
              <a:off x="96520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Rectangle 1455"/>
            <p:cNvSpPr>
              <a:spLocks noChangeArrowheads="1"/>
            </p:cNvSpPr>
            <p:nvPr userDrawn="1"/>
          </p:nvSpPr>
          <p:spPr bwMode="auto">
            <a:xfrm>
              <a:off x="96535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Rectangle 1456"/>
            <p:cNvSpPr>
              <a:spLocks noChangeArrowheads="1"/>
            </p:cNvSpPr>
            <p:nvPr userDrawn="1"/>
          </p:nvSpPr>
          <p:spPr bwMode="auto">
            <a:xfrm>
              <a:off x="95948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1457"/>
            <p:cNvSpPr>
              <a:spLocks/>
            </p:cNvSpPr>
            <p:nvPr userDrawn="1"/>
          </p:nvSpPr>
          <p:spPr bwMode="auto">
            <a:xfrm>
              <a:off x="95948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458"/>
            <p:cNvSpPr>
              <a:spLocks/>
            </p:cNvSpPr>
            <p:nvPr userDrawn="1"/>
          </p:nvSpPr>
          <p:spPr bwMode="auto">
            <a:xfrm>
              <a:off x="96805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Rectangle 1459"/>
            <p:cNvSpPr>
              <a:spLocks noChangeArrowheads="1"/>
            </p:cNvSpPr>
            <p:nvPr userDrawn="1"/>
          </p:nvSpPr>
          <p:spPr bwMode="auto">
            <a:xfrm>
              <a:off x="96821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460"/>
            <p:cNvSpPr>
              <a:spLocks/>
            </p:cNvSpPr>
            <p:nvPr userDrawn="1"/>
          </p:nvSpPr>
          <p:spPr bwMode="auto">
            <a:xfrm>
              <a:off x="97059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Rectangle 1461"/>
            <p:cNvSpPr>
              <a:spLocks noChangeArrowheads="1"/>
            </p:cNvSpPr>
            <p:nvPr userDrawn="1"/>
          </p:nvSpPr>
          <p:spPr bwMode="auto">
            <a:xfrm>
              <a:off x="97075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1462"/>
            <p:cNvSpPr>
              <a:spLocks/>
            </p:cNvSpPr>
            <p:nvPr userDrawn="1"/>
          </p:nvSpPr>
          <p:spPr bwMode="auto">
            <a:xfrm>
              <a:off x="97313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Rectangle 1463"/>
            <p:cNvSpPr>
              <a:spLocks noChangeArrowheads="1"/>
            </p:cNvSpPr>
            <p:nvPr userDrawn="1"/>
          </p:nvSpPr>
          <p:spPr bwMode="auto">
            <a:xfrm>
              <a:off x="97329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Rectangle 1464"/>
            <p:cNvSpPr>
              <a:spLocks noChangeArrowheads="1"/>
            </p:cNvSpPr>
            <p:nvPr userDrawn="1"/>
          </p:nvSpPr>
          <p:spPr bwMode="auto">
            <a:xfrm>
              <a:off x="9674226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1465"/>
            <p:cNvSpPr>
              <a:spLocks/>
            </p:cNvSpPr>
            <p:nvPr userDrawn="1"/>
          </p:nvSpPr>
          <p:spPr bwMode="auto">
            <a:xfrm>
              <a:off x="9674226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1466"/>
            <p:cNvSpPr>
              <a:spLocks/>
            </p:cNvSpPr>
            <p:nvPr userDrawn="1"/>
          </p:nvSpPr>
          <p:spPr bwMode="auto">
            <a:xfrm>
              <a:off x="976153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Rectangle 1467"/>
            <p:cNvSpPr>
              <a:spLocks noChangeArrowheads="1"/>
            </p:cNvSpPr>
            <p:nvPr userDrawn="1"/>
          </p:nvSpPr>
          <p:spPr bwMode="auto">
            <a:xfrm>
              <a:off x="976312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1468"/>
            <p:cNvSpPr>
              <a:spLocks/>
            </p:cNvSpPr>
            <p:nvPr userDrawn="1"/>
          </p:nvSpPr>
          <p:spPr bwMode="auto">
            <a:xfrm>
              <a:off x="978693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Rectangle 1469"/>
            <p:cNvSpPr>
              <a:spLocks noChangeArrowheads="1"/>
            </p:cNvSpPr>
            <p:nvPr userDrawn="1"/>
          </p:nvSpPr>
          <p:spPr bwMode="auto">
            <a:xfrm>
              <a:off x="97885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1470"/>
            <p:cNvSpPr>
              <a:spLocks/>
            </p:cNvSpPr>
            <p:nvPr userDrawn="1"/>
          </p:nvSpPr>
          <p:spPr bwMode="auto">
            <a:xfrm>
              <a:off x="98123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Rectangle 1471"/>
            <p:cNvSpPr>
              <a:spLocks noChangeArrowheads="1"/>
            </p:cNvSpPr>
            <p:nvPr userDrawn="1"/>
          </p:nvSpPr>
          <p:spPr bwMode="auto">
            <a:xfrm>
              <a:off x="98139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Rectangle 1472"/>
            <p:cNvSpPr>
              <a:spLocks noChangeArrowheads="1"/>
            </p:cNvSpPr>
            <p:nvPr userDrawn="1"/>
          </p:nvSpPr>
          <p:spPr bwMode="auto">
            <a:xfrm>
              <a:off x="9755188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1473"/>
            <p:cNvSpPr>
              <a:spLocks/>
            </p:cNvSpPr>
            <p:nvPr userDrawn="1"/>
          </p:nvSpPr>
          <p:spPr bwMode="auto">
            <a:xfrm>
              <a:off x="9755188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1474"/>
            <p:cNvSpPr>
              <a:spLocks/>
            </p:cNvSpPr>
            <p:nvPr userDrawn="1"/>
          </p:nvSpPr>
          <p:spPr bwMode="auto">
            <a:xfrm>
              <a:off x="98409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Rectangle 1475"/>
            <p:cNvSpPr>
              <a:spLocks noChangeArrowheads="1"/>
            </p:cNvSpPr>
            <p:nvPr userDrawn="1"/>
          </p:nvSpPr>
          <p:spPr bwMode="auto">
            <a:xfrm>
              <a:off x="98425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476"/>
            <p:cNvSpPr>
              <a:spLocks/>
            </p:cNvSpPr>
            <p:nvPr userDrawn="1"/>
          </p:nvSpPr>
          <p:spPr bwMode="auto">
            <a:xfrm>
              <a:off x="98663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Rectangle 1477"/>
            <p:cNvSpPr>
              <a:spLocks noChangeArrowheads="1"/>
            </p:cNvSpPr>
            <p:nvPr userDrawn="1"/>
          </p:nvSpPr>
          <p:spPr bwMode="auto">
            <a:xfrm>
              <a:off x="98679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478"/>
            <p:cNvSpPr>
              <a:spLocks/>
            </p:cNvSpPr>
            <p:nvPr userDrawn="1"/>
          </p:nvSpPr>
          <p:spPr bwMode="auto">
            <a:xfrm>
              <a:off x="98917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Rectangle 1479"/>
            <p:cNvSpPr>
              <a:spLocks noChangeArrowheads="1"/>
            </p:cNvSpPr>
            <p:nvPr userDrawn="1"/>
          </p:nvSpPr>
          <p:spPr bwMode="auto">
            <a:xfrm>
              <a:off x="98933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Rectangle 1480"/>
            <p:cNvSpPr>
              <a:spLocks noChangeArrowheads="1"/>
            </p:cNvSpPr>
            <p:nvPr userDrawn="1"/>
          </p:nvSpPr>
          <p:spPr bwMode="auto">
            <a:xfrm>
              <a:off x="983456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1481"/>
            <p:cNvSpPr>
              <a:spLocks/>
            </p:cNvSpPr>
            <p:nvPr userDrawn="1"/>
          </p:nvSpPr>
          <p:spPr bwMode="auto">
            <a:xfrm>
              <a:off x="983456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1482"/>
            <p:cNvSpPr>
              <a:spLocks/>
            </p:cNvSpPr>
            <p:nvPr userDrawn="1"/>
          </p:nvSpPr>
          <p:spPr bwMode="auto">
            <a:xfrm>
              <a:off x="99202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Rectangle 1483"/>
            <p:cNvSpPr>
              <a:spLocks noChangeArrowheads="1"/>
            </p:cNvSpPr>
            <p:nvPr userDrawn="1"/>
          </p:nvSpPr>
          <p:spPr bwMode="auto">
            <a:xfrm>
              <a:off x="99218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1484"/>
            <p:cNvSpPr>
              <a:spLocks/>
            </p:cNvSpPr>
            <p:nvPr userDrawn="1"/>
          </p:nvSpPr>
          <p:spPr bwMode="auto">
            <a:xfrm>
              <a:off x="99472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Rectangle 1485"/>
            <p:cNvSpPr>
              <a:spLocks noChangeArrowheads="1"/>
            </p:cNvSpPr>
            <p:nvPr userDrawn="1"/>
          </p:nvSpPr>
          <p:spPr bwMode="auto">
            <a:xfrm>
              <a:off x="994886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1486"/>
            <p:cNvSpPr>
              <a:spLocks/>
            </p:cNvSpPr>
            <p:nvPr userDrawn="1"/>
          </p:nvSpPr>
          <p:spPr bwMode="auto">
            <a:xfrm>
              <a:off x="99726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Rectangle 1487"/>
            <p:cNvSpPr>
              <a:spLocks noChangeArrowheads="1"/>
            </p:cNvSpPr>
            <p:nvPr userDrawn="1"/>
          </p:nvSpPr>
          <p:spPr bwMode="auto">
            <a:xfrm>
              <a:off x="99742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Rectangle 1488"/>
            <p:cNvSpPr>
              <a:spLocks noChangeArrowheads="1"/>
            </p:cNvSpPr>
            <p:nvPr userDrawn="1"/>
          </p:nvSpPr>
          <p:spPr bwMode="auto">
            <a:xfrm>
              <a:off x="991552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489"/>
            <p:cNvSpPr>
              <a:spLocks/>
            </p:cNvSpPr>
            <p:nvPr userDrawn="1"/>
          </p:nvSpPr>
          <p:spPr bwMode="auto">
            <a:xfrm>
              <a:off x="9915526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490"/>
            <p:cNvSpPr>
              <a:spLocks/>
            </p:cNvSpPr>
            <p:nvPr userDrawn="1"/>
          </p:nvSpPr>
          <p:spPr bwMode="auto">
            <a:xfrm>
              <a:off x="100012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Rectangle 1491"/>
            <p:cNvSpPr>
              <a:spLocks noChangeArrowheads="1"/>
            </p:cNvSpPr>
            <p:nvPr userDrawn="1"/>
          </p:nvSpPr>
          <p:spPr bwMode="auto">
            <a:xfrm>
              <a:off x="100028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1492"/>
            <p:cNvSpPr>
              <a:spLocks/>
            </p:cNvSpPr>
            <p:nvPr userDrawn="1"/>
          </p:nvSpPr>
          <p:spPr bwMode="auto">
            <a:xfrm>
              <a:off x="100266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Rectangle 1493"/>
            <p:cNvSpPr>
              <a:spLocks noChangeArrowheads="1"/>
            </p:cNvSpPr>
            <p:nvPr userDrawn="1"/>
          </p:nvSpPr>
          <p:spPr bwMode="auto">
            <a:xfrm>
              <a:off x="100282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1494"/>
            <p:cNvSpPr>
              <a:spLocks/>
            </p:cNvSpPr>
            <p:nvPr userDrawn="1"/>
          </p:nvSpPr>
          <p:spPr bwMode="auto">
            <a:xfrm>
              <a:off x="100520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Rectangle 1495"/>
            <p:cNvSpPr>
              <a:spLocks noChangeArrowheads="1"/>
            </p:cNvSpPr>
            <p:nvPr userDrawn="1"/>
          </p:nvSpPr>
          <p:spPr bwMode="auto">
            <a:xfrm>
              <a:off x="100536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Rectangle 1496"/>
            <p:cNvSpPr>
              <a:spLocks noChangeArrowheads="1"/>
            </p:cNvSpPr>
            <p:nvPr userDrawn="1"/>
          </p:nvSpPr>
          <p:spPr bwMode="auto">
            <a:xfrm>
              <a:off x="999490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1497"/>
            <p:cNvSpPr>
              <a:spLocks/>
            </p:cNvSpPr>
            <p:nvPr userDrawn="1"/>
          </p:nvSpPr>
          <p:spPr bwMode="auto">
            <a:xfrm>
              <a:off x="999490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1498"/>
            <p:cNvSpPr>
              <a:spLocks/>
            </p:cNvSpPr>
            <p:nvPr userDrawn="1"/>
          </p:nvSpPr>
          <p:spPr bwMode="auto">
            <a:xfrm>
              <a:off x="100806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Rectangle 1499"/>
            <p:cNvSpPr>
              <a:spLocks noChangeArrowheads="1"/>
            </p:cNvSpPr>
            <p:nvPr userDrawn="1"/>
          </p:nvSpPr>
          <p:spPr bwMode="auto">
            <a:xfrm>
              <a:off x="100822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1500"/>
            <p:cNvSpPr>
              <a:spLocks/>
            </p:cNvSpPr>
            <p:nvPr userDrawn="1"/>
          </p:nvSpPr>
          <p:spPr bwMode="auto">
            <a:xfrm>
              <a:off x="101060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Rectangle 1501"/>
            <p:cNvSpPr>
              <a:spLocks noChangeArrowheads="1"/>
            </p:cNvSpPr>
            <p:nvPr userDrawn="1"/>
          </p:nvSpPr>
          <p:spPr bwMode="auto">
            <a:xfrm>
              <a:off x="101076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1502"/>
            <p:cNvSpPr>
              <a:spLocks/>
            </p:cNvSpPr>
            <p:nvPr userDrawn="1"/>
          </p:nvSpPr>
          <p:spPr bwMode="auto">
            <a:xfrm>
              <a:off x="101330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Rectangle 1503"/>
            <p:cNvSpPr>
              <a:spLocks noChangeArrowheads="1"/>
            </p:cNvSpPr>
            <p:nvPr userDrawn="1"/>
          </p:nvSpPr>
          <p:spPr bwMode="auto">
            <a:xfrm>
              <a:off x="1013460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Rectangle 1504"/>
            <p:cNvSpPr>
              <a:spLocks noChangeArrowheads="1"/>
            </p:cNvSpPr>
            <p:nvPr userDrawn="1"/>
          </p:nvSpPr>
          <p:spPr bwMode="auto">
            <a:xfrm>
              <a:off x="1007586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1505"/>
            <p:cNvSpPr>
              <a:spLocks/>
            </p:cNvSpPr>
            <p:nvPr userDrawn="1"/>
          </p:nvSpPr>
          <p:spPr bwMode="auto">
            <a:xfrm>
              <a:off x="1007586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1506"/>
            <p:cNvSpPr>
              <a:spLocks/>
            </p:cNvSpPr>
            <p:nvPr userDrawn="1"/>
          </p:nvSpPr>
          <p:spPr bwMode="auto">
            <a:xfrm>
              <a:off x="1016158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Rectangle 1507"/>
            <p:cNvSpPr>
              <a:spLocks noChangeArrowheads="1"/>
            </p:cNvSpPr>
            <p:nvPr userDrawn="1"/>
          </p:nvSpPr>
          <p:spPr bwMode="auto">
            <a:xfrm>
              <a:off x="1016317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1508"/>
            <p:cNvSpPr>
              <a:spLocks/>
            </p:cNvSpPr>
            <p:nvPr userDrawn="1"/>
          </p:nvSpPr>
          <p:spPr bwMode="auto">
            <a:xfrm>
              <a:off x="101869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Rectangle 1509"/>
            <p:cNvSpPr>
              <a:spLocks noChangeArrowheads="1"/>
            </p:cNvSpPr>
            <p:nvPr userDrawn="1"/>
          </p:nvSpPr>
          <p:spPr bwMode="auto">
            <a:xfrm>
              <a:off x="101885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1510"/>
            <p:cNvSpPr>
              <a:spLocks/>
            </p:cNvSpPr>
            <p:nvPr userDrawn="1"/>
          </p:nvSpPr>
          <p:spPr bwMode="auto">
            <a:xfrm>
              <a:off x="102123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Rectangle 1511"/>
            <p:cNvSpPr>
              <a:spLocks noChangeArrowheads="1"/>
            </p:cNvSpPr>
            <p:nvPr userDrawn="1"/>
          </p:nvSpPr>
          <p:spPr bwMode="auto">
            <a:xfrm>
              <a:off x="102139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Rectangle 1512"/>
            <p:cNvSpPr>
              <a:spLocks noChangeArrowheads="1"/>
            </p:cNvSpPr>
            <p:nvPr userDrawn="1"/>
          </p:nvSpPr>
          <p:spPr bwMode="auto">
            <a:xfrm>
              <a:off x="1015523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1513"/>
            <p:cNvSpPr>
              <a:spLocks/>
            </p:cNvSpPr>
            <p:nvPr userDrawn="1"/>
          </p:nvSpPr>
          <p:spPr bwMode="auto">
            <a:xfrm>
              <a:off x="1015523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1514"/>
            <p:cNvSpPr>
              <a:spLocks/>
            </p:cNvSpPr>
            <p:nvPr userDrawn="1"/>
          </p:nvSpPr>
          <p:spPr bwMode="auto">
            <a:xfrm>
              <a:off x="102409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Rectangle 1515"/>
            <p:cNvSpPr>
              <a:spLocks noChangeArrowheads="1"/>
            </p:cNvSpPr>
            <p:nvPr userDrawn="1"/>
          </p:nvSpPr>
          <p:spPr bwMode="auto">
            <a:xfrm>
              <a:off x="102425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1516"/>
            <p:cNvSpPr>
              <a:spLocks/>
            </p:cNvSpPr>
            <p:nvPr userDrawn="1"/>
          </p:nvSpPr>
          <p:spPr bwMode="auto">
            <a:xfrm>
              <a:off x="102663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Rectangle 1517"/>
            <p:cNvSpPr>
              <a:spLocks noChangeArrowheads="1"/>
            </p:cNvSpPr>
            <p:nvPr userDrawn="1"/>
          </p:nvSpPr>
          <p:spPr bwMode="auto">
            <a:xfrm>
              <a:off x="102679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1518"/>
            <p:cNvSpPr>
              <a:spLocks/>
            </p:cNvSpPr>
            <p:nvPr userDrawn="1"/>
          </p:nvSpPr>
          <p:spPr bwMode="auto">
            <a:xfrm>
              <a:off x="102917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Rectangle 1519"/>
            <p:cNvSpPr>
              <a:spLocks noChangeArrowheads="1"/>
            </p:cNvSpPr>
            <p:nvPr userDrawn="1"/>
          </p:nvSpPr>
          <p:spPr bwMode="auto">
            <a:xfrm>
              <a:off x="102933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Rectangle 1520"/>
            <p:cNvSpPr>
              <a:spLocks noChangeArrowheads="1"/>
            </p:cNvSpPr>
            <p:nvPr userDrawn="1"/>
          </p:nvSpPr>
          <p:spPr bwMode="auto">
            <a:xfrm>
              <a:off x="1023461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1521"/>
            <p:cNvSpPr>
              <a:spLocks/>
            </p:cNvSpPr>
            <p:nvPr userDrawn="1"/>
          </p:nvSpPr>
          <p:spPr bwMode="auto">
            <a:xfrm>
              <a:off x="1023461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1522"/>
            <p:cNvSpPr>
              <a:spLocks/>
            </p:cNvSpPr>
            <p:nvPr userDrawn="1"/>
          </p:nvSpPr>
          <p:spPr bwMode="auto">
            <a:xfrm>
              <a:off x="103219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Rectangle 1523"/>
            <p:cNvSpPr>
              <a:spLocks noChangeArrowheads="1"/>
            </p:cNvSpPr>
            <p:nvPr userDrawn="1"/>
          </p:nvSpPr>
          <p:spPr bwMode="auto">
            <a:xfrm>
              <a:off x="103219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1524"/>
            <p:cNvSpPr>
              <a:spLocks/>
            </p:cNvSpPr>
            <p:nvPr userDrawn="1"/>
          </p:nvSpPr>
          <p:spPr bwMode="auto">
            <a:xfrm>
              <a:off x="103473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Rectangle 1525"/>
            <p:cNvSpPr>
              <a:spLocks noChangeArrowheads="1"/>
            </p:cNvSpPr>
            <p:nvPr userDrawn="1"/>
          </p:nvSpPr>
          <p:spPr bwMode="auto">
            <a:xfrm>
              <a:off x="1034891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1526"/>
            <p:cNvSpPr>
              <a:spLocks/>
            </p:cNvSpPr>
            <p:nvPr userDrawn="1"/>
          </p:nvSpPr>
          <p:spPr bwMode="auto">
            <a:xfrm>
              <a:off x="103727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Rectangle 1527"/>
            <p:cNvSpPr>
              <a:spLocks noChangeArrowheads="1"/>
            </p:cNvSpPr>
            <p:nvPr userDrawn="1"/>
          </p:nvSpPr>
          <p:spPr bwMode="auto">
            <a:xfrm>
              <a:off x="103743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Rectangle 1528"/>
            <p:cNvSpPr>
              <a:spLocks noChangeArrowheads="1"/>
            </p:cNvSpPr>
            <p:nvPr userDrawn="1"/>
          </p:nvSpPr>
          <p:spPr bwMode="auto">
            <a:xfrm>
              <a:off x="1031557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1529"/>
            <p:cNvSpPr>
              <a:spLocks/>
            </p:cNvSpPr>
            <p:nvPr userDrawn="1"/>
          </p:nvSpPr>
          <p:spPr bwMode="auto">
            <a:xfrm>
              <a:off x="10315576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1530"/>
            <p:cNvSpPr>
              <a:spLocks/>
            </p:cNvSpPr>
            <p:nvPr userDrawn="1"/>
          </p:nvSpPr>
          <p:spPr bwMode="auto">
            <a:xfrm>
              <a:off x="104013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Rectangle 1531"/>
            <p:cNvSpPr>
              <a:spLocks noChangeArrowheads="1"/>
            </p:cNvSpPr>
            <p:nvPr userDrawn="1"/>
          </p:nvSpPr>
          <p:spPr bwMode="auto">
            <a:xfrm>
              <a:off x="104028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1532"/>
            <p:cNvSpPr>
              <a:spLocks/>
            </p:cNvSpPr>
            <p:nvPr userDrawn="1"/>
          </p:nvSpPr>
          <p:spPr bwMode="auto">
            <a:xfrm>
              <a:off x="104267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Rectangle 1533"/>
            <p:cNvSpPr>
              <a:spLocks noChangeArrowheads="1"/>
            </p:cNvSpPr>
            <p:nvPr userDrawn="1"/>
          </p:nvSpPr>
          <p:spPr bwMode="auto">
            <a:xfrm>
              <a:off x="104282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1534"/>
            <p:cNvSpPr>
              <a:spLocks/>
            </p:cNvSpPr>
            <p:nvPr userDrawn="1"/>
          </p:nvSpPr>
          <p:spPr bwMode="auto">
            <a:xfrm>
              <a:off x="104521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Rectangle 1535"/>
            <p:cNvSpPr>
              <a:spLocks noChangeArrowheads="1"/>
            </p:cNvSpPr>
            <p:nvPr userDrawn="1"/>
          </p:nvSpPr>
          <p:spPr bwMode="auto">
            <a:xfrm>
              <a:off x="104536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Rectangle 1536"/>
            <p:cNvSpPr>
              <a:spLocks noChangeArrowheads="1"/>
            </p:cNvSpPr>
            <p:nvPr userDrawn="1"/>
          </p:nvSpPr>
          <p:spPr bwMode="auto">
            <a:xfrm>
              <a:off x="103949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1537"/>
            <p:cNvSpPr>
              <a:spLocks/>
            </p:cNvSpPr>
            <p:nvPr userDrawn="1"/>
          </p:nvSpPr>
          <p:spPr bwMode="auto">
            <a:xfrm>
              <a:off x="103949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1538"/>
            <p:cNvSpPr>
              <a:spLocks/>
            </p:cNvSpPr>
            <p:nvPr userDrawn="1"/>
          </p:nvSpPr>
          <p:spPr bwMode="auto">
            <a:xfrm>
              <a:off x="104806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Rectangle 1539"/>
            <p:cNvSpPr>
              <a:spLocks noChangeArrowheads="1"/>
            </p:cNvSpPr>
            <p:nvPr userDrawn="1"/>
          </p:nvSpPr>
          <p:spPr bwMode="auto">
            <a:xfrm>
              <a:off x="104822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1540"/>
            <p:cNvSpPr>
              <a:spLocks/>
            </p:cNvSpPr>
            <p:nvPr userDrawn="1"/>
          </p:nvSpPr>
          <p:spPr bwMode="auto">
            <a:xfrm>
              <a:off x="1050766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Rectangle 1541"/>
            <p:cNvSpPr>
              <a:spLocks noChangeArrowheads="1"/>
            </p:cNvSpPr>
            <p:nvPr userDrawn="1"/>
          </p:nvSpPr>
          <p:spPr bwMode="auto">
            <a:xfrm>
              <a:off x="1050925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1542"/>
            <p:cNvSpPr>
              <a:spLocks/>
            </p:cNvSpPr>
            <p:nvPr userDrawn="1"/>
          </p:nvSpPr>
          <p:spPr bwMode="auto">
            <a:xfrm>
              <a:off x="1053306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Rectangle 1543"/>
            <p:cNvSpPr>
              <a:spLocks noChangeArrowheads="1"/>
            </p:cNvSpPr>
            <p:nvPr userDrawn="1"/>
          </p:nvSpPr>
          <p:spPr bwMode="auto">
            <a:xfrm>
              <a:off x="105346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Rectangle 1544"/>
            <p:cNvSpPr>
              <a:spLocks noChangeArrowheads="1"/>
            </p:cNvSpPr>
            <p:nvPr userDrawn="1"/>
          </p:nvSpPr>
          <p:spPr bwMode="auto">
            <a:xfrm>
              <a:off x="1047591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1545"/>
            <p:cNvSpPr>
              <a:spLocks/>
            </p:cNvSpPr>
            <p:nvPr userDrawn="1"/>
          </p:nvSpPr>
          <p:spPr bwMode="auto">
            <a:xfrm>
              <a:off x="1047591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1546"/>
            <p:cNvSpPr>
              <a:spLocks/>
            </p:cNvSpPr>
            <p:nvPr userDrawn="1"/>
          </p:nvSpPr>
          <p:spPr bwMode="auto">
            <a:xfrm>
              <a:off x="105616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Rectangle 1547"/>
            <p:cNvSpPr>
              <a:spLocks noChangeArrowheads="1"/>
            </p:cNvSpPr>
            <p:nvPr userDrawn="1"/>
          </p:nvSpPr>
          <p:spPr bwMode="auto">
            <a:xfrm>
              <a:off x="105632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1548"/>
            <p:cNvSpPr>
              <a:spLocks/>
            </p:cNvSpPr>
            <p:nvPr userDrawn="1"/>
          </p:nvSpPr>
          <p:spPr bwMode="auto">
            <a:xfrm>
              <a:off x="105870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Rectangle 1549"/>
            <p:cNvSpPr>
              <a:spLocks noChangeArrowheads="1"/>
            </p:cNvSpPr>
            <p:nvPr userDrawn="1"/>
          </p:nvSpPr>
          <p:spPr bwMode="auto">
            <a:xfrm>
              <a:off x="105886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1550"/>
            <p:cNvSpPr>
              <a:spLocks/>
            </p:cNvSpPr>
            <p:nvPr userDrawn="1"/>
          </p:nvSpPr>
          <p:spPr bwMode="auto">
            <a:xfrm>
              <a:off x="106124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Rectangle 1551"/>
            <p:cNvSpPr>
              <a:spLocks noChangeArrowheads="1"/>
            </p:cNvSpPr>
            <p:nvPr userDrawn="1"/>
          </p:nvSpPr>
          <p:spPr bwMode="auto">
            <a:xfrm>
              <a:off x="106140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Rectangle 1552"/>
            <p:cNvSpPr>
              <a:spLocks noChangeArrowheads="1"/>
            </p:cNvSpPr>
            <p:nvPr userDrawn="1"/>
          </p:nvSpPr>
          <p:spPr bwMode="auto">
            <a:xfrm>
              <a:off x="1055528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1553"/>
            <p:cNvSpPr>
              <a:spLocks/>
            </p:cNvSpPr>
            <p:nvPr userDrawn="1"/>
          </p:nvSpPr>
          <p:spPr bwMode="auto">
            <a:xfrm>
              <a:off x="1055528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1554"/>
            <p:cNvSpPr>
              <a:spLocks/>
            </p:cNvSpPr>
            <p:nvPr userDrawn="1"/>
          </p:nvSpPr>
          <p:spPr bwMode="auto">
            <a:xfrm>
              <a:off x="106410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Rectangle 1556"/>
            <p:cNvSpPr>
              <a:spLocks noChangeArrowheads="1"/>
            </p:cNvSpPr>
            <p:nvPr userDrawn="1"/>
          </p:nvSpPr>
          <p:spPr bwMode="auto">
            <a:xfrm>
              <a:off x="106426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1557"/>
            <p:cNvSpPr>
              <a:spLocks/>
            </p:cNvSpPr>
            <p:nvPr userDrawn="1"/>
          </p:nvSpPr>
          <p:spPr bwMode="auto">
            <a:xfrm>
              <a:off x="106664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Rectangle 1558"/>
            <p:cNvSpPr>
              <a:spLocks noChangeArrowheads="1"/>
            </p:cNvSpPr>
            <p:nvPr userDrawn="1"/>
          </p:nvSpPr>
          <p:spPr bwMode="auto">
            <a:xfrm>
              <a:off x="106680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1559"/>
            <p:cNvSpPr>
              <a:spLocks/>
            </p:cNvSpPr>
            <p:nvPr userDrawn="1"/>
          </p:nvSpPr>
          <p:spPr bwMode="auto">
            <a:xfrm>
              <a:off x="1069340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Rectangle 1560"/>
            <p:cNvSpPr>
              <a:spLocks noChangeArrowheads="1"/>
            </p:cNvSpPr>
            <p:nvPr userDrawn="1"/>
          </p:nvSpPr>
          <p:spPr bwMode="auto">
            <a:xfrm>
              <a:off x="10694988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Rectangle 1561"/>
            <p:cNvSpPr>
              <a:spLocks noChangeArrowheads="1"/>
            </p:cNvSpPr>
            <p:nvPr userDrawn="1"/>
          </p:nvSpPr>
          <p:spPr bwMode="auto">
            <a:xfrm>
              <a:off x="1063466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1562"/>
            <p:cNvSpPr>
              <a:spLocks/>
            </p:cNvSpPr>
            <p:nvPr userDrawn="1"/>
          </p:nvSpPr>
          <p:spPr bwMode="auto">
            <a:xfrm>
              <a:off x="1063466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1563"/>
            <p:cNvSpPr>
              <a:spLocks/>
            </p:cNvSpPr>
            <p:nvPr userDrawn="1"/>
          </p:nvSpPr>
          <p:spPr bwMode="auto">
            <a:xfrm>
              <a:off x="107219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Rectangle 1564"/>
            <p:cNvSpPr>
              <a:spLocks noChangeArrowheads="1"/>
            </p:cNvSpPr>
            <p:nvPr userDrawn="1"/>
          </p:nvSpPr>
          <p:spPr bwMode="auto">
            <a:xfrm>
              <a:off x="1072356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1565"/>
            <p:cNvSpPr>
              <a:spLocks/>
            </p:cNvSpPr>
            <p:nvPr userDrawn="1"/>
          </p:nvSpPr>
          <p:spPr bwMode="auto">
            <a:xfrm>
              <a:off x="107473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Rectangle 1566"/>
            <p:cNvSpPr>
              <a:spLocks noChangeArrowheads="1"/>
            </p:cNvSpPr>
            <p:nvPr userDrawn="1"/>
          </p:nvSpPr>
          <p:spPr bwMode="auto">
            <a:xfrm>
              <a:off x="107489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1567"/>
            <p:cNvSpPr>
              <a:spLocks/>
            </p:cNvSpPr>
            <p:nvPr userDrawn="1"/>
          </p:nvSpPr>
          <p:spPr bwMode="auto">
            <a:xfrm>
              <a:off x="107727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Rectangle 1568"/>
            <p:cNvSpPr>
              <a:spLocks noChangeArrowheads="1"/>
            </p:cNvSpPr>
            <p:nvPr userDrawn="1"/>
          </p:nvSpPr>
          <p:spPr bwMode="auto">
            <a:xfrm>
              <a:off x="107743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Rectangle 1569"/>
            <p:cNvSpPr>
              <a:spLocks noChangeArrowheads="1"/>
            </p:cNvSpPr>
            <p:nvPr userDrawn="1"/>
          </p:nvSpPr>
          <p:spPr bwMode="auto">
            <a:xfrm>
              <a:off x="10774363" y="4424363"/>
              <a:ext cx="9525" cy="9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Rectangle 1570"/>
            <p:cNvSpPr>
              <a:spLocks noChangeArrowheads="1"/>
            </p:cNvSpPr>
            <p:nvPr userDrawn="1"/>
          </p:nvSpPr>
          <p:spPr bwMode="auto">
            <a:xfrm>
              <a:off x="1071562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Rectangle 1571"/>
            <p:cNvSpPr>
              <a:spLocks noChangeArrowheads="1"/>
            </p:cNvSpPr>
            <p:nvPr userDrawn="1"/>
          </p:nvSpPr>
          <p:spPr bwMode="auto">
            <a:xfrm>
              <a:off x="10715626" y="4424363"/>
              <a:ext cx="74613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1572"/>
            <p:cNvSpPr>
              <a:spLocks/>
            </p:cNvSpPr>
            <p:nvPr userDrawn="1"/>
          </p:nvSpPr>
          <p:spPr bwMode="auto">
            <a:xfrm>
              <a:off x="108013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Rectangle 1573"/>
            <p:cNvSpPr>
              <a:spLocks noChangeArrowheads="1"/>
            </p:cNvSpPr>
            <p:nvPr userDrawn="1"/>
          </p:nvSpPr>
          <p:spPr bwMode="auto">
            <a:xfrm>
              <a:off x="108029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1574"/>
            <p:cNvSpPr>
              <a:spLocks/>
            </p:cNvSpPr>
            <p:nvPr userDrawn="1"/>
          </p:nvSpPr>
          <p:spPr bwMode="auto">
            <a:xfrm>
              <a:off x="108267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Rectangle 1575"/>
            <p:cNvSpPr>
              <a:spLocks noChangeArrowheads="1"/>
            </p:cNvSpPr>
            <p:nvPr userDrawn="1"/>
          </p:nvSpPr>
          <p:spPr bwMode="auto">
            <a:xfrm>
              <a:off x="108283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1576"/>
            <p:cNvSpPr>
              <a:spLocks/>
            </p:cNvSpPr>
            <p:nvPr userDrawn="1"/>
          </p:nvSpPr>
          <p:spPr bwMode="auto">
            <a:xfrm>
              <a:off x="108521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Rectangle 1577"/>
            <p:cNvSpPr>
              <a:spLocks noChangeArrowheads="1"/>
            </p:cNvSpPr>
            <p:nvPr userDrawn="1"/>
          </p:nvSpPr>
          <p:spPr bwMode="auto">
            <a:xfrm>
              <a:off x="108537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Rectangle 1578"/>
            <p:cNvSpPr>
              <a:spLocks noChangeArrowheads="1"/>
            </p:cNvSpPr>
            <p:nvPr userDrawn="1"/>
          </p:nvSpPr>
          <p:spPr bwMode="auto">
            <a:xfrm>
              <a:off x="1079500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1579"/>
            <p:cNvSpPr>
              <a:spLocks/>
            </p:cNvSpPr>
            <p:nvPr userDrawn="1"/>
          </p:nvSpPr>
          <p:spPr bwMode="auto">
            <a:xfrm>
              <a:off x="1079500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1580"/>
            <p:cNvSpPr>
              <a:spLocks/>
            </p:cNvSpPr>
            <p:nvPr userDrawn="1"/>
          </p:nvSpPr>
          <p:spPr bwMode="auto">
            <a:xfrm>
              <a:off x="108823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Rectangle 1581"/>
            <p:cNvSpPr>
              <a:spLocks noChangeArrowheads="1"/>
            </p:cNvSpPr>
            <p:nvPr userDrawn="1"/>
          </p:nvSpPr>
          <p:spPr bwMode="auto">
            <a:xfrm>
              <a:off x="108823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1582"/>
            <p:cNvSpPr>
              <a:spLocks/>
            </p:cNvSpPr>
            <p:nvPr userDrawn="1"/>
          </p:nvSpPr>
          <p:spPr bwMode="auto">
            <a:xfrm>
              <a:off x="109077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Rectangle 1583"/>
            <p:cNvSpPr>
              <a:spLocks noChangeArrowheads="1"/>
            </p:cNvSpPr>
            <p:nvPr userDrawn="1"/>
          </p:nvSpPr>
          <p:spPr bwMode="auto">
            <a:xfrm>
              <a:off x="1090930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1584"/>
            <p:cNvSpPr>
              <a:spLocks/>
            </p:cNvSpPr>
            <p:nvPr userDrawn="1"/>
          </p:nvSpPr>
          <p:spPr bwMode="auto">
            <a:xfrm>
              <a:off x="109331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Rectangle 1585"/>
            <p:cNvSpPr>
              <a:spLocks noChangeArrowheads="1"/>
            </p:cNvSpPr>
            <p:nvPr userDrawn="1"/>
          </p:nvSpPr>
          <p:spPr bwMode="auto">
            <a:xfrm>
              <a:off x="109347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Rectangle 1586"/>
            <p:cNvSpPr>
              <a:spLocks noChangeArrowheads="1"/>
            </p:cNvSpPr>
            <p:nvPr userDrawn="1"/>
          </p:nvSpPr>
          <p:spPr bwMode="auto">
            <a:xfrm>
              <a:off x="1087596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1587"/>
            <p:cNvSpPr>
              <a:spLocks/>
            </p:cNvSpPr>
            <p:nvPr userDrawn="1"/>
          </p:nvSpPr>
          <p:spPr bwMode="auto">
            <a:xfrm>
              <a:off x="1087596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1588"/>
            <p:cNvSpPr>
              <a:spLocks/>
            </p:cNvSpPr>
            <p:nvPr userDrawn="1"/>
          </p:nvSpPr>
          <p:spPr bwMode="auto">
            <a:xfrm>
              <a:off x="109616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Rectangle 1589"/>
            <p:cNvSpPr>
              <a:spLocks noChangeArrowheads="1"/>
            </p:cNvSpPr>
            <p:nvPr userDrawn="1"/>
          </p:nvSpPr>
          <p:spPr bwMode="auto">
            <a:xfrm>
              <a:off x="109632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1590"/>
            <p:cNvSpPr>
              <a:spLocks/>
            </p:cNvSpPr>
            <p:nvPr userDrawn="1"/>
          </p:nvSpPr>
          <p:spPr bwMode="auto">
            <a:xfrm>
              <a:off x="109870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Rectangle 1591"/>
            <p:cNvSpPr>
              <a:spLocks noChangeArrowheads="1"/>
            </p:cNvSpPr>
            <p:nvPr userDrawn="1"/>
          </p:nvSpPr>
          <p:spPr bwMode="auto">
            <a:xfrm>
              <a:off x="109886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1592"/>
            <p:cNvSpPr>
              <a:spLocks/>
            </p:cNvSpPr>
            <p:nvPr userDrawn="1"/>
          </p:nvSpPr>
          <p:spPr bwMode="auto">
            <a:xfrm>
              <a:off x="110124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Rectangle 1593"/>
            <p:cNvSpPr>
              <a:spLocks noChangeArrowheads="1"/>
            </p:cNvSpPr>
            <p:nvPr userDrawn="1"/>
          </p:nvSpPr>
          <p:spPr bwMode="auto">
            <a:xfrm>
              <a:off x="110140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Rectangle 1594"/>
            <p:cNvSpPr>
              <a:spLocks noChangeArrowheads="1"/>
            </p:cNvSpPr>
            <p:nvPr userDrawn="1"/>
          </p:nvSpPr>
          <p:spPr bwMode="auto">
            <a:xfrm>
              <a:off x="1095533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1595"/>
            <p:cNvSpPr>
              <a:spLocks/>
            </p:cNvSpPr>
            <p:nvPr userDrawn="1"/>
          </p:nvSpPr>
          <p:spPr bwMode="auto">
            <a:xfrm>
              <a:off x="1095533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1596"/>
            <p:cNvSpPr>
              <a:spLocks/>
            </p:cNvSpPr>
            <p:nvPr userDrawn="1"/>
          </p:nvSpPr>
          <p:spPr bwMode="auto">
            <a:xfrm>
              <a:off x="110410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Rectangle 1597"/>
            <p:cNvSpPr>
              <a:spLocks noChangeArrowheads="1"/>
            </p:cNvSpPr>
            <p:nvPr userDrawn="1"/>
          </p:nvSpPr>
          <p:spPr bwMode="auto">
            <a:xfrm>
              <a:off x="110426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1598"/>
            <p:cNvSpPr>
              <a:spLocks/>
            </p:cNvSpPr>
            <p:nvPr userDrawn="1"/>
          </p:nvSpPr>
          <p:spPr bwMode="auto">
            <a:xfrm>
              <a:off x="1106805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Rectangle 1599"/>
            <p:cNvSpPr>
              <a:spLocks noChangeArrowheads="1"/>
            </p:cNvSpPr>
            <p:nvPr userDrawn="1"/>
          </p:nvSpPr>
          <p:spPr bwMode="auto">
            <a:xfrm>
              <a:off x="110680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1600"/>
            <p:cNvSpPr>
              <a:spLocks/>
            </p:cNvSpPr>
            <p:nvPr userDrawn="1"/>
          </p:nvSpPr>
          <p:spPr bwMode="auto">
            <a:xfrm>
              <a:off x="1109345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Rectangle 1601"/>
            <p:cNvSpPr>
              <a:spLocks noChangeArrowheads="1"/>
            </p:cNvSpPr>
            <p:nvPr userDrawn="1"/>
          </p:nvSpPr>
          <p:spPr bwMode="auto">
            <a:xfrm>
              <a:off x="11095038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Rectangle 1602"/>
            <p:cNvSpPr>
              <a:spLocks noChangeArrowheads="1"/>
            </p:cNvSpPr>
            <p:nvPr userDrawn="1"/>
          </p:nvSpPr>
          <p:spPr bwMode="auto">
            <a:xfrm>
              <a:off x="11036301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1603"/>
            <p:cNvSpPr>
              <a:spLocks/>
            </p:cNvSpPr>
            <p:nvPr userDrawn="1"/>
          </p:nvSpPr>
          <p:spPr bwMode="auto">
            <a:xfrm>
              <a:off x="11036301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1604"/>
            <p:cNvSpPr>
              <a:spLocks/>
            </p:cNvSpPr>
            <p:nvPr userDrawn="1"/>
          </p:nvSpPr>
          <p:spPr bwMode="auto">
            <a:xfrm>
              <a:off x="111220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Rectangle 1605"/>
            <p:cNvSpPr>
              <a:spLocks noChangeArrowheads="1"/>
            </p:cNvSpPr>
            <p:nvPr userDrawn="1"/>
          </p:nvSpPr>
          <p:spPr bwMode="auto">
            <a:xfrm>
              <a:off x="111236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1606"/>
            <p:cNvSpPr>
              <a:spLocks/>
            </p:cNvSpPr>
            <p:nvPr userDrawn="1"/>
          </p:nvSpPr>
          <p:spPr bwMode="auto">
            <a:xfrm>
              <a:off x="111474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Rectangle 1607"/>
            <p:cNvSpPr>
              <a:spLocks noChangeArrowheads="1"/>
            </p:cNvSpPr>
            <p:nvPr userDrawn="1"/>
          </p:nvSpPr>
          <p:spPr bwMode="auto">
            <a:xfrm>
              <a:off x="111490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1608"/>
            <p:cNvSpPr>
              <a:spLocks/>
            </p:cNvSpPr>
            <p:nvPr userDrawn="1"/>
          </p:nvSpPr>
          <p:spPr bwMode="auto">
            <a:xfrm>
              <a:off x="111728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Rectangle 1609"/>
            <p:cNvSpPr>
              <a:spLocks noChangeArrowheads="1"/>
            </p:cNvSpPr>
            <p:nvPr userDrawn="1"/>
          </p:nvSpPr>
          <p:spPr bwMode="auto">
            <a:xfrm>
              <a:off x="111744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Rectangle 1610"/>
            <p:cNvSpPr>
              <a:spLocks noChangeArrowheads="1"/>
            </p:cNvSpPr>
            <p:nvPr userDrawn="1"/>
          </p:nvSpPr>
          <p:spPr bwMode="auto">
            <a:xfrm>
              <a:off x="11115676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1611"/>
            <p:cNvSpPr>
              <a:spLocks/>
            </p:cNvSpPr>
            <p:nvPr userDrawn="1"/>
          </p:nvSpPr>
          <p:spPr bwMode="auto">
            <a:xfrm>
              <a:off x="11115676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1612"/>
            <p:cNvSpPr>
              <a:spLocks/>
            </p:cNvSpPr>
            <p:nvPr userDrawn="1"/>
          </p:nvSpPr>
          <p:spPr bwMode="auto">
            <a:xfrm>
              <a:off x="112014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Rectangle 1613"/>
            <p:cNvSpPr>
              <a:spLocks noChangeArrowheads="1"/>
            </p:cNvSpPr>
            <p:nvPr userDrawn="1"/>
          </p:nvSpPr>
          <p:spPr bwMode="auto">
            <a:xfrm>
              <a:off x="112029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1614"/>
            <p:cNvSpPr>
              <a:spLocks/>
            </p:cNvSpPr>
            <p:nvPr userDrawn="1"/>
          </p:nvSpPr>
          <p:spPr bwMode="auto">
            <a:xfrm>
              <a:off x="112268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Rectangle 1615"/>
            <p:cNvSpPr>
              <a:spLocks noChangeArrowheads="1"/>
            </p:cNvSpPr>
            <p:nvPr userDrawn="1"/>
          </p:nvSpPr>
          <p:spPr bwMode="auto">
            <a:xfrm>
              <a:off x="112283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1616"/>
            <p:cNvSpPr>
              <a:spLocks/>
            </p:cNvSpPr>
            <p:nvPr userDrawn="1"/>
          </p:nvSpPr>
          <p:spPr bwMode="auto">
            <a:xfrm>
              <a:off x="1125378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Rectangle 1617"/>
            <p:cNvSpPr>
              <a:spLocks noChangeArrowheads="1"/>
            </p:cNvSpPr>
            <p:nvPr userDrawn="1"/>
          </p:nvSpPr>
          <p:spPr bwMode="auto">
            <a:xfrm>
              <a:off x="1125537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Rectangle 1618"/>
            <p:cNvSpPr>
              <a:spLocks noChangeArrowheads="1"/>
            </p:cNvSpPr>
            <p:nvPr userDrawn="1"/>
          </p:nvSpPr>
          <p:spPr bwMode="auto">
            <a:xfrm>
              <a:off x="111950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619"/>
            <p:cNvSpPr>
              <a:spLocks/>
            </p:cNvSpPr>
            <p:nvPr userDrawn="1"/>
          </p:nvSpPr>
          <p:spPr bwMode="auto">
            <a:xfrm>
              <a:off x="111950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620"/>
            <p:cNvSpPr>
              <a:spLocks/>
            </p:cNvSpPr>
            <p:nvPr userDrawn="1"/>
          </p:nvSpPr>
          <p:spPr bwMode="auto">
            <a:xfrm>
              <a:off x="5837238" y="4305300"/>
              <a:ext cx="711200" cy="515938"/>
            </a:xfrm>
            <a:custGeom>
              <a:avLst/>
              <a:gdLst>
                <a:gd name="T0" fmla="*/ 448 w 448"/>
                <a:gd name="T1" fmla="*/ 325 h 325"/>
                <a:gd name="T2" fmla="*/ 0 w 448"/>
                <a:gd name="T3" fmla="*/ 325 h 325"/>
                <a:gd name="T4" fmla="*/ 132 w 448"/>
                <a:gd name="T5" fmla="*/ 134 h 325"/>
                <a:gd name="T6" fmla="*/ 224 w 448"/>
                <a:gd name="T7" fmla="*/ 0 h 325"/>
                <a:gd name="T8" fmla="*/ 317 w 448"/>
                <a:gd name="T9" fmla="*/ 134 h 325"/>
                <a:gd name="T10" fmla="*/ 448 w 448"/>
                <a:gd name="T1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8" h="325">
                  <a:moveTo>
                    <a:pt x="448" y="325"/>
                  </a:moveTo>
                  <a:lnTo>
                    <a:pt x="0" y="325"/>
                  </a:lnTo>
                  <a:lnTo>
                    <a:pt x="132" y="134"/>
                  </a:lnTo>
                  <a:lnTo>
                    <a:pt x="224" y="0"/>
                  </a:lnTo>
                  <a:lnTo>
                    <a:pt x="317" y="134"/>
                  </a:lnTo>
                  <a:lnTo>
                    <a:pt x="448" y="325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621"/>
            <p:cNvSpPr>
              <a:spLocks/>
            </p:cNvSpPr>
            <p:nvPr userDrawn="1"/>
          </p:nvSpPr>
          <p:spPr bwMode="auto">
            <a:xfrm>
              <a:off x="5837238" y="4305300"/>
              <a:ext cx="711200" cy="515938"/>
            </a:xfrm>
            <a:custGeom>
              <a:avLst/>
              <a:gdLst>
                <a:gd name="T0" fmla="*/ 448 w 448"/>
                <a:gd name="T1" fmla="*/ 325 h 325"/>
                <a:gd name="T2" fmla="*/ 0 w 448"/>
                <a:gd name="T3" fmla="*/ 325 h 325"/>
                <a:gd name="T4" fmla="*/ 132 w 448"/>
                <a:gd name="T5" fmla="*/ 134 h 325"/>
                <a:gd name="T6" fmla="*/ 224 w 448"/>
                <a:gd name="T7" fmla="*/ 0 h 325"/>
                <a:gd name="T8" fmla="*/ 317 w 448"/>
                <a:gd name="T9" fmla="*/ 134 h 325"/>
                <a:gd name="T10" fmla="*/ 448 w 448"/>
                <a:gd name="T1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8" h="325">
                  <a:moveTo>
                    <a:pt x="448" y="325"/>
                  </a:moveTo>
                  <a:lnTo>
                    <a:pt x="0" y="325"/>
                  </a:lnTo>
                  <a:lnTo>
                    <a:pt x="132" y="134"/>
                  </a:lnTo>
                  <a:lnTo>
                    <a:pt x="224" y="0"/>
                  </a:lnTo>
                  <a:lnTo>
                    <a:pt x="317" y="134"/>
                  </a:lnTo>
                  <a:lnTo>
                    <a:pt x="448" y="3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622"/>
            <p:cNvSpPr>
              <a:spLocks/>
            </p:cNvSpPr>
            <p:nvPr userDrawn="1"/>
          </p:nvSpPr>
          <p:spPr bwMode="auto">
            <a:xfrm>
              <a:off x="5900738" y="4094163"/>
              <a:ext cx="585788" cy="423863"/>
            </a:xfrm>
            <a:custGeom>
              <a:avLst/>
              <a:gdLst>
                <a:gd name="T0" fmla="*/ 369 w 369"/>
                <a:gd name="T1" fmla="*/ 267 h 267"/>
                <a:gd name="T2" fmla="*/ 0 w 369"/>
                <a:gd name="T3" fmla="*/ 267 h 267"/>
                <a:gd name="T4" fmla="*/ 111 w 369"/>
                <a:gd name="T5" fmla="*/ 106 h 267"/>
                <a:gd name="T6" fmla="*/ 184 w 369"/>
                <a:gd name="T7" fmla="*/ 0 h 267"/>
                <a:gd name="T8" fmla="*/ 257 w 369"/>
                <a:gd name="T9" fmla="*/ 106 h 267"/>
                <a:gd name="T10" fmla="*/ 369 w 369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9" h="267">
                  <a:moveTo>
                    <a:pt x="369" y="267"/>
                  </a:moveTo>
                  <a:lnTo>
                    <a:pt x="0" y="267"/>
                  </a:lnTo>
                  <a:lnTo>
                    <a:pt x="111" y="106"/>
                  </a:lnTo>
                  <a:lnTo>
                    <a:pt x="184" y="0"/>
                  </a:lnTo>
                  <a:lnTo>
                    <a:pt x="257" y="106"/>
                  </a:lnTo>
                  <a:lnTo>
                    <a:pt x="369" y="267"/>
                  </a:lnTo>
                  <a:close/>
                </a:path>
              </a:pathLst>
            </a:custGeom>
            <a:solidFill>
              <a:srgbClr val="E6EE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623"/>
            <p:cNvSpPr>
              <a:spLocks/>
            </p:cNvSpPr>
            <p:nvPr userDrawn="1"/>
          </p:nvSpPr>
          <p:spPr bwMode="auto">
            <a:xfrm>
              <a:off x="5900738" y="4094163"/>
              <a:ext cx="585788" cy="423863"/>
            </a:xfrm>
            <a:custGeom>
              <a:avLst/>
              <a:gdLst>
                <a:gd name="T0" fmla="*/ 369 w 369"/>
                <a:gd name="T1" fmla="*/ 267 h 267"/>
                <a:gd name="T2" fmla="*/ 0 w 369"/>
                <a:gd name="T3" fmla="*/ 267 h 267"/>
                <a:gd name="T4" fmla="*/ 111 w 369"/>
                <a:gd name="T5" fmla="*/ 106 h 267"/>
                <a:gd name="T6" fmla="*/ 184 w 369"/>
                <a:gd name="T7" fmla="*/ 0 h 267"/>
                <a:gd name="T8" fmla="*/ 257 w 369"/>
                <a:gd name="T9" fmla="*/ 106 h 267"/>
                <a:gd name="T10" fmla="*/ 369 w 369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9" h="267">
                  <a:moveTo>
                    <a:pt x="369" y="267"/>
                  </a:moveTo>
                  <a:lnTo>
                    <a:pt x="0" y="267"/>
                  </a:lnTo>
                  <a:lnTo>
                    <a:pt x="111" y="106"/>
                  </a:lnTo>
                  <a:lnTo>
                    <a:pt x="184" y="0"/>
                  </a:lnTo>
                  <a:lnTo>
                    <a:pt x="257" y="106"/>
                  </a:lnTo>
                  <a:lnTo>
                    <a:pt x="369" y="2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624"/>
            <p:cNvSpPr>
              <a:spLocks/>
            </p:cNvSpPr>
            <p:nvPr userDrawn="1"/>
          </p:nvSpPr>
          <p:spPr bwMode="auto">
            <a:xfrm>
              <a:off x="5961063" y="3925888"/>
              <a:ext cx="465138" cy="336550"/>
            </a:xfrm>
            <a:custGeom>
              <a:avLst/>
              <a:gdLst>
                <a:gd name="T0" fmla="*/ 293 w 293"/>
                <a:gd name="T1" fmla="*/ 212 h 212"/>
                <a:gd name="T2" fmla="*/ 0 w 293"/>
                <a:gd name="T3" fmla="*/ 212 h 212"/>
                <a:gd name="T4" fmla="*/ 146 w 293"/>
                <a:gd name="T5" fmla="*/ 0 h 212"/>
                <a:gd name="T6" fmla="*/ 293 w 293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3" h="212">
                  <a:moveTo>
                    <a:pt x="293" y="212"/>
                  </a:moveTo>
                  <a:lnTo>
                    <a:pt x="0" y="212"/>
                  </a:lnTo>
                  <a:lnTo>
                    <a:pt x="146" y="0"/>
                  </a:lnTo>
                  <a:lnTo>
                    <a:pt x="293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625"/>
            <p:cNvSpPr>
              <a:spLocks/>
            </p:cNvSpPr>
            <p:nvPr userDrawn="1"/>
          </p:nvSpPr>
          <p:spPr bwMode="auto">
            <a:xfrm>
              <a:off x="5961063" y="3925888"/>
              <a:ext cx="465138" cy="336550"/>
            </a:xfrm>
            <a:custGeom>
              <a:avLst/>
              <a:gdLst>
                <a:gd name="T0" fmla="*/ 293 w 293"/>
                <a:gd name="T1" fmla="*/ 212 h 212"/>
                <a:gd name="T2" fmla="*/ 0 w 293"/>
                <a:gd name="T3" fmla="*/ 212 h 212"/>
                <a:gd name="T4" fmla="*/ 146 w 293"/>
                <a:gd name="T5" fmla="*/ 0 h 212"/>
                <a:gd name="T6" fmla="*/ 293 w 293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3" h="212">
                  <a:moveTo>
                    <a:pt x="293" y="212"/>
                  </a:moveTo>
                  <a:lnTo>
                    <a:pt x="0" y="212"/>
                  </a:lnTo>
                  <a:lnTo>
                    <a:pt x="146" y="0"/>
                  </a:lnTo>
                  <a:lnTo>
                    <a:pt x="293" y="2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Rectangle 1626"/>
            <p:cNvSpPr>
              <a:spLocks noChangeArrowheads="1"/>
            </p:cNvSpPr>
            <p:nvPr userDrawn="1"/>
          </p:nvSpPr>
          <p:spPr bwMode="auto">
            <a:xfrm>
              <a:off x="6108701" y="4821238"/>
              <a:ext cx="168275" cy="244475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Rectangle 1627"/>
            <p:cNvSpPr>
              <a:spLocks noChangeArrowheads="1"/>
            </p:cNvSpPr>
            <p:nvPr userDrawn="1"/>
          </p:nvSpPr>
          <p:spPr bwMode="auto">
            <a:xfrm>
              <a:off x="6108701" y="4821238"/>
              <a:ext cx="1682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1628"/>
            <p:cNvSpPr>
              <a:spLocks/>
            </p:cNvSpPr>
            <p:nvPr userDrawn="1"/>
          </p:nvSpPr>
          <p:spPr bwMode="auto">
            <a:xfrm>
              <a:off x="6192838" y="4518025"/>
              <a:ext cx="355600" cy="303213"/>
            </a:xfrm>
            <a:custGeom>
              <a:avLst/>
              <a:gdLst>
                <a:gd name="T0" fmla="*/ 93 w 224"/>
                <a:gd name="T1" fmla="*/ 0 h 191"/>
                <a:gd name="T2" fmla="*/ 0 w 224"/>
                <a:gd name="T3" fmla="*/ 0 h 191"/>
                <a:gd name="T4" fmla="*/ 0 w 224"/>
                <a:gd name="T5" fmla="*/ 191 h 191"/>
                <a:gd name="T6" fmla="*/ 53 w 224"/>
                <a:gd name="T7" fmla="*/ 191 h 191"/>
                <a:gd name="T8" fmla="*/ 224 w 224"/>
                <a:gd name="T9" fmla="*/ 191 h 191"/>
                <a:gd name="T10" fmla="*/ 104 w 224"/>
                <a:gd name="T11" fmla="*/ 17 h 191"/>
                <a:gd name="T12" fmla="*/ 100 w 224"/>
                <a:gd name="T13" fmla="*/ 11 h 191"/>
                <a:gd name="T14" fmla="*/ 93 w 224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4" h="191">
                  <a:moveTo>
                    <a:pt x="93" y="0"/>
                  </a:moveTo>
                  <a:lnTo>
                    <a:pt x="0" y="0"/>
                  </a:lnTo>
                  <a:lnTo>
                    <a:pt x="0" y="191"/>
                  </a:lnTo>
                  <a:lnTo>
                    <a:pt x="53" y="191"/>
                  </a:lnTo>
                  <a:lnTo>
                    <a:pt x="224" y="191"/>
                  </a:lnTo>
                  <a:lnTo>
                    <a:pt x="104" y="17"/>
                  </a:lnTo>
                  <a:lnTo>
                    <a:pt x="100" y="1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96A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1629"/>
            <p:cNvSpPr>
              <a:spLocks/>
            </p:cNvSpPr>
            <p:nvPr userDrawn="1"/>
          </p:nvSpPr>
          <p:spPr bwMode="auto">
            <a:xfrm>
              <a:off x="6192838" y="4518025"/>
              <a:ext cx="355600" cy="303213"/>
            </a:xfrm>
            <a:custGeom>
              <a:avLst/>
              <a:gdLst>
                <a:gd name="T0" fmla="*/ 93 w 224"/>
                <a:gd name="T1" fmla="*/ 0 h 191"/>
                <a:gd name="T2" fmla="*/ 0 w 224"/>
                <a:gd name="T3" fmla="*/ 0 h 191"/>
                <a:gd name="T4" fmla="*/ 0 w 224"/>
                <a:gd name="T5" fmla="*/ 191 h 191"/>
                <a:gd name="T6" fmla="*/ 53 w 224"/>
                <a:gd name="T7" fmla="*/ 191 h 191"/>
                <a:gd name="T8" fmla="*/ 224 w 224"/>
                <a:gd name="T9" fmla="*/ 191 h 191"/>
                <a:gd name="T10" fmla="*/ 104 w 224"/>
                <a:gd name="T11" fmla="*/ 17 h 191"/>
                <a:gd name="T12" fmla="*/ 100 w 224"/>
                <a:gd name="T13" fmla="*/ 11 h 191"/>
                <a:gd name="T14" fmla="*/ 93 w 224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4" h="191">
                  <a:moveTo>
                    <a:pt x="93" y="0"/>
                  </a:moveTo>
                  <a:lnTo>
                    <a:pt x="0" y="0"/>
                  </a:lnTo>
                  <a:lnTo>
                    <a:pt x="0" y="191"/>
                  </a:lnTo>
                  <a:lnTo>
                    <a:pt x="53" y="191"/>
                  </a:lnTo>
                  <a:lnTo>
                    <a:pt x="224" y="191"/>
                  </a:lnTo>
                  <a:lnTo>
                    <a:pt x="104" y="17"/>
                  </a:lnTo>
                  <a:lnTo>
                    <a:pt x="100" y="11"/>
                  </a:lnTo>
                  <a:lnTo>
                    <a:pt x="9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630"/>
            <p:cNvSpPr>
              <a:spLocks/>
            </p:cNvSpPr>
            <p:nvPr userDrawn="1"/>
          </p:nvSpPr>
          <p:spPr bwMode="auto">
            <a:xfrm>
              <a:off x="6192838" y="4262438"/>
              <a:ext cx="293688" cy="255588"/>
            </a:xfrm>
            <a:custGeom>
              <a:avLst/>
              <a:gdLst>
                <a:gd name="T0" fmla="*/ 73 w 185"/>
                <a:gd name="T1" fmla="*/ 0 h 161"/>
                <a:gd name="T2" fmla="*/ 0 w 185"/>
                <a:gd name="T3" fmla="*/ 0 h 161"/>
                <a:gd name="T4" fmla="*/ 0 w 185"/>
                <a:gd name="T5" fmla="*/ 161 h 161"/>
                <a:gd name="T6" fmla="*/ 93 w 185"/>
                <a:gd name="T7" fmla="*/ 161 h 161"/>
                <a:gd name="T8" fmla="*/ 185 w 185"/>
                <a:gd name="T9" fmla="*/ 161 h 161"/>
                <a:gd name="T10" fmla="*/ 73 w 185"/>
                <a:gd name="T1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61">
                  <a:moveTo>
                    <a:pt x="73" y="0"/>
                  </a:moveTo>
                  <a:lnTo>
                    <a:pt x="0" y="0"/>
                  </a:lnTo>
                  <a:lnTo>
                    <a:pt x="0" y="161"/>
                  </a:lnTo>
                  <a:lnTo>
                    <a:pt x="93" y="161"/>
                  </a:lnTo>
                  <a:lnTo>
                    <a:pt x="185" y="16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B8B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631"/>
            <p:cNvSpPr>
              <a:spLocks/>
            </p:cNvSpPr>
            <p:nvPr userDrawn="1"/>
          </p:nvSpPr>
          <p:spPr bwMode="auto">
            <a:xfrm>
              <a:off x="6192838" y="4262438"/>
              <a:ext cx="293688" cy="255588"/>
            </a:xfrm>
            <a:custGeom>
              <a:avLst/>
              <a:gdLst>
                <a:gd name="T0" fmla="*/ 73 w 185"/>
                <a:gd name="T1" fmla="*/ 0 h 161"/>
                <a:gd name="T2" fmla="*/ 0 w 185"/>
                <a:gd name="T3" fmla="*/ 0 h 161"/>
                <a:gd name="T4" fmla="*/ 0 w 185"/>
                <a:gd name="T5" fmla="*/ 161 h 161"/>
                <a:gd name="T6" fmla="*/ 93 w 185"/>
                <a:gd name="T7" fmla="*/ 161 h 161"/>
                <a:gd name="T8" fmla="*/ 185 w 185"/>
                <a:gd name="T9" fmla="*/ 161 h 161"/>
                <a:gd name="T10" fmla="*/ 73 w 185"/>
                <a:gd name="T1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61">
                  <a:moveTo>
                    <a:pt x="73" y="0"/>
                  </a:moveTo>
                  <a:lnTo>
                    <a:pt x="0" y="0"/>
                  </a:lnTo>
                  <a:lnTo>
                    <a:pt x="0" y="161"/>
                  </a:lnTo>
                  <a:lnTo>
                    <a:pt x="93" y="161"/>
                  </a:lnTo>
                  <a:lnTo>
                    <a:pt x="185" y="161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632"/>
            <p:cNvSpPr>
              <a:spLocks/>
            </p:cNvSpPr>
            <p:nvPr userDrawn="1"/>
          </p:nvSpPr>
          <p:spPr bwMode="auto">
            <a:xfrm>
              <a:off x="6192838" y="3925888"/>
              <a:ext cx="233363" cy="336550"/>
            </a:xfrm>
            <a:custGeom>
              <a:avLst/>
              <a:gdLst>
                <a:gd name="T0" fmla="*/ 0 w 147"/>
                <a:gd name="T1" fmla="*/ 0 h 212"/>
                <a:gd name="T2" fmla="*/ 0 w 147"/>
                <a:gd name="T3" fmla="*/ 212 h 212"/>
                <a:gd name="T4" fmla="*/ 73 w 147"/>
                <a:gd name="T5" fmla="*/ 212 h 212"/>
                <a:gd name="T6" fmla="*/ 147 w 147"/>
                <a:gd name="T7" fmla="*/ 212 h 212"/>
                <a:gd name="T8" fmla="*/ 79 w 147"/>
                <a:gd name="T9" fmla="*/ 114 h 212"/>
                <a:gd name="T10" fmla="*/ 64 w 147"/>
                <a:gd name="T11" fmla="*/ 93 h 212"/>
                <a:gd name="T12" fmla="*/ 0 w 147"/>
                <a:gd name="T1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212">
                  <a:moveTo>
                    <a:pt x="0" y="0"/>
                  </a:moveTo>
                  <a:lnTo>
                    <a:pt x="0" y="212"/>
                  </a:lnTo>
                  <a:lnTo>
                    <a:pt x="73" y="212"/>
                  </a:lnTo>
                  <a:lnTo>
                    <a:pt x="147" y="212"/>
                  </a:lnTo>
                  <a:lnTo>
                    <a:pt x="79" y="114"/>
                  </a:lnTo>
                  <a:lnTo>
                    <a:pt x="64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633"/>
            <p:cNvSpPr>
              <a:spLocks/>
            </p:cNvSpPr>
            <p:nvPr userDrawn="1"/>
          </p:nvSpPr>
          <p:spPr bwMode="auto">
            <a:xfrm>
              <a:off x="6192838" y="3925888"/>
              <a:ext cx="233363" cy="336550"/>
            </a:xfrm>
            <a:custGeom>
              <a:avLst/>
              <a:gdLst>
                <a:gd name="T0" fmla="*/ 0 w 147"/>
                <a:gd name="T1" fmla="*/ 0 h 212"/>
                <a:gd name="T2" fmla="*/ 0 w 147"/>
                <a:gd name="T3" fmla="*/ 212 h 212"/>
                <a:gd name="T4" fmla="*/ 73 w 147"/>
                <a:gd name="T5" fmla="*/ 212 h 212"/>
                <a:gd name="T6" fmla="*/ 147 w 147"/>
                <a:gd name="T7" fmla="*/ 212 h 212"/>
                <a:gd name="T8" fmla="*/ 79 w 147"/>
                <a:gd name="T9" fmla="*/ 114 h 212"/>
                <a:gd name="T10" fmla="*/ 64 w 147"/>
                <a:gd name="T11" fmla="*/ 93 h 212"/>
                <a:gd name="T12" fmla="*/ 0 w 147"/>
                <a:gd name="T1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212">
                  <a:moveTo>
                    <a:pt x="0" y="0"/>
                  </a:moveTo>
                  <a:lnTo>
                    <a:pt x="0" y="212"/>
                  </a:lnTo>
                  <a:lnTo>
                    <a:pt x="73" y="212"/>
                  </a:lnTo>
                  <a:lnTo>
                    <a:pt x="147" y="212"/>
                  </a:lnTo>
                  <a:lnTo>
                    <a:pt x="79" y="114"/>
                  </a:lnTo>
                  <a:lnTo>
                    <a:pt x="64" y="9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634"/>
            <p:cNvSpPr>
              <a:spLocks/>
            </p:cNvSpPr>
            <p:nvPr userDrawn="1"/>
          </p:nvSpPr>
          <p:spPr bwMode="auto">
            <a:xfrm>
              <a:off x="6192838" y="4821238"/>
              <a:ext cx="84138" cy="244475"/>
            </a:xfrm>
            <a:custGeom>
              <a:avLst/>
              <a:gdLst>
                <a:gd name="T0" fmla="*/ 53 w 53"/>
                <a:gd name="T1" fmla="*/ 0 h 154"/>
                <a:gd name="T2" fmla="*/ 0 w 53"/>
                <a:gd name="T3" fmla="*/ 0 h 154"/>
                <a:gd name="T4" fmla="*/ 0 w 53"/>
                <a:gd name="T5" fmla="*/ 154 h 154"/>
                <a:gd name="T6" fmla="*/ 53 w 53"/>
                <a:gd name="T7" fmla="*/ 154 h 154"/>
                <a:gd name="T8" fmla="*/ 53 w 53"/>
                <a:gd name="T9" fmla="*/ 154 h 154"/>
                <a:gd name="T10" fmla="*/ 53 w 53"/>
                <a:gd name="T11" fmla="*/ 148 h 154"/>
                <a:gd name="T12" fmla="*/ 53 w 53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54">
                  <a:moveTo>
                    <a:pt x="53" y="0"/>
                  </a:moveTo>
                  <a:lnTo>
                    <a:pt x="0" y="0"/>
                  </a:lnTo>
                  <a:lnTo>
                    <a:pt x="0" y="154"/>
                  </a:lnTo>
                  <a:lnTo>
                    <a:pt x="53" y="154"/>
                  </a:lnTo>
                  <a:lnTo>
                    <a:pt x="53" y="154"/>
                  </a:lnTo>
                  <a:lnTo>
                    <a:pt x="53" y="148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635"/>
            <p:cNvSpPr>
              <a:spLocks/>
            </p:cNvSpPr>
            <p:nvPr userDrawn="1"/>
          </p:nvSpPr>
          <p:spPr bwMode="auto">
            <a:xfrm>
              <a:off x="6192838" y="4821238"/>
              <a:ext cx="84138" cy="244475"/>
            </a:xfrm>
            <a:custGeom>
              <a:avLst/>
              <a:gdLst>
                <a:gd name="T0" fmla="*/ 53 w 53"/>
                <a:gd name="T1" fmla="*/ 0 h 154"/>
                <a:gd name="T2" fmla="*/ 0 w 53"/>
                <a:gd name="T3" fmla="*/ 0 h 154"/>
                <a:gd name="T4" fmla="*/ 0 w 53"/>
                <a:gd name="T5" fmla="*/ 154 h 154"/>
                <a:gd name="T6" fmla="*/ 53 w 53"/>
                <a:gd name="T7" fmla="*/ 154 h 154"/>
                <a:gd name="T8" fmla="*/ 53 w 53"/>
                <a:gd name="T9" fmla="*/ 154 h 154"/>
                <a:gd name="T10" fmla="*/ 53 w 53"/>
                <a:gd name="T11" fmla="*/ 148 h 154"/>
                <a:gd name="T12" fmla="*/ 53 w 53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54">
                  <a:moveTo>
                    <a:pt x="53" y="0"/>
                  </a:moveTo>
                  <a:lnTo>
                    <a:pt x="0" y="0"/>
                  </a:lnTo>
                  <a:lnTo>
                    <a:pt x="0" y="154"/>
                  </a:lnTo>
                  <a:lnTo>
                    <a:pt x="53" y="154"/>
                  </a:lnTo>
                  <a:lnTo>
                    <a:pt x="53" y="154"/>
                  </a:lnTo>
                  <a:lnTo>
                    <a:pt x="53" y="148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636"/>
            <p:cNvSpPr>
              <a:spLocks/>
            </p:cNvSpPr>
            <p:nvPr userDrawn="1"/>
          </p:nvSpPr>
          <p:spPr bwMode="auto">
            <a:xfrm>
              <a:off x="6996113" y="4467225"/>
              <a:ext cx="558800" cy="406400"/>
            </a:xfrm>
            <a:custGeom>
              <a:avLst/>
              <a:gdLst>
                <a:gd name="T0" fmla="*/ 352 w 352"/>
                <a:gd name="T1" fmla="*/ 256 h 256"/>
                <a:gd name="T2" fmla="*/ 0 w 352"/>
                <a:gd name="T3" fmla="*/ 256 h 256"/>
                <a:gd name="T4" fmla="*/ 104 w 352"/>
                <a:gd name="T5" fmla="*/ 105 h 256"/>
                <a:gd name="T6" fmla="*/ 176 w 352"/>
                <a:gd name="T7" fmla="*/ 0 h 256"/>
                <a:gd name="T8" fmla="*/ 249 w 352"/>
                <a:gd name="T9" fmla="*/ 105 h 256"/>
                <a:gd name="T10" fmla="*/ 352 w 352"/>
                <a:gd name="T11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2" h="256">
                  <a:moveTo>
                    <a:pt x="352" y="256"/>
                  </a:moveTo>
                  <a:lnTo>
                    <a:pt x="0" y="256"/>
                  </a:lnTo>
                  <a:lnTo>
                    <a:pt x="104" y="105"/>
                  </a:lnTo>
                  <a:lnTo>
                    <a:pt x="176" y="0"/>
                  </a:lnTo>
                  <a:lnTo>
                    <a:pt x="249" y="105"/>
                  </a:lnTo>
                  <a:lnTo>
                    <a:pt x="352" y="256"/>
                  </a:lnTo>
                  <a:close/>
                </a:path>
              </a:pathLst>
            </a:custGeom>
            <a:solidFill>
              <a:srgbClr val="007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637"/>
            <p:cNvSpPr>
              <a:spLocks/>
            </p:cNvSpPr>
            <p:nvPr userDrawn="1"/>
          </p:nvSpPr>
          <p:spPr bwMode="auto">
            <a:xfrm>
              <a:off x="6996113" y="4467225"/>
              <a:ext cx="558800" cy="406400"/>
            </a:xfrm>
            <a:custGeom>
              <a:avLst/>
              <a:gdLst>
                <a:gd name="T0" fmla="*/ 352 w 352"/>
                <a:gd name="T1" fmla="*/ 256 h 256"/>
                <a:gd name="T2" fmla="*/ 0 w 352"/>
                <a:gd name="T3" fmla="*/ 256 h 256"/>
                <a:gd name="T4" fmla="*/ 104 w 352"/>
                <a:gd name="T5" fmla="*/ 105 h 256"/>
                <a:gd name="T6" fmla="*/ 176 w 352"/>
                <a:gd name="T7" fmla="*/ 0 h 256"/>
                <a:gd name="T8" fmla="*/ 249 w 352"/>
                <a:gd name="T9" fmla="*/ 105 h 256"/>
                <a:gd name="T10" fmla="*/ 352 w 352"/>
                <a:gd name="T11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2" h="256">
                  <a:moveTo>
                    <a:pt x="352" y="256"/>
                  </a:moveTo>
                  <a:lnTo>
                    <a:pt x="0" y="256"/>
                  </a:lnTo>
                  <a:lnTo>
                    <a:pt x="104" y="105"/>
                  </a:lnTo>
                  <a:lnTo>
                    <a:pt x="176" y="0"/>
                  </a:lnTo>
                  <a:lnTo>
                    <a:pt x="249" y="105"/>
                  </a:lnTo>
                  <a:lnTo>
                    <a:pt x="352" y="2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1638"/>
            <p:cNvSpPr>
              <a:spLocks/>
            </p:cNvSpPr>
            <p:nvPr userDrawn="1"/>
          </p:nvSpPr>
          <p:spPr bwMode="auto">
            <a:xfrm>
              <a:off x="7045326" y="4300538"/>
              <a:ext cx="460375" cy="333375"/>
            </a:xfrm>
            <a:custGeom>
              <a:avLst/>
              <a:gdLst>
                <a:gd name="T0" fmla="*/ 290 w 290"/>
                <a:gd name="T1" fmla="*/ 210 h 210"/>
                <a:gd name="T2" fmla="*/ 0 w 290"/>
                <a:gd name="T3" fmla="*/ 210 h 210"/>
                <a:gd name="T4" fmla="*/ 87 w 290"/>
                <a:gd name="T5" fmla="*/ 83 h 210"/>
                <a:gd name="T6" fmla="*/ 145 w 290"/>
                <a:gd name="T7" fmla="*/ 0 h 210"/>
                <a:gd name="T8" fmla="*/ 203 w 290"/>
                <a:gd name="T9" fmla="*/ 83 h 210"/>
                <a:gd name="T10" fmla="*/ 290 w 290"/>
                <a:gd name="T11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0" h="210">
                  <a:moveTo>
                    <a:pt x="290" y="210"/>
                  </a:moveTo>
                  <a:lnTo>
                    <a:pt x="0" y="210"/>
                  </a:lnTo>
                  <a:lnTo>
                    <a:pt x="87" y="83"/>
                  </a:lnTo>
                  <a:lnTo>
                    <a:pt x="145" y="0"/>
                  </a:lnTo>
                  <a:lnTo>
                    <a:pt x="203" y="83"/>
                  </a:lnTo>
                  <a:lnTo>
                    <a:pt x="290" y="210"/>
                  </a:lnTo>
                  <a:close/>
                </a:path>
              </a:pathLst>
            </a:custGeom>
            <a:solidFill>
              <a:srgbClr val="00A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1639"/>
            <p:cNvSpPr>
              <a:spLocks/>
            </p:cNvSpPr>
            <p:nvPr userDrawn="1"/>
          </p:nvSpPr>
          <p:spPr bwMode="auto">
            <a:xfrm>
              <a:off x="7045326" y="4300538"/>
              <a:ext cx="460375" cy="333375"/>
            </a:xfrm>
            <a:custGeom>
              <a:avLst/>
              <a:gdLst>
                <a:gd name="T0" fmla="*/ 290 w 290"/>
                <a:gd name="T1" fmla="*/ 210 h 210"/>
                <a:gd name="T2" fmla="*/ 0 w 290"/>
                <a:gd name="T3" fmla="*/ 210 h 210"/>
                <a:gd name="T4" fmla="*/ 87 w 290"/>
                <a:gd name="T5" fmla="*/ 83 h 210"/>
                <a:gd name="T6" fmla="*/ 145 w 290"/>
                <a:gd name="T7" fmla="*/ 0 h 210"/>
                <a:gd name="T8" fmla="*/ 203 w 290"/>
                <a:gd name="T9" fmla="*/ 83 h 210"/>
                <a:gd name="T10" fmla="*/ 290 w 290"/>
                <a:gd name="T11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0" h="210">
                  <a:moveTo>
                    <a:pt x="290" y="210"/>
                  </a:moveTo>
                  <a:lnTo>
                    <a:pt x="0" y="210"/>
                  </a:lnTo>
                  <a:lnTo>
                    <a:pt x="87" y="83"/>
                  </a:lnTo>
                  <a:lnTo>
                    <a:pt x="145" y="0"/>
                  </a:lnTo>
                  <a:lnTo>
                    <a:pt x="203" y="83"/>
                  </a:lnTo>
                  <a:lnTo>
                    <a:pt x="290" y="2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1640"/>
            <p:cNvSpPr>
              <a:spLocks/>
            </p:cNvSpPr>
            <p:nvPr userDrawn="1"/>
          </p:nvSpPr>
          <p:spPr bwMode="auto">
            <a:xfrm>
              <a:off x="7092951" y="4167188"/>
              <a:ext cx="365125" cy="265113"/>
            </a:xfrm>
            <a:custGeom>
              <a:avLst/>
              <a:gdLst>
                <a:gd name="T0" fmla="*/ 230 w 230"/>
                <a:gd name="T1" fmla="*/ 167 h 167"/>
                <a:gd name="T2" fmla="*/ 0 w 230"/>
                <a:gd name="T3" fmla="*/ 167 h 167"/>
                <a:gd name="T4" fmla="*/ 115 w 230"/>
                <a:gd name="T5" fmla="*/ 0 h 167"/>
                <a:gd name="T6" fmla="*/ 230 w 230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0" h="167">
                  <a:moveTo>
                    <a:pt x="230" y="167"/>
                  </a:moveTo>
                  <a:lnTo>
                    <a:pt x="0" y="167"/>
                  </a:lnTo>
                  <a:lnTo>
                    <a:pt x="115" y="0"/>
                  </a:lnTo>
                  <a:lnTo>
                    <a:pt x="230" y="16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1641"/>
            <p:cNvSpPr>
              <a:spLocks/>
            </p:cNvSpPr>
            <p:nvPr userDrawn="1"/>
          </p:nvSpPr>
          <p:spPr bwMode="auto">
            <a:xfrm>
              <a:off x="7092951" y="4167188"/>
              <a:ext cx="365125" cy="265113"/>
            </a:xfrm>
            <a:custGeom>
              <a:avLst/>
              <a:gdLst>
                <a:gd name="T0" fmla="*/ 230 w 230"/>
                <a:gd name="T1" fmla="*/ 167 h 167"/>
                <a:gd name="T2" fmla="*/ 0 w 230"/>
                <a:gd name="T3" fmla="*/ 167 h 167"/>
                <a:gd name="T4" fmla="*/ 115 w 230"/>
                <a:gd name="T5" fmla="*/ 0 h 167"/>
                <a:gd name="T6" fmla="*/ 230 w 230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0" h="167">
                  <a:moveTo>
                    <a:pt x="230" y="167"/>
                  </a:moveTo>
                  <a:lnTo>
                    <a:pt x="0" y="167"/>
                  </a:lnTo>
                  <a:lnTo>
                    <a:pt x="115" y="0"/>
                  </a:lnTo>
                  <a:lnTo>
                    <a:pt x="230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Rectangle 1642"/>
            <p:cNvSpPr>
              <a:spLocks noChangeArrowheads="1"/>
            </p:cNvSpPr>
            <p:nvPr userDrawn="1"/>
          </p:nvSpPr>
          <p:spPr bwMode="auto">
            <a:xfrm>
              <a:off x="7208838" y="4873625"/>
              <a:ext cx="133350" cy="192088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Rectangle 1643"/>
            <p:cNvSpPr>
              <a:spLocks noChangeArrowheads="1"/>
            </p:cNvSpPr>
            <p:nvPr userDrawn="1"/>
          </p:nvSpPr>
          <p:spPr bwMode="auto">
            <a:xfrm>
              <a:off x="7208838" y="4873625"/>
              <a:ext cx="13335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1644"/>
            <p:cNvSpPr>
              <a:spLocks/>
            </p:cNvSpPr>
            <p:nvPr userDrawn="1"/>
          </p:nvSpPr>
          <p:spPr bwMode="auto">
            <a:xfrm>
              <a:off x="7275513" y="4633913"/>
              <a:ext cx="279400" cy="239713"/>
            </a:xfrm>
            <a:custGeom>
              <a:avLst/>
              <a:gdLst>
                <a:gd name="T0" fmla="*/ 73 w 176"/>
                <a:gd name="T1" fmla="*/ 0 h 151"/>
                <a:gd name="T2" fmla="*/ 0 w 176"/>
                <a:gd name="T3" fmla="*/ 0 h 151"/>
                <a:gd name="T4" fmla="*/ 0 w 176"/>
                <a:gd name="T5" fmla="*/ 151 h 151"/>
                <a:gd name="T6" fmla="*/ 42 w 176"/>
                <a:gd name="T7" fmla="*/ 151 h 151"/>
                <a:gd name="T8" fmla="*/ 176 w 176"/>
                <a:gd name="T9" fmla="*/ 151 h 151"/>
                <a:gd name="T10" fmla="*/ 73 w 176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51">
                  <a:moveTo>
                    <a:pt x="73" y="0"/>
                  </a:moveTo>
                  <a:lnTo>
                    <a:pt x="0" y="0"/>
                  </a:lnTo>
                  <a:lnTo>
                    <a:pt x="0" y="151"/>
                  </a:lnTo>
                  <a:lnTo>
                    <a:pt x="42" y="151"/>
                  </a:lnTo>
                  <a:lnTo>
                    <a:pt x="176" y="15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6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1645"/>
            <p:cNvSpPr>
              <a:spLocks/>
            </p:cNvSpPr>
            <p:nvPr userDrawn="1"/>
          </p:nvSpPr>
          <p:spPr bwMode="auto">
            <a:xfrm>
              <a:off x="7275513" y="4633913"/>
              <a:ext cx="279400" cy="239713"/>
            </a:xfrm>
            <a:custGeom>
              <a:avLst/>
              <a:gdLst>
                <a:gd name="T0" fmla="*/ 73 w 176"/>
                <a:gd name="T1" fmla="*/ 0 h 151"/>
                <a:gd name="T2" fmla="*/ 0 w 176"/>
                <a:gd name="T3" fmla="*/ 0 h 151"/>
                <a:gd name="T4" fmla="*/ 0 w 176"/>
                <a:gd name="T5" fmla="*/ 151 h 151"/>
                <a:gd name="T6" fmla="*/ 42 w 176"/>
                <a:gd name="T7" fmla="*/ 151 h 151"/>
                <a:gd name="T8" fmla="*/ 176 w 176"/>
                <a:gd name="T9" fmla="*/ 151 h 151"/>
                <a:gd name="T10" fmla="*/ 73 w 176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51">
                  <a:moveTo>
                    <a:pt x="73" y="0"/>
                  </a:moveTo>
                  <a:lnTo>
                    <a:pt x="0" y="0"/>
                  </a:lnTo>
                  <a:lnTo>
                    <a:pt x="0" y="151"/>
                  </a:lnTo>
                  <a:lnTo>
                    <a:pt x="42" y="151"/>
                  </a:lnTo>
                  <a:lnTo>
                    <a:pt x="176" y="151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1646"/>
            <p:cNvSpPr>
              <a:spLocks/>
            </p:cNvSpPr>
            <p:nvPr userDrawn="1"/>
          </p:nvSpPr>
          <p:spPr bwMode="auto">
            <a:xfrm>
              <a:off x="7275513" y="4432300"/>
              <a:ext cx="230188" cy="201613"/>
            </a:xfrm>
            <a:custGeom>
              <a:avLst/>
              <a:gdLst>
                <a:gd name="T0" fmla="*/ 58 w 145"/>
                <a:gd name="T1" fmla="*/ 0 h 127"/>
                <a:gd name="T2" fmla="*/ 0 w 145"/>
                <a:gd name="T3" fmla="*/ 0 h 127"/>
                <a:gd name="T4" fmla="*/ 0 w 145"/>
                <a:gd name="T5" fmla="*/ 127 h 127"/>
                <a:gd name="T6" fmla="*/ 73 w 145"/>
                <a:gd name="T7" fmla="*/ 127 h 127"/>
                <a:gd name="T8" fmla="*/ 145 w 145"/>
                <a:gd name="T9" fmla="*/ 127 h 127"/>
                <a:gd name="T10" fmla="*/ 58 w 145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27">
                  <a:moveTo>
                    <a:pt x="58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73" y="127"/>
                  </a:lnTo>
                  <a:lnTo>
                    <a:pt x="145" y="127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8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1647"/>
            <p:cNvSpPr>
              <a:spLocks/>
            </p:cNvSpPr>
            <p:nvPr userDrawn="1"/>
          </p:nvSpPr>
          <p:spPr bwMode="auto">
            <a:xfrm>
              <a:off x="7275513" y="4432300"/>
              <a:ext cx="230188" cy="201613"/>
            </a:xfrm>
            <a:custGeom>
              <a:avLst/>
              <a:gdLst>
                <a:gd name="T0" fmla="*/ 58 w 145"/>
                <a:gd name="T1" fmla="*/ 0 h 127"/>
                <a:gd name="T2" fmla="*/ 0 w 145"/>
                <a:gd name="T3" fmla="*/ 0 h 127"/>
                <a:gd name="T4" fmla="*/ 0 w 145"/>
                <a:gd name="T5" fmla="*/ 127 h 127"/>
                <a:gd name="T6" fmla="*/ 73 w 145"/>
                <a:gd name="T7" fmla="*/ 127 h 127"/>
                <a:gd name="T8" fmla="*/ 145 w 145"/>
                <a:gd name="T9" fmla="*/ 127 h 127"/>
                <a:gd name="T10" fmla="*/ 58 w 145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27">
                  <a:moveTo>
                    <a:pt x="58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73" y="127"/>
                  </a:lnTo>
                  <a:lnTo>
                    <a:pt x="145" y="127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1648"/>
            <p:cNvSpPr>
              <a:spLocks/>
            </p:cNvSpPr>
            <p:nvPr userDrawn="1"/>
          </p:nvSpPr>
          <p:spPr bwMode="auto">
            <a:xfrm>
              <a:off x="7275513" y="4167188"/>
              <a:ext cx="182563" cy="265113"/>
            </a:xfrm>
            <a:custGeom>
              <a:avLst/>
              <a:gdLst>
                <a:gd name="T0" fmla="*/ 0 w 115"/>
                <a:gd name="T1" fmla="*/ 0 h 167"/>
                <a:gd name="T2" fmla="*/ 0 w 115"/>
                <a:gd name="T3" fmla="*/ 167 h 167"/>
                <a:gd name="T4" fmla="*/ 58 w 115"/>
                <a:gd name="T5" fmla="*/ 167 h 167"/>
                <a:gd name="T6" fmla="*/ 115 w 115"/>
                <a:gd name="T7" fmla="*/ 167 h 167"/>
                <a:gd name="T8" fmla="*/ 0 w 115"/>
                <a:gd name="T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67">
                  <a:moveTo>
                    <a:pt x="0" y="0"/>
                  </a:moveTo>
                  <a:lnTo>
                    <a:pt x="0" y="167"/>
                  </a:lnTo>
                  <a:lnTo>
                    <a:pt x="58" y="167"/>
                  </a:lnTo>
                  <a:lnTo>
                    <a:pt x="115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9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1649"/>
            <p:cNvSpPr>
              <a:spLocks/>
            </p:cNvSpPr>
            <p:nvPr userDrawn="1"/>
          </p:nvSpPr>
          <p:spPr bwMode="auto">
            <a:xfrm>
              <a:off x="7275513" y="4167188"/>
              <a:ext cx="182563" cy="265113"/>
            </a:xfrm>
            <a:custGeom>
              <a:avLst/>
              <a:gdLst>
                <a:gd name="T0" fmla="*/ 0 w 115"/>
                <a:gd name="T1" fmla="*/ 0 h 167"/>
                <a:gd name="T2" fmla="*/ 0 w 115"/>
                <a:gd name="T3" fmla="*/ 167 h 167"/>
                <a:gd name="T4" fmla="*/ 58 w 115"/>
                <a:gd name="T5" fmla="*/ 167 h 167"/>
                <a:gd name="T6" fmla="*/ 115 w 115"/>
                <a:gd name="T7" fmla="*/ 167 h 167"/>
                <a:gd name="T8" fmla="*/ 0 w 115"/>
                <a:gd name="T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67">
                  <a:moveTo>
                    <a:pt x="0" y="0"/>
                  </a:moveTo>
                  <a:lnTo>
                    <a:pt x="0" y="167"/>
                  </a:lnTo>
                  <a:lnTo>
                    <a:pt x="58" y="167"/>
                  </a:lnTo>
                  <a:lnTo>
                    <a:pt x="115" y="16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Rectangle 1650"/>
            <p:cNvSpPr>
              <a:spLocks noChangeArrowheads="1"/>
            </p:cNvSpPr>
            <p:nvPr userDrawn="1"/>
          </p:nvSpPr>
          <p:spPr bwMode="auto">
            <a:xfrm>
              <a:off x="7275513" y="4873625"/>
              <a:ext cx="66675" cy="192088"/>
            </a:xfrm>
            <a:prstGeom prst="rect">
              <a:avLst/>
            </a:pr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Rectangle 1651"/>
            <p:cNvSpPr>
              <a:spLocks noChangeArrowheads="1"/>
            </p:cNvSpPr>
            <p:nvPr userDrawn="1"/>
          </p:nvSpPr>
          <p:spPr bwMode="auto">
            <a:xfrm>
              <a:off x="7275513" y="4873625"/>
              <a:ext cx="6667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1652"/>
            <p:cNvSpPr>
              <a:spLocks/>
            </p:cNvSpPr>
            <p:nvPr userDrawn="1"/>
          </p:nvSpPr>
          <p:spPr bwMode="auto">
            <a:xfrm>
              <a:off x="7208838" y="4070350"/>
              <a:ext cx="131763" cy="123825"/>
            </a:xfrm>
            <a:custGeom>
              <a:avLst/>
              <a:gdLst>
                <a:gd name="T0" fmla="*/ 42 w 83"/>
                <a:gd name="T1" fmla="*/ 0 h 78"/>
                <a:gd name="T2" fmla="*/ 54 w 83"/>
                <a:gd name="T3" fmla="*/ 25 h 78"/>
                <a:gd name="T4" fmla="*/ 83 w 83"/>
                <a:gd name="T5" fmla="*/ 29 h 78"/>
                <a:gd name="T6" fmla="*/ 62 w 83"/>
                <a:gd name="T7" fmla="*/ 50 h 78"/>
                <a:gd name="T8" fmla="*/ 67 w 83"/>
                <a:gd name="T9" fmla="*/ 78 h 78"/>
                <a:gd name="T10" fmla="*/ 42 w 83"/>
                <a:gd name="T11" fmla="*/ 64 h 78"/>
                <a:gd name="T12" fmla="*/ 16 w 83"/>
                <a:gd name="T13" fmla="*/ 78 h 78"/>
                <a:gd name="T14" fmla="*/ 21 w 83"/>
                <a:gd name="T15" fmla="*/ 50 h 78"/>
                <a:gd name="T16" fmla="*/ 0 w 83"/>
                <a:gd name="T17" fmla="*/ 29 h 78"/>
                <a:gd name="T18" fmla="*/ 29 w 83"/>
                <a:gd name="T19" fmla="*/ 25 h 78"/>
                <a:gd name="T20" fmla="*/ 42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42" y="0"/>
                  </a:moveTo>
                  <a:lnTo>
                    <a:pt x="54" y="25"/>
                  </a:lnTo>
                  <a:lnTo>
                    <a:pt x="83" y="29"/>
                  </a:lnTo>
                  <a:lnTo>
                    <a:pt x="62" y="50"/>
                  </a:lnTo>
                  <a:lnTo>
                    <a:pt x="67" y="78"/>
                  </a:lnTo>
                  <a:lnTo>
                    <a:pt x="42" y="64"/>
                  </a:lnTo>
                  <a:lnTo>
                    <a:pt x="16" y="78"/>
                  </a:lnTo>
                  <a:lnTo>
                    <a:pt x="21" y="50"/>
                  </a:lnTo>
                  <a:lnTo>
                    <a:pt x="0" y="29"/>
                  </a:lnTo>
                  <a:lnTo>
                    <a:pt x="29" y="2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1653"/>
            <p:cNvSpPr>
              <a:spLocks/>
            </p:cNvSpPr>
            <p:nvPr userDrawn="1"/>
          </p:nvSpPr>
          <p:spPr bwMode="auto">
            <a:xfrm>
              <a:off x="10995026" y="4437063"/>
              <a:ext cx="587375" cy="427038"/>
            </a:xfrm>
            <a:custGeom>
              <a:avLst/>
              <a:gdLst>
                <a:gd name="T0" fmla="*/ 370 w 370"/>
                <a:gd name="T1" fmla="*/ 269 h 269"/>
                <a:gd name="T2" fmla="*/ 0 w 370"/>
                <a:gd name="T3" fmla="*/ 269 h 269"/>
                <a:gd name="T4" fmla="*/ 109 w 370"/>
                <a:gd name="T5" fmla="*/ 111 h 269"/>
                <a:gd name="T6" fmla="*/ 185 w 370"/>
                <a:gd name="T7" fmla="*/ 0 h 269"/>
                <a:gd name="T8" fmla="*/ 261 w 370"/>
                <a:gd name="T9" fmla="*/ 111 h 269"/>
                <a:gd name="T10" fmla="*/ 370 w 370"/>
                <a:gd name="T11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269">
                  <a:moveTo>
                    <a:pt x="370" y="269"/>
                  </a:moveTo>
                  <a:lnTo>
                    <a:pt x="0" y="269"/>
                  </a:lnTo>
                  <a:lnTo>
                    <a:pt x="109" y="111"/>
                  </a:lnTo>
                  <a:lnTo>
                    <a:pt x="185" y="0"/>
                  </a:lnTo>
                  <a:lnTo>
                    <a:pt x="261" y="111"/>
                  </a:lnTo>
                  <a:lnTo>
                    <a:pt x="370" y="269"/>
                  </a:lnTo>
                  <a:close/>
                </a:path>
              </a:pathLst>
            </a:custGeom>
            <a:solidFill>
              <a:srgbClr val="007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1654"/>
            <p:cNvSpPr>
              <a:spLocks/>
            </p:cNvSpPr>
            <p:nvPr userDrawn="1"/>
          </p:nvSpPr>
          <p:spPr bwMode="auto">
            <a:xfrm>
              <a:off x="10995026" y="4437063"/>
              <a:ext cx="587375" cy="427038"/>
            </a:xfrm>
            <a:custGeom>
              <a:avLst/>
              <a:gdLst>
                <a:gd name="T0" fmla="*/ 370 w 370"/>
                <a:gd name="T1" fmla="*/ 269 h 269"/>
                <a:gd name="T2" fmla="*/ 0 w 370"/>
                <a:gd name="T3" fmla="*/ 269 h 269"/>
                <a:gd name="T4" fmla="*/ 109 w 370"/>
                <a:gd name="T5" fmla="*/ 111 h 269"/>
                <a:gd name="T6" fmla="*/ 185 w 370"/>
                <a:gd name="T7" fmla="*/ 0 h 269"/>
                <a:gd name="T8" fmla="*/ 261 w 370"/>
                <a:gd name="T9" fmla="*/ 111 h 269"/>
                <a:gd name="T10" fmla="*/ 370 w 370"/>
                <a:gd name="T11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269">
                  <a:moveTo>
                    <a:pt x="370" y="269"/>
                  </a:moveTo>
                  <a:lnTo>
                    <a:pt x="0" y="269"/>
                  </a:lnTo>
                  <a:lnTo>
                    <a:pt x="109" y="111"/>
                  </a:lnTo>
                  <a:lnTo>
                    <a:pt x="185" y="0"/>
                  </a:lnTo>
                  <a:lnTo>
                    <a:pt x="261" y="111"/>
                  </a:lnTo>
                  <a:lnTo>
                    <a:pt x="370" y="26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1655"/>
            <p:cNvSpPr>
              <a:spLocks/>
            </p:cNvSpPr>
            <p:nvPr userDrawn="1"/>
          </p:nvSpPr>
          <p:spPr bwMode="auto">
            <a:xfrm>
              <a:off x="11045826" y="4262438"/>
              <a:ext cx="484188" cy="350838"/>
            </a:xfrm>
            <a:custGeom>
              <a:avLst/>
              <a:gdLst>
                <a:gd name="T0" fmla="*/ 305 w 305"/>
                <a:gd name="T1" fmla="*/ 221 h 221"/>
                <a:gd name="T2" fmla="*/ 0 w 305"/>
                <a:gd name="T3" fmla="*/ 221 h 221"/>
                <a:gd name="T4" fmla="*/ 92 w 305"/>
                <a:gd name="T5" fmla="*/ 87 h 221"/>
                <a:gd name="T6" fmla="*/ 153 w 305"/>
                <a:gd name="T7" fmla="*/ 0 h 221"/>
                <a:gd name="T8" fmla="*/ 213 w 305"/>
                <a:gd name="T9" fmla="*/ 87 h 221"/>
                <a:gd name="T10" fmla="*/ 305 w 305"/>
                <a:gd name="T11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5" h="221">
                  <a:moveTo>
                    <a:pt x="305" y="221"/>
                  </a:moveTo>
                  <a:lnTo>
                    <a:pt x="0" y="221"/>
                  </a:lnTo>
                  <a:lnTo>
                    <a:pt x="92" y="87"/>
                  </a:lnTo>
                  <a:lnTo>
                    <a:pt x="153" y="0"/>
                  </a:lnTo>
                  <a:lnTo>
                    <a:pt x="213" y="87"/>
                  </a:lnTo>
                  <a:lnTo>
                    <a:pt x="305" y="221"/>
                  </a:lnTo>
                  <a:close/>
                </a:path>
              </a:pathLst>
            </a:custGeom>
            <a:solidFill>
              <a:srgbClr val="00A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1656"/>
            <p:cNvSpPr>
              <a:spLocks/>
            </p:cNvSpPr>
            <p:nvPr userDrawn="1"/>
          </p:nvSpPr>
          <p:spPr bwMode="auto">
            <a:xfrm>
              <a:off x="11045826" y="4262438"/>
              <a:ext cx="484188" cy="350838"/>
            </a:xfrm>
            <a:custGeom>
              <a:avLst/>
              <a:gdLst>
                <a:gd name="T0" fmla="*/ 305 w 305"/>
                <a:gd name="T1" fmla="*/ 221 h 221"/>
                <a:gd name="T2" fmla="*/ 0 w 305"/>
                <a:gd name="T3" fmla="*/ 221 h 221"/>
                <a:gd name="T4" fmla="*/ 92 w 305"/>
                <a:gd name="T5" fmla="*/ 87 h 221"/>
                <a:gd name="T6" fmla="*/ 153 w 305"/>
                <a:gd name="T7" fmla="*/ 0 h 221"/>
                <a:gd name="T8" fmla="*/ 213 w 305"/>
                <a:gd name="T9" fmla="*/ 87 h 221"/>
                <a:gd name="T10" fmla="*/ 305 w 305"/>
                <a:gd name="T11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5" h="221">
                  <a:moveTo>
                    <a:pt x="305" y="221"/>
                  </a:moveTo>
                  <a:lnTo>
                    <a:pt x="0" y="221"/>
                  </a:lnTo>
                  <a:lnTo>
                    <a:pt x="92" y="87"/>
                  </a:lnTo>
                  <a:lnTo>
                    <a:pt x="153" y="0"/>
                  </a:lnTo>
                  <a:lnTo>
                    <a:pt x="213" y="87"/>
                  </a:lnTo>
                  <a:lnTo>
                    <a:pt x="305" y="2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1657"/>
            <p:cNvSpPr>
              <a:spLocks/>
            </p:cNvSpPr>
            <p:nvPr userDrawn="1"/>
          </p:nvSpPr>
          <p:spPr bwMode="auto">
            <a:xfrm>
              <a:off x="11096626" y="4122738"/>
              <a:ext cx="384175" cy="277813"/>
            </a:xfrm>
            <a:custGeom>
              <a:avLst/>
              <a:gdLst>
                <a:gd name="T0" fmla="*/ 242 w 242"/>
                <a:gd name="T1" fmla="*/ 175 h 175"/>
                <a:gd name="T2" fmla="*/ 0 w 242"/>
                <a:gd name="T3" fmla="*/ 175 h 175"/>
                <a:gd name="T4" fmla="*/ 121 w 242"/>
                <a:gd name="T5" fmla="*/ 0 h 175"/>
                <a:gd name="T6" fmla="*/ 242 w 242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175">
                  <a:moveTo>
                    <a:pt x="242" y="175"/>
                  </a:moveTo>
                  <a:lnTo>
                    <a:pt x="0" y="175"/>
                  </a:lnTo>
                  <a:lnTo>
                    <a:pt x="121" y="0"/>
                  </a:lnTo>
                  <a:lnTo>
                    <a:pt x="242" y="17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1658"/>
            <p:cNvSpPr>
              <a:spLocks/>
            </p:cNvSpPr>
            <p:nvPr userDrawn="1"/>
          </p:nvSpPr>
          <p:spPr bwMode="auto">
            <a:xfrm>
              <a:off x="11096626" y="4122738"/>
              <a:ext cx="384175" cy="277813"/>
            </a:xfrm>
            <a:custGeom>
              <a:avLst/>
              <a:gdLst>
                <a:gd name="T0" fmla="*/ 242 w 242"/>
                <a:gd name="T1" fmla="*/ 175 h 175"/>
                <a:gd name="T2" fmla="*/ 0 w 242"/>
                <a:gd name="T3" fmla="*/ 175 h 175"/>
                <a:gd name="T4" fmla="*/ 121 w 242"/>
                <a:gd name="T5" fmla="*/ 0 h 175"/>
                <a:gd name="T6" fmla="*/ 242 w 242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175">
                  <a:moveTo>
                    <a:pt x="242" y="175"/>
                  </a:moveTo>
                  <a:lnTo>
                    <a:pt x="0" y="175"/>
                  </a:lnTo>
                  <a:lnTo>
                    <a:pt x="121" y="0"/>
                  </a:lnTo>
                  <a:lnTo>
                    <a:pt x="242" y="1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Rectangle 1659"/>
            <p:cNvSpPr>
              <a:spLocks noChangeArrowheads="1"/>
            </p:cNvSpPr>
            <p:nvPr userDrawn="1"/>
          </p:nvSpPr>
          <p:spPr bwMode="auto">
            <a:xfrm>
              <a:off x="11218863" y="4864100"/>
              <a:ext cx="139700" cy="201613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Rectangle 1660"/>
            <p:cNvSpPr>
              <a:spLocks noChangeArrowheads="1"/>
            </p:cNvSpPr>
            <p:nvPr userDrawn="1"/>
          </p:nvSpPr>
          <p:spPr bwMode="auto">
            <a:xfrm>
              <a:off x="11218863" y="4864100"/>
              <a:ext cx="1397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1661"/>
            <p:cNvSpPr>
              <a:spLocks/>
            </p:cNvSpPr>
            <p:nvPr userDrawn="1"/>
          </p:nvSpPr>
          <p:spPr bwMode="auto">
            <a:xfrm>
              <a:off x="11288713" y="4613275"/>
              <a:ext cx="293688" cy="250825"/>
            </a:xfrm>
            <a:custGeom>
              <a:avLst/>
              <a:gdLst>
                <a:gd name="T0" fmla="*/ 76 w 185"/>
                <a:gd name="T1" fmla="*/ 0 h 158"/>
                <a:gd name="T2" fmla="*/ 0 w 185"/>
                <a:gd name="T3" fmla="*/ 0 h 158"/>
                <a:gd name="T4" fmla="*/ 0 w 185"/>
                <a:gd name="T5" fmla="*/ 158 h 158"/>
                <a:gd name="T6" fmla="*/ 44 w 185"/>
                <a:gd name="T7" fmla="*/ 158 h 158"/>
                <a:gd name="T8" fmla="*/ 185 w 185"/>
                <a:gd name="T9" fmla="*/ 158 h 158"/>
                <a:gd name="T10" fmla="*/ 76 w 185"/>
                <a:gd name="T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58">
                  <a:moveTo>
                    <a:pt x="76" y="0"/>
                  </a:moveTo>
                  <a:lnTo>
                    <a:pt x="0" y="0"/>
                  </a:lnTo>
                  <a:lnTo>
                    <a:pt x="0" y="158"/>
                  </a:lnTo>
                  <a:lnTo>
                    <a:pt x="44" y="158"/>
                  </a:lnTo>
                  <a:lnTo>
                    <a:pt x="185" y="15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1662"/>
            <p:cNvSpPr>
              <a:spLocks/>
            </p:cNvSpPr>
            <p:nvPr userDrawn="1"/>
          </p:nvSpPr>
          <p:spPr bwMode="auto">
            <a:xfrm>
              <a:off x="11288713" y="4613275"/>
              <a:ext cx="293688" cy="250825"/>
            </a:xfrm>
            <a:custGeom>
              <a:avLst/>
              <a:gdLst>
                <a:gd name="T0" fmla="*/ 76 w 185"/>
                <a:gd name="T1" fmla="*/ 0 h 158"/>
                <a:gd name="T2" fmla="*/ 0 w 185"/>
                <a:gd name="T3" fmla="*/ 0 h 158"/>
                <a:gd name="T4" fmla="*/ 0 w 185"/>
                <a:gd name="T5" fmla="*/ 158 h 158"/>
                <a:gd name="T6" fmla="*/ 44 w 185"/>
                <a:gd name="T7" fmla="*/ 158 h 158"/>
                <a:gd name="T8" fmla="*/ 185 w 185"/>
                <a:gd name="T9" fmla="*/ 158 h 158"/>
                <a:gd name="T10" fmla="*/ 76 w 185"/>
                <a:gd name="T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58">
                  <a:moveTo>
                    <a:pt x="76" y="0"/>
                  </a:moveTo>
                  <a:lnTo>
                    <a:pt x="0" y="0"/>
                  </a:lnTo>
                  <a:lnTo>
                    <a:pt x="0" y="158"/>
                  </a:lnTo>
                  <a:lnTo>
                    <a:pt x="44" y="158"/>
                  </a:lnTo>
                  <a:lnTo>
                    <a:pt x="185" y="158"/>
                  </a:lnTo>
                  <a:lnTo>
                    <a:pt x="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663"/>
            <p:cNvSpPr>
              <a:spLocks/>
            </p:cNvSpPr>
            <p:nvPr userDrawn="1"/>
          </p:nvSpPr>
          <p:spPr bwMode="auto">
            <a:xfrm>
              <a:off x="11288713" y="4400550"/>
              <a:ext cx="241300" cy="212725"/>
            </a:xfrm>
            <a:custGeom>
              <a:avLst/>
              <a:gdLst>
                <a:gd name="T0" fmla="*/ 60 w 152"/>
                <a:gd name="T1" fmla="*/ 0 h 134"/>
                <a:gd name="T2" fmla="*/ 0 w 152"/>
                <a:gd name="T3" fmla="*/ 0 h 134"/>
                <a:gd name="T4" fmla="*/ 0 w 152"/>
                <a:gd name="T5" fmla="*/ 134 h 134"/>
                <a:gd name="T6" fmla="*/ 76 w 152"/>
                <a:gd name="T7" fmla="*/ 134 h 134"/>
                <a:gd name="T8" fmla="*/ 152 w 152"/>
                <a:gd name="T9" fmla="*/ 134 h 134"/>
                <a:gd name="T10" fmla="*/ 60 w 152"/>
                <a:gd name="T1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34">
                  <a:moveTo>
                    <a:pt x="60" y="0"/>
                  </a:moveTo>
                  <a:lnTo>
                    <a:pt x="0" y="0"/>
                  </a:lnTo>
                  <a:lnTo>
                    <a:pt x="0" y="134"/>
                  </a:lnTo>
                  <a:lnTo>
                    <a:pt x="76" y="134"/>
                  </a:lnTo>
                  <a:lnTo>
                    <a:pt x="152" y="13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8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1664"/>
            <p:cNvSpPr>
              <a:spLocks/>
            </p:cNvSpPr>
            <p:nvPr userDrawn="1"/>
          </p:nvSpPr>
          <p:spPr bwMode="auto">
            <a:xfrm>
              <a:off x="11288713" y="4400550"/>
              <a:ext cx="241300" cy="212725"/>
            </a:xfrm>
            <a:custGeom>
              <a:avLst/>
              <a:gdLst>
                <a:gd name="T0" fmla="*/ 60 w 152"/>
                <a:gd name="T1" fmla="*/ 0 h 134"/>
                <a:gd name="T2" fmla="*/ 0 w 152"/>
                <a:gd name="T3" fmla="*/ 0 h 134"/>
                <a:gd name="T4" fmla="*/ 0 w 152"/>
                <a:gd name="T5" fmla="*/ 134 h 134"/>
                <a:gd name="T6" fmla="*/ 76 w 152"/>
                <a:gd name="T7" fmla="*/ 134 h 134"/>
                <a:gd name="T8" fmla="*/ 152 w 152"/>
                <a:gd name="T9" fmla="*/ 134 h 134"/>
                <a:gd name="T10" fmla="*/ 60 w 152"/>
                <a:gd name="T1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34">
                  <a:moveTo>
                    <a:pt x="60" y="0"/>
                  </a:moveTo>
                  <a:lnTo>
                    <a:pt x="0" y="0"/>
                  </a:lnTo>
                  <a:lnTo>
                    <a:pt x="0" y="134"/>
                  </a:lnTo>
                  <a:lnTo>
                    <a:pt x="76" y="134"/>
                  </a:lnTo>
                  <a:lnTo>
                    <a:pt x="152" y="134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665"/>
            <p:cNvSpPr>
              <a:spLocks/>
            </p:cNvSpPr>
            <p:nvPr userDrawn="1"/>
          </p:nvSpPr>
          <p:spPr bwMode="auto">
            <a:xfrm>
              <a:off x="11288713" y="4122738"/>
              <a:ext cx="192088" cy="277813"/>
            </a:xfrm>
            <a:custGeom>
              <a:avLst/>
              <a:gdLst>
                <a:gd name="T0" fmla="*/ 0 w 121"/>
                <a:gd name="T1" fmla="*/ 0 h 175"/>
                <a:gd name="T2" fmla="*/ 0 w 121"/>
                <a:gd name="T3" fmla="*/ 175 h 175"/>
                <a:gd name="T4" fmla="*/ 60 w 121"/>
                <a:gd name="T5" fmla="*/ 175 h 175"/>
                <a:gd name="T6" fmla="*/ 121 w 121"/>
                <a:gd name="T7" fmla="*/ 175 h 175"/>
                <a:gd name="T8" fmla="*/ 0 w 121"/>
                <a:gd name="T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75">
                  <a:moveTo>
                    <a:pt x="0" y="0"/>
                  </a:moveTo>
                  <a:lnTo>
                    <a:pt x="0" y="175"/>
                  </a:lnTo>
                  <a:lnTo>
                    <a:pt x="60" y="175"/>
                  </a:lnTo>
                  <a:lnTo>
                    <a:pt x="121" y="1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9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666"/>
            <p:cNvSpPr>
              <a:spLocks/>
            </p:cNvSpPr>
            <p:nvPr userDrawn="1"/>
          </p:nvSpPr>
          <p:spPr bwMode="auto">
            <a:xfrm>
              <a:off x="11288713" y="4122738"/>
              <a:ext cx="192088" cy="277813"/>
            </a:xfrm>
            <a:custGeom>
              <a:avLst/>
              <a:gdLst>
                <a:gd name="T0" fmla="*/ 0 w 121"/>
                <a:gd name="T1" fmla="*/ 0 h 175"/>
                <a:gd name="T2" fmla="*/ 0 w 121"/>
                <a:gd name="T3" fmla="*/ 175 h 175"/>
                <a:gd name="T4" fmla="*/ 60 w 121"/>
                <a:gd name="T5" fmla="*/ 175 h 175"/>
                <a:gd name="T6" fmla="*/ 121 w 121"/>
                <a:gd name="T7" fmla="*/ 175 h 175"/>
                <a:gd name="T8" fmla="*/ 0 w 121"/>
                <a:gd name="T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75">
                  <a:moveTo>
                    <a:pt x="0" y="0"/>
                  </a:moveTo>
                  <a:lnTo>
                    <a:pt x="0" y="175"/>
                  </a:lnTo>
                  <a:lnTo>
                    <a:pt x="60" y="175"/>
                  </a:lnTo>
                  <a:lnTo>
                    <a:pt x="121" y="17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1667"/>
            <p:cNvSpPr>
              <a:spLocks/>
            </p:cNvSpPr>
            <p:nvPr userDrawn="1"/>
          </p:nvSpPr>
          <p:spPr bwMode="auto">
            <a:xfrm>
              <a:off x="11288713" y="4864100"/>
              <a:ext cx="69850" cy="201613"/>
            </a:xfrm>
            <a:custGeom>
              <a:avLst/>
              <a:gdLst>
                <a:gd name="T0" fmla="*/ 44 w 44"/>
                <a:gd name="T1" fmla="*/ 0 h 127"/>
                <a:gd name="T2" fmla="*/ 0 w 44"/>
                <a:gd name="T3" fmla="*/ 0 h 127"/>
                <a:gd name="T4" fmla="*/ 0 w 44"/>
                <a:gd name="T5" fmla="*/ 127 h 127"/>
                <a:gd name="T6" fmla="*/ 44 w 44"/>
                <a:gd name="T7" fmla="*/ 127 h 127"/>
                <a:gd name="T8" fmla="*/ 44 w 44"/>
                <a:gd name="T9" fmla="*/ 127 h 127"/>
                <a:gd name="T10" fmla="*/ 44 w 44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27">
                  <a:moveTo>
                    <a:pt x="44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1668"/>
            <p:cNvSpPr>
              <a:spLocks/>
            </p:cNvSpPr>
            <p:nvPr userDrawn="1"/>
          </p:nvSpPr>
          <p:spPr bwMode="auto">
            <a:xfrm>
              <a:off x="11288713" y="4864100"/>
              <a:ext cx="69850" cy="201613"/>
            </a:xfrm>
            <a:custGeom>
              <a:avLst/>
              <a:gdLst>
                <a:gd name="T0" fmla="*/ 44 w 44"/>
                <a:gd name="T1" fmla="*/ 0 h 127"/>
                <a:gd name="T2" fmla="*/ 0 w 44"/>
                <a:gd name="T3" fmla="*/ 0 h 127"/>
                <a:gd name="T4" fmla="*/ 0 w 44"/>
                <a:gd name="T5" fmla="*/ 127 h 127"/>
                <a:gd name="T6" fmla="*/ 44 w 44"/>
                <a:gd name="T7" fmla="*/ 127 h 127"/>
                <a:gd name="T8" fmla="*/ 44 w 44"/>
                <a:gd name="T9" fmla="*/ 127 h 127"/>
                <a:gd name="T10" fmla="*/ 44 w 44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27">
                  <a:moveTo>
                    <a:pt x="44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1669"/>
            <p:cNvSpPr>
              <a:spLocks/>
            </p:cNvSpPr>
            <p:nvPr userDrawn="1"/>
          </p:nvSpPr>
          <p:spPr bwMode="auto">
            <a:xfrm>
              <a:off x="6313488" y="679450"/>
              <a:ext cx="952500" cy="1303338"/>
            </a:xfrm>
            <a:custGeom>
              <a:avLst/>
              <a:gdLst>
                <a:gd name="T0" fmla="*/ 600 w 600"/>
                <a:gd name="T1" fmla="*/ 82 h 821"/>
                <a:gd name="T2" fmla="*/ 378 w 600"/>
                <a:gd name="T3" fmla="*/ 178 h 821"/>
                <a:gd name="T4" fmla="*/ 378 w 600"/>
                <a:gd name="T5" fmla="*/ 643 h 821"/>
                <a:gd name="T6" fmla="*/ 600 w 600"/>
                <a:gd name="T7" fmla="*/ 740 h 821"/>
                <a:gd name="T8" fmla="*/ 147 w 600"/>
                <a:gd name="T9" fmla="*/ 678 h 821"/>
                <a:gd name="T10" fmla="*/ 147 w 600"/>
                <a:gd name="T11" fmla="*/ 144 h 821"/>
                <a:gd name="T12" fmla="*/ 600 w 600"/>
                <a:gd name="T13" fmla="*/ 8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0" h="821">
                  <a:moveTo>
                    <a:pt x="600" y="82"/>
                  </a:moveTo>
                  <a:cubicBezTo>
                    <a:pt x="520" y="84"/>
                    <a:pt x="440" y="117"/>
                    <a:pt x="378" y="178"/>
                  </a:cubicBezTo>
                  <a:cubicBezTo>
                    <a:pt x="250" y="307"/>
                    <a:pt x="250" y="515"/>
                    <a:pt x="378" y="643"/>
                  </a:cubicBezTo>
                  <a:cubicBezTo>
                    <a:pt x="440" y="705"/>
                    <a:pt x="520" y="737"/>
                    <a:pt x="600" y="740"/>
                  </a:cubicBezTo>
                  <a:cubicBezTo>
                    <a:pt x="456" y="821"/>
                    <a:pt x="270" y="801"/>
                    <a:pt x="147" y="678"/>
                  </a:cubicBezTo>
                  <a:cubicBezTo>
                    <a:pt x="0" y="530"/>
                    <a:pt x="0" y="291"/>
                    <a:pt x="147" y="144"/>
                  </a:cubicBezTo>
                  <a:cubicBezTo>
                    <a:pt x="270" y="21"/>
                    <a:pt x="456" y="0"/>
                    <a:pt x="600" y="82"/>
                  </a:cubicBezTo>
                  <a:close/>
                </a:path>
              </a:pathLst>
            </a:custGeom>
            <a:solidFill>
              <a:srgbClr val="F6D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1670"/>
            <p:cNvSpPr>
              <a:spLocks/>
            </p:cNvSpPr>
            <p:nvPr userDrawn="1"/>
          </p:nvSpPr>
          <p:spPr bwMode="auto">
            <a:xfrm>
              <a:off x="6121401" y="2278063"/>
              <a:ext cx="249238" cy="249238"/>
            </a:xfrm>
            <a:custGeom>
              <a:avLst/>
              <a:gdLst>
                <a:gd name="T0" fmla="*/ 79 w 157"/>
                <a:gd name="T1" fmla="*/ 0 h 157"/>
                <a:gd name="T2" fmla="*/ 0 w 157"/>
                <a:gd name="T3" fmla="*/ 79 h 157"/>
                <a:gd name="T4" fmla="*/ 79 w 157"/>
                <a:gd name="T5" fmla="*/ 157 h 157"/>
                <a:gd name="T6" fmla="*/ 157 w 157"/>
                <a:gd name="T7" fmla="*/ 79 h 157"/>
                <a:gd name="T8" fmla="*/ 79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9" y="0"/>
                  </a:moveTo>
                  <a:cubicBezTo>
                    <a:pt x="79" y="60"/>
                    <a:pt x="60" y="79"/>
                    <a:pt x="0" y="79"/>
                  </a:cubicBezTo>
                  <a:cubicBezTo>
                    <a:pt x="60" y="79"/>
                    <a:pt x="79" y="97"/>
                    <a:pt x="79" y="157"/>
                  </a:cubicBezTo>
                  <a:cubicBezTo>
                    <a:pt x="79" y="97"/>
                    <a:pt x="97" y="79"/>
                    <a:pt x="157" y="79"/>
                  </a:cubicBezTo>
                  <a:cubicBezTo>
                    <a:pt x="97" y="79"/>
                    <a:pt x="79" y="60"/>
                    <a:pt x="79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1671"/>
            <p:cNvSpPr>
              <a:spLocks/>
            </p:cNvSpPr>
            <p:nvPr userDrawn="1"/>
          </p:nvSpPr>
          <p:spPr bwMode="auto">
            <a:xfrm>
              <a:off x="7842251" y="1455738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1672"/>
            <p:cNvSpPr>
              <a:spLocks/>
            </p:cNvSpPr>
            <p:nvPr userDrawn="1"/>
          </p:nvSpPr>
          <p:spPr bwMode="auto">
            <a:xfrm>
              <a:off x="9863138" y="2278063"/>
              <a:ext cx="249238" cy="249238"/>
            </a:xfrm>
            <a:custGeom>
              <a:avLst/>
              <a:gdLst>
                <a:gd name="T0" fmla="*/ 79 w 157"/>
                <a:gd name="T1" fmla="*/ 0 h 157"/>
                <a:gd name="T2" fmla="*/ 0 w 157"/>
                <a:gd name="T3" fmla="*/ 79 h 157"/>
                <a:gd name="T4" fmla="*/ 79 w 157"/>
                <a:gd name="T5" fmla="*/ 157 h 157"/>
                <a:gd name="T6" fmla="*/ 157 w 157"/>
                <a:gd name="T7" fmla="*/ 79 h 157"/>
                <a:gd name="T8" fmla="*/ 79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9" y="0"/>
                  </a:moveTo>
                  <a:cubicBezTo>
                    <a:pt x="79" y="60"/>
                    <a:pt x="61" y="79"/>
                    <a:pt x="0" y="79"/>
                  </a:cubicBezTo>
                  <a:cubicBezTo>
                    <a:pt x="61" y="79"/>
                    <a:pt x="79" y="97"/>
                    <a:pt x="79" y="157"/>
                  </a:cubicBezTo>
                  <a:cubicBezTo>
                    <a:pt x="79" y="97"/>
                    <a:pt x="97" y="79"/>
                    <a:pt x="157" y="79"/>
                  </a:cubicBezTo>
                  <a:cubicBezTo>
                    <a:pt x="97" y="79"/>
                    <a:pt x="79" y="60"/>
                    <a:pt x="79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1673"/>
            <p:cNvSpPr>
              <a:spLocks/>
            </p:cNvSpPr>
            <p:nvPr userDrawn="1"/>
          </p:nvSpPr>
          <p:spPr bwMode="auto">
            <a:xfrm>
              <a:off x="10623551" y="1814513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674"/>
            <p:cNvSpPr>
              <a:spLocks/>
            </p:cNvSpPr>
            <p:nvPr userDrawn="1"/>
          </p:nvSpPr>
          <p:spPr bwMode="auto">
            <a:xfrm>
              <a:off x="9759951" y="1206500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675"/>
            <p:cNvSpPr>
              <a:spLocks/>
            </p:cNvSpPr>
            <p:nvPr userDrawn="1"/>
          </p:nvSpPr>
          <p:spPr bwMode="auto">
            <a:xfrm>
              <a:off x="11095038" y="2646363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6" y="79"/>
                    <a:pt x="157" y="79"/>
                  </a:cubicBezTo>
                  <a:cubicBezTo>
                    <a:pt x="96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676"/>
            <p:cNvSpPr>
              <a:spLocks/>
            </p:cNvSpPr>
            <p:nvPr userDrawn="1"/>
          </p:nvSpPr>
          <p:spPr bwMode="auto">
            <a:xfrm>
              <a:off x="7356476" y="2403475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8 h 157"/>
                <a:gd name="T4" fmla="*/ 78 w 157"/>
                <a:gd name="T5" fmla="*/ 157 h 157"/>
                <a:gd name="T6" fmla="*/ 157 w 157"/>
                <a:gd name="T7" fmla="*/ 78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8"/>
                    <a:pt x="0" y="78"/>
                  </a:cubicBezTo>
                  <a:cubicBezTo>
                    <a:pt x="60" y="78"/>
                    <a:pt x="78" y="97"/>
                    <a:pt x="78" y="157"/>
                  </a:cubicBezTo>
                  <a:cubicBezTo>
                    <a:pt x="78" y="97"/>
                    <a:pt x="97" y="78"/>
                    <a:pt x="157" y="78"/>
                  </a:cubicBezTo>
                  <a:cubicBezTo>
                    <a:pt x="97" y="78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Rectangle 1677"/>
            <p:cNvSpPr>
              <a:spLocks noChangeArrowheads="1"/>
            </p:cNvSpPr>
            <p:nvPr userDrawn="1"/>
          </p:nvSpPr>
          <p:spPr bwMode="auto">
            <a:xfrm>
              <a:off x="8094663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Oval 1678"/>
            <p:cNvSpPr>
              <a:spLocks noChangeArrowheads="1"/>
            </p:cNvSpPr>
            <p:nvPr userDrawn="1"/>
          </p:nvSpPr>
          <p:spPr bwMode="auto">
            <a:xfrm>
              <a:off x="8047038" y="4070350"/>
              <a:ext cx="109538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Rectangle 1679"/>
            <p:cNvSpPr>
              <a:spLocks noChangeArrowheads="1"/>
            </p:cNvSpPr>
            <p:nvPr userDrawn="1"/>
          </p:nvSpPr>
          <p:spPr bwMode="auto">
            <a:xfrm>
              <a:off x="7820026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Oval 1680"/>
            <p:cNvSpPr>
              <a:spLocks noChangeArrowheads="1"/>
            </p:cNvSpPr>
            <p:nvPr userDrawn="1"/>
          </p:nvSpPr>
          <p:spPr bwMode="auto">
            <a:xfrm>
              <a:off x="7772401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1681"/>
            <p:cNvSpPr>
              <a:spLocks/>
            </p:cNvSpPr>
            <p:nvPr userDrawn="1"/>
          </p:nvSpPr>
          <p:spPr bwMode="auto">
            <a:xfrm>
              <a:off x="7826376" y="4056063"/>
              <a:ext cx="276225" cy="1009650"/>
            </a:xfrm>
            <a:custGeom>
              <a:avLst/>
              <a:gdLst>
                <a:gd name="T0" fmla="*/ 174 w 174"/>
                <a:gd name="T1" fmla="*/ 103 h 636"/>
                <a:gd name="T2" fmla="*/ 174 w 174"/>
                <a:gd name="T3" fmla="*/ 89 h 636"/>
                <a:gd name="T4" fmla="*/ 95 w 174"/>
                <a:gd name="T5" fmla="*/ 89 h 636"/>
                <a:gd name="T6" fmla="*/ 95 w 174"/>
                <a:gd name="T7" fmla="*/ 47 h 636"/>
                <a:gd name="T8" fmla="*/ 101 w 174"/>
                <a:gd name="T9" fmla="*/ 47 h 636"/>
                <a:gd name="T10" fmla="*/ 108 w 174"/>
                <a:gd name="T11" fmla="*/ 19 h 636"/>
                <a:gd name="T12" fmla="*/ 111 w 174"/>
                <a:gd name="T13" fmla="*/ 19 h 636"/>
                <a:gd name="T14" fmla="*/ 111 w 174"/>
                <a:gd name="T15" fmla="*/ 0 h 636"/>
                <a:gd name="T16" fmla="*/ 62 w 174"/>
                <a:gd name="T17" fmla="*/ 0 h 636"/>
                <a:gd name="T18" fmla="*/ 62 w 174"/>
                <a:gd name="T19" fmla="*/ 19 h 636"/>
                <a:gd name="T20" fmla="*/ 65 w 174"/>
                <a:gd name="T21" fmla="*/ 19 h 636"/>
                <a:gd name="T22" fmla="*/ 73 w 174"/>
                <a:gd name="T23" fmla="*/ 47 h 636"/>
                <a:gd name="T24" fmla="*/ 78 w 174"/>
                <a:gd name="T25" fmla="*/ 47 h 636"/>
                <a:gd name="T26" fmla="*/ 78 w 174"/>
                <a:gd name="T27" fmla="*/ 89 h 636"/>
                <a:gd name="T28" fmla="*/ 0 w 174"/>
                <a:gd name="T29" fmla="*/ 89 h 636"/>
                <a:gd name="T30" fmla="*/ 0 w 174"/>
                <a:gd name="T31" fmla="*/ 103 h 636"/>
                <a:gd name="T32" fmla="*/ 78 w 174"/>
                <a:gd name="T33" fmla="*/ 103 h 636"/>
                <a:gd name="T34" fmla="*/ 78 w 174"/>
                <a:gd name="T35" fmla="*/ 561 h 636"/>
                <a:gd name="T36" fmla="*/ 58 w 174"/>
                <a:gd name="T37" fmla="*/ 561 h 636"/>
                <a:gd name="T38" fmla="*/ 44 w 174"/>
                <a:gd name="T39" fmla="*/ 617 h 636"/>
                <a:gd name="T40" fmla="*/ 38 w 174"/>
                <a:gd name="T41" fmla="*/ 617 h 636"/>
                <a:gd name="T42" fmla="*/ 38 w 174"/>
                <a:gd name="T43" fmla="*/ 636 h 636"/>
                <a:gd name="T44" fmla="*/ 136 w 174"/>
                <a:gd name="T45" fmla="*/ 636 h 636"/>
                <a:gd name="T46" fmla="*/ 136 w 174"/>
                <a:gd name="T47" fmla="*/ 617 h 636"/>
                <a:gd name="T48" fmla="*/ 130 w 174"/>
                <a:gd name="T49" fmla="*/ 617 h 636"/>
                <a:gd name="T50" fmla="*/ 116 w 174"/>
                <a:gd name="T51" fmla="*/ 561 h 636"/>
                <a:gd name="T52" fmla="*/ 95 w 174"/>
                <a:gd name="T53" fmla="*/ 561 h 636"/>
                <a:gd name="T54" fmla="*/ 95 w 174"/>
                <a:gd name="T55" fmla="*/ 103 h 636"/>
                <a:gd name="T56" fmla="*/ 174 w 174"/>
                <a:gd name="T57" fmla="*/ 103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636">
                  <a:moveTo>
                    <a:pt x="174" y="103"/>
                  </a:moveTo>
                  <a:lnTo>
                    <a:pt x="174" y="89"/>
                  </a:lnTo>
                  <a:lnTo>
                    <a:pt x="95" y="89"/>
                  </a:lnTo>
                  <a:lnTo>
                    <a:pt x="95" y="47"/>
                  </a:lnTo>
                  <a:lnTo>
                    <a:pt x="101" y="47"/>
                  </a:lnTo>
                  <a:lnTo>
                    <a:pt x="108" y="19"/>
                  </a:lnTo>
                  <a:lnTo>
                    <a:pt x="111" y="19"/>
                  </a:lnTo>
                  <a:lnTo>
                    <a:pt x="111" y="0"/>
                  </a:lnTo>
                  <a:lnTo>
                    <a:pt x="62" y="0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73" y="47"/>
                  </a:lnTo>
                  <a:lnTo>
                    <a:pt x="78" y="47"/>
                  </a:lnTo>
                  <a:lnTo>
                    <a:pt x="78" y="89"/>
                  </a:lnTo>
                  <a:lnTo>
                    <a:pt x="0" y="89"/>
                  </a:lnTo>
                  <a:lnTo>
                    <a:pt x="0" y="103"/>
                  </a:lnTo>
                  <a:lnTo>
                    <a:pt x="78" y="103"/>
                  </a:lnTo>
                  <a:lnTo>
                    <a:pt x="78" y="561"/>
                  </a:lnTo>
                  <a:lnTo>
                    <a:pt x="58" y="561"/>
                  </a:lnTo>
                  <a:lnTo>
                    <a:pt x="44" y="617"/>
                  </a:lnTo>
                  <a:lnTo>
                    <a:pt x="38" y="617"/>
                  </a:lnTo>
                  <a:lnTo>
                    <a:pt x="38" y="636"/>
                  </a:lnTo>
                  <a:lnTo>
                    <a:pt x="136" y="636"/>
                  </a:lnTo>
                  <a:lnTo>
                    <a:pt x="136" y="617"/>
                  </a:lnTo>
                  <a:lnTo>
                    <a:pt x="130" y="617"/>
                  </a:lnTo>
                  <a:lnTo>
                    <a:pt x="116" y="561"/>
                  </a:lnTo>
                  <a:lnTo>
                    <a:pt x="95" y="561"/>
                  </a:lnTo>
                  <a:lnTo>
                    <a:pt x="95" y="103"/>
                  </a:lnTo>
                  <a:lnTo>
                    <a:pt x="174" y="103"/>
                  </a:lnTo>
                  <a:close/>
                </a:path>
              </a:pathLst>
            </a:cu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Rectangle 1682"/>
            <p:cNvSpPr>
              <a:spLocks noChangeArrowheads="1"/>
            </p:cNvSpPr>
            <p:nvPr userDrawn="1"/>
          </p:nvSpPr>
          <p:spPr bwMode="auto">
            <a:xfrm>
              <a:off x="9779001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Oval 1683"/>
            <p:cNvSpPr>
              <a:spLocks noChangeArrowheads="1"/>
            </p:cNvSpPr>
            <p:nvPr userDrawn="1"/>
          </p:nvSpPr>
          <p:spPr bwMode="auto">
            <a:xfrm>
              <a:off x="9731376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Rectangle 1684"/>
            <p:cNvSpPr>
              <a:spLocks noChangeArrowheads="1"/>
            </p:cNvSpPr>
            <p:nvPr userDrawn="1"/>
          </p:nvSpPr>
          <p:spPr bwMode="auto">
            <a:xfrm>
              <a:off x="9504363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Oval 1685"/>
            <p:cNvSpPr>
              <a:spLocks noChangeArrowheads="1"/>
            </p:cNvSpPr>
            <p:nvPr userDrawn="1"/>
          </p:nvSpPr>
          <p:spPr bwMode="auto">
            <a:xfrm>
              <a:off x="9456738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1686"/>
            <p:cNvSpPr>
              <a:spLocks/>
            </p:cNvSpPr>
            <p:nvPr userDrawn="1"/>
          </p:nvSpPr>
          <p:spPr bwMode="auto">
            <a:xfrm>
              <a:off x="9509126" y="4056063"/>
              <a:ext cx="277813" cy="1009650"/>
            </a:xfrm>
            <a:custGeom>
              <a:avLst/>
              <a:gdLst>
                <a:gd name="T0" fmla="*/ 175 w 175"/>
                <a:gd name="T1" fmla="*/ 103 h 636"/>
                <a:gd name="T2" fmla="*/ 175 w 175"/>
                <a:gd name="T3" fmla="*/ 89 h 636"/>
                <a:gd name="T4" fmla="*/ 96 w 175"/>
                <a:gd name="T5" fmla="*/ 89 h 636"/>
                <a:gd name="T6" fmla="*/ 96 w 175"/>
                <a:gd name="T7" fmla="*/ 47 h 636"/>
                <a:gd name="T8" fmla="*/ 102 w 175"/>
                <a:gd name="T9" fmla="*/ 47 h 636"/>
                <a:gd name="T10" fmla="*/ 109 w 175"/>
                <a:gd name="T11" fmla="*/ 19 h 636"/>
                <a:gd name="T12" fmla="*/ 112 w 175"/>
                <a:gd name="T13" fmla="*/ 19 h 636"/>
                <a:gd name="T14" fmla="*/ 112 w 175"/>
                <a:gd name="T15" fmla="*/ 0 h 636"/>
                <a:gd name="T16" fmla="*/ 63 w 175"/>
                <a:gd name="T17" fmla="*/ 0 h 636"/>
                <a:gd name="T18" fmla="*/ 63 w 175"/>
                <a:gd name="T19" fmla="*/ 19 h 636"/>
                <a:gd name="T20" fmla="*/ 66 w 175"/>
                <a:gd name="T21" fmla="*/ 19 h 636"/>
                <a:gd name="T22" fmla="*/ 73 w 175"/>
                <a:gd name="T23" fmla="*/ 47 h 636"/>
                <a:gd name="T24" fmla="*/ 79 w 175"/>
                <a:gd name="T25" fmla="*/ 47 h 636"/>
                <a:gd name="T26" fmla="*/ 79 w 175"/>
                <a:gd name="T27" fmla="*/ 89 h 636"/>
                <a:gd name="T28" fmla="*/ 0 w 175"/>
                <a:gd name="T29" fmla="*/ 89 h 636"/>
                <a:gd name="T30" fmla="*/ 0 w 175"/>
                <a:gd name="T31" fmla="*/ 103 h 636"/>
                <a:gd name="T32" fmla="*/ 79 w 175"/>
                <a:gd name="T33" fmla="*/ 103 h 636"/>
                <a:gd name="T34" fmla="*/ 79 w 175"/>
                <a:gd name="T35" fmla="*/ 561 h 636"/>
                <a:gd name="T36" fmla="*/ 59 w 175"/>
                <a:gd name="T37" fmla="*/ 561 h 636"/>
                <a:gd name="T38" fmla="*/ 45 w 175"/>
                <a:gd name="T39" fmla="*/ 617 h 636"/>
                <a:gd name="T40" fmla="*/ 38 w 175"/>
                <a:gd name="T41" fmla="*/ 617 h 636"/>
                <a:gd name="T42" fmla="*/ 38 w 175"/>
                <a:gd name="T43" fmla="*/ 636 h 636"/>
                <a:gd name="T44" fmla="*/ 137 w 175"/>
                <a:gd name="T45" fmla="*/ 636 h 636"/>
                <a:gd name="T46" fmla="*/ 137 w 175"/>
                <a:gd name="T47" fmla="*/ 617 h 636"/>
                <a:gd name="T48" fmla="*/ 130 w 175"/>
                <a:gd name="T49" fmla="*/ 617 h 636"/>
                <a:gd name="T50" fmla="*/ 117 w 175"/>
                <a:gd name="T51" fmla="*/ 561 h 636"/>
                <a:gd name="T52" fmla="*/ 96 w 175"/>
                <a:gd name="T53" fmla="*/ 561 h 636"/>
                <a:gd name="T54" fmla="*/ 96 w 175"/>
                <a:gd name="T55" fmla="*/ 103 h 636"/>
                <a:gd name="T56" fmla="*/ 175 w 175"/>
                <a:gd name="T57" fmla="*/ 103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5" h="636">
                  <a:moveTo>
                    <a:pt x="175" y="103"/>
                  </a:moveTo>
                  <a:lnTo>
                    <a:pt x="175" y="89"/>
                  </a:lnTo>
                  <a:lnTo>
                    <a:pt x="96" y="89"/>
                  </a:lnTo>
                  <a:lnTo>
                    <a:pt x="96" y="47"/>
                  </a:lnTo>
                  <a:lnTo>
                    <a:pt x="102" y="47"/>
                  </a:lnTo>
                  <a:lnTo>
                    <a:pt x="109" y="19"/>
                  </a:lnTo>
                  <a:lnTo>
                    <a:pt x="112" y="19"/>
                  </a:lnTo>
                  <a:lnTo>
                    <a:pt x="112" y="0"/>
                  </a:lnTo>
                  <a:lnTo>
                    <a:pt x="63" y="0"/>
                  </a:lnTo>
                  <a:lnTo>
                    <a:pt x="63" y="19"/>
                  </a:lnTo>
                  <a:lnTo>
                    <a:pt x="66" y="19"/>
                  </a:lnTo>
                  <a:lnTo>
                    <a:pt x="73" y="47"/>
                  </a:lnTo>
                  <a:lnTo>
                    <a:pt x="79" y="47"/>
                  </a:lnTo>
                  <a:lnTo>
                    <a:pt x="79" y="89"/>
                  </a:lnTo>
                  <a:lnTo>
                    <a:pt x="0" y="89"/>
                  </a:lnTo>
                  <a:lnTo>
                    <a:pt x="0" y="103"/>
                  </a:lnTo>
                  <a:lnTo>
                    <a:pt x="79" y="103"/>
                  </a:lnTo>
                  <a:lnTo>
                    <a:pt x="79" y="561"/>
                  </a:lnTo>
                  <a:lnTo>
                    <a:pt x="59" y="561"/>
                  </a:lnTo>
                  <a:lnTo>
                    <a:pt x="45" y="617"/>
                  </a:lnTo>
                  <a:lnTo>
                    <a:pt x="38" y="617"/>
                  </a:lnTo>
                  <a:lnTo>
                    <a:pt x="38" y="636"/>
                  </a:lnTo>
                  <a:lnTo>
                    <a:pt x="137" y="636"/>
                  </a:lnTo>
                  <a:lnTo>
                    <a:pt x="137" y="617"/>
                  </a:lnTo>
                  <a:lnTo>
                    <a:pt x="130" y="617"/>
                  </a:lnTo>
                  <a:lnTo>
                    <a:pt x="117" y="561"/>
                  </a:lnTo>
                  <a:lnTo>
                    <a:pt x="96" y="561"/>
                  </a:lnTo>
                  <a:lnTo>
                    <a:pt x="96" y="103"/>
                  </a:lnTo>
                  <a:lnTo>
                    <a:pt x="175" y="103"/>
                  </a:lnTo>
                  <a:close/>
                </a:path>
              </a:pathLst>
            </a:cu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1687"/>
            <p:cNvSpPr>
              <a:spLocks/>
            </p:cNvSpPr>
            <p:nvPr userDrawn="1"/>
          </p:nvSpPr>
          <p:spPr bwMode="auto">
            <a:xfrm>
              <a:off x="7956551" y="4219575"/>
              <a:ext cx="15875" cy="19050"/>
            </a:xfrm>
            <a:custGeom>
              <a:avLst/>
              <a:gdLst>
                <a:gd name="T0" fmla="*/ 8 w 10"/>
                <a:gd name="T1" fmla="*/ 9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6" y="0"/>
                    <a:pt x="7" y="1"/>
                  </a:cubicBezTo>
                  <a:cubicBezTo>
                    <a:pt x="9" y="2"/>
                    <a:pt x="10" y="5"/>
                    <a:pt x="8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1688"/>
            <p:cNvSpPr>
              <a:spLocks/>
            </p:cNvSpPr>
            <p:nvPr userDrawn="1"/>
          </p:nvSpPr>
          <p:spPr bwMode="auto">
            <a:xfrm>
              <a:off x="7962901" y="42132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1689"/>
            <p:cNvSpPr>
              <a:spLocks/>
            </p:cNvSpPr>
            <p:nvPr userDrawn="1"/>
          </p:nvSpPr>
          <p:spPr bwMode="auto">
            <a:xfrm>
              <a:off x="7978776" y="4230688"/>
              <a:ext cx="15875" cy="20638"/>
            </a:xfrm>
            <a:custGeom>
              <a:avLst/>
              <a:gdLst>
                <a:gd name="T0" fmla="*/ 9 w 10"/>
                <a:gd name="T1" fmla="*/ 9 h 13"/>
                <a:gd name="T2" fmla="*/ 2 w 10"/>
                <a:gd name="T3" fmla="*/ 13 h 13"/>
                <a:gd name="T4" fmla="*/ 2 w 10"/>
                <a:gd name="T5" fmla="*/ 5 h 13"/>
                <a:gd name="T6" fmla="*/ 8 w 10"/>
                <a:gd name="T7" fmla="*/ 1 h 13"/>
                <a:gd name="T8" fmla="*/ 9 w 10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9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9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1690"/>
            <p:cNvSpPr>
              <a:spLocks/>
            </p:cNvSpPr>
            <p:nvPr userDrawn="1"/>
          </p:nvSpPr>
          <p:spPr bwMode="auto">
            <a:xfrm>
              <a:off x="7986713" y="4224338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5 h 8"/>
                <a:gd name="T4" fmla="*/ 2 w 7"/>
                <a:gd name="T5" fmla="*/ 0 h 8"/>
                <a:gd name="T6" fmla="*/ 7 w 7"/>
                <a:gd name="T7" fmla="*/ 3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1691"/>
            <p:cNvSpPr>
              <a:spLocks/>
            </p:cNvSpPr>
            <p:nvPr userDrawn="1"/>
          </p:nvSpPr>
          <p:spPr bwMode="auto">
            <a:xfrm>
              <a:off x="8002588" y="4241800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1692"/>
            <p:cNvSpPr>
              <a:spLocks/>
            </p:cNvSpPr>
            <p:nvPr userDrawn="1"/>
          </p:nvSpPr>
          <p:spPr bwMode="auto">
            <a:xfrm>
              <a:off x="8008938" y="4235450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1693"/>
            <p:cNvSpPr>
              <a:spLocks/>
            </p:cNvSpPr>
            <p:nvPr userDrawn="1"/>
          </p:nvSpPr>
          <p:spPr bwMode="auto">
            <a:xfrm>
              <a:off x="7961313" y="4210050"/>
              <a:ext cx="66675" cy="33338"/>
            </a:xfrm>
            <a:custGeom>
              <a:avLst/>
              <a:gdLst>
                <a:gd name="T0" fmla="*/ 0 w 42"/>
                <a:gd name="T1" fmla="*/ 0 h 21"/>
                <a:gd name="T2" fmla="*/ 42 w 42"/>
                <a:gd name="T3" fmla="*/ 21 h 21"/>
                <a:gd name="T4" fmla="*/ 42 w 42"/>
                <a:gd name="T5" fmla="*/ 20 h 21"/>
                <a:gd name="T6" fmla="*/ 0 w 42"/>
                <a:gd name="T7" fmla="*/ 0 h 21"/>
                <a:gd name="T8" fmla="*/ 0 w 4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1">
                  <a:moveTo>
                    <a:pt x="0" y="0"/>
                  </a:moveTo>
                  <a:cubicBezTo>
                    <a:pt x="13" y="7"/>
                    <a:pt x="28" y="14"/>
                    <a:pt x="42" y="2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28" y="14"/>
                    <a:pt x="14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1694"/>
            <p:cNvSpPr>
              <a:spLocks/>
            </p:cNvSpPr>
            <p:nvPr userDrawn="1"/>
          </p:nvSpPr>
          <p:spPr bwMode="auto">
            <a:xfrm>
              <a:off x="8027988" y="425450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1695"/>
            <p:cNvSpPr>
              <a:spLocks/>
            </p:cNvSpPr>
            <p:nvPr userDrawn="1"/>
          </p:nvSpPr>
          <p:spPr bwMode="auto">
            <a:xfrm>
              <a:off x="8035926" y="4246563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3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1696"/>
            <p:cNvSpPr>
              <a:spLocks/>
            </p:cNvSpPr>
            <p:nvPr userDrawn="1"/>
          </p:nvSpPr>
          <p:spPr bwMode="auto">
            <a:xfrm>
              <a:off x="8051801" y="4264025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1697"/>
            <p:cNvSpPr>
              <a:spLocks/>
            </p:cNvSpPr>
            <p:nvPr userDrawn="1"/>
          </p:nvSpPr>
          <p:spPr bwMode="auto">
            <a:xfrm>
              <a:off x="8058151" y="4257675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3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1698"/>
            <p:cNvSpPr>
              <a:spLocks/>
            </p:cNvSpPr>
            <p:nvPr userDrawn="1"/>
          </p:nvSpPr>
          <p:spPr bwMode="auto">
            <a:xfrm>
              <a:off x="8075613" y="427355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1699"/>
            <p:cNvSpPr>
              <a:spLocks/>
            </p:cNvSpPr>
            <p:nvPr userDrawn="1"/>
          </p:nvSpPr>
          <p:spPr bwMode="auto">
            <a:xfrm>
              <a:off x="8081963" y="4267200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1700"/>
            <p:cNvSpPr>
              <a:spLocks/>
            </p:cNvSpPr>
            <p:nvPr userDrawn="1"/>
          </p:nvSpPr>
          <p:spPr bwMode="auto">
            <a:xfrm>
              <a:off x="8031163" y="4243388"/>
              <a:ext cx="69850" cy="30163"/>
            </a:xfrm>
            <a:custGeom>
              <a:avLst/>
              <a:gdLst>
                <a:gd name="T0" fmla="*/ 0 w 44"/>
                <a:gd name="T1" fmla="*/ 1 h 19"/>
                <a:gd name="T2" fmla="*/ 44 w 44"/>
                <a:gd name="T3" fmla="*/ 19 h 19"/>
                <a:gd name="T4" fmla="*/ 44 w 44"/>
                <a:gd name="T5" fmla="*/ 18 h 19"/>
                <a:gd name="T6" fmla="*/ 1 w 44"/>
                <a:gd name="T7" fmla="*/ 0 h 19"/>
                <a:gd name="T8" fmla="*/ 0 w 44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0" y="1"/>
                  </a:moveTo>
                  <a:cubicBezTo>
                    <a:pt x="15" y="7"/>
                    <a:pt x="29" y="13"/>
                    <a:pt x="44" y="1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30" y="13"/>
                    <a:pt x="15" y="7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1701"/>
            <p:cNvSpPr>
              <a:spLocks/>
            </p:cNvSpPr>
            <p:nvPr userDrawn="1"/>
          </p:nvSpPr>
          <p:spPr bwMode="auto">
            <a:xfrm>
              <a:off x="8102601" y="4284663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1702"/>
            <p:cNvSpPr>
              <a:spLocks/>
            </p:cNvSpPr>
            <p:nvPr userDrawn="1"/>
          </p:nvSpPr>
          <p:spPr bwMode="auto">
            <a:xfrm>
              <a:off x="8108951" y="4278313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1703"/>
            <p:cNvSpPr>
              <a:spLocks/>
            </p:cNvSpPr>
            <p:nvPr userDrawn="1"/>
          </p:nvSpPr>
          <p:spPr bwMode="auto">
            <a:xfrm>
              <a:off x="8126413" y="4294188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1704"/>
            <p:cNvSpPr>
              <a:spLocks/>
            </p:cNvSpPr>
            <p:nvPr userDrawn="1"/>
          </p:nvSpPr>
          <p:spPr bwMode="auto">
            <a:xfrm>
              <a:off x="8132763" y="4286250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1705"/>
            <p:cNvSpPr>
              <a:spLocks/>
            </p:cNvSpPr>
            <p:nvPr userDrawn="1"/>
          </p:nvSpPr>
          <p:spPr bwMode="auto">
            <a:xfrm>
              <a:off x="8150226" y="430212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1706"/>
            <p:cNvSpPr>
              <a:spLocks/>
            </p:cNvSpPr>
            <p:nvPr userDrawn="1"/>
          </p:nvSpPr>
          <p:spPr bwMode="auto">
            <a:xfrm>
              <a:off x="8156576" y="429577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1707"/>
            <p:cNvSpPr>
              <a:spLocks/>
            </p:cNvSpPr>
            <p:nvPr userDrawn="1"/>
          </p:nvSpPr>
          <p:spPr bwMode="auto">
            <a:xfrm>
              <a:off x="8104188" y="4273550"/>
              <a:ext cx="71438" cy="28575"/>
            </a:xfrm>
            <a:custGeom>
              <a:avLst/>
              <a:gdLst>
                <a:gd name="T0" fmla="*/ 0 w 45"/>
                <a:gd name="T1" fmla="*/ 1 h 18"/>
                <a:gd name="T2" fmla="*/ 22 w 45"/>
                <a:gd name="T3" fmla="*/ 10 h 18"/>
                <a:gd name="T4" fmla="*/ 44 w 45"/>
                <a:gd name="T5" fmla="*/ 18 h 18"/>
                <a:gd name="T6" fmla="*/ 45 w 45"/>
                <a:gd name="T7" fmla="*/ 17 h 18"/>
                <a:gd name="T8" fmla="*/ 23 w 45"/>
                <a:gd name="T9" fmla="*/ 9 h 18"/>
                <a:gd name="T10" fmla="*/ 1 w 45"/>
                <a:gd name="T11" fmla="*/ 0 h 18"/>
                <a:gd name="T12" fmla="*/ 0 w 45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">
                  <a:moveTo>
                    <a:pt x="0" y="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30" y="12"/>
                    <a:pt x="37" y="15"/>
                    <a:pt x="44" y="18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37" y="14"/>
                    <a:pt x="30" y="12"/>
                    <a:pt x="23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1708"/>
            <p:cNvSpPr>
              <a:spLocks/>
            </p:cNvSpPr>
            <p:nvPr userDrawn="1"/>
          </p:nvSpPr>
          <p:spPr bwMode="auto">
            <a:xfrm>
              <a:off x="8177213" y="43116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1709"/>
            <p:cNvSpPr>
              <a:spLocks/>
            </p:cNvSpPr>
            <p:nvPr userDrawn="1"/>
          </p:nvSpPr>
          <p:spPr bwMode="auto">
            <a:xfrm>
              <a:off x="8183563" y="430530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1710"/>
            <p:cNvSpPr>
              <a:spLocks/>
            </p:cNvSpPr>
            <p:nvPr userDrawn="1"/>
          </p:nvSpPr>
          <p:spPr bwMode="auto">
            <a:xfrm>
              <a:off x="8201026" y="4321175"/>
              <a:ext cx="15875" cy="19050"/>
            </a:xfrm>
            <a:custGeom>
              <a:avLst/>
              <a:gdLst>
                <a:gd name="T0" fmla="*/ 9 w 10"/>
                <a:gd name="T1" fmla="*/ 7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0 h 12"/>
                <a:gd name="T8" fmla="*/ 9 w 10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1711"/>
            <p:cNvSpPr>
              <a:spLocks/>
            </p:cNvSpPr>
            <p:nvPr userDrawn="1"/>
          </p:nvSpPr>
          <p:spPr bwMode="auto">
            <a:xfrm>
              <a:off x="8207376" y="43132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1712"/>
            <p:cNvSpPr>
              <a:spLocks/>
            </p:cNvSpPr>
            <p:nvPr userDrawn="1"/>
          </p:nvSpPr>
          <p:spPr bwMode="auto">
            <a:xfrm>
              <a:off x="8226426" y="4329113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1713"/>
            <p:cNvSpPr>
              <a:spLocks/>
            </p:cNvSpPr>
            <p:nvPr userDrawn="1"/>
          </p:nvSpPr>
          <p:spPr bwMode="auto">
            <a:xfrm>
              <a:off x="8231188" y="4321175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6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1714"/>
            <p:cNvSpPr>
              <a:spLocks/>
            </p:cNvSpPr>
            <p:nvPr userDrawn="1"/>
          </p:nvSpPr>
          <p:spPr bwMode="auto">
            <a:xfrm>
              <a:off x="8178801" y="4302125"/>
              <a:ext cx="71438" cy="25400"/>
            </a:xfrm>
            <a:custGeom>
              <a:avLst/>
              <a:gdLst>
                <a:gd name="T0" fmla="*/ 0 w 45"/>
                <a:gd name="T1" fmla="*/ 1 h 16"/>
                <a:gd name="T2" fmla="*/ 22 w 45"/>
                <a:gd name="T3" fmla="*/ 8 h 16"/>
                <a:gd name="T4" fmla="*/ 45 w 45"/>
                <a:gd name="T5" fmla="*/ 16 h 16"/>
                <a:gd name="T6" fmla="*/ 45 w 45"/>
                <a:gd name="T7" fmla="*/ 15 h 16"/>
                <a:gd name="T8" fmla="*/ 23 w 45"/>
                <a:gd name="T9" fmla="*/ 8 h 16"/>
                <a:gd name="T10" fmla="*/ 0 w 45"/>
                <a:gd name="T11" fmla="*/ 0 h 16"/>
                <a:gd name="T12" fmla="*/ 0 w 45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0" y="1"/>
                  </a:moveTo>
                  <a:cubicBezTo>
                    <a:pt x="8" y="3"/>
                    <a:pt x="15" y="6"/>
                    <a:pt x="22" y="8"/>
                  </a:cubicBezTo>
                  <a:cubicBezTo>
                    <a:pt x="30" y="11"/>
                    <a:pt x="37" y="13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38" y="13"/>
                    <a:pt x="30" y="10"/>
                    <a:pt x="23" y="8"/>
                  </a:cubicBezTo>
                  <a:cubicBezTo>
                    <a:pt x="15" y="5"/>
                    <a:pt x="8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1715"/>
            <p:cNvSpPr>
              <a:spLocks/>
            </p:cNvSpPr>
            <p:nvPr userDrawn="1"/>
          </p:nvSpPr>
          <p:spPr bwMode="auto">
            <a:xfrm>
              <a:off x="8253413" y="4337050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3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1716"/>
            <p:cNvSpPr>
              <a:spLocks/>
            </p:cNvSpPr>
            <p:nvPr userDrawn="1"/>
          </p:nvSpPr>
          <p:spPr bwMode="auto">
            <a:xfrm>
              <a:off x="8258176" y="433070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1717"/>
            <p:cNvSpPr>
              <a:spLocks/>
            </p:cNvSpPr>
            <p:nvPr userDrawn="1"/>
          </p:nvSpPr>
          <p:spPr bwMode="auto">
            <a:xfrm>
              <a:off x="8278813" y="434498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2 w 9"/>
                <a:gd name="T3" fmla="*/ 12 h 12"/>
                <a:gd name="T4" fmla="*/ 0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0" y="5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1718"/>
            <p:cNvSpPr>
              <a:spLocks/>
            </p:cNvSpPr>
            <p:nvPr userDrawn="1"/>
          </p:nvSpPr>
          <p:spPr bwMode="auto">
            <a:xfrm>
              <a:off x="8283576" y="433705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1719"/>
            <p:cNvSpPr>
              <a:spLocks/>
            </p:cNvSpPr>
            <p:nvPr userDrawn="1"/>
          </p:nvSpPr>
          <p:spPr bwMode="auto">
            <a:xfrm>
              <a:off x="8302626" y="43513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1720"/>
            <p:cNvSpPr>
              <a:spLocks/>
            </p:cNvSpPr>
            <p:nvPr userDrawn="1"/>
          </p:nvSpPr>
          <p:spPr bwMode="auto">
            <a:xfrm>
              <a:off x="8307388" y="43449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1721"/>
            <p:cNvSpPr>
              <a:spLocks/>
            </p:cNvSpPr>
            <p:nvPr userDrawn="1"/>
          </p:nvSpPr>
          <p:spPr bwMode="auto">
            <a:xfrm>
              <a:off x="8255001" y="4327525"/>
              <a:ext cx="71438" cy="22225"/>
            </a:xfrm>
            <a:custGeom>
              <a:avLst/>
              <a:gdLst>
                <a:gd name="T0" fmla="*/ 0 w 45"/>
                <a:gd name="T1" fmla="*/ 1 h 14"/>
                <a:gd name="T2" fmla="*/ 45 w 45"/>
                <a:gd name="T3" fmla="*/ 14 h 14"/>
                <a:gd name="T4" fmla="*/ 45 w 45"/>
                <a:gd name="T5" fmla="*/ 13 h 14"/>
                <a:gd name="T6" fmla="*/ 0 w 45"/>
                <a:gd name="T7" fmla="*/ 0 h 14"/>
                <a:gd name="T8" fmla="*/ 0 w 45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4">
                  <a:moveTo>
                    <a:pt x="0" y="1"/>
                  </a:moveTo>
                  <a:cubicBezTo>
                    <a:pt x="14" y="5"/>
                    <a:pt x="30" y="10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30" y="9"/>
                    <a:pt x="15" y="5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1722"/>
            <p:cNvSpPr>
              <a:spLocks/>
            </p:cNvSpPr>
            <p:nvPr userDrawn="1"/>
          </p:nvSpPr>
          <p:spPr bwMode="auto">
            <a:xfrm>
              <a:off x="8329613" y="4359275"/>
              <a:ext cx="15875" cy="19050"/>
            </a:xfrm>
            <a:custGeom>
              <a:avLst/>
              <a:gdLst>
                <a:gd name="T0" fmla="*/ 9 w 10"/>
                <a:gd name="T1" fmla="*/ 7 h 12"/>
                <a:gd name="T2" fmla="*/ 3 w 10"/>
                <a:gd name="T3" fmla="*/ 12 h 12"/>
                <a:gd name="T4" fmla="*/ 1 w 10"/>
                <a:gd name="T5" fmla="*/ 6 h 12"/>
                <a:gd name="T6" fmla="*/ 7 w 10"/>
                <a:gd name="T7" fmla="*/ 0 h 12"/>
                <a:gd name="T8" fmla="*/ 9 w 10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1723"/>
            <p:cNvSpPr>
              <a:spLocks/>
            </p:cNvSpPr>
            <p:nvPr userDrawn="1"/>
          </p:nvSpPr>
          <p:spPr bwMode="auto">
            <a:xfrm>
              <a:off x="8335963" y="435292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1724"/>
            <p:cNvSpPr>
              <a:spLocks/>
            </p:cNvSpPr>
            <p:nvPr userDrawn="1"/>
          </p:nvSpPr>
          <p:spPr bwMode="auto">
            <a:xfrm>
              <a:off x="8355013" y="4365625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1725"/>
            <p:cNvSpPr>
              <a:spLocks/>
            </p:cNvSpPr>
            <p:nvPr userDrawn="1"/>
          </p:nvSpPr>
          <p:spPr bwMode="auto">
            <a:xfrm>
              <a:off x="8359776" y="43592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1726"/>
            <p:cNvSpPr>
              <a:spLocks/>
            </p:cNvSpPr>
            <p:nvPr userDrawn="1"/>
          </p:nvSpPr>
          <p:spPr bwMode="auto">
            <a:xfrm>
              <a:off x="8380413" y="437197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1727"/>
            <p:cNvSpPr>
              <a:spLocks/>
            </p:cNvSpPr>
            <p:nvPr userDrawn="1"/>
          </p:nvSpPr>
          <p:spPr bwMode="auto">
            <a:xfrm>
              <a:off x="8385176" y="4365625"/>
              <a:ext cx="11113" cy="9525"/>
            </a:xfrm>
            <a:custGeom>
              <a:avLst/>
              <a:gdLst>
                <a:gd name="T0" fmla="*/ 5 w 7"/>
                <a:gd name="T1" fmla="*/ 6 h 6"/>
                <a:gd name="T2" fmla="*/ 0 w 7"/>
                <a:gd name="T3" fmla="*/ 5 h 6"/>
                <a:gd name="T4" fmla="*/ 1 w 7"/>
                <a:gd name="T5" fmla="*/ 0 h 6"/>
                <a:gd name="T6" fmla="*/ 7 w 7"/>
                <a:gd name="T7" fmla="*/ 1 h 6"/>
                <a:gd name="T8" fmla="*/ 5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1728"/>
            <p:cNvSpPr>
              <a:spLocks/>
            </p:cNvSpPr>
            <p:nvPr userDrawn="1"/>
          </p:nvSpPr>
          <p:spPr bwMode="auto">
            <a:xfrm>
              <a:off x="8329613" y="4349750"/>
              <a:ext cx="73025" cy="19050"/>
            </a:xfrm>
            <a:custGeom>
              <a:avLst/>
              <a:gdLst>
                <a:gd name="T0" fmla="*/ 0 w 46"/>
                <a:gd name="T1" fmla="*/ 1 h 12"/>
                <a:gd name="T2" fmla="*/ 46 w 46"/>
                <a:gd name="T3" fmla="*/ 12 h 12"/>
                <a:gd name="T4" fmla="*/ 46 w 46"/>
                <a:gd name="T5" fmla="*/ 12 h 12"/>
                <a:gd name="T6" fmla="*/ 1 w 46"/>
                <a:gd name="T7" fmla="*/ 0 h 12"/>
                <a:gd name="T8" fmla="*/ 0 w 46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2">
                  <a:moveTo>
                    <a:pt x="0" y="1"/>
                  </a:moveTo>
                  <a:cubicBezTo>
                    <a:pt x="16" y="5"/>
                    <a:pt x="31" y="9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31" y="8"/>
                    <a:pt x="16" y="4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1729"/>
            <p:cNvSpPr>
              <a:spLocks/>
            </p:cNvSpPr>
            <p:nvPr userDrawn="1"/>
          </p:nvSpPr>
          <p:spPr bwMode="auto">
            <a:xfrm>
              <a:off x="8407401" y="4378325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1730"/>
            <p:cNvSpPr>
              <a:spLocks/>
            </p:cNvSpPr>
            <p:nvPr userDrawn="1"/>
          </p:nvSpPr>
          <p:spPr bwMode="auto">
            <a:xfrm>
              <a:off x="8412163" y="43719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1731"/>
            <p:cNvSpPr>
              <a:spLocks/>
            </p:cNvSpPr>
            <p:nvPr userDrawn="1"/>
          </p:nvSpPr>
          <p:spPr bwMode="auto">
            <a:xfrm>
              <a:off x="8432801" y="4384675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1732"/>
            <p:cNvSpPr>
              <a:spLocks/>
            </p:cNvSpPr>
            <p:nvPr userDrawn="1"/>
          </p:nvSpPr>
          <p:spPr bwMode="auto">
            <a:xfrm>
              <a:off x="8437563" y="43767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1733"/>
            <p:cNvSpPr>
              <a:spLocks/>
            </p:cNvSpPr>
            <p:nvPr userDrawn="1"/>
          </p:nvSpPr>
          <p:spPr bwMode="auto">
            <a:xfrm>
              <a:off x="8458201" y="438943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1734"/>
            <p:cNvSpPr>
              <a:spLocks/>
            </p:cNvSpPr>
            <p:nvPr userDrawn="1"/>
          </p:nvSpPr>
          <p:spPr bwMode="auto">
            <a:xfrm>
              <a:off x="8462963" y="438150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1 w 6"/>
                <a:gd name="T5" fmla="*/ 0 h 7"/>
                <a:gd name="T6" fmla="*/ 6 w 6"/>
                <a:gd name="T7" fmla="*/ 2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1735"/>
            <p:cNvSpPr>
              <a:spLocks/>
            </p:cNvSpPr>
            <p:nvPr userDrawn="1"/>
          </p:nvSpPr>
          <p:spPr bwMode="auto">
            <a:xfrm>
              <a:off x="8407401" y="4368800"/>
              <a:ext cx="73025" cy="17463"/>
            </a:xfrm>
            <a:custGeom>
              <a:avLst/>
              <a:gdLst>
                <a:gd name="T0" fmla="*/ 0 w 46"/>
                <a:gd name="T1" fmla="*/ 1 h 11"/>
                <a:gd name="T2" fmla="*/ 23 w 46"/>
                <a:gd name="T3" fmla="*/ 6 h 11"/>
                <a:gd name="T4" fmla="*/ 46 w 46"/>
                <a:gd name="T5" fmla="*/ 11 h 11"/>
                <a:gd name="T6" fmla="*/ 46 w 46"/>
                <a:gd name="T7" fmla="*/ 10 h 11"/>
                <a:gd name="T8" fmla="*/ 23 w 46"/>
                <a:gd name="T9" fmla="*/ 5 h 11"/>
                <a:gd name="T10" fmla="*/ 0 w 46"/>
                <a:gd name="T11" fmla="*/ 0 h 11"/>
                <a:gd name="T12" fmla="*/ 0 w 46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1">
                  <a:moveTo>
                    <a:pt x="0" y="1"/>
                  </a:moveTo>
                  <a:cubicBezTo>
                    <a:pt x="7" y="3"/>
                    <a:pt x="15" y="5"/>
                    <a:pt x="23" y="6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5" y="4"/>
                    <a:pt x="8" y="2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1736"/>
            <p:cNvSpPr>
              <a:spLocks/>
            </p:cNvSpPr>
            <p:nvPr userDrawn="1"/>
          </p:nvSpPr>
          <p:spPr bwMode="auto">
            <a:xfrm>
              <a:off x="8486776" y="4394200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7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1737"/>
            <p:cNvSpPr>
              <a:spLocks/>
            </p:cNvSpPr>
            <p:nvPr userDrawn="1"/>
          </p:nvSpPr>
          <p:spPr bwMode="auto">
            <a:xfrm>
              <a:off x="8489951" y="43878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5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1738"/>
            <p:cNvSpPr>
              <a:spLocks/>
            </p:cNvSpPr>
            <p:nvPr userDrawn="1"/>
          </p:nvSpPr>
          <p:spPr bwMode="auto">
            <a:xfrm>
              <a:off x="8512176" y="439896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1739"/>
            <p:cNvSpPr>
              <a:spLocks/>
            </p:cNvSpPr>
            <p:nvPr userDrawn="1"/>
          </p:nvSpPr>
          <p:spPr bwMode="auto">
            <a:xfrm>
              <a:off x="8515351" y="43926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1740"/>
            <p:cNvSpPr>
              <a:spLocks/>
            </p:cNvSpPr>
            <p:nvPr userDrawn="1"/>
          </p:nvSpPr>
          <p:spPr bwMode="auto">
            <a:xfrm>
              <a:off x="8537576" y="440372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1741"/>
            <p:cNvSpPr>
              <a:spLocks/>
            </p:cNvSpPr>
            <p:nvPr userDrawn="1"/>
          </p:nvSpPr>
          <p:spPr bwMode="auto">
            <a:xfrm>
              <a:off x="8540751" y="43973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5 h 6"/>
                <a:gd name="T4" fmla="*/ 1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1742"/>
            <p:cNvSpPr>
              <a:spLocks/>
            </p:cNvSpPr>
            <p:nvPr userDrawn="1"/>
          </p:nvSpPr>
          <p:spPr bwMode="auto">
            <a:xfrm>
              <a:off x="8485188" y="4386263"/>
              <a:ext cx="73025" cy="14288"/>
            </a:xfrm>
            <a:custGeom>
              <a:avLst/>
              <a:gdLst>
                <a:gd name="T0" fmla="*/ 0 w 46"/>
                <a:gd name="T1" fmla="*/ 0 h 9"/>
                <a:gd name="T2" fmla="*/ 46 w 46"/>
                <a:gd name="T3" fmla="*/ 9 h 9"/>
                <a:gd name="T4" fmla="*/ 46 w 46"/>
                <a:gd name="T5" fmla="*/ 8 h 9"/>
                <a:gd name="T6" fmla="*/ 0 w 46"/>
                <a:gd name="T7" fmla="*/ 0 h 9"/>
                <a:gd name="T8" fmla="*/ 0 w 4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">
                  <a:moveTo>
                    <a:pt x="0" y="0"/>
                  </a:moveTo>
                  <a:cubicBezTo>
                    <a:pt x="15" y="4"/>
                    <a:pt x="31" y="6"/>
                    <a:pt x="4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31" y="5"/>
                    <a:pt x="1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1743"/>
            <p:cNvSpPr>
              <a:spLocks/>
            </p:cNvSpPr>
            <p:nvPr userDrawn="1"/>
          </p:nvSpPr>
          <p:spPr bwMode="auto">
            <a:xfrm>
              <a:off x="8564563" y="4408488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4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0"/>
                    <a:pt x="9" y="3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1744"/>
            <p:cNvSpPr>
              <a:spLocks/>
            </p:cNvSpPr>
            <p:nvPr userDrawn="1"/>
          </p:nvSpPr>
          <p:spPr bwMode="auto">
            <a:xfrm>
              <a:off x="8569326" y="44005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1745"/>
            <p:cNvSpPr>
              <a:spLocks/>
            </p:cNvSpPr>
            <p:nvPr userDrawn="1"/>
          </p:nvSpPr>
          <p:spPr bwMode="auto">
            <a:xfrm>
              <a:off x="8589963" y="441166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1" y="3"/>
                    <a:pt x="3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1746"/>
            <p:cNvSpPr>
              <a:spLocks/>
            </p:cNvSpPr>
            <p:nvPr userDrawn="1"/>
          </p:nvSpPr>
          <p:spPr bwMode="auto">
            <a:xfrm>
              <a:off x="8594726" y="4405313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5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6" y="0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1747"/>
            <p:cNvSpPr>
              <a:spLocks/>
            </p:cNvSpPr>
            <p:nvPr userDrawn="1"/>
          </p:nvSpPr>
          <p:spPr bwMode="auto">
            <a:xfrm>
              <a:off x="8615363" y="4414838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1748"/>
            <p:cNvSpPr>
              <a:spLocks/>
            </p:cNvSpPr>
            <p:nvPr userDrawn="1"/>
          </p:nvSpPr>
          <p:spPr bwMode="auto">
            <a:xfrm>
              <a:off x="8618538" y="4408488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1749"/>
            <p:cNvSpPr>
              <a:spLocks/>
            </p:cNvSpPr>
            <p:nvPr userDrawn="1"/>
          </p:nvSpPr>
          <p:spPr bwMode="auto">
            <a:xfrm>
              <a:off x="8562976" y="4398963"/>
              <a:ext cx="74613" cy="11113"/>
            </a:xfrm>
            <a:custGeom>
              <a:avLst/>
              <a:gdLst>
                <a:gd name="T0" fmla="*/ 0 w 47"/>
                <a:gd name="T1" fmla="*/ 1 h 7"/>
                <a:gd name="T2" fmla="*/ 23 w 47"/>
                <a:gd name="T3" fmla="*/ 4 h 7"/>
                <a:gd name="T4" fmla="*/ 46 w 47"/>
                <a:gd name="T5" fmla="*/ 7 h 7"/>
                <a:gd name="T6" fmla="*/ 47 w 47"/>
                <a:gd name="T7" fmla="*/ 7 h 7"/>
                <a:gd name="T8" fmla="*/ 23 w 47"/>
                <a:gd name="T9" fmla="*/ 4 h 7"/>
                <a:gd name="T10" fmla="*/ 0 w 47"/>
                <a:gd name="T11" fmla="*/ 0 h 7"/>
                <a:gd name="T12" fmla="*/ 0 w 4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">
                  <a:moveTo>
                    <a:pt x="0" y="1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31" y="6"/>
                    <a:pt x="39" y="7"/>
                    <a:pt x="46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39" y="6"/>
                    <a:pt x="31" y="5"/>
                    <a:pt x="23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1750"/>
            <p:cNvSpPr>
              <a:spLocks/>
            </p:cNvSpPr>
            <p:nvPr userDrawn="1"/>
          </p:nvSpPr>
          <p:spPr bwMode="auto">
            <a:xfrm>
              <a:off x="8643938" y="441801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1751"/>
            <p:cNvSpPr>
              <a:spLocks/>
            </p:cNvSpPr>
            <p:nvPr userDrawn="1"/>
          </p:nvSpPr>
          <p:spPr bwMode="auto">
            <a:xfrm>
              <a:off x="8647113" y="441166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1752"/>
            <p:cNvSpPr>
              <a:spLocks/>
            </p:cNvSpPr>
            <p:nvPr userDrawn="1"/>
          </p:nvSpPr>
          <p:spPr bwMode="auto">
            <a:xfrm>
              <a:off x="8670926" y="4421188"/>
              <a:ext cx="12700" cy="19050"/>
            </a:xfrm>
            <a:custGeom>
              <a:avLst/>
              <a:gdLst>
                <a:gd name="T0" fmla="*/ 8 w 8"/>
                <a:gd name="T1" fmla="*/ 7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7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1753"/>
            <p:cNvSpPr>
              <a:spLocks/>
            </p:cNvSpPr>
            <p:nvPr userDrawn="1"/>
          </p:nvSpPr>
          <p:spPr bwMode="auto">
            <a:xfrm>
              <a:off x="8672513" y="44132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1754"/>
            <p:cNvSpPr>
              <a:spLocks/>
            </p:cNvSpPr>
            <p:nvPr userDrawn="1"/>
          </p:nvSpPr>
          <p:spPr bwMode="auto">
            <a:xfrm>
              <a:off x="8696326" y="442277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1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1755"/>
            <p:cNvSpPr>
              <a:spLocks/>
            </p:cNvSpPr>
            <p:nvPr userDrawn="1"/>
          </p:nvSpPr>
          <p:spPr bwMode="auto">
            <a:xfrm>
              <a:off x="8697913" y="4416425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1757"/>
            <p:cNvSpPr>
              <a:spLocks/>
            </p:cNvSpPr>
            <p:nvPr userDrawn="1"/>
          </p:nvSpPr>
          <p:spPr bwMode="auto">
            <a:xfrm>
              <a:off x="8640763" y="4410075"/>
              <a:ext cx="74613" cy="7938"/>
            </a:xfrm>
            <a:custGeom>
              <a:avLst/>
              <a:gdLst>
                <a:gd name="T0" fmla="*/ 0 w 47"/>
                <a:gd name="T1" fmla="*/ 1 h 5"/>
                <a:gd name="T2" fmla="*/ 24 w 47"/>
                <a:gd name="T3" fmla="*/ 3 h 5"/>
                <a:gd name="T4" fmla="*/ 47 w 47"/>
                <a:gd name="T5" fmla="*/ 5 h 5"/>
                <a:gd name="T6" fmla="*/ 47 w 47"/>
                <a:gd name="T7" fmla="*/ 4 h 5"/>
                <a:gd name="T8" fmla="*/ 24 w 47"/>
                <a:gd name="T9" fmla="*/ 2 h 5"/>
                <a:gd name="T10" fmla="*/ 0 w 47"/>
                <a:gd name="T11" fmla="*/ 0 h 5"/>
                <a:gd name="T12" fmla="*/ 0 w 47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">
                  <a:moveTo>
                    <a:pt x="0" y="1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31" y="4"/>
                    <a:pt x="39" y="4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39" y="4"/>
                    <a:pt x="32" y="3"/>
                    <a:pt x="2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1758"/>
            <p:cNvSpPr>
              <a:spLocks/>
            </p:cNvSpPr>
            <p:nvPr userDrawn="1"/>
          </p:nvSpPr>
          <p:spPr bwMode="auto">
            <a:xfrm>
              <a:off x="8724901" y="4425950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1759"/>
            <p:cNvSpPr>
              <a:spLocks/>
            </p:cNvSpPr>
            <p:nvPr userDrawn="1"/>
          </p:nvSpPr>
          <p:spPr bwMode="auto">
            <a:xfrm>
              <a:off x="8726488" y="4418013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1760"/>
            <p:cNvSpPr>
              <a:spLocks/>
            </p:cNvSpPr>
            <p:nvPr userDrawn="1"/>
          </p:nvSpPr>
          <p:spPr bwMode="auto">
            <a:xfrm>
              <a:off x="8750301" y="44275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1761"/>
            <p:cNvSpPr>
              <a:spLocks/>
            </p:cNvSpPr>
            <p:nvPr userDrawn="1"/>
          </p:nvSpPr>
          <p:spPr bwMode="auto">
            <a:xfrm>
              <a:off x="8751888" y="4419600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1762"/>
            <p:cNvSpPr>
              <a:spLocks/>
            </p:cNvSpPr>
            <p:nvPr userDrawn="1"/>
          </p:nvSpPr>
          <p:spPr bwMode="auto">
            <a:xfrm>
              <a:off x="8775701" y="442753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1763"/>
            <p:cNvSpPr>
              <a:spLocks/>
            </p:cNvSpPr>
            <p:nvPr userDrawn="1"/>
          </p:nvSpPr>
          <p:spPr bwMode="auto">
            <a:xfrm>
              <a:off x="8777288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1764"/>
            <p:cNvSpPr>
              <a:spLocks/>
            </p:cNvSpPr>
            <p:nvPr userDrawn="1"/>
          </p:nvSpPr>
          <p:spPr bwMode="auto">
            <a:xfrm>
              <a:off x="8720138" y="4416425"/>
              <a:ext cx="74613" cy="6350"/>
            </a:xfrm>
            <a:custGeom>
              <a:avLst/>
              <a:gdLst>
                <a:gd name="T0" fmla="*/ 0 w 47"/>
                <a:gd name="T1" fmla="*/ 1 h 4"/>
                <a:gd name="T2" fmla="*/ 23 w 47"/>
                <a:gd name="T3" fmla="*/ 3 h 4"/>
                <a:gd name="T4" fmla="*/ 47 w 47"/>
                <a:gd name="T5" fmla="*/ 4 h 4"/>
                <a:gd name="T6" fmla="*/ 47 w 47"/>
                <a:gd name="T7" fmla="*/ 3 h 4"/>
                <a:gd name="T8" fmla="*/ 23 w 47"/>
                <a:gd name="T9" fmla="*/ 2 h 4"/>
                <a:gd name="T10" fmla="*/ 0 w 47"/>
                <a:gd name="T11" fmla="*/ 0 h 4"/>
                <a:gd name="T12" fmla="*/ 0 w 47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">
                  <a:moveTo>
                    <a:pt x="0" y="1"/>
                  </a:moveTo>
                  <a:cubicBezTo>
                    <a:pt x="8" y="2"/>
                    <a:pt x="16" y="2"/>
                    <a:pt x="23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1765"/>
            <p:cNvSpPr>
              <a:spLocks/>
            </p:cNvSpPr>
            <p:nvPr userDrawn="1"/>
          </p:nvSpPr>
          <p:spPr bwMode="auto">
            <a:xfrm>
              <a:off x="88042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1766"/>
            <p:cNvSpPr>
              <a:spLocks/>
            </p:cNvSpPr>
            <p:nvPr userDrawn="1"/>
          </p:nvSpPr>
          <p:spPr bwMode="auto">
            <a:xfrm>
              <a:off x="8805863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1767"/>
            <p:cNvSpPr>
              <a:spLocks/>
            </p:cNvSpPr>
            <p:nvPr userDrawn="1"/>
          </p:nvSpPr>
          <p:spPr bwMode="auto">
            <a:xfrm>
              <a:off x="88296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Rectangle 1768"/>
            <p:cNvSpPr>
              <a:spLocks noChangeArrowheads="1"/>
            </p:cNvSpPr>
            <p:nvPr userDrawn="1"/>
          </p:nvSpPr>
          <p:spPr bwMode="auto">
            <a:xfrm>
              <a:off x="8831263" y="4422775"/>
              <a:ext cx="9525" cy="793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1769"/>
            <p:cNvSpPr>
              <a:spLocks/>
            </p:cNvSpPr>
            <p:nvPr userDrawn="1"/>
          </p:nvSpPr>
          <p:spPr bwMode="auto">
            <a:xfrm>
              <a:off x="88550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1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1" y="10"/>
                    <a:pt x="1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Rectangle 1770"/>
            <p:cNvSpPr>
              <a:spLocks noChangeArrowheads="1"/>
            </p:cNvSpPr>
            <p:nvPr userDrawn="1"/>
          </p:nvSpPr>
          <p:spPr bwMode="auto">
            <a:xfrm>
              <a:off x="8856663" y="4422775"/>
              <a:ext cx="9525" cy="793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1771"/>
            <p:cNvSpPr>
              <a:spLocks/>
            </p:cNvSpPr>
            <p:nvPr userDrawn="1"/>
          </p:nvSpPr>
          <p:spPr bwMode="auto">
            <a:xfrm>
              <a:off x="8799513" y="4421188"/>
              <a:ext cx="74613" cy="1588"/>
            </a:xfrm>
            <a:custGeom>
              <a:avLst/>
              <a:gdLst>
                <a:gd name="T0" fmla="*/ 0 w 47"/>
                <a:gd name="T1" fmla="*/ 1 h 1"/>
                <a:gd name="T2" fmla="*/ 19 w 47"/>
                <a:gd name="T3" fmla="*/ 1 h 1"/>
                <a:gd name="T4" fmla="*/ 46 w 47"/>
                <a:gd name="T5" fmla="*/ 1 h 1"/>
                <a:gd name="T6" fmla="*/ 47 w 47"/>
                <a:gd name="T7" fmla="*/ 1 h 1"/>
                <a:gd name="T8" fmla="*/ 47 w 47"/>
                <a:gd name="T9" fmla="*/ 0 h 1"/>
                <a:gd name="T10" fmla="*/ 46 w 47"/>
                <a:gd name="T11" fmla="*/ 0 h 1"/>
                <a:gd name="T12" fmla="*/ 19 w 47"/>
                <a:gd name="T13" fmla="*/ 0 h 1"/>
                <a:gd name="T14" fmla="*/ 0 w 47"/>
                <a:gd name="T15" fmla="*/ 0 h 1"/>
                <a:gd name="T16" fmla="*/ 0 w 47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">
                  <a:moveTo>
                    <a:pt x="0" y="1"/>
                  </a:moveTo>
                  <a:cubicBezTo>
                    <a:pt x="6" y="1"/>
                    <a:pt x="13" y="1"/>
                    <a:pt x="19" y="1"/>
                  </a:cubicBezTo>
                  <a:cubicBezTo>
                    <a:pt x="28" y="1"/>
                    <a:pt x="37" y="1"/>
                    <a:pt x="46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7" y="0"/>
                    <a:pt x="28" y="0"/>
                    <a:pt x="19" y="0"/>
                  </a:cubicBezTo>
                  <a:cubicBezTo>
                    <a:pt x="13" y="0"/>
                    <a:pt x="6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1772"/>
            <p:cNvSpPr>
              <a:spLocks/>
            </p:cNvSpPr>
            <p:nvPr userDrawn="1"/>
          </p:nvSpPr>
          <p:spPr bwMode="auto">
            <a:xfrm>
              <a:off x="8883651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1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1" y="9"/>
                    <a:pt x="1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1773"/>
            <p:cNvSpPr>
              <a:spLocks/>
            </p:cNvSpPr>
            <p:nvPr userDrawn="1"/>
          </p:nvSpPr>
          <p:spPr bwMode="auto">
            <a:xfrm>
              <a:off x="8885238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1774"/>
            <p:cNvSpPr>
              <a:spLocks/>
            </p:cNvSpPr>
            <p:nvPr userDrawn="1"/>
          </p:nvSpPr>
          <p:spPr bwMode="auto">
            <a:xfrm>
              <a:off x="8910638" y="4427538"/>
              <a:ext cx="12700" cy="19050"/>
            </a:xfrm>
            <a:custGeom>
              <a:avLst/>
              <a:gdLst>
                <a:gd name="T0" fmla="*/ 7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3 w 8"/>
                <a:gd name="T7" fmla="*/ 0 h 12"/>
                <a:gd name="T8" fmla="*/ 7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7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1775"/>
            <p:cNvSpPr>
              <a:spLocks/>
            </p:cNvSpPr>
            <p:nvPr userDrawn="1"/>
          </p:nvSpPr>
          <p:spPr bwMode="auto">
            <a:xfrm>
              <a:off x="8910638" y="4421188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1776"/>
            <p:cNvSpPr>
              <a:spLocks/>
            </p:cNvSpPr>
            <p:nvPr userDrawn="1"/>
          </p:nvSpPr>
          <p:spPr bwMode="auto">
            <a:xfrm>
              <a:off x="8936038" y="4425950"/>
              <a:ext cx="12700" cy="20638"/>
            </a:xfrm>
            <a:custGeom>
              <a:avLst/>
              <a:gdLst>
                <a:gd name="T0" fmla="*/ 7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7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1777"/>
            <p:cNvSpPr>
              <a:spLocks/>
            </p:cNvSpPr>
            <p:nvPr userDrawn="1"/>
          </p:nvSpPr>
          <p:spPr bwMode="auto">
            <a:xfrm>
              <a:off x="8936038" y="441960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1778"/>
            <p:cNvSpPr>
              <a:spLocks/>
            </p:cNvSpPr>
            <p:nvPr userDrawn="1"/>
          </p:nvSpPr>
          <p:spPr bwMode="auto">
            <a:xfrm>
              <a:off x="8878888" y="4418013"/>
              <a:ext cx="74613" cy="4763"/>
            </a:xfrm>
            <a:custGeom>
              <a:avLst/>
              <a:gdLst>
                <a:gd name="T0" fmla="*/ 0 w 47"/>
                <a:gd name="T1" fmla="*/ 3 h 3"/>
                <a:gd name="T2" fmla="*/ 1 w 47"/>
                <a:gd name="T3" fmla="*/ 3 h 3"/>
                <a:gd name="T4" fmla="*/ 23 w 47"/>
                <a:gd name="T5" fmla="*/ 2 h 3"/>
                <a:gd name="T6" fmla="*/ 47 w 47"/>
                <a:gd name="T7" fmla="*/ 1 h 3"/>
                <a:gd name="T8" fmla="*/ 47 w 47"/>
                <a:gd name="T9" fmla="*/ 0 h 3"/>
                <a:gd name="T10" fmla="*/ 23 w 47"/>
                <a:gd name="T11" fmla="*/ 1 h 3"/>
                <a:gd name="T12" fmla="*/ 1 w 47"/>
                <a:gd name="T13" fmla="*/ 2 h 3"/>
                <a:gd name="T14" fmla="*/ 0 w 47"/>
                <a:gd name="T15" fmla="*/ 2 h 3"/>
                <a:gd name="T16" fmla="*/ 0 w 47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9" y="3"/>
                    <a:pt x="16" y="2"/>
                    <a:pt x="23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6" y="2"/>
                    <a:pt x="9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1779"/>
            <p:cNvSpPr>
              <a:spLocks/>
            </p:cNvSpPr>
            <p:nvPr userDrawn="1"/>
          </p:nvSpPr>
          <p:spPr bwMode="auto">
            <a:xfrm>
              <a:off x="8964613" y="4424363"/>
              <a:ext cx="12700" cy="20638"/>
            </a:xfrm>
            <a:custGeom>
              <a:avLst/>
              <a:gdLst>
                <a:gd name="T0" fmla="*/ 7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7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1780"/>
            <p:cNvSpPr>
              <a:spLocks/>
            </p:cNvSpPr>
            <p:nvPr userDrawn="1"/>
          </p:nvSpPr>
          <p:spPr bwMode="auto">
            <a:xfrm>
              <a:off x="8964613" y="4418013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1781"/>
            <p:cNvSpPr>
              <a:spLocks/>
            </p:cNvSpPr>
            <p:nvPr userDrawn="1"/>
          </p:nvSpPr>
          <p:spPr bwMode="auto">
            <a:xfrm>
              <a:off x="8990013" y="442118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1782"/>
            <p:cNvSpPr>
              <a:spLocks/>
            </p:cNvSpPr>
            <p:nvPr userDrawn="1"/>
          </p:nvSpPr>
          <p:spPr bwMode="auto">
            <a:xfrm>
              <a:off x="8990013" y="441483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1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1783"/>
            <p:cNvSpPr>
              <a:spLocks/>
            </p:cNvSpPr>
            <p:nvPr userDrawn="1"/>
          </p:nvSpPr>
          <p:spPr bwMode="auto">
            <a:xfrm>
              <a:off x="9015413" y="441960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1784"/>
            <p:cNvSpPr>
              <a:spLocks/>
            </p:cNvSpPr>
            <p:nvPr userDrawn="1"/>
          </p:nvSpPr>
          <p:spPr bwMode="auto">
            <a:xfrm>
              <a:off x="9015413" y="441325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1785"/>
            <p:cNvSpPr>
              <a:spLocks/>
            </p:cNvSpPr>
            <p:nvPr userDrawn="1"/>
          </p:nvSpPr>
          <p:spPr bwMode="auto">
            <a:xfrm>
              <a:off x="8956676" y="4411663"/>
              <a:ext cx="74613" cy="7938"/>
            </a:xfrm>
            <a:custGeom>
              <a:avLst/>
              <a:gdLst>
                <a:gd name="T0" fmla="*/ 0 w 47"/>
                <a:gd name="T1" fmla="*/ 5 h 5"/>
                <a:gd name="T2" fmla="*/ 47 w 47"/>
                <a:gd name="T3" fmla="*/ 1 h 5"/>
                <a:gd name="T4" fmla="*/ 47 w 47"/>
                <a:gd name="T5" fmla="*/ 0 h 5"/>
                <a:gd name="T6" fmla="*/ 0 w 47"/>
                <a:gd name="T7" fmla="*/ 4 h 5"/>
                <a:gd name="T8" fmla="*/ 0 w 4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">
                  <a:moveTo>
                    <a:pt x="0" y="5"/>
                  </a:moveTo>
                  <a:cubicBezTo>
                    <a:pt x="16" y="4"/>
                    <a:pt x="32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2" y="1"/>
                    <a:pt x="16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1786"/>
            <p:cNvSpPr>
              <a:spLocks/>
            </p:cNvSpPr>
            <p:nvPr userDrawn="1"/>
          </p:nvSpPr>
          <p:spPr bwMode="auto">
            <a:xfrm>
              <a:off x="9043988" y="44164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0 w 8"/>
                <a:gd name="T5" fmla="*/ 7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1787"/>
            <p:cNvSpPr>
              <a:spLocks/>
            </p:cNvSpPr>
            <p:nvPr userDrawn="1"/>
          </p:nvSpPr>
          <p:spPr bwMode="auto">
            <a:xfrm>
              <a:off x="9043988" y="4408488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7 h 7"/>
                <a:gd name="T4" fmla="*/ 0 w 6"/>
                <a:gd name="T5" fmla="*/ 1 h 7"/>
                <a:gd name="T6" fmla="*/ 5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0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1788"/>
            <p:cNvSpPr>
              <a:spLocks/>
            </p:cNvSpPr>
            <p:nvPr userDrawn="1"/>
          </p:nvSpPr>
          <p:spPr bwMode="auto">
            <a:xfrm>
              <a:off x="9067801" y="4413250"/>
              <a:ext cx="14288" cy="19050"/>
            </a:xfrm>
            <a:custGeom>
              <a:avLst/>
              <a:gdLst>
                <a:gd name="T0" fmla="*/ 9 w 9"/>
                <a:gd name="T1" fmla="*/ 6 h 12"/>
                <a:gd name="T2" fmla="*/ 6 w 9"/>
                <a:gd name="T3" fmla="*/ 12 h 12"/>
                <a:gd name="T4" fmla="*/ 1 w 9"/>
                <a:gd name="T5" fmla="*/ 7 h 12"/>
                <a:gd name="T6" fmla="*/ 4 w 9"/>
                <a:gd name="T7" fmla="*/ 0 h 12"/>
                <a:gd name="T8" fmla="*/ 9 w 9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9" y="9"/>
                    <a:pt x="6" y="12"/>
                    <a:pt x="6" y="12"/>
                  </a:cubicBezTo>
                  <a:cubicBezTo>
                    <a:pt x="6" y="12"/>
                    <a:pt x="1" y="10"/>
                    <a:pt x="1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1789"/>
            <p:cNvSpPr>
              <a:spLocks/>
            </p:cNvSpPr>
            <p:nvPr userDrawn="1"/>
          </p:nvSpPr>
          <p:spPr bwMode="auto">
            <a:xfrm>
              <a:off x="9067801" y="44053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1790"/>
            <p:cNvSpPr>
              <a:spLocks/>
            </p:cNvSpPr>
            <p:nvPr userDrawn="1"/>
          </p:nvSpPr>
          <p:spPr bwMode="auto">
            <a:xfrm>
              <a:off x="9093201" y="440848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4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2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1791"/>
            <p:cNvSpPr>
              <a:spLocks/>
            </p:cNvSpPr>
            <p:nvPr userDrawn="1"/>
          </p:nvSpPr>
          <p:spPr bwMode="auto">
            <a:xfrm>
              <a:off x="9093201" y="4402138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1 w 7"/>
                <a:gd name="T3" fmla="*/ 6 h 6"/>
                <a:gd name="T4" fmla="*/ 0 w 7"/>
                <a:gd name="T5" fmla="*/ 1 h 6"/>
                <a:gd name="T6" fmla="*/ 6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lnTo>
                    <a:pt x="1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1792"/>
            <p:cNvSpPr>
              <a:spLocks/>
            </p:cNvSpPr>
            <p:nvPr userDrawn="1"/>
          </p:nvSpPr>
          <p:spPr bwMode="auto">
            <a:xfrm>
              <a:off x="9036051" y="4400550"/>
              <a:ext cx="74613" cy="11113"/>
            </a:xfrm>
            <a:custGeom>
              <a:avLst/>
              <a:gdLst>
                <a:gd name="T0" fmla="*/ 0 w 47"/>
                <a:gd name="T1" fmla="*/ 7 h 7"/>
                <a:gd name="T2" fmla="*/ 47 w 47"/>
                <a:gd name="T3" fmla="*/ 1 h 7"/>
                <a:gd name="T4" fmla="*/ 46 w 47"/>
                <a:gd name="T5" fmla="*/ 0 h 7"/>
                <a:gd name="T6" fmla="*/ 0 w 47"/>
                <a:gd name="T7" fmla="*/ 6 h 7"/>
                <a:gd name="T8" fmla="*/ 0 w 4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">
                  <a:moveTo>
                    <a:pt x="0" y="7"/>
                  </a:moveTo>
                  <a:lnTo>
                    <a:pt x="47" y="1"/>
                  </a:lnTo>
                  <a:lnTo>
                    <a:pt x="46" y="0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1793"/>
            <p:cNvSpPr>
              <a:spLocks/>
            </p:cNvSpPr>
            <p:nvPr userDrawn="1"/>
          </p:nvSpPr>
          <p:spPr bwMode="auto">
            <a:xfrm>
              <a:off x="9036051" y="4400550"/>
              <a:ext cx="74613" cy="11113"/>
            </a:xfrm>
            <a:custGeom>
              <a:avLst/>
              <a:gdLst>
                <a:gd name="T0" fmla="*/ 0 w 47"/>
                <a:gd name="T1" fmla="*/ 7 h 7"/>
                <a:gd name="T2" fmla="*/ 47 w 47"/>
                <a:gd name="T3" fmla="*/ 1 h 7"/>
                <a:gd name="T4" fmla="*/ 46 w 47"/>
                <a:gd name="T5" fmla="*/ 0 h 7"/>
                <a:gd name="T6" fmla="*/ 0 w 47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7">
                  <a:moveTo>
                    <a:pt x="0" y="7"/>
                  </a:moveTo>
                  <a:lnTo>
                    <a:pt x="47" y="1"/>
                  </a:lnTo>
                  <a:lnTo>
                    <a:pt x="46" y="0"/>
                  </a:lnTo>
                  <a:lnTo>
                    <a:pt x="0" y="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1794"/>
            <p:cNvSpPr>
              <a:spLocks/>
            </p:cNvSpPr>
            <p:nvPr userDrawn="1"/>
          </p:nvSpPr>
          <p:spPr bwMode="auto">
            <a:xfrm>
              <a:off x="9121776" y="440372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1795"/>
            <p:cNvSpPr>
              <a:spLocks/>
            </p:cNvSpPr>
            <p:nvPr userDrawn="1"/>
          </p:nvSpPr>
          <p:spPr bwMode="auto">
            <a:xfrm>
              <a:off x="9121776" y="439737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1796"/>
            <p:cNvSpPr>
              <a:spLocks/>
            </p:cNvSpPr>
            <p:nvPr userDrawn="1"/>
          </p:nvSpPr>
          <p:spPr bwMode="auto">
            <a:xfrm>
              <a:off x="9147176" y="439896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1797"/>
            <p:cNvSpPr>
              <a:spLocks/>
            </p:cNvSpPr>
            <p:nvPr userDrawn="1"/>
          </p:nvSpPr>
          <p:spPr bwMode="auto">
            <a:xfrm>
              <a:off x="9147176" y="4392613"/>
              <a:ext cx="9525" cy="11113"/>
            </a:xfrm>
            <a:custGeom>
              <a:avLst/>
              <a:gdLst>
                <a:gd name="T0" fmla="*/ 6 w 6"/>
                <a:gd name="T1" fmla="*/ 5 h 7"/>
                <a:gd name="T2" fmla="*/ 1 w 6"/>
                <a:gd name="T3" fmla="*/ 7 h 7"/>
                <a:gd name="T4" fmla="*/ 0 w 6"/>
                <a:gd name="T5" fmla="*/ 1 h 7"/>
                <a:gd name="T6" fmla="*/ 5 w 6"/>
                <a:gd name="T7" fmla="*/ 0 h 7"/>
                <a:gd name="T8" fmla="*/ 6 w 6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1798"/>
            <p:cNvSpPr>
              <a:spLocks/>
            </p:cNvSpPr>
            <p:nvPr userDrawn="1"/>
          </p:nvSpPr>
          <p:spPr bwMode="auto">
            <a:xfrm>
              <a:off x="9170988" y="439420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0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1799"/>
            <p:cNvSpPr>
              <a:spLocks/>
            </p:cNvSpPr>
            <p:nvPr userDrawn="1"/>
          </p:nvSpPr>
          <p:spPr bwMode="auto">
            <a:xfrm>
              <a:off x="9169401" y="438785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1800"/>
            <p:cNvSpPr>
              <a:spLocks/>
            </p:cNvSpPr>
            <p:nvPr userDrawn="1"/>
          </p:nvSpPr>
          <p:spPr bwMode="auto">
            <a:xfrm>
              <a:off x="9113838" y="4384675"/>
              <a:ext cx="71438" cy="15875"/>
            </a:xfrm>
            <a:custGeom>
              <a:avLst/>
              <a:gdLst>
                <a:gd name="T0" fmla="*/ 0 w 46"/>
                <a:gd name="T1" fmla="*/ 10 h 10"/>
                <a:gd name="T2" fmla="*/ 46 w 46"/>
                <a:gd name="T3" fmla="*/ 1 h 10"/>
                <a:gd name="T4" fmla="*/ 46 w 46"/>
                <a:gd name="T5" fmla="*/ 0 h 10"/>
                <a:gd name="T6" fmla="*/ 0 w 46"/>
                <a:gd name="T7" fmla="*/ 9 h 10"/>
                <a:gd name="T8" fmla="*/ 0 w 4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0">
                  <a:moveTo>
                    <a:pt x="0" y="10"/>
                  </a:moveTo>
                  <a:cubicBezTo>
                    <a:pt x="16" y="7"/>
                    <a:pt x="31" y="4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1" y="4"/>
                    <a:pt x="16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1801"/>
            <p:cNvSpPr>
              <a:spLocks/>
            </p:cNvSpPr>
            <p:nvPr userDrawn="1"/>
          </p:nvSpPr>
          <p:spPr bwMode="auto">
            <a:xfrm>
              <a:off x="9197976" y="4387850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1802"/>
            <p:cNvSpPr>
              <a:spLocks/>
            </p:cNvSpPr>
            <p:nvPr userDrawn="1"/>
          </p:nvSpPr>
          <p:spPr bwMode="auto">
            <a:xfrm>
              <a:off x="9197976" y="438150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1803"/>
            <p:cNvSpPr>
              <a:spLocks/>
            </p:cNvSpPr>
            <p:nvPr userDrawn="1"/>
          </p:nvSpPr>
          <p:spPr bwMode="auto">
            <a:xfrm>
              <a:off x="9223376" y="438150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1804"/>
            <p:cNvSpPr>
              <a:spLocks/>
            </p:cNvSpPr>
            <p:nvPr userDrawn="1"/>
          </p:nvSpPr>
          <p:spPr bwMode="auto">
            <a:xfrm>
              <a:off x="9221788" y="437515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1805"/>
            <p:cNvSpPr>
              <a:spLocks/>
            </p:cNvSpPr>
            <p:nvPr userDrawn="1"/>
          </p:nvSpPr>
          <p:spPr bwMode="auto">
            <a:xfrm>
              <a:off x="9248776" y="437515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7 w 8"/>
                <a:gd name="T3" fmla="*/ 11 h 13"/>
                <a:gd name="T4" fmla="*/ 6 w 8"/>
                <a:gd name="T5" fmla="*/ 13 h 13"/>
                <a:gd name="T6" fmla="*/ 0 w 8"/>
                <a:gd name="T7" fmla="*/ 8 h 13"/>
                <a:gd name="T8" fmla="*/ 3 w 8"/>
                <a:gd name="T9" fmla="*/ 1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8"/>
                    <a:pt x="8" y="9"/>
                    <a:pt x="7" y="11"/>
                  </a:cubicBezTo>
                  <a:cubicBezTo>
                    <a:pt x="7" y="12"/>
                    <a:pt x="6" y="13"/>
                    <a:pt x="6" y="13"/>
                  </a:cubicBezTo>
                  <a:cubicBezTo>
                    <a:pt x="6" y="13"/>
                    <a:pt x="1" y="11"/>
                    <a:pt x="0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1806"/>
            <p:cNvSpPr>
              <a:spLocks/>
            </p:cNvSpPr>
            <p:nvPr userDrawn="1"/>
          </p:nvSpPr>
          <p:spPr bwMode="auto">
            <a:xfrm>
              <a:off x="9247188" y="436880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cubicBezTo>
                    <a:pt x="5" y="6"/>
                    <a:pt x="3" y="6"/>
                    <a:pt x="1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5" y="0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1807"/>
            <p:cNvSpPr>
              <a:spLocks/>
            </p:cNvSpPr>
            <p:nvPr userDrawn="1"/>
          </p:nvSpPr>
          <p:spPr bwMode="auto">
            <a:xfrm>
              <a:off x="9190038" y="4365625"/>
              <a:ext cx="73025" cy="19050"/>
            </a:xfrm>
            <a:custGeom>
              <a:avLst/>
              <a:gdLst>
                <a:gd name="T0" fmla="*/ 0 w 46"/>
                <a:gd name="T1" fmla="*/ 12 h 12"/>
                <a:gd name="T2" fmla="*/ 23 w 46"/>
                <a:gd name="T3" fmla="*/ 7 h 12"/>
                <a:gd name="T4" fmla="*/ 34 w 46"/>
                <a:gd name="T5" fmla="*/ 4 h 12"/>
                <a:gd name="T6" fmla="*/ 46 w 46"/>
                <a:gd name="T7" fmla="*/ 1 h 12"/>
                <a:gd name="T8" fmla="*/ 46 w 46"/>
                <a:gd name="T9" fmla="*/ 0 h 12"/>
                <a:gd name="T10" fmla="*/ 34 w 46"/>
                <a:gd name="T11" fmla="*/ 3 h 12"/>
                <a:gd name="T12" fmla="*/ 23 w 46"/>
                <a:gd name="T13" fmla="*/ 6 h 12"/>
                <a:gd name="T14" fmla="*/ 0 w 46"/>
                <a:gd name="T15" fmla="*/ 12 h 12"/>
                <a:gd name="T16" fmla="*/ 0 w 46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2">
                  <a:moveTo>
                    <a:pt x="0" y="12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8" y="3"/>
                    <a:pt x="42" y="2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2" y="1"/>
                    <a:pt x="38" y="2"/>
                    <a:pt x="34" y="3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1808"/>
            <p:cNvSpPr>
              <a:spLocks/>
            </p:cNvSpPr>
            <p:nvPr userDrawn="1"/>
          </p:nvSpPr>
          <p:spPr bwMode="auto">
            <a:xfrm>
              <a:off x="9275763" y="436721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1809"/>
            <p:cNvSpPr>
              <a:spLocks/>
            </p:cNvSpPr>
            <p:nvPr userDrawn="1"/>
          </p:nvSpPr>
          <p:spPr bwMode="auto">
            <a:xfrm>
              <a:off x="9274176" y="43608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1810"/>
            <p:cNvSpPr>
              <a:spLocks/>
            </p:cNvSpPr>
            <p:nvPr userDrawn="1"/>
          </p:nvSpPr>
          <p:spPr bwMode="auto">
            <a:xfrm>
              <a:off x="9299576" y="4360863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7 w 10"/>
                <a:gd name="T3" fmla="*/ 12 h 12"/>
                <a:gd name="T4" fmla="*/ 1 w 10"/>
                <a:gd name="T5" fmla="*/ 7 h 12"/>
                <a:gd name="T6" fmla="*/ 3 w 10"/>
                <a:gd name="T7" fmla="*/ 0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2" y="11"/>
                    <a:pt x="1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8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1811"/>
            <p:cNvSpPr>
              <a:spLocks/>
            </p:cNvSpPr>
            <p:nvPr userDrawn="1"/>
          </p:nvSpPr>
          <p:spPr bwMode="auto">
            <a:xfrm>
              <a:off x="9297988" y="435292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2 w 7"/>
                <a:gd name="T3" fmla="*/ 7 h 7"/>
                <a:gd name="T4" fmla="*/ 0 w 7"/>
                <a:gd name="T5" fmla="*/ 2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1812"/>
            <p:cNvSpPr>
              <a:spLocks/>
            </p:cNvSpPr>
            <p:nvPr userDrawn="1"/>
          </p:nvSpPr>
          <p:spPr bwMode="auto">
            <a:xfrm>
              <a:off x="9324976" y="435292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8 w 9"/>
                <a:gd name="T3" fmla="*/ 10 h 12"/>
                <a:gd name="T4" fmla="*/ 6 w 9"/>
                <a:gd name="T5" fmla="*/ 12 h 12"/>
                <a:gd name="T6" fmla="*/ 1 w 9"/>
                <a:gd name="T7" fmla="*/ 8 h 12"/>
                <a:gd name="T8" fmla="*/ 2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7"/>
                    <a:pt x="8" y="9"/>
                    <a:pt x="8" y="10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2"/>
                    <a:pt x="2" y="11"/>
                    <a:pt x="1" y="8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1813"/>
            <p:cNvSpPr>
              <a:spLocks/>
            </p:cNvSpPr>
            <p:nvPr userDrawn="1"/>
          </p:nvSpPr>
          <p:spPr bwMode="auto">
            <a:xfrm>
              <a:off x="9321801" y="4346575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6"/>
                    <a:pt x="2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1814"/>
            <p:cNvSpPr>
              <a:spLocks/>
            </p:cNvSpPr>
            <p:nvPr userDrawn="1"/>
          </p:nvSpPr>
          <p:spPr bwMode="auto">
            <a:xfrm>
              <a:off x="9266238" y="4343400"/>
              <a:ext cx="71438" cy="22225"/>
            </a:xfrm>
            <a:custGeom>
              <a:avLst/>
              <a:gdLst>
                <a:gd name="T0" fmla="*/ 0 w 45"/>
                <a:gd name="T1" fmla="*/ 14 h 14"/>
                <a:gd name="T2" fmla="*/ 23 w 45"/>
                <a:gd name="T3" fmla="*/ 7 h 14"/>
                <a:gd name="T4" fmla="*/ 34 w 45"/>
                <a:gd name="T5" fmla="*/ 4 h 14"/>
                <a:gd name="T6" fmla="*/ 40 w 45"/>
                <a:gd name="T7" fmla="*/ 2 h 14"/>
                <a:gd name="T8" fmla="*/ 40 w 45"/>
                <a:gd name="T9" fmla="*/ 2 h 14"/>
                <a:gd name="T10" fmla="*/ 45 w 45"/>
                <a:gd name="T11" fmla="*/ 0 h 14"/>
                <a:gd name="T12" fmla="*/ 45 w 45"/>
                <a:gd name="T13" fmla="*/ 0 h 14"/>
                <a:gd name="T14" fmla="*/ 40 w 45"/>
                <a:gd name="T15" fmla="*/ 2 h 14"/>
                <a:gd name="T16" fmla="*/ 40 w 45"/>
                <a:gd name="T17" fmla="*/ 2 h 14"/>
                <a:gd name="T18" fmla="*/ 40 w 45"/>
                <a:gd name="T19" fmla="*/ 2 h 14"/>
                <a:gd name="T20" fmla="*/ 34 w 45"/>
                <a:gd name="T21" fmla="*/ 3 h 14"/>
                <a:gd name="T22" fmla="*/ 23 w 45"/>
                <a:gd name="T23" fmla="*/ 7 h 14"/>
                <a:gd name="T24" fmla="*/ 0 w 45"/>
                <a:gd name="T25" fmla="*/ 13 h 14"/>
                <a:gd name="T26" fmla="*/ 0 w 45"/>
                <a:gd name="T27" fmla="*/ 14 h 14"/>
                <a:gd name="T28" fmla="*/ 0 w 45"/>
                <a:gd name="T2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4">
                  <a:moveTo>
                    <a:pt x="0" y="14"/>
                  </a:moveTo>
                  <a:lnTo>
                    <a:pt x="23" y="7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4" y="3"/>
                  </a:lnTo>
                  <a:lnTo>
                    <a:pt x="23" y="7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1815"/>
            <p:cNvSpPr>
              <a:spLocks/>
            </p:cNvSpPr>
            <p:nvPr userDrawn="1"/>
          </p:nvSpPr>
          <p:spPr bwMode="auto">
            <a:xfrm>
              <a:off x="9351963" y="4343400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1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1816"/>
            <p:cNvSpPr>
              <a:spLocks/>
            </p:cNvSpPr>
            <p:nvPr userDrawn="1"/>
          </p:nvSpPr>
          <p:spPr bwMode="auto">
            <a:xfrm>
              <a:off x="9348788" y="433705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1817"/>
            <p:cNvSpPr>
              <a:spLocks/>
            </p:cNvSpPr>
            <p:nvPr userDrawn="1"/>
          </p:nvSpPr>
          <p:spPr bwMode="auto">
            <a:xfrm>
              <a:off x="9375776" y="43338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7 w 9"/>
                <a:gd name="T3" fmla="*/ 13 h 13"/>
                <a:gd name="T4" fmla="*/ 1 w 9"/>
                <a:gd name="T5" fmla="*/ 8 h 13"/>
                <a:gd name="T6" fmla="*/ 2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1818"/>
            <p:cNvSpPr>
              <a:spLocks/>
            </p:cNvSpPr>
            <p:nvPr userDrawn="1"/>
          </p:nvSpPr>
          <p:spPr bwMode="auto">
            <a:xfrm>
              <a:off x="9372601" y="4327525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1819"/>
            <p:cNvSpPr>
              <a:spLocks/>
            </p:cNvSpPr>
            <p:nvPr userDrawn="1"/>
          </p:nvSpPr>
          <p:spPr bwMode="auto">
            <a:xfrm>
              <a:off x="9399588" y="4325938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8 w 9"/>
                <a:gd name="T3" fmla="*/ 10 h 12"/>
                <a:gd name="T4" fmla="*/ 7 w 9"/>
                <a:gd name="T5" fmla="*/ 12 h 12"/>
                <a:gd name="T6" fmla="*/ 1 w 9"/>
                <a:gd name="T7" fmla="*/ 8 h 12"/>
                <a:gd name="T8" fmla="*/ 3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7"/>
                    <a:pt x="9" y="9"/>
                    <a:pt x="8" y="10"/>
                  </a:cubicBezTo>
                  <a:cubicBezTo>
                    <a:pt x="8" y="11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1820"/>
            <p:cNvSpPr>
              <a:spLocks/>
            </p:cNvSpPr>
            <p:nvPr userDrawn="1"/>
          </p:nvSpPr>
          <p:spPr bwMode="auto">
            <a:xfrm>
              <a:off x="9396413" y="4319588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6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1821"/>
            <p:cNvSpPr>
              <a:spLocks/>
            </p:cNvSpPr>
            <p:nvPr userDrawn="1"/>
          </p:nvSpPr>
          <p:spPr bwMode="auto">
            <a:xfrm>
              <a:off x="9342438" y="4314825"/>
              <a:ext cx="69850" cy="26988"/>
            </a:xfrm>
            <a:custGeom>
              <a:avLst/>
              <a:gdLst>
                <a:gd name="T0" fmla="*/ 0 w 44"/>
                <a:gd name="T1" fmla="*/ 17 h 17"/>
                <a:gd name="T2" fmla="*/ 22 w 44"/>
                <a:gd name="T3" fmla="*/ 9 h 17"/>
                <a:gd name="T4" fmla="*/ 33 w 44"/>
                <a:gd name="T5" fmla="*/ 5 h 17"/>
                <a:gd name="T6" fmla="*/ 39 w 44"/>
                <a:gd name="T7" fmla="*/ 3 h 17"/>
                <a:gd name="T8" fmla="*/ 39 w 44"/>
                <a:gd name="T9" fmla="*/ 3 h 17"/>
                <a:gd name="T10" fmla="*/ 44 w 44"/>
                <a:gd name="T11" fmla="*/ 1 h 17"/>
                <a:gd name="T12" fmla="*/ 44 w 44"/>
                <a:gd name="T13" fmla="*/ 0 h 17"/>
                <a:gd name="T14" fmla="*/ 38 w 44"/>
                <a:gd name="T15" fmla="*/ 3 h 17"/>
                <a:gd name="T16" fmla="*/ 39 w 44"/>
                <a:gd name="T17" fmla="*/ 3 h 17"/>
                <a:gd name="T18" fmla="*/ 38 w 44"/>
                <a:gd name="T19" fmla="*/ 3 h 17"/>
                <a:gd name="T20" fmla="*/ 33 w 44"/>
                <a:gd name="T21" fmla="*/ 5 h 17"/>
                <a:gd name="T22" fmla="*/ 22 w 44"/>
                <a:gd name="T23" fmla="*/ 9 h 17"/>
                <a:gd name="T24" fmla="*/ 0 w 44"/>
                <a:gd name="T25" fmla="*/ 17 h 17"/>
                <a:gd name="T26" fmla="*/ 0 w 44"/>
                <a:gd name="T27" fmla="*/ 17 h 17"/>
                <a:gd name="T28" fmla="*/ 0 w 4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17">
                  <a:moveTo>
                    <a:pt x="0" y="17"/>
                  </a:moveTo>
                  <a:lnTo>
                    <a:pt x="22" y="9"/>
                  </a:lnTo>
                  <a:lnTo>
                    <a:pt x="33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8" y="3"/>
                  </a:lnTo>
                  <a:lnTo>
                    <a:pt x="33" y="5"/>
                  </a:lnTo>
                  <a:lnTo>
                    <a:pt x="22" y="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1822"/>
            <p:cNvSpPr>
              <a:spLocks/>
            </p:cNvSpPr>
            <p:nvPr userDrawn="1"/>
          </p:nvSpPr>
          <p:spPr bwMode="auto">
            <a:xfrm>
              <a:off x="9426576" y="431482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1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1823"/>
            <p:cNvSpPr>
              <a:spLocks/>
            </p:cNvSpPr>
            <p:nvPr userDrawn="1"/>
          </p:nvSpPr>
          <p:spPr bwMode="auto">
            <a:xfrm>
              <a:off x="9423401" y="430847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1824"/>
            <p:cNvSpPr>
              <a:spLocks/>
            </p:cNvSpPr>
            <p:nvPr userDrawn="1"/>
          </p:nvSpPr>
          <p:spPr bwMode="auto">
            <a:xfrm>
              <a:off x="9448801" y="4305300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8 w 10"/>
                <a:gd name="T3" fmla="*/ 12 h 12"/>
                <a:gd name="T4" fmla="*/ 2 w 10"/>
                <a:gd name="T5" fmla="*/ 8 h 12"/>
                <a:gd name="T6" fmla="*/ 3 w 10"/>
                <a:gd name="T7" fmla="*/ 1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3" y="11"/>
                    <a:pt x="2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1825"/>
            <p:cNvSpPr>
              <a:spLocks/>
            </p:cNvSpPr>
            <p:nvPr userDrawn="1"/>
          </p:nvSpPr>
          <p:spPr bwMode="auto">
            <a:xfrm>
              <a:off x="9445626" y="429736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1826"/>
            <p:cNvSpPr>
              <a:spLocks/>
            </p:cNvSpPr>
            <p:nvPr userDrawn="1"/>
          </p:nvSpPr>
          <p:spPr bwMode="auto">
            <a:xfrm>
              <a:off x="9472613" y="4294188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8" y="13"/>
                    <a:pt x="8" y="13"/>
                  </a:cubicBezTo>
                  <a:cubicBezTo>
                    <a:pt x="8" y="13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1827"/>
            <p:cNvSpPr>
              <a:spLocks/>
            </p:cNvSpPr>
            <p:nvPr userDrawn="1"/>
          </p:nvSpPr>
          <p:spPr bwMode="auto">
            <a:xfrm>
              <a:off x="9469438" y="42878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2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1828"/>
            <p:cNvSpPr>
              <a:spLocks/>
            </p:cNvSpPr>
            <p:nvPr userDrawn="1"/>
          </p:nvSpPr>
          <p:spPr bwMode="auto">
            <a:xfrm>
              <a:off x="9415463" y="4284663"/>
              <a:ext cx="69850" cy="30163"/>
            </a:xfrm>
            <a:custGeom>
              <a:avLst/>
              <a:gdLst>
                <a:gd name="T0" fmla="*/ 1 w 44"/>
                <a:gd name="T1" fmla="*/ 19 h 19"/>
                <a:gd name="T2" fmla="*/ 44 w 44"/>
                <a:gd name="T3" fmla="*/ 0 h 19"/>
                <a:gd name="T4" fmla="*/ 43 w 44"/>
                <a:gd name="T5" fmla="*/ 0 h 19"/>
                <a:gd name="T6" fmla="*/ 0 w 44"/>
                <a:gd name="T7" fmla="*/ 18 h 19"/>
                <a:gd name="T8" fmla="*/ 1 w 4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1" y="19"/>
                  </a:moveTo>
                  <a:cubicBezTo>
                    <a:pt x="15" y="13"/>
                    <a:pt x="30" y="7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9" y="6"/>
                    <a:pt x="15" y="12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1829"/>
            <p:cNvSpPr>
              <a:spLocks/>
            </p:cNvSpPr>
            <p:nvPr userDrawn="1"/>
          </p:nvSpPr>
          <p:spPr bwMode="auto">
            <a:xfrm>
              <a:off x="9499601" y="4283075"/>
              <a:ext cx="14288" cy="19050"/>
            </a:xfrm>
            <a:custGeom>
              <a:avLst/>
              <a:gdLst>
                <a:gd name="T0" fmla="*/ 8 w 9"/>
                <a:gd name="T1" fmla="*/ 4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0 h 12"/>
                <a:gd name="T8" fmla="*/ 8 w 9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4"/>
                  </a:moveTo>
                  <a:cubicBezTo>
                    <a:pt x="9" y="7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1"/>
                    <a:pt x="2" y="0"/>
                  </a:cubicBezTo>
                  <a:cubicBezTo>
                    <a:pt x="4" y="0"/>
                    <a:pt x="6" y="1"/>
                    <a:pt x="8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1830"/>
            <p:cNvSpPr>
              <a:spLocks/>
            </p:cNvSpPr>
            <p:nvPr userDrawn="1"/>
          </p:nvSpPr>
          <p:spPr bwMode="auto">
            <a:xfrm>
              <a:off x="9494838" y="42751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1831"/>
            <p:cNvSpPr>
              <a:spLocks/>
            </p:cNvSpPr>
            <p:nvPr userDrawn="1"/>
          </p:nvSpPr>
          <p:spPr bwMode="auto">
            <a:xfrm>
              <a:off x="9521826" y="4270375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8 w 10"/>
                <a:gd name="T3" fmla="*/ 12 h 12"/>
                <a:gd name="T4" fmla="*/ 1 w 10"/>
                <a:gd name="T5" fmla="*/ 9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3" y="12"/>
                    <a:pt x="1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1832"/>
            <p:cNvSpPr>
              <a:spLocks/>
            </p:cNvSpPr>
            <p:nvPr userDrawn="1"/>
          </p:nvSpPr>
          <p:spPr bwMode="auto">
            <a:xfrm>
              <a:off x="9518651" y="42640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1833"/>
            <p:cNvSpPr>
              <a:spLocks/>
            </p:cNvSpPr>
            <p:nvPr userDrawn="1"/>
          </p:nvSpPr>
          <p:spPr bwMode="auto">
            <a:xfrm>
              <a:off x="9544051" y="4259263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8 w 10"/>
                <a:gd name="T3" fmla="*/ 12 h 12"/>
                <a:gd name="T4" fmla="*/ 2 w 10"/>
                <a:gd name="T5" fmla="*/ 8 h 12"/>
                <a:gd name="T6" fmla="*/ 2 w 10"/>
                <a:gd name="T7" fmla="*/ 1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4" y="11"/>
                    <a:pt x="2" y="8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1834"/>
            <p:cNvSpPr>
              <a:spLocks/>
            </p:cNvSpPr>
            <p:nvPr userDrawn="1"/>
          </p:nvSpPr>
          <p:spPr bwMode="auto">
            <a:xfrm>
              <a:off x="9540876" y="425291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1835"/>
            <p:cNvSpPr>
              <a:spLocks/>
            </p:cNvSpPr>
            <p:nvPr userDrawn="1"/>
          </p:nvSpPr>
          <p:spPr bwMode="auto">
            <a:xfrm>
              <a:off x="9488488" y="4249738"/>
              <a:ext cx="66675" cy="33338"/>
            </a:xfrm>
            <a:custGeom>
              <a:avLst/>
              <a:gdLst>
                <a:gd name="T0" fmla="*/ 0 w 42"/>
                <a:gd name="T1" fmla="*/ 21 h 21"/>
                <a:gd name="T2" fmla="*/ 42 w 42"/>
                <a:gd name="T3" fmla="*/ 0 h 21"/>
                <a:gd name="T4" fmla="*/ 42 w 42"/>
                <a:gd name="T5" fmla="*/ 0 h 21"/>
                <a:gd name="T6" fmla="*/ 0 w 42"/>
                <a:gd name="T7" fmla="*/ 20 h 21"/>
                <a:gd name="T8" fmla="*/ 0 w 42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1">
                  <a:moveTo>
                    <a:pt x="0" y="21"/>
                  </a:moveTo>
                  <a:lnTo>
                    <a:pt x="42" y="0"/>
                  </a:lnTo>
                  <a:lnTo>
                    <a:pt x="42" y="0"/>
                  </a:lnTo>
                  <a:lnTo>
                    <a:pt x="0" y="2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1836"/>
            <p:cNvSpPr>
              <a:spLocks/>
            </p:cNvSpPr>
            <p:nvPr userDrawn="1"/>
          </p:nvSpPr>
          <p:spPr bwMode="auto">
            <a:xfrm>
              <a:off x="9488488" y="4249738"/>
              <a:ext cx="66675" cy="33338"/>
            </a:xfrm>
            <a:custGeom>
              <a:avLst/>
              <a:gdLst>
                <a:gd name="T0" fmla="*/ 0 w 42"/>
                <a:gd name="T1" fmla="*/ 21 h 21"/>
                <a:gd name="T2" fmla="*/ 42 w 42"/>
                <a:gd name="T3" fmla="*/ 0 h 21"/>
                <a:gd name="T4" fmla="*/ 42 w 42"/>
                <a:gd name="T5" fmla="*/ 0 h 21"/>
                <a:gd name="T6" fmla="*/ 0 w 42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1">
                  <a:moveTo>
                    <a:pt x="0" y="21"/>
                  </a:moveTo>
                  <a:lnTo>
                    <a:pt x="42" y="0"/>
                  </a:lnTo>
                  <a:lnTo>
                    <a:pt x="42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1837"/>
            <p:cNvSpPr>
              <a:spLocks/>
            </p:cNvSpPr>
            <p:nvPr userDrawn="1"/>
          </p:nvSpPr>
          <p:spPr bwMode="auto">
            <a:xfrm>
              <a:off x="9569451" y="4246563"/>
              <a:ext cx="15875" cy="19050"/>
            </a:xfrm>
            <a:custGeom>
              <a:avLst/>
              <a:gdLst>
                <a:gd name="T0" fmla="*/ 9 w 10"/>
                <a:gd name="T1" fmla="*/ 4 h 12"/>
                <a:gd name="T2" fmla="*/ 8 w 10"/>
                <a:gd name="T3" fmla="*/ 12 h 12"/>
                <a:gd name="T4" fmla="*/ 2 w 10"/>
                <a:gd name="T5" fmla="*/ 8 h 12"/>
                <a:gd name="T6" fmla="*/ 2 w 10"/>
                <a:gd name="T7" fmla="*/ 1 h 12"/>
                <a:gd name="T8" fmla="*/ 9 w 10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1838"/>
            <p:cNvSpPr>
              <a:spLocks/>
            </p:cNvSpPr>
            <p:nvPr userDrawn="1"/>
          </p:nvSpPr>
          <p:spPr bwMode="auto">
            <a:xfrm>
              <a:off x="9566276" y="42386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1839"/>
            <p:cNvSpPr>
              <a:spLocks/>
            </p:cNvSpPr>
            <p:nvPr userDrawn="1"/>
          </p:nvSpPr>
          <p:spPr bwMode="auto">
            <a:xfrm>
              <a:off x="9591676" y="4233863"/>
              <a:ext cx="15875" cy="17463"/>
            </a:xfrm>
            <a:custGeom>
              <a:avLst/>
              <a:gdLst>
                <a:gd name="T0" fmla="*/ 9 w 10"/>
                <a:gd name="T1" fmla="*/ 4 h 11"/>
                <a:gd name="T2" fmla="*/ 8 w 10"/>
                <a:gd name="T3" fmla="*/ 11 h 11"/>
                <a:gd name="T4" fmla="*/ 2 w 10"/>
                <a:gd name="T5" fmla="*/ 8 h 11"/>
                <a:gd name="T6" fmla="*/ 2 w 10"/>
                <a:gd name="T7" fmla="*/ 1 h 11"/>
                <a:gd name="T8" fmla="*/ 9 w 1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10" y="7"/>
                    <a:pt x="8" y="11"/>
                    <a:pt x="8" y="11"/>
                  </a:cubicBezTo>
                  <a:cubicBezTo>
                    <a:pt x="8" y="11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1840"/>
            <p:cNvSpPr>
              <a:spLocks/>
            </p:cNvSpPr>
            <p:nvPr userDrawn="1"/>
          </p:nvSpPr>
          <p:spPr bwMode="auto">
            <a:xfrm>
              <a:off x="9588501" y="42259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1841"/>
            <p:cNvSpPr>
              <a:spLocks/>
            </p:cNvSpPr>
            <p:nvPr userDrawn="1"/>
          </p:nvSpPr>
          <p:spPr bwMode="auto">
            <a:xfrm>
              <a:off x="9613901" y="4221163"/>
              <a:ext cx="15875" cy="17463"/>
            </a:xfrm>
            <a:custGeom>
              <a:avLst/>
              <a:gdLst>
                <a:gd name="T0" fmla="*/ 9 w 10"/>
                <a:gd name="T1" fmla="*/ 4 h 11"/>
                <a:gd name="T2" fmla="*/ 8 w 10"/>
                <a:gd name="T3" fmla="*/ 11 h 11"/>
                <a:gd name="T4" fmla="*/ 2 w 10"/>
                <a:gd name="T5" fmla="*/ 8 h 11"/>
                <a:gd name="T6" fmla="*/ 2 w 10"/>
                <a:gd name="T7" fmla="*/ 1 h 11"/>
                <a:gd name="T8" fmla="*/ 9 w 1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10" y="7"/>
                    <a:pt x="8" y="11"/>
                    <a:pt x="8" y="11"/>
                  </a:cubicBezTo>
                  <a:cubicBezTo>
                    <a:pt x="8" y="11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1842"/>
            <p:cNvSpPr>
              <a:spLocks/>
            </p:cNvSpPr>
            <p:nvPr userDrawn="1"/>
          </p:nvSpPr>
          <p:spPr bwMode="auto">
            <a:xfrm>
              <a:off x="9609138" y="4214813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3 w 8"/>
                <a:gd name="T3" fmla="*/ 7 h 7"/>
                <a:gd name="T4" fmla="*/ 0 w 8"/>
                <a:gd name="T5" fmla="*/ 2 h 7"/>
                <a:gd name="T6" fmla="*/ 5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3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1843"/>
            <p:cNvSpPr>
              <a:spLocks/>
            </p:cNvSpPr>
            <p:nvPr userDrawn="1"/>
          </p:nvSpPr>
          <p:spPr bwMode="auto">
            <a:xfrm>
              <a:off x="9558338" y="4210050"/>
              <a:ext cx="66675" cy="38100"/>
            </a:xfrm>
            <a:custGeom>
              <a:avLst/>
              <a:gdLst>
                <a:gd name="T0" fmla="*/ 1 w 42"/>
                <a:gd name="T1" fmla="*/ 24 h 24"/>
                <a:gd name="T2" fmla="*/ 42 w 42"/>
                <a:gd name="T3" fmla="*/ 1 h 24"/>
                <a:gd name="T4" fmla="*/ 41 w 42"/>
                <a:gd name="T5" fmla="*/ 0 h 24"/>
                <a:gd name="T6" fmla="*/ 0 w 42"/>
                <a:gd name="T7" fmla="*/ 23 h 24"/>
                <a:gd name="T8" fmla="*/ 1 w 42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4">
                  <a:moveTo>
                    <a:pt x="1" y="24"/>
                  </a:moveTo>
                  <a:lnTo>
                    <a:pt x="42" y="1"/>
                  </a:lnTo>
                  <a:lnTo>
                    <a:pt x="41" y="0"/>
                  </a:lnTo>
                  <a:lnTo>
                    <a:pt x="0" y="23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1844"/>
            <p:cNvSpPr>
              <a:spLocks/>
            </p:cNvSpPr>
            <p:nvPr userDrawn="1"/>
          </p:nvSpPr>
          <p:spPr bwMode="auto">
            <a:xfrm>
              <a:off x="9558338" y="4210050"/>
              <a:ext cx="66675" cy="38100"/>
            </a:xfrm>
            <a:custGeom>
              <a:avLst/>
              <a:gdLst>
                <a:gd name="T0" fmla="*/ 1 w 42"/>
                <a:gd name="T1" fmla="*/ 24 h 24"/>
                <a:gd name="T2" fmla="*/ 42 w 42"/>
                <a:gd name="T3" fmla="*/ 1 h 24"/>
                <a:gd name="T4" fmla="*/ 41 w 42"/>
                <a:gd name="T5" fmla="*/ 0 h 24"/>
                <a:gd name="T6" fmla="*/ 0 w 42"/>
                <a:gd name="T7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4">
                  <a:moveTo>
                    <a:pt x="1" y="24"/>
                  </a:moveTo>
                  <a:lnTo>
                    <a:pt x="42" y="1"/>
                  </a:lnTo>
                  <a:lnTo>
                    <a:pt x="41" y="0"/>
                  </a:lnTo>
                  <a:lnTo>
                    <a:pt x="0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1845"/>
            <p:cNvSpPr>
              <a:spLocks/>
            </p:cNvSpPr>
            <p:nvPr userDrawn="1"/>
          </p:nvSpPr>
          <p:spPr bwMode="auto">
            <a:xfrm>
              <a:off x="8736013" y="4797425"/>
              <a:ext cx="273050" cy="273050"/>
            </a:xfrm>
            <a:custGeom>
              <a:avLst/>
              <a:gdLst>
                <a:gd name="T0" fmla="*/ 172 w 172"/>
                <a:gd name="T1" fmla="*/ 86 h 172"/>
                <a:gd name="T2" fmla="*/ 87 w 172"/>
                <a:gd name="T3" fmla="*/ 172 h 172"/>
                <a:gd name="T4" fmla="*/ 86 w 172"/>
                <a:gd name="T5" fmla="*/ 172 h 172"/>
                <a:gd name="T6" fmla="*/ 0 w 172"/>
                <a:gd name="T7" fmla="*/ 86 h 172"/>
                <a:gd name="T8" fmla="*/ 32 w 172"/>
                <a:gd name="T9" fmla="*/ 19 h 172"/>
                <a:gd name="T10" fmla="*/ 68 w 172"/>
                <a:gd name="T11" fmla="*/ 2 h 172"/>
                <a:gd name="T12" fmla="*/ 86 w 172"/>
                <a:gd name="T13" fmla="*/ 0 h 172"/>
                <a:gd name="T14" fmla="*/ 87 w 172"/>
                <a:gd name="T15" fmla="*/ 0 h 172"/>
                <a:gd name="T16" fmla="*/ 105 w 172"/>
                <a:gd name="T17" fmla="*/ 2 h 172"/>
                <a:gd name="T18" fmla="*/ 141 w 172"/>
                <a:gd name="T19" fmla="*/ 19 h 172"/>
                <a:gd name="T20" fmla="*/ 172 w 172"/>
                <a:gd name="T21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cubicBezTo>
                    <a:pt x="172" y="133"/>
                    <a:pt x="134" y="172"/>
                    <a:pt x="87" y="172"/>
                  </a:cubicBezTo>
                  <a:cubicBezTo>
                    <a:pt x="86" y="172"/>
                    <a:pt x="86" y="172"/>
                    <a:pt x="86" y="172"/>
                  </a:cubicBezTo>
                  <a:cubicBezTo>
                    <a:pt x="39" y="172"/>
                    <a:pt x="0" y="133"/>
                    <a:pt x="0" y="86"/>
                  </a:cubicBezTo>
                  <a:cubicBezTo>
                    <a:pt x="0" y="59"/>
                    <a:pt x="12" y="35"/>
                    <a:pt x="32" y="19"/>
                  </a:cubicBezTo>
                  <a:cubicBezTo>
                    <a:pt x="42" y="11"/>
                    <a:pt x="54" y="5"/>
                    <a:pt x="68" y="2"/>
                  </a:cubicBezTo>
                  <a:cubicBezTo>
                    <a:pt x="74" y="0"/>
                    <a:pt x="80" y="0"/>
                    <a:pt x="86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3" y="0"/>
                    <a:pt x="99" y="0"/>
                    <a:pt x="105" y="2"/>
                  </a:cubicBezTo>
                  <a:cubicBezTo>
                    <a:pt x="118" y="5"/>
                    <a:pt x="131" y="11"/>
                    <a:pt x="141" y="19"/>
                  </a:cubicBezTo>
                  <a:cubicBezTo>
                    <a:pt x="160" y="35"/>
                    <a:pt x="172" y="59"/>
                    <a:pt x="172" y="86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1846"/>
            <p:cNvSpPr>
              <a:spLocks/>
            </p:cNvSpPr>
            <p:nvPr userDrawn="1"/>
          </p:nvSpPr>
          <p:spPr bwMode="auto">
            <a:xfrm>
              <a:off x="8791576" y="4645025"/>
              <a:ext cx="161925" cy="160338"/>
            </a:xfrm>
            <a:custGeom>
              <a:avLst/>
              <a:gdLst>
                <a:gd name="T0" fmla="*/ 102 w 102"/>
                <a:gd name="T1" fmla="*/ 50 h 101"/>
                <a:gd name="T2" fmla="*/ 87 w 102"/>
                <a:gd name="T3" fmla="*/ 86 h 101"/>
                <a:gd name="T4" fmla="*/ 70 w 102"/>
                <a:gd name="T5" fmla="*/ 98 h 101"/>
                <a:gd name="T6" fmla="*/ 52 w 102"/>
                <a:gd name="T7" fmla="*/ 101 h 101"/>
                <a:gd name="T8" fmla="*/ 51 w 102"/>
                <a:gd name="T9" fmla="*/ 101 h 101"/>
                <a:gd name="T10" fmla="*/ 33 w 102"/>
                <a:gd name="T11" fmla="*/ 98 h 101"/>
                <a:gd name="T12" fmla="*/ 15 w 102"/>
                <a:gd name="T13" fmla="*/ 86 h 101"/>
                <a:gd name="T14" fmla="*/ 0 w 102"/>
                <a:gd name="T15" fmla="*/ 50 h 101"/>
                <a:gd name="T16" fmla="*/ 23 w 102"/>
                <a:gd name="T17" fmla="*/ 8 h 101"/>
                <a:gd name="T18" fmla="*/ 51 w 102"/>
                <a:gd name="T19" fmla="*/ 0 h 101"/>
                <a:gd name="T20" fmla="*/ 52 w 102"/>
                <a:gd name="T21" fmla="*/ 0 h 101"/>
                <a:gd name="T22" fmla="*/ 79 w 102"/>
                <a:gd name="T23" fmla="*/ 8 h 101"/>
                <a:gd name="T24" fmla="*/ 102 w 102"/>
                <a:gd name="T25" fmla="*/ 5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01">
                  <a:moveTo>
                    <a:pt x="102" y="50"/>
                  </a:moveTo>
                  <a:cubicBezTo>
                    <a:pt x="102" y="65"/>
                    <a:pt x="96" y="77"/>
                    <a:pt x="87" y="86"/>
                  </a:cubicBezTo>
                  <a:cubicBezTo>
                    <a:pt x="82" y="91"/>
                    <a:pt x="76" y="95"/>
                    <a:pt x="70" y="98"/>
                  </a:cubicBezTo>
                  <a:cubicBezTo>
                    <a:pt x="64" y="100"/>
                    <a:pt x="58" y="101"/>
                    <a:pt x="52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45" y="101"/>
                    <a:pt x="38" y="100"/>
                    <a:pt x="33" y="98"/>
                  </a:cubicBezTo>
                  <a:cubicBezTo>
                    <a:pt x="26" y="95"/>
                    <a:pt x="20" y="91"/>
                    <a:pt x="15" y="86"/>
                  </a:cubicBezTo>
                  <a:cubicBezTo>
                    <a:pt x="6" y="77"/>
                    <a:pt x="0" y="65"/>
                    <a:pt x="0" y="50"/>
                  </a:cubicBezTo>
                  <a:cubicBezTo>
                    <a:pt x="0" y="33"/>
                    <a:pt x="10" y="17"/>
                    <a:pt x="23" y="8"/>
                  </a:cubicBezTo>
                  <a:cubicBezTo>
                    <a:pt x="31" y="3"/>
                    <a:pt x="41" y="0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2" y="0"/>
                    <a:pt x="71" y="3"/>
                    <a:pt x="79" y="8"/>
                  </a:cubicBezTo>
                  <a:cubicBezTo>
                    <a:pt x="93" y="17"/>
                    <a:pt x="102" y="33"/>
                    <a:pt x="102" y="5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Rectangle 1847"/>
            <p:cNvSpPr>
              <a:spLocks noChangeArrowheads="1"/>
            </p:cNvSpPr>
            <p:nvPr userDrawn="1"/>
          </p:nvSpPr>
          <p:spPr bwMode="auto">
            <a:xfrm>
              <a:off x="8807451" y="4630738"/>
              <a:ext cx="130175" cy="26988"/>
            </a:xfrm>
            <a:prstGeom prst="rect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Rectangle 1848"/>
            <p:cNvSpPr>
              <a:spLocks noChangeArrowheads="1"/>
            </p:cNvSpPr>
            <p:nvPr userDrawn="1"/>
          </p:nvSpPr>
          <p:spPr bwMode="auto">
            <a:xfrm>
              <a:off x="8807451" y="4630738"/>
              <a:ext cx="130175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Rectangle 1849"/>
            <p:cNvSpPr>
              <a:spLocks noChangeArrowheads="1"/>
            </p:cNvSpPr>
            <p:nvPr userDrawn="1"/>
          </p:nvSpPr>
          <p:spPr bwMode="auto">
            <a:xfrm>
              <a:off x="8831263" y="4529138"/>
              <a:ext cx="82550" cy="101600"/>
            </a:xfrm>
            <a:prstGeom prst="rect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Rectangle 1850"/>
            <p:cNvSpPr>
              <a:spLocks noChangeArrowheads="1"/>
            </p:cNvSpPr>
            <p:nvPr userDrawn="1"/>
          </p:nvSpPr>
          <p:spPr bwMode="auto">
            <a:xfrm>
              <a:off x="8831263" y="4529138"/>
              <a:ext cx="82550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Oval 1851"/>
            <p:cNvSpPr>
              <a:spLocks noChangeArrowheads="1"/>
            </p:cNvSpPr>
            <p:nvPr userDrawn="1"/>
          </p:nvSpPr>
          <p:spPr bwMode="auto">
            <a:xfrm>
              <a:off x="8828088" y="470217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Oval 1852"/>
            <p:cNvSpPr>
              <a:spLocks noChangeArrowheads="1"/>
            </p:cNvSpPr>
            <p:nvPr userDrawn="1"/>
          </p:nvSpPr>
          <p:spPr bwMode="auto">
            <a:xfrm>
              <a:off x="8893176" y="4702175"/>
              <a:ext cx="23813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1853"/>
            <p:cNvSpPr>
              <a:spLocks/>
            </p:cNvSpPr>
            <p:nvPr userDrawn="1"/>
          </p:nvSpPr>
          <p:spPr bwMode="auto">
            <a:xfrm>
              <a:off x="8807451" y="4711700"/>
              <a:ext cx="80963" cy="34925"/>
            </a:xfrm>
            <a:custGeom>
              <a:avLst/>
              <a:gdLst>
                <a:gd name="T0" fmla="*/ 39 w 51"/>
                <a:gd name="T1" fmla="*/ 21 h 22"/>
                <a:gd name="T2" fmla="*/ 0 w 51"/>
                <a:gd name="T3" fmla="*/ 11 h 22"/>
                <a:gd name="T4" fmla="*/ 39 w 51"/>
                <a:gd name="T5" fmla="*/ 2 h 22"/>
                <a:gd name="T6" fmla="*/ 51 w 51"/>
                <a:gd name="T7" fmla="*/ 11 h 22"/>
                <a:gd name="T8" fmla="*/ 39 w 51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2">
                  <a:moveTo>
                    <a:pt x="39" y="2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5" y="0"/>
                    <a:pt x="51" y="5"/>
                    <a:pt x="51" y="11"/>
                  </a:cubicBezTo>
                  <a:cubicBezTo>
                    <a:pt x="51" y="17"/>
                    <a:pt x="45" y="22"/>
                    <a:pt x="39" y="21"/>
                  </a:cubicBezTo>
                </a:path>
              </a:pathLst>
            </a:custGeom>
            <a:solidFill>
              <a:srgbClr val="D27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Oval 1854"/>
            <p:cNvSpPr>
              <a:spLocks noChangeArrowheads="1"/>
            </p:cNvSpPr>
            <p:nvPr userDrawn="1"/>
          </p:nvSpPr>
          <p:spPr bwMode="auto">
            <a:xfrm>
              <a:off x="8924926" y="4745038"/>
              <a:ext cx="7938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Oval 1855"/>
            <p:cNvSpPr>
              <a:spLocks noChangeArrowheads="1"/>
            </p:cNvSpPr>
            <p:nvPr userDrawn="1"/>
          </p:nvSpPr>
          <p:spPr bwMode="auto">
            <a:xfrm>
              <a:off x="8899526" y="4757738"/>
              <a:ext cx="7938" cy="95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Oval 1856"/>
            <p:cNvSpPr>
              <a:spLocks noChangeArrowheads="1"/>
            </p:cNvSpPr>
            <p:nvPr userDrawn="1"/>
          </p:nvSpPr>
          <p:spPr bwMode="auto">
            <a:xfrm>
              <a:off x="8812213" y="4745038"/>
              <a:ext cx="9525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Oval 1857"/>
            <p:cNvSpPr>
              <a:spLocks noChangeArrowheads="1"/>
            </p:cNvSpPr>
            <p:nvPr userDrawn="1"/>
          </p:nvSpPr>
          <p:spPr bwMode="auto">
            <a:xfrm>
              <a:off x="8837613" y="4757738"/>
              <a:ext cx="9525" cy="95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Oval 1858"/>
            <p:cNvSpPr>
              <a:spLocks noChangeArrowheads="1"/>
            </p:cNvSpPr>
            <p:nvPr userDrawn="1"/>
          </p:nvSpPr>
          <p:spPr bwMode="auto">
            <a:xfrm>
              <a:off x="8869363" y="4767263"/>
              <a:ext cx="9525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Oval 1859"/>
            <p:cNvSpPr>
              <a:spLocks noChangeArrowheads="1"/>
            </p:cNvSpPr>
            <p:nvPr userDrawn="1"/>
          </p:nvSpPr>
          <p:spPr bwMode="auto">
            <a:xfrm>
              <a:off x="8861426" y="484822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Oval 1860"/>
            <p:cNvSpPr>
              <a:spLocks noChangeArrowheads="1"/>
            </p:cNvSpPr>
            <p:nvPr userDrawn="1"/>
          </p:nvSpPr>
          <p:spPr bwMode="auto">
            <a:xfrm>
              <a:off x="8861426" y="489267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Rectangle 1861"/>
            <p:cNvSpPr>
              <a:spLocks noChangeArrowheads="1"/>
            </p:cNvSpPr>
            <p:nvPr userDrawn="1"/>
          </p:nvSpPr>
          <p:spPr bwMode="auto">
            <a:xfrm>
              <a:off x="8786813" y="4781550"/>
              <a:ext cx="173038" cy="47625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Rectangle 1862"/>
            <p:cNvSpPr>
              <a:spLocks noChangeArrowheads="1"/>
            </p:cNvSpPr>
            <p:nvPr userDrawn="1"/>
          </p:nvSpPr>
          <p:spPr bwMode="auto">
            <a:xfrm>
              <a:off x="8786813" y="4781550"/>
              <a:ext cx="173038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Rectangle 1863"/>
            <p:cNvSpPr>
              <a:spLocks noChangeArrowheads="1"/>
            </p:cNvSpPr>
            <p:nvPr userDrawn="1"/>
          </p:nvSpPr>
          <p:spPr bwMode="auto">
            <a:xfrm>
              <a:off x="8874126" y="4827588"/>
              <a:ext cx="134938" cy="242888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1864"/>
            <p:cNvSpPr>
              <a:spLocks noEditPoints="1"/>
            </p:cNvSpPr>
            <p:nvPr userDrawn="1"/>
          </p:nvSpPr>
          <p:spPr bwMode="auto">
            <a:xfrm>
              <a:off x="8874126" y="4657725"/>
              <a:ext cx="79375" cy="123825"/>
            </a:xfrm>
            <a:custGeom>
              <a:avLst/>
              <a:gdLst>
                <a:gd name="T0" fmla="*/ 19 w 50"/>
                <a:gd name="T1" fmla="*/ 69 h 78"/>
                <a:gd name="T2" fmla="*/ 16 w 50"/>
                <a:gd name="T3" fmla="*/ 66 h 78"/>
                <a:gd name="T4" fmla="*/ 19 w 50"/>
                <a:gd name="T5" fmla="*/ 63 h 78"/>
                <a:gd name="T6" fmla="*/ 21 w 50"/>
                <a:gd name="T7" fmla="*/ 66 h 78"/>
                <a:gd name="T8" fmla="*/ 19 w 50"/>
                <a:gd name="T9" fmla="*/ 69 h 78"/>
                <a:gd name="T10" fmla="*/ 35 w 50"/>
                <a:gd name="T11" fmla="*/ 60 h 78"/>
                <a:gd name="T12" fmla="*/ 32 w 50"/>
                <a:gd name="T13" fmla="*/ 58 h 78"/>
                <a:gd name="T14" fmla="*/ 35 w 50"/>
                <a:gd name="T15" fmla="*/ 55 h 78"/>
                <a:gd name="T16" fmla="*/ 37 w 50"/>
                <a:gd name="T17" fmla="*/ 58 h 78"/>
                <a:gd name="T18" fmla="*/ 35 w 50"/>
                <a:gd name="T19" fmla="*/ 60 h 78"/>
                <a:gd name="T20" fmla="*/ 19 w 50"/>
                <a:gd name="T21" fmla="*/ 42 h 78"/>
                <a:gd name="T22" fmla="*/ 12 w 50"/>
                <a:gd name="T23" fmla="*/ 35 h 78"/>
                <a:gd name="T24" fmla="*/ 19 w 50"/>
                <a:gd name="T25" fmla="*/ 28 h 78"/>
                <a:gd name="T26" fmla="*/ 27 w 50"/>
                <a:gd name="T27" fmla="*/ 35 h 78"/>
                <a:gd name="T28" fmla="*/ 19 w 50"/>
                <a:gd name="T29" fmla="*/ 42 h 78"/>
                <a:gd name="T30" fmla="*/ 27 w 50"/>
                <a:gd name="T31" fmla="*/ 0 h 78"/>
                <a:gd name="T32" fmla="*/ 0 w 50"/>
                <a:gd name="T33" fmla="*/ 0 h 78"/>
                <a:gd name="T34" fmla="*/ 0 w 50"/>
                <a:gd name="T35" fmla="*/ 35 h 78"/>
                <a:gd name="T36" fmla="*/ 9 w 50"/>
                <a:gd name="T37" fmla="*/ 45 h 78"/>
                <a:gd name="T38" fmla="*/ 0 w 50"/>
                <a:gd name="T39" fmla="*/ 55 h 78"/>
                <a:gd name="T40" fmla="*/ 0 w 50"/>
                <a:gd name="T41" fmla="*/ 69 h 78"/>
                <a:gd name="T42" fmla="*/ 3 w 50"/>
                <a:gd name="T43" fmla="*/ 71 h 78"/>
                <a:gd name="T44" fmla="*/ 0 w 50"/>
                <a:gd name="T45" fmla="*/ 74 h 78"/>
                <a:gd name="T46" fmla="*/ 0 w 50"/>
                <a:gd name="T47" fmla="*/ 78 h 78"/>
                <a:gd name="T48" fmla="*/ 35 w 50"/>
                <a:gd name="T49" fmla="*/ 78 h 78"/>
                <a:gd name="T50" fmla="*/ 35 w 50"/>
                <a:gd name="T51" fmla="*/ 78 h 78"/>
                <a:gd name="T52" fmla="*/ 50 w 50"/>
                <a:gd name="T53" fmla="*/ 42 h 78"/>
                <a:gd name="T54" fmla="*/ 27 w 50"/>
                <a:gd name="T55" fmla="*/ 0 h 78"/>
                <a:gd name="T56" fmla="*/ 27 w 50"/>
                <a:gd name="T5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78">
                  <a:moveTo>
                    <a:pt x="19" y="69"/>
                  </a:moveTo>
                  <a:cubicBezTo>
                    <a:pt x="17" y="69"/>
                    <a:pt x="16" y="67"/>
                    <a:pt x="16" y="66"/>
                  </a:cubicBezTo>
                  <a:cubicBezTo>
                    <a:pt x="16" y="64"/>
                    <a:pt x="17" y="63"/>
                    <a:pt x="19" y="63"/>
                  </a:cubicBezTo>
                  <a:cubicBezTo>
                    <a:pt x="20" y="63"/>
                    <a:pt x="21" y="64"/>
                    <a:pt x="21" y="66"/>
                  </a:cubicBezTo>
                  <a:cubicBezTo>
                    <a:pt x="21" y="67"/>
                    <a:pt x="20" y="69"/>
                    <a:pt x="19" y="69"/>
                  </a:cubicBezTo>
                  <a:moveTo>
                    <a:pt x="35" y="60"/>
                  </a:moveTo>
                  <a:cubicBezTo>
                    <a:pt x="33" y="60"/>
                    <a:pt x="32" y="59"/>
                    <a:pt x="32" y="58"/>
                  </a:cubicBezTo>
                  <a:cubicBezTo>
                    <a:pt x="32" y="56"/>
                    <a:pt x="33" y="55"/>
                    <a:pt x="35" y="55"/>
                  </a:cubicBezTo>
                  <a:cubicBezTo>
                    <a:pt x="36" y="55"/>
                    <a:pt x="37" y="56"/>
                    <a:pt x="37" y="58"/>
                  </a:cubicBezTo>
                  <a:cubicBezTo>
                    <a:pt x="37" y="59"/>
                    <a:pt x="36" y="60"/>
                    <a:pt x="35" y="60"/>
                  </a:cubicBezTo>
                  <a:moveTo>
                    <a:pt x="19" y="42"/>
                  </a:moveTo>
                  <a:cubicBezTo>
                    <a:pt x="16" y="42"/>
                    <a:pt x="12" y="39"/>
                    <a:pt x="12" y="35"/>
                  </a:cubicBezTo>
                  <a:cubicBezTo>
                    <a:pt x="12" y="31"/>
                    <a:pt x="16" y="28"/>
                    <a:pt x="19" y="28"/>
                  </a:cubicBezTo>
                  <a:cubicBezTo>
                    <a:pt x="23" y="28"/>
                    <a:pt x="27" y="31"/>
                    <a:pt x="27" y="35"/>
                  </a:cubicBezTo>
                  <a:cubicBezTo>
                    <a:pt x="27" y="39"/>
                    <a:pt x="23" y="42"/>
                    <a:pt x="19" y="42"/>
                  </a:cubicBezTo>
                  <a:moveTo>
                    <a:pt x="2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36"/>
                    <a:pt x="9" y="40"/>
                    <a:pt x="9" y="45"/>
                  </a:cubicBezTo>
                  <a:cubicBezTo>
                    <a:pt x="9" y="50"/>
                    <a:pt x="5" y="54"/>
                    <a:pt x="0" y="55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69"/>
                    <a:pt x="3" y="70"/>
                    <a:pt x="3" y="71"/>
                  </a:cubicBezTo>
                  <a:cubicBezTo>
                    <a:pt x="3" y="73"/>
                    <a:pt x="1" y="74"/>
                    <a:pt x="0" y="74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44" y="69"/>
                    <a:pt x="50" y="57"/>
                    <a:pt x="50" y="42"/>
                  </a:cubicBezTo>
                  <a:cubicBezTo>
                    <a:pt x="50" y="25"/>
                    <a:pt x="41" y="9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1865"/>
            <p:cNvSpPr>
              <a:spLocks/>
            </p:cNvSpPr>
            <p:nvPr userDrawn="1"/>
          </p:nvSpPr>
          <p:spPr bwMode="auto">
            <a:xfrm>
              <a:off x="8874126" y="4630738"/>
              <a:ext cx="63500" cy="26988"/>
            </a:xfrm>
            <a:custGeom>
              <a:avLst/>
              <a:gdLst>
                <a:gd name="T0" fmla="*/ 40 w 40"/>
                <a:gd name="T1" fmla="*/ 0 h 17"/>
                <a:gd name="T2" fmla="*/ 0 w 40"/>
                <a:gd name="T3" fmla="*/ 0 h 17"/>
                <a:gd name="T4" fmla="*/ 0 w 40"/>
                <a:gd name="T5" fmla="*/ 17 h 17"/>
                <a:gd name="T6" fmla="*/ 27 w 40"/>
                <a:gd name="T7" fmla="*/ 17 h 17"/>
                <a:gd name="T8" fmla="*/ 27 w 40"/>
                <a:gd name="T9" fmla="*/ 17 h 17"/>
                <a:gd name="T10" fmla="*/ 40 w 40"/>
                <a:gd name="T11" fmla="*/ 17 h 17"/>
                <a:gd name="T12" fmla="*/ 40 w 4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7">
                  <a:moveTo>
                    <a:pt x="4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40" y="17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1866"/>
            <p:cNvSpPr>
              <a:spLocks/>
            </p:cNvSpPr>
            <p:nvPr userDrawn="1"/>
          </p:nvSpPr>
          <p:spPr bwMode="auto">
            <a:xfrm>
              <a:off x="8874126" y="4630738"/>
              <a:ext cx="63500" cy="26988"/>
            </a:xfrm>
            <a:custGeom>
              <a:avLst/>
              <a:gdLst>
                <a:gd name="T0" fmla="*/ 40 w 40"/>
                <a:gd name="T1" fmla="*/ 0 h 17"/>
                <a:gd name="T2" fmla="*/ 0 w 40"/>
                <a:gd name="T3" fmla="*/ 0 h 17"/>
                <a:gd name="T4" fmla="*/ 0 w 40"/>
                <a:gd name="T5" fmla="*/ 17 h 17"/>
                <a:gd name="T6" fmla="*/ 27 w 40"/>
                <a:gd name="T7" fmla="*/ 17 h 17"/>
                <a:gd name="T8" fmla="*/ 27 w 40"/>
                <a:gd name="T9" fmla="*/ 17 h 17"/>
                <a:gd name="T10" fmla="*/ 40 w 40"/>
                <a:gd name="T11" fmla="*/ 17 h 17"/>
                <a:gd name="T12" fmla="*/ 40 w 4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7">
                  <a:moveTo>
                    <a:pt x="4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40" y="17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Rectangle 1867"/>
            <p:cNvSpPr>
              <a:spLocks noChangeArrowheads="1"/>
            </p:cNvSpPr>
            <p:nvPr userDrawn="1"/>
          </p:nvSpPr>
          <p:spPr bwMode="auto">
            <a:xfrm>
              <a:off x="8874126" y="4529138"/>
              <a:ext cx="39688" cy="101600"/>
            </a:xfrm>
            <a:prstGeom prst="rect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Rectangle 1868"/>
            <p:cNvSpPr>
              <a:spLocks noChangeArrowheads="1"/>
            </p:cNvSpPr>
            <p:nvPr userDrawn="1"/>
          </p:nvSpPr>
          <p:spPr bwMode="auto">
            <a:xfrm>
              <a:off x="8874126" y="4529138"/>
              <a:ext cx="39688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Oval 1869"/>
            <p:cNvSpPr>
              <a:spLocks noChangeArrowheads="1"/>
            </p:cNvSpPr>
            <p:nvPr userDrawn="1"/>
          </p:nvSpPr>
          <p:spPr bwMode="auto">
            <a:xfrm>
              <a:off x="8893176" y="4702175"/>
              <a:ext cx="23813" cy="22225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1870"/>
            <p:cNvSpPr>
              <a:spLocks/>
            </p:cNvSpPr>
            <p:nvPr userDrawn="1"/>
          </p:nvSpPr>
          <p:spPr bwMode="auto">
            <a:xfrm>
              <a:off x="8874126" y="4713288"/>
              <a:ext cx="14288" cy="31750"/>
            </a:xfrm>
            <a:custGeom>
              <a:avLst/>
              <a:gdLst>
                <a:gd name="T0" fmla="*/ 0 w 9"/>
                <a:gd name="T1" fmla="*/ 0 h 20"/>
                <a:gd name="T2" fmla="*/ 0 w 9"/>
                <a:gd name="T3" fmla="*/ 20 h 20"/>
                <a:gd name="T4" fmla="*/ 9 w 9"/>
                <a:gd name="T5" fmla="*/ 10 h 20"/>
                <a:gd name="T6" fmla="*/ 0 w 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19"/>
                    <a:pt x="9" y="15"/>
                    <a:pt x="9" y="10"/>
                  </a:cubicBezTo>
                  <a:cubicBezTo>
                    <a:pt x="9" y="5"/>
                    <a:pt x="5" y="1"/>
                    <a:pt x="0" y="0"/>
                  </a:cubicBezTo>
                </a:path>
              </a:pathLst>
            </a:custGeom>
            <a:solidFill>
              <a:srgbClr val="A85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Oval 1871"/>
            <p:cNvSpPr>
              <a:spLocks noChangeArrowheads="1"/>
            </p:cNvSpPr>
            <p:nvPr userDrawn="1"/>
          </p:nvSpPr>
          <p:spPr bwMode="auto">
            <a:xfrm>
              <a:off x="8924926" y="4745038"/>
              <a:ext cx="7938" cy="7938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Oval 1872"/>
            <p:cNvSpPr>
              <a:spLocks noChangeArrowheads="1"/>
            </p:cNvSpPr>
            <p:nvPr userDrawn="1"/>
          </p:nvSpPr>
          <p:spPr bwMode="auto">
            <a:xfrm>
              <a:off x="8899526" y="4757738"/>
              <a:ext cx="7938" cy="9525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1873"/>
            <p:cNvSpPr>
              <a:spLocks/>
            </p:cNvSpPr>
            <p:nvPr userDrawn="1"/>
          </p:nvSpPr>
          <p:spPr bwMode="auto">
            <a:xfrm>
              <a:off x="8874126" y="4767263"/>
              <a:ext cx="4763" cy="7938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5 h 5"/>
                <a:gd name="T4" fmla="*/ 3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3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1874"/>
            <p:cNvSpPr>
              <a:spLocks/>
            </p:cNvSpPr>
            <p:nvPr userDrawn="1"/>
          </p:nvSpPr>
          <p:spPr bwMode="auto">
            <a:xfrm>
              <a:off x="8874126" y="4848225"/>
              <a:ext cx="9525" cy="22225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14 h 14"/>
                <a:gd name="T4" fmla="*/ 6 w 6"/>
                <a:gd name="T5" fmla="*/ 7 h 14"/>
                <a:gd name="T6" fmla="*/ 0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" y="13"/>
                    <a:pt x="6" y="10"/>
                    <a:pt x="6" y="7"/>
                  </a:cubicBezTo>
                  <a:cubicBezTo>
                    <a:pt x="6" y="3"/>
                    <a:pt x="4" y="0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1875"/>
            <p:cNvSpPr>
              <a:spLocks/>
            </p:cNvSpPr>
            <p:nvPr userDrawn="1"/>
          </p:nvSpPr>
          <p:spPr bwMode="auto">
            <a:xfrm>
              <a:off x="8874126" y="4892675"/>
              <a:ext cx="9525" cy="22225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14 h 14"/>
                <a:gd name="T4" fmla="*/ 6 w 6"/>
                <a:gd name="T5" fmla="*/ 7 h 14"/>
                <a:gd name="T6" fmla="*/ 0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" y="14"/>
                    <a:pt x="6" y="11"/>
                    <a:pt x="6" y="7"/>
                  </a:cubicBezTo>
                  <a:cubicBezTo>
                    <a:pt x="6" y="4"/>
                    <a:pt x="4" y="1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1876"/>
            <p:cNvSpPr>
              <a:spLocks/>
            </p:cNvSpPr>
            <p:nvPr userDrawn="1"/>
          </p:nvSpPr>
          <p:spPr bwMode="auto">
            <a:xfrm>
              <a:off x="8874126" y="4781550"/>
              <a:ext cx="85725" cy="47625"/>
            </a:xfrm>
            <a:custGeom>
              <a:avLst/>
              <a:gdLst>
                <a:gd name="T0" fmla="*/ 54 w 54"/>
                <a:gd name="T1" fmla="*/ 0 h 30"/>
                <a:gd name="T2" fmla="*/ 35 w 54"/>
                <a:gd name="T3" fmla="*/ 0 h 30"/>
                <a:gd name="T4" fmla="*/ 0 w 54"/>
                <a:gd name="T5" fmla="*/ 0 h 30"/>
                <a:gd name="T6" fmla="*/ 0 w 54"/>
                <a:gd name="T7" fmla="*/ 30 h 30"/>
                <a:gd name="T8" fmla="*/ 54 w 54"/>
                <a:gd name="T9" fmla="*/ 30 h 30"/>
                <a:gd name="T10" fmla="*/ 54 w 54"/>
                <a:gd name="T11" fmla="*/ 29 h 30"/>
                <a:gd name="T12" fmla="*/ 54 w 54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0">
                  <a:moveTo>
                    <a:pt x="54" y="0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4" y="30"/>
                  </a:lnTo>
                  <a:lnTo>
                    <a:pt x="54" y="2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7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1877"/>
            <p:cNvSpPr>
              <a:spLocks/>
            </p:cNvSpPr>
            <p:nvPr userDrawn="1"/>
          </p:nvSpPr>
          <p:spPr bwMode="auto">
            <a:xfrm>
              <a:off x="8874126" y="4781550"/>
              <a:ext cx="85725" cy="47625"/>
            </a:xfrm>
            <a:custGeom>
              <a:avLst/>
              <a:gdLst>
                <a:gd name="T0" fmla="*/ 54 w 54"/>
                <a:gd name="T1" fmla="*/ 0 h 30"/>
                <a:gd name="T2" fmla="*/ 35 w 54"/>
                <a:gd name="T3" fmla="*/ 0 h 30"/>
                <a:gd name="T4" fmla="*/ 0 w 54"/>
                <a:gd name="T5" fmla="*/ 0 h 30"/>
                <a:gd name="T6" fmla="*/ 0 w 54"/>
                <a:gd name="T7" fmla="*/ 30 h 30"/>
                <a:gd name="T8" fmla="*/ 54 w 54"/>
                <a:gd name="T9" fmla="*/ 30 h 30"/>
                <a:gd name="T10" fmla="*/ 54 w 54"/>
                <a:gd name="T11" fmla="*/ 29 h 30"/>
                <a:gd name="T12" fmla="*/ 54 w 54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0">
                  <a:moveTo>
                    <a:pt x="54" y="0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4" y="30"/>
                  </a:lnTo>
                  <a:lnTo>
                    <a:pt x="54" y="29"/>
                  </a:lnTo>
                  <a:lnTo>
                    <a:pt x="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1878"/>
            <p:cNvSpPr>
              <a:spLocks/>
            </p:cNvSpPr>
            <p:nvPr userDrawn="1"/>
          </p:nvSpPr>
          <p:spPr bwMode="auto">
            <a:xfrm>
              <a:off x="10564813" y="4622800"/>
              <a:ext cx="412750" cy="298450"/>
            </a:xfrm>
            <a:custGeom>
              <a:avLst/>
              <a:gdLst>
                <a:gd name="T0" fmla="*/ 260 w 260"/>
                <a:gd name="T1" fmla="*/ 188 h 188"/>
                <a:gd name="T2" fmla="*/ 0 w 260"/>
                <a:gd name="T3" fmla="*/ 188 h 188"/>
                <a:gd name="T4" fmla="*/ 76 w 260"/>
                <a:gd name="T5" fmla="*/ 77 h 188"/>
                <a:gd name="T6" fmla="*/ 130 w 260"/>
                <a:gd name="T7" fmla="*/ 0 h 188"/>
                <a:gd name="T8" fmla="*/ 183 w 260"/>
                <a:gd name="T9" fmla="*/ 77 h 188"/>
                <a:gd name="T10" fmla="*/ 260 w 260"/>
                <a:gd name="T11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0" h="188">
                  <a:moveTo>
                    <a:pt x="260" y="188"/>
                  </a:moveTo>
                  <a:lnTo>
                    <a:pt x="0" y="188"/>
                  </a:lnTo>
                  <a:lnTo>
                    <a:pt x="76" y="77"/>
                  </a:lnTo>
                  <a:lnTo>
                    <a:pt x="130" y="0"/>
                  </a:lnTo>
                  <a:lnTo>
                    <a:pt x="183" y="77"/>
                  </a:lnTo>
                  <a:lnTo>
                    <a:pt x="260" y="188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1879"/>
            <p:cNvSpPr>
              <a:spLocks/>
            </p:cNvSpPr>
            <p:nvPr userDrawn="1"/>
          </p:nvSpPr>
          <p:spPr bwMode="auto">
            <a:xfrm>
              <a:off x="10564813" y="4622800"/>
              <a:ext cx="412750" cy="298450"/>
            </a:xfrm>
            <a:custGeom>
              <a:avLst/>
              <a:gdLst>
                <a:gd name="T0" fmla="*/ 260 w 260"/>
                <a:gd name="T1" fmla="*/ 188 h 188"/>
                <a:gd name="T2" fmla="*/ 0 w 260"/>
                <a:gd name="T3" fmla="*/ 188 h 188"/>
                <a:gd name="T4" fmla="*/ 76 w 260"/>
                <a:gd name="T5" fmla="*/ 77 h 188"/>
                <a:gd name="T6" fmla="*/ 130 w 260"/>
                <a:gd name="T7" fmla="*/ 0 h 188"/>
                <a:gd name="T8" fmla="*/ 183 w 260"/>
                <a:gd name="T9" fmla="*/ 77 h 188"/>
                <a:gd name="T10" fmla="*/ 260 w 260"/>
                <a:gd name="T11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0" h="188">
                  <a:moveTo>
                    <a:pt x="260" y="188"/>
                  </a:moveTo>
                  <a:lnTo>
                    <a:pt x="0" y="188"/>
                  </a:lnTo>
                  <a:lnTo>
                    <a:pt x="76" y="77"/>
                  </a:lnTo>
                  <a:lnTo>
                    <a:pt x="130" y="0"/>
                  </a:lnTo>
                  <a:lnTo>
                    <a:pt x="183" y="77"/>
                  </a:lnTo>
                  <a:lnTo>
                    <a:pt x="260" y="18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1880"/>
            <p:cNvSpPr>
              <a:spLocks/>
            </p:cNvSpPr>
            <p:nvPr userDrawn="1"/>
          </p:nvSpPr>
          <p:spPr bwMode="auto">
            <a:xfrm>
              <a:off x="10601326" y="4498975"/>
              <a:ext cx="339725" cy="246063"/>
            </a:xfrm>
            <a:custGeom>
              <a:avLst/>
              <a:gdLst>
                <a:gd name="T0" fmla="*/ 214 w 214"/>
                <a:gd name="T1" fmla="*/ 155 h 155"/>
                <a:gd name="T2" fmla="*/ 0 w 214"/>
                <a:gd name="T3" fmla="*/ 155 h 155"/>
                <a:gd name="T4" fmla="*/ 64 w 214"/>
                <a:gd name="T5" fmla="*/ 62 h 155"/>
                <a:gd name="T6" fmla="*/ 107 w 214"/>
                <a:gd name="T7" fmla="*/ 0 h 155"/>
                <a:gd name="T8" fmla="*/ 149 w 214"/>
                <a:gd name="T9" fmla="*/ 62 h 155"/>
                <a:gd name="T10" fmla="*/ 214 w 214"/>
                <a:gd name="T1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155">
                  <a:moveTo>
                    <a:pt x="214" y="155"/>
                  </a:moveTo>
                  <a:lnTo>
                    <a:pt x="0" y="155"/>
                  </a:lnTo>
                  <a:lnTo>
                    <a:pt x="64" y="62"/>
                  </a:lnTo>
                  <a:lnTo>
                    <a:pt x="107" y="0"/>
                  </a:lnTo>
                  <a:lnTo>
                    <a:pt x="149" y="62"/>
                  </a:lnTo>
                  <a:lnTo>
                    <a:pt x="214" y="155"/>
                  </a:lnTo>
                  <a:close/>
                </a:path>
              </a:pathLst>
            </a:custGeom>
            <a:solidFill>
              <a:srgbClr val="E6EE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1881"/>
            <p:cNvSpPr>
              <a:spLocks/>
            </p:cNvSpPr>
            <p:nvPr userDrawn="1"/>
          </p:nvSpPr>
          <p:spPr bwMode="auto">
            <a:xfrm>
              <a:off x="10601326" y="4498975"/>
              <a:ext cx="339725" cy="246063"/>
            </a:xfrm>
            <a:custGeom>
              <a:avLst/>
              <a:gdLst>
                <a:gd name="T0" fmla="*/ 214 w 214"/>
                <a:gd name="T1" fmla="*/ 155 h 155"/>
                <a:gd name="T2" fmla="*/ 0 w 214"/>
                <a:gd name="T3" fmla="*/ 155 h 155"/>
                <a:gd name="T4" fmla="*/ 64 w 214"/>
                <a:gd name="T5" fmla="*/ 62 h 155"/>
                <a:gd name="T6" fmla="*/ 107 w 214"/>
                <a:gd name="T7" fmla="*/ 0 h 155"/>
                <a:gd name="T8" fmla="*/ 149 w 214"/>
                <a:gd name="T9" fmla="*/ 62 h 155"/>
                <a:gd name="T10" fmla="*/ 214 w 214"/>
                <a:gd name="T1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155">
                  <a:moveTo>
                    <a:pt x="214" y="155"/>
                  </a:moveTo>
                  <a:lnTo>
                    <a:pt x="0" y="155"/>
                  </a:lnTo>
                  <a:lnTo>
                    <a:pt x="64" y="62"/>
                  </a:lnTo>
                  <a:lnTo>
                    <a:pt x="107" y="0"/>
                  </a:lnTo>
                  <a:lnTo>
                    <a:pt x="149" y="62"/>
                  </a:lnTo>
                  <a:lnTo>
                    <a:pt x="214" y="15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1882"/>
            <p:cNvSpPr>
              <a:spLocks/>
            </p:cNvSpPr>
            <p:nvPr userDrawn="1"/>
          </p:nvSpPr>
          <p:spPr bwMode="auto">
            <a:xfrm>
              <a:off x="10636251" y="4400550"/>
              <a:ext cx="269875" cy="196850"/>
            </a:xfrm>
            <a:custGeom>
              <a:avLst/>
              <a:gdLst>
                <a:gd name="T0" fmla="*/ 170 w 170"/>
                <a:gd name="T1" fmla="*/ 124 h 124"/>
                <a:gd name="T2" fmla="*/ 0 w 170"/>
                <a:gd name="T3" fmla="*/ 124 h 124"/>
                <a:gd name="T4" fmla="*/ 85 w 170"/>
                <a:gd name="T5" fmla="*/ 0 h 124"/>
                <a:gd name="T6" fmla="*/ 170 w 170"/>
                <a:gd name="T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124">
                  <a:moveTo>
                    <a:pt x="170" y="124"/>
                  </a:moveTo>
                  <a:lnTo>
                    <a:pt x="0" y="124"/>
                  </a:lnTo>
                  <a:lnTo>
                    <a:pt x="85" y="0"/>
                  </a:lnTo>
                  <a:lnTo>
                    <a:pt x="170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1883"/>
            <p:cNvSpPr>
              <a:spLocks/>
            </p:cNvSpPr>
            <p:nvPr userDrawn="1"/>
          </p:nvSpPr>
          <p:spPr bwMode="auto">
            <a:xfrm>
              <a:off x="10636251" y="4400550"/>
              <a:ext cx="269875" cy="196850"/>
            </a:xfrm>
            <a:custGeom>
              <a:avLst/>
              <a:gdLst>
                <a:gd name="T0" fmla="*/ 170 w 170"/>
                <a:gd name="T1" fmla="*/ 124 h 124"/>
                <a:gd name="T2" fmla="*/ 0 w 170"/>
                <a:gd name="T3" fmla="*/ 124 h 124"/>
                <a:gd name="T4" fmla="*/ 85 w 170"/>
                <a:gd name="T5" fmla="*/ 0 h 124"/>
                <a:gd name="T6" fmla="*/ 170 w 170"/>
                <a:gd name="T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124">
                  <a:moveTo>
                    <a:pt x="170" y="124"/>
                  </a:moveTo>
                  <a:lnTo>
                    <a:pt x="0" y="124"/>
                  </a:lnTo>
                  <a:lnTo>
                    <a:pt x="85" y="0"/>
                  </a:lnTo>
                  <a:lnTo>
                    <a:pt x="170" y="1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Rectangle 1884"/>
            <p:cNvSpPr>
              <a:spLocks noChangeArrowheads="1"/>
            </p:cNvSpPr>
            <p:nvPr userDrawn="1"/>
          </p:nvSpPr>
          <p:spPr bwMode="auto">
            <a:xfrm>
              <a:off x="10721976" y="4921250"/>
              <a:ext cx="98425" cy="141288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Rectangle 1885"/>
            <p:cNvSpPr>
              <a:spLocks noChangeArrowheads="1"/>
            </p:cNvSpPr>
            <p:nvPr userDrawn="1"/>
          </p:nvSpPr>
          <p:spPr bwMode="auto">
            <a:xfrm>
              <a:off x="10721976" y="4921250"/>
              <a:ext cx="98425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Line 1886"/>
            <p:cNvSpPr>
              <a:spLocks noChangeShapeType="1"/>
            </p:cNvSpPr>
            <p:nvPr userDrawn="1"/>
          </p:nvSpPr>
          <p:spPr bwMode="auto">
            <a:xfrm>
              <a:off x="10796588" y="44370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Line 1887"/>
            <p:cNvSpPr>
              <a:spLocks noChangeShapeType="1"/>
            </p:cNvSpPr>
            <p:nvPr userDrawn="1"/>
          </p:nvSpPr>
          <p:spPr bwMode="auto">
            <a:xfrm>
              <a:off x="10796588" y="44370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1888"/>
            <p:cNvSpPr>
              <a:spLocks/>
            </p:cNvSpPr>
            <p:nvPr userDrawn="1"/>
          </p:nvSpPr>
          <p:spPr bwMode="auto">
            <a:xfrm>
              <a:off x="10771188" y="4745038"/>
              <a:ext cx="206375" cy="176213"/>
            </a:xfrm>
            <a:custGeom>
              <a:avLst/>
              <a:gdLst>
                <a:gd name="T0" fmla="*/ 53 w 130"/>
                <a:gd name="T1" fmla="*/ 0 h 111"/>
                <a:gd name="T2" fmla="*/ 0 w 130"/>
                <a:gd name="T3" fmla="*/ 0 h 111"/>
                <a:gd name="T4" fmla="*/ 0 w 130"/>
                <a:gd name="T5" fmla="*/ 111 h 111"/>
                <a:gd name="T6" fmla="*/ 31 w 130"/>
                <a:gd name="T7" fmla="*/ 111 h 111"/>
                <a:gd name="T8" fmla="*/ 130 w 130"/>
                <a:gd name="T9" fmla="*/ 111 h 111"/>
                <a:gd name="T10" fmla="*/ 53 w 130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111">
                  <a:moveTo>
                    <a:pt x="53" y="0"/>
                  </a:moveTo>
                  <a:lnTo>
                    <a:pt x="0" y="0"/>
                  </a:lnTo>
                  <a:lnTo>
                    <a:pt x="0" y="111"/>
                  </a:lnTo>
                  <a:lnTo>
                    <a:pt x="31" y="111"/>
                  </a:lnTo>
                  <a:lnTo>
                    <a:pt x="130" y="111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96A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1889"/>
            <p:cNvSpPr>
              <a:spLocks/>
            </p:cNvSpPr>
            <p:nvPr userDrawn="1"/>
          </p:nvSpPr>
          <p:spPr bwMode="auto">
            <a:xfrm>
              <a:off x="10771188" y="4745038"/>
              <a:ext cx="206375" cy="176213"/>
            </a:xfrm>
            <a:custGeom>
              <a:avLst/>
              <a:gdLst>
                <a:gd name="T0" fmla="*/ 53 w 130"/>
                <a:gd name="T1" fmla="*/ 0 h 111"/>
                <a:gd name="T2" fmla="*/ 0 w 130"/>
                <a:gd name="T3" fmla="*/ 0 h 111"/>
                <a:gd name="T4" fmla="*/ 0 w 130"/>
                <a:gd name="T5" fmla="*/ 111 h 111"/>
                <a:gd name="T6" fmla="*/ 31 w 130"/>
                <a:gd name="T7" fmla="*/ 111 h 111"/>
                <a:gd name="T8" fmla="*/ 130 w 130"/>
                <a:gd name="T9" fmla="*/ 111 h 111"/>
                <a:gd name="T10" fmla="*/ 53 w 130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111">
                  <a:moveTo>
                    <a:pt x="53" y="0"/>
                  </a:moveTo>
                  <a:lnTo>
                    <a:pt x="0" y="0"/>
                  </a:lnTo>
                  <a:lnTo>
                    <a:pt x="0" y="111"/>
                  </a:lnTo>
                  <a:lnTo>
                    <a:pt x="31" y="111"/>
                  </a:lnTo>
                  <a:lnTo>
                    <a:pt x="130" y="111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1890"/>
            <p:cNvSpPr>
              <a:spLocks/>
            </p:cNvSpPr>
            <p:nvPr userDrawn="1"/>
          </p:nvSpPr>
          <p:spPr bwMode="auto">
            <a:xfrm>
              <a:off x="10771188" y="4597400"/>
              <a:ext cx="169863" cy="147638"/>
            </a:xfrm>
            <a:custGeom>
              <a:avLst/>
              <a:gdLst>
                <a:gd name="T0" fmla="*/ 42 w 107"/>
                <a:gd name="T1" fmla="*/ 0 h 93"/>
                <a:gd name="T2" fmla="*/ 0 w 107"/>
                <a:gd name="T3" fmla="*/ 0 h 93"/>
                <a:gd name="T4" fmla="*/ 0 w 107"/>
                <a:gd name="T5" fmla="*/ 93 h 93"/>
                <a:gd name="T6" fmla="*/ 53 w 107"/>
                <a:gd name="T7" fmla="*/ 93 h 93"/>
                <a:gd name="T8" fmla="*/ 107 w 107"/>
                <a:gd name="T9" fmla="*/ 93 h 93"/>
                <a:gd name="T10" fmla="*/ 77 w 107"/>
                <a:gd name="T11" fmla="*/ 49 h 93"/>
                <a:gd name="T12" fmla="*/ 42 w 107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93">
                  <a:moveTo>
                    <a:pt x="42" y="0"/>
                  </a:moveTo>
                  <a:lnTo>
                    <a:pt x="0" y="0"/>
                  </a:lnTo>
                  <a:lnTo>
                    <a:pt x="0" y="93"/>
                  </a:lnTo>
                  <a:lnTo>
                    <a:pt x="53" y="93"/>
                  </a:lnTo>
                  <a:lnTo>
                    <a:pt x="107" y="93"/>
                  </a:lnTo>
                  <a:lnTo>
                    <a:pt x="77" y="49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8B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1891"/>
            <p:cNvSpPr>
              <a:spLocks/>
            </p:cNvSpPr>
            <p:nvPr userDrawn="1"/>
          </p:nvSpPr>
          <p:spPr bwMode="auto">
            <a:xfrm>
              <a:off x="10771188" y="4597400"/>
              <a:ext cx="169863" cy="147638"/>
            </a:xfrm>
            <a:custGeom>
              <a:avLst/>
              <a:gdLst>
                <a:gd name="T0" fmla="*/ 42 w 107"/>
                <a:gd name="T1" fmla="*/ 0 h 93"/>
                <a:gd name="T2" fmla="*/ 0 w 107"/>
                <a:gd name="T3" fmla="*/ 0 h 93"/>
                <a:gd name="T4" fmla="*/ 0 w 107"/>
                <a:gd name="T5" fmla="*/ 93 h 93"/>
                <a:gd name="T6" fmla="*/ 53 w 107"/>
                <a:gd name="T7" fmla="*/ 93 h 93"/>
                <a:gd name="T8" fmla="*/ 107 w 107"/>
                <a:gd name="T9" fmla="*/ 93 h 93"/>
                <a:gd name="T10" fmla="*/ 77 w 107"/>
                <a:gd name="T11" fmla="*/ 49 h 93"/>
                <a:gd name="T12" fmla="*/ 42 w 107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93">
                  <a:moveTo>
                    <a:pt x="42" y="0"/>
                  </a:moveTo>
                  <a:lnTo>
                    <a:pt x="0" y="0"/>
                  </a:lnTo>
                  <a:lnTo>
                    <a:pt x="0" y="93"/>
                  </a:lnTo>
                  <a:lnTo>
                    <a:pt x="53" y="93"/>
                  </a:lnTo>
                  <a:lnTo>
                    <a:pt x="107" y="93"/>
                  </a:lnTo>
                  <a:lnTo>
                    <a:pt x="77" y="49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1892"/>
            <p:cNvSpPr>
              <a:spLocks/>
            </p:cNvSpPr>
            <p:nvPr userDrawn="1"/>
          </p:nvSpPr>
          <p:spPr bwMode="auto">
            <a:xfrm>
              <a:off x="10771188" y="4400550"/>
              <a:ext cx="134938" cy="196850"/>
            </a:xfrm>
            <a:custGeom>
              <a:avLst/>
              <a:gdLst>
                <a:gd name="T0" fmla="*/ 0 w 85"/>
                <a:gd name="T1" fmla="*/ 0 h 124"/>
                <a:gd name="T2" fmla="*/ 0 w 85"/>
                <a:gd name="T3" fmla="*/ 124 h 124"/>
                <a:gd name="T4" fmla="*/ 42 w 85"/>
                <a:gd name="T5" fmla="*/ 124 h 124"/>
                <a:gd name="T6" fmla="*/ 85 w 85"/>
                <a:gd name="T7" fmla="*/ 124 h 124"/>
                <a:gd name="T8" fmla="*/ 42 w 85"/>
                <a:gd name="T9" fmla="*/ 61 h 124"/>
                <a:gd name="T10" fmla="*/ 25 w 85"/>
                <a:gd name="T11" fmla="*/ 37 h 124"/>
                <a:gd name="T12" fmla="*/ 16 w 85"/>
                <a:gd name="T13" fmla="*/ 23 h 124"/>
                <a:gd name="T14" fmla="*/ 10 w 85"/>
                <a:gd name="T15" fmla="*/ 15 h 124"/>
                <a:gd name="T16" fmla="*/ 10 w 85"/>
                <a:gd name="T17" fmla="*/ 15 h 124"/>
                <a:gd name="T18" fmla="*/ 0 w 85"/>
                <a:gd name="T1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lnTo>
                    <a:pt x="0" y="124"/>
                  </a:lnTo>
                  <a:lnTo>
                    <a:pt x="42" y="124"/>
                  </a:lnTo>
                  <a:lnTo>
                    <a:pt x="85" y="124"/>
                  </a:lnTo>
                  <a:lnTo>
                    <a:pt x="42" y="61"/>
                  </a:lnTo>
                  <a:lnTo>
                    <a:pt x="25" y="37"/>
                  </a:lnTo>
                  <a:lnTo>
                    <a:pt x="16" y="23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1893"/>
            <p:cNvSpPr>
              <a:spLocks/>
            </p:cNvSpPr>
            <p:nvPr userDrawn="1"/>
          </p:nvSpPr>
          <p:spPr bwMode="auto">
            <a:xfrm>
              <a:off x="10771188" y="4400550"/>
              <a:ext cx="134938" cy="196850"/>
            </a:xfrm>
            <a:custGeom>
              <a:avLst/>
              <a:gdLst>
                <a:gd name="T0" fmla="*/ 0 w 85"/>
                <a:gd name="T1" fmla="*/ 0 h 124"/>
                <a:gd name="T2" fmla="*/ 0 w 85"/>
                <a:gd name="T3" fmla="*/ 124 h 124"/>
                <a:gd name="T4" fmla="*/ 42 w 85"/>
                <a:gd name="T5" fmla="*/ 124 h 124"/>
                <a:gd name="T6" fmla="*/ 85 w 85"/>
                <a:gd name="T7" fmla="*/ 124 h 124"/>
                <a:gd name="T8" fmla="*/ 42 w 85"/>
                <a:gd name="T9" fmla="*/ 61 h 124"/>
                <a:gd name="T10" fmla="*/ 25 w 85"/>
                <a:gd name="T11" fmla="*/ 37 h 124"/>
                <a:gd name="T12" fmla="*/ 16 w 85"/>
                <a:gd name="T13" fmla="*/ 23 h 124"/>
                <a:gd name="T14" fmla="*/ 10 w 85"/>
                <a:gd name="T15" fmla="*/ 15 h 124"/>
                <a:gd name="T16" fmla="*/ 10 w 85"/>
                <a:gd name="T17" fmla="*/ 15 h 124"/>
                <a:gd name="T18" fmla="*/ 0 w 85"/>
                <a:gd name="T1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lnTo>
                    <a:pt x="0" y="124"/>
                  </a:lnTo>
                  <a:lnTo>
                    <a:pt x="42" y="124"/>
                  </a:lnTo>
                  <a:lnTo>
                    <a:pt x="85" y="124"/>
                  </a:lnTo>
                  <a:lnTo>
                    <a:pt x="42" y="61"/>
                  </a:lnTo>
                  <a:lnTo>
                    <a:pt x="25" y="37"/>
                  </a:lnTo>
                  <a:lnTo>
                    <a:pt x="16" y="23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Rectangle 1894"/>
            <p:cNvSpPr>
              <a:spLocks noChangeArrowheads="1"/>
            </p:cNvSpPr>
            <p:nvPr userDrawn="1"/>
          </p:nvSpPr>
          <p:spPr bwMode="auto">
            <a:xfrm>
              <a:off x="10771188" y="4921250"/>
              <a:ext cx="49213" cy="141288"/>
            </a:xfrm>
            <a:prstGeom prst="rect">
              <a:avLst/>
            </a:pr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Rectangle 1895"/>
            <p:cNvSpPr>
              <a:spLocks noChangeArrowheads="1"/>
            </p:cNvSpPr>
            <p:nvPr userDrawn="1"/>
          </p:nvSpPr>
          <p:spPr bwMode="auto">
            <a:xfrm>
              <a:off x="10771188" y="4921250"/>
              <a:ext cx="49213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52031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30</a:t>
            </a:fld>
            <a:endParaRPr lang="zh-CN" altLang="en-US"/>
          </a:p>
        </p:txBody>
      </p:sp>
      <p:grpSp>
        <p:nvGrpSpPr>
          <p:cNvPr id="5" name="206495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155DE258-6140-41DA-9D22-6D5BF78A0F4D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100" y="1534399"/>
            <a:ext cx="10845798" cy="4528191"/>
            <a:chOff x="673100" y="1534399"/>
            <a:chExt cx="10845798" cy="4528191"/>
          </a:xfrm>
        </p:grpSpPr>
        <p:grpSp>
          <p:nvGrpSpPr>
            <p:cNvPr id="6" name="ïṥḻïḓe">
              <a:extLst>
                <a:ext uri="{FF2B5EF4-FFF2-40B4-BE49-F238E27FC236}">
                  <a16:creationId xmlns:a16="http://schemas.microsoft.com/office/drawing/2014/main" xmlns="" id="{78AF775B-4B3C-4872-933C-D4B99A4D772E}"/>
                </a:ext>
              </a:extLst>
            </p:cNvPr>
            <p:cNvGrpSpPr/>
            <p:nvPr/>
          </p:nvGrpSpPr>
          <p:grpSpPr>
            <a:xfrm>
              <a:off x="3261929" y="2071276"/>
              <a:ext cx="5486635" cy="2630621"/>
              <a:chOff x="3261929" y="2513487"/>
              <a:chExt cx="5486635" cy="2630621"/>
            </a:xfrm>
          </p:grpSpPr>
          <p:sp>
            <p:nvSpPr>
              <p:cNvPr id="32" name="iṧ1îḋé">
                <a:extLst>
                  <a:ext uri="{FF2B5EF4-FFF2-40B4-BE49-F238E27FC236}">
                    <a16:creationId xmlns:a16="http://schemas.microsoft.com/office/drawing/2014/main" xmlns="" id="{39B15C05-1390-4595-9B9C-8C4E46D34A17}"/>
                  </a:ext>
                </a:extLst>
              </p:cNvPr>
              <p:cNvSpPr/>
              <p:nvPr/>
            </p:nvSpPr>
            <p:spPr>
              <a:xfrm>
                <a:off x="3261929" y="3551103"/>
                <a:ext cx="1305560" cy="5568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74" y="0"/>
                    </a:moveTo>
                    <a:lnTo>
                      <a:pt x="21600" y="10771"/>
                    </a:lnTo>
                    <a:lnTo>
                      <a:pt x="10874" y="21600"/>
                    </a:lnTo>
                    <a:lnTo>
                      <a:pt x="0" y="10655"/>
                    </a:lnTo>
                    <a:lnTo>
                      <a:pt x="10874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rou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marL="20320" marR="20320" defTabSz="457200">
                  <a:defRPr sz="1800">
                    <a:uFill>
                      <a:solidFill/>
                    </a:uFill>
                  </a:defRPr>
                </a:pPr>
                <a:endParaRPr sz="900"/>
              </a:p>
            </p:txBody>
          </p:sp>
          <p:sp>
            <p:nvSpPr>
              <p:cNvPr id="33" name="íślíḍê">
                <a:extLst>
                  <a:ext uri="{FF2B5EF4-FFF2-40B4-BE49-F238E27FC236}">
                    <a16:creationId xmlns:a16="http://schemas.microsoft.com/office/drawing/2014/main" xmlns="" id="{278833F9-E077-4586-9565-DC245B5F75B5}"/>
                  </a:ext>
                </a:extLst>
              </p:cNvPr>
              <p:cNvSpPr/>
              <p:nvPr/>
            </p:nvSpPr>
            <p:spPr>
              <a:xfrm>
                <a:off x="3919189" y="3828797"/>
                <a:ext cx="648299" cy="8495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14615"/>
                    </a:lnTo>
                    <a:lnTo>
                      <a:pt x="0" y="21600"/>
                    </a:lnTo>
                    <a:lnTo>
                      <a:pt x="0" y="7099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rou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marL="20320" marR="20320" defTabSz="457200">
                  <a:defRPr sz="1800">
                    <a:uFill>
                      <a:solidFill/>
                    </a:uFill>
                  </a:defRPr>
                </a:pPr>
                <a:endParaRPr sz="900"/>
              </a:p>
            </p:txBody>
          </p:sp>
          <p:sp>
            <p:nvSpPr>
              <p:cNvPr id="34" name="îṥlïďè">
                <a:extLst>
                  <a:ext uri="{FF2B5EF4-FFF2-40B4-BE49-F238E27FC236}">
                    <a16:creationId xmlns:a16="http://schemas.microsoft.com/office/drawing/2014/main" xmlns="" id="{B2879AA4-8341-46C1-A8A0-5B92F3851BE6}"/>
                  </a:ext>
                </a:extLst>
              </p:cNvPr>
              <p:cNvSpPr/>
              <p:nvPr/>
            </p:nvSpPr>
            <p:spPr>
              <a:xfrm>
                <a:off x="3261929" y="3825811"/>
                <a:ext cx="657261" cy="8524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7150"/>
                    </a:moveTo>
                    <a:lnTo>
                      <a:pt x="21600" y="21600"/>
                    </a:lnTo>
                    <a:lnTo>
                      <a:pt x="0" y="14564"/>
                    </a:lnTo>
                    <a:lnTo>
                      <a:pt x="0" y="0"/>
                    </a:lnTo>
                    <a:lnTo>
                      <a:pt x="21600" y="715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rou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marL="20320" marR="20320" defTabSz="457200">
                  <a:defRPr sz="1800">
                    <a:uFill>
                      <a:solidFill/>
                    </a:uFill>
                  </a:defRPr>
                </a:pPr>
                <a:endParaRPr sz="900"/>
              </a:p>
            </p:txBody>
          </p:sp>
          <p:sp>
            <p:nvSpPr>
              <p:cNvPr id="35" name="îṣ1iďe">
                <a:extLst>
                  <a:ext uri="{FF2B5EF4-FFF2-40B4-BE49-F238E27FC236}">
                    <a16:creationId xmlns:a16="http://schemas.microsoft.com/office/drawing/2014/main" xmlns="" id="{951CDD5D-87B9-47E5-AB0D-6E586B8E1A3B}"/>
                  </a:ext>
                </a:extLst>
              </p:cNvPr>
              <p:cNvSpPr/>
              <p:nvPr/>
            </p:nvSpPr>
            <p:spPr>
              <a:xfrm>
                <a:off x="4261264" y="2598586"/>
                <a:ext cx="663236" cy="19393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497" y="1014"/>
                    </a:moveTo>
                    <a:lnTo>
                      <a:pt x="0" y="21600"/>
                    </a:lnTo>
                    <a:lnTo>
                      <a:pt x="6665" y="20619"/>
                    </a:lnTo>
                    <a:lnTo>
                      <a:pt x="21600" y="0"/>
                    </a:lnTo>
                    <a:lnTo>
                      <a:pt x="14497" y="101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rou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marL="20320" marR="20320" defTabSz="457200">
                  <a:defRPr sz="1800">
                    <a:uFill>
                      <a:solidFill/>
                    </a:uFill>
                  </a:defRPr>
                </a:pPr>
                <a:endParaRPr sz="900"/>
              </a:p>
            </p:txBody>
          </p:sp>
          <p:sp>
            <p:nvSpPr>
              <p:cNvPr id="36" name="ïŝľîḋê">
                <a:extLst>
                  <a:ext uri="{FF2B5EF4-FFF2-40B4-BE49-F238E27FC236}">
                    <a16:creationId xmlns:a16="http://schemas.microsoft.com/office/drawing/2014/main" xmlns="" id="{268BF487-F44D-408C-89EA-9CECBF733164}"/>
                  </a:ext>
                </a:extLst>
              </p:cNvPr>
              <p:cNvSpPr/>
              <p:nvPr/>
            </p:nvSpPr>
            <p:spPr>
              <a:xfrm>
                <a:off x="4465911" y="2513487"/>
                <a:ext cx="1305560" cy="5568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0"/>
                    </a:moveTo>
                    <a:lnTo>
                      <a:pt x="21600" y="10945"/>
                    </a:lnTo>
                    <a:lnTo>
                      <a:pt x="10849" y="21600"/>
                    </a:lnTo>
                    <a:lnTo>
                      <a:pt x="0" y="10829"/>
                    </a:lnTo>
                    <a:lnTo>
                      <a:pt x="10800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rou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marL="20320" marR="20320" defTabSz="457200">
                  <a:defRPr sz="1800">
                    <a:uFill>
                      <a:solidFill/>
                    </a:uFill>
                  </a:defRPr>
                </a:pPr>
                <a:endParaRPr sz="900"/>
              </a:p>
            </p:txBody>
          </p:sp>
          <p:sp>
            <p:nvSpPr>
              <p:cNvPr id="37" name="isľïḋe">
                <a:extLst>
                  <a:ext uri="{FF2B5EF4-FFF2-40B4-BE49-F238E27FC236}">
                    <a16:creationId xmlns:a16="http://schemas.microsoft.com/office/drawing/2014/main" xmlns="" id="{D2140945-7E00-4B86-864C-0E978DEB6886}"/>
                  </a:ext>
                </a:extLst>
              </p:cNvPr>
              <p:cNvSpPr/>
              <p:nvPr/>
            </p:nvSpPr>
            <p:spPr>
              <a:xfrm>
                <a:off x="5118691" y="2786328"/>
                <a:ext cx="652781" cy="8495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14539"/>
                    </a:lnTo>
                    <a:lnTo>
                      <a:pt x="0" y="21600"/>
                    </a:lnTo>
                    <a:lnTo>
                      <a:pt x="0" y="6985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rou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marL="20320" marR="20320" defTabSz="457200">
                  <a:defRPr sz="1800">
                    <a:uFill>
                      <a:solidFill/>
                    </a:uFill>
                  </a:defRPr>
                </a:pPr>
                <a:endParaRPr sz="900"/>
              </a:p>
            </p:txBody>
          </p:sp>
          <p:sp>
            <p:nvSpPr>
              <p:cNvPr id="38" name="îšḷíde">
                <a:extLst>
                  <a:ext uri="{FF2B5EF4-FFF2-40B4-BE49-F238E27FC236}">
                    <a16:creationId xmlns:a16="http://schemas.microsoft.com/office/drawing/2014/main" xmlns="" id="{7D7419D2-AD39-4483-B1FA-458E82BE08B8}"/>
                  </a:ext>
                </a:extLst>
              </p:cNvPr>
              <p:cNvSpPr/>
              <p:nvPr/>
            </p:nvSpPr>
            <p:spPr>
              <a:xfrm>
                <a:off x="4465911" y="2792673"/>
                <a:ext cx="652781" cy="8524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7036"/>
                    </a:moveTo>
                    <a:lnTo>
                      <a:pt x="21600" y="21600"/>
                    </a:lnTo>
                    <a:lnTo>
                      <a:pt x="0" y="14450"/>
                    </a:lnTo>
                    <a:lnTo>
                      <a:pt x="0" y="0"/>
                    </a:lnTo>
                    <a:lnTo>
                      <a:pt x="21600" y="7036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rou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marL="20320" marR="20320" defTabSz="457200">
                  <a:defRPr sz="1800">
                    <a:uFill>
                      <a:solidFill/>
                    </a:uFill>
                  </a:defRPr>
                </a:pPr>
                <a:endParaRPr sz="900"/>
              </a:p>
            </p:txBody>
          </p:sp>
          <p:sp>
            <p:nvSpPr>
              <p:cNvPr id="39" name="iš1íďè">
                <a:extLst>
                  <a:ext uri="{FF2B5EF4-FFF2-40B4-BE49-F238E27FC236}">
                    <a16:creationId xmlns:a16="http://schemas.microsoft.com/office/drawing/2014/main" xmlns="" id="{C93CA6EF-37B5-4222-8E18-1A3EE0008426}"/>
                  </a:ext>
                </a:extLst>
              </p:cNvPr>
              <p:cNvSpPr/>
              <p:nvPr/>
            </p:nvSpPr>
            <p:spPr>
              <a:xfrm>
                <a:off x="4706410" y="2598586"/>
                <a:ext cx="857427" cy="3702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313"/>
                    </a:moveTo>
                    <a:lnTo>
                      <a:pt x="16445" y="21600"/>
                    </a:lnTo>
                    <a:lnTo>
                      <a:pt x="21600" y="16461"/>
                    </a:lnTo>
                    <a:lnTo>
                      <a:pt x="5494" y="0"/>
                    </a:lnTo>
                    <a:lnTo>
                      <a:pt x="0" y="5313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rou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marL="20320" marR="20320" defTabSz="457200">
                  <a:defRPr sz="1800">
                    <a:uFill>
                      <a:solidFill/>
                    </a:uFill>
                  </a:defRPr>
                </a:pPr>
                <a:endParaRPr sz="900"/>
              </a:p>
            </p:txBody>
          </p:sp>
          <p:sp>
            <p:nvSpPr>
              <p:cNvPr id="40" name="iš1îdè">
                <a:extLst>
                  <a:ext uri="{FF2B5EF4-FFF2-40B4-BE49-F238E27FC236}">
                    <a16:creationId xmlns:a16="http://schemas.microsoft.com/office/drawing/2014/main" xmlns="" id="{1F9C08CB-4D4D-4AD9-B651-79136FEEF47B}"/>
                  </a:ext>
                </a:extLst>
              </p:cNvPr>
              <p:cNvSpPr/>
              <p:nvPr/>
            </p:nvSpPr>
            <p:spPr>
              <a:xfrm>
                <a:off x="5359188" y="2871427"/>
                <a:ext cx="528797" cy="18617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058" y="21600"/>
                    </a:moveTo>
                    <a:lnTo>
                      <a:pt x="0" y="1022"/>
                    </a:lnTo>
                    <a:lnTo>
                      <a:pt x="8359" y="0"/>
                    </a:lnTo>
                    <a:lnTo>
                      <a:pt x="21600" y="20578"/>
                    </a:lnTo>
                    <a:lnTo>
                      <a:pt x="13058" y="2160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rou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marL="20320" marR="20320" defTabSz="457200">
                  <a:defRPr sz="1800">
                    <a:uFill>
                      <a:solidFill/>
                    </a:uFill>
                  </a:defRPr>
                </a:pPr>
                <a:endParaRPr sz="900"/>
              </a:p>
            </p:txBody>
          </p:sp>
          <p:sp>
            <p:nvSpPr>
              <p:cNvPr id="41" name="ïşḷïḓè">
                <a:extLst>
                  <a:ext uri="{FF2B5EF4-FFF2-40B4-BE49-F238E27FC236}">
                    <a16:creationId xmlns:a16="http://schemas.microsoft.com/office/drawing/2014/main" xmlns="" id="{F8DA024A-2710-4B5F-9C8F-D54689D60741}"/>
                  </a:ext>
                </a:extLst>
              </p:cNvPr>
              <p:cNvSpPr/>
              <p:nvPr/>
            </p:nvSpPr>
            <p:spPr>
              <a:xfrm>
                <a:off x="5354707" y="3779528"/>
                <a:ext cx="1305560" cy="5613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0"/>
                    </a:moveTo>
                    <a:lnTo>
                      <a:pt x="21600" y="10857"/>
                    </a:lnTo>
                    <a:lnTo>
                      <a:pt x="10800" y="21600"/>
                    </a:lnTo>
                    <a:lnTo>
                      <a:pt x="0" y="10743"/>
                    </a:lnTo>
                    <a:lnTo>
                      <a:pt x="10800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rou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marL="20320" marR="20320" defTabSz="457200">
                  <a:defRPr sz="1800">
                    <a:uFill>
                      <a:solidFill/>
                    </a:uFill>
                  </a:defRPr>
                </a:pPr>
                <a:endParaRPr sz="900"/>
              </a:p>
            </p:txBody>
          </p:sp>
          <p:sp>
            <p:nvSpPr>
              <p:cNvPr id="42" name="íş1íḋè">
                <a:extLst>
                  <a:ext uri="{FF2B5EF4-FFF2-40B4-BE49-F238E27FC236}">
                    <a16:creationId xmlns:a16="http://schemas.microsoft.com/office/drawing/2014/main" xmlns="" id="{B168D51A-EDC3-4F3E-BA02-DF2E5863FE16}"/>
                  </a:ext>
                </a:extLst>
              </p:cNvPr>
              <p:cNvSpPr/>
              <p:nvPr/>
            </p:nvSpPr>
            <p:spPr>
              <a:xfrm>
                <a:off x="6007486" y="4061700"/>
                <a:ext cx="652781" cy="8495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14615"/>
                    </a:lnTo>
                    <a:lnTo>
                      <a:pt x="0" y="21600"/>
                    </a:lnTo>
                    <a:lnTo>
                      <a:pt x="0" y="7099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rou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marL="20320" marR="20320" defTabSz="457200">
                  <a:defRPr sz="1800">
                    <a:uFill>
                      <a:solidFill/>
                    </a:uFill>
                  </a:defRPr>
                </a:pPr>
                <a:endParaRPr sz="900"/>
              </a:p>
            </p:txBody>
          </p:sp>
          <p:sp>
            <p:nvSpPr>
              <p:cNvPr id="43" name="îṣliḋe">
                <a:extLst>
                  <a:ext uri="{FF2B5EF4-FFF2-40B4-BE49-F238E27FC236}">
                    <a16:creationId xmlns:a16="http://schemas.microsoft.com/office/drawing/2014/main" xmlns="" id="{1210BB54-8C4A-45D5-9E71-742A1FDA9D0E}"/>
                  </a:ext>
                </a:extLst>
              </p:cNvPr>
              <p:cNvSpPr/>
              <p:nvPr/>
            </p:nvSpPr>
            <p:spPr>
              <a:xfrm>
                <a:off x="5354707" y="4049383"/>
                <a:ext cx="652781" cy="8524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7150"/>
                    </a:moveTo>
                    <a:lnTo>
                      <a:pt x="21600" y="21600"/>
                    </a:lnTo>
                    <a:lnTo>
                      <a:pt x="0" y="14450"/>
                    </a:lnTo>
                    <a:lnTo>
                      <a:pt x="0" y="0"/>
                    </a:lnTo>
                    <a:lnTo>
                      <a:pt x="21600" y="715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rou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marL="20320" marR="20320" defTabSz="457200">
                  <a:defRPr sz="1800">
                    <a:uFill>
                      <a:solidFill/>
                    </a:uFill>
                  </a:defRPr>
                </a:pPr>
                <a:endParaRPr sz="900"/>
              </a:p>
            </p:txBody>
          </p:sp>
          <p:sp>
            <p:nvSpPr>
              <p:cNvPr id="44" name="îSļïďe">
                <a:extLst>
                  <a:ext uri="{FF2B5EF4-FFF2-40B4-BE49-F238E27FC236}">
                    <a16:creationId xmlns:a16="http://schemas.microsoft.com/office/drawing/2014/main" xmlns="" id="{60CF2B0D-820F-487A-9D90-DD99EFF086A4}"/>
                  </a:ext>
                </a:extLst>
              </p:cNvPr>
              <p:cNvSpPr/>
              <p:nvPr/>
            </p:nvSpPr>
            <p:spPr>
              <a:xfrm>
                <a:off x="6354042" y="2831490"/>
                <a:ext cx="658756" cy="193489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547" y="983"/>
                    </a:moveTo>
                    <a:lnTo>
                      <a:pt x="0" y="21600"/>
                    </a:lnTo>
                    <a:lnTo>
                      <a:pt x="6563" y="20667"/>
                    </a:lnTo>
                    <a:lnTo>
                      <a:pt x="21600" y="0"/>
                    </a:lnTo>
                    <a:lnTo>
                      <a:pt x="14547" y="983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rou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marL="20320" marR="20320" defTabSz="457200">
                  <a:defRPr sz="1800">
                    <a:uFill>
                      <a:solidFill/>
                    </a:uFill>
                  </a:defRPr>
                </a:pPr>
                <a:endParaRPr sz="900"/>
              </a:p>
            </p:txBody>
          </p:sp>
          <p:sp>
            <p:nvSpPr>
              <p:cNvPr id="45" name="iṥḷïḑè">
                <a:extLst>
                  <a:ext uri="{FF2B5EF4-FFF2-40B4-BE49-F238E27FC236}">
                    <a16:creationId xmlns:a16="http://schemas.microsoft.com/office/drawing/2014/main" xmlns="" id="{597C879D-7202-4B8F-8A72-F4F3302A0C3D}"/>
                  </a:ext>
                </a:extLst>
              </p:cNvPr>
              <p:cNvSpPr/>
              <p:nvPr/>
            </p:nvSpPr>
            <p:spPr>
              <a:xfrm>
                <a:off x="5359188" y="2880758"/>
                <a:ext cx="204648" cy="880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21600" y="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round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marL="20320" marR="20320" defTabSz="457200">
                  <a:defRPr sz="1800">
                    <a:uFill>
                      <a:solidFill/>
                    </a:uFill>
                  </a:defRPr>
                </a:pPr>
                <a:endParaRPr sz="900"/>
              </a:p>
            </p:txBody>
          </p:sp>
          <p:sp>
            <p:nvSpPr>
              <p:cNvPr id="46" name="ïṥ1ïdè">
                <a:extLst>
                  <a:ext uri="{FF2B5EF4-FFF2-40B4-BE49-F238E27FC236}">
                    <a16:creationId xmlns:a16="http://schemas.microsoft.com/office/drawing/2014/main" xmlns="" id="{A3EA64DD-7B94-4512-BB7C-3F0701858D61}"/>
                  </a:ext>
                </a:extLst>
              </p:cNvPr>
              <p:cNvSpPr/>
              <p:nvPr/>
            </p:nvSpPr>
            <p:spPr>
              <a:xfrm>
                <a:off x="6554207" y="2746391"/>
                <a:ext cx="1305560" cy="5568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74" y="0"/>
                    </a:moveTo>
                    <a:lnTo>
                      <a:pt x="21600" y="10829"/>
                    </a:lnTo>
                    <a:lnTo>
                      <a:pt x="10874" y="21600"/>
                    </a:lnTo>
                    <a:lnTo>
                      <a:pt x="0" y="10655"/>
                    </a:lnTo>
                    <a:lnTo>
                      <a:pt x="1087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marL="20320" marR="20320" defTabSz="457200">
                  <a:defRPr sz="32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uFill>
                      <a:solidFill>
                        <a:srgbClr val="FFFFFF"/>
                      </a:solidFill>
                    </a:uFill>
                  </a:defRPr>
                </a:pPr>
                <a:endParaRPr sz="1600"/>
              </a:p>
            </p:txBody>
          </p:sp>
          <p:sp>
            <p:nvSpPr>
              <p:cNvPr id="47" name="íṧlíḋe">
                <a:extLst>
                  <a:ext uri="{FF2B5EF4-FFF2-40B4-BE49-F238E27FC236}">
                    <a16:creationId xmlns:a16="http://schemas.microsoft.com/office/drawing/2014/main" xmlns="" id="{C59DC77D-27DC-4E49-A4E0-1D486E6302D0}"/>
                  </a:ext>
                </a:extLst>
              </p:cNvPr>
              <p:cNvSpPr/>
              <p:nvPr/>
            </p:nvSpPr>
            <p:spPr>
              <a:xfrm>
                <a:off x="7211469" y="3016246"/>
                <a:ext cx="648299" cy="8524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14564"/>
                    </a:lnTo>
                    <a:lnTo>
                      <a:pt x="0" y="21600"/>
                    </a:lnTo>
                    <a:lnTo>
                      <a:pt x="0" y="7036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rou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marL="20320" marR="20320" defTabSz="457200"/>
                <a:endParaRPr sz="900">
                  <a:uFill>
                    <a:solidFill/>
                  </a:uFill>
                </a:endParaRPr>
              </a:p>
            </p:txBody>
          </p:sp>
          <p:sp>
            <p:nvSpPr>
              <p:cNvPr id="48" name="išļïḓe">
                <a:extLst>
                  <a:ext uri="{FF2B5EF4-FFF2-40B4-BE49-F238E27FC236}">
                    <a16:creationId xmlns:a16="http://schemas.microsoft.com/office/drawing/2014/main" xmlns="" id="{DA325C4F-A0ED-4C9D-A65B-49FA4F4803C8}"/>
                  </a:ext>
                </a:extLst>
              </p:cNvPr>
              <p:cNvSpPr/>
              <p:nvPr/>
            </p:nvSpPr>
            <p:spPr>
              <a:xfrm>
                <a:off x="6554207" y="3011766"/>
                <a:ext cx="657262" cy="8569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7112"/>
                    </a:moveTo>
                    <a:lnTo>
                      <a:pt x="21600" y="21600"/>
                    </a:lnTo>
                    <a:lnTo>
                      <a:pt x="0" y="14488"/>
                    </a:lnTo>
                    <a:lnTo>
                      <a:pt x="0" y="0"/>
                    </a:lnTo>
                    <a:lnTo>
                      <a:pt x="21600" y="7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rou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marL="20320" marR="20320" defTabSz="457200"/>
                <a:endParaRPr sz="900">
                  <a:uFill>
                    <a:solidFill/>
                  </a:uFill>
                </a:endParaRPr>
              </a:p>
            </p:txBody>
          </p:sp>
          <p:sp>
            <p:nvSpPr>
              <p:cNvPr id="49" name="išļidê">
                <a:extLst>
                  <a:ext uri="{FF2B5EF4-FFF2-40B4-BE49-F238E27FC236}">
                    <a16:creationId xmlns:a16="http://schemas.microsoft.com/office/drawing/2014/main" xmlns="" id="{917CB372-529E-4E0B-8AFF-890DFFB66A7D}"/>
                  </a:ext>
                </a:extLst>
              </p:cNvPr>
              <p:cNvSpPr/>
              <p:nvPr/>
            </p:nvSpPr>
            <p:spPr>
              <a:xfrm>
                <a:off x="7450472" y="3104331"/>
                <a:ext cx="525809" cy="18617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193" y="21600"/>
                    </a:moveTo>
                    <a:lnTo>
                      <a:pt x="0" y="1022"/>
                    </a:lnTo>
                    <a:lnTo>
                      <a:pt x="8407" y="0"/>
                    </a:lnTo>
                    <a:lnTo>
                      <a:pt x="21600" y="20578"/>
                    </a:lnTo>
                    <a:lnTo>
                      <a:pt x="13193" y="2160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rou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marL="20320" marR="20320" defTabSz="457200">
                  <a:defRPr sz="1800">
                    <a:uFill>
                      <a:solidFill/>
                    </a:uFill>
                  </a:defRPr>
                </a:pPr>
                <a:endParaRPr sz="900"/>
              </a:p>
            </p:txBody>
          </p:sp>
          <p:sp>
            <p:nvSpPr>
              <p:cNvPr id="50" name="ïSḻïḓe">
                <a:extLst>
                  <a:ext uri="{FF2B5EF4-FFF2-40B4-BE49-F238E27FC236}">
                    <a16:creationId xmlns:a16="http://schemas.microsoft.com/office/drawing/2014/main" xmlns="" id="{7CF3B467-E47A-48DA-B5B4-44147CA2ED8E}"/>
                  </a:ext>
                </a:extLst>
              </p:cNvPr>
              <p:cNvSpPr/>
              <p:nvPr/>
            </p:nvSpPr>
            <p:spPr>
              <a:xfrm>
                <a:off x="6797693" y="2831490"/>
                <a:ext cx="857427" cy="3702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139"/>
                    </a:moveTo>
                    <a:lnTo>
                      <a:pt x="16445" y="21600"/>
                    </a:lnTo>
                    <a:lnTo>
                      <a:pt x="21600" y="16461"/>
                    </a:lnTo>
                    <a:lnTo>
                      <a:pt x="5419" y="0"/>
                    </a:lnTo>
                    <a:lnTo>
                      <a:pt x="0" y="5139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rou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marL="20320" marR="20320" defTabSz="457200">
                  <a:defRPr sz="1800">
                    <a:uFill>
                      <a:solidFill/>
                    </a:uFill>
                  </a:defRPr>
                </a:pPr>
                <a:endParaRPr sz="900"/>
              </a:p>
            </p:txBody>
          </p:sp>
          <p:sp>
            <p:nvSpPr>
              <p:cNvPr id="51" name="îśľîḍê">
                <a:extLst>
                  <a:ext uri="{FF2B5EF4-FFF2-40B4-BE49-F238E27FC236}">
                    <a16:creationId xmlns:a16="http://schemas.microsoft.com/office/drawing/2014/main" xmlns="" id="{D257E1C0-4683-4764-B0F1-1669A8AC413F}"/>
                  </a:ext>
                </a:extLst>
              </p:cNvPr>
              <p:cNvSpPr/>
              <p:nvPr/>
            </p:nvSpPr>
            <p:spPr>
              <a:xfrm>
                <a:off x="7450472" y="3113662"/>
                <a:ext cx="204648" cy="880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21600" y="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round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marL="20320" marR="20320" defTabSz="457200">
                  <a:defRPr sz="1800">
                    <a:uFill>
                      <a:solidFill/>
                    </a:uFill>
                  </a:defRPr>
                </a:pPr>
                <a:endParaRPr sz="900"/>
              </a:p>
            </p:txBody>
          </p:sp>
          <p:sp>
            <p:nvSpPr>
              <p:cNvPr id="52" name="iṣļïḓé">
                <a:extLst>
                  <a:ext uri="{FF2B5EF4-FFF2-40B4-BE49-F238E27FC236}">
                    <a16:creationId xmlns:a16="http://schemas.microsoft.com/office/drawing/2014/main" xmlns="" id="{B092698A-9602-4219-B2C4-072F2A7279CD}"/>
                  </a:ext>
                </a:extLst>
              </p:cNvPr>
              <p:cNvSpPr/>
              <p:nvPr/>
            </p:nvSpPr>
            <p:spPr>
              <a:xfrm>
                <a:off x="7443004" y="4012433"/>
                <a:ext cx="1305560" cy="5568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0"/>
                    </a:moveTo>
                    <a:lnTo>
                      <a:pt x="21600" y="10945"/>
                    </a:lnTo>
                    <a:lnTo>
                      <a:pt x="10800" y="21600"/>
                    </a:lnTo>
                    <a:lnTo>
                      <a:pt x="0" y="10829"/>
                    </a:lnTo>
                    <a:lnTo>
                      <a:pt x="10800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rou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marL="20320" marR="20320" defTabSz="457200">
                  <a:defRPr sz="1800">
                    <a:uFill>
                      <a:solidFill/>
                    </a:uFill>
                  </a:defRPr>
                </a:pPr>
                <a:endParaRPr sz="900"/>
              </a:p>
            </p:txBody>
          </p:sp>
          <p:sp>
            <p:nvSpPr>
              <p:cNvPr id="53" name="ï$ḻíḓe">
                <a:extLst>
                  <a:ext uri="{FF2B5EF4-FFF2-40B4-BE49-F238E27FC236}">
                    <a16:creationId xmlns:a16="http://schemas.microsoft.com/office/drawing/2014/main" xmlns="" id="{95B2EFF4-AB93-46C8-A1FC-66C7BE8A2062}"/>
                  </a:ext>
                </a:extLst>
              </p:cNvPr>
              <p:cNvSpPr/>
              <p:nvPr/>
            </p:nvSpPr>
            <p:spPr>
              <a:xfrm>
                <a:off x="8095783" y="4294605"/>
                <a:ext cx="652781" cy="8495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14539"/>
                    </a:lnTo>
                    <a:lnTo>
                      <a:pt x="0" y="21600"/>
                    </a:lnTo>
                    <a:lnTo>
                      <a:pt x="0" y="6985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rou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marL="20320" marR="20320" defTabSz="457200">
                  <a:defRPr sz="1800">
                    <a:uFill>
                      <a:solidFill/>
                    </a:uFill>
                  </a:defRPr>
                </a:pPr>
                <a:endParaRPr sz="900"/>
              </a:p>
            </p:txBody>
          </p:sp>
          <p:sp>
            <p:nvSpPr>
              <p:cNvPr id="54" name="í$ḷîḓé">
                <a:extLst>
                  <a:ext uri="{FF2B5EF4-FFF2-40B4-BE49-F238E27FC236}">
                    <a16:creationId xmlns:a16="http://schemas.microsoft.com/office/drawing/2014/main" xmlns="" id="{8D5C1C5D-656F-4B82-BCCD-FC3DB53C0E38}"/>
                  </a:ext>
                </a:extLst>
              </p:cNvPr>
              <p:cNvSpPr/>
              <p:nvPr/>
            </p:nvSpPr>
            <p:spPr>
              <a:xfrm>
                <a:off x="7443004" y="4291618"/>
                <a:ext cx="652781" cy="8524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7036"/>
                    </a:moveTo>
                    <a:lnTo>
                      <a:pt x="21600" y="21600"/>
                    </a:lnTo>
                    <a:lnTo>
                      <a:pt x="0" y="14450"/>
                    </a:lnTo>
                    <a:lnTo>
                      <a:pt x="0" y="0"/>
                    </a:lnTo>
                    <a:lnTo>
                      <a:pt x="21600" y="7036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rou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marL="20320" marR="20320" defTabSz="457200">
                  <a:defRPr sz="1800">
                    <a:uFill>
                      <a:solidFill/>
                    </a:uFill>
                  </a:defRPr>
                </a:pPr>
                <a:endParaRPr sz="900"/>
              </a:p>
            </p:txBody>
          </p:sp>
        </p:grpSp>
        <p:sp>
          <p:nvSpPr>
            <p:cNvPr id="7" name="ïšļide">
              <a:extLst>
                <a:ext uri="{FF2B5EF4-FFF2-40B4-BE49-F238E27FC236}">
                  <a16:creationId xmlns:a16="http://schemas.microsoft.com/office/drawing/2014/main" xmlns="" id="{DE6F635F-2353-4792-AEFE-F84D1D831B90}"/>
                </a:ext>
              </a:extLst>
            </p:cNvPr>
            <p:cNvSpPr/>
            <p:nvPr/>
          </p:nvSpPr>
          <p:spPr bwMode="auto">
            <a:xfrm>
              <a:off x="3743648" y="3214570"/>
              <a:ext cx="354620" cy="341046"/>
            </a:xfrm>
            <a:custGeom>
              <a:avLst/>
              <a:gdLst>
                <a:gd name="connsiteX0" fmla="*/ 61288 w 609549"/>
                <a:gd name="connsiteY0" fmla="*/ 383285 h 586216"/>
                <a:gd name="connsiteX1" fmla="*/ 71162 w 609549"/>
                <a:gd name="connsiteY1" fmla="*/ 387101 h 586216"/>
                <a:gd name="connsiteX2" fmla="*/ 120018 w 609549"/>
                <a:gd name="connsiteY2" fmla="*/ 435892 h 586216"/>
                <a:gd name="connsiteX3" fmla="*/ 120018 w 609549"/>
                <a:gd name="connsiteY3" fmla="*/ 454200 h 586216"/>
                <a:gd name="connsiteX4" fmla="*/ 56639 w 609549"/>
                <a:gd name="connsiteY4" fmla="*/ 517543 h 586216"/>
                <a:gd name="connsiteX5" fmla="*/ 35592 w 609549"/>
                <a:gd name="connsiteY5" fmla="*/ 513644 h 586216"/>
                <a:gd name="connsiteX6" fmla="*/ 51877 w 609549"/>
                <a:gd name="connsiteY6" fmla="*/ 388099 h 586216"/>
                <a:gd name="connsiteX7" fmla="*/ 61288 w 609549"/>
                <a:gd name="connsiteY7" fmla="*/ 383285 h 586216"/>
                <a:gd name="connsiteX8" fmla="*/ 235245 w 609549"/>
                <a:gd name="connsiteY8" fmla="*/ 302810 h 586216"/>
                <a:gd name="connsiteX9" fmla="*/ 306042 w 609549"/>
                <a:gd name="connsiteY9" fmla="*/ 373466 h 586216"/>
                <a:gd name="connsiteX10" fmla="*/ 258717 w 609549"/>
                <a:gd name="connsiteY10" fmla="*/ 420680 h 586216"/>
                <a:gd name="connsiteX11" fmla="*/ 230246 w 609549"/>
                <a:gd name="connsiteY11" fmla="*/ 550152 h 586216"/>
                <a:gd name="connsiteX12" fmla="*/ 92223 w 609549"/>
                <a:gd name="connsiteY12" fmla="*/ 575305 h 586216"/>
                <a:gd name="connsiteX13" fmla="*/ 88748 w 609549"/>
                <a:gd name="connsiteY13" fmla="*/ 556143 h 586216"/>
                <a:gd name="connsiteX14" fmla="*/ 165115 w 609549"/>
                <a:gd name="connsiteY14" fmla="*/ 479877 h 586216"/>
                <a:gd name="connsiteX15" fmla="*/ 165115 w 609549"/>
                <a:gd name="connsiteY15" fmla="*/ 446308 h 586216"/>
                <a:gd name="connsiteX16" fmla="*/ 88700 w 609549"/>
                <a:gd name="connsiteY16" fmla="*/ 369995 h 586216"/>
                <a:gd name="connsiteX17" fmla="*/ 92128 w 609549"/>
                <a:gd name="connsiteY17" fmla="*/ 350976 h 586216"/>
                <a:gd name="connsiteX18" fmla="*/ 189111 w 609549"/>
                <a:gd name="connsiteY18" fmla="*/ 348884 h 586216"/>
                <a:gd name="connsiteX19" fmla="*/ 257958 w 609549"/>
                <a:gd name="connsiteY19" fmla="*/ 161679 h 586216"/>
                <a:gd name="connsiteX20" fmla="*/ 317251 w 609549"/>
                <a:gd name="connsiteY20" fmla="*/ 220879 h 586216"/>
                <a:gd name="connsiteX21" fmla="*/ 388070 w 609549"/>
                <a:gd name="connsiteY21" fmla="*/ 291586 h 586216"/>
                <a:gd name="connsiteX22" fmla="*/ 604906 w 609549"/>
                <a:gd name="connsiteY22" fmla="*/ 508130 h 586216"/>
                <a:gd name="connsiteX23" fmla="*/ 604906 w 609549"/>
                <a:gd name="connsiteY23" fmla="*/ 530526 h 586216"/>
                <a:gd name="connsiteX24" fmla="*/ 556567 w 609549"/>
                <a:gd name="connsiteY24" fmla="*/ 578789 h 586216"/>
                <a:gd name="connsiteX25" fmla="*/ 545327 w 609549"/>
                <a:gd name="connsiteY25" fmla="*/ 583449 h 586216"/>
                <a:gd name="connsiteX26" fmla="*/ 534135 w 609549"/>
                <a:gd name="connsiteY26" fmla="*/ 578789 h 586216"/>
                <a:gd name="connsiteX27" fmla="*/ 317251 w 609549"/>
                <a:gd name="connsiteY27" fmla="*/ 362293 h 586216"/>
                <a:gd name="connsiteX28" fmla="*/ 246481 w 609549"/>
                <a:gd name="connsiteY28" fmla="*/ 291586 h 586216"/>
                <a:gd name="connsiteX29" fmla="*/ 187140 w 609549"/>
                <a:gd name="connsiteY29" fmla="*/ 232339 h 586216"/>
                <a:gd name="connsiteX30" fmla="*/ 58606 w 609549"/>
                <a:gd name="connsiteY30" fmla="*/ 160814 h 586216"/>
                <a:gd name="connsiteX31" fmla="*/ 126401 w 609549"/>
                <a:gd name="connsiteY31" fmla="*/ 228498 h 586216"/>
                <a:gd name="connsiteX32" fmla="*/ 111975 w 609549"/>
                <a:gd name="connsiteY32" fmla="*/ 242899 h 586216"/>
                <a:gd name="connsiteX33" fmla="*/ 119307 w 609549"/>
                <a:gd name="connsiteY33" fmla="*/ 250219 h 586216"/>
                <a:gd name="connsiteX34" fmla="*/ 119307 w 609549"/>
                <a:gd name="connsiteY34" fmla="*/ 277692 h 586216"/>
                <a:gd name="connsiteX35" fmla="*/ 115641 w 609549"/>
                <a:gd name="connsiteY35" fmla="*/ 281352 h 586216"/>
                <a:gd name="connsiteX36" fmla="*/ 88123 w 609549"/>
                <a:gd name="connsiteY36" fmla="*/ 281352 h 586216"/>
                <a:gd name="connsiteX37" fmla="*/ 5712 w 609549"/>
                <a:gd name="connsiteY37" fmla="*/ 199029 h 586216"/>
                <a:gd name="connsiteX38" fmla="*/ 5712 w 609549"/>
                <a:gd name="connsiteY38" fmla="*/ 171604 h 586216"/>
                <a:gd name="connsiteX39" fmla="*/ 9378 w 609549"/>
                <a:gd name="connsiteY39" fmla="*/ 167944 h 586216"/>
                <a:gd name="connsiteX40" fmla="*/ 36849 w 609549"/>
                <a:gd name="connsiteY40" fmla="*/ 167944 h 586216"/>
                <a:gd name="connsiteX41" fmla="*/ 44180 w 609549"/>
                <a:gd name="connsiteY41" fmla="*/ 175264 h 586216"/>
                <a:gd name="connsiteX42" fmla="*/ 585775 w 609549"/>
                <a:gd name="connsiteY42" fmla="*/ 66370 h 586216"/>
                <a:gd name="connsiteX43" fmla="*/ 595263 w 609549"/>
                <a:gd name="connsiteY43" fmla="*/ 73839 h 586216"/>
                <a:gd name="connsiteX44" fmla="*/ 578978 w 609549"/>
                <a:gd name="connsiteY44" fmla="*/ 199341 h 586216"/>
                <a:gd name="connsiteX45" fmla="*/ 559693 w 609549"/>
                <a:gd name="connsiteY45" fmla="*/ 200387 h 586216"/>
                <a:gd name="connsiteX46" fmla="*/ 510789 w 609549"/>
                <a:gd name="connsiteY46" fmla="*/ 151612 h 586216"/>
                <a:gd name="connsiteX47" fmla="*/ 510789 w 609549"/>
                <a:gd name="connsiteY47" fmla="*/ 133262 h 586216"/>
                <a:gd name="connsiteX48" fmla="*/ 574216 w 609549"/>
                <a:gd name="connsiteY48" fmla="*/ 69988 h 586216"/>
                <a:gd name="connsiteX49" fmla="*/ 585775 w 609549"/>
                <a:gd name="connsiteY49" fmla="*/ 66370 h 586216"/>
                <a:gd name="connsiteX50" fmla="*/ 158702 w 609549"/>
                <a:gd name="connsiteY50" fmla="*/ 26758 h 586216"/>
                <a:gd name="connsiteX51" fmla="*/ 172463 w 609549"/>
                <a:gd name="connsiteY51" fmla="*/ 32464 h 586216"/>
                <a:gd name="connsiteX52" fmla="*/ 179701 w 609549"/>
                <a:gd name="connsiteY52" fmla="*/ 39691 h 586216"/>
                <a:gd name="connsiteX53" fmla="*/ 246935 w 609549"/>
                <a:gd name="connsiteY53" fmla="*/ 106831 h 586216"/>
                <a:gd name="connsiteX54" fmla="*/ 254886 w 609549"/>
                <a:gd name="connsiteY54" fmla="*/ 114819 h 586216"/>
                <a:gd name="connsiteX55" fmla="*/ 257600 w 609549"/>
                <a:gd name="connsiteY55" fmla="*/ 138879 h 586216"/>
                <a:gd name="connsiteX56" fmla="*/ 254886 w 609549"/>
                <a:gd name="connsiteY56" fmla="*/ 142255 h 586216"/>
                <a:gd name="connsiteX57" fmla="*/ 252315 w 609549"/>
                <a:gd name="connsiteY57" fmla="*/ 144823 h 586216"/>
                <a:gd name="connsiteX58" fmla="*/ 246696 w 609549"/>
                <a:gd name="connsiteY58" fmla="*/ 150434 h 586216"/>
                <a:gd name="connsiteX59" fmla="*/ 175892 w 609549"/>
                <a:gd name="connsiteY59" fmla="*/ 221140 h 586216"/>
                <a:gd name="connsiteX60" fmla="*/ 172463 w 609549"/>
                <a:gd name="connsiteY60" fmla="*/ 224611 h 586216"/>
                <a:gd name="connsiteX61" fmla="*/ 170130 w 609549"/>
                <a:gd name="connsiteY61" fmla="*/ 226560 h 586216"/>
                <a:gd name="connsiteX62" fmla="*/ 162274 w 609549"/>
                <a:gd name="connsiteY62" fmla="*/ 229936 h 586216"/>
                <a:gd name="connsiteX63" fmla="*/ 158702 w 609549"/>
                <a:gd name="connsiteY63" fmla="*/ 230269 h 586216"/>
                <a:gd name="connsiteX64" fmla="*/ 144942 w 609549"/>
                <a:gd name="connsiteY64" fmla="*/ 224611 h 586216"/>
                <a:gd name="connsiteX65" fmla="*/ 137609 w 609549"/>
                <a:gd name="connsiteY65" fmla="*/ 217288 h 586216"/>
                <a:gd name="connsiteX66" fmla="*/ 69804 w 609549"/>
                <a:gd name="connsiteY66" fmla="*/ 149578 h 586216"/>
                <a:gd name="connsiteX67" fmla="*/ 62519 w 609549"/>
                <a:gd name="connsiteY67" fmla="*/ 142255 h 586216"/>
                <a:gd name="connsiteX68" fmla="*/ 62519 w 609549"/>
                <a:gd name="connsiteY68" fmla="*/ 114819 h 586216"/>
                <a:gd name="connsiteX69" fmla="*/ 144942 w 609549"/>
                <a:gd name="connsiteY69" fmla="*/ 32464 h 586216"/>
                <a:gd name="connsiteX70" fmla="*/ 158702 w 609549"/>
                <a:gd name="connsiteY70" fmla="*/ 26758 h 586216"/>
                <a:gd name="connsiteX71" fmla="*/ 254809 w 609549"/>
                <a:gd name="connsiteY71" fmla="*/ 6542 h 586216"/>
                <a:gd name="connsiteX72" fmla="*/ 321015 w 609549"/>
                <a:gd name="connsiteY72" fmla="*/ 29913 h 586216"/>
                <a:gd name="connsiteX73" fmla="*/ 260017 w 609549"/>
                <a:gd name="connsiteY73" fmla="*/ 97465 h 586216"/>
                <a:gd name="connsiteX74" fmla="*/ 193067 w 609549"/>
                <a:gd name="connsiteY74" fmla="*/ 30626 h 586216"/>
                <a:gd name="connsiteX75" fmla="*/ 254809 w 609549"/>
                <a:gd name="connsiteY75" fmla="*/ 6542 h 586216"/>
                <a:gd name="connsiteX76" fmla="*/ 503105 w 609549"/>
                <a:gd name="connsiteY76" fmla="*/ 953 h 586216"/>
                <a:gd name="connsiteX77" fmla="*/ 538560 w 609549"/>
                <a:gd name="connsiteY77" fmla="*/ 10911 h 586216"/>
                <a:gd name="connsiteX78" fmla="*/ 542083 w 609549"/>
                <a:gd name="connsiteY78" fmla="*/ 30073 h 586216"/>
                <a:gd name="connsiteX79" fmla="*/ 465709 w 609549"/>
                <a:gd name="connsiteY79" fmla="*/ 106341 h 586216"/>
                <a:gd name="connsiteX80" fmla="*/ 465709 w 609549"/>
                <a:gd name="connsiteY80" fmla="*/ 139911 h 586216"/>
                <a:gd name="connsiteX81" fmla="*/ 542131 w 609549"/>
                <a:gd name="connsiteY81" fmla="*/ 216227 h 586216"/>
                <a:gd name="connsiteX82" fmla="*/ 538655 w 609549"/>
                <a:gd name="connsiteY82" fmla="*/ 235246 h 586216"/>
                <a:gd name="connsiteX83" fmla="*/ 442187 w 609549"/>
                <a:gd name="connsiteY83" fmla="*/ 237528 h 586216"/>
                <a:gd name="connsiteX84" fmla="*/ 399238 w 609549"/>
                <a:gd name="connsiteY84" fmla="*/ 280370 h 586216"/>
                <a:gd name="connsiteX85" fmla="*/ 328482 w 609549"/>
                <a:gd name="connsiteY85" fmla="*/ 209712 h 586216"/>
                <a:gd name="connsiteX86" fmla="*/ 372240 w 609549"/>
                <a:gd name="connsiteY86" fmla="*/ 166015 h 586216"/>
                <a:gd name="connsiteX87" fmla="*/ 400571 w 609549"/>
                <a:gd name="connsiteY87" fmla="*/ 36064 h 586216"/>
                <a:gd name="connsiteX88" fmla="*/ 503105 w 609549"/>
                <a:gd name="connsiteY88" fmla="*/ 953 h 58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609549" h="586216">
                  <a:moveTo>
                    <a:pt x="61288" y="383285"/>
                  </a:moveTo>
                  <a:cubicBezTo>
                    <a:pt x="64829" y="383106"/>
                    <a:pt x="68448" y="384367"/>
                    <a:pt x="71162" y="387101"/>
                  </a:cubicBezTo>
                  <a:lnTo>
                    <a:pt x="120018" y="435892"/>
                  </a:lnTo>
                  <a:cubicBezTo>
                    <a:pt x="125113" y="440933"/>
                    <a:pt x="125113" y="449160"/>
                    <a:pt x="120018" y="454200"/>
                  </a:cubicBezTo>
                  <a:lnTo>
                    <a:pt x="56639" y="517543"/>
                  </a:lnTo>
                  <a:cubicBezTo>
                    <a:pt x="50211" y="523963"/>
                    <a:pt x="39211" y="522013"/>
                    <a:pt x="35592" y="513644"/>
                  </a:cubicBezTo>
                  <a:cubicBezTo>
                    <a:pt x="17783" y="472794"/>
                    <a:pt x="23211" y="424288"/>
                    <a:pt x="51877" y="388099"/>
                  </a:cubicBezTo>
                  <a:cubicBezTo>
                    <a:pt x="54282" y="385079"/>
                    <a:pt x="57746" y="383463"/>
                    <a:pt x="61288" y="383285"/>
                  </a:cubicBezTo>
                  <a:close/>
                  <a:moveTo>
                    <a:pt x="235245" y="302810"/>
                  </a:moveTo>
                  <a:lnTo>
                    <a:pt x="306042" y="373466"/>
                  </a:lnTo>
                  <a:lnTo>
                    <a:pt x="258717" y="420680"/>
                  </a:lnTo>
                  <a:cubicBezTo>
                    <a:pt x="274667" y="464329"/>
                    <a:pt x="265192" y="515300"/>
                    <a:pt x="230246" y="550152"/>
                  </a:cubicBezTo>
                  <a:cubicBezTo>
                    <a:pt x="192919" y="587430"/>
                    <a:pt x="137644" y="595798"/>
                    <a:pt x="92223" y="575305"/>
                  </a:cubicBezTo>
                  <a:cubicBezTo>
                    <a:pt x="84701" y="571882"/>
                    <a:pt x="82892" y="561992"/>
                    <a:pt x="88748" y="556143"/>
                  </a:cubicBezTo>
                  <a:lnTo>
                    <a:pt x="165115" y="479877"/>
                  </a:lnTo>
                  <a:cubicBezTo>
                    <a:pt x="174399" y="470605"/>
                    <a:pt x="174399" y="455580"/>
                    <a:pt x="165115" y="446308"/>
                  </a:cubicBezTo>
                  <a:lnTo>
                    <a:pt x="88700" y="369995"/>
                  </a:lnTo>
                  <a:cubicBezTo>
                    <a:pt x="82844" y="364194"/>
                    <a:pt x="84653" y="354399"/>
                    <a:pt x="92128" y="350976"/>
                  </a:cubicBezTo>
                  <a:cubicBezTo>
                    <a:pt x="122789" y="337092"/>
                    <a:pt x="157973" y="336379"/>
                    <a:pt x="189111" y="348884"/>
                  </a:cubicBezTo>
                  <a:close/>
                  <a:moveTo>
                    <a:pt x="257958" y="161679"/>
                  </a:moveTo>
                  <a:lnTo>
                    <a:pt x="317251" y="220879"/>
                  </a:lnTo>
                  <a:lnTo>
                    <a:pt x="388070" y="291586"/>
                  </a:lnTo>
                  <a:lnTo>
                    <a:pt x="604906" y="508130"/>
                  </a:lnTo>
                  <a:cubicBezTo>
                    <a:pt x="611097" y="514311"/>
                    <a:pt x="611097" y="524344"/>
                    <a:pt x="604906" y="530526"/>
                  </a:cubicBezTo>
                  <a:lnTo>
                    <a:pt x="556567" y="578789"/>
                  </a:lnTo>
                  <a:cubicBezTo>
                    <a:pt x="553471" y="581880"/>
                    <a:pt x="549423" y="583449"/>
                    <a:pt x="545327" y="583449"/>
                  </a:cubicBezTo>
                  <a:cubicBezTo>
                    <a:pt x="541279" y="583449"/>
                    <a:pt x="537231" y="581880"/>
                    <a:pt x="534135" y="578789"/>
                  </a:cubicBezTo>
                  <a:lnTo>
                    <a:pt x="317251" y="362293"/>
                  </a:lnTo>
                  <a:lnTo>
                    <a:pt x="246481" y="291586"/>
                  </a:lnTo>
                  <a:lnTo>
                    <a:pt x="187140" y="232339"/>
                  </a:lnTo>
                  <a:close/>
                  <a:moveTo>
                    <a:pt x="58606" y="160814"/>
                  </a:moveTo>
                  <a:lnTo>
                    <a:pt x="126401" y="228498"/>
                  </a:lnTo>
                  <a:lnTo>
                    <a:pt x="111975" y="242899"/>
                  </a:lnTo>
                  <a:lnTo>
                    <a:pt x="119307" y="250219"/>
                  </a:lnTo>
                  <a:cubicBezTo>
                    <a:pt x="126877" y="257824"/>
                    <a:pt x="126877" y="270087"/>
                    <a:pt x="119307" y="277692"/>
                  </a:cubicBezTo>
                  <a:lnTo>
                    <a:pt x="115641" y="281352"/>
                  </a:lnTo>
                  <a:cubicBezTo>
                    <a:pt x="108024" y="288909"/>
                    <a:pt x="95741" y="288909"/>
                    <a:pt x="88123" y="281352"/>
                  </a:cubicBezTo>
                  <a:lnTo>
                    <a:pt x="5712" y="199029"/>
                  </a:lnTo>
                  <a:cubicBezTo>
                    <a:pt x="-1905" y="191424"/>
                    <a:pt x="-1905" y="179161"/>
                    <a:pt x="5712" y="171604"/>
                  </a:cubicBezTo>
                  <a:lnTo>
                    <a:pt x="9378" y="167944"/>
                  </a:lnTo>
                  <a:cubicBezTo>
                    <a:pt x="16948" y="160339"/>
                    <a:pt x="29231" y="160339"/>
                    <a:pt x="36849" y="167944"/>
                  </a:cubicBezTo>
                  <a:lnTo>
                    <a:pt x="44180" y="175264"/>
                  </a:lnTo>
                  <a:close/>
                  <a:moveTo>
                    <a:pt x="585775" y="66370"/>
                  </a:moveTo>
                  <a:cubicBezTo>
                    <a:pt x="589775" y="67101"/>
                    <a:pt x="593430" y="69680"/>
                    <a:pt x="595263" y="73839"/>
                  </a:cubicBezTo>
                  <a:cubicBezTo>
                    <a:pt x="613072" y="114675"/>
                    <a:pt x="607644" y="163212"/>
                    <a:pt x="578978" y="199341"/>
                  </a:cubicBezTo>
                  <a:cubicBezTo>
                    <a:pt x="574168" y="205379"/>
                    <a:pt x="565121" y="205854"/>
                    <a:pt x="559693" y="200387"/>
                  </a:cubicBezTo>
                  <a:lnTo>
                    <a:pt x="510789" y="151612"/>
                  </a:lnTo>
                  <a:cubicBezTo>
                    <a:pt x="505742" y="146526"/>
                    <a:pt x="505742" y="138349"/>
                    <a:pt x="510789" y="133262"/>
                  </a:cubicBezTo>
                  <a:lnTo>
                    <a:pt x="574216" y="69988"/>
                  </a:lnTo>
                  <a:cubicBezTo>
                    <a:pt x="577430" y="66756"/>
                    <a:pt x="581775" y="65639"/>
                    <a:pt x="585775" y="66370"/>
                  </a:cubicBezTo>
                  <a:close/>
                  <a:moveTo>
                    <a:pt x="158702" y="26758"/>
                  </a:moveTo>
                  <a:cubicBezTo>
                    <a:pt x="163655" y="26758"/>
                    <a:pt x="168654" y="28660"/>
                    <a:pt x="172463" y="32464"/>
                  </a:cubicBezTo>
                  <a:lnTo>
                    <a:pt x="179701" y="39691"/>
                  </a:lnTo>
                  <a:lnTo>
                    <a:pt x="246935" y="106831"/>
                  </a:lnTo>
                  <a:lnTo>
                    <a:pt x="254886" y="114819"/>
                  </a:lnTo>
                  <a:cubicBezTo>
                    <a:pt x="261457" y="121334"/>
                    <a:pt x="262362" y="131414"/>
                    <a:pt x="257600" y="138879"/>
                  </a:cubicBezTo>
                  <a:cubicBezTo>
                    <a:pt x="256839" y="140068"/>
                    <a:pt x="255934" y="141209"/>
                    <a:pt x="254886" y="142255"/>
                  </a:cubicBezTo>
                  <a:lnTo>
                    <a:pt x="252315" y="144823"/>
                  </a:lnTo>
                  <a:lnTo>
                    <a:pt x="246696" y="150434"/>
                  </a:lnTo>
                  <a:lnTo>
                    <a:pt x="175892" y="221140"/>
                  </a:lnTo>
                  <a:lnTo>
                    <a:pt x="172463" y="224611"/>
                  </a:lnTo>
                  <a:cubicBezTo>
                    <a:pt x="171702" y="225324"/>
                    <a:pt x="170940" y="225990"/>
                    <a:pt x="170130" y="226560"/>
                  </a:cubicBezTo>
                  <a:cubicBezTo>
                    <a:pt x="167749" y="228319"/>
                    <a:pt x="165083" y="229413"/>
                    <a:pt x="162274" y="229936"/>
                  </a:cubicBezTo>
                  <a:cubicBezTo>
                    <a:pt x="161083" y="230174"/>
                    <a:pt x="159893" y="230269"/>
                    <a:pt x="158702" y="230269"/>
                  </a:cubicBezTo>
                  <a:cubicBezTo>
                    <a:pt x="153703" y="230269"/>
                    <a:pt x="148751" y="228367"/>
                    <a:pt x="144942" y="224611"/>
                  </a:cubicBezTo>
                  <a:lnTo>
                    <a:pt x="137609" y="217288"/>
                  </a:lnTo>
                  <a:lnTo>
                    <a:pt x="69804" y="149578"/>
                  </a:lnTo>
                  <a:lnTo>
                    <a:pt x="62519" y="142255"/>
                  </a:lnTo>
                  <a:cubicBezTo>
                    <a:pt x="54900" y="134647"/>
                    <a:pt x="54900" y="122380"/>
                    <a:pt x="62519" y="114819"/>
                  </a:cubicBezTo>
                  <a:lnTo>
                    <a:pt x="144942" y="32464"/>
                  </a:lnTo>
                  <a:cubicBezTo>
                    <a:pt x="148751" y="28660"/>
                    <a:pt x="153750" y="26758"/>
                    <a:pt x="158702" y="26758"/>
                  </a:cubicBezTo>
                  <a:close/>
                  <a:moveTo>
                    <a:pt x="254809" y="6542"/>
                  </a:moveTo>
                  <a:cubicBezTo>
                    <a:pt x="277279" y="4029"/>
                    <a:pt x="300492" y="9424"/>
                    <a:pt x="321015" y="29913"/>
                  </a:cubicBezTo>
                  <a:cubicBezTo>
                    <a:pt x="380347" y="89193"/>
                    <a:pt x="337205" y="46124"/>
                    <a:pt x="260017" y="97465"/>
                  </a:cubicBezTo>
                  <a:lnTo>
                    <a:pt x="193067" y="30626"/>
                  </a:lnTo>
                  <a:cubicBezTo>
                    <a:pt x="210614" y="19479"/>
                    <a:pt x="232340" y="9056"/>
                    <a:pt x="254809" y="6542"/>
                  </a:cubicBezTo>
                  <a:close/>
                  <a:moveTo>
                    <a:pt x="503105" y="953"/>
                  </a:moveTo>
                  <a:cubicBezTo>
                    <a:pt x="515252" y="2468"/>
                    <a:pt x="527216" y="5788"/>
                    <a:pt x="538560" y="10911"/>
                  </a:cubicBezTo>
                  <a:cubicBezTo>
                    <a:pt x="546131" y="14334"/>
                    <a:pt x="547940" y="24224"/>
                    <a:pt x="542083" y="30073"/>
                  </a:cubicBezTo>
                  <a:lnTo>
                    <a:pt x="465709" y="106341"/>
                  </a:lnTo>
                  <a:cubicBezTo>
                    <a:pt x="456424" y="115613"/>
                    <a:pt x="456424" y="130639"/>
                    <a:pt x="465709" y="139911"/>
                  </a:cubicBezTo>
                  <a:lnTo>
                    <a:pt x="542131" y="216227"/>
                  </a:lnTo>
                  <a:cubicBezTo>
                    <a:pt x="547940" y="222028"/>
                    <a:pt x="546178" y="231823"/>
                    <a:pt x="538655" y="235246"/>
                  </a:cubicBezTo>
                  <a:cubicBezTo>
                    <a:pt x="508181" y="249035"/>
                    <a:pt x="473184" y="249844"/>
                    <a:pt x="442187" y="237528"/>
                  </a:cubicBezTo>
                  <a:lnTo>
                    <a:pt x="399238" y="280370"/>
                  </a:lnTo>
                  <a:lnTo>
                    <a:pt x="328482" y="209712"/>
                  </a:lnTo>
                  <a:lnTo>
                    <a:pt x="372240" y="166015"/>
                  </a:lnTo>
                  <a:cubicBezTo>
                    <a:pt x="356051" y="122270"/>
                    <a:pt x="365527" y="71060"/>
                    <a:pt x="400571" y="36064"/>
                  </a:cubicBezTo>
                  <a:cubicBezTo>
                    <a:pt x="428569" y="8106"/>
                    <a:pt x="466664" y="-3592"/>
                    <a:pt x="503105" y="95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íṥḻiḓê">
              <a:extLst>
                <a:ext uri="{FF2B5EF4-FFF2-40B4-BE49-F238E27FC236}">
                  <a16:creationId xmlns:a16="http://schemas.microsoft.com/office/drawing/2014/main" xmlns="" id="{CCBA6064-B35E-448B-B9BC-E62B330680D8}"/>
                </a:ext>
              </a:extLst>
            </p:cNvPr>
            <p:cNvSpPr/>
            <p:nvPr/>
          </p:nvSpPr>
          <p:spPr bwMode="auto">
            <a:xfrm>
              <a:off x="4890594" y="2125497"/>
              <a:ext cx="354618" cy="341152"/>
            </a:xfrm>
            <a:custGeom>
              <a:avLst/>
              <a:gdLst>
                <a:gd name="connsiteX0" fmla="*/ 195114 w 608814"/>
                <a:gd name="connsiteY0" fmla="*/ 351627 h 585693"/>
                <a:gd name="connsiteX1" fmla="*/ 258290 w 608814"/>
                <a:gd name="connsiteY1" fmla="*/ 351627 h 585693"/>
                <a:gd name="connsiteX2" fmla="*/ 282731 w 608814"/>
                <a:gd name="connsiteY2" fmla="*/ 376018 h 585693"/>
                <a:gd name="connsiteX3" fmla="*/ 282731 w 608814"/>
                <a:gd name="connsiteY3" fmla="*/ 561210 h 585693"/>
                <a:gd name="connsiteX4" fmla="*/ 258290 w 608814"/>
                <a:gd name="connsiteY4" fmla="*/ 585693 h 585693"/>
                <a:gd name="connsiteX5" fmla="*/ 195114 w 608814"/>
                <a:gd name="connsiteY5" fmla="*/ 585693 h 585693"/>
                <a:gd name="connsiteX6" fmla="*/ 170673 w 608814"/>
                <a:gd name="connsiteY6" fmla="*/ 561210 h 585693"/>
                <a:gd name="connsiteX7" fmla="*/ 170673 w 608814"/>
                <a:gd name="connsiteY7" fmla="*/ 376018 h 585693"/>
                <a:gd name="connsiteX8" fmla="*/ 195114 w 608814"/>
                <a:gd name="connsiteY8" fmla="*/ 351627 h 585693"/>
                <a:gd name="connsiteX9" fmla="*/ 358100 w 608814"/>
                <a:gd name="connsiteY9" fmla="*/ 249872 h 585693"/>
                <a:gd name="connsiteX10" fmla="*/ 421316 w 608814"/>
                <a:gd name="connsiteY10" fmla="*/ 249872 h 585693"/>
                <a:gd name="connsiteX11" fmla="*/ 445737 w 608814"/>
                <a:gd name="connsiteY11" fmla="*/ 274267 h 585693"/>
                <a:gd name="connsiteX12" fmla="*/ 445737 w 608814"/>
                <a:gd name="connsiteY12" fmla="*/ 561206 h 585693"/>
                <a:gd name="connsiteX13" fmla="*/ 421316 w 608814"/>
                <a:gd name="connsiteY13" fmla="*/ 585693 h 585693"/>
                <a:gd name="connsiteX14" fmla="*/ 358100 w 608814"/>
                <a:gd name="connsiteY14" fmla="*/ 585693 h 585693"/>
                <a:gd name="connsiteX15" fmla="*/ 333679 w 608814"/>
                <a:gd name="connsiteY15" fmla="*/ 561206 h 585693"/>
                <a:gd name="connsiteX16" fmla="*/ 333679 w 608814"/>
                <a:gd name="connsiteY16" fmla="*/ 274267 h 585693"/>
                <a:gd name="connsiteX17" fmla="*/ 358100 w 608814"/>
                <a:gd name="connsiteY17" fmla="*/ 249872 h 585693"/>
                <a:gd name="connsiteX18" fmla="*/ 140260 w 608814"/>
                <a:gd name="connsiteY18" fmla="*/ 224680 h 585693"/>
                <a:gd name="connsiteX19" fmla="*/ 191844 w 608814"/>
                <a:gd name="connsiteY19" fmla="*/ 276122 h 585693"/>
                <a:gd name="connsiteX20" fmla="*/ 140260 w 608814"/>
                <a:gd name="connsiteY20" fmla="*/ 327564 h 585693"/>
                <a:gd name="connsiteX21" fmla="*/ 88676 w 608814"/>
                <a:gd name="connsiteY21" fmla="*/ 276122 h 585693"/>
                <a:gd name="connsiteX22" fmla="*/ 140260 w 608814"/>
                <a:gd name="connsiteY22" fmla="*/ 224680 h 585693"/>
                <a:gd name="connsiteX23" fmla="*/ 521177 w 608814"/>
                <a:gd name="connsiteY23" fmla="*/ 148117 h 585693"/>
                <a:gd name="connsiteX24" fmla="*/ 584301 w 608814"/>
                <a:gd name="connsiteY24" fmla="*/ 148117 h 585693"/>
                <a:gd name="connsiteX25" fmla="*/ 608814 w 608814"/>
                <a:gd name="connsiteY25" fmla="*/ 172601 h 585693"/>
                <a:gd name="connsiteX26" fmla="*/ 608814 w 608814"/>
                <a:gd name="connsiteY26" fmla="*/ 561209 h 585693"/>
                <a:gd name="connsiteX27" fmla="*/ 584301 w 608814"/>
                <a:gd name="connsiteY27" fmla="*/ 585693 h 585693"/>
                <a:gd name="connsiteX28" fmla="*/ 521177 w 608814"/>
                <a:gd name="connsiteY28" fmla="*/ 585693 h 585693"/>
                <a:gd name="connsiteX29" fmla="*/ 496756 w 608814"/>
                <a:gd name="connsiteY29" fmla="*/ 561209 h 585693"/>
                <a:gd name="connsiteX30" fmla="*/ 496756 w 608814"/>
                <a:gd name="connsiteY30" fmla="*/ 172601 h 585693"/>
                <a:gd name="connsiteX31" fmla="*/ 521177 w 608814"/>
                <a:gd name="connsiteY31" fmla="*/ 148117 h 585693"/>
                <a:gd name="connsiteX32" fmla="*/ 116229 w 608814"/>
                <a:gd name="connsiteY32" fmla="*/ 131322 h 585693"/>
                <a:gd name="connsiteX33" fmla="*/ 164246 w 608814"/>
                <a:gd name="connsiteY33" fmla="*/ 131322 h 585693"/>
                <a:gd name="connsiteX34" fmla="*/ 184061 w 608814"/>
                <a:gd name="connsiteY34" fmla="*/ 151113 h 585693"/>
                <a:gd name="connsiteX35" fmla="*/ 184061 w 608814"/>
                <a:gd name="connsiteY35" fmla="*/ 171457 h 585693"/>
                <a:gd name="connsiteX36" fmla="*/ 208669 w 608814"/>
                <a:gd name="connsiteY36" fmla="*/ 186094 h 585693"/>
                <a:gd name="connsiteX37" fmla="*/ 226641 w 608814"/>
                <a:gd name="connsiteY37" fmla="*/ 175692 h 585693"/>
                <a:gd name="connsiteX38" fmla="*/ 253737 w 608814"/>
                <a:gd name="connsiteY38" fmla="*/ 182964 h 585693"/>
                <a:gd name="connsiteX39" fmla="*/ 277792 w 608814"/>
                <a:gd name="connsiteY39" fmla="*/ 224572 h 585693"/>
                <a:gd name="connsiteX40" fmla="*/ 279727 w 608814"/>
                <a:gd name="connsiteY40" fmla="*/ 239577 h 585693"/>
                <a:gd name="connsiteX41" fmla="*/ 270511 w 608814"/>
                <a:gd name="connsiteY41" fmla="*/ 251544 h 585693"/>
                <a:gd name="connsiteX42" fmla="*/ 252355 w 608814"/>
                <a:gd name="connsiteY42" fmla="*/ 262038 h 585693"/>
                <a:gd name="connsiteX43" fmla="*/ 253829 w 608814"/>
                <a:gd name="connsiteY43" fmla="*/ 276122 h 585693"/>
                <a:gd name="connsiteX44" fmla="*/ 252355 w 608814"/>
                <a:gd name="connsiteY44" fmla="*/ 290206 h 585693"/>
                <a:gd name="connsiteX45" fmla="*/ 270511 w 608814"/>
                <a:gd name="connsiteY45" fmla="*/ 300700 h 585693"/>
                <a:gd name="connsiteX46" fmla="*/ 278714 w 608814"/>
                <a:gd name="connsiteY46" fmla="*/ 325094 h 585693"/>
                <a:gd name="connsiteX47" fmla="*/ 258253 w 608814"/>
                <a:gd name="connsiteY47" fmla="*/ 321136 h 585693"/>
                <a:gd name="connsiteX48" fmla="*/ 195858 w 608814"/>
                <a:gd name="connsiteY48" fmla="*/ 321136 h 585693"/>
                <a:gd name="connsiteX49" fmla="*/ 212171 w 608814"/>
                <a:gd name="connsiteY49" fmla="*/ 276122 h 585693"/>
                <a:gd name="connsiteX50" fmla="*/ 140191 w 608814"/>
                <a:gd name="connsiteY50" fmla="*/ 204320 h 585693"/>
                <a:gd name="connsiteX51" fmla="*/ 68304 w 608814"/>
                <a:gd name="connsiteY51" fmla="*/ 276122 h 585693"/>
                <a:gd name="connsiteX52" fmla="*/ 140191 w 608814"/>
                <a:gd name="connsiteY52" fmla="*/ 348016 h 585693"/>
                <a:gd name="connsiteX53" fmla="*/ 148486 w 608814"/>
                <a:gd name="connsiteY53" fmla="*/ 347095 h 585693"/>
                <a:gd name="connsiteX54" fmla="*/ 140099 w 608814"/>
                <a:gd name="connsiteY54" fmla="*/ 376000 h 585693"/>
                <a:gd name="connsiteX55" fmla="*/ 140099 w 608814"/>
                <a:gd name="connsiteY55" fmla="*/ 420922 h 585693"/>
                <a:gd name="connsiteX56" fmla="*/ 116229 w 608814"/>
                <a:gd name="connsiteY56" fmla="*/ 420922 h 585693"/>
                <a:gd name="connsiteX57" fmla="*/ 96413 w 608814"/>
                <a:gd name="connsiteY57" fmla="*/ 401131 h 585693"/>
                <a:gd name="connsiteX58" fmla="*/ 96413 w 608814"/>
                <a:gd name="connsiteY58" fmla="*/ 380787 h 585693"/>
                <a:gd name="connsiteX59" fmla="*/ 71806 w 608814"/>
                <a:gd name="connsiteY59" fmla="*/ 366150 h 585693"/>
                <a:gd name="connsiteX60" fmla="*/ 53742 w 608814"/>
                <a:gd name="connsiteY60" fmla="*/ 376552 h 585693"/>
                <a:gd name="connsiteX61" fmla="*/ 38719 w 608814"/>
                <a:gd name="connsiteY61" fmla="*/ 378577 h 585693"/>
                <a:gd name="connsiteX62" fmla="*/ 26738 w 608814"/>
                <a:gd name="connsiteY62" fmla="*/ 369372 h 585693"/>
                <a:gd name="connsiteX63" fmla="*/ 2683 w 608814"/>
                <a:gd name="connsiteY63" fmla="*/ 327764 h 585693"/>
                <a:gd name="connsiteX64" fmla="*/ 9872 w 608814"/>
                <a:gd name="connsiteY64" fmla="*/ 300700 h 585693"/>
                <a:gd name="connsiteX65" fmla="*/ 28120 w 608814"/>
                <a:gd name="connsiteY65" fmla="*/ 290206 h 585693"/>
                <a:gd name="connsiteX66" fmla="*/ 26645 w 608814"/>
                <a:gd name="connsiteY66" fmla="*/ 276122 h 585693"/>
                <a:gd name="connsiteX67" fmla="*/ 28120 w 608814"/>
                <a:gd name="connsiteY67" fmla="*/ 262038 h 585693"/>
                <a:gd name="connsiteX68" fmla="*/ 9872 w 608814"/>
                <a:gd name="connsiteY68" fmla="*/ 251544 h 585693"/>
                <a:gd name="connsiteX69" fmla="*/ 2683 w 608814"/>
                <a:gd name="connsiteY69" fmla="*/ 224572 h 585693"/>
                <a:gd name="connsiteX70" fmla="*/ 26738 w 608814"/>
                <a:gd name="connsiteY70" fmla="*/ 182964 h 585693"/>
                <a:gd name="connsiteX71" fmla="*/ 38719 w 608814"/>
                <a:gd name="connsiteY71" fmla="*/ 173759 h 585693"/>
                <a:gd name="connsiteX72" fmla="*/ 53742 w 608814"/>
                <a:gd name="connsiteY72" fmla="*/ 175692 h 585693"/>
                <a:gd name="connsiteX73" fmla="*/ 71806 w 608814"/>
                <a:gd name="connsiteY73" fmla="*/ 186094 h 585693"/>
                <a:gd name="connsiteX74" fmla="*/ 96413 w 608814"/>
                <a:gd name="connsiteY74" fmla="*/ 171457 h 585693"/>
                <a:gd name="connsiteX75" fmla="*/ 96413 w 608814"/>
                <a:gd name="connsiteY75" fmla="*/ 151113 h 585693"/>
                <a:gd name="connsiteX76" fmla="*/ 116229 w 608814"/>
                <a:gd name="connsiteY76" fmla="*/ 131322 h 585693"/>
                <a:gd name="connsiteX77" fmla="*/ 445756 w 608814"/>
                <a:gd name="connsiteY77" fmla="*/ 83476 h 585693"/>
                <a:gd name="connsiteX78" fmla="*/ 414140 w 608814"/>
                <a:gd name="connsiteY78" fmla="*/ 115044 h 585693"/>
                <a:gd name="connsiteX79" fmla="*/ 445756 w 608814"/>
                <a:gd name="connsiteY79" fmla="*/ 146520 h 585693"/>
                <a:gd name="connsiteX80" fmla="*/ 477371 w 608814"/>
                <a:gd name="connsiteY80" fmla="*/ 115044 h 585693"/>
                <a:gd name="connsiteX81" fmla="*/ 445756 w 608814"/>
                <a:gd name="connsiteY81" fmla="*/ 83476 h 585693"/>
                <a:gd name="connsiteX82" fmla="*/ 426676 w 608814"/>
                <a:gd name="connsiteY82" fmla="*/ 0 h 585693"/>
                <a:gd name="connsiteX83" fmla="*/ 464835 w 608814"/>
                <a:gd name="connsiteY83" fmla="*/ 0 h 585693"/>
                <a:gd name="connsiteX84" fmla="*/ 480597 w 608814"/>
                <a:gd name="connsiteY84" fmla="*/ 15738 h 585693"/>
                <a:gd name="connsiteX85" fmla="*/ 480597 w 608814"/>
                <a:gd name="connsiteY85" fmla="*/ 31936 h 585693"/>
                <a:gd name="connsiteX86" fmla="*/ 500138 w 608814"/>
                <a:gd name="connsiteY86" fmla="*/ 43533 h 585693"/>
                <a:gd name="connsiteX87" fmla="*/ 514425 w 608814"/>
                <a:gd name="connsiteY87" fmla="*/ 35249 h 585693"/>
                <a:gd name="connsiteX88" fmla="*/ 535901 w 608814"/>
                <a:gd name="connsiteY88" fmla="*/ 40956 h 585693"/>
                <a:gd name="connsiteX89" fmla="*/ 554981 w 608814"/>
                <a:gd name="connsiteY89" fmla="*/ 73996 h 585693"/>
                <a:gd name="connsiteX90" fmla="*/ 556640 w 608814"/>
                <a:gd name="connsiteY90" fmla="*/ 85961 h 585693"/>
                <a:gd name="connsiteX91" fmla="*/ 549266 w 608814"/>
                <a:gd name="connsiteY91" fmla="*/ 95440 h 585693"/>
                <a:gd name="connsiteX92" fmla="*/ 534887 w 608814"/>
                <a:gd name="connsiteY92" fmla="*/ 103815 h 585693"/>
                <a:gd name="connsiteX93" fmla="*/ 535993 w 608814"/>
                <a:gd name="connsiteY93" fmla="*/ 115044 h 585693"/>
                <a:gd name="connsiteX94" fmla="*/ 535717 w 608814"/>
                <a:gd name="connsiteY94" fmla="*/ 117621 h 585693"/>
                <a:gd name="connsiteX95" fmla="*/ 521153 w 608814"/>
                <a:gd name="connsiteY95" fmla="*/ 117621 h 585693"/>
                <a:gd name="connsiteX96" fmla="*/ 466126 w 608814"/>
                <a:gd name="connsiteY96" fmla="*/ 172565 h 585693"/>
                <a:gd name="connsiteX97" fmla="*/ 466126 w 608814"/>
                <a:gd name="connsiteY97" fmla="*/ 229719 h 585693"/>
                <a:gd name="connsiteX98" fmla="*/ 466126 w 608814"/>
                <a:gd name="connsiteY98" fmla="*/ 242604 h 585693"/>
                <a:gd name="connsiteX99" fmla="*/ 453590 w 608814"/>
                <a:gd name="connsiteY99" fmla="*/ 229995 h 585693"/>
                <a:gd name="connsiteX100" fmla="*/ 421330 w 608814"/>
                <a:gd name="connsiteY100" fmla="*/ 219319 h 585693"/>
                <a:gd name="connsiteX101" fmla="*/ 411928 w 608814"/>
                <a:gd name="connsiteY101" fmla="*/ 219319 h 585693"/>
                <a:gd name="connsiteX102" fmla="*/ 410914 w 608814"/>
                <a:gd name="connsiteY102" fmla="*/ 214257 h 585693"/>
                <a:gd name="connsiteX103" fmla="*/ 410914 w 608814"/>
                <a:gd name="connsiteY103" fmla="*/ 198059 h 585693"/>
                <a:gd name="connsiteX104" fmla="*/ 391373 w 608814"/>
                <a:gd name="connsiteY104" fmla="*/ 186463 h 585693"/>
                <a:gd name="connsiteX105" fmla="*/ 377086 w 608814"/>
                <a:gd name="connsiteY105" fmla="*/ 194746 h 585693"/>
                <a:gd name="connsiteX106" fmla="*/ 365104 w 608814"/>
                <a:gd name="connsiteY106" fmla="*/ 196310 h 585693"/>
                <a:gd name="connsiteX107" fmla="*/ 355610 w 608814"/>
                <a:gd name="connsiteY107" fmla="*/ 189040 h 585693"/>
                <a:gd name="connsiteX108" fmla="*/ 336530 w 608814"/>
                <a:gd name="connsiteY108" fmla="*/ 155999 h 585693"/>
                <a:gd name="connsiteX109" fmla="*/ 342245 w 608814"/>
                <a:gd name="connsiteY109" fmla="*/ 134463 h 585693"/>
                <a:gd name="connsiteX110" fmla="*/ 356716 w 608814"/>
                <a:gd name="connsiteY110" fmla="*/ 126180 h 585693"/>
                <a:gd name="connsiteX111" fmla="*/ 355518 w 608814"/>
                <a:gd name="connsiteY111" fmla="*/ 115044 h 585693"/>
                <a:gd name="connsiteX112" fmla="*/ 356716 w 608814"/>
                <a:gd name="connsiteY112" fmla="*/ 103815 h 585693"/>
                <a:gd name="connsiteX113" fmla="*/ 342245 w 608814"/>
                <a:gd name="connsiteY113" fmla="*/ 95440 h 585693"/>
                <a:gd name="connsiteX114" fmla="*/ 336530 w 608814"/>
                <a:gd name="connsiteY114" fmla="*/ 73996 h 585693"/>
                <a:gd name="connsiteX115" fmla="*/ 355610 w 608814"/>
                <a:gd name="connsiteY115" fmla="*/ 40956 h 585693"/>
                <a:gd name="connsiteX116" fmla="*/ 365104 w 608814"/>
                <a:gd name="connsiteY116" fmla="*/ 33685 h 585693"/>
                <a:gd name="connsiteX117" fmla="*/ 377086 w 608814"/>
                <a:gd name="connsiteY117" fmla="*/ 35249 h 585693"/>
                <a:gd name="connsiteX118" fmla="*/ 391373 w 608814"/>
                <a:gd name="connsiteY118" fmla="*/ 43533 h 585693"/>
                <a:gd name="connsiteX119" fmla="*/ 410914 w 608814"/>
                <a:gd name="connsiteY119" fmla="*/ 31936 h 585693"/>
                <a:gd name="connsiteX120" fmla="*/ 410914 w 608814"/>
                <a:gd name="connsiteY120" fmla="*/ 15738 h 585693"/>
                <a:gd name="connsiteX121" fmla="*/ 426676 w 608814"/>
                <a:gd name="connsiteY121" fmla="*/ 0 h 58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608814" h="585693">
                  <a:moveTo>
                    <a:pt x="195114" y="351627"/>
                  </a:moveTo>
                  <a:lnTo>
                    <a:pt x="258290" y="351627"/>
                  </a:lnTo>
                  <a:cubicBezTo>
                    <a:pt x="271848" y="351627"/>
                    <a:pt x="282731" y="362580"/>
                    <a:pt x="282731" y="376018"/>
                  </a:cubicBezTo>
                  <a:lnTo>
                    <a:pt x="282731" y="561210"/>
                  </a:lnTo>
                  <a:cubicBezTo>
                    <a:pt x="282731" y="574740"/>
                    <a:pt x="271848" y="585693"/>
                    <a:pt x="258290" y="585693"/>
                  </a:cubicBezTo>
                  <a:lnTo>
                    <a:pt x="195114" y="585693"/>
                  </a:lnTo>
                  <a:cubicBezTo>
                    <a:pt x="181556" y="585693"/>
                    <a:pt x="170673" y="574740"/>
                    <a:pt x="170673" y="561210"/>
                  </a:cubicBezTo>
                  <a:lnTo>
                    <a:pt x="170673" y="376018"/>
                  </a:lnTo>
                  <a:cubicBezTo>
                    <a:pt x="170673" y="362580"/>
                    <a:pt x="181556" y="351627"/>
                    <a:pt x="195114" y="351627"/>
                  </a:cubicBezTo>
                  <a:close/>
                  <a:moveTo>
                    <a:pt x="358100" y="249872"/>
                  </a:moveTo>
                  <a:lnTo>
                    <a:pt x="421316" y="249872"/>
                  </a:lnTo>
                  <a:cubicBezTo>
                    <a:pt x="434771" y="249872"/>
                    <a:pt x="445737" y="260735"/>
                    <a:pt x="445737" y="274267"/>
                  </a:cubicBezTo>
                  <a:lnTo>
                    <a:pt x="445737" y="561206"/>
                  </a:lnTo>
                  <a:cubicBezTo>
                    <a:pt x="445737" y="574738"/>
                    <a:pt x="434771" y="585693"/>
                    <a:pt x="421316" y="585693"/>
                  </a:cubicBezTo>
                  <a:lnTo>
                    <a:pt x="358100" y="585693"/>
                  </a:lnTo>
                  <a:cubicBezTo>
                    <a:pt x="344645" y="585693"/>
                    <a:pt x="333679" y="574738"/>
                    <a:pt x="333679" y="561206"/>
                  </a:cubicBezTo>
                  <a:lnTo>
                    <a:pt x="333679" y="274267"/>
                  </a:lnTo>
                  <a:cubicBezTo>
                    <a:pt x="333679" y="260735"/>
                    <a:pt x="344645" y="249872"/>
                    <a:pt x="358100" y="249872"/>
                  </a:cubicBezTo>
                  <a:close/>
                  <a:moveTo>
                    <a:pt x="140260" y="224680"/>
                  </a:moveTo>
                  <a:cubicBezTo>
                    <a:pt x="168749" y="224680"/>
                    <a:pt x="191844" y="247711"/>
                    <a:pt x="191844" y="276122"/>
                  </a:cubicBezTo>
                  <a:cubicBezTo>
                    <a:pt x="191844" y="304533"/>
                    <a:pt x="168749" y="327564"/>
                    <a:pt x="140260" y="327564"/>
                  </a:cubicBezTo>
                  <a:cubicBezTo>
                    <a:pt x="111771" y="327564"/>
                    <a:pt x="88676" y="304533"/>
                    <a:pt x="88676" y="276122"/>
                  </a:cubicBezTo>
                  <a:cubicBezTo>
                    <a:pt x="88676" y="247711"/>
                    <a:pt x="111771" y="224680"/>
                    <a:pt x="140260" y="224680"/>
                  </a:cubicBezTo>
                  <a:close/>
                  <a:moveTo>
                    <a:pt x="521177" y="148117"/>
                  </a:moveTo>
                  <a:lnTo>
                    <a:pt x="584301" y="148117"/>
                  </a:lnTo>
                  <a:cubicBezTo>
                    <a:pt x="597848" y="148117"/>
                    <a:pt x="608814" y="159070"/>
                    <a:pt x="608814" y="172601"/>
                  </a:cubicBezTo>
                  <a:lnTo>
                    <a:pt x="608814" y="561209"/>
                  </a:lnTo>
                  <a:cubicBezTo>
                    <a:pt x="608814" y="574740"/>
                    <a:pt x="597848" y="585693"/>
                    <a:pt x="584301" y="585693"/>
                  </a:cubicBezTo>
                  <a:lnTo>
                    <a:pt x="521177" y="585693"/>
                  </a:lnTo>
                  <a:cubicBezTo>
                    <a:pt x="507722" y="585693"/>
                    <a:pt x="496756" y="574740"/>
                    <a:pt x="496756" y="561209"/>
                  </a:cubicBezTo>
                  <a:lnTo>
                    <a:pt x="496756" y="172601"/>
                  </a:lnTo>
                  <a:cubicBezTo>
                    <a:pt x="496756" y="159070"/>
                    <a:pt x="507722" y="148117"/>
                    <a:pt x="521177" y="148117"/>
                  </a:cubicBezTo>
                  <a:close/>
                  <a:moveTo>
                    <a:pt x="116229" y="131322"/>
                  </a:moveTo>
                  <a:lnTo>
                    <a:pt x="164246" y="131322"/>
                  </a:lnTo>
                  <a:cubicBezTo>
                    <a:pt x="175214" y="131322"/>
                    <a:pt x="184061" y="140159"/>
                    <a:pt x="184061" y="151113"/>
                  </a:cubicBezTo>
                  <a:lnTo>
                    <a:pt x="184061" y="171457"/>
                  </a:lnTo>
                  <a:cubicBezTo>
                    <a:pt x="193001" y="175231"/>
                    <a:pt x="201019" y="180386"/>
                    <a:pt x="208669" y="186094"/>
                  </a:cubicBezTo>
                  <a:lnTo>
                    <a:pt x="226641" y="175692"/>
                  </a:lnTo>
                  <a:cubicBezTo>
                    <a:pt x="236134" y="170261"/>
                    <a:pt x="248300" y="173482"/>
                    <a:pt x="253737" y="182964"/>
                  </a:cubicBezTo>
                  <a:lnTo>
                    <a:pt x="277792" y="224572"/>
                  </a:lnTo>
                  <a:cubicBezTo>
                    <a:pt x="280465" y="229083"/>
                    <a:pt x="281110" y="234514"/>
                    <a:pt x="279727" y="239577"/>
                  </a:cubicBezTo>
                  <a:cubicBezTo>
                    <a:pt x="278437" y="244640"/>
                    <a:pt x="275119" y="248966"/>
                    <a:pt x="270511" y="251544"/>
                  </a:cubicBezTo>
                  <a:lnTo>
                    <a:pt x="252355" y="262038"/>
                  </a:lnTo>
                  <a:cubicBezTo>
                    <a:pt x="253000" y="266733"/>
                    <a:pt x="253829" y="271335"/>
                    <a:pt x="253829" y="276122"/>
                  </a:cubicBezTo>
                  <a:cubicBezTo>
                    <a:pt x="253829" y="281001"/>
                    <a:pt x="253000" y="285604"/>
                    <a:pt x="252355" y="290206"/>
                  </a:cubicBezTo>
                  <a:lnTo>
                    <a:pt x="270511" y="300700"/>
                  </a:lnTo>
                  <a:cubicBezTo>
                    <a:pt x="279174" y="305671"/>
                    <a:pt x="282308" y="316165"/>
                    <a:pt x="278714" y="325094"/>
                  </a:cubicBezTo>
                  <a:cubicBezTo>
                    <a:pt x="272354" y="322609"/>
                    <a:pt x="265442" y="321136"/>
                    <a:pt x="258253" y="321136"/>
                  </a:cubicBezTo>
                  <a:lnTo>
                    <a:pt x="195858" y="321136"/>
                  </a:lnTo>
                  <a:cubicBezTo>
                    <a:pt x="205904" y="308709"/>
                    <a:pt x="212171" y="293244"/>
                    <a:pt x="212171" y="276122"/>
                  </a:cubicBezTo>
                  <a:cubicBezTo>
                    <a:pt x="212171" y="236539"/>
                    <a:pt x="179914" y="204320"/>
                    <a:pt x="140191" y="204320"/>
                  </a:cubicBezTo>
                  <a:cubicBezTo>
                    <a:pt x="100561" y="204320"/>
                    <a:pt x="68304" y="236539"/>
                    <a:pt x="68304" y="276122"/>
                  </a:cubicBezTo>
                  <a:cubicBezTo>
                    <a:pt x="68304" y="315797"/>
                    <a:pt x="100561" y="348016"/>
                    <a:pt x="140191" y="348016"/>
                  </a:cubicBezTo>
                  <a:cubicBezTo>
                    <a:pt x="143048" y="348016"/>
                    <a:pt x="145721" y="347463"/>
                    <a:pt x="148486" y="347095"/>
                  </a:cubicBezTo>
                  <a:cubicBezTo>
                    <a:pt x="143233" y="355564"/>
                    <a:pt x="140099" y="365414"/>
                    <a:pt x="140099" y="376000"/>
                  </a:cubicBezTo>
                  <a:lnTo>
                    <a:pt x="140099" y="420922"/>
                  </a:lnTo>
                  <a:lnTo>
                    <a:pt x="116229" y="420922"/>
                  </a:lnTo>
                  <a:cubicBezTo>
                    <a:pt x="105261" y="420922"/>
                    <a:pt x="96413" y="412085"/>
                    <a:pt x="96413" y="401131"/>
                  </a:cubicBezTo>
                  <a:lnTo>
                    <a:pt x="96413" y="380787"/>
                  </a:lnTo>
                  <a:cubicBezTo>
                    <a:pt x="87474" y="377013"/>
                    <a:pt x="79455" y="371950"/>
                    <a:pt x="71806" y="366150"/>
                  </a:cubicBezTo>
                  <a:lnTo>
                    <a:pt x="53742" y="376552"/>
                  </a:lnTo>
                  <a:cubicBezTo>
                    <a:pt x="49226" y="379222"/>
                    <a:pt x="43788" y="379866"/>
                    <a:pt x="38719" y="378577"/>
                  </a:cubicBezTo>
                  <a:cubicBezTo>
                    <a:pt x="33650" y="377197"/>
                    <a:pt x="29318" y="373883"/>
                    <a:pt x="26738" y="369372"/>
                  </a:cubicBezTo>
                  <a:lnTo>
                    <a:pt x="2683" y="327764"/>
                  </a:lnTo>
                  <a:cubicBezTo>
                    <a:pt x="-2847" y="318282"/>
                    <a:pt x="471" y="306131"/>
                    <a:pt x="9872" y="300700"/>
                  </a:cubicBezTo>
                  <a:lnTo>
                    <a:pt x="28120" y="290206"/>
                  </a:lnTo>
                  <a:cubicBezTo>
                    <a:pt x="27475" y="285604"/>
                    <a:pt x="26645" y="281001"/>
                    <a:pt x="26645" y="276122"/>
                  </a:cubicBezTo>
                  <a:cubicBezTo>
                    <a:pt x="26645" y="271335"/>
                    <a:pt x="27475" y="266733"/>
                    <a:pt x="28120" y="262038"/>
                  </a:cubicBezTo>
                  <a:lnTo>
                    <a:pt x="9872" y="251544"/>
                  </a:lnTo>
                  <a:cubicBezTo>
                    <a:pt x="471" y="246113"/>
                    <a:pt x="-2847" y="233962"/>
                    <a:pt x="2683" y="224572"/>
                  </a:cubicBezTo>
                  <a:lnTo>
                    <a:pt x="26738" y="182964"/>
                  </a:lnTo>
                  <a:cubicBezTo>
                    <a:pt x="29318" y="178361"/>
                    <a:pt x="33650" y="175139"/>
                    <a:pt x="38719" y="173759"/>
                  </a:cubicBezTo>
                  <a:cubicBezTo>
                    <a:pt x="43788" y="172378"/>
                    <a:pt x="49226" y="173114"/>
                    <a:pt x="53742" y="175692"/>
                  </a:cubicBezTo>
                  <a:lnTo>
                    <a:pt x="71806" y="186094"/>
                  </a:lnTo>
                  <a:cubicBezTo>
                    <a:pt x="79455" y="180386"/>
                    <a:pt x="87474" y="175231"/>
                    <a:pt x="96413" y="171457"/>
                  </a:cubicBezTo>
                  <a:lnTo>
                    <a:pt x="96413" y="151113"/>
                  </a:lnTo>
                  <a:cubicBezTo>
                    <a:pt x="96413" y="140159"/>
                    <a:pt x="105261" y="131322"/>
                    <a:pt x="116229" y="131322"/>
                  </a:cubicBezTo>
                  <a:close/>
                  <a:moveTo>
                    <a:pt x="445756" y="83476"/>
                  </a:moveTo>
                  <a:cubicBezTo>
                    <a:pt x="428335" y="83476"/>
                    <a:pt x="414140" y="97557"/>
                    <a:pt x="414140" y="115044"/>
                  </a:cubicBezTo>
                  <a:cubicBezTo>
                    <a:pt x="414140" y="132438"/>
                    <a:pt x="428335" y="146520"/>
                    <a:pt x="445756" y="146520"/>
                  </a:cubicBezTo>
                  <a:cubicBezTo>
                    <a:pt x="463176" y="146520"/>
                    <a:pt x="477371" y="132438"/>
                    <a:pt x="477371" y="115044"/>
                  </a:cubicBezTo>
                  <a:cubicBezTo>
                    <a:pt x="477371" y="97557"/>
                    <a:pt x="463176" y="83476"/>
                    <a:pt x="445756" y="83476"/>
                  </a:cubicBezTo>
                  <a:close/>
                  <a:moveTo>
                    <a:pt x="426676" y="0"/>
                  </a:moveTo>
                  <a:lnTo>
                    <a:pt x="464835" y="0"/>
                  </a:lnTo>
                  <a:cubicBezTo>
                    <a:pt x="473500" y="0"/>
                    <a:pt x="480597" y="7087"/>
                    <a:pt x="480597" y="15738"/>
                  </a:cubicBezTo>
                  <a:lnTo>
                    <a:pt x="480597" y="31936"/>
                  </a:lnTo>
                  <a:cubicBezTo>
                    <a:pt x="487694" y="34881"/>
                    <a:pt x="494054" y="38931"/>
                    <a:pt x="500138" y="43533"/>
                  </a:cubicBezTo>
                  <a:lnTo>
                    <a:pt x="514425" y="35249"/>
                  </a:lnTo>
                  <a:cubicBezTo>
                    <a:pt x="521983" y="30924"/>
                    <a:pt x="531569" y="33501"/>
                    <a:pt x="535901" y="40956"/>
                  </a:cubicBezTo>
                  <a:lnTo>
                    <a:pt x="554981" y="73996"/>
                  </a:lnTo>
                  <a:cubicBezTo>
                    <a:pt x="557101" y="77585"/>
                    <a:pt x="557654" y="81911"/>
                    <a:pt x="556640" y="85961"/>
                  </a:cubicBezTo>
                  <a:cubicBezTo>
                    <a:pt x="555534" y="89918"/>
                    <a:pt x="552861" y="93415"/>
                    <a:pt x="549266" y="95440"/>
                  </a:cubicBezTo>
                  <a:lnTo>
                    <a:pt x="534887" y="103815"/>
                  </a:lnTo>
                  <a:cubicBezTo>
                    <a:pt x="535348" y="107497"/>
                    <a:pt x="535993" y="111178"/>
                    <a:pt x="535993" y="115044"/>
                  </a:cubicBezTo>
                  <a:cubicBezTo>
                    <a:pt x="535993" y="115872"/>
                    <a:pt x="535809" y="116700"/>
                    <a:pt x="535717" y="117621"/>
                  </a:cubicBezTo>
                  <a:lnTo>
                    <a:pt x="521153" y="117621"/>
                  </a:lnTo>
                  <a:cubicBezTo>
                    <a:pt x="490828" y="117621"/>
                    <a:pt x="466126" y="142286"/>
                    <a:pt x="466126" y="172565"/>
                  </a:cubicBezTo>
                  <a:lnTo>
                    <a:pt x="466126" y="229719"/>
                  </a:lnTo>
                  <a:lnTo>
                    <a:pt x="466126" y="242604"/>
                  </a:lnTo>
                  <a:cubicBezTo>
                    <a:pt x="462715" y="237726"/>
                    <a:pt x="458383" y="233493"/>
                    <a:pt x="453590" y="229995"/>
                  </a:cubicBezTo>
                  <a:cubicBezTo>
                    <a:pt x="444465" y="223369"/>
                    <a:pt x="433404" y="219319"/>
                    <a:pt x="421330" y="219319"/>
                  </a:cubicBezTo>
                  <a:lnTo>
                    <a:pt x="411928" y="219319"/>
                  </a:lnTo>
                  <a:cubicBezTo>
                    <a:pt x="411375" y="217755"/>
                    <a:pt x="410914" y="216098"/>
                    <a:pt x="410914" y="214257"/>
                  </a:cubicBezTo>
                  <a:lnTo>
                    <a:pt x="410914" y="198059"/>
                  </a:lnTo>
                  <a:cubicBezTo>
                    <a:pt x="403817" y="195114"/>
                    <a:pt x="397457" y="191064"/>
                    <a:pt x="391373" y="186463"/>
                  </a:cubicBezTo>
                  <a:lnTo>
                    <a:pt x="377086" y="194746"/>
                  </a:lnTo>
                  <a:cubicBezTo>
                    <a:pt x="373492" y="196863"/>
                    <a:pt x="369160" y="197415"/>
                    <a:pt x="365104" y="196310"/>
                  </a:cubicBezTo>
                  <a:cubicBezTo>
                    <a:pt x="361140" y="195206"/>
                    <a:pt x="357638" y="192629"/>
                    <a:pt x="355610" y="189040"/>
                  </a:cubicBezTo>
                  <a:lnTo>
                    <a:pt x="336530" y="155999"/>
                  </a:lnTo>
                  <a:cubicBezTo>
                    <a:pt x="332198" y="148452"/>
                    <a:pt x="334687" y="138881"/>
                    <a:pt x="342245" y="134463"/>
                  </a:cubicBezTo>
                  <a:lnTo>
                    <a:pt x="356716" y="126180"/>
                  </a:lnTo>
                  <a:cubicBezTo>
                    <a:pt x="356163" y="122498"/>
                    <a:pt x="355518" y="118817"/>
                    <a:pt x="355518" y="115044"/>
                  </a:cubicBezTo>
                  <a:cubicBezTo>
                    <a:pt x="355518" y="111178"/>
                    <a:pt x="356163" y="107497"/>
                    <a:pt x="356716" y="103815"/>
                  </a:cubicBezTo>
                  <a:lnTo>
                    <a:pt x="342245" y="95440"/>
                  </a:lnTo>
                  <a:cubicBezTo>
                    <a:pt x="334687" y="91115"/>
                    <a:pt x="332198" y="81543"/>
                    <a:pt x="336530" y="73996"/>
                  </a:cubicBezTo>
                  <a:lnTo>
                    <a:pt x="355610" y="40956"/>
                  </a:lnTo>
                  <a:cubicBezTo>
                    <a:pt x="357638" y="37366"/>
                    <a:pt x="361140" y="34789"/>
                    <a:pt x="365104" y="33685"/>
                  </a:cubicBezTo>
                  <a:cubicBezTo>
                    <a:pt x="369160" y="32580"/>
                    <a:pt x="373492" y="33133"/>
                    <a:pt x="377086" y="35249"/>
                  </a:cubicBezTo>
                  <a:lnTo>
                    <a:pt x="391373" y="43533"/>
                  </a:lnTo>
                  <a:cubicBezTo>
                    <a:pt x="397457" y="38931"/>
                    <a:pt x="403817" y="34881"/>
                    <a:pt x="410914" y="31936"/>
                  </a:cubicBezTo>
                  <a:lnTo>
                    <a:pt x="410914" y="15738"/>
                  </a:lnTo>
                  <a:cubicBezTo>
                    <a:pt x="410914" y="7087"/>
                    <a:pt x="418011" y="0"/>
                    <a:pt x="426676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îṥľïḑe">
              <a:extLst>
                <a:ext uri="{FF2B5EF4-FFF2-40B4-BE49-F238E27FC236}">
                  <a16:creationId xmlns:a16="http://schemas.microsoft.com/office/drawing/2014/main" xmlns="" id="{7DD73817-BF42-40F6-A251-584C4E66EC0F}"/>
                </a:ext>
              </a:extLst>
            </p:cNvPr>
            <p:cNvSpPr/>
            <p:nvPr/>
          </p:nvSpPr>
          <p:spPr bwMode="auto">
            <a:xfrm>
              <a:off x="7976021" y="3632866"/>
              <a:ext cx="354620" cy="353956"/>
            </a:xfrm>
            <a:custGeom>
              <a:avLst/>
              <a:gdLst>
                <a:gd name="connsiteX0" fmla="*/ 290910 w 605702"/>
                <a:gd name="connsiteY0" fmla="*/ 156336 h 604568"/>
                <a:gd name="connsiteX1" fmla="*/ 335849 w 605702"/>
                <a:gd name="connsiteY1" fmla="*/ 164992 h 604568"/>
                <a:gd name="connsiteX2" fmla="*/ 288310 w 605702"/>
                <a:gd name="connsiteY2" fmla="*/ 212456 h 604568"/>
                <a:gd name="connsiteX3" fmla="*/ 203632 w 605702"/>
                <a:gd name="connsiteY3" fmla="*/ 244717 h 604568"/>
                <a:gd name="connsiteX4" fmla="*/ 203632 w 605702"/>
                <a:gd name="connsiteY4" fmla="*/ 401388 h 604568"/>
                <a:gd name="connsiteX5" fmla="*/ 360547 w 605702"/>
                <a:gd name="connsiteY5" fmla="*/ 401388 h 604568"/>
                <a:gd name="connsiteX6" fmla="*/ 392859 w 605702"/>
                <a:gd name="connsiteY6" fmla="*/ 316749 h 604568"/>
                <a:gd name="connsiteX7" fmla="*/ 440397 w 605702"/>
                <a:gd name="connsiteY7" fmla="*/ 269284 h 604568"/>
                <a:gd name="connsiteX8" fmla="*/ 400287 w 605702"/>
                <a:gd name="connsiteY8" fmla="*/ 441065 h 604568"/>
                <a:gd name="connsiteX9" fmla="*/ 163892 w 605702"/>
                <a:gd name="connsiteY9" fmla="*/ 441065 h 604568"/>
                <a:gd name="connsiteX10" fmla="*/ 163892 w 605702"/>
                <a:gd name="connsiteY10" fmla="*/ 205040 h 604568"/>
                <a:gd name="connsiteX11" fmla="*/ 290910 w 605702"/>
                <a:gd name="connsiteY11" fmla="*/ 156336 h 604568"/>
                <a:gd name="connsiteX12" fmla="*/ 246542 w 605702"/>
                <a:gd name="connsiteY12" fmla="*/ 43775 h 604568"/>
                <a:gd name="connsiteX13" fmla="*/ 422196 w 605702"/>
                <a:gd name="connsiteY13" fmla="*/ 78723 h 604568"/>
                <a:gd name="connsiteX14" fmla="*/ 376794 w 605702"/>
                <a:gd name="connsiteY14" fmla="*/ 124054 h 604568"/>
                <a:gd name="connsiteX15" fmla="*/ 126109 w 605702"/>
                <a:gd name="connsiteY15" fmla="*/ 167345 h 604568"/>
                <a:gd name="connsiteX16" fmla="*/ 126109 w 605702"/>
                <a:gd name="connsiteY16" fmla="*/ 478820 h 604568"/>
                <a:gd name="connsiteX17" fmla="*/ 438073 w 605702"/>
                <a:gd name="connsiteY17" fmla="*/ 478820 h 604568"/>
                <a:gd name="connsiteX18" fmla="*/ 481432 w 605702"/>
                <a:gd name="connsiteY18" fmla="*/ 228527 h 604568"/>
                <a:gd name="connsiteX19" fmla="*/ 526741 w 605702"/>
                <a:gd name="connsiteY19" fmla="*/ 183011 h 604568"/>
                <a:gd name="connsiteX20" fmla="*/ 481432 w 605702"/>
                <a:gd name="connsiteY20" fmla="*/ 522111 h 604568"/>
                <a:gd name="connsiteX21" fmla="*/ 82657 w 605702"/>
                <a:gd name="connsiteY21" fmla="*/ 522111 h 604568"/>
                <a:gd name="connsiteX22" fmla="*/ 82657 w 605702"/>
                <a:gd name="connsiteY22" fmla="*/ 123961 h 604568"/>
                <a:gd name="connsiteX23" fmla="*/ 246542 w 605702"/>
                <a:gd name="connsiteY23" fmla="*/ 43775 h 604568"/>
                <a:gd name="connsiteX24" fmla="*/ 536061 w 605702"/>
                <a:gd name="connsiteY24" fmla="*/ 0 h 604568"/>
                <a:gd name="connsiteX25" fmla="*/ 544232 w 605702"/>
                <a:gd name="connsiteY25" fmla="*/ 61368 h 604568"/>
                <a:gd name="connsiteX26" fmla="*/ 605702 w 605702"/>
                <a:gd name="connsiteY26" fmla="*/ 69526 h 604568"/>
                <a:gd name="connsiteX27" fmla="*/ 524361 w 605702"/>
                <a:gd name="connsiteY27" fmla="*/ 150732 h 604568"/>
                <a:gd name="connsiteX28" fmla="*/ 498361 w 605702"/>
                <a:gd name="connsiteY28" fmla="*/ 147302 h 604568"/>
                <a:gd name="connsiteX29" fmla="*/ 337721 w 605702"/>
                <a:gd name="connsiteY29" fmla="*/ 307767 h 604568"/>
                <a:gd name="connsiteX30" fmla="*/ 339764 w 605702"/>
                <a:gd name="connsiteY30" fmla="*/ 323063 h 604568"/>
                <a:gd name="connsiteX31" fmla="*/ 282101 w 605702"/>
                <a:gd name="connsiteY31" fmla="*/ 380630 h 604568"/>
                <a:gd name="connsiteX32" fmla="*/ 224437 w 605702"/>
                <a:gd name="connsiteY32" fmla="*/ 323063 h 604568"/>
                <a:gd name="connsiteX33" fmla="*/ 282101 w 605702"/>
                <a:gd name="connsiteY33" fmla="*/ 265495 h 604568"/>
                <a:gd name="connsiteX34" fmla="*/ 297422 w 605702"/>
                <a:gd name="connsiteY34" fmla="*/ 267535 h 604568"/>
                <a:gd name="connsiteX35" fmla="*/ 458155 w 605702"/>
                <a:gd name="connsiteY35" fmla="*/ 107162 h 604568"/>
                <a:gd name="connsiteX36" fmla="*/ 454719 w 605702"/>
                <a:gd name="connsiteY36" fmla="*/ 81206 h 604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5702" h="604568">
                  <a:moveTo>
                    <a:pt x="290910" y="156336"/>
                  </a:moveTo>
                  <a:cubicBezTo>
                    <a:pt x="306137" y="157147"/>
                    <a:pt x="321272" y="160032"/>
                    <a:pt x="335849" y="164992"/>
                  </a:cubicBezTo>
                  <a:lnTo>
                    <a:pt x="288310" y="212456"/>
                  </a:lnTo>
                  <a:cubicBezTo>
                    <a:pt x="257856" y="210695"/>
                    <a:pt x="226844" y="221449"/>
                    <a:pt x="203632" y="244717"/>
                  </a:cubicBezTo>
                  <a:cubicBezTo>
                    <a:pt x="160271" y="287918"/>
                    <a:pt x="160271" y="358187"/>
                    <a:pt x="203632" y="401388"/>
                  </a:cubicBezTo>
                  <a:cubicBezTo>
                    <a:pt x="246900" y="444680"/>
                    <a:pt x="317279" y="444680"/>
                    <a:pt x="360547" y="401388"/>
                  </a:cubicBezTo>
                  <a:cubicBezTo>
                    <a:pt x="383852" y="378211"/>
                    <a:pt x="394623" y="347156"/>
                    <a:pt x="392859" y="316749"/>
                  </a:cubicBezTo>
                  <a:lnTo>
                    <a:pt x="440397" y="269284"/>
                  </a:lnTo>
                  <a:cubicBezTo>
                    <a:pt x="460267" y="327595"/>
                    <a:pt x="446897" y="394620"/>
                    <a:pt x="400287" y="441065"/>
                  </a:cubicBezTo>
                  <a:cubicBezTo>
                    <a:pt x="335106" y="506236"/>
                    <a:pt x="229073" y="506236"/>
                    <a:pt x="163892" y="441065"/>
                  </a:cubicBezTo>
                  <a:cubicBezTo>
                    <a:pt x="98619" y="375987"/>
                    <a:pt x="98619" y="270118"/>
                    <a:pt x="163892" y="205040"/>
                  </a:cubicBezTo>
                  <a:cubicBezTo>
                    <a:pt x="198711" y="170137"/>
                    <a:pt x="245228" y="153902"/>
                    <a:pt x="290910" y="156336"/>
                  </a:cubicBezTo>
                  <a:close/>
                  <a:moveTo>
                    <a:pt x="246542" y="43775"/>
                  </a:moveTo>
                  <a:cubicBezTo>
                    <a:pt x="306463" y="36243"/>
                    <a:pt x="368345" y="47900"/>
                    <a:pt x="422196" y="78723"/>
                  </a:cubicBezTo>
                  <a:lnTo>
                    <a:pt x="376794" y="124054"/>
                  </a:lnTo>
                  <a:cubicBezTo>
                    <a:pt x="294811" y="85305"/>
                    <a:pt x="193980" y="99581"/>
                    <a:pt x="126109" y="167345"/>
                  </a:cubicBezTo>
                  <a:cubicBezTo>
                    <a:pt x="39948" y="253371"/>
                    <a:pt x="39948" y="392793"/>
                    <a:pt x="126109" y="478820"/>
                  </a:cubicBezTo>
                  <a:cubicBezTo>
                    <a:pt x="212271" y="564846"/>
                    <a:pt x="351912" y="564846"/>
                    <a:pt x="438073" y="478820"/>
                  </a:cubicBezTo>
                  <a:cubicBezTo>
                    <a:pt x="505944" y="411055"/>
                    <a:pt x="520428" y="310382"/>
                    <a:pt x="481432" y="228527"/>
                  </a:cubicBezTo>
                  <a:lnTo>
                    <a:pt x="526741" y="183011"/>
                  </a:lnTo>
                  <a:cubicBezTo>
                    <a:pt x="588484" y="290544"/>
                    <a:pt x="573350" y="430244"/>
                    <a:pt x="481432" y="522111"/>
                  </a:cubicBezTo>
                  <a:cubicBezTo>
                    <a:pt x="371316" y="632054"/>
                    <a:pt x="192866" y="632054"/>
                    <a:pt x="82657" y="522111"/>
                  </a:cubicBezTo>
                  <a:cubicBezTo>
                    <a:pt x="-27552" y="412168"/>
                    <a:pt x="-27552" y="233997"/>
                    <a:pt x="82657" y="123961"/>
                  </a:cubicBezTo>
                  <a:cubicBezTo>
                    <a:pt x="128662" y="78028"/>
                    <a:pt x="186622" y="51307"/>
                    <a:pt x="246542" y="43775"/>
                  </a:cubicBezTo>
                  <a:close/>
                  <a:moveTo>
                    <a:pt x="536061" y="0"/>
                  </a:moveTo>
                  <a:lnTo>
                    <a:pt x="544232" y="61368"/>
                  </a:lnTo>
                  <a:lnTo>
                    <a:pt x="605702" y="69526"/>
                  </a:lnTo>
                  <a:lnTo>
                    <a:pt x="524361" y="150732"/>
                  </a:lnTo>
                  <a:lnTo>
                    <a:pt x="498361" y="147302"/>
                  </a:lnTo>
                  <a:lnTo>
                    <a:pt x="337721" y="307767"/>
                  </a:lnTo>
                  <a:cubicBezTo>
                    <a:pt x="339021" y="312588"/>
                    <a:pt x="339764" y="317779"/>
                    <a:pt x="339764" y="323063"/>
                  </a:cubicBezTo>
                  <a:cubicBezTo>
                    <a:pt x="339764" y="354859"/>
                    <a:pt x="313950" y="380630"/>
                    <a:pt x="282101" y="380630"/>
                  </a:cubicBezTo>
                  <a:cubicBezTo>
                    <a:pt x="250251" y="380630"/>
                    <a:pt x="224437" y="354859"/>
                    <a:pt x="224437" y="323063"/>
                  </a:cubicBezTo>
                  <a:cubicBezTo>
                    <a:pt x="224437" y="291266"/>
                    <a:pt x="250251" y="265495"/>
                    <a:pt x="282101" y="265495"/>
                  </a:cubicBezTo>
                  <a:cubicBezTo>
                    <a:pt x="287393" y="265495"/>
                    <a:pt x="292500" y="266237"/>
                    <a:pt x="297422" y="267535"/>
                  </a:cubicBezTo>
                  <a:lnTo>
                    <a:pt x="458155" y="107162"/>
                  </a:lnTo>
                  <a:lnTo>
                    <a:pt x="454719" y="8120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wrap="square" lIns="91440" tIns="45720" rIns="91440" bIns="45720">
              <a:normAutofit lnSpcReduction="10000"/>
            </a:bodyPr>
            <a:lstStyle/>
            <a:p>
              <a:endParaRPr lang="zh-CN" altLang="en-US"/>
            </a:p>
          </p:txBody>
        </p:sp>
        <p:sp>
          <p:nvSpPr>
            <p:cNvPr id="10" name="î$1idê">
              <a:extLst>
                <a:ext uri="{FF2B5EF4-FFF2-40B4-BE49-F238E27FC236}">
                  <a16:creationId xmlns:a16="http://schemas.microsoft.com/office/drawing/2014/main" xmlns="" id="{B5EE69B0-E473-4E17-AD3A-4C2CC54630C7}"/>
                </a:ext>
              </a:extLst>
            </p:cNvPr>
            <p:cNvSpPr/>
            <p:nvPr/>
          </p:nvSpPr>
          <p:spPr bwMode="auto">
            <a:xfrm>
              <a:off x="5811504" y="3428172"/>
              <a:ext cx="354620" cy="309564"/>
            </a:xfrm>
            <a:custGeom>
              <a:avLst/>
              <a:gdLst>
                <a:gd name="connsiteX0" fmla="*/ 424975 w 608697"/>
                <a:gd name="connsiteY0" fmla="*/ 168488 h 531358"/>
                <a:gd name="connsiteX1" fmla="*/ 387604 w 608697"/>
                <a:gd name="connsiteY1" fmla="*/ 205806 h 531358"/>
                <a:gd name="connsiteX2" fmla="*/ 424975 w 608697"/>
                <a:gd name="connsiteY2" fmla="*/ 243124 h 531358"/>
                <a:gd name="connsiteX3" fmla="*/ 462346 w 608697"/>
                <a:gd name="connsiteY3" fmla="*/ 205806 h 531358"/>
                <a:gd name="connsiteX4" fmla="*/ 424975 w 608697"/>
                <a:gd name="connsiteY4" fmla="*/ 168488 h 531358"/>
                <a:gd name="connsiteX5" fmla="*/ 287947 w 608697"/>
                <a:gd name="connsiteY5" fmla="*/ 168488 h 531358"/>
                <a:gd name="connsiteX6" fmla="*/ 250576 w 608697"/>
                <a:gd name="connsiteY6" fmla="*/ 205806 h 531358"/>
                <a:gd name="connsiteX7" fmla="*/ 287947 w 608697"/>
                <a:gd name="connsiteY7" fmla="*/ 243124 h 531358"/>
                <a:gd name="connsiteX8" fmla="*/ 325318 w 608697"/>
                <a:gd name="connsiteY8" fmla="*/ 205806 h 531358"/>
                <a:gd name="connsiteX9" fmla="*/ 287947 w 608697"/>
                <a:gd name="connsiteY9" fmla="*/ 168488 h 531358"/>
                <a:gd name="connsiteX10" fmla="*/ 102356 w 608697"/>
                <a:gd name="connsiteY10" fmla="*/ 121231 h 531358"/>
                <a:gd name="connsiteX11" fmla="*/ 98850 w 608697"/>
                <a:gd name="connsiteY11" fmla="*/ 127711 h 531358"/>
                <a:gd name="connsiteX12" fmla="*/ 76842 w 608697"/>
                <a:gd name="connsiteY12" fmla="*/ 217990 h 531358"/>
                <a:gd name="connsiteX13" fmla="*/ 98850 w 608697"/>
                <a:gd name="connsiteY13" fmla="*/ 308194 h 531358"/>
                <a:gd name="connsiteX14" fmla="*/ 157488 w 608697"/>
                <a:gd name="connsiteY14" fmla="*/ 380223 h 531358"/>
                <a:gd name="connsiteX15" fmla="*/ 344668 w 608697"/>
                <a:gd name="connsiteY15" fmla="*/ 444729 h 531358"/>
                <a:gd name="connsiteX16" fmla="*/ 370257 w 608697"/>
                <a:gd name="connsiteY16" fmla="*/ 443687 h 531358"/>
                <a:gd name="connsiteX17" fmla="*/ 236717 w 608697"/>
                <a:gd name="connsiteY17" fmla="*/ 477876 h 531358"/>
                <a:gd name="connsiteX18" fmla="*/ 198072 w 608697"/>
                <a:gd name="connsiteY18" fmla="*/ 475344 h 531358"/>
                <a:gd name="connsiteX19" fmla="*/ 82437 w 608697"/>
                <a:gd name="connsiteY19" fmla="*/ 531284 h 531358"/>
                <a:gd name="connsiteX20" fmla="*/ 81542 w 608697"/>
                <a:gd name="connsiteY20" fmla="*/ 531358 h 531358"/>
                <a:gd name="connsiteX21" fmla="*/ 75051 w 608697"/>
                <a:gd name="connsiteY21" fmla="*/ 527857 h 531358"/>
                <a:gd name="connsiteX22" fmla="*/ 74753 w 608697"/>
                <a:gd name="connsiteY22" fmla="*/ 519738 h 531358"/>
                <a:gd name="connsiteX23" fmla="*/ 88778 w 608697"/>
                <a:gd name="connsiteY23" fmla="*/ 435046 h 531358"/>
                <a:gd name="connsiteX24" fmla="*/ 0 w 608697"/>
                <a:gd name="connsiteY24" fmla="*/ 282198 h 531358"/>
                <a:gd name="connsiteX25" fmla="*/ 102356 w 608697"/>
                <a:gd name="connsiteY25" fmla="*/ 121231 h 531358"/>
                <a:gd name="connsiteX26" fmla="*/ 356424 w 608697"/>
                <a:gd name="connsiteY26" fmla="*/ 0 h 531358"/>
                <a:gd name="connsiteX27" fmla="*/ 608697 w 608697"/>
                <a:gd name="connsiteY27" fmla="*/ 211244 h 531358"/>
                <a:gd name="connsiteX28" fmla="*/ 518290 w 608697"/>
                <a:gd name="connsiteY28" fmla="*/ 373401 h 531358"/>
                <a:gd name="connsiteX29" fmla="*/ 531941 w 608697"/>
                <a:gd name="connsiteY29" fmla="*/ 441109 h 531358"/>
                <a:gd name="connsiteX30" fmla="*/ 531120 w 608697"/>
                <a:gd name="connsiteY30" fmla="*/ 465391 h 531358"/>
                <a:gd name="connsiteX31" fmla="*/ 511577 w 608697"/>
                <a:gd name="connsiteY31" fmla="*/ 475894 h 531358"/>
                <a:gd name="connsiteX32" fmla="*/ 509041 w 608697"/>
                <a:gd name="connsiteY32" fmla="*/ 475745 h 531358"/>
                <a:gd name="connsiteX33" fmla="*/ 391408 w 608697"/>
                <a:gd name="connsiteY33" fmla="*/ 420476 h 531358"/>
                <a:gd name="connsiteX34" fmla="*/ 356424 w 608697"/>
                <a:gd name="connsiteY34" fmla="*/ 422487 h 531358"/>
                <a:gd name="connsiteX35" fmla="*/ 104225 w 608697"/>
                <a:gd name="connsiteY35" fmla="*/ 211244 h 531358"/>
                <a:gd name="connsiteX36" fmla="*/ 356424 w 608697"/>
                <a:gd name="connsiteY36" fmla="*/ 0 h 53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8697" h="531358">
                  <a:moveTo>
                    <a:pt x="424975" y="168488"/>
                  </a:moveTo>
                  <a:cubicBezTo>
                    <a:pt x="404312" y="168488"/>
                    <a:pt x="387604" y="185248"/>
                    <a:pt x="387604" y="205806"/>
                  </a:cubicBezTo>
                  <a:cubicBezTo>
                    <a:pt x="387604" y="226439"/>
                    <a:pt x="404312" y="243124"/>
                    <a:pt x="424975" y="243124"/>
                  </a:cubicBezTo>
                  <a:cubicBezTo>
                    <a:pt x="445562" y="243124"/>
                    <a:pt x="462346" y="226439"/>
                    <a:pt x="462346" y="205806"/>
                  </a:cubicBezTo>
                  <a:cubicBezTo>
                    <a:pt x="462346" y="185248"/>
                    <a:pt x="445637" y="168488"/>
                    <a:pt x="424975" y="168488"/>
                  </a:cubicBezTo>
                  <a:close/>
                  <a:moveTo>
                    <a:pt x="287947" y="168488"/>
                  </a:moveTo>
                  <a:cubicBezTo>
                    <a:pt x="267285" y="168488"/>
                    <a:pt x="250576" y="185248"/>
                    <a:pt x="250576" y="205806"/>
                  </a:cubicBezTo>
                  <a:cubicBezTo>
                    <a:pt x="250576" y="226439"/>
                    <a:pt x="267285" y="243124"/>
                    <a:pt x="287947" y="243124"/>
                  </a:cubicBezTo>
                  <a:cubicBezTo>
                    <a:pt x="308610" y="243124"/>
                    <a:pt x="325318" y="226439"/>
                    <a:pt x="325318" y="205806"/>
                  </a:cubicBezTo>
                  <a:cubicBezTo>
                    <a:pt x="325318" y="185248"/>
                    <a:pt x="308610" y="168488"/>
                    <a:pt x="287947" y="168488"/>
                  </a:cubicBezTo>
                  <a:close/>
                  <a:moveTo>
                    <a:pt x="102356" y="121231"/>
                  </a:moveTo>
                  <a:cubicBezTo>
                    <a:pt x="101162" y="123317"/>
                    <a:pt x="99969" y="125477"/>
                    <a:pt x="98850" y="127711"/>
                  </a:cubicBezTo>
                  <a:cubicBezTo>
                    <a:pt x="84227" y="156240"/>
                    <a:pt x="76842" y="186631"/>
                    <a:pt x="76842" y="217990"/>
                  </a:cubicBezTo>
                  <a:cubicBezTo>
                    <a:pt x="76842" y="249275"/>
                    <a:pt x="84227" y="279666"/>
                    <a:pt x="98850" y="308194"/>
                  </a:cubicBezTo>
                  <a:cubicBezTo>
                    <a:pt x="112726" y="335308"/>
                    <a:pt x="132496" y="359516"/>
                    <a:pt x="157488" y="380223"/>
                  </a:cubicBezTo>
                  <a:cubicBezTo>
                    <a:pt x="207845" y="421787"/>
                    <a:pt x="274317" y="444729"/>
                    <a:pt x="344668" y="444729"/>
                  </a:cubicBezTo>
                  <a:cubicBezTo>
                    <a:pt x="353173" y="444729"/>
                    <a:pt x="361752" y="444357"/>
                    <a:pt x="370257" y="443687"/>
                  </a:cubicBezTo>
                  <a:cubicBezTo>
                    <a:pt x="332209" y="465288"/>
                    <a:pt x="286254" y="477876"/>
                    <a:pt x="236717" y="477876"/>
                  </a:cubicBezTo>
                  <a:cubicBezTo>
                    <a:pt x="223736" y="477876"/>
                    <a:pt x="210755" y="477057"/>
                    <a:pt x="198072" y="475344"/>
                  </a:cubicBezTo>
                  <a:cubicBezTo>
                    <a:pt x="160397" y="499478"/>
                    <a:pt x="110637" y="528155"/>
                    <a:pt x="82437" y="531284"/>
                  </a:cubicBezTo>
                  <a:cubicBezTo>
                    <a:pt x="82138" y="531358"/>
                    <a:pt x="81840" y="531358"/>
                    <a:pt x="81542" y="531358"/>
                  </a:cubicBezTo>
                  <a:cubicBezTo>
                    <a:pt x="78930" y="531358"/>
                    <a:pt x="76469" y="530017"/>
                    <a:pt x="75051" y="527857"/>
                  </a:cubicBezTo>
                  <a:cubicBezTo>
                    <a:pt x="73410" y="525399"/>
                    <a:pt x="73335" y="522271"/>
                    <a:pt x="74753" y="519738"/>
                  </a:cubicBezTo>
                  <a:cubicBezTo>
                    <a:pt x="75051" y="519291"/>
                    <a:pt x="99223" y="476014"/>
                    <a:pt x="88778" y="435046"/>
                  </a:cubicBezTo>
                  <a:cubicBezTo>
                    <a:pt x="32303" y="397653"/>
                    <a:pt x="0" y="342160"/>
                    <a:pt x="0" y="282198"/>
                  </a:cubicBezTo>
                  <a:cubicBezTo>
                    <a:pt x="0" y="215532"/>
                    <a:pt x="40584" y="156538"/>
                    <a:pt x="102356" y="121231"/>
                  </a:cubicBezTo>
                  <a:close/>
                  <a:moveTo>
                    <a:pt x="356424" y="0"/>
                  </a:moveTo>
                  <a:cubicBezTo>
                    <a:pt x="495540" y="0"/>
                    <a:pt x="608697" y="94747"/>
                    <a:pt x="608697" y="211244"/>
                  </a:cubicBezTo>
                  <a:cubicBezTo>
                    <a:pt x="608697" y="274408"/>
                    <a:pt x="575802" y="333178"/>
                    <a:pt x="518290" y="373401"/>
                  </a:cubicBezTo>
                  <a:cubicBezTo>
                    <a:pt x="512845" y="406324"/>
                    <a:pt x="531717" y="440811"/>
                    <a:pt x="531941" y="441109"/>
                  </a:cubicBezTo>
                  <a:cubicBezTo>
                    <a:pt x="536267" y="448781"/>
                    <a:pt x="535969" y="458092"/>
                    <a:pt x="531120" y="465391"/>
                  </a:cubicBezTo>
                  <a:cubicBezTo>
                    <a:pt x="526794" y="472021"/>
                    <a:pt x="519484" y="475894"/>
                    <a:pt x="511577" y="475894"/>
                  </a:cubicBezTo>
                  <a:cubicBezTo>
                    <a:pt x="510756" y="475894"/>
                    <a:pt x="509936" y="475894"/>
                    <a:pt x="509041" y="475745"/>
                  </a:cubicBezTo>
                  <a:cubicBezTo>
                    <a:pt x="484574" y="473064"/>
                    <a:pt x="444966" y="454442"/>
                    <a:pt x="391408" y="420476"/>
                  </a:cubicBezTo>
                  <a:cubicBezTo>
                    <a:pt x="379920" y="421817"/>
                    <a:pt x="368135" y="422487"/>
                    <a:pt x="356424" y="422487"/>
                  </a:cubicBezTo>
                  <a:cubicBezTo>
                    <a:pt x="217382" y="422487"/>
                    <a:pt x="104225" y="327741"/>
                    <a:pt x="104225" y="211244"/>
                  </a:cubicBezTo>
                  <a:cubicBezTo>
                    <a:pt x="104225" y="94747"/>
                    <a:pt x="217382" y="0"/>
                    <a:pt x="356424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iṩlïḋé">
              <a:extLst>
                <a:ext uri="{FF2B5EF4-FFF2-40B4-BE49-F238E27FC236}">
                  <a16:creationId xmlns:a16="http://schemas.microsoft.com/office/drawing/2014/main" xmlns="" id="{C3F3917D-AFA2-4EB3-9777-877A4AAA1AAC}"/>
                </a:ext>
              </a:extLst>
            </p:cNvPr>
            <p:cNvSpPr/>
            <p:nvPr/>
          </p:nvSpPr>
          <p:spPr bwMode="auto">
            <a:xfrm>
              <a:off x="7011976" y="2394038"/>
              <a:ext cx="397150" cy="321456"/>
            </a:xfrm>
            <a:custGeom>
              <a:avLst/>
              <a:gdLst>
                <a:gd name="connsiteX0" fmla="*/ 355420 w 607568"/>
                <a:gd name="connsiteY0" fmla="*/ 250307 h 491771"/>
                <a:gd name="connsiteX1" fmla="*/ 352312 w 607568"/>
                <a:gd name="connsiteY1" fmla="*/ 251812 h 491771"/>
                <a:gd name="connsiteX2" fmla="*/ 321042 w 607568"/>
                <a:gd name="connsiteY2" fmla="*/ 289814 h 491771"/>
                <a:gd name="connsiteX3" fmla="*/ 321513 w 607568"/>
                <a:gd name="connsiteY3" fmla="*/ 295364 h 491771"/>
                <a:gd name="connsiteX4" fmla="*/ 369736 w 607568"/>
                <a:gd name="connsiteY4" fmla="*/ 338257 h 491771"/>
                <a:gd name="connsiteX5" fmla="*/ 371997 w 607568"/>
                <a:gd name="connsiteY5" fmla="*/ 339104 h 491771"/>
                <a:gd name="connsiteX6" fmla="*/ 373127 w 607568"/>
                <a:gd name="connsiteY6" fmla="*/ 338916 h 491771"/>
                <a:gd name="connsiteX7" fmla="*/ 375293 w 607568"/>
                <a:gd name="connsiteY7" fmla="*/ 336282 h 491771"/>
                <a:gd name="connsiteX8" fmla="*/ 383676 w 607568"/>
                <a:gd name="connsiteY8" fmla="*/ 279467 h 491771"/>
                <a:gd name="connsiteX9" fmla="*/ 376424 w 607568"/>
                <a:gd name="connsiteY9" fmla="*/ 263287 h 491771"/>
                <a:gd name="connsiteX10" fmla="*/ 357681 w 607568"/>
                <a:gd name="connsiteY10" fmla="*/ 250965 h 491771"/>
                <a:gd name="connsiteX11" fmla="*/ 355420 w 607568"/>
                <a:gd name="connsiteY11" fmla="*/ 250307 h 491771"/>
                <a:gd name="connsiteX12" fmla="*/ 258879 w 607568"/>
                <a:gd name="connsiteY12" fmla="*/ 250307 h 491771"/>
                <a:gd name="connsiteX13" fmla="*/ 256712 w 607568"/>
                <a:gd name="connsiteY13" fmla="*/ 250965 h 491771"/>
                <a:gd name="connsiteX14" fmla="*/ 237969 w 607568"/>
                <a:gd name="connsiteY14" fmla="*/ 263287 h 491771"/>
                <a:gd name="connsiteX15" fmla="*/ 230717 w 607568"/>
                <a:gd name="connsiteY15" fmla="*/ 279467 h 491771"/>
                <a:gd name="connsiteX16" fmla="*/ 239100 w 607568"/>
                <a:gd name="connsiteY16" fmla="*/ 336282 h 491771"/>
                <a:gd name="connsiteX17" fmla="*/ 241266 w 607568"/>
                <a:gd name="connsiteY17" fmla="*/ 338916 h 491771"/>
                <a:gd name="connsiteX18" fmla="*/ 242396 w 607568"/>
                <a:gd name="connsiteY18" fmla="*/ 339104 h 491771"/>
                <a:gd name="connsiteX19" fmla="*/ 244657 w 607568"/>
                <a:gd name="connsiteY19" fmla="*/ 338257 h 491771"/>
                <a:gd name="connsiteX20" fmla="*/ 292880 w 607568"/>
                <a:gd name="connsiteY20" fmla="*/ 295364 h 491771"/>
                <a:gd name="connsiteX21" fmla="*/ 293351 w 607568"/>
                <a:gd name="connsiteY21" fmla="*/ 289814 h 491771"/>
                <a:gd name="connsiteX22" fmla="*/ 261987 w 607568"/>
                <a:gd name="connsiteY22" fmla="*/ 251812 h 491771"/>
                <a:gd name="connsiteX23" fmla="*/ 258879 w 607568"/>
                <a:gd name="connsiteY23" fmla="*/ 250307 h 491771"/>
                <a:gd name="connsiteX24" fmla="*/ 500465 w 607568"/>
                <a:gd name="connsiteY24" fmla="*/ 66049 h 491771"/>
                <a:gd name="connsiteX25" fmla="*/ 565743 w 607568"/>
                <a:gd name="connsiteY25" fmla="*/ 130673 h 491771"/>
                <a:gd name="connsiteX26" fmla="*/ 566120 w 607568"/>
                <a:gd name="connsiteY26" fmla="*/ 130673 h 491771"/>
                <a:gd name="connsiteX27" fmla="*/ 580250 w 607568"/>
                <a:gd name="connsiteY27" fmla="*/ 160962 h 491771"/>
                <a:gd name="connsiteX28" fmla="*/ 560939 w 607568"/>
                <a:gd name="connsiteY28" fmla="*/ 182503 h 491771"/>
                <a:gd name="connsiteX29" fmla="*/ 531927 w 607568"/>
                <a:gd name="connsiteY29" fmla="*/ 223799 h 491771"/>
                <a:gd name="connsiteX30" fmla="*/ 528253 w 607568"/>
                <a:gd name="connsiteY30" fmla="*/ 234240 h 491771"/>
                <a:gd name="connsiteX31" fmla="*/ 530797 w 607568"/>
                <a:gd name="connsiteY31" fmla="*/ 246281 h 491771"/>
                <a:gd name="connsiteX32" fmla="*/ 545868 w 607568"/>
                <a:gd name="connsiteY32" fmla="*/ 261143 h 491771"/>
                <a:gd name="connsiteX33" fmla="*/ 558961 w 607568"/>
                <a:gd name="connsiteY33" fmla="*/ 263777 h 491771"/>
                <a:gd name="connsiteX34" fmla="*/ 597299 w 607568"/>
                <a:gd name="connsiteY34" fmla="*/ 301968 h 491771"/>
                <a:gd name="connsiteX35" fmla="*/ 607002 w 607568"/>
                <a:gd name="connsiteY35" fmla="*/ 350788 h 491771"/>
                <a:gd name="connsiteX36" fmla="*/ 601256 w 607568"/>
                <a:gd name="connsiteY36" fmla="*/ 373835 h 491771"/>
                <a:gd name="connsiteX37" fmla="*/ 579685 w 607568"/>
                <a:gd name="connsiteY37" fmla="*/ 384088 h 491771"/>
                <a:gd name="connsiteX38" fmla="*/ 490386 w 607568"/>
                <a:gd name="connsiteY38" fmla="*/ 384088 h 491771"/>
                <a:gd name="connsiteX39" fmla="*/ 467685 w 607568"/>
                <a:gd name="connsiteY39" fmla="*/ 310058 h 491771"/>
                <a:gd name="connsiteX40" fmla="*/ 431702 w 607568"/>
                <a:gd name="connsiteY40" fmla="*/ 267445 h 491771"/>
                <a:gd name="connsiteX41" fmla="*/ 441969 w 607568"/>
                <a:gd name="connsiteY41" fmla="*/ 263777 h 491771"/>
                <a:gd name="connsiteX42" fmla="*/ 455157 w 607568"/>
                <a:gd name="connsiteY42" fmla="*/ 261237 h 491771"/>
                <a:gd name="connsiteX43" fmla="*/ 470228 w 607568"/>
                <a:gd name="connsiteY43" fmla="*/ 246281 h 491771"/>
                <a:gd name="connsiteX44" fmla="*/ 472677 w 607568"/>
                <a:gd name="connsiteY44" fmla="*/ 234240 h 491771"/>
                <a:gd name="connsiteX45" fmla="*/ 469098 w 607568"/>
                <a:gd name="connsiteY45" fmla="*/ 223893 h 491771"/>
                <a:gd name="connsiteX46" fmla="*/ 439991 w 607568"/>
                <a:gd name="connsiteY46" fmla="*/ 182503 h 491771"/>
                <a:gd name="connsiteX47" fmla="*/ 426144 w 607568"/>
                <a:gd name="connsiteY47" fmla="*/ 172720 h 491771"/>
                <a:gd name="connsiteX48" fmla="*/ 441404 w 607568"/>
                <a:gd name="connsiteY48" fmla="*/ 143278 h 491771"/>
                <a:gd name="connsiteX49" fmla="*/ 439708 w 607568"/>
                <a:gd name="connsiteY49" fmla="*/ 107438 h 491771"/>
                <a:gd name="connsiteX50" fmla="*/ 500465 w 607568"/>
                <a:gd name="connsiteY50" fmla="*/ 66049 h 491771"/>
                <a:gd name="connsiteX51" fmla="*/ 107100 w 607568"/>
                <a:gd name="connsiteY51" fmla="*/ 66049 h 491771"/>
                <a:gd name="connsiteX52" fmla="*/ 171341 w 607568"/>
                <a:gd name="connsiteY52" fmla="*/ 123618 h 491771"/>
                <a:gd name="connsiteX53" fmla="*/ 172849 w 607568"/>
                <a:gd name="connsiteY53" fmla="*/ 143278 h 491771"/>
                <a:gd name="connsiteX54" fmla="*/ 184246 w 607568"/>
                <a:gd name="connsiteY54" fmla="*/ 168205 h 491771"/>
                <a:gd name="connsiteX55" fmla="*/ 167574 w 607568"/>
                <a:gd name="connsiteY55" fmla="*/ 182503 h 491771"/>
                <a:gd name="connsiteX56" fmla="*/ 138468 w 607568"/>
                <a:gd name="connsiteY56" fmla="*/ 223799 h 491771"/>
                <a:gd name="connsiteX57" fmla="*/ 134794 w 607568"/>
                <a:gd name="connsiteY57" fmla="*/ 234240 h 491771"/>
                <a:gd name="connsiteX58" fmla="*/ 137337 w 607568"/>
                <a:gd name="connsiteY58" fmla="*/ 246281 h 491771"/>
                <a:gd name="connsiteX59" fmla="*/ 152408 w 607568"/>
                <a:gd name="connsiteY59" fmla="*/ 261143 h 491771"/>
                <a:gd name="connsiteX60" fmla="*/ 165596 w 607568"/>
                <a:gd name="connsiteY60" fmla="*/ 263777 h 491771"/>
                <a:gd name="connsiteX61" fmla="*/ 179442 w 607568"/>
                <a:gd name="connsiteY61" fmla="*/ 268856 h 491771"/>
                <a:gd name="connsiteX62" fmla="*/ 146662 w 607568"/>
                <a:gd name="connsiteY62" fmla="*/ 310058 h 491771"/>
                <a:gd name="connsiteX63" fmla="*/ 123867 w 607568"/>
                <a:gd name="connsiteY63" fmla="*/ 384088 h 491771"/>
                <a:gd name="connsiteX64" fmla="*/ 27883 w 607568"/>
                <a:gd name="connsiteY64" fmla="*/ 384088 h 491771"/>
                <a:gd name="connsiteX65" fmla="*/ 6312 w 607568"/>
                <a:gd name="connsiteY65" fmla="*/ 373835 h 491771"/>
                <a:gd name="connsiteX66" fmla="*/ 566 w 607568"/>
                <a:gd name="connsiteY66" fmla="*/ 350788 h 491771"/>
                <a:gd name="connsiteX67" fmla="*/ 10268 w 607568"/>
                <a:gd name="connsiteY67" fmla="*/ 301968 h 491771"/>
                <a:gd name="connsiteX68" fmla="*/ 48606 w 607568"/>
                <a:gd name="connsiteY68" fmla="*/ 263777 h 491771"/>
                <a:gd name="connsiteX69" fmla="*/ 61699 w 607568"/>
                <a:gd name="connsiteY69" fmla="*/ 261237 h 491771"/>
                <a:gd name="connsiteX70" fmla="*/ 76770 w 607568"/>
                <a:gd name="connsiteY70" fmla="*/ 246281 h 491771"/>
                <a:gd name="connsiteX71" fmla="*/ 79313 w 607568"/>
                <a:gd name="connsiteY71" fmla="*/ 234240 h 491771"/>
                <a:gd name="connsiteX72" fmla="*/ 75639 w 607568"/>
                <a:gd name="connsiteY72" fmla="*/ 223893 h 491771"/>
                <a:gd name="connsiteX73" fmla="*/ 46628 w 607568"/>
                <a:gd name="connsiteY73" fmla="*/ 182503 h 491771"/>
                <a:gd name="connsiteX74" fmla="*/ 27318 w 607568"/>
                <a:gd name="connsiteY74" fmla="*/ 160962 h 491771"/>
                <a:gd name="connsiteX75" fmla="*/ 41447 w 607568"/>
                <a:gd name="connsiteY75" fmla="*/ 130673 h 491771"/>
                <a:gd name="connsiteX76" fmla="*/ 41824 w 607568"/>
                <a:gd name="connsiteY76" fmla="*/ 130673 h 491771"/>
                <a:gd name="connsiteX77" fmla="*/ 107100 w 607568"/>
                <a:gd name="connsiteY77" fmla="*/ 66049 h 491771"/>
                <a:gd name="connsiteX78" fmla="*/ 298626 w 607568"/>
                <a:gd name="connsiteY78" fmla="*/ 0 h 491771"/>
                <a:gd name="connsiteX79" fmla="*/ 315956 w 607568"/>
                <a:gd name="connsiteY79" fmla="*/ 0 h 491771"/>
                <a:gd name="connsiteX80" fmla="*/ 401854 w 607568"/>
                <a:gd name="connsiteY80" fmla="*/ 85787 h 491771"/>
                <a:gd name="connsiteX81" fmla="*/ 401854 w 607568"/>
                <a:gd name="connsiteY81" fmla="*/ 95476 h 491771"/>
                <a:gd name="connsiteX82" fmla="*/ 421633 w 607568"/>
                <a:gd name="connsiteY82" fmla="*/ 138840 h 491771"/>
                <a:gd name="connsiteX83" fmla="*/ 417960 w 607568"/>
                <a:gd name="connsiteY83" fmla="*/ 149281 h 491771"/>
                <a:gd name="connsiteX84" fmla="*/ 417112 w 607568"/>
                <a:gd name="connsiteY84" fmla="*/ 151068 h 491771"/>
                <a:gd name="connsiteX85" fmla="*/ 411273 w 607568"/>
                <a:gd name="connsiteY85" fmla="*/ 159534 h 491771"/>
                <a:gd name="connsiteX86" fmla="*/ 410896 w 607568"/>
                <a:gd name="connsiteY86" fmla="*/ 159910 h 491771"/>
                <a:gd name="connsiteX87" fmla="*/ 394037 w 607568"/>
                <a:gd name="connsiteY87" fmla="*/ 169787 h 491771"/>
                <a:gd name="connsiteX88" fmla="*/ 384900 w 607568"/>
                <a:gd name="connsiteY88" fmla="*/ 189541 h 491771"/>
                <a:gd name="connsiteX89" fmla="*/ 384712 w 607568"/>
                <a:gd name="connsiteY89" fmla="*/ 189823 h 491771"/>
                <a:gd name="connsiteX90" fmla="*/ 373316 w 607568"/>
                <a:gd name="connsiteY90" fmla="*/ 207131 h 491771"/>
                <a:gd name="connsiteX91" fmla="*/ 372750 w 607568"/>
                <a:gd name="connsiteY91" fmla="*/ 207789 h 491771"/>
                <a:gd name="connsiteX92" fmla="*/ 359847 w 607568"/>
                <a:gd name="connsiteY92" fmla="*/ 222275 h 491771"/>
                <a:gd name="connsiteX93" fmla="*/ 359188 w 607568"/>
                <a:gd name="connsiteY93" fmla="*/ 222934 h 491771"/>
                <a:gd name="connsiteX94" fmla="*/ 345154 w 607568"/>
                <a:gd name="connsiteY94" fmla="*/ 234598 h 491771"/>
                <a:gd name="connsiteX95" fmla="*/ 345625 w 607568"/>
                <a:gd name="connsiteY95" fmla="*/ 236855 h 491771"/>
                <a:gd name="connsiteX96" fmla="*/ 348639 w 607568"/>
                <a:gd name="connsiteY96" fmla="*/ 235538 h 491771"/>
                <a:gd name="connsiteX97" fmla="*/ 355514 w 607568"/>
                <a:gd name="connsiteY97" fmla="*/ 234033 h 491771"/>
                <a:gd name="connsiteX98" fmla="*/ 366628 w 607568"/>
                <a:gd name="connsiteY98" fmla="*/ 237326 h 491771"/>
                <a:gd name="connsiteX99" fmla="*/ 385371 w 607568"/>
                <a:gd name="connsiteY99" fmla="*/ 249648 h 491771"/>
                <a:gd name="connsiteX100" fmla="*/ 399876 w 607568"/>
                <a:gd name="connsiteY100" fmla="*/ 279373 h 491771"/>
                <a:gd name="connsiteX101" fmla="*/ 430016 w 607568"/>
                <a:gd name="connsiteY101" fmla="*/ 289814 h 491771"/>
                <a:gd name="connsiteX102" fmla="*/ 448382 w 607568"/>
                <a:gd name="connsiteY102" fmla="*/ 316058 h 491771"/>
                <a:gd name="connsiteX103" fmla="*/ 481630 w 607568"/>
                <a:gd name="connsiteY103" fmla="*/ 424515 h 491771"/>
                <a:gd name="connsiteX104" fmla="*/ 483891 w 607568"/>
                <a:gd name="connsiteY104" fmla="*/ 436461 h 491771"/>
                <a:gd name="connsiteX105" fmla="*/ 473718 w 607568"/>
                <a:gd name="connsiteY105" fmla="*/ 470700 h 491771"/>
                <a:gd name="connsiteX106" fmla="*/ 443956 w 607568"/>
                <a:gd name="connsiteY106" fmla="*/ 490360 h 491771"/>
                <a:gd name="connsiteX107" fmla="*/ 431805 w 607568"/>
                <a:gd name="connsiteY107" fmla="*/ 491771 h 491771"/>
                <a:gd name="connsiteX108" fmla="*/ 325375 w 607568"/>
                <a:gd name="connsiteY108" fmla="*/ 491771 h 491771"/>
                <a:gd name="connsiteX109" fmla="*/ 337430 w 607568"/>
                <a:gd name="connsiteY109" fmla="*/ 415296 h 491771"/>
                <a:gd name="connsiteX110" fmla="*/ 334605 w 607568"/>
                <a:gd name="connsiteY110" fmla="*/ 389052 h 491771"/>
                <a:gd name="connsiteX111" fmla="*/ 323962 w 607568"/>
                <a:gd name="connsiteY111" fmla="*/ 360927 h 491771"/>
                <a:gd name="connsiteX112" fmla="*/ 337430 w 607568"/>
                <a:gd name="connsiteY112" fmla="*/ 347476 h 491771"/>
                <a:gd name="connsiteX113" fmla="*/ 307196 w 607568"/>
                <a:gd name="connsiteY113" fmla="*/ 317281 h 491771"/>
                <a:gd name="connsiteX114" fmla="*/ 276868 w 607568"/>
                <a:gd name="connsiteY114" fmla="*/ 347476 h 491771"/>
                <a:gd name="connsiteX115" fmla="*/ 290337 w 607568"/>
                <a:gd name="connsiteY115" fmla="*/ 360927 h 491771"/>
                <a:gd name="connsiteX116" fmla="*/ 279694 w 607568"/>
                <a:gd name="connsiteY116" fmla="*/ 389052 h 491771"/>
                <a:gd name="connsiteX117" fmla="*/ 276963 w 607568"/>
                <a:gd name="connsiteY117" fmla="*/ 415296 h 491771"/>
                <a:gd name="connsiteX118" fmla="*/ 288736 w 607568"/>
                <a:gd name="connsiteY118" fmla="*/ 491771 h 491771"/>
                <a:gd name="connsiteX119" fmla="*/ 182493 w 607568"/>
                <a:gd name="connsiteY119" fmla="*/ 491771 h 491771"/>
                <a:gd name="connsiteX120" fmla="*/ 170437 w 607568"/>
                <a:gd name="connsiteY120" fmla="*/ 490360 h 491771"/>
                <a:gd name="connsiteX121" fmla="*/ 140675 w 607568"/>
                <a:gd name="connsiteY121" fmla="*/ 470700 h 491771"/>
                <a:gd name="connsiteX122" fmla="*/ 132669 w 607568"/>
                <a:gd name="connsiteY122" fmla="*/ 424515 h 491771"/>
                <a:gd name="connsiteX123" fmla="*/ 166011 w 607568"/>
                <a:gd name="connsiteY123" fmla="*/ 316058 h 491771"/>
                <a:gd name="connsiteX124" fmla="*/ 184377 w 607568"/>
                <a:gd name="connsiteY124" fmla="*/ 289814 h 491771"/>
                <a:gd name="connsiteX125" fmla="*/ 214517 w 607568"/>
                <a:gd name="connsiteY125" fmla="*/ 279373 h 491771"/>
                <a:gd name="connsiteX126" fmla="*/ 214517 w 607568"/>
                <a:gd name="connsiteY126" fmla="*/ 279279 h 491771"/>
                <a:gd name="connsiteX127" fmla="*/ 229022 w 607568"/>
                <a:gd name="connsiteY127" fmla="*/ 249648 h 491771"/>
                <a:gd name="connsiteX128" fmla="*/ 247765 w 607568"/>
                <a:gd name="connsiteY128" fmla="*/ 237326 h 491771"/>
                <a:gd name="connsiteX129" fmla="*/ 258879 w 607568"/>
                <a:gd name="connsiteY129" fmla="*/ 234033 h 491771"/>
                <a:gd name="connsiteX130" fmla="*/ 265754 w 607568"/>
                <a:gd name="connsiteY130" fmla="*/ 235538 h 491771"/>
                <a:gd name="connsiteX131" fmla="*/ 268768 w 607568"/>
                <a:gd name="connsiteY131" fmla="*/ 236855 h 491771"/>
                <a:gd name="connsiteX132" fmla="*/ 269239 w 607568"/>
                <a:gd name="connsiteY132" fmla="*/ 234598 h 491771"/>
                <a:gd name="connsiteX133" fmla="*/ 255205 w 607568"/>
                <a:gd name="connsiteY133" fmla="*/ 222934 h 491771"/>
                <a:gd name="connsiteX134" fmla="*/ 254546 w 607568"/>
                <a:gd name="connsiteY134" fmla="*/ 222275 h 491771"/>
                <a:gd name="connsiteX135" fmla="*/ 241548 w 607568"/>
                <a:gd name="connsiteY135" fmla="*/ 207789 h 491771"/>
                <a:gd name="connsiteX136" fmla="*/ 241077 w 607568"/>
                <a:gd name="connsiteY136" fmla="*/ 207225 h 491771"/>
                <a:gd name="connsiteX137" fmla="*/ 229681 w 607568"/>
                <a:gd name="connsiteY137" fmla="*/ 189823 h 491771"/>
                <a:gd name="connsiteX138" fmla="*/ 229493 w 607568"/>
                <a:gd name="connsiteY138" fmla="*/ 189635 h 491771"/>
                <a:gd name="connsiteX139" fmla="*/ 220356 w 607568"/>
                <a:gd name="connsiteY139" fmla="*/ 169787 h 491771"/>
                <a:gd name="connsiteX140" fmla="*/ 203497 w 607568"/>
                <a:gd name="connsiteY140" fmla="*/ 159910 h 491771"/>
                <a:gd name="connsiteX141" fmla="*/ 203120 w 607568"/>
                <a:gd name="connsiteY141" fmla="*/ 159534 h 491771"/>
                <a:gd name="connsiteX142" fmla="*/ 197281 w 607568"/>
                <a:gd name="connsiteY142" fmla="*/ 151068 h 491771"/>
                <a:gd name="connsiteX143" fmla="*/ 196433 w 607568"/>
                <a:gd name="connsiteY143" fmla="*/ 149281 h 491771"/>
                <a:gd name="connsiteX144" fmla="*/ 192666 w 607568"/>
                <a:gd name="connsiteY144" fmla="*/ 138840 h 491771"/>
                <a:gd name="connsiteX145" fmla="*/ 212727 w 607568"/>
                <a:gd name="connsiteY145" fmla="*/ 95476 h 491771"/>
                <a:gd name="connsiteX146" fmla="*/ 212727 w 607568"/>
                <a:gd name="connsiteY146" fmla="*/ 85787 h 491771"/>
                <a:gd name="connsiteX147" fmla="*/ 298626 w 607568"/>
                <a:gd name="connsiteY147" fmla="*/ 0 h 49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607568" h="491771">
                  <a:moveTo>
                    <a:pt x="355420" y="250307"/>
                  </a:moveTo>
                  <a:cubicBezTo>
                    <a:pt x="354290" y="250307"/>
                    <a:pt x="353160" y="250871"/>
                    <a:pt x="352312" y="251812"/>
                  </a:cubicBezTo>
                  <a:lnTo>
                    <a:pt x="321042" y="289814"/>
                  </a:lnTo>
                  <a:cubicBezTo>
                    <a:pt x="319723" y="291507"/>
                    <a:pt x="319912" y="293953"/>
                    <a:pt x="321513" y="295364"/>
                  </a:cubicBezTo>
                  <a:lnTo>
                    <a:pt x="369736" y="338257"/>
                  </a:lnTo>
                  <a:cubicBezTo>
                    <a:pt x="370396" y="338822"/>
                    <a:pt x="371149" y="339104"/>
                    <a:pt x="371997" y="339104"/>
                  </a:cubicBezTo>
                  <a:cubicBezTo>
                    <a:pt x="372374" y="339104"/>
                    <a:pt x="372750" y="339010"/>
                    <a:pt x="373127" y="338916"/>
                  </a:cubicBezTo>
                  <a:cubicBezTo>
                    <a:pt x="374257" y="338539"/>
                    <a:pt x="375105" y="337505"/>
                    <a:pt x="375293" y="336282"/>
                  </a:cubicBezTo>
                  <a:lnTo>
                    <a:pt x="383676" y="279467"/>
                  </a:lnTo>
                  <a:cubicBezTo>
                    <a:pt x="384618" y="273164"/>
                    <a:pt x="381792" y="266768"/>
                    <a:pt x="376424" y="263287"/>
                  </a:cubicBezTo>
                  <a:lnTo>
                    <a:pt x="357681" y="250965"/>
                  </a:lnTo>
                  <a:cubicBezTo>
                    <a:pt x="357021" y="250495"/>
                    <a:pt x="356174" y="250307"/>
                    <a:pt x="355420" y="250307"/>
                  </a:cubicBezTo>
                  <a:close/>
                  <a:moveTo>
                    <a:pt x="258879" y="250307"/>
                  </a:moveTo>
                  <a:cubicBezTo>
                    <a:pt x="258125" y="250307"/>
                    <a:pt x="257372" y="250495"/>
                    <a:pt x="256712" y="250965"/>
                  </a:cubicBezTo>
                  <a:lnTo>
                    <a:pt x="237969" y="263287"/>
                  </a:lnTo>
                  <a:cubicBezTo>
                    <a:pt x="232601" y="266768"/>
                    <a:pt x="229775" y="273164"/>
                    <a:pt x="230717" y="279467"/>
                  </a:cubicBezTo>
                  <a:lnTo>
                    <a:pt x="239100" y="336282"/>
                  </a:lnTo>
                  <a:cubicBezTo>
                    <a:pt x="239288" y="337505"/>
                    <a:pt x="240136" y="338539"/>
                    <a:pt x="241266" y="338916"/>
                  </a:cubicBezTo>
                  <a:cubicBezTo>
                    <a:pt x="241643" y="339010"/>
                    <a:pt x="242019" y="339104"/>
                    <a:pt x="242396" y="339104"/>
                  </a:cubicBezTo>
                  <a:cubicBezTo>
                    <a:pt x="243244" y="339104"/>
                    <a:pt x="243997" y="338822"/>
                    <a:pt x="244657" y="338257"/>
                  </a:cubicBezTo>
                  <a:lnTo>
                    <a:pt x="292880" y="295364"/>
                  </a:lnTo>
                  <a:cubicBezTo>
                    <a:pt x="294481" y="293953"/>
                    <a:pt x="294670" y="291507"/>
                    <a:pt x="293351" y="289814"/>
                  </a:cubicBezTo>
                  <a:lnTo>
                    <a:pt x="261987" y="251812"/>
                  </a:lnTo>
                  <a:cubicBezTo>
                    <a:pt x="261233" y="250871"/>
                    <a:pt x="260103" y="250307"/>
                    <a:pt x="258879" y="250307"/>
                  </a:cubicBezTo>
                  <a:close/>
                  <a:moveTo>
                    <a:pt x="500465" y="66049"/>
                  </a:moveTo>
                  <a:cubicBezTo>
                    <a:pt x="548129" y="66049"/>
                    <a:pt x="562447" y="93516"/>
                    <a:pt x="565743" y="130673"/>
                  </a:cubicBezTo>
                  <a:cubicBezTo>
                    <a:pt x="565932" y="130673"/>
                    <a:pt x="566026" y="130673"/>
                    <a:pt x="566120" y="130673"/>
                  </a:cubicBezTo>
                  <a:cubicBezTo>
                    <a:pt x="577141" y="133118"/>
                    <a:pt x="583358" y="146664"/>
                    <a:pt x="580250" y="160962"/>
                  </a:cubicBezTo>
                  <a:cubicBezTo>
                    <a:pt x="577706" y="172532"/>
                    <a:pt x="569700" y="180904"/>
                    <a:pt x="560939" y="182503"/>
                  </a:cubicBezTo>
                  <a:cubicBezTo>
                    <a:pt x="554628" y="199529"/>
                    <a:pt x="543796" y="214016"/>
                    <a:pt x="531927" y="223799"/>
                  </a:cubicBezTo>
                  <a:cubicBezTo>
                    <a:pt x="528913" y="226338"/>
                    <a:pt x="527500" y="230383"/>
                    <a:pt x="528253" y="234240"/>
                  </a:cubicBezTo>
                  <a:lnTo>
                    <a:pt x="530797" y="246281"/>
                  </a:lnTo>
                  <a:cubicBezTo>
                    <a:pt x="532304" y="253806"/>
                    <a:pt x="538238" y="259732"/>
                    <a:pt x="545868" y="261143"/>
                  </a:cubicBezTo>
                  <a:lnTo>
                    <a:pt x="558961" y="263777"/>
                  </a:lnTo>
                  <a:cubicBezTo>
                    <a:pt x="578366" y="267634"/>
                    <a:pt x="593437" y="282684"/>
                    <a:pt x="597299" y="301968"/>
                  </a:cubicBezTo>
                  <a:lnTo>
                    <a:pt x="607002" y="350788"/>
                  </a:lnTo>
                  <a:cubicBezTo>
                    <a:pt x="608697" y="358972"/>
                    <a:pt x="606531" y="367438"/>
                    <a:pt x="601256" y="373835"/>
                  </a:cubicBezTo>
                  <a:cubicBezTo>
                    <a:pt x="595981" y="380325"/>
                    <a:pt x="588068" y="384088"/>
                    <a:pt x="579685" y="384088"/>
                  </a:cubicBezTo>
                  <a:lnTo>
                    <a:pt x="490386" y="384088"/>
                  </a:lnTo>
                  <a:lnTo>
                    <a:pt x="467685" y="310058"/>
                  </a:lnTo>
                  <a:cubicBezTo>
                    <a:pt x="461845" y="291150"/>
                    <a:pt x="448563" y="276194"/>
                    <a:pt x="431702" y="267445"/>
                  </a:cubicBezTo>
                  <a:cubicBezTo>
                    <a:pt x="434999" y="265940"/>
                    <a:pt x="438295" y="264529"/>
                    <a:pt x="441969" y="263777"/>
                  </a:cubicBezTo>
                  <a:lnTo>
                    <a:pt x="455157" y="261237"/>
                  </a:lnTo>
                  <a:cubicBezTo>
                    <a:pt x="462692" y="259732"/>
                    <a:pt x="468627" y="253806"/>
                    <a:pt x="470228" y="246281"/>
                  </a:cubicBezTo>
                  <a:lnTo>
                    <a:pt x="472677" y="234240"/>
                  </a:lnTo>
                  <a:cubicBezTo>
                    <a:pt x="473525" y="230383"/>
                    <a:pt x="472112" y="226338"/>
                    <a:pt x="469098" y="223893"/>
                  </a:cubicBezTo>
                  <a:cubicBezTo>
                    <a:pt x="457229" y="214016"/>
                    <a:pt x="446302" y="199529"/>
                    <a:pt x="439991" y="182503"/>
                  </a:cubicBezTo>
                  <a:cubicBezTo>
                    <a:pt x="434716" y="181563"/>
                    <a:pt x="429818" y="177894"/>
                    <a:pt x="426144" y="172720"/>
                  </a:cubicBezTo>
                  <a:cubicBezTo>
                    <a:pt x="433303" y="164725"/>
                    <a:pt x="438861" y="154754"/>
                    <a:pt x="441404" y="143278"/>
                  </a:cubicBezTo>
                  <a:cubicBezTo>
                    <a:pt x="444324" y="130485"/>
                    <a:pt x="443476" y="118068"/>
                    <a:pt x="439708" y="107438"/>
                  </a:cubicBezTo>
                  <a:cubicBezTo>
                    <a:pt x="447244" y="82699"/>
                    <a:pt x="464200" y="66049"/>
                    <a:pt x="500465" y="66049"/>
                  </a:cubicBezTo>
                  <a:close/>
                  <a:moveTo>
                    <a:pt x="107100" y="66049"/>
                  </a:moveTo>
                  <a:cubicBezTo>
                    <a:pt x="151561" y="66049"/>
                    <a:pt x="166820" y="90130"/>
                    <a:pt x="171341" y="123618"/>
                  </a:cubicBezTo>
                  <a:cubicBezTo>
                    <a:pt x="170965" y="129920"/>
                    <a:pt x="171436" y="136505"/>
                    <a:pt x="172849" y="143278"/>
                  </a:cubicBezTo>
                  <a:cubicBezTo>
                    <a:pt x="174921" y="152590"/>
                    <a:pt x="178971" y="161056"/>
                    <a:pt x="184246" y="168205"/>
                  </a:cubicBezTo>
                  <a:cubicBezTo>
                    <a:pt x="180573" y="175919"/>
                    <a:pt x="174356" y="181281"/>
                    <a:pt x="167574" y="182503"/>
                  </a:cubicBezTo>
                  <a:cubicBezTo>
                    <a:pt x="161263" y="199529"/>
                    <a:pt x="150336" y="214016"/>
                    <a:pt x="138468" y="223799"/>
                  </a:cubicBezTo>
                  <a:cubicBezTo>
                    <a:pt x="135453" y="226338"/>
                    <a:pt x="134040" y="230383"/>
                    <a:pt x="134794" y="234240"/>
                  </a:cubicBezTo>
                  <a:lnTo>
                    <a:pt x="137337" y="246281"/>
                  </a:lnTo>
                  <a:cubicBezTo>
                    <a:pt x="138939" y="253806"/>
                    <a:pt x="144873" y="259732"/>
                    <a:pt x="152408" y="261143"/>
                  </a:cubicBezTo>
                  <a:lnTo>
                    <a:pt x="165596" y="263777"/>
                  </a:lnTo>
                  <a:cubicBezTo>
                    <a:pt x="170494" y="264812"/>
                    <a:pt x="175203" y="266505"/>
                    <a:pt x="179442" y="268856"/>
                  </a:cubicBezTo>
                  <a:cubicBezTo>
                    <a:pt x="164088" y="277793"/>
                    <a:pt x="152126" y="292279"/>
                    <a:pt x="146662" y="310058"/>
                  </a:cubicBezTo>
                  <a:lnTo>
                    <a:pt x="123867" y="384088"/>
                  </a:lnTo>
                  <a:lnTo>
                    <a:pt x="27883" y="384088"/>
                  </a:lnTo>
                  <a:cubicBezTo>
                    <a:pt x="19499" y="384088"/>
                    <a:pt x="11587" y="380325"/>
                    <a:pt x="6312" y="373835"/>
                  </a:cubicBezTo>
                  <a:cubicBezTo>
                    <a:pt x="1037" y="367438"/>
                    <a:pt x="-1129" y="358972"/>
                    <a:pt x="566" y="350788"/>
                  </a:cubicBezTo>
                  <a:lnTo>
                    <a:pt x="10268" y="301968"/>
                  </a:lnTo>
                  <a:cubicBezTo>
                    <a:pt x="14130" y="282684"/>
                    <a:pt x="29202" y="267634"/>
                    <a:pt x="48606" y="263777"/>
                  </a:cubicBezTo>
                  <a:lnTo>
                    <a:pt x="61699" y="261237"/>
                  </a:lnTo>
                  <a:cubicBezTo>
                    <a:pt x="69328" y="259732"/>
                    <a:pt x="75263" y="253806"/>
                    <a:pt x="76770" y="246281"/>
                  </a:cubicBezTo>
                  <a:lnTo>
                    <a:pt x="79313" y="234240"/>
                  </a:lnTo>
                  <a:cubicBezTo>
                    <a:pt x="80067" y="230383"/>
                    <a:pt x="78654" y="226338"/>
                    <a:pt x="75639" y="223893"/>
                  </a:cubicBezTo>
                  <a:cubicBezTo>
                    <a:pt x="63771" y="214016"/>
                    <a:pt x="52939" y="199623"/>
                    <a:pt x="46628" y="182503"/>
                  </a:cubicBezTo>
                  <a:cubicBezTo>
                    <a:pt x="37867" y="180904"/>
                    <a:pt x="29861" y="172532"/>
                    <a:pt x="27318" y="160962"/>
                  </a:cubicBezTo>
                  <a:cubicBezTo>
                    <a:pt x="24115" y="146664"/>
                    <a:pt x="30426" y="133118"/>
                    <a:pt x="41447" y="130673"/>
                  </a:cubicBezTo>
                  <a:cubicBezTo>
                    <a:pt x="41541" y="130673"/>
                    <a:pt x="41729" y="130673"/>
                    <a:pt x="41824" y="130673"/>
                  </a:cubicBezTo>
                  <a:cubicBezTo>
                    <a:pt x="45403" y="93516"/>
                    <a:pt x="60192" y="66049"/>
                    <a:pt x="107100" y="66049"/>
                  </a:cubicBezTo>
                  <a:close/>
                  <a:moveTo>
                    <a:pt x="298626" y="0"/>
                  </a:moveTo>
                  <a:lnTo>
                    <a:pt x="315956" y="0"/>
                  </a:lnTo>
                  <a:cubicBezTo>
                    <a:pt x="363426" y="0"/>
                    <a:pt x="401854" y="38378"/>
                    <a:pt x="401854" y="85787"/>
                  </a:cubicBezTo>
                  <a:lnTo>
                    <a:pt x="401854" y="95476"/>
                  </a:lnTo>
                  <a:cubicBezTo>
                    <a:pt x="417301" y="99238"/>
                    <a:pt x="426154" y="118522"/>
                    <a:pt x="421633" y="138840"/>
                  </a:cubicBezTo>
                  <a:cubicBezTo>
                    <a:pt x="420880" y="142602"/>
                    <a:pt x="419467" y="146083"/>
                    <a:pt x="417960" y="149281"/>
                  </a:cubicBezTo>
                  <a:cubicBezTo>
                    <a:pt x="417677" y="149939"/>
                    <a:pt x="417395" y="150504"/>
                    <a:pt x="417112" y="151068"/>
                  </a:cubicBezTo>
                  <a:cubicBezTo>
                    <a:pt x="415417" y="154172"/>
                    <a:pt x="413533" y="157088"/>
                    <a:pt x="411273" y="159534"/>
                  </a:cubicBezTo>
                  <a:cubicBezTo>
                    <a:pt x="411179" y="159628"/>
                    <a:pt x="410990" y="159816"/>
                    <a:pt x="410896" y="159910"/>
                  </a:cubicBezTo>
                  <a:cubicBezTo>
                    <a:pt x="406092" y="165084"/>
                    <a:pt x="400159" y="168658"/>
                    <a:pt x="394037" y="169787"/>
                  </a:cubicBezTo>
                  <a:cubicBezTo>
                    <a:pt x="391494" y="176654"/>
                    <a:pt x="388385" y="183332"/>
                    <a:pt x="384900" y="189541"/>
                  </a:cubicBezTo>
                  <a:cubicBezTo>
                    <a:pt x="384806" y="189635"/>
                    <a:pt x="384806" y="189729"/>
                    <a:pt x="384712" y="189823"/>
                  </a:cubicBezTo>
                  <a:cubicBezTo>
                    <a:pt x="381227" y="196031"/>
                    <a:pt x="377460" y="201769"/>
                    <a:pt x="373316" y="207131"/>
                  </a:cubicBezTo>
                  <a:cubicBezTo>
                    <a:pt x="373127" y="207413"/>
                    <a:pt x="372939" y="207601"/>
                    <a:pt x="372750" y="207789"/>
                  </a:cubicBezTo>
                  <a:cubicBezTo>
                    <a:pt x="368700" y="213057"/>
                    <a:pt x="364368" y="217948"/>
                    <a:pt x="359847" y="222275"/>
                  </a:cubicBezTo>
                  <a:cubicBezTo>
                    <a:pt x="359658" y="222463"/>
                    <a:pt x="359376" y="222651"/>
                    <a:pt x="359188" y="222934"/>
                  </a:cubicBezTo>
                  <a:cubicBezTo>
                    <a:pt x="354667" y="227261"/>
                    <a:pt x="349957" y="231211"/>
                    <a:pt x="345154" y="234598"/>
                  </a:cubicBezTo>
                  <a:lnTo>
                    <a:pt x="345625" y="236855"/>
                  </a:lnTo>
                  <a:cubicBezTo>
                    <a:pt x="346567" y="236385"/>
                    <a:pt x="347603" y="235915"/>
                    <a:pt x="348639" y="235538"/>
                  </a:cubicBezTo>
                  <a:cubicBezTo>
                    <a:pt x="350899" y="234786"/>
                    <a:pt x="353065" y="234033"/>
                    <a:pt x="355514" y="234033"/>
                  </a:cubicBezTo>
                  <a:cubicBezTo>
                    <a:pt x="359470" y="234033"/>
                    <a:pt x="363238" y="235162"/>
                    <a:pt x="366628" y="237326"/>
                  </a:cubicBezTo>
                  <a:cubicBezTo>
                    <a:pt x="366628" y="237326"/>
                    <a:pt x="380756" y="246450"/>
                    <a:pt x="385371" y="249648"/>
                  </a:cubicBezTo>
                  <a:cubicBezTo>
                    <a:pt x="401854" y="261030"/>
                    <a:pt x="399876" y="279373"/>
                    <a:pt x="399876" y="279373"/>
                  </a:cubicBezTo>
                  <a:cubicBezTo>
                    <a:pt x="410990" y="279655"/>
                    <a:pt x="421822" y="283041"/>
                    <a:pt x="430016" y="289814"/>
                  </a:cubicBezTo>
                  <a:cubicBezTo>
                    <a:pt x="445180" y="302324"/>
                    <a:pt x="447535" y="313330"/>
                    <a:pt x="448382" y="316058"/>
                  </a:cubicBezTo>
                  <a:lnTo>
                    <a:pt x="481630" y="424515"/>
                  </a:lnTo>
                  <a:cubicBezTo>
                    <a:pt x="482855" y="428371"/>
                    <a:pt x="483608" y="432416"/>
                    <a:pt x="483891" y="436461"/>
                  </a:cubicBezTo>
                  <a:cubicBezTo>
                    <a:pt x="484644" y="448595"/>
                    <a:pt x="481159" y="460730"/>
                    <a:pt x="473718" y="470700"/>
                  </a:cubicBezTo>
                  <a:cubicBezTo>
                    <a:pt x="466372" y="480671"/>
                    <a:pt x="455823" y="487538"/>
                    <a:pt x="443956" y="490360"/>
                  </a:cubicBezTo>
                  <a:cubicBezTo>
                    <a:pt x="440000" y="491301"/>
                    <a:pt x="435950" y="491771"/>
                    <a:pt x="431805" y="491771"/>
                  </a:cubicBezTo>
                  <a:lnTo>
                    <a:pt x="325375" y="491771"/>
                  </a:lnTo>
                  <a:lnTo>
                    <a:pt x="337430" y="415296"/>
                  </a:lnTo>
                  <a:cubicBezTo>
                    <a:pt x="338749" y="406454"/>
                    <a:pt x="337807" y="397424"/>
                    <a:pt x="334605" y="389052"/>
                  </a:cubicBezTo>
                  <a:lnTo>
                    <a:pt x="323962" y="360927"/>
                  </a:lnTo>
                  <a:lnTo>
                    <a:pt x="337430" y="347476"/>
                  </a:lnTo>
                  <a:lnTo>
                    <a:pt x="307196" y="317281"/>
                  </a:lnTo>
                  <a:lnTo>
                    <a:pt x="276868" y="347476"/>
                  </a:lnTo>
                  <a:lnTo>
                    <a:pt x="290337" y="360927"/>
                  </a:lnTo>
                  <a:lnTo>
                    <a:pt x="279694" y="389052"/>
                  </a:lnTo>
                  <a:cubicBezTo>
                    <a:pt x="276586" y="397424"/>
                    <a:pt x="275644" y="406454"/>
                    <a:pt x="276963" y="415296"/>
                  </a:cubicBezTo>
                  <a:lnTo>
                    <a:pt x="288736" y="491771"/>
                  </a:lnTo>
                  <a:lnTo>
                    <a:pt x="182493" y="491771"/>
                  </a:lnTo>
                  <a:cubicBezTo>
                    <a:pt x="178443" y="491771"/>
                    <a:pt x="174299" y="491301"/>
                    <a:pt x="170437" y="490360"/>
                  </a:cubicBezTo>
                  <a:cubicBezTo>
                    <a:pt x="158570" y="487538"/>
                    <a:pt x="148021" y="480671"/>
                    <a:pt x="140675" y="470700"/>
                  </a:cubicBezTo>
                  <a:cubicBezTo>
                    <a:pt x="130785" y="457343"/>
                    <a:pt x="127865" y="440223"/>
                    <a:pt x="132669" y="424515"/>
                  </a:cubicBezTo>
                  <a:lnTo>
                    <a:pt x="166011" y="316058"/>
                  </a:lnTo>
                  <a:cubicBezTo>
                    <a:pt x="166858" y="313330"/>
                    <a:pt x="170908" y="300631"/>
                    <a:pt x="184377" y="289814"/>
                  </a:cubicBezTo>
                  <a:cubicBezTo>
                    <a:pt x="192666" y="283229"/>
                    <a:pt x="203403" y="279655"/>
                    <a:pt x="214517" y="279373"/>
                  </a:cubicBezTo>
                  <a:lnTo>
                    <a:pt x="214517" y="279279"/>
                  </a:lnTo>
                  <a:cubicBezTo>
                    <a:pt x="214140" y="273447"/>
                    <a:pt x="211880" y="260654"/>
                    <a:pt x="229022" y="249648"/>
                  </a:cubicBezTo>
                  <a:cubicBezTo>
                    <a:pt x="233731" y="246638"/>
                    <a:pt x="247765" y="237326"/>
                    <a:pt x="247765" y="237326"/>
                  </a:cubicBezTo>
                  <a:cubicBezTo>
                    <a:pt x="251061" y="235162"/>
                    <a:pt x="254923" y="234033"/>
                    <a:pt x="258879" y="234033"/>
                  </a:cubicBezTo>
                  <a:cubicBezTo>
                    <a:pt x="261328" y="234033"/>
                    <a:pt x="263494" y="234786"/>
                    <a:pt x="265754" y="235538"/>
                  </a:cubicBezTo>
                  <a:cubicBezTo>
                    <a:pt x="266790" y="236009"/>
                    <a:pt x="267826" y="236385"/>
                    <a:pt x="268768" y="236855"/>
                  </a:cubicBezTo>
                  <a:lnTo>
                    <a:pt x="269239" y="234598"/>
                  </a:lnTo>
                  <a:cubicBezTo>
                    <a:pt x="264436" y="231211"/>
                    <a:pt x="259726" y="227261"/>
                    <a:pt x="255205" y="222934"/>
                  </a:cubicBezTo>
                  <a:cubicBezTo>
                    <a:pt x="254923" y="222651"/>
                    <a:pt x="254735" y="222463"/>
                    <a:pt x="254546" y="222275"/>
                  </a:cubicBezTo>
                  <a:cubicBezTo>
                    <a:pt x="250025" y="217948"/>
                    <a:pt x="245693" y="213057"/>
                    <a:pt x="241548" y="207789"/>
                  </a:cubicBezTo>
                  <a:cubicBezTo>
                    <a:pt x="241454" y="207601"/>
                    <a:pt x="241266" y="207413"/>
                    <a:pt x="241077" y="207225"/>
                  </a:cubicBezTo>
                  <a:cubicBezTo>
                    <a:pt x="236933" y="201769"/>
                    <a:pt x="233072" y="196031"/>
                    <a:pt x="229681" y="189823"/>
                  </a:cubicBezTo>
                  <a:cubicBezTo>
                    <a:pt x="229587" y="189729"/>
                    <a:pt x="229587" y="189635"/>
                    <a:pt x="229493" y="189635"/>
                  </a:cubicBezTo>
                  <a:cubicBezTo>
                    <a:pt x="226008" y="183332"/>
                    <a:pt x="222899" y="176654"/>
                    <a:pt x="220356" y="169787"/>
                  </a:cubicBezTo>
                  <a:cubicBezTo>
                    <a:pt x="214140" y="168658"/>
                    <a:pt x="208301" y="165084"/>
                    <a:pt x="203497" y="159910"/>
                  </a:cubicBezTo>
                  <a:cubicBezTo>
                    <a:pt x="203309" y="159722"/>
                    <a:pt x="203214" y="159628"/>
                    <a:pt x="203120" y="159534"/>
                  </a:cubicBezTo>
                  <a:cubicBezTo>
                    <a:pt x="200860" y="157088"/>
                    <a:pt x="198976" y="154172"/>
                    <a:pt x="197281" y="151068"/>
                  </a:cubicBezTo>
                  <a:cubicBezTo>
                    <a:pt x="196998" y="150504"/>
                    <a:pt x="196716" y="149939"/>
                    <a:pt x="196433" y="149281"/>
                  </a:cubicBezTo>
                  <a:cubicBezTo>
                    <a:pt x="194832" y="146083"/>
                    <a:pt x="193513" y="142602"/>
                    <a:pt x="192666" y="138840"/>
                  </a:cubicBezTo>
                  <a:cubicBezTo>
                    <a:pt x="188145" y="118428"/>
                    <a:pt x="197092" y="99050"/>
                    <a:pt x="212727" y="95476"/>
                  </a:cubicBezTo>
                  <a:lnTo>
                    <a:pt x="212727" y="85787"/>
                  </a:lnTo>
                  <a:cubicBezTo>
                    <a:pt x="212727" y="38378"/>
                    <a:pt x="251155" y="0"/>
                    <a:pt x="29862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925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id-ID"/>
            </a:p>
          </p:txBody>
        </p:sp>
        <p:grpSp>
          <p:nvGrpSpPr>
            <p:cNvPr id="12" name="ïslïḑê">
              <a:extLst>
                <a:ext uri="{FF2B5EF4-FFF2-40B4-BE49-F238E27FC236}">
                  <a16:creationId xmlns:a16="http://schemas.microsoft.com/office/drawing/2014/main" xmlns="" id="{AD525A58-B7BD-49C1-A5CA-CEE37D5A367B}"/>
                </a:ext>
              </a:extLst>
            </p:cNvPr>
            <p:cNvGrpSpPr/>
            <p:nvPr/>
          </p:nvGrpSpPr>
          <p:grpSpPr>
            <a:xfrm>
              <a:off x="673100" y="4319547"/>
              <a:ext cx="2469325" cy="1356746"/>
              <a:chOff x="669925" y="3686818"/>
              <a:chExt cx="3176113" cy="1356746"/>
            </a:xfrm>
          </p:grpSpPr>
          <p:sp>
            <p:nvSpPr>
              <p:cNvPr id="30" name="íSľïḓé">
                <a:extLst>
                  <a:ext uri="{FF2B5EF4-FFF2-40B4-BE49-F238E27FC236}">
                    <a16:creationId xmlns:a16="http://schemas.microsoft.com/office/drawing/2014/main" xmlns="" id="{95F72AC3-4E6C-4EE6-9FE1-2F46E5F31D4C}"/>
                  </a:ext>
                </a:extLst>
              </p:cNvPr>
              <p:cNvSpPr/>
              <p:nvPr/>
            </p:nvSpPr>
            <p:spPr bwMode="auto">
              <a:xfrm>
                <a:off x="669928" y="4128622"/>
                <a:ext cx="3176110" cy="914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171450" indent="-17145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marL="171450" indent="-17145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31" name="iSļîḑe">
                <a:extLst>
                  <a:ext uri="{FF2B5EF4-FFF2-40B4-BE49-F238E27FC236}">
                    <a16:creationId xmlns:a16="http://schemas.microsoft.com/office/drawing/2014/main" xmlns="" id="{B22D1336-30E6-4111-8DC8-5B6F68CAF3DD}"/>
                  </a:ext>
                </a:extLst>
              </p:cNvPr>
              <p:cNvSpPr txBox="1"/>
              <p:nvPr/>
            </p:nvSpPr>
            <p:spPr bwMode="auto">
              <a:xfrm>
                <a:off x="669925" y="3686818"/>
                <a:ext cx="3176113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13" name="íṣ1idê">
              <a:extLst>
                <a:ext uri="{FF2B5EF4-FFF2-40B4-BE49-F238E27FC236}">
                  <a16:creationId xmlns:a16="http://schemas.microsoft.com/office/drawing/2014/main" xmlns="" id="{22C8A0CC-595E-4AD5-BB3F-FB1DAEF30779}"/>
                </a:ext>
              </a:extLst>
            </p:cNvPr>
            <p:cNvGrpSpPr/>
            <p:nvPr/>
          </p:nvGrpSpPr>
          <p:grpSpPr>
            <a:xfrm>
              <a:off x="673100" y="1534399"/>
              <a:ext cx="2469325" cy="1356746"/>
              <a:chOff x="669925" y="3686818"/>
              <a:chExt cx="3176113" cy="1356746"/>
            </a:xfrm>
          </p:grpSpPr>
          <p:sp>
            <p:nvSpPr>
              <p:cNvPr id="28" name="îṧľiḓe">
                <a:extLst>
                  <a:ext uri="{FF2B5EF4-FFF2-40B4-BE49-F238E27FC236}">
                    <a16:creationId xmlns:a16="http://schemas.microsoft.com/office/drawing/2014/main" xmlns="" id="{0E774874-CB11-458D-BBDF-3BD796543CBE}"/>
                  </a:ext>
                </a:extLst>
              </p:cNvPr>
              <p:cNvSpPr/>
              <p:nvPr/>
            </p:nvSpPr>
            <p:spPr bwMode="auto">
              <a:xfrm>
                <a:off x="669928" y="4128622"/>
                <a:ext cx="3176110" cy="914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171450" indent="-17145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marL="171450" indent="-17145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9" name="îŝļîďé">
                <a:extLst>
                  <a:ext uri="{FF2B5EF4-FFF2-40B4-BE49-F238E27FC236}">
                    <a16:creationId xmlns:a16="http://schemas.microsoft.com/office/drawing/2014/main" xmlns="" id="{750890A5-A801-4E2B-AD11-08CAF9BDBD1B}"/>
                  </a:ext>
                </a:extLst>
              </p:cNvPr>
              <p:cNvSpPr txBox="1"/>
              <p:nvPr/>
            </p:nvSpPr>
            <p:spPr bwMode="auto">
              <a:xfrm>
                <a:off x="669925" y="3686818"/>
                <a:ext cx="3176113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14" name="ïṣľíḋe">
              <a:extLst>
                <a:ext uri="{FF2B5EF4-FFF2-40B4-BE49-F238E27FC236}">
                  <a16:creationId xmlns:a16="http://schemas.microsoft.com/office/drawing/2014/main" xmlns="" id="{2C7AFEAE-BE09-4392-97C4-57A6D9A9902D}"/>
                </a:ext>
              </a:extLst>
            </p:cNvPr>
            <p:cNvGrpSpPr/>
            <p:nvPr/>
          </p:nvGrpSpPr>
          <p:grpSpPr>
            <a:xfrm>
              <a:off x="4858842" y="4705844"/>
              <a:ext cx="2469325" cy="1356746"/>
              <a:chOff x="669925" y="3686818"/>
              <a:chExt cx="3176113" cy="1356746"/>
            </a:xfrm>
          </p:grpSpPr>
          <p:sp>
            <p:nvSpPr>
              <p:cNvPr id="26" name="îšḷîdé">
                <a:extLst>
                  <a:ext uri="{FF2B5EF4-FFF2-40B4-BE49-F238E27FC236}">
                    <a16:creationId xmlns:a16="http://schemas.microsoft.com/office/drawing/2014/main" xmlns="" id="{CB082788-EEE7-4C56-A2B6-C11AB09141BE}"/>
                  </a:ext>
                </a:extLst>
              </p:cNvPr>
              <p:cNvSpPr/>
              <p:nvPr/>
            </p:nvSpPr>
            <p:spPr bwMode="auto">
              <a:xfrm>
                <a:off x="669927" y="4128622"/>
                <a:ext cx="3176111" cy="914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7" name="îṩlíḑé">
                <a:extLst>
                  <a:ext uri="{FF2B5EF4-FFF2-40B4-BE49-F238E27FC236}">
                    <a16:creationId xmlns:a16="http://schemas.microsoft.com/office/drawing/2014/main" xmlns="" id="{D40F76C7-B02F-4CE4-ADEB-F91175E18C7C}"/>
                  </a:ext>
                </a:extLst>
              </p:cNvPr>
              <p:cNvSpPr txBox="1"/>
              <p:nvPr/>
            </p:nvSpPr>
            <p:spPr bwMode="auto">
              <a:xfrm>
                <a:off x="669925" y="3686818"/>
                <a:ext cx="3176113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15" name="iṥ1îḑé">
              <a:extLst>
                <a:ext uri="{FF2B5EF4-FFF2-40B4-BE49-F238E27FC236}">
                  <a16:creationId xmlns:a16="http://schemas.microsoft.com/office/drawing/2014/main" xmlns="" id="{07A1986B-35B8-4339-9B46-925477AF3BC6}"/>
                </a:ext>
              </a:extLst>
            </p:cNvPr>
            <p:cNvGrpSpPr/>
            <p:nvPr/>
          </p:nvGrpSpPr>
          <p:grpSpPr>
            <a:xfrm>
              <a:off x="9049573" y="4319547"/>
              <a:ext cx="2469325" cy="1356746"/>
              <a:chOff x="9049573" y="4733166"/>
              <a:chExt cx="2469325" cy="1356746"/>
            </a:xfrm>
          </p:grpSpPr>
          <p:sp>
            <p:nvSpPr>
              <p:cNvPr id="24" name="íšḷïḑé">
                <a:extLst>
                  <a:ext uri="{FF2B5EF4-FFF2-40B4-BE49-F238E27FC236}">
                    <a16:creationId xmlns:a16="http://schemas.microsoft.com/office/drawing/2014/main" xmlns="" id="{0B2289F2-99EB-4806-86E9-D461BF65438E}"/>
                  </a:ext>
                </a:extLst>
              </p:cNvPr>
              <p:cNvSpPr/>
              <p:nvPr/>
            </p:nvSpPr>
            <p:spPr bwMode="auto">
              <a:xfrm>
                <a:off x="9049575" y="5174970"/>
                <a:ext cx="2469323" cy="914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171450" indent="-171450" algn="r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marL="171450" indent="-171450" algn="r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5" name="îsļïḍè">
                <a:extLst>
                  <a:ext uri="{FF2B5EF4-FFF2-40B4-BE49-F238E27FC236}">
                    <a16:creationId xmlns:a16="http://schemas.microsoft.com/office/drawing/2014/main" xmlns="" id="{2B1E5D1D-6D17-494C-9168-7AA9FB08DF89}"/>
                  </a:ext>
                </a:extLst>
              </p:cNvPr>
              <p:cNvSpPr txBox="1"/>
              <p:nvPr/>
            </p:nvSpPr>
            <p:spPr bwMode="auto">
              <a:xfrm>
                <a:off x="9049573" y="4733166"/>
                <a:ext cx="2469325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16" name="îṩļïde">
              <a:extLst>
                <a:ext uri="{FF2B5EF4-FFF2-40B4-BE49-F238E27FC236}">
                  <a16:creationId xmlns:a16="http://schemas.microsoft.com/office/drawing/2014/main" xmlns="" id="{5BEA8436-6740-4D2F-B70E-7616D934BF89}"/>
                </a:ext>
              </a:extLst>
            </p:cNvPr>
            <p:cNvGrpSpPr/>
            <p:nvPr/>
          </p:nvGrpSpPr>
          <p:grpSpPr>
            <a:xfrm>
              <a:off x="9049573" y="1534399"/>
              <a:ext cx="2469325" cy="1356746"/>
              <a:chOff x="669925" y="3686818"/>
              <a:chExt cx="3176113" cy="1356746"/>
            </a:xfrm>
          </p:grpSpPr>
          <p:sp>
            <p:nvSpPr>
              <p:cNvPr id="22" name="íSļiḍé">
                <a:extLst>
                  <a:ext uri="{FF2B5EF4-FFF2-40B4-BE49-F238E27FC236}">
                    <a16:creationId xmlns:a16="http://schemas.microsoft.com/office/drawing/2014/main" xmlns="" id="{BF07155C-A5DB-4347-8E8D-C308A2842159}"/>
                  </a:ext>
                </a:extLst>
              </p:cNvPr>
              <p:cNvSpPr/>
              <p:nvPr/>
            </p:nvSpPr>
            <p:spPr bwMode="auto">
              <a:xfrm>
                <a:off x="669927" y="4128622"/>
                <a:ext cx="3176111" cy="914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171450" indent="-171450" algn="r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marL="171450" indent="-171450" algn="r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3" name="ïš1ïḋê">
                <a:extLst>
                  <a:ext uri="{FF2B5EF4-FFF2-40B4-BE49-F238E27FC236}">
                    <a16:creationId xmlns:a16="http://schemas.microsoft.com/office/drawing/2014/main" xmlns="" id="{7C28EC41-0988-4DDD-BBC1-AEF419106879}"/>
                  </a:ext>
                </a:extLst>
              </p:cNvPr>
              <p:cNvSpPr txBox="1"/>
              <p:nvPr/>
            </p:nvSpPr>
            <p:spPr bwMode="auto">
              <a:xfrm>
                <a:off x="669925" y="3686818"/>
                <a:ext cx="3176113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cxnSp>
          <p:nvCxnSpPr>
            <p:cNvPr id="17" name="直接连接符 16">
              <a:extLst>
                <a:ext uri="{FF2B5EF4-FFF2-40B4-BE49-F238E27FC236}">
                  <a16:creationId xmlns:a16="http://schemas.microsoft.com/office/drawing/2014/main" xmlns="" id="{58A342AB-371A-4B52-B1AB-E9AA22E20D3B}"/>
                </a:ext>
              </a:extLst>
            </p:cNvPr>
            <p:cNvCxnSpPr/>
            <p:nvPr/>
          </p:nvCxnSpPr>
          <p:spPr>
            <a:xfrm>
              <a:off x="6007486" y="3898676"/>
              <a:ext cx="0" cy="876524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肘形连接符 229">
              <a:extLst>
                <a:ext uri="{FF2B5EF4-FFF2-40B4-BE49-F238E27FC236}">
                  <a16:creationId xmlns:a16="http://schemas.microsoft.com/office/drawing/2014/main" xmlns="" id="{4099CD7C-CE32-44F4-8402-49E291BC085C}"/>
                </a:ext>
              </a:extLst>
            </p:cNvPr>
            <p:cNvCxnSpPr>
              <a:endCxn id="29" idx="0"/>
            </p:cNvCxnSpPr>
            <p:nvPr/>
          </p:nvCxnSpPr>
          <p:spPr>
            <a:xfrm rot="10800000">
              <a:off x="1907763" y="1534400"/>
              <a:ext cx="3210928" cy="534053"/>
            </a:xfrm>
            <a:prstGeom prst="bentConnector4">
              <a:avLst>
                <a:gd name="adj1" fmla="val -172"/>
                <a:gd name="adj2" fmla="val 142805"/>
              </a:avLst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肘形连接符 232">
              <a:extLst>
                <a:ext uri="{FF2B5EF4-FFF2-40B4-BE49-F238E27FC236}">
                  <a16:creationId xmlns:a16="http://schemas.microsoft.com/office/drawing/2014/main" xmlns="" id="{D593020F-7EBC-4FFC-B7DA-83D9F1DE9873}"/>
                </a:ext>
              </a:extLst>
            </p:cNvPr>
            <p:cNvCxnSpPr>
              <a:endCxn id="23" idx="0"/>
            </p:cNvCxnSpPr>
            <p:nvPr/>
          </p:nvCxnSpPr>
          <p:spPr>
            <a:xfrm flipV="1">
              <a:off x="7211469" y="1534399"/>
              <a:ext cx="3072767" cy="769781"/>
            </a:xfrm>
            <a:prstGeom prst="bentConnector4">
              <a:avLst>
                <a:gd name="adj1" fmla="val 19"/>
                <a:gd name="adj2" fmla="val 129697"/>
              </a:avLst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肘形连接符 241">
              <a:extLst>
                <a:ext uri="{FF2B5EF4-FFF2-40B4-BE49-F238E27FC236}">
                  <a16:creationId xmlns:a16="http://schemas.microsoft.com/office/drawing/2014/main" xmlns="" id="{FED0C7C7-6C44-44D5-ADD5-1ADED2E86167}"/>
                </a:ext>
              </a:extLst>
            </p:cNvPr>
            <p:cNvCxnSpPr>
              <a:endCxn id="30" idx="3"/>
            </p:cNvCxnSpPr>
            <p:nvPr/>
          </p:nvCxnSpPr>
          <p:spPr>
            <a:xfrm rot="5400000">
              <a:off x="3039441" y="4339073"/>
              <a:ext cx="982733" cy="776764"/>
            </a:xfrm>
            <a:prstGeom prst="bentConnector2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肘形连接符 243">
              <a:extLst>
                <a:ext uri="{FF2B5EF4-FFF2-40B4-BE49-F238E27FC236}">
                  <a16:creationId xmlns:a16="http://schemas.microsoft.com/office/drawing/2014/main" xmlns="" id="{C1E60299-43EF-4672-B4B4-CFB14A4249CB}"/>
                </a:ext>
              </a:extLst>
            </p:cNvPr>
            <p:cNvCxnSpPr>
              <a:endCxn id="24" idx="1"/>
            </p:cNvCxnSpPr>
            <p:nvPr/>
          </p:nvCxnSpPr>
          <p:spPr>
            <a:xfrm>
              <a:off x="8095783" y="4701896"/>
              <a:ext cx="953792" cy="516926"/>
            </a:xfrm>
            <a:prstGeom prst="bentConnector3">
              <a:avLst>
                <a:gd name="adj1" fmla="val -65"/>
              </a:avLst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785137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31</a:t>
            </a:fld>
            <a:endParaRPr lang="zh-CN" altLang="en-US"/>
          </a:p>
        </p:txBody>
      </p:sp>
      <p:grpSp>
        <p:nvGrpSpPr>
          <p:cNvPr id="5" name="1cacef3b-61a0-4b63-8f74-532823133682" descr="mAkAAB+LCAAAAAAABADVVdFumzAU/Rdve6MRoKZZeEsWZYu2blGpuk5TH1y4IZ7ARMZUSaP8+2wwYAfoxrSHTbzA9bn3nnOubY7oNT/sAHnITzDjC4IjhpMVhwRZaBUij+ZxbKE5oSGh0XuW5rsMed+PdZq+8pXw7bs0TtkdjnOQBSjhBMflp9dKMrBrRgSDQxHrwwpYq9aXzYYEcAMBUF6BbqJH5DmXV+OJPbUFe5ZnWwF9tVxeurOrxVJAbots53SykA9BSsO/3NudTOy3jtF7MZWP2bvPmsqVa0JJkicKZo+Emmu810KOXQZJGMagw1aUA3uqzXdkrHj3ORMNlilLMBcNj/bpTaNtPB7ZkteKhrAXlSqyyJiVIim3SedukAtyM8zCH3nGE+FOk7TGYoOB4Nahup3XoGtO7rkrF9MOX9yJCJ7qrv4W7+CzKCX5Kh9kyEEPtUSDrWgsXtRKWfNk9RK+hf1AiTJDF9c1lRfpywI6e0VhGO91mnGS0mHUVZLO/g4YJwGOZzGJaOGgJxUBD7Zi9UPKyHNKubn+CTaS8EeAnZqnT55Fuw2OM7C0GUndlZgi4MpjBjHm5MlAGDG3174zmGVUbgxtvBnmaVX+j7w9S9Y9FpdNBvx+DUxeN/ODIUMd8HNMo0zdCiXgW18RezRuY/QiFxri3qypvlpz81P2WGZ3T013/9cHVs6rqdhMq+36sKlV1/eAWRUp7QnNguZ3oBs0ZyTacgpZpsLVb2DQJVXxNNSVwX9R3W9cwX0T/c+UuoNu65fEPYjnJ2AuewyYCQAA">
            <a:extLst>
              <a:ext uri="{FF2B5EF4-FFF2-40B4-BE49-F238E27FC236}">
                <a16:creationId xmlns:a16="http://schemas.microsoft.com/office/drawing/2014/main" xmlns="" id="{68BF745F-9A09-4EA6-B202-35B02179DE54}"/>
              </a:ext>
            </a:extLst>
          </p:cNvPr>
          <p:cNvGrpSpPr>
            <a:grpSpLocks noChangeAspect="1"/>
          </p:cNvGrpSpPr>
          <p:nvPr/>
        </p:nvGrpSpPr>
        <p:grpSpPr>
          <a:xfrm>
            <a:off x="1809747" y="1048658"/>
            <a:ext cx="8572506" cy="4760685"/>
            <a:chOff x="1809745" y="1201281"/>
            <a:chExt cx="8572506" cy="4760685"/>
          </a:xfrm>
        </p:grpSpPr>
        <p:sp>
          <p:nvSpPr>
            <p:cNvPr id="6" name="AreaShape">
              <a:extLst>
                <a:ext uri="{FF2B5EF4-FFF2-40B4-BE49-F238E27FC236}">
                  <a16:creationId xmlns:a16="http://schemas.microsoft.com/office/drawing/2014/main" xmlns="" id="{86FC35A9-4FF5-483F-B5CF-ADBB32FA6711}"/>
                </a:ext>
              </a:extLst>
            </p:cNvPr>
            <p:cNvSpPr/>
            <p:nvPr/>
          </p:nvSpPr>
          <p:spPr>
            <a:xfrm>
              <a:off x="1809745" y="1201281"/>
              <a:ext cx="8572506" cy="476068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ExtraShape">
              <a:extLst>
                <a:ext uri="{FF2B5EF4-FFF2-40B4-BE49-F238E27FC236}">
                  <a16:creationId xmlns:a16="http://schemas.microsoft.com/office/drawing/2014/main" xmlns="" id="{D32A1AC9-C38E-432A-B037-B0021E4B8472}"/>
                </a:ext>
              </a:extLst>
            </p:cNvPr>
            <p:cNvSpPr/>
            <p:nvPr/>
          </p:nvSpPr>
          <p:spPr>
            <a:xfrm>
              <a:off x="2833852" y="2283458"/>
              <a:ext cx="6524299" cy="3045828"/>
            </a:xfrm>
            <a:prstGeom prst="roundRect">
              <a:avLst>
                <a:gd name="adj" fmla="val 9107"/>
              </a:avLst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ExtraShape">
              <a:extLst>
                <a:ext uri="{FF2B5EF4-FFF2-40B4-BE49-F238E27FC236}">
                  <a16:creationId xmlns:a16="http://schemas.microsoft.com/office/drawing/2014/main" xmlns="" id="{DDD6717D-9FED-436B-98C4-D018D3E2BD09}"/>
                </a:ext>
              </a:extLst>
            </p:cNvPr>
            <p:cNvSpPr/>
            <p:nvPr/>
          </p:nvSpPr>
          <p:spPr>
            <a:xfrm>
              <a:off x="3792973" y="1532465"/>
              <a:ext cx="2802123" cy="280212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RelativeShape2">
              <a:extLst>
                <a:ext uri="{FF2B5EF4-FFF2-40B4-BE49-F238E27FC236}">
                  <a16:creationId xmlns:a16="http://schemas.microsoft.com/office/drawing/2014/main" xmlns="" id="{69353B6C-87A4-4622-B24D-578A837FD0F8}"/>
                </a:ext>
              </a:extLst>
            </p:cNvPr>
            <p:cNvSpPr/>
            <p:nvPr/>
          </p:nvSpPr>
          <p:spPr>
            <a:xfrm>
              <a:off x="2833849" y="4687957"/>
              <a:ext cx="6524299" cy="79625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ValueShape2">
              <a:extLst>
                <a:ext uri="{FF2B5EF4-FFF2-40B4-BE49-F238E27FC236}">
                  <a16:creationId xmlns:a16="http://schemas.microsoft.com/office/drawing/2014/main" xmlns="" id="{D44427F7-6DFF-40AD-A548-159AE2D4BD03}"/>
                </a:ext>
              </a:extLst>
            </p:cNvPr>
            <p:cNvSpPr/>
            <p:nvPr/>
          </p:nvSpPr>
          <p:spPr>
            <a:xfrm>
              <a:off x="2833849" y="4687957"/>
              <a:ext cx="3588364" cy="79625"/>
            </a:xfrm>
            <a:prstGeom prst="rect">
              <a:avLst/>
            </a:prstGeom>
            <a:solidFill>
              <a:srgbClr val="42A6D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SorbShape">
              <a:extLst>
                <a:ext uri="{FF2B5EF4-FFF2-40B4-BE49-F238E27FC236}">
                  <a16:creationId xmlns:a16="http://schemas.microsoft.com/office/drawing/2014/main" xmlns="" id="{AE3E19CB-4284-42FD-95CE-4F50E1707E9A}"/>
                </a:ext>
              </a:extLst>
            </p:cNvPr>
            <p:cNvSpPr/>
            <p:nvPr/>
          </p:nvSpPr>
          <p:spPr>
            <a:xfrm>
              <a:off x="6422213" y="4564680"/>
              <a:ext cx="326180" cy="326180"/>
            </a:xfrm>
            <a:prstGeom prst="ellipse">
              <a:avLst/>
            </a:prstGeom>
            <a:solidFill>
              <a:srgbClr val="42A6D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ValueShape1">
              <a:extLst>
                <a:ext uri="{FF2B5EF4-FFF2-40B4-BE49-F238E27FC236}">
                  <a16:creationId xmlns:a16="http://schemas.microsoft.com/office/drawing/2014/main" xmlns="" id="{CC48F0B7-6D61-42E7-8199-F75D38D9F066}"/>
                </a:ext>
              </a:extLst>
            </p:cNvPr>
            <p:cNvSpPr/>
            <p:nvPr/>
          </p:nvSpPr>
          <p:spPr>
            <a:xfrm>
              <a:off x="3792973" y="1540042"/>
              <a:ext cx="2802123" cy="2802120"/>
            </a:xfrm>
            <a:prstGeom prst="blockArc">
              <a:avLst>
                <a:gd name="adj1" fmla="val 16200000"/>
                <a:gd name="adj2" fmla="val 6480000"/>
                <a:gd name="adj3" fmla="val 0"/>
              </a:avLst>
            </a:prstGeom>
            <a:noFill/>
            <a:ln w="41275" cap="rnd">
              <a:solidFill>
                <a:srgbClr val="42A6DF"/>
              </a:solidFill>
              <a:round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3" name="ValueText1">
              <a:extLst>
                <a:ext uri="{FF2B5EF4-FFF2-40B4-BE49-F238E27FC236}">
                  <a16:creationId xmlns:a16="http://schemas.microsoft.com/office/drawing/2014/main" xmlns="" id="{554D8F6F-A76A-4230-B1D0-5A22E775406E}"/>
                </a:ext>
              </a:extLst>
            </p:cNvPr>
            <p:cNvSpPr txBox="1"/>
            <p:nvPr/>
          </p:nvSpPr>
          <p:spPr>
            <a:xfrm>
              <a:off x="4400444" y="2391239"/>
              <a:ext cx="1587177" cy="1190385"/>
            </a:xfrm>
            <a:prstGeom prst="rect">
              <a:avLst/>
            </a:prstGeom>
            <a:noFill/>
          </p:spPr>
          <p:txBody>
            <a:bodyPr wrap="none" anchor="ctr" anchorCtr="0">
              <a:prstTxWarp prst="textPlain">
                <a:avLst/>
              </a:prstTxWarp>
              <a:normAutofit/>
            </a:bodyPr>
            <a:lstStyle/>
            <a:p>
              <a:r>
                <a:rPr lang="en-US" altLang="zh-CN" sz="6000">
                  <a:solidFill>
                    <a:srgbClr val="42A6DF"/>
                  </a:solidFill>
                  <a:latin typeface="Impact" panose="020B0806030902050204" pitchFamily="34" charset="0"/>
                </a:rPr>
                <a:t>55%</a:t>
              </a:r>
              <a:endParaRPr lang="en-US" sz="6000" dirty="0">
                <a:solidFill>
                  <a:srgbClr val="42A6DF"/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14" name="CustomText1">
              <a:extLst>
                <a:ext uri="{FF2B5EF4-FFF2-40B4-BE49-F238E27FC236}">
                  <a16:creationId xmlns:a16="http://schemas.microsoft.com/office/drawing/2014/main" xmlns="" id="{F56B20E1-E7F7-4E3E-A58C-2D700E5BC635}"/>
                </a:ext>
              </a:extLst>
            </p:cNvPr>
            <p:cNvSpPr/>
            <p:nvPr/>
          </p:nvSpPr>
          <p:spPr>
            <a:xfrm>
              <a:off x="6884845" y="3966868"/>
              <a:ext cx="2154380" cy="344814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rmAutofit fontScale="92500" lnSpcReduction="10000"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i="0" u="none" strike="noStrike" kern="1200" cap="none" spc="0" normalizeH="0" baseline="0" noProof="0" dirty="0">
                  <a:ln>
                    <a:noFill/>
                  </a:ln>
                  <a:solidFill>
                    <a:srgbClr val="5E5CA2"/>
                  </a:solidFill>
                  <a:effectLst/>
                  <a:uLnTx/>
                  <a:uFillTx/>
                </a:rPr>
                <a:t>Supporting text here</a:t>
              </a:r>
            </a:p>
          </p:txBody>
        </p:sp>
        <p:sp>
          <p:nvSpPr>
            <p:cNvPr id="15" name="CustomText2">
              <a:extLst>
                <a:ext uri="{FF2B5EF4-FFF2-40B4-BE49-F238E27FC236}">
                  <a16:creationId xmlns:a16="http://schemas.microsoft.com/office/drawing/2014/main" xmlns="" id="{6CE94097-4B06-4002-8C66-6AB135564066}"/>
                </a:ext>
              </a:extLst>
            </p:cNvPr>
            <p:cNvSpPr/>
            <p:nvPr/>
          </p:nvSpPr>
          <p:spPr>
            <a:xfrm>
              <a:off x="6884845" y="3465320"/>
              <a:ext cx="2154380" cy="508141"/>
            </a:xfrm>
            <a:prstGeom prst="rect">
              <a:avLst/>
            </a:prstGeom>
            <a:noFill/>
          </p:spPr>
          <p:txBody>
            <a:bodyPr wrap="none" lIns="90000" tIns="46800" rIns="90000" bIns="46800" anchor="ctr">
              <a:normAutofit lnSpcReduction="10000"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80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</a:rPr>
                <a:t>TEXT HERE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80817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/>
        </p:nvSpPr>
        <p:spPr>
          <a:xfrm>
            <a:off x="669925" y="1130300"/>
            <a:ext cx="10850563" cy="50069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782636" y="1516773"/>
            <a:ext cx="5033964" cy="4620502"/>
            <a:chOff x="5772151" y="679450"/>
            <a:chExt cx="6069013" cy="5570538"/>
          </a:xfrm>
        </p:grpSpPr>
        <p:sp>
          <p:nvSpPr>
            <p:cNvPr id="10" name="Oval 955"/>
            <p:cNvSpPr>
              <a:spLocks noChangeArrowheads="1"/>
            </p:cNvSpPr>
            <p:nvPr userDrawn="1"/>
          </p:nvSpPr>
          <p:spPr bwMode="auto">
            <a:xfrm>
              <a:off x="6016626" y="33686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Oval 956"/>
            <p:cNvSpPr>
              <a:spLocks noChangeArrowheads="1"/>
            </p:cNvSpPr>
            <p:nvPr userDrawn="1"/>
          </p:nvSpPr>
          <p:spPr bwMode="auto">
            <a:xfrm>
              <a:off x="11534776" y="33686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Oval 957"/>
            <p:cNvSpPr>
              <a:spLocks noChangeArrowheads="1"/>
            </p:cNvSpPr>
            <p:nvPr userDrawn="1"/>
          </p:nvSpPr>
          <p:spPr bwMode="auto">
            <a:xfrm>
              <a:off x="6016626" y="2495550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Oval 958"/>
            <p:cNvSpPr>
              <a:spLocks noChangeArrowheads="1"/>
            </p:cNvSpPr>
            <p:nvPr userDrawn="1"/>
          </p:nvSpPr>
          <p:spPr bwMode="auto">
            <a:xfrm>
              <a:off x="6016626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Oval 959"/>
            <p:cNvSpPr>
              <a:spLocks noChangeArrowheads="1"/>
            </p:cNvSpPr>
            <p:nvPr userDrawn="1"/>
          </p:nvSpPr>
          <p:spPr bwMode="auto">
            <a:xfrm>
              <a:off x="6483351" y="21621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960"/>
            <p:cNvSpPr>
              <a:spLocks noChangeArrowheads="1"/>
            </p:cNvSpPr>
            <p:nvPr userDrawn="1"/>
          </p:nvSpPr>
          <p:spPr bwMode="auto">
            <a:xfrm>
              <a:off x="6935789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Oval 961"/>
            <p:cNvSpPr>
              <a:spLocks noChangeArrowheads="1"/>
            </p:cNvSpPr>
            <p:nvPr userDrawn="1"/>
          </p:nvSpPr>
          <p:spPr bwMode="auto">
            <a:xfrm>
              <a:off x="10615614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Oval 962"/>
            <p:cNvSpPr>
              <a:spLocks noChangeArrowheads="1"/>
            </p:cNvSpPr>
            <p:nvPr userDrawn="1"/>
          </p:nvSpPr>
          <p:spPr bwMode="auto">
            <a:xfrm>
              <a:off x="11082339" y="21621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Oval 963"/>
            <p:cNvSpPr>
              <a:spLocks noChangeArrowheads="1"/>
            </p:cNvSpPr>
            <p:nvPr userDrawn="1"/>
          </p:nvSpPr>
          <p:spPr bwMode="auto">
            <a:xfrm>
              <a:off x="6483351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Oval 964"/>
            <p:cNvSpPr>
              <a:spLocks noChangeArrowheads="1"/>
            </p:cNvSpPr>
            <p:nvPr userDrawn="1"/>
          </p:nvSpPr>
          <p:spPr bwMode="auto">
            <a:xfrm>
              <a:off x="7404101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Oval 965"/>
            <p:cNvSpPr>
              <a:spLocks noChangeArrowheads="1"/>
            </p:cNvSpPr>
            <p:nvPr userDrawn="1"/>
          </p:nvSpPr>
          <p:spPr bwMode="auto">
            <a:xfrm>
              <a:off x="10163176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Oval 966"/>
            <p:cNvSpPr>
              <a:spLocks noChangeArrowheads="1"/>
            </p:cNvSpPr>
            <p:nvPr userDrawn="1"/>
          </p:nvSpPr>
          <p:spPr bwMode="auto">
            <a:xfrm>
              <a:off x="11082339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Oval 967"/>
            <p:cNvSpPr>
              <a:spLocks noChangeArrowheads="1"/>
            </p:cNvSpPr>
            <p:nvPr userDrawn="1"/>
          </p:nvSpPr>
          <p:spPr bwMode="auto">
            <a:xfrm>
              <a:off x="11534776" y="2495550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Oval 968"/>
            <p:cNvSpPr>
              <a:spLocks noChangeArrowheads="1"/>
            </p:cNvSpPr>
            <p:nvPr userDrawn="1"/>
          </p:nvSpPr>
          <p:spPr bwMode="auto">
            <a:xfrm>
              <a:off x="11534776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969"/>
            <p:cNvSpPr>
              <a:spLocks noEditPoints="1"/>
            </p:cNvSpPr>
            <p:nvPr userDrawn="1"/>
          </p:nvSpPr>
          <p:spPr bwMode="auto">
            <a:xfrm>
              <a:off x="6002339" y="1276350"/>
              <a:ext cx="5602288" cy="3779838"/>
            </a:xfrm>
            <a:custGeom>
              <a:avLst/>
              <a:gdLst>
                <a:gd name="T0" fmla="*/ 62 w 3530"/>
                <a:gd name="T1" fmla="*/ 2233 h 2381"/>
                <a:gd name="T2" fmla="*/ 67 w 3530"/>
                <a:gd name="T3" fmla="*/ 2233 h 2381"/>
                <a:gd name="T4" fmla="*/ 173 w 3530"/>
                <a:gd name="T5" fmla="*/ 2233 h 2381"/>
                <a:gd name="T6" fmla="*/ 176 w 3530"/>
                <a:gd name="T7" fmla="*/ 2377 h 2381"/>
                <a:gd name="T8" fmla="*/ 28 w 3530"/>
                <a:gd name="T9" fmla="*/ 2042 h 2381"/>
                <a:gd name="T10" fmla="*/ 23 w 3530"/>
                <a:gd name="T11" fmla="*/ 2050 h 2381"/>
                <a:gd name="T12" fmla="*/ 47 w 3530"/>
                <a:gd name="T13" fmla="*/ 1881 h 2381"/>
                <a:gd name="T14" fmla="*/ 8 w 3530"/>
                <a:gd name="T15" fmla="*/ 1937 h 2381"/>
                <a:gd name="T16" fmla="*/ 28 w 3530"/>
                <a:gd name="T17" fmla="*/ 1775 h 2381"/>
                <a:gd name="T18" fmla="*/ 28 w 3530"/>
                <a:gd name="T19" fmla="*/ 1737 h 2381"/>
                <a:gd name="T20" fmla="*/ 28 w 3530"/>
                <a:gd name="T21" fmla="*/ 1775 h 2381"/>
                <a:gd name="T22" fmla="*/ 303 w 3530"/>
                <a:gd name="T23" fmla="*/ 1048 h 2381"/>
                <a:gd name="T24" fmla="*/ 341 w 3530"/>
                <a:gd name="T25" fmla="*/ 1048 h 2381"/>
                <a:gd name="T26" fmla="*/ 3220 w 3530"/>
                <a:gd name="T27" fmla="*/ 1067 h 2381"/>
                <a:gd name="T28" fmla="*/ 3220 w 3530"/>
                <a:gd name="T29" fmla="*/ 1029 h 2381"/>
                <a:gd name="T30" fmla="*/ 3220 w 3530"/>
                <a:gd name="T31" fmla="*/ 1067 h 2381"/>
                <a:gd name="T32" fmla="*/ 1462 w 3530"/>
                <a:gd name="T33" fmla="*/ 80 h 2381"/>
                <a:gd name="T34" fmla="*/ 1500 w 3530"/>
                <a:gd name="T35" fmla="*/ 80 h 2381"/>
                <a:gd name="T36" fmla="*/ 2061 w 3530"/>
                <a:gd name="T37" fmla="*/ 99 h 2381"/>
                <a:gd name="T38" fmla="*/ 2061 w 3530"/>
                <a:gd name="T39" fmla="*/ 60 h 2381"/>
                <a:gd name="T40" fmla="*/ 2061 w 3530"/>
                <a:gd name="T41" fmla="*/ 99 h 2381"/>
                <a:gd name="T42" fmla="*/ 0 w 3530"/>
                <a:gd name="T43" fmla="*/ 1767 h 2381"/>
                <a:gd name="T44" fmla="*/ 120 w 3530"/>
                <a:gd name="T45" fmla="*/ 1669 h 2381"/>
                <a:gd name="T46" fmla="*/ 203 w 3530"/>
                <a:gd name="T47" fmla="*/ 1734 h 2381"/>
                <a:gd name="T48" fmla="*/ 126 w 3530"/>
                <a:gd name="T49" fmla="*/ 1674 h 2381"/>
                <a:gd name="T50" fmla="*/ 244 w 3530"/>
                <a:gd name="T51" fmla="*/ 1466 h 2381"/>
                <a:gd name="T52" fmla="*/ 300 w 3530"/>
                <a:gd name="T53" fmla="*/ 1285 h 2381"/>
                <a:gd name="T54" fmla="*/ 588 w 3530"/>
                <a:gd name="T55" fmla="*/ 787 h 2381"/>
                <a:gd name="T56" fmla="*/ 618 w 3530"/>
                <a:gd name="T57" fmla="*/ 771 h 2381"/>
                <a:gd name="T58" fmla="*/ 1168 w 3530"/>
                <a:gd name="T59" fmla="*/ 368 h 2381"/>
                <a:gd name="T60" fmla="*/ 1206 w 3530"/>
                <a:gd name="T61" fmla="*/ 368 h 2381"/>
                <a:gd name="T62" fmla="*/ 1767 w 3530"/>
                <a:gd name="T63" fmla="*/ 270 h 2381"/>
                <a:gd name="T64" fmla="*/ 2327 w 3530"/>
                <a:gd name="T65" fmla="*/ 368 h 2381"/>
                <a:gd name="T66" fmla="*/ 2365 w 3530"/>
                <a:gd name="T67" fmla="*/ 368 h 2381"/>
                <a:gd name="T68" fmla="*/ 2915 w 3530"/>
                <a:gd name="T69" fmla="*/ 771 h 2381"/>
                <a:gd name="T70" fmla="*/ 2945 w 3530"/>
                <a:gd name="T71" fmla="*/ 787 h 2381"/>
                <a:gd name="T72" fmla="*/ 3274 w 3530"/>
                <a:gd name="T73" fmla="*/ 1410 h 2381"/>
                <a:gd name="T74" fmla="*/ 3323 w 3530"/>
                <a:gd name="T75" fmla="*/ 1559 h 2381"/>
                <a:gd name="T76" fmla="*/ 3530 w 3530"/>
                <a:gd name="T77" fmla="*/ 1664 h 2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30" h="2381">
                  <a:moveTo>
                    <a:pt x="67" y="2233"/>
                  </a:moveTo>
                  <a:cubicBezTo>
                    <a:pt x="62" y="2233"/>
                    <a:pt x="62" y="2233"/>
                    <a:pt x="62" y="2233"/>
                  </a:cubicBezTo>
                  <a:cubicBezTo>
                    <a:pt x="64" y="2239"/>
                    <a:pt x="66" y="2245"/>
                    <a:pt x="67" y="2251"/>
                  </a:cubicBezTo>
                  <a:cubicBezTo>
                    <a:pt x="67" y="2233"/>
                    <a:pt x="67" y="2233"/>
                    <a:pt x="67" y="2233"/>
                  </a:cubicBezTo>
                  <a:moveTo>
                    <a:pt x="176" y="2233"/>
                  </a:moveTo>
                  <a:cubicBezTo>
                    <a:pt x="173" y="2233"/>
                    <a:pt x="173" y="2233"/>
                    <a:pt x="173" y="2233"/>
                  </a:cubicBezTo>
                  <a:cubicBezTo>
                    <a:pt x="173" y="2381"/>
                    <a:pt x="173" y="2381"/>
                    <a:pt x="173" y="2381"/>
                  </a:cubicBezTo>
                  <a:cubicBezTo>
                    <a:pt x="176" y="2377"/>
                    <a:pt x="176" y="2377"/>
                    <a:pt x="176" y="2377"/>
                  </a:cubicBezTo>
                  <a:cubicBezTo>
                    <a:pt x="176" y="2233"/>
                    <a:pt x="176" y="2233"/>
                    <a:pt x="176" y="2233"/>
                  </a:cubicBezTo>
                  <a:moveTo>
                    <a:pt x="28" y="2042"/>
                  </a:moveTo>
                  <a:cubicBezTo>
                    <a:pt x="22" y="2042"/>
                    <a:pt x="22" y="2042"/>
                    <a:pt x="22" y="2042"/>
                  </a:cubicBezTo>
                  <a:cubicBezTo>
                    <a:pt x="22" y="2045"/>
                    <a:pt x="22" y="2047"/>
                    <a:pt x="23" y="2050"/>
                  </a:cubicBezTo>
                  <a:cubicBezTo>
                    <a:pt x="28" y="2042"/>
                    <a:pt x="28" y="2042"/>
                    <a:pt x="28" y="2042"/>
                  </a:cubicBezTo>
                  <a:moveTo>
                    <a:pt x="47" y="1881"/>
                  </a:moveTo>
                  <a:cubicBezTo>
                    <a:pt x="4" y="1881"/>
                    <a:pt x="4" y="1881"/>
                    <a:pt x="4" y="1881"/>
                  </a:cubicBezTo>
                  <a:cubicBezTo>
                    <a:pt x="5" y="1900"/>
                    <a:pt x="7" y="1918"/>
                    <a:pt x="8" y="1937"/>
                  </a:cubicBezTo>
                  <a:cubicBezTo>
                    <a:pt x="47" y="1881"/>
                    <a:pt x="47" y="1881"/>
                    <a:pt x="47" y="1881"/>
                  </a:cubicBezTo>
                  <a:moveTo>
                    <a:pt x="28" y="1775"/>
                  </a:moveTo>
                  <a:cubicBezTo>
                    <a:pt x="17" y="1775"/>
                    <a:pt x="9" y="1766"/>
                    <a:pt x="9" y="1756"/>
                  </a:cubicBezTo>
                  <a:cubicBezTo>
                    <a:pt x="9" y="1745"/>
                    <a:pt x="17" y="1737"/>
                    <a:pt x="28" y="1737"/>
                  </a:cubicBezTo>
                  <a:cubicBezTo>
                    <a:pt x="38" y="1737"/>
                    <a:pt x="47" y="1745"/>
                    <a:pt x="47" y="1756"/>
                  </a:cubicBezTo>
                  <a:cubicBezTo>
                    <a:pt x="47" y="1766"/>
                    <a:pt x="38" y="1775"/>
                    <a:pt x="28" y="1775"/>
                  </a:cubicBezTo>
                  <a:moveTo>
                    <a:pt x="322" y="1067"/>
                  </a:moveTo>
                  <a:cubicBezTo>
                    <a:pt x="312" y="1067"/>
                    <a:pt x="303" y="1059"/>
                    <a:pt x="303" y="1048"/>
                  </a:cubicBezTo>
                  <a:cubicBezTo>
                    <a:pt x="303" y="1038"/>
                    <a:pt x="312" y="1029"/>
                    <a:pt x="322" y="1029"/>
                  </a:cubicBezTo>
                  <a:cubicBezTo>
                    <a:pt x="333" y="1029"/>
                    <a:pt x="341" y="1038"/>
                    <a:pt x="341" y="1048"/>
                  </a:cubicBezTo>
                  <a:cubicBezTo>
                    <a:pt x="341" y="1059"/>
                    <a:pt x="333" y="1067"/>
                    <a:pt x="322" y="1067"/>
                  </a:cubicBezTo>
                  <a:moveTo>
                    <a:pt x="3220" y="1067"/>
                  </a:moveTo>
                  <a:cubicBezTo>
                    <a:pt x="3210" y="1067"/>
                    <a:pt x="3201" y="1059"/>
                    <a:pt x="3201" y="1048"/>
                  </a:cubicBezTo>
                  <a:cubicBezTo>
                    <a:pt x="3201" y="1038"/>
                    <a:pt x="3210" y="1029"/>
                    <a:pt x="3220" y="1029"/>
                  </a:cubicBezTo>
                  <a:cubicBezTo>
                    <a:pt x="3231" y="1029"/>
                    <a:pt x="3239" y="1038"/>
                    <a:pt x="3239" y="1048"/>
                  </a:cubicBezTo>
                  <a:cubicBezTo>
                    <a:pt x="3239" y="1059"/>
                    <a:pt x="3231" y="1067"/>
                    <a:pt x="3220" y="1067"/>
                  </a:cubicBezTo>
                  <a:moveTo>
                    <a:pt x="1481" y="99"/>
                  </a:moveTo>
                  <a:cubicBezTo>
                    <a:pt x="1471" y="99"/>
                    <a:pt x="1462" y="90"/>
                    <a:pt x="1462" y="80"/>
                  </a:cubicBezTo>
                  <a:cubicBezTo>
                    <a:pt x="1462" y="69"/>
                    <a:pt x="1471" y="60"/>
                    <a:pt x="1481" y="60"/>
                  </a:cubicBezTo>
                  <a:cubicBezTo>
                    <a:pt x="1492" y="60"/>
                    <a:pt x="1500" y="69"/>
                    <a:pt x="1500" y="80"/>
                  </a:cubicBezTo>
                  <a:cubicBezTo>
                    <a:pt x="1500" y="90"/>
                    <a:pt x="1492" y="99"/>
                    <a:pt x="1481" y="99"/>
                  </a:cubicBezTo>
                  <a:moveTo>
                    <a:pt x="2061" y="99"/>
                  </a:moveTo>
                  <a:cubicBezTo>
                    <a:pt x="2050" y="99"/>
                    <a:pt x="2042" y="90"/>
                    <a:pt x="2042" y="80"/>
                  </a:cubicBezTo>
                  <a:cubicBezTo>
                    <a:pt x="2042" y="69"/>
                    <a:pt x="2050" y="60"/>
                    <a:pt x="2061" y="60"/>
                  </a:cubicBezTo>
                  <a:cubicBezTo>
                    <a:pt x="2071" y="60"/>
                    <a:pt x="2080" y="69"/>
                    <a:pt x="2080" y="80"/>
                  </a:cubicBezTo>
                  <a:cubicBezTo>
                    <a:pt x="2080" y="90"/>
                    <a:pt x="2071" y="99"/>
                    <a:pt x="2061" y="99"/>
                  </a:cubicBezTo>
                  <a:moveTo>
                    <a:pt x="1767" y="0"/>
                  </a:moveTo>
                  <a:cubicBezTo>
                    <a:pt x="791" y="0"/>
                    <a:pt x="0" y="791"/>
                    <a:pt x="0" y="1767"/>
                  </a:cubicBezTo>
                  <a:cubicBezTo>
                    <a:pt x="0" y="1791"/>
                    <a:pt x="1" y="1816"/>
                    <a:pt x="2" y="1841"/>
                  </a:cubicBezTo>
                  <a:cubicBezTo>
                    <a:pt x="120" y="1669"/>
                    <a:pt x="120" y="1669"/>
                    <a:pt x="120" y="1669"/>
                  </a:cubicBezTo>
                  <a:cubicBezTo>
                    <a:pt x="184" y="1762"/>
                    <a:pt x="184" y="1762"/>
                    <a:pt x="184" y="1762"/>
                  </a:cubicBezTo>
                  <a:cubicBezTo>
                    <a:pt x="203" y="1734"/>
                    <a:pt x="203" y="1734"/>
                    <a:pt x="203" y="1734"/>
                  </a:cubicBezTo>
                  <a:cubicBezTo>
                    <a:pt x="205" y="1714"/>
                    <a:pt x="206" y="1694"/>
                    <a:pt x="208" y="1674"/>
                  </a:cubicBezTo>
                  <a:cubicBezTo>
                    <a:pt x="126" y="1674"/>
                    <a:pt x="126" y="1674"/>
                    <a:pt x="126" y="1674"/>
                  </a:cubicBezTo>
                  <a:cubicBezTo>
                    <a:pt x="232" y="1520"/>
                    <a:pt x="232" y="1520"/>
                    <a:pt x="232" y="1520"/>
                  </a:cubicBezTo>
                  <a:cubicBezTo>
                    <a:pt x="236" y="1502"/>
                    <a:pt x="240" y="1484"/>
                    <a:pt x="244" y="1466"/>
                  </a:cubicBezTo>
                  <a:cubicBezTo>
                    <a:pt x="175" y="1466"/>
                    <a:pt x="175" y="1466"/>
                    <a:pt x="175" y="1466"/>
                  </a:cubicBezTo>
                  <a:cubicBezTo>
                    <a:pt x="300" y="1285"/>
                    <a:pt x="300" y="1285"/>
                    <a:pt x="300" y="1285"/>
                  </a:cubicBezTo>
                  <a:cubicBezTo>
                    <a:pt x="368" y="1105"/>
                    <a:pt x="468" y="941"/>
                    <a:pt x="593" y="799"/>
                  </a:cubicBezTo>
                  <a:cubicBezTo>
                    <a:pt x="590" y="796"/>
                    <a:pt x="588" y="792"/>
                    <a:pt x="588" y="787"/>
                  </a:cubicBezTo>
                  <a:cubicBezTo>
                    <a:pt x="588" y="776"/>
                    <a:pt x="597" y="768"/>
                    <a:pt x="607" y="768"/>
                  </a:cubicBezTo>
                  <a:cubicBezTo>
                    <a:pt x="612" y="768"/>
                    <a:pt x="615" y="769"/>
                    <a:pt x="618" y="771"/>
                  </a:cubicBezTo>
                  <a:cubicBezTo>
                    <a:pt x="773" y="604"/>
                    <a:pt x="964" y="471"/>
                    <a:pt x="1178" y="385"/>
                  </a:cubicBezTo>
                  <a:cubicBezTo>
                    <a:pt x="1172" y="381"/>
                    <a:pt x="1168" y="375"/>
                    <a:pt x="1168" y="368"/>
                  </a:cubicBezTo>
                  <a:cubicBezTo>
                    <a:pt x="1168" y="357"/>
                    <a:pt x="1177" y="349"/>
                    <a:pt x="1187" y="349"/>
                  </a:cubicBezTo>
                  <a:cubicBezTo>
                    <a:pt x="1198" y="349"/>
                    <a:pt x="1206" y="357"/>
                    <a:pt x="1206" y="368"/>
                  </a:cubicBezTo>
                  <a:cubicBezTo>
                    <a:pt x="1206" y="370"/>
                    <a:pt x="1206" y="372"/>
                    <a:pt x="1205" y="374"/>
                  </a:cubicBezTo>
                  <a:cubicBezTo>
                    <a:pt x="1379" y="307"/>
                    <a:pt x="1569" y="270"/>
                    <a:pt x="1767" y="270"/>
                  </a:cubicBezTo>
                  <a:cubicBezTo>
                    <a:pt x="1965" y="270"/>
                    <a:pt x="2154" y="307"/>
                    <a:pt x="2328" y="374"/>
                  </a:cubicBezTo>
                  <a:cubicBezTo>
                    <a:pt x="2328" y="372"/>
                    <a:pt x="2327" y="370"/>
                    <a:pt x="2327" y="368"/>
                  </a:cubicBezTo>
                  <a:cubicBezTo>
                    <a:pt x="2327" y="357"/>
                    <a:pt x="2336" y="349"/>
                    <a:pt x="2346" y="349"/>
                  </a:cubicBezTo>
                  <a:cubicBezTo>
                    <a:pt x="2357" y="349"/>
                    <a:pt x="2365" y="357"/>
                    <a:pt x="2365" y="368"/>
                  </a:cubicBezTo>
                  <a:cubicBezTo>
                    <a:pt x="2365" y="375"/>
                    <a:pt x="2361" y="381"/>
                    <a:pt x="2355" y="385"/>
                  </a:cubicBezTo>
                  <a:cubicBezTo>
                    <a:pt x="2569" y="471"/>
                    <a:pt x="2760" y="604"/>
                    <a:pt x="2915" y="771"/>
                  </a:cubicBezTo>
                  <a:cubicBezTo>
                    <a:pt x="2918" y="769"/>
                    <a:pt x="2922" y="768"/>
                    <a:pt x="2926" y="768"/>
                  </a:cubicBezTo>
                  <a:cubicBezTo>
                    <a:pt x="2936" y="768"/>
                    <a:pt x="2945" y="776"/>
                    <a:pt x="2945" y="787"/>
                  </a:cubicBezTo>
                  <a:cubicBezTo>
                    <a:pt x="2945" y="792"/>
                    <a:pt x="2943" y="796"/>
                    <a:pt x="2940" y="799"/>
                  </a:cubicBezTo>
                  <a:cubicBezTo>
                    <a:pt x="3094" y="973"/>
                    <a:pt x="3210" y="1181"/>
                    <a:pt x="3274" y="1410"/>
                  </a:cubicBezTo>
                  <a:cubicBezTo>
                    <a:pt x="3323" y="1410"/>
                    <a:pt x="3323" y="1410"/>
                    <a:pt x="3323" y="1410"/>
                  </a:cubicBezTo>
                  <a:cubicBezTo>
                    <a:pt x="3323" y="1559"/>
                    <a:pt x="3323" y="1559"/>
                    <a:pt x="3323" y="1559"/>
                  </a:cubicBezTo>
                  <a:cubicBezTo>
                    <a:pt x="3390" y="1462"/>
                    <a:pt x="3390" y="1462"/>
                    <a:pt x="3390" y="1462"/>
                  </a:cubicBezTo>
                  <a:cubicBezTo>
                    <a:pt x="3530" y="1664"/>
                    <a:pt x="3530" y="1664"/>
                    <a:pt x="3530" y="1664"/>
                  </a:cubicBezTo>
                  <a:cubicBezTo>
                    <a:pt x="3477" y="736"/>
                    <a:pt x="2708" y="0"/>
                    <a:pt x="1767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Oval 970"/>
            <p:cNvSpPr>
              <a:spLocks noChangeArrowheads="1"/>
            </p:cNvSpPr>
            <p:nvPr userDrawn="1"/>
          </p:nvSpPr>
          <p:spPr bwMode="auto">
            <a:xfrm>
              <a:off x="6016626" y="403383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971"/>
            <p:cNvSpPr>
              <a:spLocks noChangeArrowheads="1"/>
            </p:cNvSpPr>
            <p:nvPr userDrawn="1"/>
          </p:nvSpPr>
          <p:spPr bwMode="auto">
            <a:xfrm>
              <a:off x="6483351" y="290988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Oval 972"/>
            <p:cNvSpPr>
              <a:spLocks noChangeArrowheads="1"/>
            </p:cNvSpPr>
            <p:nvPr userDrawn="1"/>
          </p:nvSpPr>
          <p:spPr bwMode="auto">
            <a:xfrm>
              <a:off x="11082339" y="290988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973"/>
            <p:cNvSpPr>
              <a:spLocks/>
            </p:cNvSpPr>
            <p:nvPr userDrawn="1"/>
          </p:nvSpPr>
          <p:spPr bwMode="auto">
            <a:xfrm>
              <a:off x="6935789" y="2495550"/>
              <a:ext cx="47625" cy="49213"/>
            </a:xfrm>
            <a:custGeom>
              <a:avLst/>
              <a:gdLst>
                <a:gd name="T0" fmla="*/ 19 w 30"/>
                <a:gd name="T1" fmla="*/ 0 h 31"/>
                <a:gd name="T2" fmla="*/ 0 w 30"/>
                <a:gd name="T3" fmla="*/ 19 h 31"/>
                <a:gd name="T4" fmla="*/ 5 w 30"/>
                <a:gd name="T5" fmla="*/ 31 h 31"/>
                <a:gd name="T6" fmla="*/ 30 w 30"/>
                <a:gd name="T7" fmla="*/ 3 h 31"/>
                <a:gd name="T8" fmla="*/ 19 w 3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4"/>
                    <a:pt x="2" y="28"/>
                    <a:pt x="5" y="31"/>
                  </a:cubicBezTo>
                  <a:cubicBezTo>
                    <a:pt x="13" y="22"/>
                    <a:pt x="22" y="12"/>
                    <a:pt x="30" y="3"/>
                  </a:cubicBezTo>
                  <a:cubicBezTo>
                    <a:pt x="27" y="1"/>
                    <a:pt x="24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974"/>
            <p:cNvSpPr>
              <a:spLocks/>
            </p:cNvSpPr>
            <p:nvPr userDrawn="1"/>
          </p:nvSpPr>
          <p:spPr bwMode="auto">
            <a:xfrm>
              <a:off x="7856539" y="1830388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0 w 38"/>
                <a:gd name="T3" fmla="*/ 19 h 36"/>
                <a:gd name="T4" fmla="*/ 10 w 38"/>
                <a:gd name="T5" fmla="*/ 36 h 36"/>
                <a:gd name="T6" fmla="*/ 37 w 38"/>
                <a:gd name="T7" fmla="*/ 25 h 36"/>
                <a:gd name="T8" fmla="*/ 38 w 38"/>
                <a:gd name="T9" fmla="*/ 19 h 36"/>
                <a:gd name="T10" fmla="*/ 19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6"/>
                    <a:pt x="4" y="32"/>
                    <a:pt x="10" y="36"/>
                  </a:cubicBezTo>
                  <a:cubicBezTo>
                    <a:pt x="19" y="32"/>
                    <a:pt x="28" y="28"/>
                    <a:pt x="37" y="25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975"/>
            <p:cNvSpPr>
              <a:spLocks/>
            </p:cNvSpPr>
            <p:nvPr userDrawn="1"/>
          </p:nvSpPr>
          <p:spPr bwMode="auto">
            <a:xfrm>
              <a:off x="9694864" y="1830388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0 w 38"/>
                <a:gd name="T3" fmla="*/ 19 h 36"/>
                <a:gd name="T4" fmla="*/ 1 w 38"/>
                <a:gd name="T5" fmla="*/ 25 h 36"/>
                <a:gd name="T6" fmla="*/ 28 w 38"/>
                <a:gd name="T7" fmla="*/ 36 h 36"/>
                <a:gd name="T8" fmla="*/ 38 w 38"/>
                <a:gd name="T9" fmla="*/ 19 h 36"/>
                <a:gd name="T10" fmla="*/ 19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10" y="28"/>
                    <a:pt x="19" y="32"/>
                    <a:pt x="28" y="36"/>
                  </a:cubicBezTo>
                  <a:cubicBezTo>
                    <a:pt x="34" y="32"/>
                    <a:pt x="38" y="26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976"/>
            <p:cNvSpPr>
              <a:spLocks/>
            </p:cNvSpPr>
            <p:nvPr userDrawn="1"/>
          </p:nvSpPr>
          <p:spPr bwMode="auto">
            <a:xfrm>
              <a:off x="10628314" y="2495550"/>
              <a:ext cx="47625" cy="49213"/>
            </a:xfrm>
            <a:custGeom>
              <a:avLst/>
              <a:gdLst>
                <a:gd name="T0" fmla="*/ 11 w 30"/>
                <a:gd name="T1" fmla="*/ 0 h 31"/>
                <a:gd name="T2" fmla="*/ 0 w 30"/>
                <a:gd name="T3" fmla="*/ 3 h 31"/>
                <a:gd name="T4" fmla="*/ 25 w 30"/>
                <a:gd name="T5" fmla="*/ 31 h 31"/>
                <a:gd name="T6" fmla="*/ 30 w 30"/>
                <a:gd name="T7" fmla="*/ 19 h 31"/>
                <a:gd name="T8" fmla="*/ 11 w 3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1" y="0"/>
                  </a:moveTo>
                  <a:cubicBezTo>
                    <a:pt x="7" y="0"/>
                    <a:pt x="3" y="1"/>
                    <a:pt x="0" y="3"/>
                  </a:cubicBezTo>
                  <a:cubicBezTo>
                    <a:pt x="8" y="12"/>
                    <a:pt x="17" y="22"/>
                    <a:pt x="25" y="31"/>
                  </a:cubicBezTo>
                  <a:cubicBezTo>
                    <a:pt x="28" y="28"/>
                    <a:pt x="30" y="24"/>
                    <a:pt x="30" y="19"/>
                  </a:cubicBezTo>
                  <a:cubicBezTo>
                    <a:pt x="30" y="8"/>
                    <a:pt x="21" y="0"/>
                    <a:pt x="11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Oval 977"/>
            <p:cNvSpPr>
              <a:spLocks noChangeArrowheads="1"/>
            </p:cNvSpPr>
            <p:nvPr userDrawn="1"/>
          </p:nvSpPr>
          <p:spPr bwMode="auto">
            <a:xfrm>
              <a:off x="8323264" y="1371600"/>
              <a:ext cx="60325" cy="61913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978"/>
            <p:cNvSpPr>
              <a:spLocks/>
            </p:cNvSpPr>
            <p:nvPr userDrawn="1"/>
          </p:nvSpPr>
          <p:spPr bwMode="auto">
            <a:xfrm>
              <a:off x="11533189" y="4030663"/>
              <a:ext cx="76200" cy="109538"/>
            </a:xfrm>
            <a:custGeom>
              <a:avLst/>
              <a:gdLst>
                <a:gd name="T0" fmla="*/ 48 w 48"/>
                <a:gd name="T1" fmla="*/ 0 h 69"/>
                <a:gd name="T2" fmla="*/ 0 w 48"/>
                <a:gd name="T3" fmla="*/ 0 h 69"/>
                <a:gd name="T4" fmla="*/ 6 w 48"/>
                <a:gd name="T5" fmla="*/ 9 h 69"/>
                <a:gd name="T6" fmla="*/ 20 w 48"/>
                <a:gd name="T7" fmla="*/ 2 h 69"/>
                <a:gd name="T8" fmla="*/ 39 w 48"/>
                <a:gd name="T9" fmla="*/ 21 h 69"/>
                <a:gd name="T10" fmla="*/ 26 w 48"/>
                <a:gd name="T11" fmla="*/ 39 h 69"/>
                <a:gd name="T12" fmla="*/ 48 w 48"/>
                <a:gd name="T13" fmla="*/ 69 h 69"/>
                <a:gd name="T14" fmla="*/ 48 w 48"/>
                <a:gd name="T15" fmla="*/ 32 h 69"/>
                <a:gd name="T16" fmla="*/ 48 w 48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69">
                  <a:moveTo>
                    <a:pt x="4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9" y="4"/>
                    <a:pt x="14" y="2"/>
                    <a:pt x="20" y="2"/>
                  </a:cubicBezTo>
                  <a:cubicBezTo>
                    <a:pt x="31" y="2"/>
                    <a:pt x="39" y="10"/>
                    <a:pt x="39" y="21"/>
                  </a:cubicBezTo>
                  <a:cubicBezTo>
                    <a:pt x="39" y="29"/>
                    <a:pt x="34" y="36"/>
                    <a:pt x="26" y="39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8" y="57"/>
                    <a:pt x="48" y="44"/>
                    <a:pt x="48" y="32"/>
                  </a:cubicBezTo>
                  <a:cubicBezTo>
                    <a:pt x="48" y="21"/>
                    <a:pt x="48" y="10"/>
                    <a:pt x="48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979"/>
            <p:cNvSpPr>
              <a:spLocks/>
            </p:cNvSpPr>
            <p:nvPr userDrawn="1"/>
          </p:nvSpPr>
          <p:spPr bwMode="auto">
            <a:xfrm>
              <a:off x="11542714" y="4033838"/>
              <a:ext cx="52388" cy="58738"/>
            </a:xfrm>
            <a:custGeom>
              <a:avLst/>
              <a:gdLst>
                <a:gd name="T0" fmla="*/ 14 w 33"/>
                <a:gd name="T1" fmla="*/ 0 h 37"/>
                <a:gd name="T2" fmla="*/ 0 w 33"/>
                <a:gd name="T3" fmla="*/ 7 h 37"/>
                <a:gd name="T4" fmla="*/ 20 w 33"/>
                <a:gd name="T5" fmla="*/ 37 h 37"/>
                <a:gd name="T6" fmla="*/ 33 w 33"/>
                <a:gd name="T7" fmla="*/ 19 h 37"/>
                <a:gd name="T8" fmla="*/ 14 w 33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7">
                  <a:moveTo>
                    <a:pt x="14" y="0"/>
                  </a:moveTo>
                  <a:cubicBezTo>
                    <a:pt x="8" y="0"/>
                    <a:pt x="3" y="2"/>
                    <a:pt x="0" y="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8" y="34"/>
                    <a:pt x="33" y="27"/>
                    <a:pt x="33" y="19"/>
                  </a:cubicBezTo>
                  <a:cubicBezTo>
                    <a:pt x="33" y="8"/>
                    <a:pt x="25" y="0"/>
                    <a:pt x="14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980"/>
            <p:cNvSpPr>
              <a:spLocks noEditPoints="1"/>
            </p:cNvSpPr>
            <p:nvPr userDrawn="1"/>
          </p:nvSpPr>
          <p:spPr bwMode="auto">
            <a:xfrm>
              <a:off x="11490326" y="4359275"/>
              <a:ext cx="104775" cy="530225"/>
            </a:xfrm>
            <a:custGeom>
              <a:avLst/>
              <a:gdLst>
                <a:gd name="T0" fmla="*/ 5 w 66"/>
                <a:gd name="T1" fmla="*/ 318 h 334"/>
                <a:gd name="T2" fmla="*/ 0 w 66"/>
                <a:gd name="T3" fmla="*/ 318 h 334"/>
                <a:gd name="T4" fmla="*/ 0 w 66"/>
                <a:gd name="T5" fmla="*/ 334 h 334"/>
                <a:gd name="T6" fmla="*/ 5 w 66"/>
                <a:gd name="T7" fmla="*/ 318 h 334"/>
                <a:gd name="T8" fmla="*/ 24 w 66"/>
                <a:gd name="T9" fmla="*/ 246 h 334"/>
                <a:gd name="T10" fmla="*/ 9 w 66"/>
                <a:gd name="T11" fmla="*/ 246 h 334"/>
                <a:gd name="T12" fmla="*/ 20 w 66"/>
                <a:gd name="T13" fmla="*/ 263 h 334"/>
                <a:gd name="T14" fmla="*/ 24 w 66"/>
                <a:gd name="T15" fmla="*/ 246 h 334"/>
                <a:gd name="T16" fmla="*/ 66 w 66"/>
                <a:gd name="T17" fmla="*/ 0 h 334"/>
                <a:gd name="T18" fmla="*/ 51 w 66"/>
                <a:gd name="T19" fmla="*/ 0 h 334"/>
                <a:gd name="T20" fmla="*/ 64 w 66"/>
                <a:gd name="T21" fmla="*/ 20 h 334"/>
                <a:gd name="T22" fmla="*/ 66 w 66"/>
                <a:gd name="T23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334">
                  <a:moveTo>
                    <a:pt x="5" y="318"/>
                  </a:moveTo>
                  <a:cubicBezTo>
                    <a:pt x="0" y="318"/>
                    <a:pt x="0" y="318"/>
                    <a:pt x="0" y="318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2" y="329"/>
                    <a:pt x="4" y="323"/>
                    <a:pt x="5" y="318"/>
                  </a:cubicBezTo>
                  <a:moveTo>
                    <a:pt x="24" y="246"/>
                  </a:moveTo>
                  <a:cubicBezTo>
                    <a:pt x="9" y="246"/>
                    <a:pt x="9" y="246"/>
                    <a:pt x="9" y="246"/>
                  </a:cubicBezTo>
                  <a:cubicBezTo>
                    <a:pt x="20" y="263"/>
                    <a:pt x="20" y="263"/>
                    <a:pt x="20" y="263"/>
                  </a:cubicBezTo>
                  <a:cubicBezTo>
                    <a:pt x="22" y="257"/>
                    <a:pt x="23" y="252"/>
                    <a:pt x="24" y="246"/>
                  </a:cubicBezTo>
                  <a:moveTo>
                    <a:pt x="66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13"/>
                    <a:pt x="66" y="7"/>
                    <a:pt x="66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Oval 981"/>
            <p:cNvSpPr>
              <a:spLocks noChangeArrowheads="1"/>
            </p:cNvSpPr>
            <p:nvPr userDrawn="1"/>
          </p:nvSpPr>
          <p:spPr bwMode="auto">
            <a:xfrm>
              <a:off x="9242426" y="1371600"/>
              <a:ext cx="60325" cy="61913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982"/>
            <p:cNvSpPr>
              <a:spLocks noEditPoints="1"/>
            </p:cNvSpPr>
            <p:nvPr userDrawn="1"/>
          </p:nvSpPr>
          <p:spPr bwMode="auto">
            <a:xfrm>
              <a:off x="6478589" y="1704975"/>
              <a:ext cx="4719638" cy="1809750"/>
            </a:xfrm>
            <a:custGeom>
              <a:avLst/>
              <a:gdLst>
                <a:gd name="T0" fmla="*/ 602 w 2974"/>
                <a:gd name="T1" fmla="*/ 326 h 1140"/>
                <a:gd name="T2" fmla="*/ 583 w 2974"/>
                <a:gd name="T3" fmla="*/ 307 h 1140"/>
                <a:gd name="T4" fmla="*/ 602 w 2974"/>
                <a:gd name="T5" fmla="*/ 288 h 1140"/>
                <a:gd name="T6" fmla="*/ 621 w 2974"/>
                <a:gd name="T7" fmla="*/ 307 h 1140"/>
                <a:gd name="T8" fmla="*/ 602 w 2974"/>
                <a:gd name="T9" fmla="*/ 326 h 1140"/>
                <a:gd name="T10" fmla="*/ 2341 w 2974"/>
                <a:gd name="T11" fmla="*/ 326 h 1140"/>
                <a:gd name="T12" fmla="*/ 2322 w 2974"/>
                <a:gd name="T13" fmla="*/ 307 h 1140"/>
                <a:gd name="T14" fmla="*/ 2341 w 2974"/>
                <a:gd name="T15" fmla="*/ 288 h 1140"/>
                <a:gd name="T16" fmla="*/ 2360 w 2974"/>
                <a:gd name="T17" fmla="*/ 307 h 1140"/>
                <a:gd name="T18" fmla="*/ 2341 w 2974"/>
                <a:gd name="T19" fmla="*/ 326 h 1140"/>
                <a:gd name="T20" fmla="*/ 1467 w 2974"/>
                <a:gd name="T21" fmla="*/ 117 h 1140"/>
                <a:gd name="T22" fmla="*/ 1448 w 2974"/>
                <a:gd name="T23" fmla="*/ 98 h 1140"/>
                <a:gd name="T24" fmla="*/ 1467 w 2974"/>
                <a:gd name="T25" fmla="*/ 79 h 1140"/>
                <a:gd name="T26" fmla="*/ 1486 w 2974"/>
                <a:gd name="T27" fmla="*/ 98 h 1140"/>
                <a:gd name="T28" fmla="*/ 1467 w 2974"/>
                <a:gd name="T29" fmla="*/ 117 h 1140"/>
                <a:gd name="T30" fmla="*/ 1467 w 2974"/>
                <a:gd name="T31" fmla="*/ 0 h 1140"/>
                <a:gd name="T32" fmla="*/ 905 w 2974"/>
                <a:gd name="T33" fmla="*/ 104 h 1140"/>
                <a:gd name="T34" fmla="*/ 887 w 2974"/>
                <a:gd name="T35" fmla="*/ 117 h 1140"/>
                <a:gd name="T36" fmla="*/ 878 w 2974"/>
                <a:gd name="T37" fmla="*/ 115 h 1140"/>
                <a:gd name="T38" fmla="*/ 318 w 2974"/>
                <a:gd name="T39" fmla="*/ 501 h 1140"/>
                <a:gd name="T40" fmla="*/ 326 w 2974"/>
                <a:gd name="T41" fmla="*/ 517 h 1140"/>
                <a:gd name="T42" fmla="*/ 307 w 2974"/>
                <a:gd name="T43" fmla="*/ 536 h 1140"/>
                <a:gd name="T44" fmla="*/ 293 w 2974"/>
                <a:gd name="T45" fmla="*/ 529 h 1140"/>
                <a:gd name="T46" fmla="*/ 0 w 2974"/>
                <a:gd name="T47" fmla="*/ 1015 h 1140"/>
                <a:gd name="T48" fmla="*/ 64 w 2974"/>
                <a:gd name="T49" fmla="*/ 923 h 1140"/>
                <a:gd name="T50" fmla="*/ 157 w 2974"/>
                <a:gd name="T51" fmla="*/ 1059 h 1140"/>
                <a:gd name="T52" fmla="*/ 1458 w 2974"/>
                <a:gd name="T53" fmla="*/ 195 h 1140"/>
                <a:gd name="T54" fmla="*/ 1512 w 2974"/>
                <a:gd name="T55" fmla="*/ 112 h 1140"/>
                <a:gd name="T56" fmla="*/ 1634 w 2974"/>
                <a:gd name="T57" fmla="*/ 45 h 1140"/>
                <a:gd name="T58" fmla="*/ 1639 w 2974"/>
                <a:gd name="T59" fmla="*/ 45 h 1140"/>
                <a:gd name="T60" fmla="*/ 1639 w 2974"/>
                <a:gd name="T61" fmla="*/ 45 h 1140"/>
                <a:gd name="T62" fmla="*/ 1644 w 2974"/>
                <a:gd name="T63" fmla="*/ 45 h 1140"/>
                <a:gd name="T64" fmla="*/ 1767 w 2974"/>
                <a:gd name="T65" fmla="*/ 112 h 1140"/>
                <a:gd name="T66" fmla="*/ 1855 w 2974"/>
                <a:gd name="T67" fmla="*/ 248 h 1140"/>
                <a:gd name="T68" fmla="*/ 2808 w 2974"/>
                <a:gd name="T69" fmla="*/ 1140 h 1140"/>
                <a:gd name="T70" fmla="*/ 2974 w 2974"/>
                <a:gd name="T71" fmla="*/ 1140 h 1140"/>
                <a:gd name="T72" fmla="*/ 2640 w 2974"/>
                <a:gd name="T73" fmla="*/ 529 h 1140"/>
                <a:gd name="T74" fmla="*/ 2626 w 2974"/>
                <a:gd name="T75" fmla="*/ 536 h 1140"/>
                <a:gd name="T76" fmla="*/ 2607 w 2974"/>
                <a:gd name="T77" fmla="*/ 517 h 1140"/>
                <a:gd name="T78" fmla="*/ 2615 w 2974"/>
                <a:gd name="T79" fmla="*/ 501 h 1140"/>
                <a:gd name="T80" fmla="*/ 2055 w 2974"/>
                <a:gd name="T81" fmla="*/ 115 h 1140"/>
                <a:gd name="T82" fmla="*/ 2046 w 2974"/>
                <a:gd name="T83" fmla="*/ 117 h 1140"/>
                <a:gd name="T84" fmla="*/ 2028 w 2974"/>
                <a:gd name="T85" fmla="*/ 104 h 1140"/>
                <a:gd name="T86" fmla="*/ 1467 w 2974"/>
                <a:gd name="T87" fmla="*/ 0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74" h="1140">
                  <a:moveTo>
                    <a:pt x="602" y="326"/>
                  </a:moveTo>
                  <a:cubicBezTo>
                    <a:pt x="591" y="326"/>
                    <a:pt x="583" y="318"/>
                    <a:pt x="583" y="307"/>
                  </a:cubicBezTo>
                  <a:cubicBezTo>
                    <a:pt x="583" y="297"/>
                    <a:pt x="591" y="288"/>
                    <a:pt x="602" y="288"/>
                  </a:cubicBezTo>
                  <a:cubicBezTo>
                    <a:pt x="612" y="288"/>
                    <a:pt x="621" y="297"/>
                    <a:pt x="621" y="307"/>
                  </a:cubicBezTo>
                  <a:cubicBezTo>
                    <a:pt x="621" y="318"/>
                    <a:pt x="612" y="326"/>
                    <a:pt x="602" y="326"/>
                  </a:cubicBezTo>
                  <a:moveTo>
                    <a:pt x="2341" y="326"/>
                  </a:moveTo>
                  <a:cubicBezTo>
                    <a:pt x="2330" y="326"/>
                    <a:pt x="2322" y="318"/>
                    <a:pt x="2322" y="307"/>
                  </a:cubicBezTo>
                  <a:cubicBezTo>
                    <a:pt x="2322" y="297"/>
                    <a:pt x="2330" y="288"/>
                    <a:pt x="2341" y="288"/>
                  </a:cubicBezTo>
                  <a:cubicBezTo>
                    <a:pt x="2351" y="288"/>
                    <a:pt x="2360" y="297"/>
                    <a:pt x="2360" y="307"/>
                  </a:cubicBezTo>
                  <a:cubicBezTo>
                    <a:pt x="2360" y="318"/>
                    <a:pt x="2351" y="326"/>
                    <a:pt x="2341" y="326"/>
                  </a:cubicBezTo>
                  <a:moveTo>
                    <a:pt x="1467" y="117"/>
                  </a:moveTo>
                  <a:cubicBezTo>
                    <a:pt x="1456" y="117"/>
                    <a:pt x="1448" y="108"/>
                    <a:pt x="1448" y="98"/>
                  </a:cubicBezTo>
                  <a:cubicBezTo>
                    <a:pt x="1448" y="87"/>
                    <a:pt x="1456" y="79"/>
                    <a:pt x="1467" y="79"/>
                  </a:cubicBezTo>
                  <a:cubicBezTo>
                    <a:pt x="1477" y="79"/>
                    <a:pt x="1486" y="87"/>
                    <a:pt x="1486" y="98"/>
                  </a:cubicBezTo>
                  <a:cubicBezTo>
                    <a:pt x="1486" y="108"/>
                    <a:pt x="1477" y="117"/>
                    <a:pt x="1467" y="117"/>
                  </a:cubicBezTo>
                  <a:moveTo>
                    <a:pt x="1467" y="0"/>
                  </a:moveTo>
                  <a:cubicBezTo>
                    <a:pt x="1269" y="0"/>
                    <a:pt x="1079" y="37"/>
                    <a:pt x="905" y="104"/>
                  </a:cubicBezTo>
                  <a:cubicBezTo>
                    <a:pt x="902" y="111"/>
                    <a:pt x="895" y="117"/>
                    <a:pt x="887" y="117"/>
                  </a:cubicBezTo>
                  <a:cubicBezTo>
                    <a:pt x="884" y="117"/>
                    <a:pt x="881" y="116"/>
                    <a:pt x="878" y="115"/>
                  </a:cubicBezTo>
                  <a:cubicBezTo>
                    <a:pt x="664" y="201"/>
                    <a:pt x="473" y="334"/>
                    <a:pt x="318" y="501"/>
                  </a:cubicBezTo>
                  <a:cubicBezTo>
                    <a:pt x="323" y="505"/>
                    <a:pt x="326" y="510"/>
                    <a:pt x="326" y="517"/>
                  </a:cubicBezTo>
                  <a:cubicBezTo>
                    <a:pt x="326" y="527"/>
                    <a:pt x="318" y="536"/>
                    <a:pt x="307" y="536"/>
                  </a:cubicBezTo>
                  <a:cubicBezTo>
                    <a:pt x="302" y="536"/>
                    <a:pt x="296" y="533"/>
                    <a:pt x="293" y="529"/>
                  </a:cubicBezTo>
                  <a:cubicBezTo>
                    <a:pt x="168" y="671"/>
                    <a:pt x="68" y="835"/>
                    <a:pt x="0" y="1015"/>
                  </a:cubicBezTo>
                  <a:cubicBezTo>
                    <a:pt x="64" y="923"/>
                    <a:pt x="64" y="923"/>
                    <a:pt x="64" y="923"/>
                  </a:cubicBezTo>
                  <a:cubicBezTo>
                    <a:pt x="157" y="1059"/>
                    <a:pt x="157" y="1059"/>
                    <a:pt x="157" y="1059"/>
                  </a:cubicBezTo>
                  <a:cubicBezTo>
                    <a:pt x="373" y="553"/>
                    <a:pt x="874" y="198"/>
                    <a:pt x="1458" y="195"/>
                  </a:cubicBezTo>
                  <a:cubicBezTo>
                    <a:pt x="1512" y="112"/>
                    <a:pt x="1512" y="112"/>
                    <a:pt x="1512" y="112"/>
                  </a:cubicBezTo>
                  <a:cubicBezTo>
                    <a:pt x="1540" y="67"/>
                    <a:pt x="1587" y="45"/>
                    <a:pt x="1634" y="45"/>
                  </a:cubicBezTo>
                  <a:cubicBezTo>
                    <a:pt x="1636" y="45"/>
                    <a:pt x="1637" y="45"/>
                    <a:pt x="1639" y="45"/>
                  </a:cubicBezTo>
                  <a:cubicBezTo>
                    <a:pt x="1639" y="45"/>
                    <a:pt x="1639" y="45"/>
                    <a:pt x="1639" y="45"/>
                  </a:cubicBezTo>
                  <a:cubicBezTo>
                    <a:pt x="1641" y="45"/>
                    <a:pt x="1642" y="45"/>
                    <a:pt x="1644" y="45"/>
                  </a:cubicBezTo>
                  <a:cubicBezTo>
                    <a:pt x="1691" y="45"/>
                    <a:pt x="1738" y="67"/>
                    <a:pt x="1767" y="112"/>
                  </a:cubicBezTo>
                  <a:cubicBezTo>
                    <a:pt x="1855" y="248"/>
                    <a:pt x="1855" y="248"/>
                    <a:pt x="1855" y="248"/>
                  </a:cubicBezTo>
                  <a:cubicBezTo>
                    <a:pt x="2298" y="374"/>
                    <a:pt x="2654" y="709"/>
                    <a:pt x="2808" y="1140"/>
                  </a:cubicBezTo>
                  <a:cubicBezTo>
                    <a:pt x="2974" y="1140"/>
                    <a:pt x="2974" y="1140"/>
                    <a:pt x="2974" y="1140"/>
                  </a:cubicBezTo>
                  <a:cubicBezTo>
                    <a:pt x="2910" y="911"/>
                    <a:pt x="2794" y="703"/>
                    <a:pt x="2640" y="529"/>
                  </a:cubicBezTo>
                  <a:cubicBezTo>
                    <a:pt x="2637" y="533"/>
                    <a:pt x="2632" y="536"/>
                    <a:pt x="2626" y="536"/>
                  </a:cubicBezTo>
                  <a:cubicBezTo>
                    <a:pt x="2615" y="536"/>
                    <a:pt x="2607" y="527"/>
                    <a:pt x="2607" y="517"/>
                  </a:cubicBezTo>
                  <a:cubicBezTo>
                    <a:pt x="2607" y="510"/>
                    <a:pt x="2610" y="505"/>
                    <a:pt x="2615" y="501"/>
                  </a:cubicBezTo>
                  <a:cubicBezTo>
                    <a:pt x="2460" y="334"/>
                    <a:pt x="2269" y="201"/>
                    <a:pt x="2055" y="115"/>
                  </a:cubicBezTo>
                  <a:cubicBezTo>
                    <a:pt x="2052" y="116"/>
                    <a:pt x="2049" y="117"/>
                    <a:pt x="2046" y="117"/>
                  </a:cubicBezTo>
                  <a:cubicBezTo>
                    <a:pt x="2038" y="117"/>
                    <a:pt x="2031" y="111"/>
                    <a:pt x="2028" y="104"/>
                  </a:cubicBezTo>
                  <a:cubicBezTo>
                    <a:pt x="1854" y="37"/>
                    <a:pt x="1665" y="0"/>
                    <a:pt x="1467" y="0"/>
                  </a:cubicBezTo>
                </a:path>
              </a:pathLst>
            </a:custGeom>
            <a:solidFill>
              <a:srgbClr val="607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983"/>
            <p:cNvSpPr>
              <a:spLocks/>
            </p:cNvSpPr>
            <p:nvPr userDrawn="1"/>
          </p:nvSpPr>
          <p:spPr bwMode="auto">
            <a:xfrm>
              <a:off x="6943726" y="2500313"/>
              <a:ext cx="52388" cy="55563"/>
            </a:xfrm>
            <a:custGeom>
              <a:avLst/>
              <a:gdLst>
                <a:gd name="T0" fmla="*/ 25 w 33"/>
                <a:gd name="T1" fmla="*/ 0 h 35"/>
                <a:gd name="T2" fmla="*/ 0 w 33"/>
                <a:gd name="T3" fmla="*/ 28 h 35"/>
                <a:gd name="T4" fmla="*/ 14 w 33"/>
                <a:gd name="T5" fmla="*/ 35 h 35"/>
                <a:gd name="T6" fmla="*/ 33 w 33"/>
                <a:gd name="T7" fmla="*/ 16 h 35"/>
                <a:gd name="T8" fmla="*/ 25 w 33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25" y="0"/>
                  </a:moveTo>
                  <a:cubicBezTo>
                    <a:pt x="17" y="9"/>
                    <a:pt x="8" y="19"/>
                    <a:pt x="0" y="28"/>
                  </a:cubicBezTo>
                  <a:cubicBezTo>
                    <a:pt x="3" y="32"/>
                    <a:pt x="9" y="35"/>
                    <a:pt x="14" y="35"/>
                  </a:cubicBezTo>
                  <a:cubicBezTo>
                    <a:pt x="25" y="35"/>
                    <a:pt x="33" y="26"/>
                    <a:pt x="33" y="16"/>
                  </a:cubicBezTo>
                  <a:cubicBezTo>
                    <a:pt x="33" y="9"/>
                    <a:pt x="30" y="4"/>
                    <a:pt x="25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Oval 984"/>
            <p:cNvSpPr>
              <a:spLocks noChangeArrowheads="1"/>
            </p:cNvSpPr>
            <p:nvPr userDrawn="1"/>
          </p:nvSpPr>
          <p:spPr bwMode="auto">
            <a:xfrm>
              <a:off x="7404101" y="2162175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985"/>
            <p:cNvSpPr>
              <a:spLocks/>
            </p:cNvSpPr>
            <p:nvPr userDrawn="1"/>
          </p:nvSpPr>
          <p:spPr bwMode="auto">
            <a:xfrm>
              <a:off x="7872414" y="1870075"/>
              <a:ext cx="42863" cy="20638"/>
            </a:xfrm>
            <a:custGeom>
              <a:avLst/>
              <a:gdLst>
                <a:gd name="T0" fmla="*/ 27 w 27"/>
                <a:gd name="T1" fmla="*/ 0 h 13"/>
                <a:gd name="T2" fmla="*/ 0 w 27"/>
                <a:gd name="T3" fmla="*/ 11 h 13"/>
                <a:gd name="T4" fmla="*/ 9 w 27"/>
                <a:gd name="T5" fmla="*/ 13 h 13"/>
                <a:gd name="T6" fmla="*/ 27 w 2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18" y="3"/>
                    <a:pt x="9" y="7"/>
                    <a:pt x="0" y="11"/>
                  </a:cubicBezTo>
                  <a:cubicBezTo>
                    <a:pt x="3" y="12"/>
                    <a:pt x="6" y="13"/>
                    <a:pt x="9" y="13"/>
                  </a:cubicBezTo>
                  <a:cubicBezTo>
                    <a:pt x="17" y="13"/>
                    <a:pt x="24" y="7"/>
                    <a:pt x="27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Oval 986"/>
            <p:cNvSpPr>
              <a:spLocks noChangeArrowheads="1"/>
            </p:cNvSpPr>
            <p:nvPr userDrawn="1"/>
          </p:nvSpPr>
          <p:spPr bwMode="auto">
            <a:xfrm>
              <a:off x="8777289" y="1830388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987"/>
            <p:cNvSpPr>
              <a:spLocks/>
            </p:cNvSpPr>
            <p:nvPr userDrawn="1"/>
          </p:nvSpPr>
          <p:spPr bwMode="auto">
            <a:xfrm>
              <a:off x="9696451" y="1870075"/>
              <a:ext cx="42863" cy="20638"/>
            </a:xfrm>
            <a:custGeom>
              <a:avLst/>
              <a:gdLst>
                <a:gd name="T0" fmla="*/ 0 w 27"/>
                <a:gd name="T1" fmla="*/ 0 h 13"/>
                <a:gd name="T2" fmla="*/ 18 w 27"/>
                <a:gd name="T3" fmla="*/ 13 h 13"/>
                <a:gd name="T4" fmla="*/ 27 w 27"/>
                <a:gd name="T5" fmla="*/ 11 h 13"/>
                <a:gd name="T6" fmla="*/ 0 w 2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3">
                  <a:moveTo>
                    <a:pt x="0" y="0"/>
                  </a:moveTo>
                  <a:cubicBezTo>
                    <a:pt x="3" y="7"/>
                    <a:pt x="10" y="13"/>
                    <a:pt x="18" y="13"/>
                  </a:cubicBezTo>
                  <a:cubicBezTo>
                    <a:pt x="21" y="13"/>
                    <a:pt x="24" y="12"/>
                    <a:pt x="27" y="11"/>
                  </a:cubicBezTo>
                  <a:cubicBezTo>
                    <a:pt x="18" y="7"/>
                    <a:pt x="9" y="3"/>
                    <a:pt x="0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Oval 988"/>
            <p:cNvSpPr>
              <a:spLocks noChangeArrowheads="1"/>
            </p:cNvSpPr>
            <p:nvPr userDrawn="1"/>
          </p:nvSpPr>
          <p:spPr bwMode="auto">
            <a:xfrm>
              <a:off x="10163176" y="2162175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989"/>
            <p:cNvSpPr>
              <a:spLocks/>
            </p:cNvSpPr>
            <p:nvPr userDrawn="1"/>
          </p:nvSpPr>
          <p:spPr bwMode="auto">
            <a:xfrm>
              <a:off x="10615614" y="2500313"/>
              <a:ext cx="52388" cy="55563"/>
            </a:xfrm>
            <a:custGeom>
              <a:avLst/>
              <a:gdLst>
                <a:gd name="T0" fmla="*/ 8 w 33"/>
                <a:gd name="T1" fmla="*/ 0 h 35"/>
                <a:gd name="T2" fmla="*/ 0 w 33"/>
                <a:gd name="T3" fmla="*/ 16 h 35"/>
                <a:gd name="T4" fmla="*/ 19 w 33"/>
                <a:gd name="T5" fmla="*/ 35 h 35"/>
                <a:gd name="T6" fmla="*/ 33 w 33"/>
                <a:gd name="T7" fmla="*/ 28 h 35"/>
                <a:gd name="T8" fmla="*/ 8 w 33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8" y="0"/>
                  </a:moveTo>
                  <a:cubicBezTo>
                    <a:pt x="3" y="4"/>
                    <a:pt x="0" y="9"/>
                    <a:pt x="0" y="16"/>
                  </a:cubicBezTo>
                  <a:cubicBezTo>
                    <a:pt x="0" y="26"/>
                    <a:pt x="8" y="35"/>
                    <a:pt x="19" y="35"/>
                  </a:cubicBezTo>
                  <a:cubicBezTo>
                    <a:pt x="25" y="35"/>
                    <a:pt x="30" y="32"/>
                    <a:pt x="33" y="28"/>
                  </a:cubicBezTo>
                  <a:cubicBezTo>
                    <a:pt x="25" y="19"/>
                    <a:pt x="16" y="9"/>
                    <a:pt x="8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990"/>
            <p:cNvSpPr>
              <a:spLocks noEditPoints="1"/>
            </p:cNvSpPr>
            <p:nvPr userDrawn="1"/>
          </p:nvSpPr>
          <p:spPr bwMode="auto">
            <a:xfrm>
              <a:off x="6324601" y="3603625"/>
              <a:ext cx="104775" cy="425450"/>
            </a:xfrm>
            <a:custGeom>
              <a:avLst/>
              <a:gdLst>
                <a:gd name="T0" fmla="*/ 42 w 66"/>
                <a:gd name="T1" fmla="*/ 208 h 268"/>
                <a:gd name="T2" fmla="*/ 5 w 66"/>
                <a:gd name="T3" fmla="*/ 208 h 268"/>
                <a:gd name="T4" fmla="*/ 0 w 66"/>
                <a:gd name="T5" fmla="*/ 268 h 268"/>
                <a:gd name="T6" fmla="*/ 42 w 66"/>
                <a:gd name="T7" fmla="*/ 208 h 268"/>
                <a:gd name="T8" fmla="*/ 66 w 66"/>
                <a:gd name="T9" fmla="*/ 0 h 268"/>
                <a:gd name="T10" fmla="*/ 41 w 66"/>
                <a:gd name="T11" fmla="*/ 0 h 268"/>
                <a:gd name="T12" fmla="*/ 29 w 66"/>
                <a:gd name="T13" fmla="*/ 54 h 268"/>
                <a:gd name="T14" fmla="*/ 66 w 66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268">
                  <a:moveTo>
                    <a:pt x="42" y="208"/>
                  </a:moveTo>
                  <a:cubicBezTo>
                    <a:pt x="5" y="208"/>
                    <a:pt x="5" y="208"/>
                    <a:pt x="5" y="208"/>
                  </a:cubicBezTo>
                  <a:cubicBezTo>
                    <a:pt x="3" y="228"/>
                    <a:pt x="2" y="248"/>
                    <a:pt x="0" y="268"/>
                  </a:cubicBezTo>
                  <a:cubicBezTo>
                    <a:pt x="42" y="208"/>
                    <a:pt x="42" y="208"/>
                    <a:pt x="42" y="208"/>
                  </a:cubicBezTo>
                  <a:moveTo>
                    <a:pt x="66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7" y="18"/>
                    <a:pt x="33" y="36"/>
                    <a:pt x="29" y="54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07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991"/>
            <p:cNvSpPr>
              <a:spLocks noEditPoints="1"/>
            </p:cNvSpPr>
            <p:nvPr userDrawn="1"/>
          </p:nvSpPr>
          <p:spPr bwMode="auto">
            <a:xfrm>
              <a:off x="6727826" y="2014538"/>
              <a:ext cx="2065338" cy="1765300"/>
            </a:xfrm>
            <a:custGeom>
              <a:avLst/>
              <a:gdLst>
                <a:gd name="T0" fmla="*/ 150 w 1301"/>
                <a:gd name="T1" fmla="*/ 891 h 1112"/>
                <a:gd name="T2" fmla="*/ 131 w 1301"/>
                <a:gd name="T3" fmla="*/ 872 h 1112"/>
                <a:gd name="T4" fmla="*/ 150 w 1301"/>
                <a:gd name="T5" fmla="*/ 853 h 1112"/>
                <a:gd name="T6" fmla="*/ 169 w 1301"/>
                <a:gd name="T7" fmla="*/ 872 h 1112"/>
                <a:gd name="T8" fmla="*/ 150 w 1301"/>
                <a:gd name="T9" fmla="*/ 891 h 1112"/>
                <a:gd name="T10" fmla="*/ 445 w 1301"/>
                <a:gd name="T11" fmla="*/ 602 h 1112"/>
                <a:gd name="T12" fmla="*/ 426 w 1301"/>
                <a:gd name="T13" fmla="*/ 583 h 1112"/>
                <a:gd name="T14" fmla="*/ 445 w 1301"/>
                <a:gd name="T15" fmla="*/ 564 h 1112"/>
                <a:gd name="T16" fmla="*/ 464 w 1301"/>
                <a:gd name="T17" fmla="*/ 583 h 1112"/>
                <a:gd name="T18" fmla="*/ 445 w 1301"/>
                <a:gd name="T19" fmla="*/ 602 h 1112"/>
                <a:gd name="T20" fmla="*/ 730 w 1301"/>
                <a:gd name="T21" fmla="*/ 341 h 1112"/>
                <a:gd name="T22" fmla="*/ 711 w 1301"/>
                <a:gd name="T23" fmla="*/ 322 h 1112"/>
                <a:gd name="T24" fmla="*/ 730 w 1301"/>
                <a:gd name="T25" fmla="*/ 303 h 1112"/>
                <a:gd name="T26" fmla="*/ 749 w 1301"/>
                <a:gd name="T27" fmla="*/ 322 h 1112"/>
                <a:gd name="T28" fmla="*/ 730 w 1301"/>
                <a:gd name="T29" fmla="*/ 341 h 1112"/>
                <a:gd name="T30" fmla="*/ 1024 w 1301"/>
                <a:gd name="T31" fmla="*/ 131 h 1112"/>
                <a:gd name="T32" fmla="*/ 1005 w 1301"/>
                <a:gd name="T33" fmla="*/ 112 h 1112"/>
                <a:gd name="T34" fmla="*/ 1024 w 1301"/>
                <a:gd name="T35" fmla="*/ 93 h 1112"/>
                <a:gd name="T36" fmla="*/ 1043 w 1301"/>
                <a:gd name="T37" fmla="*/ 112 h 1112"/>
                <a:gd name="T38" fmla="*/ 1024 w 1301"/>
                <a:gd name="T39" fmla="*/ 131 h 1112"/>
                <a:gd name="T40" fmla="*/ 1301 w 1301"/>
                <a:gd name="T41" fmla="*/ 0 h 1112"/>
                <a:gd name="T42" fmla="*/ 0 w 1301"/>
                <a:gd name="T43" fmla="*/ 864 h 1112"/>
                <a:gd name="T44" fmla="*/ 95 w 1301"/>
                <a:gd name="T45" fmla="*/ 1001 h 1112"/>
                <a:gd name="T46" fmla="*/ 1 w 1301"/>
                <a:gd name="T47" fmla="*/ 1001 h 1112"/>
                <a:gd name="T48" fmla="*/ 77 w 1301"/>
                <a:gd name="T49" fmla="*/ 1112 h 1112"/>
                <a:gd name="T50" fmla="*/ 237 w 1301"/>
                <a:gd name="T51" fmla="*/ 1112 h 1112"/>
                <a:gd name="T52" fmla="*/ 426 w 1301"/>
                <a:gd name="T53" fmla="*/ 818 h 1112"/>
                <a:gd name="T54" fmla="*/ 426 w 1301"/>
                <a:gd name="T55" fmla="*/ 818 h 1112"/>
                <a:gd name="T56" fmla="*/ 657 w 1301"/>
                <a:gd name="T57" fmla="*/ 461 h 1112"/>
                <a:gd name="T58" fmla="*/ 747 w 1301"/>
                <a:gd name="T59" fmla="*/ 413 h 1112"/>
                <a:gd name="T60" fmla="*/ 750 w 1301"/>
                <a:gd name="T61" fmla="*/ 413 h 1112"/>
                <a:gd name="T62" fmla="*/ 750 w 1301"/>
                <a:gd name="T63" fmla="*/ 413 h 1112"/>
                <a:gd name="T64" fmla="*/ 754 w 1301"/>
                <a:gd name="T65" fmla="*/ 413 h 1112"/>
                <a:gd name="T66" fmla="*/ 843 w 1301"/>
                <a:gd name="T67" fmla="*/ 461 h 1112"/>
                <a:gd name="T68" fmla="*/ 923 w 1301"/>
                <a:gd name="T69" fmla="*/ 584 h 1112"/>
                <a:gd name="T70" fmla="*/ 1038 w 1301"/>
                <a:gd name="T71" fmla="*/ 407 h 1112"/>
                <a:gd name="T72" fmla="*/ 1038 w 1301"/>
                <a:gd name="T73" fmla="*/ 407 h 1112"/>
                <a:gd name="T74" fmla="*/ 1301 w 1301"/>
                <a:gd name="T75" fmla="*/ 0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01" h="1112">
                  <a:moveTo>
                    <a:pt x="150" y="891"/>
                  </a:moveTo>
                  <a:cubicBezTo>
                    <a:pt x="140" y="891"/>
                    <a:pt x="131" y="882"/>
                    <a:pt x="131" y="872"/>
                  </a:cubicBezTo>
                  <a:cubicBezTo>
                    <a:pt x="131" y="861"/>
                    <a:pt x="140" y="853"/>
                    <a:pt x="150" y="853"/>
                  </a:cubicBezTo>
                  <a:cubicBezTo>
                    <a:pt x="161" y="853"/>
                    <a:pt x="169" y="861"/>
                    <a:pt x="169" y="872"/>
                  </a:cubicBezTo>
                  <a:cubicBezTo>
                    <a:pt x="169" y="882"/>
                    <a:pt x="161" y="891"/>
                    <a:pt x="150" y="891"/>
                  </a:cubicBezTo>
                  <a:moveTo>
                    <a:pt x="445" y="602"/>
                  </a:moveTo>
                  <a:cubicBezTo>
                    <a:pt x="434" y="602"/>
                    <a:pt x="426" y="594"/>
                    <a:pt x="426" y="583"/>
                  </a:cubicBezTo>
                  <a:cubicBezTo>
                    <a:pt x="426" y="573"/>
                    <a:pt x="434" y="564"/>
                    <a:pt x="445" y="564"/>
                  </a:cubicBezTo>
                  <a:cubicBezTo>
                    <a:pt x="455" y="564"/>
                    <a:pt x="464" y="573"/>
                    <a:pt x="464" y="583"/>
                  </a:cubicBezTo>
                  <a:cubicBezTo>
                    <a:pt x="464" y="594"/>
                    <a:pt x="455" y="602"/>
                    <a:pt x="445" y="602"/>
                  </a:cubicBezTo>
                  <a:moveTo>
                    <a:pt x="730" y="341"/>
                  </a:moveTo>
                  <a:cubicBezTo>
                    <a:pt x="720" y="341"/>
                    <a:pt x="711" y="332"/>
                    <a:pt x="711" y="322"/>
                  </a:cubicBezTo>
                  <a:cubicBezTo>
                    <a:pt x="711" y="311"/>
                    <a:pt x="720" y="303"/>
                    <a:pt x="730" y="303"/>
                  </a:cubicBezTo>
                  <a:cubicBezTo>
                    <a:pt x="741" y="303"/>
                    <a:pt x="749" y="311"/>
                    <a:pt x="749" y="322"/>
                  </a:cubicBezTo>
                  <a:cubicBezTo>
                    <a:pt x="749" y="332"/>
                    <a:pt x="741" y="341"/>
                    <a:pt x="730" y="341"/>
                  </a:cubicBezTo>
                  <a:moveTo>
                    <a:pt x="1024" y="131"/>
                  </a:moveTo>
                  <a:cubicBezTo>
                    <a:pt x="1014" y="131"/>
                    <a:pt x="1005" y="123"/>
                    <a:pt x="1005" y="112"/>
                  </a:cubicBezTo>
                  <a:cubicBezTo>
                    <a:pt x="1005" y="102"/>
                    <a:pt x="1014" y="93"/>
                    <a:pt x="1024" y="93"/>
                  </a:cubicBezTo>
                  <a:cubicBezTo>
                    <a:pt x="1035" y="93"/>
                    <a:pt x="1043" y="102"/>
                    <a:pt x="1043" y="112"/>
                  </a:cubicBezTo>
                  <a:cubicBezTo>
                    <a:pt x="1043" y="123"/>
                    <a:pt x="1035" y="131"/>
                    <a:pt x="1024" y="131"/>
                  </a:cubicBezTo>
                  <a:moveTo>
                    <a:pt x="1301" y="0"/>
                  </a:moveTo>
                  <a:cubicBezTo>
                    <a:pt x="717" y="3"/>
                    <a:pt x="216" y="358"/>
                    <a:pt x="0" y="864"/>
                  </a:cubicBezTo>
                  <a:cubicBezTo>
                    <a:pt x="95" y="1001"/>
                    <a:pt x="95" y="1001"/>
                    <a:pt x="95" y="1001"/>
                  </a:cubicBezTo>
                  <a:cubicBezTo>
                    <a:pt x="1" y="1001"/>
                    <a:pt x="1" y="1001"/>
                    <a:pt x="1" y="1001"/>
                  </a:cubicBezTo>
                  <a:cubicBezTo>
                    <a:pt x="77" y="1112"/>
                    <a:pt x="77" y="1112"/>
                    <a:pt x="77" y="1112"/>
                  </a:cubicBezTo>
                  <a:cubicBezTo>
                    <a:pt x="237" y="1112"/>
                    <a:pt x="237" y="1112"/>
                    <a:pt x="237" y="1112"/>
                  </a:cubicBezTo>
                  <a:cubicBezTo>
                    <a:pt x="426" y="818"/>
                    <a:pt x="426" y="818"/>
                    <a:pt x="426" y="818"/>
                  </a:cubicBezTo>
                  <a:cubicBezTo>
                    <a:pt x="426" y="818"/>
                    <a:pt x="426" y="818"/>
                    <a:pt x="426" y="818"/>
                  </a:cubicBezTo>
                  <a:cubicBezTo>
                    <a:pt x="657" y="461"/>
                    <a:pt x="657" y="461"/>
                    <a:pt x="657" y="461"/>
                  </a:cubicBezTo>
                  <a:cubicBezTo>
                    <a:pt x="678" y="429"/>
                    <a:pt x="712" y="413"/>
                    <a:pt x="747" y="413"/>
                  </a:cubicBezTo>
                  <a:cubicBezTo>
                    <a:pt x="748" y="413"/>
                    <a:pt x="749" y="413"/>
                    <a:pt x="750" y="413"/>
                  </a:cubicBezTo>
                  <a:cubicBezTo>
                    <a:pt x="750" y="413"/>
                    <a:pt x="750" y="413"/>
                    <a:pt x="750" y="413"/>
                  </a:cubicBezTo>
                  <a:cubicBezTo>
                    <a:pt x="751" y="413"/>
                    <a:pt x="753" y="413"/>
                    <a:pt x="754" y="413"/>
                  </a:cubicBezTo>
                  <a:cubicBezTo>
                    <a:pt x="788" y="413"/>
                    <a:pt x="822" y="429"/>
                    <a:pt x="843" y="461"/>
                  </a:cubicBezTo>
                  <a:cubicBezTo>
                    <a:pt x="923" y="584"/>
                    <a:pt x="923" y="584"/>
                    <a:pt x="923" y="584"/>
                  </a:cubicBezTo>
                  <a:cubicBezTo>
                    <a:pt x="1038" y="407"/>
                    <a:pt x="1038" y="407"/>
                    <a:pt x="1038" y="407"/>
                  </a:cubicBezTo>
                  <a:cubicBezTo>
                    <a:pt x="1038" y="407"/>
                    <a:pt x="1038" y="407"/>
                    <a:pt x="1038" y="407"/>
                  </a:cubicBezTo>
                  <a:cubicBezTo>
                    <a:pt x="1301" y="0"/>
                    <a:pt x="1301" y="0"/>
                    <a:pt x="1301" y="0"/>
                  </a:cubicBezTo>
                </a:path>
              </a:pathLst>
            </a:custGeom>
            <a:solidFill>
              <a:srgbClr val="687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992"/>
            <p:cNvSpPr>
              <a:spLocks noChangeArrowheads="1"/>
            </p:cNvSpPr>
            <p:nvPr userDrawn="1"/>
          </p:nvSpPr>
          <p:spPr bwMode="auto">
            <a:xfrm>
              <a:off x="6935789" y="33686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Oval 993"/>
            <p:cNvSpPr>
              <a:spLocks noChangeArrowheads="1"/>
            </p:cNvSpPr>
            <p:nvPr userDrawn="1"/>
          </p:nvSpPr>
          <p:spPr bwMode="auto">
            <a:xfrm>
              <a:off x="7404101" y="2909888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Oval 994"/>
            <p:cNvSpPr>
              <a:spLocks noChangeArrowheads="1"/>
            </p:cNvSpPr>
            <p:nvPr userDrawn="1"/>
          </p:nvSpPr>
          <p:spPr bwMode="auto">
            <a:xfrm>
              <a:off x="7856539" y="2495550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Oval 995"/>
            <p:cNvSpPr>
              <a:spLocks noChangeArrowheads="1"/>
            </p:cNvSpPr>
            <p:nvPr userDrawn="1"/>
          </p:nvSpPr>
          <p:spPr bwMode="auto">
            <a:xfrm>
              <a:off x="8323264" y="21621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996"/>
            <p:cNvSpPr>
              <a:spLocks noEditPoints="1"/>
            </p:cNvSpPr>
            <p:nvPr userDrawn="1"/>
          </p:nvSpPr>
          <p:spPr bwMode="auto">
            <a:xfrm>
              <a:off x="9421814" y="2098675"/>
              <a:ext cx="1512888" cy="1416050"/>
            </a:xfrm>
            <a:custGeom>
              <a:avLst/>
              <a:gdLst>
                <a:gd name="T0" fmla="*/ 771 w 953"/>
                <a:gd name="T1" fmla="*/ 838 h 892"/>
                <a:gd name="T2" fmla="*/ 752 w 953"/>
                <a:gd name="T3" fmla="*/ 819 h 892"/>
                <a:gd name="T4" fmla="*/ 771 w 953"/>
                <a:gd name="T5" fmla="*/ 800 h 892"/>
                <a:gd name="T6" fmla="*/ 790 w 953"/>
                <a:gd name="T7" fmla="*/ 819 h 892"/>
                <a:gd name="T8" fmla="*/ 771 w 953"/>
                <a:gd name="T9" fmla="*/ 838 h 892"/>
                <a:gd name="T10" fmla="*/ 486 w 953"/>
                <a:gd name="T11" fmla="*/ 549 h 892"/>
                <a:gd name="T12" fmla="*/ 467 w 953"/>
                <a:gd name="T13" fmla="*/ 530 h 892"/>
                <a:gd name="T14" fmla="*/ 486 w 953"/>
                <a:gd name="T15" fmla="*/ 511 h 892"/>
                <a:gd name="T16" fmla="*/ 505 w 953"/>
                <a:gd name="T17" fmla="*/ 530 h 892"/>
                <a:gd name="T18" fmla="*/ 486 w 953"/>
                <a:gd name="T19" fmla="*/ 549 h 892"/>
                <a:gd name="T20" fmla="*/ 0 w 953"/>
                <a:gd name="T21" fmla="*/ 0 h 892"/>
                <a:gd name="T22" fmla="*/ 172 w 953"/>
                <a:gd name="T23" fmla="*/ 267 h 892"/>
                <a:gd name="T24" fmla="*/ 191 w 953"/>
                <a:gd name="T25" fmla="*/ 250 h 892"/>
                <a:gd name="T26" fmla="*/ 210 w 953"/>
                <a:gd name="T27" fmla="*/ 269 h 892"/>
                <a:gd name="T28" fmla="*/ 191 w 953"/>
                <a:gd name="T29" fmla="*/ 288 h 892"/>
                <a:gd name="T30" fmla="*/ 185 w 953"/>
                <a:gd name="T31" fmla="*/ 287 h 892"/>
                <a:gd name="T32" fmla="*/ 229 w 953"/>
                <a:gd name="T33" fmla="*/ 354 h 892"/>
                <a:gd name="T34" fmla="*/ 229 w 953"/>
                <a:gd name="T35" fmla="*/ 354 h 892"/>
                <a:gd name="T36" fmla="*/ 215 w 953"/>
                <a:gd name="T37" fmla="*/ 343 h 892"/>
                <a:gd name="T38" fmla="*/ 572 w 953"/>
                <a:gd name="T39" fmla="*/ 892 h 892"/>
                <a:gd name="T40" fmla="*/ 953 w 953"/>
                <a:gd name="T41" fmla="*/ 892 h 892"/>
                <a:gd name="T42" fmla="*/ 0 w 953"/>
                <a:gd name="T43" fmla="*/ 0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3" h="892">
                  <a:moveTo>
                    <a:pt x="771" y="838"/>
                  </a:moveTo>
                  <a:cubicBezTo>
                    <a:pt x="760" y="838"/>
                    <a:pt x="752" y="829"/>
                    <a:pt x="752" y="819"/>
                  </a:cubicBezTo>
                  <a:cubicBezTo>
                    <a:pt x="752" y="808"/>
                    <a:pt x="760" y="800"/>
                    <a:pt x="771" y="800"/>
                  </a:cubicBezTo>
                  <a:cubicBezTo>
                    <a:pt x="781" y="800"/>
                    <a:pt x="790" y="808"/>
                    <a:pt x="790" y="819"/>
                  </a:cubicBezTo>
                  <a:cubicBezTo>
                    <a:pt x="790" y="829"/>
                    <a:pt x="781" y="838"/>
                    <a:pt x="771" y="838"/>
                  </a:cubicBezTo>
                  <a:moveTo>
                    <a:pt x="486" y="549"/>
                  </a:moveTo>
                  <a:cubicBezTo>
                    <a:pt x="475" y="549"/>
                    <a:pt x="467" y="541"/>
                    <a:pt x="467" y="530"/>
                  </a:cubicBezTo>
                  <a:cubicBezTo>
                    <a:pt x="467" y="520"/>
                    <a:pt x="475" y="511"/>
                    <a:pt x="486" y="511"/>
                  </a:cubicBezTo>
                  <a:cubicBezTo>
                    <a:pt x="496" y="511"/>
                    <a:pt x="505" y="520"/>
                    <a:pt x="505" y="530"/>
                  </a:cubicBezTo>
                  <a:cubicBezTo>
                    <a:pt x="505" y="541"/>
                    <a:pt x="496" y="549"/>
                    <a:pt x="486" y="549"/>
                  </a:cubicBezTo>
                  <a:moveTo>
                    <a:pt x="0" y="0"/>
                  </a:moveTo>
                  <a:cubicBezTo>
                    <a:pt x="172" y="267"/>
                    <a:pt x="172" y="267"/>
                    <a:pt x="172" y="267"/>
                  </a:cubicBezTo>
                  <a:cubicBezTo>
                    <a:pt x="173" y="257"/>
                    <a:pt x="181" y="250"/>
                    <a:pt x="191" y="250"/>
                  </a:cubicBezTo>
                  <a:cubicBezTo>
                    <a:pt x="202" y="250"/>
                    <a:pt x="210" y="258"/>
                    <a:pt x="210" y="269"/>
                  </a:cubicBezTo>
                  <a:cubicBezTo>
                    <a:pt x="210" y="279"/>
                    <a:pt x="202" y="288"/>
                    <a:pt x="191" y="288"/>
                  </a:cubicBezTo>
                  <a:cubicBezTo>
                    <a:pt x="189" y="288"/>
                    <a:pt x="187" y="288"/>
                    <a:pt x="185" y="287"/>
                  </a:cubicBezTo>
                  <a:cubicBezTo>
                    <a:pt x="229" y="354"/>
                    <a:pt x="229" y="354"/>
                    <a:pt x="229" y="354"/>
                  </a:cubicBezTo>
                  <a:cubicBezTo>
                    <a:pt x="229" y="354"/>
                    <a:pt x="229" y="354"/>
                    <a:pt x="229" y="354"/>
                  </a:cubicBezTo>
                  <a:cubicBezTo>
                    <a:pt x="215" y="343"/>
                    <a:pt x="215" y="343"/>
                    <a:pt x="215" y="343"/>
                  </a:cubicBezTo>
                  <a:cubicBezTo>
                    <a:pt x="572" y="892"/>
                    <a:pt x="572" y="892"/>
                    <a:pt x="572" y="892"/>
                  </a:cubicBezTo>
                  <a:cubicBezTo>
                    <a:pt x="953" y="892"/>
                    <a:pt x="953" y="892"/>
                    <a:pt x="953" y="892"/>
                  </a:cubicBezTo>
                  <a:cubicBezTo>
                    <a:pt x="799" y="461"/>
                    <a:pt x="443" y="126"/>
                    <a:pt x="0" y="0"/>
                  </a:cubicBezTo>
                </a:path>
              </a:pathLst>
            </a:custGeom>
            <a:solidFill>
              <a:srgbClr val="687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Oval 997"/>
            <p:cNvSpPr>
              <a:spLocks noChangeArrowheads="1"/>
            </p:cNvSpPr>
            <p:nvPr userDrawn="1"/>
          </p:nvSpPr>
          <p:spPr bwMode="auto">
            <a:xfrm>
              <a:off x="10615614" y="33686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Oval 998"/>
            <p:cNvSpPr>
              <a:spLocks noChangeArrowheads="1"/>
            </p:cNvSpPr>
            <p:nvPr userDrawn="1"/>
          </p:nvSpPr>
          <p:spPr bwMode="auto">
            <a:xfrm>
              <a:off x="10163176" y="2909888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999"/>
            <p:cNvSpPr>
              <a:spLocks/>
            </p:cNvSpPr>
            <p:nvPr userDrawn="1"/>
          </p:nvSpPr>
          <p:spPr bwMode="auto">
            <a:xfrm>
              <a:off x="9694864" y="2495550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13 w 38"/>
                <a:gd name="T5" fmla="*/ 37 h 38"/>
                <a:gd name="T6" fmla="*/ 19 w 38"/>
                <a:gd name="T7" fmla="*/ 38 h 38"/>
                <a:gd name="T8" fmla="*/ 38 w 38"/>
                <a:gd name="T9" fmla="*/ 19 h 38"/>
                <a:gd name="T10" fmla="*/ 19 w 38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9" y="0"/>
                    <a:pt x="1" y="7"/>
                    <a:pt x="0" y="1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5" y="38"/>
                    <a:pt x="17" y="38"/>
                    <a:pt x="19" y="38"/>
                  </a:cubicBezTo>
                  <a:cubicBezTo>
                    <a:pt x="30" y="38"/>
                    <a:pt x="38" y="29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000"/>
            <p:cNvSpPr>
              <a:spLocks/>
            </p:cNvSpPr>
            <p:nvPr userDrawn="1"/>
          </p:nvSpPr>
          <p:spPr bwMode="auto">
            <a:xfrm>
              <a:off x="6121401" y="3170238"/>
              <a:ext cx="915988" cy="1470025"/>
            </a:xfrm>
            <a:custGeom>
              <a:avLst/>
              <a:gdLst>
                <a:gd name="T0" fmla="*/ 407 w 577"/>
                <a:gd name="T1" fmla="*/ 481 h 926"/>
                <a:gd name="T2" fmla="*/ 526 w 577"/>
                <a:gd name="T3" fmla="*/ 481 h 926"/>
                <a:gd name="T4" fmla="*/ 383 w 577"/>
                <a:gd name="T5" fmla="*/ 273 h 926"/>
                <a:gd name="T6" fmla="*/ 477 w 577"/>
                <a:gd name="T7" fmla="*/ 273 h 926"/>
                <a:gd name="T8" fmla="*/ 289 w 577"/>
                <a:gd name="T9" fmla="*/ 0 h 926"/>
                <a:gd name="T10" fmla="*/ 100 w 577"/>
                <a:gd name="T11" fmla="*/ 273 h 926"/>
                <a:gd name="T12" fmla="*/ 194 w 577"/>
                <a:gd name="T13" fmla="*/ 273 h 926"/>
                <a:gd name="T14" fmla="*/ 51 w 577"/>
                <a:gd name="T15" fmla="*/ 481 h 926"/>
                <a:gd name="T16" fmla="*/ 170 w 577"/>
                <a:gd name="T17" fmla="*/ 481 h 926"/>
                <a:gd name="T18" fmla="*/ 0 w 577"/>
                <a:gd name="T19" fmla="*/ 727 h 926"/>
                <a:gd name="T20" fmla="*/ 220 w 577"/>
                <a:gd name="T21" fmla="*/ 727 h 926"/>
                <a:gd name="T22" fmla="*/ 220 w 577"/>
                <a:gd name="T23" fmla="*/ 926 h 926"/>
                <a:gd name="T24" fmla="*/ 289 w 577"/>
                <a:gd name="T25" fmla="*/ 926 h 926"/>
                <a:gd name="T26" fmla="*/ 357 w 577"/>
                <a:gd name="T27" fmla="*/ 926 h 926"/>
                <a:gd name="T28" fmla="*/ 357 w 577"/>
                <a:gd name="T29" fmla="*/ 727 h 926"/>
                <a:gd name="T30" fmla="*/ 577 w 577"/>
                <a:gd name="T31" fmla="*/ 727 h 926"/>
                <a:gd name="T32" fmla="*/ 407 w 577"/>
                <a:gd name="T33" fmla="*/ 481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6">
                  <a:moveTo>
                    <a:pt x="407" y="481"/>
                  </a:moveTo>
                  <a:lnTo>
                    <a:pt x="526" y="481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9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1"/>
                  </a:lnTo>
                  <a:lnTo>
                    <a:pt x="170" y="481"/>
                  </a:lnTo>
                  <a:lnTo>
                    <a:pt x="0" y="727"/>
                  </a:lnTo>
                  <a:lnTo>
                    <a:pt x="220" y="727"/>
                  </a:lnTo>
                  <a:lnTo>
                    <a:pt x="220" y="926"/>
                  </a:lnTo>
                  <a:lnTo>
                    <a:pt x="289" y="926"/>
                  </a:lnTo>
                  <a:lnTo>
                    <a:pt x="357" y="926"/>
                  </a:lnTo>
                  <a:lnTo>
                    <a:pt x="357" y="727"/>
                  </a:lnTo>
                  <a:lnTo>
                    <a:pt x="577" y="727"/>
                  </a:lnTo>
                  <a:lnTo>
                    <a:pt x="407" y="481"/>
                  </a:lnTo>
                  <a:close/>
                </a:path>
              </a:pathLst>
            </a:cu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01"/>
            <p:cNvSpPr>
              <a:spLocks/>
            </p:cNvSpPr>
            <p:nvPr userDrawn="1"/>
          </p:nvSpPr>
          <p:spPr bwMode="auto">
            <a:xfrm>
              <a:off x="6121401" y="3170238"/>
              <a:ext cx="915988" cy="1470025"/>
            </a:xfrm>
            <a:custGeom>
              <a:avLst/>
              <a:gdLst>
                <a:gd name="T0" fmla="*/ 407 w 577"/>
                <a:gd name="T1" fmla="*/ 481 h 926"/>
                <a:gd name="T2" fmla="*/ 526 w 577"/>
                <a:gd name="T3" fmla="*/ 481 h 926"/>
                <a:gd name="T4" fmla="*/ 383 w 577"/>
                <a:gd name="T5" fmla="*/ 273 h 926"/>
                <a:gd name="T6" fmla="*/ 477 w 577"/>
                <a:gd name="T7" fmla="*/ 273 h 926"/>
                <a:gd name="T8" fmla="*/ 289 w 577"/>
                <a:gd name="T9" fmla="*/ 0 h 926"/>
                <a:gd name="T10" fmla="*/ 100 w 577"/>
                <a:gd name="T11" fmla="*/ 273 h 926"/>
                <a:gd name="T12" fmla="*/ 194 w 577"/>
                <a:gd name="T13" fmla="*/ 273 h 926"/>
                <a:gd name="T14" fmla="*/ 51 w 577"/>
                <a:gd name="T15" fmla="*/ 481 h 926"/>
                <a:gd name="T16" fmla="*/ 170 w 577"/>
                <a:gd name="T17" fmla="*/ 481 h 926"/>
                <a:gd name="T18" fmla="*/ 0 w 577"/>
                <a:gd name="T19" fmla="*/ 727 h 926"/>
                <a:gd name="T20" fmla="*/ 220 w 577"/>
                <a:gd name="T21" fmla="*/ 727 h 926"/>
                <a:gd name="T22" fmla="*/ 220 w 577"/>
                <a:gd name="T23" fmla="*/ 926 h 926"/>
                <a:gd name="T24" fmla="*/ 289 w 577"/>
                <a:gd name="T25" fmla="*/ 926 h 926"/>
                <a:gd name="T26" fmla="*/ 357 w 577"/>
                <a:gd name="T27" fmla="*/ 926 h 926"/>
                <a:gd name="T28" fmla="*/ 357 w 577"/>
                <a:gd name="T29" fmla="*/ 727 h 926"/>
                <a:gd name="T30" fmla="*/ 577 w 577"/>
                <a:gd name="T31" fmla="*/ 727 h 926"/>
                <a:gd name="T32" fmla="*/ 407 w 577"/>
                <a:gd name="T33" fmla="*/ 481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6">
                  <a:moveTo>
                    <a:pt x="407" y="481"/>
                  </a:moveTo>
                  <a:lnTo>
                    <a:pt x="526" y="481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9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1"/>
                  </a:lnTo>
                  <a:lnTo>
                    <a:pt x="170" y="481"/>
                  </a:lnTo>
                  <a:lnTo>
                    <a:pt x="0" y="727"/>
                  </a:lnTo>
                  <a:lnTo>
                    <a:pt x="220" y="727"/>
                  </a:lnTo>
                  <a:lnTo>
                    <a:pt x="220" y="926"/>
                  </a:lnTo>
                  <a:lnTo>
                    <a:pt x="289" y="926"/>
                  </a:lnTo>
                  <a:lnTo>
                    <a:pt x="357" y="926"/>
                  </a:lnTo>
                  <a:lnTo>
                    <a:pt x="357" y="727"/>
                  </a:lnTo>
                  <a:lnTo>
                    <a:pt x="577" y="727"/>
                  </a:lnTo>
                  <a:lnTo>
                    <a:pt x="407" y="48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02"/>
            <p:cNvSpPr>
              <a:spLocks/>
            </p:cNvSpPr>
            <p:nvPr userDrawn="1"/>
          </p:nvSpPr>
          <p:spPr bwMode="auto">
            <a:xfrm>
              <a:off x="10925176" y="3597275"/>
              <a:ext cx="915988" cy="1468438"/>
            </a:xfrm>
            <a:custGeom>
              <a:avLst/>
              <a:gdLst>
                <a:gd name="T0" fmla="*/ 407 w 577"/>
                <a:gd name="T1" fmla="*/ 480 h 925"/>
                <a:gd name="T2" fmla="*/ 526 w 577"/>
                <a:gd name="T3" fmla="*/ 480 h 925"/>
                <a:gd name="T4" fmla="*/ 383 w 577"/>
                <a:gd name="T5" fmla="*/ 273 h 925"/>
                <a:gd name="T6" fmla="*/ 477 w 577"/>
                <a:gd name="T7" fmla="*/ 273 h 925"/>
                <a:gd name="T8" fmla="*/ 288 w 577"/>
                <a:gd name="T9" fmla="*/ 0 h 925"/>
                <a:gd name="T10" fmla="*/ 100 w 577"/>
                <a:gd name="T11" fmla="*/ 273 h 925"/>
                <a:gd name="T12" fmla="*/ 194 w 577"/>
                <a:gd name="T13" fmla="*/ 273 h 925"/>
                <a:gd name="T14" fmla="*/ 51 w 577"/>
                <a:gd name="T15" fmla="*/ 480 h 925"/>
                <a:gd name="T16" fmla="*/ 169 w 577"/>
                <a:gd name="T17" fmla="*/ 480 h 925"/>
                <a:gd name="T18" fmla="*/ 0 w 577"/>
                <a:gd name="T19" fmla="*/ 726 h 925"/>
                <a:gd name="T20" fmla="*/ 220 w 577"/>
                <a:gd name="T21" fmla="*/ 726 h 925"/>
                <a:gd name="T22" fmla="*/ 220 w 577"/>
                <a:gd name="T23" fmla="*/ 925 h 925"/>
                <a:gd name="T24" fmla="*/ 288 w 577"/>
                <a:gd name="T25" fmla="*/ 925 h 925"/>
                <a:gd name="T26" fmla="*/ 356 w 577"/>
                <a:gd name="T27" fmla="*/ 925 h 925"/>
                <a:gd name="T28" fmla="*/ 356 w 577"/>
                <a:gd name="T29" fmla="*/ 726 h 925"/>
                <a:gd name="T30" fmla="*/ 577 w 577"/>
                <a:gd name="T31" fmla="*/ 726 h 925"/>
                <a:gd name="T32" fmla="*/ 407 w 577"/>
                <a:gd name="T33" fmla="*/ 480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5">
                  <a:moveTo>
                    <a:pt x="407" y="480"/>
                  </a:moveTo>
                  <a:lnTo>
                    <a:pt x="526" y="480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8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0"/>
                  </a:lnTo>
                  <a:lnTo>
                    <a:pt x="169" y="480"/>
                  </a:lnTo>
                  <a:lnTo>
                    <a:pt x="0" y="726"/>
                  </a:lnTo>
                  <a:lnTo>
                    <a:pt x="220" y="726"/>
                  </a:lnTo>
                  <a:lnTo>
                    <a:pt x="220" y="925"/>
                  </a:lnTo>
                  <a:lnTo>
                    <a:pt x="288" y="925"/>
                  </a:lnTo>
                  <a:lnTo>
                    <a:pt x="356" y="925"/>
                  </a:lnTo>
                  <a:lnTo>
                    <a:pt x="356" y="726"/>
                  </a:lnTo>
                  <a:lnTo>
                    <a:pt x="577" y="726"/>
                  </a:lnTo>
                  <a:lnTo>
                    <a:pt x="407" y="480"/>
                  </a:lnTo>
                  <a:close/>
                </a:path>
              </a:pathLst>
            </a:cu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03"/>
            <p:cNvSpPr>
              <a:spLocks/>
            </p:cNvSpPr>
            <p:nvPr userDrawn="1"/>
          </p:nvSpPr>
          <p:spPr bwMode="auto">
            <a:xfrm>
              <a:off x="10925176" y="3597275"/>
              <a:ext cx="915988" cy="1468438"/>
            </a:xfrm>
            <a:custGeom>
              <a:avLst/>
              <a:gdLst>
                <a:gd name="T0" fmla="*/ 407 w 577"/>
                <a:gd name="T1" fmla="*/ 480 h 925"/>
                <a:gd name="T2" fmla="*/ 526 w 577"/>
                <a:gd name="T3" fmla="*/ 480 h 925"/>
                <a:gd name="T4" fmla="*/ 383 w 577"/>
                <a:gd name="T5" fmla="*/ 273 h 925"/>
                <a:gd name="T6" fmla="*/ 477 w 577"/>
                <a:gd name="T7" fmla="*/ 273 h 925"/>
                <a:gd name="T8" fmla="*/ 288 w 577"/>
                <a:gd name="T9" fmla="*/ 0 h 925"/>
                <a:gd name="T10" fmla="*/ 100 w 577"/>
                <a:gd name="T11" fmla="*/ 273 h 925"/>
                <a:gd name="T12" fmla="*/ 194 w 577"/>
                <a:gd name="T13" fmla="*/ 273 h 925"/>
                <a:gd name="T14" fmla="*/ 51 w 577"/>
                <a:gd name="T15" fmla="*/ 480 h 925"/>
                <a:gd name="T16" fmla="*/ 169 w 577"/>
                <a:gd name="T17" fmla="*/ 480 h 925"/>
                <a:gd name="T18" fmla="*/ 0 w 577"/>
                <a:gd name="T19" fmla="*/ 726 h 925"/>
                <a:gd name="T20" fmla="*/ 220 w 577"/>
                <a:gd name="T21" fmla="*/ 726 h 925"/>
                <a:gd name="T22" fmla="*/ 220 w 577"/>
                <a:gd name="T23" fmla="*/ 925 h 925"/>
                <a:gd name="T24" fmla="*/ 288 w 577"/>
                <a:gd name="T25" fmla="*/ 925 h 925"/>
                <a:gd name="T26" fmla="*/ 356 w 577"/>
                <a:gd name="T27" fmla="*/ 925 h 925"/>
                <a:gd name="T28" fmla="*/ 356 w 577"/>
                <a:gd name="T29" fmla="*/ 726 h 925"/>
                <a:gd name="T30" fmla="*/ 577 w 577"/>
                <a:gd name="T31" fmla="*/ 726 h 925"/>
                <a:gd name="T32" fmla="*/ 407 w 577"/>
                <a:gd name="T33" fmla="*/ 480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5">
                  <a:moveTo>
                    <a:pt x="407" y="480"/>
                  </a:moveTo>
                  <a:lnTo>
                    <a:pt x="526" y="480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8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0"/>
                  </a:lnTo>
                  <a:lnTo>
                    <a:pt x="169" y="480"/>
                  </a:lnTo>
                  <a:lnTo>
                    <a:pt x="0" y="726"/>
                  </a:lnTo>
                  <a:lnTo>
                    <a:pt x="220" y="726"/>
                  </a:lnTo>
                  <a:lnTo>
                    <a:pt x="220" y="925"/>
                  </a:lnTo>
                  <a:lnTo>
                    <a:pt x="288" y="925"/>
                  </a:lnTo>
                  <a:lnTo>
                    <a:pt x="356" y="925"/>
                  </a:lnTo>
                  <a:lnTo>
                    <a:pt x="356" y="726"/>
                  </a:lnTo>
                  <a:lnTo>
                    <a:pt x="577" y="726"/>
                  </a:lnTo>
                  <a:lnTo>
                    <a:pt x="407" y="4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04"/>
            <p:cNvSpPr>
              <a:spLocks/>
            </p:cNvSpPr>
            <p:nvPr userDrawn="1"/>
          </p:nvSpPr>
          <p:spPr bwMode="auto">
            <a:xfrm>
              <a:off x="6818314" y="1774825"/>
              <a:ext cx="4522788" cy="3290888"/>
            </a:xfrm>
            <a:custGeom>
              <a:avLst/>
              <a:gdLst>
                <a:gd name="T0" fmla="*/ 2850 w 2850"/>
                <a:gd name="T1" fmla="*/ 2073 h 2073"/>
                <a:gd name="T2" fmla="*/ 0 w 2850"/>
                <a:gd name="T3" fmla="*/ 2073 h 2073"/>
                <a:gd name="T4" fmla="*/ 981 w 2850"/>
                <a:gd name="T5" fmla="*/ 558 h 2073"/>
                <a:gd name="T6" fmla="*/ 981 w 2850"/>
                <a:gd name="T7" fmla="*/ 558 h 2073"/>
                <a:gd name="T8" fmla="*/ 1298 w 2850"/>
                <a:gd name="T9" fmla="*/ 68 h 2073"/>
                <a:gd name="T10" fmla="*/ 1425 w 2850"/>
                <a:gd name="T11" fmla="*/ 1 h 2073"/>
                <a:gd name="T12" fmla="*/ 1543 w 2850"/>
                <a:gd name="T13" fmla="*/ 67 h 2073"/>
                <a:gd name="T14" fmla="*/ 1856 w 2850"/>
                <a:gd name="T15" fmla="*/ 547 h 2073"/>
                <a:gd name="T16" fmla="*/ 2850 w 2850"/>
                <a:gd name="T17" fmla="*/ 2073 h 2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50" h="2073">
                  <a:moveTo>
                    <a:pt x="2850" y="2073"/>
                  </a:moveTo>
                  <a:cubicBezTo>
                    <a:pt x="0" y="2073"/>
                    <a:pt x="0" y="2073"/>
                    <a:pt x="0" y="2073"/>
                  </a:cubicBezTo>
                  <a:cubicBezTo>
                    <a:pt x="981" y="558"/>
                    <a:pt x="981" y="558"/>
                    <a:pt x="981" y="558"/>
                  </a:cubicBezTo>
                  <a:cubicBezTo>
                    <a:pt x="981" y="558"/>
                    <a:pt x="981" y="558"/>
                    <a:pt x="981" y="558"/>
                  </a:cubicBezTo>
                  <a:cubicBezTo>
                    <a:pt x="1298" y="68"/>
                    <a:pt x="1298" y="68"/>
                    <a:pt x="1298" y="68"/>
                  </a:cubicBezTo>
                  <a:cubicBezTo>
                    <a:pt x="1327" y="22"/>
                    <a:pt x="1377" y="0"/>
                    <a:pt x="1425" y="1"/>
                  </a:cubicBezTo>
                  <a:cubicBezTo>
                    <a:pt x="1470" y="3"/>
                    <a:pt x="1515" y="25"/>
                    <a:pt x="1543" y="67"/>
                  </a:cubicBezTo>
                  <a:cubicBezTo>
                    <a:pt x="1856" y="547"/>
                    <a:pt x="1856" y="547"/>
                    <a:pt x="1856" y="547"/>
                  </a:cubicBezTo>
                  <a:cubicBezTo>
                    <a:pt x="2850" y="2073"/>
                    <a:pt x="2850" y="2073"/>
                    <a:pt x="2850" y="2073"/>
                  </a:cubicBezTo>
                </a:path>
              </a:pathLst>
            </a:custGeom>
            <a:solidFill>
              <a:srgbClr val="495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05"/>
            <p:cNvSpPr>
              <a:spLocks/>
            </p:cNvSpPr>
            <p:nvPr userDrawn="1"/>
          </p:nvSpPr>
          <p:spPr bwMode="auto">
            <a:xfrm>
              <a:off x="8375651" y="1774825"/>
              <a:ext cx="1409700" cy="996950"/>
            </a:xfrm>
            <a:custGeom>
              <a:avLst/>
              <a:gdLst>
                <a:gd name="T0" fmla="*/ 889 w 889"/>
                <a:gd name="T1" fmla="*/ 558 h 628"/>
                <a:gd name="T2" fmla="*/ 889 w 889"/>
                <a:gd name="T3" fmla="*/ 558 h 628"/>
                <a:gd name="T4" fmla="*/ 875 w 889"/>
                <a:gd name="T5" fmla="*/ 547 h 628"/>
                <a:gd name="T6" fmla="*/ 639 w 889"/>
                <a:gd name="T7" fmla="*/ 375 h 628"/>
                <a:gd name="T8" fmla="*/ 444 w 889"/>
                <a:gd name="T9" fmla="*/ 628 h 628"/>
                <a:gd name="T10" fmla="*/ 249 w 889"/>
                <a:gd name="T11" fmla="*/ 375 h 628"/>
                <a:gd name="T12" fmla="*/ 0 w 889"/>
                <a:gd name="T13" fmla="*/ 558 h 628"/>
                <a:gd name="T14" fmla="*/ 0 w 889"/>
                <a:gd name="T15" fmla="*/ 558 h 628"/>
                <a:gd name="T16" fmla="*/ 317 w 889"/>
                <a:gd name="T17" fmla="*/ 68 h 628"/>
                <a:gd name="T18" fmla="*/ 444 w 889"/>
                <a:gd name="T19" fmla="*/ 1 h 628"/>
                <a:gd name="T20" fmla="*/ 572 w 889"/>
                <a:gd name="T21" fmla="*/ 68 h 628"/>
                <a:gd name="T22" fmla="*/ 889 w 889"/>
                <a:gd name="T23" fmla="*/ 55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9" h="628">
                  <a:moveTo>
                    <a:pt x="889" y="558"/>
                  </a:moveTo>
                  <a:cubicBezTo>
                    <a:pt x="889" y="558"/>
                    <a:pt x="889" y="558"/>
                    <a:pt x="889" y="558"/>
                  </a:cubicBezTo>
                  <a:cubicBezTo>
                    <a:pt x="875" y="547"/>
                    <a:pt x="875" y="547"/>
                    <a:pt x="875" y="547"/>
                  </a:cubicBezTo>
                  <a:cubicBezTo>
                    <a:pt x="639" y="375"/>
                    <a:pt x="639" y="375"/>
                    <a:pt x="639" y="375"/>
                  </a:cubicBezTo>
                  <a:cubicBezTo>
                    <a:pt x="444" y="628"/>
                    <a:pt x="444" y="628"/>
                    <a:pt x="444" y="628"/>
                  </a:cubicBezTo>
                  <a:cubicBezTo>
                    <a:pt x="249" y="375"/>
                    <a:pt x="249" y="375"/>
                    <a:pt x="249" y="375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317" y="68"/>
                    <a:pt x="317" y="68"/>
                    <a:pt x="317" y="68"/>
                  </a:cubicBezTo>
                  <a:cubicBezTo>
                    <a:pt x="346" y="22"/>
                    <a:pt x="396" y="0"/>
                    <a:pt x="444" y="1"/>
                  </a:cubicBezTo>
                  <a:cubicBezTo>
                    <a:pt x="493" y="0"/>
                    <a:pt x="542" y="22"/>
                    <a:pt x="572" y="68"/>
                  </a:cubicBezTo>
                  <a:cubicBezTo>
                    <a:pt x="889" y="558"/>
                    <a:pt x="889" y="558"/>
                    <a:pt x="889" y="558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06"/>
            <p:cNvSpPr>
              <a:spLocks noEditPoints="1"/>
            </p:cNvSpPr>
            <p:nvPr userDrawn="1"/>
          </p:nvSpPr>
          <p:spPr bwMode="auto">
            <a:xfrm>
              <a:off x="9080501" y="2370138"/>
              <a:ext cx="2138363" cy="2695575"/>
            </a:xfrm>
            <a:custGeom>
              <a:avLst/>
              <a:gdLst>
                <a:gd name="T0" fmla="*/ 645 w 1347"/>
                <a:gd name="T1" fmla="*/ 1302 h 1698"/>
                <a:gd name="T2" fmla="*/ 555 w 1347"/>
                <a:gd name="T3" fmla="*/ 1302 h 1698"/>
                <a:gd name="T4" fmla="*/ 555 w 1347"/>
                <a:gd name="T5" fmla="*/ 1698 h 1698"/>
                <a:gd name="T6" fmla="*/ 1347 w 1347"/>
                <a:gd name="T7" fmla="*/ 1698 h 1698"/>
                <a:gd name="T8" fmla="*/ 645 w 1347"/>
                <a:gd name="T9" fmla="*/ 1698 h 1698"/>
                <a:gd name="T10" fmla="*/ 645 w 1347"/>
                <a:gd name="T11" fmla="*/ 1302 h 1698"/>
                <a:gd name="T12" fmla="*/ 645 w 1347"/>
                <a:gd name="T13" fmla="*/ 1262 h 1698"/>
                <a:gd name="T14" fmla="*/ 555 w 1347"/>
                <a:gd name="T15" fmla="*/ 1262 h 1698"/>
                <a:gd name="T16" fmla="*/ 555 w 1347"/>
                <a:gd name="T17" fmla="*/ 1302 h 1698"/>
                <a:gd name="T18" fmla="*/ 645 w 1347"/>
                <a:gd name="T19" fmla="*/ 1302 h 1698"/>
                <a:gd name="T20" fmla="*/ 645 w 1347"/>
                <a:gd name="T21" fmla="*/ 1262 h 1698"/>
                <a:gd name="T22" fmla="*/ 194 w 1347"/>
                <a:gd name="T23" fmla="*/ 0 h 1698"/>
                <a:gd name="T24" fmla="*/ 0 w 1347"/>
                <a:gd name="T25" fmla="*/ 253 h 1698"/>
                <a:gd name="T26" fmla="*/ 0 w 1347"/>
                <a:gd name="T27" fmla="*/ 1184 h 1698"/>
                <a:gd name="T28" fmla="*/ 555 w 1347"/>
                <a:gd name="T29" fmla="*/ 1184 h 1698"/>
                <a:gd name="T30" fmla="*/ 555 w 1347"/>
                <a:gd name="T31" fmla="*/ 1219 h 1698"/>
                <a:gd name="T32" fmla="*/ 645 w 1347"/>
                <a:gd name="T33" fmla="*/ 1219 h 1698"/>
                <a:gd name="T34" fmla="*/ 645 w 1347"/>
                <a:gd name="T35" fmla="*/ 721 h 1698"/>
                <a:gd name="T36" fmla="*/ 787 w 1347"/>
                <a:gd name="T37" fmla="*/ 721 h 1698"/>
                <a:gd name="T38" fmla="*/ 430 w 1347"/>
                <a:gd name="T39" fmla="*/ 172 h 1698"/>
                <a:gd name="T40" fmla="*/ 194 w 1347"/>
                <a:gd name="T41" fmla="*/ 0 h 1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7" h="1698">
                  <a:moveTo>
                    <a:pt x="645" y="1302"/>
                  </a:moveTo>
                  <a:lnTo>
                    <a:pt x="555" y="1302"/>
                  </a:lnTo>
                  <a:lnTo>
                    <a:pt x="555" y="1698"/>
                  </a:lnTo>
                  <a:lnTo>
                    <a:pt x="1347" y="1698"/>
                  </a:lnTo>
                  <a:lnTo>
                    <a:pt x="645" y="1698"/>
                  </a:lnTo>
                  <a:lnTo>
                    <a:pt x="645" y="1302"/>
                  </a:lnTo>
                  <a:close/>
                  <a:moveTo>
                    <a:pt x="645" y="1262"/>
                  </a:moveTo>
                  <a:lnTo>
                    <a:pt x="555" y="1262"/>
                  </a:lnTo>
                  <a:lnTo>
                    <a:pt x="555" y="1302"/>
                  </a:lnTo>
                  <a:lnTo>
                    <a:pt x="645" y="1302"/>
                  </a:lnTo>
                  <a:lnTo>
                    <a:pt x="645" y="1262"/>
                  </a:lnTo>
                  <a:close/>
                  <a:moveTo>
                    <a:pt x="194" y="0"/>
                  </a:moveTo>
                  <a:lnTo>
                    <a:pt x="0" y="253"/>
                  </a:lnTo>
                  <a:lnTo>
                    <a:pt x="0" y="1184"/>
                  </a:lnTo>
                  <a:lnTo>
                    <a:pt x="555" y="1184"/>
                  </a:lnTo>
                  <a:lnTo>
                    <a:pt x="555" y="1219"/>
                  </a:lnTo>
                  <a:lnTo>
                    <a:pt x="645" y="1219"/>
                  </a:lnTo>
                  <a:lnTo>
                    <a:pt x="645" y="721"/>
                  </a:lnTo>
                  <a:lnTo>
                    <a:pt x="787" y="721"/>
                  </a:lnTo>
                  <a:lnTo>
                    <a:pt x="430" y="172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3A4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07"/>
            <p:cNvSpPr>
              <a:spLocks noEditPoints="1"/>
            </p:cNvSpPr>
            <p:nvPr userDrawn="1"/>
          </p:nvSpPr>
          <p:spPr bwMode="auto">
            <a:xfrm>
              <a:off x="9080501" y="2370138"/>
              <a:ext cx="2138363" cy="2695575"/>
            </a:xfrm>
            <a:custGeom>
              <a:avLst/>
              <a:gdLst>
                <a:gd name="T0" fmla="*/ 645 w 1347"/>
                <a:gd name="T1" fmla="*/ 1302 h 1698"/>
                <a:gd name="T2" fmla="*/ 555 w 1347"/>
                <a:gd name="T3" fmla="*/ 1302 h 1698"/>
                <a:gd name="T4" fmla="*/ 555 w 1347"/>
                <a:gd name="T5" fmla="*/ 1698 h 1698"/>
                <a:gd name="T6" fmla="*/ 1347 w 1347"/>
                <a:gd name="T7" fmla="*/ 1698 h 1698"/>
                <a:gd name="T8" fmla="*/ 645 w 1347"/>
                <a:gd name="T9" fmla="*/ 1698 h 1698"/>
                <a:gd name="T10" fmla="*/ 645 w 1347"/>
                <a:gd name="T11" fmla="*/ 1302 h 1698"/>
                <a:gd name="T12" fmla="*/ 645 w 1347"/>
                <a:gd name="T13" fmla="*/ 1262 h 1698"/>
                <a:gd name="T14" fmla="*/ 555 w 1347"/>
                <a:gd name="T15" fmla="*/ 1262 h 1698"/>
                <a:gd name="T16" fmla="*/ 555 w 1347"/>
                <a:gd name="T17" fmla="*/ 1302 h 1698"/>
                <a:gd name="T18" fmla="*/ 645 w 1347"/>
                <a:gd name="T19" fmla="*/ 1302 h 1698"/>
                <a:gd name="T20" fmla="*/ 645 w 1347"/>
                <a:gd name="T21" fmla="*/ 1262 h 1698"/>
                <a:gd name="T22" fmla="*/ 194 w 1347"/>
                <a:gd name="T23" fmla="*/ 0 h 1698"/>
                <a:gd name="T24" fmla="*/ 0 w 1347"/>
                <a:gd name="T25" fmla="*/ 253 h 1698"/>
                <a:gd name="T26" fmla="*/ 0 w 1347"/>
                <a:gd name="T27" fmla="*/ 1184 h 1698"/>
                <a:gd name="T28" fmla="*/ 555 w 1347"/>
                <a:gd name="T29" fmla="*/ 1184 h 1698"/>
                <a:gd name="T30" fmla="*/ 555 w 1347"/>
                <a:gd name="T31" fmla="*/ 1219 h 1698"/>
                <a:gd name="T32" fmla="*/ 645 w 1347"/>
                <a:gd name="T33" fmla="*/ 1219 h 1698"/>
                <a:gd name="T34" fmla="*/ 645 w 1347"/>
                <a:gd name="T35" fmla="*/ 721 h 1698"/>
                <a:gd name="T36" fmla="*/ 787 w 1347"/>
                <a:gd name="T37" fmla="*/ 721 h 1698"/>
                <a:gd name="T38" fmla="*/ 430 w 1347"/>
                <a:gd name="T39" fmla="*/ 172 h 1698"/>
                <a:gd name="T40" fmla="*/ 194 w 1347"/>
                <a:gd name="T41" fmla="*/ 0 h 1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7" h="1698">
                  <a:moveTo>
                    <a:pt x="645" y="1302"/>
                  </a:moveTo>
                  <a:lnTo>
                    <a:pt x="555" y="1302"/>
                  </a:lnTo>
                  <a:lnTo>
                    <a:pt x="555" y="1698"/>
                  </a:lnTo>
                  <a:lnTo>
                    <a:pt x="1347" y="1698"/>
                  </a:lnTo>
                  <a:lnTo>
                    <a:pt x="645" y="1698"/>
                  </a:lnTo>
                  <a:lnTo>
                    <a:pt x="645" y="1302"/>
                  </a:lnTo>
                  <a:moveTo>
                    <a:pt x="645" y="1262"/>
                  </a:moveTo>
                  <a:lnTo>
                    <a:pt x="555" y="1262"/>
                  </a:lnTo>
                  <a:lnTo>
                    <a:pt x="555" y="1302"/>
                  </a:lnTo>
                  <a:lnTo>
                    <a:pt x="645" y="1302"/>
                  </a:lnTo>
                  <a:lnTo>
                    <a:pt x="645" y="1262"/>
                  </a:lnTo>
                  <a:moveTo>
                    <a:pt x="194" y="0"/>
                  </a:moveTo>
                  <a:lnTo>
                    <a:pt x="0" y="253"/>
                  </a:lnTo>
                  <a:lnTo>
                    <a:pt x="0" y="1184"/>
                  </a:lnTo>
                  <a:lnTo>
                    <a:pt x="555" y="1184"/>
                  </a:lnTo>
                  <a:lnTo>
                    <a:pt x="555" y="1219"/>
                  </a:lnTo>
                  <a:lnTo>
                    <a:pt x="645" y="1219"/>
                  </a:lnTo>
                  <a:lnTo>
                    <a:pt x="645" y="721"/>
                  </a:lnTo>
                  <a:lnTo>
                    <a:pt x="787" y="721"/>
                  </a:lnTo>
                  <a:lnTo>
                    <a:pt x="430" y="172"/>
                  </a:lnTo>
                  <a:lnTo>
                    <a:pt x="1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008"/>
            <p:cNvSpPr>
              <a:spLocks/>
            </p:cNvSpPr>
            <p:nvPr userDrawn="1"/>
          </p:nvSpPr>
          <p:spPr bwMode="auto">
            <a:xfrm>
              <a:off x="9080501" y="1776413"/>
              <a:ext cx="704850" cy="995363"/>
            </a:xfrm>
            <a:custGeom>
              <a:avLst/>
              <a:gdLst>
                <a:gd name="T0" fmla="*/ 5 w 445"/>
                <a:gd name="T1" fmla="*/ 0 h 627"/>
                <a:gd name="T2" fmla="*/ 0 w 445"/>
                <a:gd name="T3" fmla="*/ 0 h 627"/>
                <a:gd name="T4" fmla="*/ 0 w 445"/>
                <a:gd name="T5" fmla="*/ 627 h 627"/>
                <a:gd name="T6" fmla="*/ 195 w 445"/>
                <a:gd name="T7" fmla="*/ 374 h 627"/>
                <a:gd name="T8" fmla="*/ 431 w 445"/>
                <a:gd name="T9" fmla="*/ 546 h 627"/>
                <a:gd name="T10" fmla="*/ 445 w 445"/>
                <a:gd name="T11" fmla="*/ 557 h 627"/>
                <a:gd name="T12" fmla="*/ 445 w 445"/>
                <a:gd name="T13" fmla="*/ 557 h 627"/>
                <a:gd name="T14" fmla="*/ 401 w 445"/>
                <a:gd name="T15" fmla="*/ 490 h 627"/>
                <a:gd name="T16" fmla="*/ 388 w 445"/>
                <a:gd name="T17" fmla="*/ 470 h 627"/>
                <a:gd name="T18" fmla="*/ 128 w 445"/>
                <a:gd name="T19" fmla="*/ 67 h 627"/>
                <a:gd name="T20" fmla="*/ 5 w 445"/>
                <a:gd name="T21" fmla="*/ 0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5" h="627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627"/>
                    <a:pt x="0" y="627"/>
                    <a:pt x="0" y="627"/>
                  </a:cubicBezTo>
                  <a:cubicBezTo>
                    <a:pt x="195" y="374"/>
                    <a:pt x="195" y="374"/>
                    <a:pt x="195" y="374"/>
                  </a:cubicBezTo>
                  <a:cubicBezTo>
                    <a:pt x="431" y="546"/>
                    <a:pt x="431" y="546"/>
                    <a:pt x="431" y="546"/>
                  </a:cubicBezTo>
                  <a:cubicBezTo>
                    <a:pt x="445" y="557"/>
                    <a:pt x="445" y="557"/>
                    <a:pt x="445" y="557"/>
                  </a:cubicBezTo>
                  <a:cubicBezTo>
                    <a:pt x="445" y="557"/>
                    <a:pt x="445" y="557"/>
                    <a:pt x="445" y="557"/>
                  </a:cubicBezTo>
                  <a:cubicBezTo>
                    <a:pt x="401" y="490"/>
                    <a:pt x="401" y="490"/>
                    <a:pt x="401" y="490"/>
                  </a:cubicBezTo>
                  <a:cubicBezTo>
                    <a:pt x="388" y="470"/>
                    <a:pt x="388" y="470"/>
                    <a:pt x="388" y="470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99" y="22"/>
                    <a:pt x="52" y="0"/>
                    <a:pt x="5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009"/>
            <p:cNvSpPr>
              <a:spLocks/>
            </p:cNvSpPr>
            <p:nvPr userDrawn="1"/>
          </p:nvSpPr>
          <p:spPr bwMode="auto">
            <a:xfrm>
              <a:off x="6270626" y="2668588"/>
              <a:ext cx="3294063" cy="2397125"/>
            </a:xfrm>
            <a:custGeom>
              <a:avLst/>
              <a:gdLst>
                <a:gd name="T0" fmla="*/ 2076 w 2076"/>
                <a:gd name="T1" fmla="*/ 1510 h 1510"/>
                <a:gd name="T2" fmla="*/ 0 w 2076"/>
                <a:gd name="T3" fmla="*/ 1510 h 1510"/>
                <a:gd name="T4" fmla="*/ 714 w 2076"/>
                <a:gd name="T5" fmla="*/ 406 h 1510"/>
                <a:gd name="T6" fmla="*/ 714 w 2076"/>
                <a:gd name="T7" fmla="*/ 406 h 1510"/>
                <a:gd name="T8" fmla="*/ 945 w 2076"/>
                <a:gd name="T9" fmla="*/ 49 h 1510"/>
                <a:gd name="T10" fmla="*/ 1038 w 2076"/>
                <a:gd name="T11" fmla="*/ 1 h 1510"/>
                <a:gd name="T12" fmla="*/ 1124 w 2076"/>
                <a:gd name="T13" fmla="*/ 49 h 1510"/>
                <a:gd name="T14" fmla="*/ 1352 w 2076"/>
                <a:gd name="T15" fmla="*/ 399 h 1510"/>
                <a:gd name="T16" fmla="*/ 2076 w 2076"/>
                <a:gd name="T17" fmla="*/ 1510 h 1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76" h="1510">
                  <a:moveTo>
                    <a:pt x="2076" y="1510"/>
                  </a:moveTo>
                  <a:cubicBezTo>
                    <a:pt x="0" y="1510"/>
                    <a:pt x="0" y="1510"/>
                    <a:pt x="0" y="1510"/>
                  </a:cubicBezTo>
                  <a:cubicBezTo>
                    <a:pt x="714" y="406"/>
                    <a:pt x="714" y="406"/>
                    <a:pt x="714" y="406"/>
                  </a:cubicBezTo>
                  <a:cubicBezTo>
                    <a:pt x="714" y="406"/>
                    <a:pt x="714" y="406"/>
                    <a:pt x="714" y="406"/>
                  </a:cubicBezTo>
                  <a:cubicBezTo>
                    <a:pt x="945" y="49"/>
                    <a:pt x="945" y="49"/>
                    <a:pt x="945" y="49"/>
                  </a:cubicBezTo>
                  <a:cubicBezTo>
                    <a:pt x="967" y="16"/>
                    <a:pt x="1003" y="0"/>
                    <a:pt x="1038" y="1"/>
                  </a:cubicBezTo>
                  <a:cubicBezTo>
                    <a:pt x="1071" y="2"/>
                    <a:pt x="1103" y="18"/>
                    <a:pt x="1124" y="49"/>
                  </a:cubicBezTo>
                  <a:cubicBezTo>
                    <a:pt x="1352" y="399"/>
                    <a:pt x="1352" y="399"/>
                    <a:pt x="1352" y="399"/>
                  </a:cubicBezTo>
                  <a:cubicBezTo>
                    <a:pt x="2076" y="1510"/>
                    <a:pt x="2076" y="1510"/>
                    <a:pt x="2076" y="1510"/>
                  </a:cubicBezTo>
                </a:path>
              </a:pathLst>
            </a:custGeom>
            <a:solidFill>
              <a:srgbClr val="495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010"/>
            <p:cNvSpPr>
              <a:spLocks/>
            </p:cNvSpPr>
            <p:nvPr userDrawn="1"/>
          </p:nvSpPr>
          <p:spPr bwMode="auto">
            <a:xfrm>
              <a:off x="7404101" y="2668588"/>
              <a:ext cx="1028700" cy="725488"/>
            </a:xfrm>
            <a:custGeom>
              <a:avLst/>
              <a:gdLst>
                <a:gd name="T0" fmla="*/ 648 w 648"/>
                <a:gd name="T1" fmla="*/ 406 h 457"/>
                <a:gd name="T2" fmla="*/ 648 w 648"/>
                <a:gd name="T3" fmla="*/ 406 h 457"/>
                <a:gd name="T4" fmla="*/ 638 w 648"/>
                <a:gd name="T5" fmla="*/ 399 h 457"/>
                <a:gd name="T6" fmla="*/ 466 w 648"/>
                <a:gd name="T7" fmla="*/ 273 h 457"/>
                <a:gd name="T8" fmla="*/ 324 w 648"/>
                <a:gd name="T9" fmla="*/ 457 h 457"/>
                <a:gd name="T10" fmla="*/ 182 w 648"/>
                <a:gd name="T11" fmla="*/ 273 h 457"/>
                <a:gd name="T12" fmla="*/ 0 w 648"/>
                <a:gd name="T13" fmla="*/ 406 h 457"/>
                <a:gd name="T14" fmla="*/ 0 w 648"/>
                <a:gd name="T15" fmla="*/ 406 h 457"/>
                <a:gd name="T16" fmla="*/ 231 w 648"/>
                <a:gd name="T17" fmla="*/ 49 h 457"/>
                <a:gd name="T18" fmla="*/ 324 w 648"/>
                <a:gd name="T19" fmla="*/ 1 h 457"/>
                <a:gd name="T20" fmla="*/ 417 w 648"/>
                <a:gd name="T21" fmla="*/ 49 h 457"/>
                <a:gd name="T22" fmla="*/ 648 w 648"/>
                <a:gd name="T23" fmla="*/ 406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8" h="457">
                  <a:moveTo>
                    <a:pt x="648" y="406"/>
                  </a:moveTo>
                  <a:cubicBezTo>
                    <a:pt x="648" y="406"/>
                    <a:pt x="648" y="406"/>
                    <a:pt x="648" y="406"/>
                  </a:cubicBezTo>
                  <a:cubicBezTo>
                    <a:pt x="638" y="399"/>
                    <a:pt x="638" y="399"/>
                    <a:pt x="638" y="399"/>
                  </a:cubicBezTo>
                  <a:cubicBezTo>
                    <a:pt x="466" y="273"/>
                    <a:pt x="466" y="273"/>
                    <a:pt x="466" y="273"/>
                  </a:cubicBezTo>
                  <a:cubicBezTo>
                    <a:pt x="324" y="457"/>
                    <a:pt x="324" y="457"/>
                    <a:pt x="324" y="457"/>
                  </a:cubicBezTo>
                  <a:cubicBezTo>
                    <a:pt x="182" y="273"/>
                    <a:pt x="182" y="273"/>
                    <a:pt x="182" y="273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231" y="49"/>
                    <a:pt x="231" y="49"/>
                    <a:pt x="231" y="49"/>
                  </a:cubicBezTo>
                  <a:cubicBezTo>
                    <a:pt x="253" y="16"/>
                    <a:pt x="289" y="0"/>
                    <a:pt x="324" y="1"/>
                  </a:cubicBezTo>
                  <a:cubicBezTo>
                    <a:pt x="360" y="0"/>
                    <a:pt x="395" y="16"/>
                    <a:pt x="417" y="49"/>
                  </a:cubicBezTo>
                  <a:cubicBezTo>
                    <a:pt x="648" y="406"/>
                    <a:pt x="648" y="406"/>
                    <a:pt x="648" y="406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11"/>
            <p:cNvSpPr>
              <a:spLocks/>
            </p:cNvSpPr>
            <p:nvPr userDrawn="1"/>
          </p:nvSpPr>
          <p:spPr bwMode="auto">
            <a:xfrm>
              <a:off x="7918451" y="3101975"/>
              <a:ext cx="1116013" cy="1963738"/>
            </a:xfrm>
            <a:custGeom>
              <a:avLst/>
              <a:gdLst>
                <a:gd name="T0" fmla="*/ 142 w 703"/>
                <a:gd name="T1" fmla="*/ 0 h 1237"/>
                <a:gd name="T2" fmla="*/ 0 w 703"/>
                <a:gd name="T3" fmla="*/ 184 h 1237"/>
                <a:gd name="T4" fmla="*/ 0 w 703"/>
                <a:gd name="T5" fmla="*/ 673 h 1237"/>
                <a:gd name="T6" fmla="*/ 30 w 703"/>
                <a:gd name="T7" fmla="*/ 723 h 1237"/>
                <a:gd name="T8" fmla="*/ 30 w 703"/>
                <a:gd name="T9" fmla="*/ 1237 h 1237"/>
                <a:gd name="T10" fmla="*/ 550 w 703"/>
                <a:gd name="T11" fmla="*/ 1237 h 1237"/>
                <a:gd name="T12" fmla="*/ 550 w 703"/>
                <a:gd name="T13" fmla="*/ 1223 h 1237"/>
                <a:gd name="T14" fmla="*/ 515 w 703"/>
                <a:gd name="T15" fmla="*/ 1154 h 1237"/>
                <a:gd name="T16" fmla="*/ 547 w 703"/>
                <a:gd name="T17" fmla="*/ 1087 h 1237"/>
                <a:gd name="T18" fmla="*/ 547 w 703"/>
                <a:gd name="T19" fmla="*/ 1087 h 1237"/>
                <a:gd name="T20" fmla="*/ 547 w 703"/>
                <a:gd name="T21" fmla="*/ 1058 h 1237"/>
                <a:gd name="T22" fmla="*/ 550 w 703"/>
                <a:gd name="T23" fmla="*/ 1058 h 1237"/>
                <a:gd name="T24" fmla="*/ 550 w 703"/>
                <a:gd name="T25" fmla="*/ 723 h 1237"/>
                <a:gd name="T26" fmla="*/ 703 w 703"/>
                <a:gd name="T27" fmla="*/ 723 h 1237"/>
                <a:gd name="T28" fmla="*/ 314 w 703"/>
                <a:gd name="T29" fmla="*/ 126 h 1237"/>
                <a:gd name="T30" fmla="*/ 142 w 703"/>
                <a:gd name="T31" fmla="*/ 0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3" h="1237">
                  <a:moveTo>
                    <a:pt x="142" y="0"/>
                  </a:moveTo>
                  <a:cubicBezTo>
                    <a:pt x="0" y="184"/>
                    <a:pt x="0" y="184"/>
                    <a:pt x="0" y="184"/>
                  </a:cubicBezTo>
                  <a:cubicBezTo>
                    <a:pt x="0" y="673"/>
                    <a:pt x="0" y="673"/>
                    <a:pt x="0" y="673"/>
                  </a:cubicBezTo>
                  <a:cubicBezTo>
                    <a:pt x="30" y="723"/>
                    <a:pt x="30" y="723"/>
                    <a:pt x="30" y="723"/>
                  </a:cubicBezTo>
                  <a:cubicBezTo>
                    <a:pt x="30" y="1237"/>
                    <a:pt x="30" y="1237"/>
                    <a:pt x="30" y="1237"/>
                  </a:cubicBezTo>
                  <a:cubicBezTo>
                    <a:pt x="550" y="1237"/>
                    <a:pt x="550" y="1237"/>
                    <a:pt x="550" y="1237"/>
                  </a:cubicBezTo>
                  <a:cubicBezTo>
                    <a:pt x="550" y="1223"/>
                    <a:pt x="550" y="1223"/>
                    <a:pt x="550" y="1223"/>
                  </a:cubicBezTo>
                  <a:cubicBezTo>
                    <a:pt x="529" y="1208"/>
                    <a:pt x="515" y="1182"/>
                    <a:pt x="515" y="1154"/>
                  </a:cubicBezTo>
                  <a:cubicBezTo>
                    <a:pt x="515" y="1127"/>
                    <a:pt x="527" y="1103"/>
                    <a:pt x="547" y="1087"/>
                  </a:cubicBezTo>
                  <a:cubicBezTo>
                    <a:pt x="547" y="1087"/>
                    <a:pt x="547" y="1087"/>
                    <a:pt x="547" y="1087"/>
                  </a:cubicBezTo>
                  <a:cubicBezTo>
                    <a:pt x="547" y="1058"/>
                    <a:pt x="547" y="1058"/>
                    <a:pt x="547" y="1058"/>
                  </a:cubicBezTo>
                  <a:cubicBezTo>
                    <a:pt x="550" y="1058"/>
                    <a:pt x="550" y="1058"/>
                    <a:pt x="550" y="1058"/>
                  </a:cubicBezTo>
                  <a:cubicBezTo>
                    <a:pt x="550" y="723"/>
                    <a:pt x="550" y="723"/>
                    <a:pt x="550" y="723"/>
                  </a:cubicBezTo>
                  <a:cubicBezTo>
                    <a:pt x="703" y="723"/>
                    <a:pt x="703" y="723"/>
                    <a:pt x="703" y="723"/>
                  </a:cubicBezTo>
                  <a:cubicBezTo>
                    <a:pt x="314" y="126"/>
                    <a:pt x="314" y="126"/>
                    <a:pt x="314" y="12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3A4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012"/>
            <p:cNvSpPr>
              <a:spLocks/>
            </p:cNvSpPr>
            <p:nvPr userDrawn="1"/>
          </p:nvSpPr>
          <p:spPr bwMode="auto">
            <a:xfrm>
              <a:off x="7918451" y="2670175"/>
              <a:ext cx="514350" cy="723900"/>
            </a:xfrm>
            <a:custGeom>
              <a:avLst/>
              <a:gdLst>
                <a:gd name="T0" fmla="*/ 4 w 324"/>
                <a:gd name="T1" fmla="*/ 0 h 456"/>
                <a:gd name="T2" fmla="*/ 0 w 324"/>
                <a:gd name="T3" fmla="*/ 0 h 456"/>
                <a:gd name="T4" fmla="*/ 0 w 324"/>
                <a:gd name="T5" fmla="*/ 456 h 456"/>
                <a:gd name="T6" fmla="*/ 142 w 324"/>
                <a:gd name="T7" fmla="*/ 272 h 456"/>
                <a:gd name="T8" fmla="*/ 314 w 324"/>
                <a:gd name="T9" fmla="*/ 398 h 456"/>
                <a:gd name="T10" fmla="*/ 324 w 324"/>
                <a:gd name="T11" fmla="*/ 405 h 456"/>
                <a:gd name="T12" fmla="*/ 324 w 324"/>
                <a:gd name="T13" fmla="*/ 405 h 456"/>
                <a:gd name="T14" fmla="*/ 173 w 324"/>
                <a:gd name="T15" fmla="*/ 171 h 456"/>
                <a:gd name="T16" fmla="*/ 93 w 324"/>
                <a:gd name="T17" fmla="*/ 48 h 456"/>
                <a:gd name="T18" fmla="*/ 4 w 324"/>
                <a:gd name="T1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4" h="45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42" y="272"/>
                    <a:pt x="142" y="272"/>
                    <a:pt x="142" y="272"/>
                  </a:cubicBezTo>
                  <a:cubicBezTo>
                    <a:pt x="314" y="398"/>
                    <a:pt x="314" y="398"/>
                    <a:pt x="314" y="398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72" y="16"/>
                    <a:pt x="38" y="0"/>
                    <a:pt x="4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13"/>
            <p:cNvSpPr>
              <a:spLocks/>
            </p:cNvSpPr>
            <p:nvPr userDrawn="1"/>
          </p:nvSpPr>
          <p:spPr bwMode="auto">
            <a:xfrm>
              <a:off x="5772151" y="5065713"/>
              <a:ext cx="6069013" cy="1184275"/>
            </a:xfrm>
            <a:custGeom>
              <a:avLst/>
              <a:gdLst>
                <a:gd name="T0" fmla="*/ 3679 w 3824"/>
                <a:gd name="T1" fmla="*/ 0 h 746"/>
                <a:gd name="T2" fmla="*/ 144 w 3824"/>
                <a:gd name="T3" fmla="*/ 0 h 746"/>
                <a:gd name="T4" fmla="*/ 0 w 3824"/>
                <a:gd name="T5" fmla="*/ 144 h 746"/>
                <a:gd name="T6" fmla="*/ 0 w 3824"/>
                <a:gd name="T7" fmla="*/ 289 h 746"/>
                <a:gd name="T8" fmla="*/ 0 w 3824"/>
                <a:gd name="T9" fmla="*/ 621 h 746"/>
                <a:gd name="T10" fmla="*/ 50 w 3824"/>
                <a:gd name="T11" fmla="*/ 679 h 746"/>
                <a:gd name="T12" fmla="*/ 111 w 3824"/>
                <a:gd name="T13" fmla="*/ 623 h 746"/>
                <a:gd name="T14" fmla="*/ 111 w 3824"/>
                <a:gd name="T15" fmla="*/ 408 h 746"/>
                <a:gd name="T16" fmla="*/ 166 w 3824"/>
                <a:gd name="T17" fmla="*/ 353 h 746"/>
                <a:gd name="T18" fmla="*/ 390 w 3824"/>
                <a:gd name="T19" fmla="*/ 353 h 746"/>
                <a:gd name="T20" fmla="*/ 444 w 3824"/>
                <a:gd name="T21" fmla="*/ 408 h 746"/>
                <a:gd name="T22" fmla="*/ 444 w 3824"/>
                <a:gd name="T23" fmla="*/ 441 h 746"/>
                <a:gd name="T24" fmla="*/ 509 w 3824"/>
                <a:gd name="T25" fmla="*/ 510 h 746"/>
                <a:gd name="T26" fmla="*/ 578 w 3824"/>
                <a:gd name="T27" fmla="*/ 444 h 746"/>
                <a:gd name="T28" fmla="*/ 578 w 3824"/>
                <a:gd name="T29" fmla="*/ 344 h 746"/>
                <a:gd name="T30" fmla="*/ 633 w 3824"/>
                <a:gd name="T31" fmla="*/ 289 h 746"/>
                <a:gd name="T32" fmla="*/ 2652 w 3824"/>
                <a:gd name="T33" fmla="*/ 289 h 746"/>
                <a:gd name="T34" fmla="*/ 2706 w 3824"/>
                <a:gd name="T35" fmla="*/ 344 h 746"/>
                <a:gd name="T36" fmla="*/ 2706 w 3824"/>
                <a:gd name="T37" fmla="*/ 508 h 746"/>
                <a:gd name="T38" fmla="*/ 2773 w 3824"/>
                <a:gd name="T39" fmla="*/ 574 h 746"/>
                <a:gd name="T40" fmla="*/ 2840 w 3824"/>
                <a:gd name="T41" fmla="*/ 508 h 746"/>
                <a:gd name="T42" fmla="*/ 2840 w 3824"/>
                <a:gd name="T43" fmla="*/ 344 h 746"/>
                <a:gd name="T44" fmla="*/ 2895 w 3824"/>
                <a:gd name="T45" fmla="*/ 289 h 746"/>
                <a:gd name="T46" fmla="*/ 3415 w 3824"/>
                <a:gd name="T47" fmla="*/ 289 h 746"/>
                <a:gd name="T48" fmla="*/ 3469 w 3824"/>
                <a:gd name="T49" fmla="*/ 344 h 746"/>
                <a:gd name="T50" fmla="*/ 3469 w 3824"/>
                <a:gd name="T51" fmla="*/ 679 h 746"/>
                <a:gd name="T52" fmla="*/ 3536 w 3824"/>
                <a:gd name="T53" fmla="*/ 746 h 746"/>
                <a:gd name="T54" fmla="*/ 3603 w 3824"/>
                <a:gd name="T55" fmla="*/ 679 h 746"/>
                <a:gd name="T56" fmla="*/ 3603 w 3824"/>
                <a:gd name="T57" fmla="*/ 464 h 746"/>
                <a:gd name="T58" fmla="*/ 3658 w 3824"/>
                <a:gd name="T59" fmla="*/ 409 h 746"/>
                <a:gd name="T60" fmla="*/ 3712 w 3824"/>
                <a:gd name="T61" fmla="*/ 464 h 746"/>
                <a:gd name="T62" fmla="*/ 3712 w 3824"/>
                <a:gd name="T63" fmla="*/ 492 h 746"/>
                <a:gd name="T64" fmla="*/ 3763 w 3824"/>
                <a:gd name="T65" fmla="*/ 550 h 746"/>
                <a:gd name="T66" fmla="*/ 3824 w 3824"/>
                <a:gd name="T67" fmla="*/ 494 h 746"/>
                <a:gd name="T68" fmla="*/ 3824 w 3824"/>
                <a:gd name="T69" fmla="*/ 289 h 746"/>
                <a:gd name="T70" fmla="*/ 3824 w 3824"/>
                <a:gd name="T71" fmla="*/ 144 h 746"/>
                <a:gd name="T72" fmla="*/ 3679 w 3824"/>
                <a:gd name="T73" fmla="*/ 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24" h="746">
                  <a:moveTo>
                    <a:pt x="3679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64" y="0"/>
                    <a:pt x="0" y="65"/>
                    <a:pt x="0" y="144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0" y="621"/>
                    <a:pt x="0" y="621"/>
                    <a:pt x="0" y="621"/>
                  </a:cubicBezTo>
                  <a:cubicBezTo>
                    <a:pt x="0" y="650"/>
                    <a:pt x="21" y="676"/>
                    <a:pt x="50" y="679"/>
                  </a:cubicBezTo>
                  <a:cubicBezTo>
                    <a:pt x="83" y="682"/>
                    <a:pt x="111" y="656"/>
                    <a:pt x="111" y="623"/>
                  </a:cubicBezTo>
                  <a:cubicBezTo>
                    <a:pt x="111" y="408"/>
                    <a:pt x="111" y="408"/>
                    <a:pt x="111" y="408"/>
                  </a:cubicBezTo>
                  <a:cubicBezTo>
                    <a:pt x="111" y="377"/>
                    <a:pt x="135" y="353"/>
                    <a:pt x="166" y="353"/>
                  </a:cubicBezTo>
                  <a:cubicBezTo>
                    <a:pt x="390" y="353"/>
                    <a:pt x="390" y="353"/>
                    <a:pt x="390" y="353"/>
                  </a:cubicBezTo>
                  <a:cubicBezTo>
                    <a:pt x="420" y="353"/>
                    <a:pt x="444" y="377"/>
                    <a:pt x="444" y="408"/>
                  </a:cubicBezTo>
                  <a:cubicBezTo>
                    <a:pt x="444" y="441"/>
                    <a:pt x="444" y="441"/>
                    <a:pt x="444" y="441"/>
                  </a:cubicBezTo>
                  <a:cubicBezTo>
                    <a:pt x="444" y="477"/>
                    <a:pt x="473" y="509"/>
                    <a:pt x="509" y="510"/>
                  </a:cubicBezTo>
                  <a:cubicBezTo>
                    <a:pt x="547" y="511"/>
                    <a:pt x="578" y="481"/>
                    <a:pt x="578" y="444"/>
                  </a:cubicBezTo>
                  <a:cubicBezTo>
                    <a:pt x="578" y="344"/>
                    <a:pt x="578" y="344"/>
                    <a:pt x="578" y="344"/>
                  </a:cubicBezTo>
                  <a:cubicBezTo>
                    <a:pt x="578" y="314"/>
                    <a:pt x="602" y="289"/>
                    <a:pt x="633" y="289"/>
                  </a:cubicBezTo>
                  <a:cubicBezTo>
                    <a:pt x="2652" y="289"/>
                    <a:pt x="2652" y="289"/>
                    <a:pt x="2652" y="289"/>
                  </a:cubicBezTo>
                  <a:cubicBezTo>
                    <a:pt x="2682" y="289"/>
                    <a:pt x="2706" y="314"/>
                    <a:pt x="2706" y="344"/>
                  </a:cubicBezTo>
                  <a:cubicBezTo>
                    <a:pt x="2706" y="508"/>
                    <a:pt x="2706" y="508"/>
                    <a:pt x="2706" y="508"/>
                  </a:cubicBezTo>
                  <a:cubicBezTo>
                    <a:pt x="2706" y="544"/>
                    <a:pt x="2736" y="574"/>
                    <a:pt x="2773" y="574"/>
                  </a:cubicBezTo>
                  <a:cubicBezTo>
                    <a:pt x="2810" y="574"/>
                    <a:pt x="2840" y="544"/>
                    <a:pt x="2840" y="508"/>
                  </a:cubicBezTo>
                  <a:cubicBezTo>
                    <a:pt x="2840" y="344"/>
                    <a:pt x="2840" y="344"/>
                    <a:pt x="2840" y="344"/>
                  </a:cubicBezTo>
                  <a:cubicBezTo>
                    <a:pt x="2840" y="314"/>
                    <a:pt x="2864" y="289"/>
                    <a:pt x="2895" y="289"/>
                  </a:cubicBezTo>
                  <a:cubicBezTo>
                    <a:pt x="3415" y="289"/>
                    <a:pt x="3415" y="289"/>
                    <a:pt x="3415" y="289"/>
                  </a:cubicBezTo>
                  <a:cubicBezTo>
                    <a:pt x="3445" y="289"/>
                    <a:pt x="3469" y="314"/>
                    <a:pt x="3469" y="344"/>
                  </a:cubicBezTo>
                  <a:cubicBezTo>
                    <a:pt x="3469" y="679"/>
                    <a:pt x="3469" y="679"/>
                    <a:pt x="3469" y="679"/>
                  </a:cubicBezTo>
                  <a:cubicBezTo>
                    <a:pt x="3469" y="716"/>
                    <a:pt x="3499" y="746"/>
                    <a:pt x="3536" y="746"/>
                  </a:cubicBezTo>
                  <a:cubicBezTo>
                    <a:pt x="3573" y="746"/>
                    <a:pt x="3603" y="716"/>
                    <a:pt x="3603" y="679"/>
                  </a:cubicBezTo>
                  <a:cubicBezTo>
                    <a:pt x="3603" y="464"/>
                    <a:pt x="3603" y="464"/>
                    <a:pt x="3603" y="464"/>
                  </a:cubicBezTo>
                  <a:cubicBezTo>
                    <a:pt x="3603" y="433"/>
                    <a:pt x="3627" y="409"/>
                    <a:pt x="3658" y="409"/>
                  </a:cubicBezTo>
                  <a:cubicBezTo>
                    <a:pt x="3688" y="409"/>
                    <a:pt x="3712" y="433"/>
                    <a:pt x="3712" y="464"/>
                  </a:cubicBezTo>
                  <a:cubicBezTo>
                    <a:pt x="3712" y="492"/>
                    <a:pt x="3712" y="492"/>
                    <a:pt x="3712" y="492"/>
                  </a:cubicBezTo>
                  <a:cubicBezTo>
                    <a:pt x="3712" y="521"/>
                    <a:pt x="3734" y="547"/>
                    <a:pt x="3763" y="550"/>
                  </a:cubicBezTo>
                  <a:cubicBezTo>
                    <a:pt x="3796" y="553"/>
                    <a:pt x="3824" y="527"/>
                    <a:pt x="3824" y="494"/>
                  </a:cubicBezTo>
                  <a:cubicBezTo>
                    <a:pt x="3824" y="289"/>
                    <a:pt x="3824" y="289"/>
                    <a:pt x="3824" y="289"/>
                  </a:cubicBezTo>
                  <a:cubicBezTo>
                    <a:pt x="3824" y="144"/>
                    <a:pt x="3824" y="144"/>
                    <a:pt x="3824" y="144"/>
                  </a:cubicBezTo>
                  <a:cubicBezTo>
                    <a:pt x="3824" y="65"/>
                    <a:pt x="3759" y="0"/>
                    <a:pt x="3679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014"/>
            <p:cNvSpPr>
              <a:spLocks/>
            </p:cNvSpPr>
            <p:nvPr userDrawn="1"/>
          </p:nvSpPr>
          <p:spPr bwMode="auto">
            <a:xfrm>
              <a:off x="6969126" y="5065713"/>
              <a:ext cx="3851275" cy="0"/>
            </a:xfrm>
            <a:custGeom>
              <a:avLst/>
              <a:gdLst>
                <a:gd name="T0" fmla="*/ 0 w 2426"/>
                <a:gd name="T1" fmla="*/ 2426 w 2426"/>
                <a:gd name="T2" fmla="*/ 0 w 24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26">
                  <a:moveTo>
                    <a:pt x="0" y="0"/>
                  </a:moveTo>
                  <a:lnTo>
                    <a:pt x="24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15"/>
            <p:cNvSpPr>
              <a:spLocks/>
            </p:cNvSpPr>
            <p:nvPr userDrawn="1"/>
          </p:nvSpPr>
          <p:spPr bwMode="auto">
            <a:xfrm>
              <a:off x="6969126" y="5065713"/>
              <a:ext cx="3851275" cy="0"/>
            </a:xfrm>
            <a:custGeom>
              <a:avLst/>
              <a:gdLst>
                <a:gd name="T0" fmla="*/ 0 w 2426"/>
                <a:gd name="T1" fmla="*/ 2426 w 2426"/>
                <a:gd name="T2" fmla="*/ 0 w 24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26">
                  <a:moveTo>
                    <a:pt x="0" y="0"/>
                  </a:moveTo>
                  <a:lnTo>
                    <a:pt x="242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16"/>
            <p:cNvSpPr>
              <a:spLocks/>
            </p:cNvSpPr>
            <p:nvPr userDrawn="1"/>
          </p:nvSpPr>
          <p:spPr bwMode="auto">
            <a:xfrm>
              <a:off x="7413626" y="3779838"/>
              <a:ext cx="627063" cy="512763"/>
            </a:xfrm>
            <a:custGeom>
              <a:avLst/>
              <a:gdLst>
                <a:gd name="T0" fmla="*/ 217 w 395"/>
                <a:gd name="T1" fmla="*/ 0 h 323"/>
                <a:gd name="T2" fmla="*/ 395 w 395"/>
                <a:gd name="T3" fmla="*/ 323 h 323"/>
                <a:gd name="T4" fmla="*/ 0 w 395"/>
                <a:gd name="T5" fmla="*/ 323 h 323"/>
                <a:gd name="T6" fmla="*/ 217 w 395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5" h="323">
                  <a:moveTo>
                    <a:pt x="217" y="0"/>
                  </a:moveTo>
                  <a:lnTo>
                    <a:pt x="395" y="323"/>
                  </a:lnTo>
                  <a:lnTo>
                    <a:pt x="0" y="323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017"/>
            <p:cNvSpPr>
              <a:spLocks/>
            </p:cNvSpPr>
            <p:nvPr userDrawn="1"/>
          </p:nvSpPr>
          <p:spPr bwMode="auto">
            <a:xfrm>
              <a:off x="7340601" y="3779838"/>
              <a:ext cx="625475" cy="1285875"/>
            </a:xfrm>
            <a:custGeom>
              <a:avLst/>
              <a:gdLst>
                <a:gd name="T0" fmla="*/ 217 w 394"/>
                <a:gd name="T1" fmla="*/ 0 h 810"/>
                <a:gd name="T2" fmla="*/ 0 w 394"/>
                <a:gd name="T3" fmla="*/ 296 h 810"/>
                <a:gd name="T4" fmla="*/ 25 w 394"/>
                <a:gd name="T5" fmla="*/ 296 h 810"/>
                <a:gd name="T6" fmla="*/ 25 w 394"/>
                <a:gd name="T7" fmla="*/ 810 h 810"/>
                <a:gd name="T8" fmla="*/ 394 w 394"/>
                <a:gd name="T9" fmla="*/ 810 h 810"/>
                <a:gd name="T10" fmla="*/ 394 w 394"/>
                <a:gd name="T11" fmla="*/ 296 h 810"/>
                <a:gd name="T12" fmla="*/ 21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217" y="0"/>
                  </a:moveTo>
                  <a:lnTo>
                    <a:pt x="0" y="296"/>
                  </a:lnTo>
                  <a:lnTo>
                    <a:pt x="25" y="296"/>
                  </a:lnTo>
                  <a:lnTo>
                    <a:pt x="25" y="810"/>
                  </a:lnTo>
                  <a:lnTo>
                    <a:pt x="394" y="810"/>
                  </a:lnTo>
                  <a:lnTo>
                    <a:pt x="394" y="296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018"/>
            <p:cNvSpPr>
              <a:spLocks/>
            </p:cNvSpPr>
            <p:nvPr userDrawn="1"/>
          </p:nvSpPr>
          <p:spPr bwMode="auto">
            <a:xfrm>
              <a:off x="7340601" y="3779838"/>
              <a:ext cx="625475" cy="1285875"/>
            </a:xfrm>
            <a:custGeom>
              <a:avLst/>
              <a:gdLst>
                <a:gd name="T0" fmla="*/ 217 w 394"/>
                <a:gd name="T1" fmla="*/ 0 h 810"/>
                <a:gd name="T2" fmla="*/ 0 w 394"/>
                <a:gd name="T3" fmla="*/ 296 h 810"/>
                <a:gd name="T4" fmla="*/ 25 w 394"/>
                <a:gd name="T5" fmla="*/ 296 h 810"/>
                <a:gd name="T6" fmla="*/ 25 w 394"/>
                <a:gd name="T7" fmla="*/ 810 h 810"/>
                <a:gd name="T8" fmla="*/ 394 w 394"/>
                <a:gd name="T9" fmla="*/ 810 h 810"/>
                <a:gd name="T10" fmla="*/ 394 w 394"/>
                <a:gd name="T11" fmla="*/ 296 h 810"/>
                <a:gd name="T12" fmla="*/ 21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217" y="0"/>
                  </a:moveTo>
                  <a:lnTo>
                    <a:pt x="0" y="296"/>
                  </a:lnTo>
                  <a:lnTo>
                    <a:pt x="25" y="296"/>
                  </a:lnTo>
                  <a:lnTo>
                    <a:pt x="25" y="810"/>
                  </a:lnTo>
                  <a:lnTo>
                    <a:pt x="394" y="810"/>
                  </a:lnTo>
                  <a:lnTo>
                    <a:pt x="394" y="296"/>
                  </a:lnTo>
                  <a:lnTo>
                    <a:pt x="2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Rectangle 1019"/>
            <p:cNvSpPr>
              <a:spLocks noChangeArrowheads="1"/>
            </p:cNvSpPr>
            <p:nvPr userDrawn="1"/>
          </p:nvSpPr>
          <p:spPr bwMode="auto">
            <a:xfrm>
              <a:off x="6281739" y="4249738"/>
              <a:ext cx="1171575" cy="815975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Rectangle 1020"/>
            <p:cNvSpPr>
              <a:spLocks noChangeArrowheads="1"/>
            </p:cNvSpPr>
            <p:nvPr userDrawn="1"/>
          </p:nvSpPr>
          <p:spPr bwMode="auto">
            <a:xfrm>
              <a:off x="6281739" y="4249738"/>
              <a:ext cx="1171575" cy="81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021"/>
            <p:cNvSpPr>
              <a:spLocks/>
            </p:cNvSpPr>
            <p:nvPr userDrawn="1"/>
          </p:nvSpPr>
          <p:spPr bwMode="auto">
            <a:xfrm>
              <a:off x="6207126" y="3779838"/>
              <a:ext cx="1550988" cy="512763"/>
            </a:xfrm>
            <a:custGeom>
              <a:avLst/>
              <a:gdLst>
                <a:gd name="T0" fmla="*/ 977 w 977"/>
                <a:gd name="T1" fmla="*/ 0 h 323"/>
                <a:gd name="T2" fmla="*/ 193 w 977"/>
                <a:gd name="T3" fmla="*/ 0 h 323"/>
                <a:gd name="T4" fmla="*/ 0 w 977"/>
                <a:gd name="T5" fmla="*/ 323 h 323"/>
                <a:gd name="T6" fmla="*/ 784 w 977"/>
                <a:gd name="T7" fmla="*/ 323 h 323"/>
                <a:gd name="T8" fmla="*/ 977 w 977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7" h="323">
                  <a:moveTo>
                    <a:pt x="977" y="0"/>
                  </a:moveTo>
                  <a:lnTo>
                    <a:pt x="193" y="0"/>
                  </a:lnTo>
                  <a:lnTo>
                    <a:pt x="0" y="323"/>
                  </a:lnTo>
                  <a:lnTo>
                    <a:pt x="784" y="32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022"/>
            <p:cNvSpPr>
              <a:spLocks/>
            </p:cNvSpPr>
            <p:nvPr userDrawn="1"/>
          </p:nvSpPr>
          <p:spPr bwMode="auto">
            <a:xfrm>
              <a:off x="6207126" y="3779838"/>
              <a:ext cx="1550988" cy="512763"/>
            </a:xfrm>
            <a:custGeom>
              <a:avLst/>
              <a:gdLst>
                <a:gd name="T0" fmla="*/ 977 w 977"/>
                <a:gd name="T1" fmla="*/ 0 h 323"/>
                <a:gd name="T2" fmla="*/ 193 w 977"/>
                <a:gd name="T3" fmla="*/ 0 h 323"/>
                <a:gd name="T4" fmla="*/ 0 w 977"/>
                <a:gd name="T5" fmla="*/ 323 h 323"/>
                <a:gd name="T6" fmla="*/ 784 w 977"/>
                <a:gd name="T7" fmla="*/ 323 h 323"/>
                <a:gd name="T8" fmla="*/ 977 w 977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7" h="323">
                  <a:moveTo>
                    <a:pt x="977" y="0"/>
                  </a:moveTo>
                  <a:lnTo>
                    <a:pt x="193" y="0"/>
                  </a:lnTo>
                  <a:lnTo>
                    <a:pt x="0" y="323"/>
                  </a:lnTo>
                  <a:lnTo>
                    <a:pt x="784" y="323"/>
                  </a:lnTo>
                  <a:lnTo>
                    <a:pt x="9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Rectangle 1023"/>
            <p:cNvSpPr>
              <a:spLocks noChangeArrowheads="1"/>
            </p:cNvSpPr>
            <p:nvPr userDrawn="1"/>
          </p:nvSpPr>
          <p:spPr bwMode="auto">
            <a:xfrm>
              <a:off x="6553201" y="4433888"/>
              <a:ext cx="192088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Rectangle 1024"/>
            <p:cNvSpPr>
              <a:spLocks noChangeArrowheads="1"/>
            </p:cNvSpPr>
            <p:nvPr userDrawn="1"/>
          </p:nvSpPr>
          <p:spPr bwMode="auto">
            <a:xfrm>
              <a:off x="6553201" y="4433888"/>
              <a:ext cx="192088" cy="447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Rectangle 1025"/>
            <p:cNvSpPr>
              <a:spLocks noChangeArrowheads="1"/>
            </p:cNvSpPr>
            <p:nvPr userDrawn="1"/>
          </p:nvSpPr>
          <p:spPr bwMode="auto">
            <a:xfrm>
              <a:off x="6580189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Rectangle 1026"/>
            <p:cNvSpPr>
              <a:spLocks noChangeArrowheads="1"/>
            </p:cNvSpPr>
            <p:nvPr userDrawn="1"/>
          </p:nvSpPr>
          <p:spPr bwMode="auto">
            <a:xfrm>
              <a:off x="6580189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Rectangle 1027"/>
            <p:cNvSpPr>
              <a:spLocks noChangeArrowheads="1"/>
            </p:cNvSpPr>
            <p:nvPr userDrawn="1"/>
          </p:nvSpPr>
          <p:spPr bwMode="auto">
            <a:xfrm>
              <a:off x="6988176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Rectangle 1028"/>
            <p:cNvSpPr>
              <a:spLocks noChangeArrowheads="1"/>
            </p:cNvSpPr>
            <p:nvPr userDrawn="1"/>
          </p:nvSpPr>
          <p:spPr bwMode="auto">
            <a:xfrm>
              <a:off x="7015164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Rectangle 1029"/>
            <p:cNvSpPr>
              <a:spLocks noChangeArrowheads="1"/>
            </p:cNvSpPr>
            <p:nvPr userDrawn="1"/>
          </p:nvSpPr>
          <p:spPr bwMode="auto">
            <a:xfrm>
              <a:off x="7015164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30"/>
            <p:cNvSpPr>
              <a:spLocks/>
            </p:cNvSpPr>
            <p:nvPr userDrawn="1"/>
          </p:nvSpPr>
          <p:spPr bwMode="auto">
            <a:xfrm>
              <a:off x="6873876" y="4283075"/>
              <a:ext cx="114300" cy="139700"/>
            </a:xfrm>
            <a:custGeom>
              <a:avLst/>
              <a:gdLst>
                <a:gd name="T0" fmla="*/ 71 w 72"/>
                <a:gd name="T1" fmla="*/ 0 h 88"/>
                <a:gd name="T2" fmla="*/ 56 w 72"/>
                <a:gd name="T3" fmla="*/ 0 h 88"/>
                <a:gd name="T4" fmla="*/ 44 w 72"/>
                <a:gd name="T5" fmla="*/ 0 h 88"/>
                <a:gd name="T6" fmla="*/ 30 w 72"/>
                <a:gd name="T7" fmla="*/ 0 h 88"/>
                <a:gd name="T8" fmla="*/ 18 w 72"/>
                <a:gd name="T9" fmla="*/ 0 h 88"/>
                <a:gd name="T10" fmla="*/ 0 w 72"/>
                <a:gd name="T11" fmla="*/ 0 h 88"/>
                <a:gd name="T12" fmla="*/ 0 w 72"/>
                <a:gd name="T13" fmla="*/ 11 h 88"/>
                <a:gd name="T14" fmla="*/ 0 w 72"/>
                <a:gd name="T15" fmla="*/ 78 h 88"/>
                <a:gd name="T16" fmla="*/ 8 w 72"/>
                <a:gd name="T17" fmla="*/ 88 h 88"/>
                <a:gd name="T18" fmla="*/ 18 w 72"/>
                <a:gd name="T19" fmla="*/ 78 h 88"/>
                <a:gd name="T20" fmla="*/ 18 w 72"/>
                <a:gd name="T21" fmla="*/ 33 h 88"/>
                <a:gd name="T22" fmla="*/ 24 w 72"/>
                <a:gd name="T23" fmla="*/ 27 h 88"/>
                <a:gd name="T24" fmla="*/ 24 w 72"/>
                <a:gd name="T25" fmla="*/ 27 h 88"/>
                <a:gd name="T26" fmla="*/ 30 w 72"/>
                <a:gd name="T27" fmla="*/ 33 h 88"/>
                <a:gd name="T28" fmla="*/ 30 w 72"/>
                <a:gd name="T29" fmla="*/ 56 h 88"/>
                <a:gd name="T30" fmla="*/ 36 w 72"/>
                <a:gd name="T31" fmla="*/ 63 h 88"/>
                <a:gd name="T32" fmla="*/ 44 w 72"/>
                <a:gd name="T33" fmla="*/ 56 h 88"/>
                <a:gd name="T34" fmla="*/ 44 w 72"/>
                <a:gd name="T35" fmla="*/ 17 h 88"/>
                <a:gd name="T36" fmla="*/ 50 w 72"/>
                <a:gd name="T37" fmla="*/ 11 h 88"/>
                <a:gd name="T38" fmla="*/ 56 w 72"/>
                <a:gd name="T39" fmla="*/ 17 h 88"/>
                <a:gd name="T40" fmla="*/ 56 w 72"/>
                <a:gd name="T41" fmla="*/ 67 h 88"/>
                <a:gd name="T42" fmla="*/ 63 w 72"/>
                <a:gd name="T43" fmla="*/ 75 h 88"/>
                <a:gd name="T44" fmla="*/ 72 w 72"/>
                <a:gd name="T45" fmla="*/ 67 h 88"/>
                <a:gd name="T46" fmla="*/ 72 w 72"/>
                <a:gd name="T47" fmla="*/ 0 h 88"/>
                <a:gd name="T48" fmla="*/ 71 w 72"/>
                <a:gd name="T4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2" h="88">
                  <a:moveTo>
                    <a:pt x="71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3"/>
                    <a:pt x="3" y="87"/>
                    <a:pt x="8" y="88"/>
                  </a:cubicBezTo>
                  <a:cubicBezTo>
                    <a:pt x="14" y="88"/>
                    <a:pt x="18" y="84"/>
                    <a:pt x="18" y="78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29"/>
                    <a:pt x="21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7"/>
                    <a:pt x="30" y="29"/>
                    <a:pt x="30" y="33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9"/>
                    <a:pt x="33" y="62"/>
                    <a:pt x="36" y="63"/>
                  </a:cubicBezTo>
                  <a:cubicBezTo>
                    <a:pt x="40" y="64"/>
                    <a:pt x="44" y="60"/>
                    <a:pt x="44" y="5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4"/>
                    <a:pt x="47" y="11"/>
                    <a:pt x="50" y="11"/>
                  </a:cubicBezTo>
                  <a:cubicBezTo>
                    <a:pt x="53" y="11"/>
                    <a:pt x="56" y="14"/>
                    <a:pt x="56" y="1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71"/>
                    <a:pt x="59" y="75"/>
                    <a:pt x="63" y="75"/>
                  </a:cubicBezTo>
                  <a:cubicBezTo>
                    <a:pt x="68" y="76"/>
                    <a:pt x="72" y="72"/>
                    <a:pt x="72" y="6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Oval 1031"/>
            <p:cNvSpPr>
              <a:spLocks noChangeArrowheads="1"/>
            </p:cNvSpPr>
            <p:nvPr userDrawn="1"/>
          </p:nvSpPr>
          <p:spPr bwMode="auto">
            <a:xfrm>
              <a:off x="7645401" y="4229100"/>
              <a:ext cx="161925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Oval 1032"/>
            <p:cNvSpPr>
              <a:spLocks noChangeArrowheads="1"/>
            </p:cNvSpPr>
            <p:nvPr userDrawn="1"/>
          </p:nvSpPr>
          <p:spPr bwMode="auto">
            <a:xfrm>
              <a:off x="7669214" y="4257675"/>
              <a:ext cx="115888" cy="146050"/>
            </a:xfrm>
            <a:prstGeom prst="ellipse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Rectangle 1033"/>
            <p:cNvSpPr>
              <a:spLocks noChangeArrowheads="1"/>
            </p:cNvSpPr>
            <p:nvPr userDrawn="1"/>
          </p:nvSpPr>
          <p:spPr bwMode="auto">
            <a:xfrm>
              <a:off x="7634289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Rectangle 1034"/>
            <p:cNvSpPr>
              <a:spLocks noChangeArrowheads="1"/>
            </p:cNvSpPr>
            <p:nvPr userDrawn="1"/>
          </p:nvSpPr>
          <p:spPr bwMode="auto">
            <a:xfrm>
              <a:off x="7650164" y="4760913"/>
              <a:ext cx="142875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Rectangle 1035"/>
            <p:cNvSpPr>
              <a:spLocks noChangeArrowheads="1"/>
            </p:cNvSpPr>
            <p:nvPr userDrawn="1"/>
          </p:nvSpPr>
          <p:spPr bwMode="auto">
            <a:xfrm>
              <a:off x="6492876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36"/>
            <p:cNvSpPr>
              <a:spLocks/>
            </p:cNvSpPr>
            <p:nvPr userDrawn="1"/>
          </p:nvSpPr>
          <p:spPr bwMode="auto">
            <a:xfrm>
              <a:off x="6650039" y="3925888"/>
              <a:ext cx="69850" cy="234950"/>
            </a:xfrm>
            <a:custGeom>
              <a:avLst/>
              <a:gdLst>
                <a:gd name="T0" fmla="*/ 0 w 44"/>
                <a:gd name="T1" fmla="*/ 148 h 148"/>
                <a:gd name="T2" fmla="*/ 44 w 44"/>
                <a:gd name="T3" fmla="*/ 88 h 148"/>
                <a:gd name="T4" fmla="*/ 44 w 44"/>
                <a:gd name="T5" fmla="*/ 0 h 148"/>
                <a:gd name="T6" fmla="*/ 0 w 44"/>
                <a:gd name="T7" fmla="*/ 0 h 148"/>
                <a:gd name="T8" fmla="*/ 0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0" y="148"/>
                  </a:moveTo>
                  <a:lnTo>
                    <a:pt x="44" y="88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Rectangle 1037"/>
            <p:cNvSpPr>
              <a:spLocks noChangeArrowheads="1"/>
            </p:cNvSpPr>
            <p:nvPr userDrawn="1"/>
          </p:nvSpPr>
          <p:spPr bwMode="auto">
            <a:xfrm>
              <a:off x="6480176" y="3876675"/>
              <a:ext cx="252413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38"/>
            <p:cNvSpPr>
              <a:spLocks/>
            </p:cNvSpPr>
            <p:nvPr userDrawn="1"/>
          </p:nvSpPr>
          <p:spPr bwMode="auto">
            <a:xfrm>
              <a:off x="6194426" y="4303713"/>
              <a:ext cx="20638" cy="14288"/>
            </a:xfrm>
            <a:custGeom>
              <a:avLst/>
              <a:gdLst>
                <a:gd name="T0" fmla="*/ 7 w 13"/>
                <a:gd name="T1" fmla="*/ 8 h 9"/>
                <a:gd name="T2" fmla="*/ 0 w 13"/>
                <a:gd name="T3" fmla="*/ 5 h 9"/>
                <a:gd name="T4" fmla="*/ 6 w 13"/>
                <a:gd name="T5" fmla="*/ 0 h 9"/>
                <a:gd name="T6" fmla="*/ 13 w 13"/>
                <a:gd name="T7" fmla="*/ 3 h 9"/>
                <a:gd name="T8" fmla="*/ 7 w 13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7" y="8"/>
                  </a:moveTo>
                  <a:cubicBezTo>
                    <a:pt x="4" y="9"/>
                    <a:pt x="0" y="5"/>
                    <a:pt x="0" y="5"/>
                  </a:cubicBezTo>
                  <a:cubicBezTo>
                    <a:pt x="0" y="5"/>
                    <a:pt x="2" y="0"/>
                    <a:pt x="6" y="0"/>
                  </a:cubicBezTo>
                  <a:cubicBezTo>
                    <a:pt x="10" y="0"/>
                    <a:pt x="13" y="1"/>
                    <a:pt x="13" y="3"/>
                  </a:cubicBezTo>
                  <a:cubicBezTo>
                    <a:pt x="13" y="5"/>
                    <a:pt x="11" y="7"/>
                    <a:pt x="7" y="8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39"/>
            <p:cNvSpPr>
              <a:spLocks/>
            </p:cNvSpPr>
            <p:nvPr userDrawn="1"/>
          </p:nvSpPr>
          <p:spPr bwMode="auto">
            <a:xfrm>
              <a:off x="6211889" y="4303713"/>
              <a:ext cx="11113" cy="9525"/>
            </a:xfrm>
            <a:custGeom>
              <a:avLst/>
              <a:gdLst>
                <a:gd name="T0" fmla="*/ 1 w 7"/>
                <a:gd name="T1" fmla="*/ 6 h 6"/>
                <a:gd name="T2" fmla="*/ 0 w 7"/>
                <a:gd name="T3" fmla="*/ 0 h 6"/>
                <a:gd name="T4" fmla="*/ 6 w 7"/>
                <a:gd name="T5" fmla="*/ 0 h 6"/>
                <a:gd name="T6" fmla="*/ 7 w 7"/>
                <a:gd name="T7" fmla="*/ 5 h 6"/>
                <a:gd name="T8" fmla="*/ 1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1" y="6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3"/>
                    <a:pt x="7" y="5"/>
                  </a:cubicBezTo>
                  <a:cubicBezTo>
                    <a:pt x="1" y="6"/>
                    <a:pt x="1" y="6"/>
                    <a:pt x="1" y="6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040"/>
            <p:cNvSpPr>
              <a:spLocks/>
            </p:cNvSpPr>
            <p:nvPr userDrawn="1"/>
          </p:nvSpPr>
          <p:spPr bwMode="auto">
            <a:xfrm>
              <a:off x="6199189" y="4329113"/>
              <a:ext cx="22225" cy="15875"/>
            </a:xfrm>
            <a:custGeom>
              <a:avLst/>
              <a:gdLst>
                <a:gd name="T0" fmla="*/ 8 w 14"/>
                <a:gd name="T1" fmla="*/ 9 h 10"/>
                <a:gd name="T2" fmla="*/ 0 w 14"/>
                <a:gd name="T3" fmla="*/ 6 h 10"/>
                <a:gd name="T4" fmla="*/ 6 w 14"/>
                <a:gd name="T5" fmla="*/ 1 h 10"/>
                <a:gd name="T6" fmla="*/ 13 w 14"/>
                <a:gd name="T7" fmla="*/ 4 h 10"/>
                <a:gd name="T8" fmla="*/ 8 w 1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8" y="9"/>
                  </a:moveTo>
                  <a:cubicBezTo>
                    <a:pt x="4" y="10"/>
                    <a:pt x="0" y="6"/>
                    <a:pt x="0" y="6"/>
                  </a:cubicBez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3" y="1"/>
                    <a:pt x="13" y="4"/>
                  </a:cubicBezTo>
                  <a:cubicBezTo>
                    <a:pt x="14" y="6"/>
                    <a:pt x="11" y="8"/>
                    <a:pt x="8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41"/>
            <p:cNvSpPr>
              <a:spLocks/>
            </p:cNvSpPr>
            <p:nvPr userDrawn="1"/>
          </p:nvSpPr>
          <p:spPr bwMode="auto">
            <a:xfrm>
              <a:off x="6216651" y="4329113"/>
              <a:ext cx="11113" cy="11113"/>
            </a:xfrm>
            <a:custGeom>
              <a:avLst/>
              <a:gdLst>
                <a:gd name="T0" fmla="*/ 1 w 7"/>
                <a:gd name="T1" fmla="*/ 7 h 7"/>
                <a:gd name="T2" fmla="*/ 0 w 7"/>
                <a:gd name="T3" fmla="*/ 1 h 7"/>
                <a:gd name="T4" fmla="*/ 6 w 7"/>
                <a:gd name="T5" fmla="*/ 0 h 7"/>
                <a:gd name="T6" fmla="*/ 7 w 7"/>
                <a:gd name="T7" fmla="*/ 5 h 7"/>
                <a:gd name="T8" fmla="*/ 1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7"/>
                  </a:moveTo>
                  <a:cubicBezTo>
                    <a:pt x="1" y="5"/>
                    <a:pt x="0" y="3"/>
                    <a:pt x="0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1" y="7"/>
                    <a:pt x="1" y="7"/>
                    <a:pt x="1" y="7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42"/>
            <p:cNvSpPr>
              <a:spLocks/>
            </p:cNvSpPr>
            <p:nvPr userDrawn="1"/>
          </p:nvSpPr>
          <p:spPr bwMode="auto">
            <a:xfrm>
              <a:off x="6207126" y="4356100"/>
              <a:ext cx="20638" cy="15875"/>
            </a:xfrm>
            <a:custGeom>
              <a:avLst/>
              <a:gdLst>
                <a:gd name="T0" fmla="*/ 7 w 13"/>
                <a:gd name="T1" fmla="*/ 9 h 10"/>
                <a:gd name="T2" fmla="*/ 0 w 13"/>
                <a:gd name="T3" fmla="*/ 7 h 10"/>
                <a:gd name="T4" fmla="*/ 1 w 13"/>
                <a:gd name="T5" fmla="*/ 4 h 10"/>
                <a:gd name="T6" fmla="*/ 5 w 13"/>
                <a:gd name="T7" fmla="*/ 1 h 10"/>
                <a:gd name="T8" fmla="*/ 12 w 13"/>
                <a:gd name="T9" fmla="*/ 3 h 10"/>
                <a:gd name="T10" fmla="*/ 7 w 13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7" y="9"/>
                  </a:moveTo>
                  <a:cubicBezTo>
                    <a:pt x="4" y="10"/>
                    <a:pt x="0" y="7"/>
                    <a:pt x="0" y="7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2" y="3"/>
                    <a:pt x="3" y="1"/>
                    <a:pt x="5" y="1"/>
                  </a:cubicBezTo>
                  <a:cubicBezTo>
                    <a:pt x="8" y="0"/>
                    <a:pt x="12" y="1"/>
                    <a:pt x="12" y="3"/>
                  </a:cubicBezTo>
                  <a:cubicBezTo>
                    <a:pt x="13" y="5"/>
                    <a:pt x="11" y="7"/>
                    <a:pt x="7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43"/>
            <p:cNvSpPr>
              <a:spLocks/>
            </p:cNvSpPr>
            <p:nvPr userDrawn="1"/>
          </p:nvSpPr>
          <p:spPr bwMode="auto">
            <a:xfrm>
              <a:off x="6223001" y="4352925"/>
              <a:ext cx="12700" cy="12700"/>
            </a:xfrm>
            <a:custGeom>
              <a:avLst/>
              <a:gdLst>
                <a:gd name="T0" fmla="*/ 2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6 h 8"/>
                <a:gd name="T8" fmla="*/ 2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8"/>
                  </a:moveTo>
                  <a:cubicBezTo>
                    <a:pt x="1" y="6"/>
                    <a:pt x="1" y="4"/>
                    <a:pt x="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4"/>
                    <a:pt x="8" y="6"/>
                  </a:cubicBezTo>
                  <a:cubicBezTo>
                    <a:pt x="2" y="8"/>
                    <a:pt x="2" y="8"/>
                    <a:pt x="2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44"/>
            <p:cNvSpPr>
              <a:spLocks/>
            </p:cNvSpPr>
            <p:nvPr userDrawn="1"/>
          </p:nvSpPr>
          <p:spPr bwMode="auto">
            <a:xfrm>
              <a:off x="6219826" y="4295775"/>
              <a:ext cx="19050" cy="74613"/>
            </a:xfrm>
            <a:custGeom>
              <a:avLst/>
              <a:gdLst>
                <a:gd name="T0" fmla="*/ 0 w 12"/>
                <a:gd name="T1" fmla="*/ 0 h 47"/>
                <a:gd name="T2" fmla="*/ 11 w 12"/>
                <a:gd name="T3" fmla="*/ 47 h 47"/>
                <a:gd name="T4" fmla="*/ 12 w 12"/>
                <a:gd name="T5" fmla="*/ 46 h 47"/>
                <a:gd name="T6" fmla="*/ 1 w 12"/>
                <a:gd name="T7" fmla="*/ 0 h 47"/>
                <a:gd name="T8" fmla="*/ 0 w 12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7">
                  <a:moveTo>
                    <a:pt x="0" y="0"/>
                  </a:moveTo>
                  <a:cubicBezTo>
                    <a:pt x="2" y="16"/>
                    <a:pt x="6" y="32"/>
                    <a:pt x="11" y="47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6" y="31"/>
                    <a:pt x="3" y="1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45"/>
            <p:cNvSpPr>
              <a:spLocks/>
            </p:cNvSpPr>
            <p:nvPr userDrawn="1"/>
          </p:nvSpPr>
          <p:spPr bwMode="auto">
            <a:xfrm>
              <a:off x="6218239" y="4384675"/>
              <a:ext cx="20638" cy="15875"/>
            </a:xfrm>
            <a:custGeom>
              <a:avLst/>
              <a:gdLst>
                <a:gd name="T0" fmla="*/ 8 w 13"/>
                <a:gd name="T1" fmla="*/ 9 h 10"/>
                <a:gd name="T2" fmla="*/ 0 w 13"/>
                <a:gd name="T3" fmla="*/ 7 h 10"/>
                <a:gd name="T4" fmla="*/ 4 w 13"/>
                <a:gd name="T5" fmla="*/ 1 h 10"/>
                <a:gd name="T6" fmla="*/ 12 w 13"/>
                <a:gd name="T7" fmla="*/ 2 h 10"/>
                <a:gd name="T8" fmla="*/ 8 w 13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8" y="9"/>
                  </a:moveTo>
                  <a:cubicBezTo>
                    <a:pt x="4" y="10"/>
                    <a:pt x="0" y="7"/>
                    <a:pt x="0" y="7"/>
                  </a:cubicBezTo>
                  <a:cubicBezTo>
                    <a:pt x="0" y="7"/>
                    <a:pt x="1" y="2"/>
                    <a:pt x="4" y="1"/>
                  </a:cubicBezTo>
                  <a:cubicBezTo>
                    <a:pt x="8" y="0"/>
                    <a:pt x="11" y="0"/>
                    <a:pt x="12" y="2"/>
                  </a:cubicBezTo>
                  <a:cubicBezTo>
                    <a:pt x="13" y="4"/>
                    <a:pt x="11" y="7"/>
                    <a:pt x="8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46"/>
            <p:cNvSpPr>
              <a:spLocks/>
            </p:cNvSpPr>
            <p:nvPr userDrawn="1"/>
          </p:nvSpPr>
          <p:spPr bwMode="auto">
            <a:xfrm>
              <a:off x="6232526" y="4381500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8" y="5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47"/>
            <p:cNvSpPr>
              <a:spLocks/>
            </p:cNvSpPr>
            <p:nvPr userDrawn="1"/>
          </p:nvSpPr>
          <p:spPr bwMode="auto">
            <a:xfrm>
              <a:off x="6232526" y="4381500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8" y="5"/>
                  </a:lnTo>
                  <a:lnTo>
                    <a:pt x="3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48"/>
            <p:cNvSpPr>
              <a:spLocks/>
            </p:cNvSpPr>
            <p:nvPr userDrawn="1"/>
          </p:nvSpPr>
          <p:spPr bwMode="auto">
            <a:xfrm>
              <a:off x="6230939" y="4408488"/>
              <a:ext cx="19050" cy="17463"/>
            </a:xfrm>
            <a:custGeom>
              <a:avLst/>
              <a:gdLst>
                <a:gd name="T0" fmla="*/ 7 w 12"/>
                <a:gd name="T1" fmla="*/ 9 h 11"/>
                <a:gd name="T2" fmla="*/ 0 w 12"/>
                <a:gd name="T3" fmla="*/ 8 h 11"/>
                <a:gd name="T4" fmla="*/ 3 w 12"/>
                <a:gd name="T5" fmla="*/ 2 h 11"/>
                <a:gd name="T6" fmla="*/ 11 w 12"/>
                <a:gd name="T7" fmla="*/ 2 h 11"/>
                <a:gd name="T8" fmla="*/ 7 w 12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7" y="9"/>
                  </a:moveTo>
                  <a:cubicBezTo>
                    <a:pt x="4" y="11"/>
                    <a:pt x="0" y="8"/>
                    <a:pt x="0" y="8"/>
                  </a:cubicBezTo>
                  <a:cubicBezTo>
                    <a:pt x="0" y="8"/>
                    <a:pt x="0" y="3"/>
                    <a:pt x="3" y="2"/>
                  </a:cubicBezTo>
                  <a:cubicBezTo>
                    <a:pt x="7" y="0"/>
                    <a:pt x="10" y="0"/>
                    <a:pt x="11" y="2"/>
                  </a:cubicBezTo>
                  <a:cubicBezTo>
                    <a:pt x="12" y="4"/>
                    <a:pt x="10" y="7"/>
                    <a:pt x="7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9"/>
            <p:cNvSpPr>
              <a:spLocks/>
            </p:cNvSpPr>
            <p:nvPr userDrawn="1"/>
          </p:nvSpPr>
          <p:spPr bwMode="auto">
            <a:xfrm>
              <a:off x="6243639" y="4405313"/>
              <a:ext cx="14288" cy="12700"/>
            </a:xfrm>
            <a:custGeom>
              <a:avLst/>
              <a:gdLst>
                <a:gd name="T0" fmla="*/ 3 w 9"/>
                <a:gd name="T1" fmla="*/ 8 h 8"/>
                <a:gd name="T2" fmla="*/ 0 w 9"/>
                <a:gd name="T3" fmla="*/ 2 h 8"/>
                <a:gd name="T4" fmla="*/ 6 w 9"/>
                <a:gd name="T5" fmla="*/ 0 h 8"/>
                <a:gd name="T6" fmla="*/ 9 w 9"/>
                <a:gd name="T7" fmla="*/ 5 h 8"/>
                <a:gd name="T8" fmla="*/ 3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9" y="5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0"/>
            <p:cNvSpPr>
              <a:spLocks/>
            </p:cNvSpPr>
            <p:nvPr userDrawn="1"/>
          </p:nvSpPr>
          <p:spPr bwMode="auto">
            <a:xfrm>
              <a:off x="6243639" y="4405313"/>
              <a:ext cx="14288" cy="12700"/>
            </a:xfrm>
            <a:custGeom>
              <a:avLst/>
              <a:gdLst>
                <a:gd name="T0" fmla="*/ 3 w 9"/>
                <a:gd name="T1" fmla="*/ 8 h 8"/>
                <a:gd name="T2" fmla="*/ 0 w 9"/>
                <a:gd name="T3" fmla="*/ 2 h 8"/>
                <a:gd name="T4" fmla="*/ 6 w 9"/>
                <a:gd name="T5" fmla="*/ 0 h 8"/>
                <a:gd name="T6" fmla="*/ 9 w 9"/>
                <a:gd name="T7" fmla="*/ 5 h 8"/>
                <a:gd name="T8" fmla="*/ 3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9" y="5"/>
                  </a:lnTo>
                  <a:lnTo>
                    <a:pt x="3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51"/>
            <p:cNvSpPr>
              <a:spLocks/>
            </p:cNvSpPr>
            <p:nvPr userDrawn="1"/>
          </p:nvSpPr>
          <p:spPr bwMode="auto">
            <a:xfrm>
              <a:off x="6245226" y="4432300"/>
              <a:ext cx="19050" cy="17463"/>
            </a:xfrm>
            <a:custGeom>
              <a:avLst/>
              <a:gdLst>
                <a:gd name="T0" fmla="*/ 8 w 12"/>
                <a:gd name="T1" fmla="*/ 9 h 11"/>
                <a:gd name="T2" fmla="*/ 0 w 12"/>
                <a:gd name="T3" fmla="*/ 9 h 11"/>
                <a:gd name="T4" fmla="*/ 0 w 12"/>
                <a:gd name="T5" fmla="*/ 6 h 11"/>
                <a:gd name="T6" fmla="*/ 3 w 12"/>
                <a:gd name="T7" fmla="*/ 2 h 11"/>
                <a:gd name="T8" fmla="*/ 11 w 12"/>
                <a:gd name="T9" fmla="*/ 2 h 11"/>
                <a:gd name="T10" fmla="*/ 8 w 12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8" y="9"/>
                  </a:moveTo>
                  <a:cubicBezTo>
                    <a:pt x="5" y="11"/>
                    <a:pt x="0" y="9"/>
                    <a:pt x="0" y="9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1" y="4"/>
                    <a:pt x="1" y="3"/>
                    <a:pt x="3" y="2"/>
                  </a:cubicBezTo>
                  <a:cubicBezTo>
                    <a:pt x="6" y="0"/>
                    <a:pt x="9" y="0"/>
                    <a:pt x="11" y="2"/>
                  </a:cubicBezTo>
                  <a:cubicBezTo>
                    <a:pt x="12" y="3"/>
                    <a:pt x="10" y="7"/>
                    <a:pt x="8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52"/>
            <p:cNvSpPr>
              <a:spLocks/>
            </p:cNvSpPr>
            <p:nvPr userDrawn="1"/>
          </p:nvSpPr>
          <p:spPr bwMode="auto">
            <a:xfrm>
              <a:off x="6257926" y="4427538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3 h 8"/>
                <a:gd name="T4" fmla="*/ 5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6"/>
                    <a:pt x="1" y="5"/>
                    <a:pt x="0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3"/>
                    <a:pt x="8" y="5"/>
                  </a:cubicBezTo>
                  <a:cubicBezTo>
                    <a:pt x="3" y="8"/>
                    <a:pt x="3" y="8"/>
                    <a:pt x="3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53"/>
            <p:cNvSpPr>
              <a:spLocks/>
            </p:cNvSpPr>
            <p:nvPr userDrawn="1"/>
          </p:nvSpPr>
          <p:spPr bwMode="auto">
            <a:xfrm>
              <a:off x="6238876" y="4373563"/>
              <a:ext cx="36513" cy="68263"/>
            </a:xfrm>
            <a:custGeom>
              <a:avLst/>
              <a:gdLst>
                <a:gd name="T0" fmla="*/ 0 w 23"/>
                <a:gd name="T1" fmla="*/ 0 h 43"/>
                <a:gd name="T2" fmla="*/ 23 w 23"/>
                <a:gd name="T3" fmla="*/ 43 h 43"/>
                <a:gd name="T4" fmla="*/ 23 w 23"/>
                <a:gd name="T5" fmla="*/ 42 h 43"/>
                <a:gd name="T6" fmla="*/ 1 w 23"/>
                <a:gd name="T7" fmla="*/ 0 h 43"/>
                <a:gd name="T8" fmla="*/ 0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0" y="0"/>
                  </a:moveTo>
                  <a:cubicBezTo>
                    <a:pt x="6" y="15"/>
                    <a:pt x="13" y="30"/>
                    <a:pt x="23" y="43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14" y="29"/>
                    <a:pt x="6" y="15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54"/>
            <p:cNvSpPr>
              <a:spLocks/>
            </p:cNvSpPr>
            <p:nvPr userDrawn="1"/>
          </p:nvSpPr>
          <p:spPr bwMode="auto">
            <a:xfrm>
              <a:off x="6262689" y="4456113"/>
              <a:ext cx="19050" cy="17463"/>
            </a:xfrm>
            <a:custGeom>
              <a:avLst/>
              <a:gdLst>
                <a:gd name="T0" fmla="*/ 8 w 12"/>
                <a:gd name="T1" fmla="*/ 9 h 11"/>
                <a:gd name="T2" fmla="*/ 1 w 12"/>
                <a:gd name="T3" fmla="*/ 10 h 11"/>
                <a:gd name="T4" fmla="*/ 3 w 12"/>
                <a:gd name="T5" fmla="*/ 3 h 11"/>
                <a:gd name="T6" fmla="*/ 11 w 12"/>
                <a:gd name="T7" fmla="*/ 2 h 11"/>
                <a:gd name="T8" fmla="*/ 8 w 12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8" y="9"/>
                  </a:moveTo>
                  <a:cubicBezTo>
                    <a:pt x="6" y="11"/>
                    <a:pt x="1" y="10"/>
                    <a:pt x="1" y="10"/>
                  </a:cubicBezTo>
                  <a:cubicBezTo>
                    <a:pt x="1" y="10"/>
                    <a:pt x="0" y="5"/>
                    <a:pt x="3" y="3"/>
                  </a:cubicBezTo>
                  <a:cubicBezTo>
                    <a:pt x="6" y="0"/>
                    <a:pt x="9" y="0"/>
                    <a:pt x="11" y="2"/>
                  </a:cubicBezTo>
                  <a:cubicBezTo>
                    <a:pt x="12" y="3"/>
                    <a:pt x="11" y="7"/>
                    <a:pt x="8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55"/>
            <p:cNvSpPr>
              <a:spLocks/>
            </p:cNvSpPr>
            <p:nvPr userDrawn="1"/>
          </p:nvSpPr>
          <p:spPr bwMode="auto">
            <a:xfrm>
              <a:off x="6275389" y="4449763"/>
              <a:ext cx="12700" cy="14288"/>
            </a:xfrm>
            <a:custGeom>
              <a:avLst/>
              <a:gdLst>
                <a:gd name="T0" fmla="*/ 4 w 8"/>
                <a:gd name="T1" fmla="*/ 9 h 9"/>
                <a:gd name="T2" fmla="*/ 0 w 8"/>
                <a:gd name="T3" fmla="*/ 4 h 9"/>
                <a:gd name="T4" fmla="*/ 4 w 8"/>
                <a:gd name="T5" fmla="*/ 0 h 9"/>
                <a:gd name="T6" fmla="*/ 8 w 8"/>
                <a:gd name="T7" fmla="*/ 5 h 9"/>
                <a:gd name="T8" fmla="*/ 4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cubicBezTo>
                    <a:pt x="2" y="7"/>
                    <a:pt x="1" y="6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2"/>
                    <a:pt x="7" y="4"/>
                    <a:pt x="8" y="5"/>
                  </a:cubicBezTo>
                  <a:cubicBezTo>
                    <a:pt x="4" y="9"/>
                    <a:pt x="4" y="9"/>
                    <a:pt x="4" y="9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56"/>
            <p:cNvSpPr>
              <a:spLocks/>
            </p:cNvSpPr>
            <p:nvPr userDrawn="1"/>
          </p:nvSpPr>
          <p:spPr bwMode="auto">
            <a:xfrm>
              <a:off x="6281739" y="4475163"/>
              <a:ext cx="17463" cy="19050"/>
            </a:xfrm>
            <a:custGeom>
              <a:avLst/>
              <a:gdLst>
                <a:gd name="T0" fmla="*/ 8 w 11"/>
                <a:gd name="T1" fmla="*/ 10 h 12"/>
                <a:gd name="T2" fmla="*/ 1 w 11"/>
                <a:gd name="T3" fmla="*/ 11 h 12"/>
                <a:gd name="T4" fmla="*/ 2 w 11"/>
                <a:gd name="T5" fmla="*/ 4 h 12"/>
                <a:gd name="T6" fmla="*/ 10 w 11"/>
                <a:gd name="T7" fmla="*/ 2 h 12"/>
                <a:gd name="T8" fmla="*/ 8 w 11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6" y="12"/>
                    <a:pt x="1" y="11"/>
                    <a:pt x="1" y="11"/>
                  </a:cubicBezTo>
                  <a:cubicBezTo>
                    <a:pt x="1" y="11"/>
                    <a:pt x="0" y="6"/>
                    <a:pt x="2" y="4"/>
                  </a:cubicBezTo>
                  <a:cubicBezTo>
                    <a:pt x="5" y="1"/>
                    <a:pt x="8" y="0"/>
                    <a:pt x="10" y="2"/>
                  </a:cubicBezTo>
                  <a:cubicBezTo>
                    <a:pt x="11" y="4"/>
                    <a:pt x="11" y="7"/>
                    <a:pt x="8" y="10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57"/>
            <p:cNvSpPr>
              <a:spLocks/>
            </p:cNvSpPr>
            <p:nvPr userDrawn="1"/>
          </p:nvSpPr>
          <p:spPr bwMode="auto">
            <a:xfrm>
              <a:off x="6292851" y="4470400"/>
              <a:ext cx="12700" cy="12700"/>
            </a:xfrm>
            <a:custGeom>
              <a:avLst/>
              <a:gdLst>
                <a:gd name="T0" fmla="*/ 4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4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058"/>
            <p:cNvSpPr>
              <a:spLocks/>
            </p:cNvSpPr>
            <p:nvPr userDrawn="1"/>
          </p:nvSpPr>
          <p:spPr bwMode="auto">
            <a:xfrm>
              <a:off x="6292851" y="4470400"/>
              <a:ext cx="12700" cy="12700"/>
            </a:xfrm>
            <a:custGeom>
              <a:avLst/>
              <a:gdLst>
                <a:gd name="T0" fmla="*/ 4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4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4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059"/>
            <p:cNvSpPr>
              <a:spLocks/>
            </p:cNvSpPr>
            <p:nvPr userDrawn="1"/>
          </p:nvSpPr>
          <p:spPr bwMode="auto">
            <a:xfrm>
              <a:off x="6302376" y="4494213"/>
              <a:ext cx="17463" cy="19050"/>
            </a:xfrm>
            <a:custGeom>
              <a:avLst/>
              <a:gdLst>
                <a:gd name="T0" fmla="*/ 8 w 11"/>
                <a:gd name="T1" fmla="*/ 9 h 12"/>
                <a:gd name="T2" fmla="*/ 1 w 11"/>
                <a:gd name="T3" fmla="*/ 11 h 12"/>
                <a:gd name="T4" fmla="*/ 2 w 11"/>
                <a:gd name="T5" fmla="*/ 4 h 12"/>
                <a:gd name="T6" fmla="*/ 9 w 11"/>
                <a:gd name="T7" fmla="*/ 1 h 12"/>
                <a:gd name="T8" fmla="*/ 8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8" y="9"/>
                  </a:moveTo>
                  <a:cubicBezTo>
                    <a:pt x="6" y="12"/>
                    <a:pt x="1" y="11"/>
                    <a:pt x="1" y="11"/>
                  </a:cubicBezTo>
                  <a:cubicBezTo>
                    <a:pt x="1" y="11"/>
                    <a:pt x="0" y="6"/>
                    <a:pt x="2" y="4"/>
                  </a:cubicBezTo>
                  <a:cubicBezTo>
                    <a:pt x="4" y="1"/>
                    <a:pt x="8" y="0"/>
                    <a:pt x="9" y="1"/>
                  </a:cubicBezTo>
                  <a:cubicBezTo>
                    <a:pt x="11" y="3"/>
                    <a:pt x="11" y="6"/>
                    <a:pt x="8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60"/>
            <p:cNvSpPr>
              <a:spLocks/>
            </p:cNvSpPr>
            <p:nvPr userDrawn="1"/>
          </p:nvSpPr>
          <p:spPr bwMode="auto">
            <a:xfrm>
              <a:off x="6311901" y="448786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3" y="7"/>
                    <a:pt x="1" y="6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7" y="2"/>
                    <a:pt x="8" y="4"/>
                  </a:cubicBezTo>
                  <a:cubicBezTo>
                    <a:pt x="5" y="8"/>
                    <a:pt x="5" y="8"/>
                    <a:pt x="5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061"/>
            <p:cNvSpPr>
              <a:spLocks/>
            </p:cNvSpPr>
            <p:nvPr userDrawn="1"/>
          </p:nvSpPr>
          <p:spPr bwMode="auto">
            <a:xfrm>
              <a:off x="6276976" y="4443413"/>
              <a:ext cx="53975" cy="55563"/>
            </a:xfrm>
            <a:custGeom>
              <a:avLst/>
              <a:gdLst>
                <a:gd name="T0" fmla="*/ 0 w 34"/>
                <a:gd name="T1" fmla="*/ 1 h 35"/>
                <a:gd name="T2" fmla="*/ 34 w 34"/>
                <a:gd name="T3" fmla="*/ 35 h 35"/>
                <a:gd name="T4" fmla="*/ 34 w 34"/>
                <a:gd name="T5" fmla="*/ 34 h 35"/>
                <a:gd name="T6" fmla="*/ 1 w 34"/>
                <a:gd name="T7" fmla="*/ 0 h 35"/>
                <a:gd name="T8" fmla="*/ 0 w 34"/>
                <a:gd name="T9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0" y="1"/>
                  </a:moveTo>
                  <a:cubicBezTo>
                    <a:pt x="10" y="14"/>
                    <a:pt x="21" y="2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22" y="25"/>
                    <a:pt x="10" y="13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062"/>
            <p:cNvSpPr>
              <a:spLocks/>
            </p:cNvSpPr>
            <p:nvPr userDrawn="1"/>
          </p:nvSpPr>
          <p:spPr bwMode="auto">
            <a:xfrm>
              <a:off x="6326189" y="4511675"/>
              <a:ext cx="17463" cy="19050"/>
            </a:xfrm>
            <a:custGeom>
              <a:avLst/>
              <a:gdLst>
                <a:gd name="T0" fmla="*/ 9 w 11"/>
                <a:gd name="T1" fmla="*/ 9 h 12"/>
                <a:gd name="T2" fmla="*/ 2 w 11"/>
                <a:gd name="T3" fmla="*/ 12 h 12"/>
                <a:gd name="T4" fmla="*/ 2 w 11"/>
                <a:gd name="T5" fmla="*/ 5 h 12"/>
                <a:gd name="T6" fmla="*/ 9 w 11"/>
                <a:gd name="T7" fmla="*/ 1 h 12"/>
                <a:gd name="T8" fmla="*/ 9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7"/>
                    <a:pt x="2" y="5"/>
                  </a:cubicBezTo>
                  <a:cubicBezTo>
                    <a:pt x="4" y="2"/>
                    <a:pt x="7" y="0"/>
                    <a:pt x="9" y="1"/>
                  </a:cubicBezTo>
                  <a:cubicBezTo>
                    <a:pt x="11" y="3"/>
                    <a:pt x="11" y="6"/>
                    <a:pt x="9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063"/>
            <p:cNvSpPr>
              <a:spLocks/>
            </p:cNvSpPr>
            <p:nvPr userDrawn="1"/>
          </p:nvSpPr>
          <p:spPr bwMode="auto">
            <a:xfrm>
              <a:off x="6335714" y="45053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064"/>
            <p:cNvSpPr>
              <a:spLocks/>
            </p:cNvSpPr>
            <p:nvPr userDrawn="1"/>
          </p:nvSpPr>
          <p:spPr bwMode="auto">
            <a:xfrm>
              <a:off x="6335714" y="45053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065"/>
            <p:cNvSpPr>
              <a:spLocks/>
            </p:cNvSpPr>
            <p:nvPr userDrawn="1"/>
          </p:nvSpPr>
          <p:spPr bwMode="auto">
            <a:xfrm>
              <a:off x="6350001" y="4525963"/>
              <a:ext cx="17463" cy="20638"/>
            </a:xfrm>
            <a:custGeom>
              <a:avLst/>
              <a:gdLst>
                <a:gd name="T0" fmla="*/ 9 w 11"/>
                <a:gd name="T1" fmla="*/ 9 h 13"/>
                <a:gd name="T2" fmla="*/ 5 w 11"/>
                <a:gd name="T3" fmla="*/ 12 h 13"/>
                <a:gd name="T4" fmla="*/ 2 w 11"/>
                <a:gd name="T5" fmla="*/ 13 h 13"/>
                <a:gd name="T6" fmla="*/ 2 w 11"/>
                <a:gd name="T7" fmla="*/ 5 h 13"/>
                <a:gd name="T8" fmla="*/ 9 w 11"/>
                <a:gd name="T9" fmla="*/ 1 h 13"/>
                <a:gd name="T10" fmla="*/ 9 w 11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9" y="9"/>
                  </a:moveTo>
                  <a:cubicBezTo>
                    <a:pt x="8" y="10"/>
                    <a:pt x="6" y="11"/>
                    <a:pt x="5" y="12"/>
                  </a:cubicBezTo>
                  <a:cubicBezTo>
                    <a:pt x="4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4" y="2"/>
                    <a:pt x="7" y="0"/>
                    <a:pt x="9" y="1"/>
                  </a:cubicBezTo>
                  <a:cubicBezTo>
                    <a:pt x="10" y="2"/>
                    <a:pt x="11" y="6"/>
                    <a:pt x="9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066"/>
            <p:cNvSpPr>
              <a:spLocks/>
            </p:cNvSpPr>
            <p:nvPr userDrawn="1"/>
          </p:nvSpPr>
          <p:spPr bwMode="auto">
            <a:xfrm>
              <a:off x="6357939" y="451961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4" y="7"/>
                    <a:pt x="2" y="6"/>
                    <a:pt x="0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7" y="2"/>
                    <a:pt x="8" y="2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067"/>
            <p:cNvSpPr>
              <a:spLocks/>
            </p:cNvSpPr>
            <p:nvPr userDrawn="1"/>
          </p:nvSpPr>
          <p:spPr bwMode="auto">
            <a:xfrm>
              <a:off x="6375401" y="45386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1 w 10"/>
                <a:gd name="T5" fmla="*/ 10 h 12"/>
                <a:gd name="T6" fmla="*/ 1 w 10"/>
                <a:gd name="T7" fmla="*/ 5 h 12"/>
                <a:gd name="T8" fmla="*/ 8 w 10"/>
                <a:gd name="T9" fmla="*/ 0 h 12"/>
                <a:gd name="T10" fmla="*/ 9 w 10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2" y="11"/>
                    <a:pt x="1" y="10"/>
                  </a:cubicBezTo>
                  <a:cubicBezTo>
                    <a:pt x="1" y="8"/>
                    <a:pt x="0" y="6"/>
                    <a:pt x="1" y="5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10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068"/>
            <p:cNvSpPr>
              <a:spLocks/>
            </p:cNvSpPr>
            <p:nvPr userDrawn="1"/>
          </p:nvSpPr>
          <p:spPr bwMode="auto">
            <a:xfrm>
              <a:off x="6381751" y="4530725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2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6" y="2"/>
                    <a:pt x="8" y="2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069"/>
            <p:cNvSpPr>
              <a:spLocks/>
            </p:cNvSpPr>
            <p:nvPr userDrawn="1"/>
          </p:nvSpPr>
          <p:spPr bwMode="auto">
            <a:xfrm>
              <a:off x="6334126" y="4500563"/>
              <a:ext cx="68263" cy="38100"/>
            </a:xfrm>
            <a:custGeom>
              <a:avLst/>
              <a:gdLst>
                <a:gd name="T0" fmla="*/ 0 w 43"/>
                <a:gd name="T1" fmla="*/ 1 h 24"/>
                <a:gd name="T2" fmla="*/ 42 w 43"/>
                <a:gd name="T3" fmla="*/ 24 h 24"/>
                <a:gd name="T4" fmla="*/ 43 w 43"/>
                <a:gd name="T5" fmla="*/ 23 h 24"/>
                <a:gd name="T6" fmla="*/ 1 w 43"/>
                <a:gd name="T7" fmla="*/ 0 h 24"/>
                <a:gd name="T8" fmla="*/ 0 w 43"/>
                <a:gd name="T9" fmla="*/ 1 h 24"/>
                <a:gd name="T10" fmla="*/ 0 w 43"/>
                <a:gd name="T1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4">
                  <a:moveTo>
                    <a:pt x="0" y="1"/>
                  </a:moveTo>
                  <a:cubicBezTo>
                    <a:pt x="13" y="10"/>
                    <a:pt x="27" y="18"/>
                    <a:pt x="42" y="24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28" y="17"/>
                    <a:pt x="14" y="9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070"/>
            <p:cNvSpPr>
              <a:spLocks/>
            </p:cNvSpPr>
            <p:nvPr userDrawn="1"/>
          </p:nvSpPr>
          <p:spPr bwMode="auto">
            <a:xfrm>
              <a:off x="6403976" y="45497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0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071"/>
            <p:cNvSpPr>
              <a:spLocks/>
            </p:cNvSpPr>
            <p:nvPr userDrawn="1"/>
          </p:nvSpPr>
          <p:spPr bwMode="auto">
            <a:xfrm>
              <a:off x="6410326" y="4541838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072"/>
            <p:cNvSpPr>
              <a:spLocks/>
            </p:cNvSpPr>
            <p:nvPr userDrawn="1"/>
          </p:nvSpPr>
          <p:spPr bwMode="auto">
            <a:xfrm>
              <a:off x="6429376" y="4557713"/>
              <a:ext cx="15875" cy="20638"/>
            </a:xfrm>
            <a:custGeom>
              <a:avLst/>
              <a:gdLst>
                <a:gd name="T0" fmla="*/ 9 w 10"/>
                <a:gd name="T1" fmla="*/ 7 h 13"/>
                <a:gd name="T2" fmla="*/ 4 w 10"/>
                <a:gd name="T3" fmla="*/ 13 h 13"/>
                <a:gd name="T4" fmla="*/ 1 w 10"/>
                <a:gd name="T5" fmla="*/ 5 h 13"/>
                <a:gd name="T6" fmla="*/ 7 w 10"/>
                <a:gd name="T7" fmla="*/ 0 h 13"/>
                <a:gd name="T8" fmla="*/ 9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073"/>
            <p:cNvSpPr>
              <a:spLocks/>
            </p:cNvSpPr>
            <p:nvPr userDrawn="1"/>
          </p:nvSpPr>
          <p:spPr bwMode="auto">
            <a:xfrm>
              <a:off x="6435726" y="45497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074"/>
            <p:cNvSpPr>
              <a:spLocks/>
            </p:cNvSpPr>
            <p:nvPr userDrawn="1"/>
          </p:nvSpPr>
          <p:spPr bwMode="auto">
            <a:xfrm>
              <a:off x="6456364" y="4562475"/>
              <a:ext cx="15875" cy="22225"/>
            </a:xfrm>
            <a:custGeom>
              <a:avLst/>
              <a:gdLst>
                <a:gd name="T0" fmla="*/ 9 w 10"/>
                <a:gd name="T1" fmla="*/ 8 h 14"/>
                <a:gd name="T2" fmla="*/ 4 w 10"/>
                <a:gd name="T3" fmla="*/ 14 h 14"/>
                <a:gd name="T4" fmla="*/ 1 w 10"/>
                <a:gd name="T5" fmla="*/ 6 h 14"/>
                <a:gd name="T6" fmla="*/ 6 w 10"/>
                <a:gd name="T7" fmla="*/ 1 h 14"/>
                <a:gd name="T8" fmla="*/ 9 w 10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8"/>
                  </a:moveTo>
                  <a:cubicBezTo>
                    <a:pt x="9" y="12"/>
                    <a:pt x="4" y="14"/>
                    <a:pt x="4" y="14"/>
                  </a:cubicBezTo>
                  <a:cubicBezTo>
                    <a:pt x="4" y="14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75"/>
            <p:cNvSpPr>
              <a:spLocks/>
            </p:cNvSpPr>
            <p:nvPr userDrawn="1"/>
          </p:nvSpPr>
          <p:spPr bwMode="auto">
            <a:xfrm>
              <a:off x="6461126" y="455612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076"/>
            <p:cNvSpPr>
              <a:spLocks/>
            </p:cNvSpPr>
            <p:nvPr userDrawn="1"/>
          </p:nvSpPr>
          <p:spPr bwMode="auto">
            <a:xfrm>
              <a:off x="6405564" y="4538663"/>
              <a:ext cx="74613" cy="20638"/>
            </a:xfrm>
            <a:custGeom>
              <a:avLst/>
              <a:gdLst>
                <a:gd name="T0" fmla="*/ 0 w 47"/>
                <a:gd name="T1" fmla="*/ 1 h 13"/>
                <a:gd name="T2" fmla="*/ 47 w 47"/>
                <a:gd name="T3" fmla="*/ 13 h 13"/>
                <a:gd name="T4" fmla="*/ 47 w 47"/>
                <a:gd name="T5" fmla="*/ 12 h 13"/>
                <a:gd name="T6" fmla="*/ 0 w 47"/>
                <a:gd name="T7" fmla="*/ 0 h 13"/>
                <a:gd name="T8" fmla="*/ 0 w 47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3">
                  <a:moveTo>
                    <a:pt x="0" y="1"/>
                  </a:moveTo>
                  <a:cubicBezTo>
                    <a:pt x="15" y="6"/>
                    <a:pt x="31" y="10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31" y="10"/>
                    <a:pt x="15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077"/>
            <p:cNvSpPr>
              <a:spLocks/>
            </p:cNvSpPr>
            <p:nvPr userDrawn="1"/>
          </p:nvSpPr>
          <p:spPr bwMode="auto">
            <a:xfrm>
              <a:off x="6488114" y="456882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078"/>
            <p:cNvSpPr>
              <a:spLocks/>
            </p:cNvSpPr>
            <p:nvPr userDrawn="1"/>
          </p:nvSpPr>
          <p:spPr bwMode="auto">
            <a:xfrm>
              <a:off x="6491289" y="45608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079"/>
            <p:cNvSpPr>
              <a:spLocks/>
            </p:cNvSpPr>
            <p:nvPr userDrawn="1"/>
          </p:nvSpPr>
          <p:spPr bwMode="auto">
            <a:xfrm>
              <a:off x="6515101" y="4572000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Rectangle 1080"/>
            <p:cNvSpPr>
              <a:spLocks noChangeArrowheads="1"/>
            </p:cNvSpPr>
            <p:nvPr userDrawn="1"/>
          </p:nvSpPr>
          <p:spPr bwMode="auto">
            <a:xfrm>
              <a:off x="6518276" y="45640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081"/>
            <p:cNvSpPr>
              <a:spLocks/>
            </p:cNvSpPr>
            <p:nvPr userDrawn="1"/>
          </p:nvSpPr>
          <p:spPr bwMode="auto">
            <a:xfrm>
              <a:off x="6542089" y="4573588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4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7" y="0"/>
                    <a:pt x="9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Rectangle 1082"/>
            <p:cNvSpPr>
              <a:spLocks noChangeArrowheads="1"/>
            </p:cNvSpPr>
            <p:nvPr userDrawn="1"/>
          </p:nvSpPr>
          <p:spPr bwMode="auto">
            <a:xfrm>
              <a:off x="6545264" y="4565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083"/>
            <p:cNvSpPr>
              <a:spLocks/>
            </p:cNvSpPr>
            <p:nvPr userDrawn="1"/>
          </p:nvSpPr>
          <p:spPr bwMode="auto">
            <a:xfrm>
              <a:off x="6484939" y="4559300"/>
              <a:ext cx="77788" cy="7938"/>
            </a:xfrm>
            <a:custGeom>
              <a:avLst/>
              <a:gdLst>
                <a:gd name="T0" fmla="*/ 0 w 49"/>
                <a:gd name="T1" fmla="*/ 1 h 5"/>
                <a:gd name="T2" fmla="*/ 24 w 49"/>
                <a:gd name="T3" fmla="*/ 4 h 5"/>
                <a:gd name="T4" fmla="*/ 36 w 49"/>
                <a:gd name="T5" fmla="*/ 4 h 5"/>
                <a:gd name="T6" fmla="*/ 49 w 49"/>
                <a:gd name="T7" fmla="*/ 5 h 5"/>
                <a:gd name="T8" fmla="*/ 49 w 49"/>
                <a:gd name="T9" fmla="*/ 4 h 5"/>
                <a:gd name="T10" fmla="*/ 36 w 49"/>
                <a:gd name="T11" fmla="*/ 4 h 5"/>
                <a:gd name="T12" fmla="*/ 24 w 49"/>
                <a:gd name="T13" fmla="*/ 3 h 5"/>
                <a:gd name="T14" fmla="*/ 0 w 49"/>
                <a:gd name="T15" fmla="*/ 0 h 5"/>
                <a:gd name="T16" fmla="*/ 0 w 49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5">
                  <a:moveTo>
                    <a:pt x="0" y="1"/>
                  </a:moveTo>
                  <a:cubicBezTo>
                    <a:pt x="8" y="2"/>
                    <a:pt x="16" y="3"/>
                    <a:pt x="24" y="4"/>
                  </a:cubicBezTo>
                  <a:cubicBezTo>
                    <a:pt x="28" y="4"/>
                    <a:pt x="32" y="4"/>
                    <a:pt x="36" y="4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2" y="3"/>
                    <a:pt x="28" y="3"/>
                    <a:pt x="24" y="3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084"/>
            <p:cNvSpPr>
              <a:spLocks/>
            </p:cNvSpPr>
            <p:nvPr userDrawn="1"/>
          </p:nvSpPr>
          <p:spPr bwMode="auto">
            <a:xfrm>
              <a:off x="6573839" y="4573588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085"/>
            <p:cNvSpPr>
              <a:spLocks/>
            </p:cNvSpPr>
            <p:nvPr userDrawn="1"/>
          </p:nvSpPr>
          <p:spPr bwMode="auto">
            <a:xfrm>
              <a:off x="6573839" y="4565650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1 w 7"/>
                <a:gd name="T3" fmla="*/ 6 h 6"/>
                <a:gd name="T4" fmla="*/ 0 w 7"/>
                <a:gd name="T5" fmla="*/ 0 h 6"/>
                <a:gd name="T6" fmla="*/ 7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lnTo>
                    <a:pt x="1" y="6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086"/>
            <p:cNvSpPr>
              <a:spLocks/>
            </p:cNvSpPr>
            <p:nvPr userDrawn="1"/>
          </p:nvSpPr>
          <p:spPr bwMode="auto">
            <a:xfrm>
              <a:off x="6600826" y="4572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2 w 8"/>
                <a:gd name="T5" fmla="*/ 12 h 13"/>
                <a:gd name="T6" fmla="*/ 0 w 8"/>
                <a:gd name="T7" fmla="*/ 7 h 13"/>
                <a:gd name="T8" fmla="*/ 3 w 8"/>
                <a:gd name="T9" fmla="*/ 0 h 13"/>
                <a:gd name="T10" fmla="*/ 8 w 8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3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087"/>
            <p:cNvSpPr>
              <a:spLocks/>
            </p:cNvSpPr>
            <p:nvPr userDrawn="1"/>
          </p:nvSpPr>
          <p:spPr bwMode="auto">
            <a:xfrm>
              <a:off x="6600826" y="4565650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0 w 7"/>
                <a:gd name="T3" fmla="*/ 6 h 6"/>
                <a:gd name="T4" fmla="*/ 0 w 7"/>
                <a:gd name="T5" fmla="*/ 0 h 6"/>
                <a:gd name="T6" fmla="*/ 6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cubicBezTo>
                    <a:pt x="5" y="6"/>
                    <a:pt x="3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088"/>
            <p:cNvSpPr>
              <a:spLocks/>
            </p:cNvSpPr>
            <p:nvPr userDrawn="1"/>
          </p:nvSpPr>
          <p:spPr bwMode="auto">
            <a:xfrm>
              <a:off x="6627814" y="4570413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6 w 8"/>
                <a:gd name="T3" fmla="*/ 11 h 13"/>
                <a:gd name="T4" fmla="*/ 5 w 8"/>
                <a:gd name="T5" fmla="*/ 13 h 13"/>
                <a:gd name="T6" fmla="*/ 0 w 8"/>
                <a:gd name="T7" fmla="*/ 7 h 13"/>
                <a:gd name="T8" fmla="*/ 3 w 8"/>
                <a:gd name="T9" fmla="*/ 0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8"/>
                    <a:pt x="7" y="10"/>
                    <a:pt x="6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0" y="11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089"/>
            <p:cNvSpPr>
              <a:spLocks/>
            </p:cNvSpPr>
            <p:nvPr userDrawn="1"/>
          </p:nvSpPr>
          <p:spPr bwMode="auto">
            <a:xfrm>
              <a:off x="6627814" y="456247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cubicBezTo>
                    <a:pt x="4" y="7"/>
                    <a:pt x="2" y="7"/>
                    <a:pt x="0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090"/>
            <p:cNvSpPr>
              <a:spLocks/>
            </p:cNvSpPr>
            <p:nvPr userDrawn="1"/>
          </p:nvSpPr>
          <p:spPr bwMode="auto">
            <a:xfrm>
              <a:off x="6567489" y="4560888"/>
              <a:ext cx="77788" cy="6350"/>
            </a:xfrm>
            <a:custGeom>
              <a:avLst/>
              <a:gdLst>
                <a:gd name="T0" fmla="*/ 0 w 49"/>
                <a:gd name="T1" fmla="*/ 4 h 4"/>
                <a:gd name="T2" fmla="*/ 1 w 49"/>
                <a:gd name="T3" fmla="*/ 4 h 4"/>
                <a:gd name="T4" fmla="*/ 24 w 49"/>
                <a:gd name="T5" fmla="*/ 3 h 4"/>
                <a:gd name="T6" fmla="*/ 24 w 49"/>
                <a:gd name="T7" fmla="*/ 3 h 4"/>
                <a:gd name="T8" fmla="*/ 36 w 49"/>
                <a:gd name="T9" fmla="*/ 2 h 4"/>
                <a:gd name="T10" fmla="*/ 43 w 49"/>
                <a:gd name="T11" fmla="*/ 2 h 4"/>
                <a:gd name="T12" fmla="*/ 43 w 49"/>
                <a:gd name="T13" fmla="*/ 2 h 4"/>
                <a:gd name="T14" fmla="*/ 49 w 49"/>
                <a:gd name="T15" fmla="*/ 1 h 4"/>
                <a:gd name="T16" fmla="*/ 49 w 49"/>
                <a:gd name="T17" fmla="*/ 0 h 4"/>
                <a:gd name="T18" fmla="*/ 43 w 49"/>
                <a:gd name="T19" fmla="*/ 1 h 4"/>
                <a:gd name="T20" fmla="*/ 36 w 49"/>
                <a:gd name="T21" fmla="*/ 2 h 4"/>
                <a:gd name="T22" fmla="*/ 24 w 49"/>
                <a:gd name="T23" fmla="*/ 2 h 4"/>
                <a:gd name="T24" fmla="*/ 24 w 49"/>
                <a:gd name="T25" fmla="*/ 3 h 4"/>
                <a:gd name="T26" fmla="*/ 24 w 49"/>
                <a:gd name="T27" fmla="*/ 2 h 4"/>
                <a:gd name="T28" fmla="*/ 1 w 49"/>
                <a:gd name="T29" fmla="*/ 3 h 4"/>
                <a:gd name="T30" fmla="*/ 0 w 49"/>
                <a:gd name="T31" fmla="*/ 3 h 4"/>
                <a:gd name="T32" fmla="*/ 0 w 49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4">
                  <a:moveTo>
                    <a:pt x="0" y="4"/>
                  </a:moveTo>
                  <a:cubicBezTo>
                    <a:pt x="0" y="4"/>
                    <a:pt x="0" y="4"/>
                    <a:pt x="1" y="4"/>
                  </a:cubicBezTo>
                  <a:cubicBezTo>
                    <a:pt x="9" y="4"/>
                    <a:pt x="16" y="4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3"/>
                    <a:pt x="9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091"/>
            <p:cNvSpPr>
              <a:spLocks/>
            </p:cNvSpPr>
            <p:nvPr userDrawn="1"/>
          </p:nvSpPr>
          <p:spPr bwMode="auto">
            <a:xfrm>
              <a:off x="6656389" y="4567238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7 h 13"/>
                <a:gd name="T6" fmla="*/ 4 w 10"/>
                <a:gd name="T7" fmla="*/ 0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1" y="10"/>
                    <a:pt x="1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092"/>
            <p:cNvSpPr>
              <a:spLocks/>
            </p:cNvSpPr>
            <p:nvPr userDrawn="1"/>
          </p:nvSpPr>
          <p:spPr bwMode="auto">
            <a:xfrm>
              <a:off x="6656389" y="455930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093"/>
            <p:cNvSpPr>
              <a:spLocks/>
            </p:cNvSpPr>
            <p:nvPr userDrawn="1"/>
          </p:nvSpPr>
          <p:spPr bwMode="auto">
            <a:xfrm>
              <a:off x="6683376" y="45624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7 h 13"/>
                <a:gd name="T6" fmla="*/ 4 w 10"/>
                <a:gd name="T7" fmla="*/ 0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2" y="11"/>
                    <a:pt x="1" y="7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094"/>
            <p:cNvSpPr>
              <a:spLocks/>
            </p:cNvSpPr>
            <p:nvPr userDrawn="1"/>
          </p:nvSpPr>
          <p:spPr bwMode="auto">
            <a:xfrm>
              <a:off x="6683376" y="45545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095"/>
            <p:cNvSpPr>
              <a:spLocks/>
            </p:cNvSpPr>
            <p:nvPr userDrawn="1"/>
          </p:nvSpPr>
          <p:spPr bwMode="auto">
            <a:xfrm>
              <a:off x="6710364" y="4556125"/>
              <a:ext cx="15875" cy="22225"/>
            </a:xfrm>
            <a:custGeom>
              <a:avLst/>
              <a:gdLst>
                <a:gd name="T0" fmla="*/ 9 w 10"/>
                <a:gd name="T1" fmla="*/ 6 h 14"/>
                <a:gd name="T2" fmla="*/ 6 w 10"/>
                <a:gd name="T3" fmla="*/ 14 h 14"/>
                <a:gd name="T4" fmla="*/ 1 w 10"/>
                <a:gd name="T5" fmla="*/ 8 h 14"/>
                <a:gd name="T6" fmla="*/ 3 w 10"/>
                <a:gd name="T7" fmla="*/ 1 h 14"/>
                <a:gd name="T8" fmla="*/ 9 w 10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6"/>
                  </a:moveTo>
                  <a:cubicBezTo>
                    <a:pt x="10" y="10"/>
                    <a:pt x="6" y="14"/>
                    <a:pt x="6" y="14"/>
                  </a:cubicBezTo>
                  <a:cubicBezTo>
                    <a:pt x="6" y="14"/>
                    <a:pt x="2" y="12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096"/>
            <p:cNvSpPr>
              <a:spLocks/>
            </p:cNvSpPr>
            <p:nvPr userDrawn="1"/>
          </p:nvSpPr>
          <p:spPr bwMode="auto">
            <a:xfrm>
              <a:off x="6708776" y="4549775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097"/>
            <p:cNvSpPr>
              <a:spLocks/>
            </p:cNvSpPr>
            <p:nvPr userDrawn="1"/>
          </p:nvSpPr>
          <p:spPr bwMode="auto">
            <a:xfrm>
              <a:off x="6650039" y="4546600"/>
              <a:ext cx="76200" cy="15875"/>
            </a:xfrm>
            <a:custGeom>
              <a:avLst/>
              <a:gdLst>
                <a:gd name="T0" fmla="*/ 0 w 48"/>
                <a:gd name="T1" fmla="*/ 10 h 10"/>
                <a:gd name="T2" fmla="*/ 48 w 48"/>
                <a:gd name="T3" fmla="*/ 1 h 10"/>
                <a:gd name="T4" fmla="*/ 48 w 48"/>
                <a:gd name="T5" fmla="*/ 0 h 10"/>
                <a:gd name="T6" fmla="*/ 0 w 48"/>
                <a:gd name="T7" fmla="*/ 9 h 10"/>
                <a:gd name="T8" fmla="*/ 0 w 4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0">
                  <a:moveTo>
                    <a:pt x="0" y="10"/>
                  </a:moveTo>
                  <a:cubicBezTo>
                    <a:pt x="16" y="8"/>
                    <a:pt x="32" y="5"/>
                    <a:pt x="48" y="1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2" y="4"/>
                    <a:pt x="16" y="7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098"/>
            <p:cNvSpPr>
              <a:spLocks/>
            </p:cNvSpPr>
            <p:nvPr userDrawn="1"/>
          </p:nvSpPr>
          <p:spPr bwMode="auto">
            <a:xfrm>
              <a:off x="6740526" y="45497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0 w 9"/>
                <a:gd name="T5" fmla="*/ 8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0" y="8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099"/>
            <p:cNvSpPr>
              <a:spLocks/>
            </p:cNvSpPr>
            <p:nvPr userDrawn="1"/>
          </p:nvSpPr>
          <p:spPr bwMode="auto">
            <a:xfrm>
              <a:off x="6738939" y="45418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100"/>
            <p:cNvSpPr>
              <a:spLocks/>
            </p:cNvSpPr>
            <p:nvPr userDrawn="1"/>
          </p:nvSpPr>
          <p:spPr bwMode="auto">
            <a:xfrm>
              <a:off x="6765926" y="4541838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101"/>
            <p:cNvSpPr>
              <a:spLocks/>
            </p:cNvSpPr>
            <p:nvPr userDrawn="1"/>
          </p:nvSpPr>
          <p:spPr bwMode="auto">
            <a:xfrm>
              <a:off x="6764339" y="4533900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1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1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102"/>
            <p:cNvSpPr>
              <a:spLocks/>
            </p:cNvSpPr>
            <p:nvPr userDrawn="1"/>
          </p:nvSpPr>
          <p:spPr bwMode="auto">
            <a:xfrm>
              <a:off x="6791326" y="45323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9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9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103"/>
            <p:cNvSpPr>
              <a:spLocks/>
            </p:cNvSpPr>
            <p:nvPr userDrawn="1"/>
          </p:nvSpPr>
          <p:spPr bwMode="auto">
            <a:xfrm>
              <a:off x="6789739" y="4525963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104"/>
            <p:cNvSpPr>
              <a:spLocks/>
            </p:cNvSpPr>
            <p:nvPr userDrawn="1"/>
          </p:nvSpPr>
          <p:spPr bwMode="auto">
            <a:xfrm>
              <a:off x="6731001" y="4522788"/>
              <a:ext cx="74613" cy="23813"/>
            </a:xfrm>
            <a:custGeom>
              <a:avLst/>
              <a:gdLst>
                <a:gd name="T0" fmla="*/ 0 w 47"/>
                <a:gd name="T1" fmla="*/ 15 h 15"/>
                <a:gd name="T2" fmla="*/ 47 w 47"/>
                <a:gd name="T3" fmla="*/ 1 h 15"/>
                <a:gd name="T4" fmla="*/ 47 w 47"/>
                <a:gd name="T5" fmla="*/ 0 h 15"/>
                <a:gd name="T6" fmla="*/ 0 w 47"/>
                <a:gd name="T7" fmla="*/ 14 h 15"/>
                <a:gd name="T8" fmla="*/ 0 w 47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">
                  <a:moveTo>
                    <a:pt x="0" y="15"/>
                  </a:moveTo>
                  <a:cubicBezTo>
                    <a:pt x="16" y="11"/>
                    <a:pt x="32" y="6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1" y="5"/>
                    <a:pt x="16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105"/>
            <p:cNvSpPr>
              <a:spLocks/>
            </p:cNvSpPr>
            <p:nvPr userDrawn="1"/>
          </p:nvSpPr>
          <p:spPr bwMode="auto">
            <a:xfrm>
              <a:off x="6819901" y="4522788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1 w 10"/>
                <a:gd name="T5" fmla="*/ 8 h 13"/>
                <a:gd name="T6" fmla="*/ 3 w 10"/>
                <a:gd name="T7" fmla="*/ 0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8"/>
                    <a:pt x="8" y="13"/>
                    <a:pt x="8" y="13"/>
                  </a:cubicBezTo>
                  <a:cubicBezTo>
                    <a:pt x="8" y="13"/>
                    <a:pt x="3" y="11"/>
                    <a:pt x="1" y="8"/>
                  </a:cubicBezTo>
                  <a:cubicBezTo>
                    <a:pt x="0" y="5"/>
                    <a:pt x="1" y="1"/>
                    <a:pt x="3" y="0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106"/>
            <p:cNvSpPr>
              <a:spLocks/>
            </p:cNvSpPr>
            <p:nvPr userDrawn="1"/>
          </p:nvSpPr>
          <p:spPr bwMode="auto">
            <a:xfrm>
              <a:off x="6816726" y="4514850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107"/>
            <p:cNvSpPr>
              <a:spLocks/>
            </p:cNvSpPr>
            <p:nvPr userDrawn="1"/>
          </p:nvSpPr>
          <p:spPr bwMode="auto">
            <a:xfrm>
              <a:off x="6845301" y="4511675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8"/>
                    <a:pt x="8" y="13"/>
                    <a:pt x="8" y="13"/>
                  </a:cubicBezTo>
                  <a:cubicBezTo>
                    <a:pt x="8" y="13"/>
                    <a:pt x="3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108"/>
            <p:cNvSpPr>
              <a:spLocks/>
            </p:cNvSpPr>
            <p:nvPr userDrawn="1"/>
          </p:nvSpPr>
          <p:spPr bwMode="auto">
            <a:xfrm>
              <a:off x="6842126" y="45037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109"/>
            <p:cNvSpPr>
              <a:spLocks/>
            </p:cNvSpPr>
            <p:nvPr userDrawn="1"/>
          </p:nvSpPr>
          <p:spPr bwMode="auto">
            <a:xfrm>
              <a:off x="6869114" y="4500563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8 w 11"/>
                <a:gd name="T3" fmla="*/ 12 h 12"/>
                <a:gd name="T4" fmla="*/ 2 w 11"/>
                <a:gd name="T5" fmla="*/ 8 h 12"/>
                <a:gd name="T6" fmla="*/ 3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8"/>
                    <a:pt x="8" y="12"/>
                    <a:pt x="8" y="12"/>
                  </a:cubicBezTo>
                  <a:cubicBezTo>
                    <a:pt x="8" y="12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110"/>
            <p:cNvSpPr>
              <a:spLocks/>
            </p:cNvSpPr>
            <p:nvPr userDrawn="1"/>
          </p:nvSpPr>
          <p:spPr bwMode="auto">
            <a:xfrm>
              <a:off x="6865939" y="4492625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111"/>
            <p:cNvSpPr>
              <a:spLocks/>
            </p:cNvSpPr>
            <p:nvPr userDrawn="1"/>
          </p:nvSpPr>
          <p:spPr bwMode="auto">
            <a:xfrm>
              <a:off x="6808789" y="4489450"/>
              <a:ext cx="73025" cy="31750"/>
            </a:xfrm>
            <a:custGeom>
              <a:avLst/>
              <a:gdLst>
                <a:gd name="T0" fmla="*/ 1 w 46"/>
                <a:gd name="T1" fmla="*/ 20 h 20"/>
                <a:gd name="T2" fmla="*/ 46 w 46"/>
                <a:gd name="T3" fmla="*/ 0 h 20"/>
                <a:gd name="T4" fmla="*/ 45 w 46"/>
                <a:gd name="T5" fmla="*/ 0 h 20"/>
                <a:gd name="T6" fmla="*/ 0 w 46"/>
                <a:gd name="T7" fmla="*/ 20 h 20"/>
                <a:gd name="T8" fmla="*/ 1 w 46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0">
                  <a:moveTo>
                    <a:pt x="1" y="20"/>
                  </a:moveTo>
                  <a:cubicBezTo>
                    <a:pt x="16" y="15"/>
                    <a:pt x="31" y="8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1" y="7"/>
                    <a:pt x="16" y="14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112"/>
            <p:cNvSpPr>
              <a:spLocks/>
            </p:cNvSpPr>
            <p:nvPr userDrawn="1"/>
          </p:nvSpPr>
          <p:spPr bwMode="auto">
            <a:xfrm>
              <a:off x="6896101" y="4486275"/>
              <a:ext cx="17463" cy="20638"/>
            </a:xfrm>
            <a:custGeom>
              <a:avLst/>
              <a:gdLst>
                <a:gd name="T0" fmla="*/ 9 w 11"/>
                <a:gd name="T1" fmla="*/ 5 h 13"/>
                <a:gd name="T2" fmla="*/ 9 w 11"/>
                <a:gd name="T3" fmla="*/ 13 h 13"/>
                <a:gd name="T4" fmla="*/ 2 w 11"/>
                <a:gd name="T5" fmla="*/ 9 h 13"/>
                <a:gd name="T6" fmla="*/ 2 w 11"/>
                <a:gd name="T7" fmla="*/ 1 h 13"/>
                <a:gd name="T8" fmla="*/ 9 w 11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9" y="5"/>
                  </a:moveTo>
                  <a:cubicBezTo>
                    <a:pt x="11" y="8"/>
                    <a:pt x="9" y="13"/>
                    <a:pt x="9" y="13"/>
                  </a:cubicBezTo>
                  <a:cubicBezTo>
                    <a:pt x="9" y="13"/>
                    <a:pt x="4" y="12"/>
                    <a:pt x="2" y="9"/>
                  </a:cubicBezTo>
                  <a:cubicBezTo>
                    <a:pt x="0" y="6"/>
                    <a:pt x="1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113"/>
            <p:cNvSpPr>
              <a:spLocks/>
            </p:cNvSpPr>
            <p:nvPr userDrawn="1"/>
          </p:nvSpPr>
          <p:spPr bwMode="auto">
            <a:xfrm>
              <a:off x="6892926" y="4479925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2 w 8"/>
                <a:gd name="T3" fmla="*/ 8 h 8"/>
                <a:gd name="T4" fmla="*/ 0 w 8"/>
                <a:gd name="T5" fmla="*/ 2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114"/>
            <p:cNvSpPr>
              <a:spLocks/>
            </p:cNvSpPr>
            <p:nvPr userDrawn="1"/>
          </p:nvSpPr>
          <p:spPr bwMode="auto">
            <a:xfrm>
              <a:off x="6919914" y="4473575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8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115"/>
            <p:cNvSpPr>
              <a:spLocks/>
            </p:cNvSpPr>
            <p:nvPr userDrawn="1"/>
          </p:nvSpPr>
          <p:spPr bwMode="auto">
            <a:xfrm>
              <a:off x="6915151" y="4465638"/>
              <a:ext cx="14288" cy="14288"/>
            </a:xfrm>
            <a:custGeom>
              <a:avLst/>
              <a:gdLst>
                <a:gd name="T0" fmla="*/ 9 w 9"/>
                <a:gd name="T1" fmla="*/ 6 h 9"/>
                <a:gd name="T2" fmla="*/ 3 w 9"/>
                <a:gd name="T3" fmla="*/ 9 h 9"/>
                <a:gd name="T4" fmla="*/ 0 w 9"/>
                <a:gd name="T5" fmla="*/ 3 h 9"/>
                <a:gd name="T6" fmla="*/ 6 w 9"/>
                <a:gd name="T7" fmla="*/ 0 h 9"/>
                <a:gd name="T8" fmla="*/ 9 w 9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6"/>
                  </a:moveTo>
                  <a:lnTo>
                    <a:pt x="3" y="9"/>
                  </a:lnTo>
                  <a:lnTo>
                    <a:pt x="0" y="3"/>
                  </a:lnTo>
                  <a:lnTo>
                    <a:pt x="6" y="0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116"/>
            <p:cNvSpPr>
              <a:spLocks/>
            </p:cNvSpPr>
            <p:nvPr userDrawn="1"/>
          </p:nvSpPr>
          <p:spPr bwMode="auto">
            <a:xfrm>
              <a:off x="6943726" y="4459288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8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1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117"/>
            <p:cNvSpPr>
              <a:spLocks/>
            </p:cNvSpPr>
            <p:nvPr userDrawn="1"/>
          </p:nvSpPr>
          <p:spPr bwMode="auto">
            <a:xfrm>
              <a:off x="6938964" y="44529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118"/>
            <p:cNvSpPr>
              <a:spLocks/>
            </p:cNvSpPr>
            <p:nvPr userDrawn="1"/>
          </p:nvSpPr>
          <p:spPr bwMode="auto">
            <a:xfrm>
              <a:off x="6884989" y="4448175"/>
              <a:ext cx="68263" cy="39688"/>
            </a:xfrm>
            <a:custGeom>
              <a:avLst/>
              <a:gdLst>
                <a:gd name="T0" fmla="*/ 0 w 43"/>
                <a:gd name="T1" fmla="*/ 25 h 25"/>
                <a:gd name="T2" fmla="*/ 43 w 43"/>
                <a:gd name="T3" fmla="*/ 0 h 25"/>
                <a:gd name="T4" fmla="*/ 43 w 43"/>
                <a:gd name="T5" fmla="*/ 0 h 25"/>
                <a:gd name="T6" fmla="*/ 0 w 43"/>
                <a:gd name="T7" fmla="*/ 24 h 25"/>
                <a:gd name="T8" fmla="*/ 0 w 43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5">
                  <a:moveTo>
                    <a:pt x="0" y="25"/>
                  </a:moveTo>
                  <a:cubicBezTo>
                    <a:pt x="15" y="18"/>
                    <a:pt x="29" y="9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9" y="9"/>
                    <a:pt x="15" y="17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119"/>
            <p:cNvSpPr>
              <a:spLocks/>
            </p:cNvSpPr>
            <p:nvPr userDrawn="1"/>
          </p:nvSpPr>
          <p:spPr bwMode="auto">
            <a:xfrm>
              <a:off x="6969126" y="4443413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120"/>
            <p:cNvSpPr>
              <a:spLocks/>
            </p:cNvSpPr>
            <p:nvPr userDrawn="1"/>
          </p:nvSpPr>
          <p:spPr bwMode="auto">
            <a:xfrm>
              <a:off x="6964364" y="4435475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3 w 8"/>
                <a:gd name="T3" fmla="*/ 9 h 9"/>
                <a:gd name="T4" fmla="*/ 0 w 8"/>
                <a:gd name="T5" fmla="*/ 4 h 9"/>
                <a:gd name="T6" fmla="*/ 5 w 8"/>
                <a:gd name="T7" fmla="*/ 0 h 9"/>
                <a:gd name="T8" fmla="*/ 8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6" y="7"/>
                    <a:pt x="5" y="8"/>
                    <a:pt x="3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2"/>
                    <a:pt x="5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121"/>
            <p:cNvSpPr>
              <a:spLocks/>
            </p:cNvSpPr>
            <p:nvPr userDrawn="1"/>
          </p:nvSpPr>
          <p:spPr bwMode="auto">
            <a:xfrm>
              <a:off x="6991351" y="4427538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3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122"/>
            <p:cNvSpPr>
              <a:spLocks/>
            </p:cNvSpPr>
            <p:nvPr userDrawn="1"/>
          </p:nvSpPr>
          <p:spPr bwMode="auto">
            <a:xfrm>
              <a:off x="6985001" y="4421188"/>
              <a:ext cx="14288" cy="12700"/>
            </a:xfrm>
            <a:custGeom>
              <a:avLst/>
              <a:gdLst>
                <a:gd name="T0" fmla="*/ 9 w 9"/>
                <a:gd name="T1" fmla="*/ 5 h 8"/>
                <a:gd name="T2" fmla="*/ 4 w 9"/>
                <a:gd name="T3" fmla="*/ 8 h 8"/>
                <a:gd name="T4" fmla="*/ 0 w 9"/>
                <a:gd name="T5" fmla="*/ 3 h 8"/>
                <a:gd name="T6" fmla="*/ 5 w 9"/>
                <a:gd name="T7" fmla="*/ 0 h 8"/>
                <a:gd name="T8" fmla="*/ 9 w 9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5"/>
                  </a:moveTo>
                  <a:cubicBezTo>
                    <a:pt x="7" y="6"/>
                    <a:pt x="6" y="7"/>
                    <a:pt x="4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lnTo>
                    <a:pt x="9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123"/>
            <p:cNvSpPr>
              <a:spLocks/>
            </p:cNvSpPr>
            <p:nvPr userDrawn="1"/>
          </p:nvSpPr>
          <p:spPr bwMode="auto">
            <a:xfrm>
              <a:off x="7011989" y="4411663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0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7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124"/>
            <p:cNvSpPr>
              <a:spLocks/>
            </p:cNvSpPr>
            <p:nvPr userDrawn="1"/>
          </p:nvSpPr>
          <p:spPr bwMode="auto">
            <a:xfrm>
              <a:off x="7007226" y="440531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3 h 8"/>
                <a:gd name="T6" fmla="*/ 5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125"/>
            <p:cNvSpPr>
              <a:spLocks/>
            </p:cNvSpPr>
            <p:nvPr userDrawn="1"/>
          </p:nvSpPr>
          <p:spPr bwMode="auto">
            <a:xfrm>
              <a:off x="6956426" y="4398963"/>
              <a:ext cx="65088" cy="47625"/>
            </a:xfrm>
            <a:custGeom>
              <a:avLst/>
              <a:gdLst>
                <a:gd name="T0" fmla="*/ 1 w 41"/>
                <a:gd name="T1" fmla="*/ 30 h 30"/>
                <a:gd name="T2" fmla="*/ 41 w 41"/>
                <a:gd name="T3" fmla="*/ 1 h 30"/>
                <a:gd name="T4" fmla="*/ 40 w 41"/>
                <a:gd name="T5" fmla="*/ 0 h 30"/>
                <a:gd name="T6" fmla="*/ 0 w 41"/>
                <a:gd name="T7" fmla="*/ 29 h 30"/>
                <a:gd name="T8" fmla="*/ 1 w 41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0">
                  <a:moveTo>
                    <a:pt x="1" y="30"/>
                  </a:moveTo>
                  <a:cubicBezTo>
                    <a:pt x="15" y="21"/>
                    <a:pt x="28" y="11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8" y="10"/>
                    <a:pt x="14" y="20"/>
                    <a:pt x="0" y="29"/>
                  </a:cubicBezTo>
                  <a:cubicBezTo>
                    <a:pt x="1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126"/>
            <p:cNvSpPr>
              <a:spLocks/>
            </p:cNvSpPr>
            <p:nvPr userDrawn="1"/>
          </p:nvSpPr>
          <p:spPr bwMode="auto">
            <a:xfrm>
              <a:off x="7035801" y="4392613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0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7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127"/>
            <p:cNvSpPr>
              <a:spLocks/>
            </p:cNvSpPr>
            <p:nvPr userDrawn="1"/>
          </p:nvSpPr>
          <p:spPr bwMode="auto">
            <a:xfrm>
              <a:off x="7031039" y="438626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4 w 8"/>
                <a:gd name="T3" fmla="*/ 8 h 8"/>
                <a:gd name="T4" fmla="*/ 0 w 8"/>
                <a:gd name="T5" fmla="*/ 4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128"/>
            <p:cNvSpPr>
              <a:spLocks/>
            </p:cNvSpPr>
            <p:nvPr userDrawn="1"/>
          </p:nvSpPr>
          <p:spPr bwMode="auto">
            <a:xfrm>
              <a:off x="7056439" y="4375150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1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129"/>
            <p:cNvSpPr>
              <a:spLocks/>
            </p:cNvSpPr>
            <p:nvPr userDrawn="1"/>
          </p:nvSpPr>
          <p:spPr bwMode="auto">
            <a:xfrm>
              <a:off x="7051676" y="4368800"/>
              <a:ext cx="12700" cy="14288"/>
            </a:xfrm>
            <a:custGeom>
              <a:avLst/>
              <a:gdLst>
                <a:gd name="T0" fmla="*/ 8 w 8"/>
                <a:gd name="T1" fmla="*/ 4 h 9"/>
                <a:gd name="T2" fmla="*/ 4 w 8"/>
                <a:gd name="T3" fmla="*/ 9 h 9"/>
                <a:gd name="T4" fmla="*/ 0 w 8"/>
                <a:gd name="T5" fmla="*/ 4 h 9"/>
                <a:gd name="T6" fmla="*/ 4 w 8"/>
                <a:gd name="T7" fmla="*/ 0 h 9"/>
                <a:gd name="T8" fmla="*/ 8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cubicBezTo>
                    <a:pt x="7" y="6"/>
                    <a:pt x="5" y="7"/>
                    <a:pt x="4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130"/>
            <p:cNvSpPr>
              <a:spLocks/>
            </p:cNvSpPr>
            <p:nvPr userDrawn="1"/>
          </p:nvSpPr>
          <p:spPr bwMode="auto">
            <a:xfrm>
              <a:off x="7077076" y="4357688"/>
              <a:ext cx="19050" cy="17463"/>
            </a:xfrm>
            <a:custGeom>
              <a:avLst/>
              <a:gdLst>
                <a:gd name="T0" fmla="*/ 9 w 12"/>
                <a:gd name="T1" fmla="*/ 3 h 11"/>
                <a:gd name="T2" fmla="*/ 11 w 12"/>
                <a:gd name="T3" fmla="*/ 11 h 11"/>
                <a:gd name="T4" fmla="*/ 3 w 12"/>
                <a:gd name="T5" fmla="*/ 9 h 11"/>
                <a:gd name="T6" fmla="*/ 2 w 12"/>
                <a:gd name="T7" fmla="*/ 1 h 11"/>
                <a:gd name="T8" fmla="*/ 9 w 12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9" y="3"/>
                  </a:moveTo>
                  <a:cubicBezTo>
                    <a:pt x="12" y="6"/>
                    <a:pt x="11" y="11"/>
                    <a:pt x="11" y="11"/>
                  </a:cubicBezTo>
                  <a:cubicBezTo>
                    <a:pt x="11" y="11"/>
                    <a:pt x="6" y="11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7" y="0"/>
                    <a:pt x="9" y="3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131"/>
            <p:cNvSpPr>
              <a:spLocks/>
            </p:cNvSpPr>
            <p:nvPr userDrawn="1"/>
          </p:nvSpPr>
          <p:spPr bwMode="auto">
            <a:xfrm>
              <a:off x="7070726" y="4351338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4 h 8"/>
                <a:gd name="T6" fmla="*/ 5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132"/>
            <p:cNvSpPr>
              <a:spLocks/>
            </p:cNvSpPr>
            <p:nvPr userDrawn="1"/>
          </p:nvSpPr>
          <p:spPr bwMode="auto">
            <a:xfrm>
              <a:off x="7024689" y="4344988"/>
              <a:ext cx="60325" cy="52388"/>
            </a:xfrm>
            <a:custGeom>
              <a:avLst/>
              <a:gdLst>
                <a:gd name="T0" fmla="*/ 0 w 38"/>
                <a:gd name="T1" fmla="*/ 33 h 33"/>
                <a:gd name="T2" fmla="*/ 38 w 38"/>
                <a:gd name="T3" fmla="*/ 1 h 33"/>
                <a:gd name="T4" fmla="*/ 37 w 38"/>
                <a:gd name="T5" fmla="*/ 0 h 33"/>
                <a:gd name="T6" fmla="*/ 0 w 38"/>
                <a:gd name="T7" fmla="*/ 32 h 33"/>
                <a:gd name="T8" fmla="*/ 0 w 38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0" y="33"/>
                  </a:moveTo>
                  <a:cubicBezTo>
                    <a:pt x="13" y="23"/>
                    <a:pt x="26" y="12"/>
                    <a:pt x="38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5" y="11"/>
                    <a:pt x="13" y="2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133"/>
            <p:cNvSpPr>
              <a:spLocks/>
            </p:cNvSpPr>
            <p:nvPr userDrawn="1"/>
          </p:nvSpPr>
          <p:spPr bwMode="auto">
            <a:xfrm>
              <a:off x="7099301" y="4335463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11 w 11"/>
                <a:gd name="T3" fmla="*/ 11 h 12"/>
                <a:gd name="T4" fmla="*/ 3 w 11"/>
                <a:gd name="T5" fmla="*/ 9 h 12"/>
                <a:gd name="T6" fmla="*/ 1 w 11"/>
                <a:gd name="T7" fmla="*/ 2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134"/>
            <p:cNvSpPr>
              <a:spLocks/>
            </p:cNvSpPr>
            <p:nvPr userDrawn="1"/>
          </p:nvSpPr>
          <p:spPr bwMode="auto">
            <a:xfrm>
              <a:off x="7092951" y="4330700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4 h 8"/>
                <a:gd name="T6" fmla="*/ 4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135"/>
            <p:cNvSpPr>
              <a:spLocks/>
            </p:cNvSpPr>
            <p:nvPr userDrawn="1"/>
          </p:nvSpPr>
          <p:spPr bwMode="auto">
            <a:xfrm>
              <a:off x="7118351" y="4316413"/>
              <a:ext cx="17463" cy="19050"/>
            </a:xfrm>
            <a:custGeom>
              <a:avLst/>
              <a:gdLst>
                <a:gd name="T0" fmla="*/ 9 w 11"/>
                <a:gd name="T1" fmla="*/ 3 h 12"/>
                <a:gd name="T2" fmla="*/ 11 w 11"/>
                <a:gd name="T3" fmla="*/ 11 h 12"/>
                <a:gd name="T4" fmla="*/ 3 w 11"/>
                <a:gd name="T5" fmla="*/ 9 h 12"/>
                <a:gd name="T6" fmla="*/ 1 w 11"/>
                <a:gd name="T7" fmla="*/ 2 h 12"/>
                <a:gd name="T8" fmla="*/ 9 w 11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3"/>
                  </a:moveTo>
                  <a:cubicBezTo>
                    <a:pt x="11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3" y="0"/>
                    <a:pt x="6" y="1"/>
                    <a:pt x="9" y="3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136"/>
            <p:cNvSpPr>
              <a:spLocks/>
            </p:cNvSpPr>
            <p:nvPr userDrawn="1"/>
          </p:nvSpPr>
          <p:spPr bwMode="auto">
            <a:xfrm>
              <a:off x="7112001" y="4311650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137"/>
            <p:cNvSpPr>
              <a:spLocks/>
            </p:cNvSpPr>
            <p:nvPr userDrawn="1"/>
          </p:nvSpPr>
          <p:spPr bwMode="auto">
            <a:xfrm>
              <a:off x="7135814" y="4297363"/>
              <a:ext cx="19050" cy="17463"/>
            </a:xfrm>
            <a:custGeom>
              <a:avLst/>
              <a:gdLst>
                <a:gd name="T0" fmla="*/ 9 w 12"/>
                <a:gd name="T1" fmla="*/ 3 h 11"/>
                <a:gd name="T2" fmla="*/ 11 w 12"/>
                <a:gd name="T3" fmla="*/ 10 h 11"/>
                <a:gd name="T4" fmla="*/ 4 w 12"/>
                <a:gd name="T5" fmla="*/ 9 h 11"/>
                <a:gd name="T6" fmla="*/ 2 w 12"/>
                <a:gd name="T7" fmla="*/ 1 h 11"/>
                <a:gd name="T8" fmla="*/ 9 w 12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9" y="3"/>
                  </a:moveTo>
                  <a:cubicBezTo>
                    <a:pt x="12" y="5"/>
                    <a:pt x="11" y="10"/>
                    <a:pt x="11" y="10"/>
                  </a:cubicBezTo>
                  <a:cubicBezTo>
                    <a:pt x="11" y="10"/>
                    <a:pt x="7" y="11"/>
                    <a:pt x="4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6" y="0"/>
                    <a:pt x="9" y="3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138"/>
            <p:cNvSpPr>
              <a:spLocks/>
            </p:cNvSpPr>
            <p:nvPr userDrawn="1"/>
          </p:nvSpPr>
          <p:spPr bwMode="auto">
            <a:xfrm>
              <a:off x="7129464" y="4291013"/>
              <a:ext cx="14288" cy="14288"/>
            </a:xfrm>
            <a:custGeom>
              <a:avLst/>
              <a:gdLst>
                <a:gd name="T0" fmla="*/ 9 w 9"/>
                <a:gd name="T1" fmla="*/ 4 h 9"/>
                <a:gd name="T2" fmla="*/ 5 w 9"/>
                <a:gd name="T3" fmla="*/ 9 h 9"/>
                <a:gd name="T4" fmla="*/ 0 w 9"/>
                <a:gd name="T5" fmla="*/ 5 h 9"/>
                <a:gd name="T6" fmla="*/ 4 w 9"/>
                <a:gd name="T7" fmla="*/ 0 h 9"/>
                <a:gd name="T8" fmla="*/ 9 w 9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lnTo>
                    <a:pt x="5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139"/>
            <p:cNvSpPr>
              <a:spLocks/>
            </p:cNvSpPr>
            <p:nvPr userDrawn="1"/>
          </p:nvSpPr>
          <p:spPr bwMode="auto">
            <a:xfrm>
              <a:off x="7086601" y="4284663"/>
              <a:ext cx="55563" cy="58738"/>
            </a:xfrm>
            <a:custGeom>
              <a:avLst/>
              <a:gdLst>
                <a:gd name="T0" fmla="*/ 1 w 35"/>
                <a:gd name="T1" fmla="*/ 37 h 37"/>
                <a:gd name="T2" fmla="*/ 35 w 35"/>
                <a:gd name="T3" fmla="*/ 1 h 37"/>
                <a:gd name="T4" fmla="*/ 34 w 35"/>
                <a:gd name="T5" fmla="*/ 0 h 37"/>
                <a:gd name="T6" fmla="*/ 0 w 35"/>
                <a:gd name="T7" fmla="*/ 36 h 37"/>
                <a:gd name="T8" fmla="*/ 1 w 35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7">
                  <a:moveTo>
                    <a:pt x="1" y="37"/>
                  </a:moveTo>
                  <a:cubicBezTo>
                    <a:pt x="13" y="25"/>
                    <a:pt x="24" y="13"/>
                    <a:pt x="35" y="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4" y="13"/>
                    <a:pt x="12" y="25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140"/>
            <p:cNvSpPr>
              <a:spLocks/>
            </p:cNvSpPr>
            <p:nvPr userDrawn="1"/>
          </p:nvSpPr>
          <p:spPr bwMode="auto">
            <a:xfrm>
              <a:off x="6375401" y="3924300"/>
              <a:ext cx="15875" cy="20638"/>
            </a:xfrm>
            <a:custGeom>
              <a:avLst/>
              <a:gdLst>
                <a:gd name="T0" fmla="*/ 8 w 10"/>
                <a:gd name="T1" fmla="*/ 9 h 13"/>
                <a:gd name="T2" fmla="*/ 2 w 10"/>
                <a:gd name="T3" fmla="*/ 13 h 13"/>
                <a:gd name="T4" fmla="*/ 2 w 10"/>
                <a:gd name="T5" fmla="*/ 5 h 13"/>
                <a:gd name="T6" fmla="*/ 8 w 10"/>
                <a:gd name="T7" fmla="*/ 2 h 13"/>
                <a:gd name="T8" fmla="*/ 8 w 10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9"/>
                  </a:moveTo>
                  <a:cubicBezTo>
                    <a:pt x="6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3" y="2"/>
                    <a:pt x="6" y="0"/>
                    <a:pt x="8" y="2"/>
                  </a:cubicBezTo>
                  <a:cubicBezTo>
                    <a:pt x="10" y="3"/>
                    <a:pt x="10" y="6"/>
                    <a:pt x="8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141"/>
            <p:cNvSpPr>
              <a:spLocks/>
            </p:cNvSpPr>
            <p:nvPr userDrawn="1"/>
          </p:nvSpPr>
          <p:spPr bwMode="auto">
            <a:xfrm>
              <a:off x="6383339" y="3917950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3" y="7"/>
                    <a:pt x="2" y="6"/>
                    <a:pt x="0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6" y="2"/>
                    <a:pt x="8" y="3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142"/>
            <p:cNvSpPr>
              <a:spLocks/>
            </p:cNvSpPr>
            <p:nvPr userDrawn="1"/>
          </p:nvSpPr>
          <p:spPr bwMode="auto">
            <a:xfrm>
              <a:off x="6397626" y="393858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2 w 10"/>
                <a:gd name="T5" fmla="*/ 4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2" y="4"/>
                  </a:cubicBezTo>
                  <a:cubicBezTo>
                    <a:pt x="4" y="1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143"/>
            <p:cNvSpPr>
              <a:spLocks/>
            </p:cNvSpPr>
            <p:nvPr userDrawn="1"/>
          </p:nvSpPr>
          <p:spPr bwMode="auto">
            <a:xfrm>
              <a:off x="6405564" y="3930650"/>
              <a:ext cx="12700" cy="14288"/>
            </a:xfrm>
            <a:custGeom>
              <a:avLst/>
              <a:gdLst>
                <a:gd name="T0" fmla="*/ 5 w 8"/>
                <a:gd name="T1" fmla="*/ 9 h 9"/>
                <a:gd name="T2" fmla="*/ 0 w 8"/>
                <a:gd name="T3" fmla="*/ 6 h 9"/>
                <a:gd name="T4" fmla="*/ 3 w 8"/>
                <a:gd name="T5" fmla="*/ 0 h 9"/>
                <a:gd name="T6" fmla="*/ 8 w 8"/>
                <a:gd name="T7" fmla="*/ 3 h 9"/>
                <a:gd name="T8" fmla="*/ 5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9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144"/>
            <p:cNvSpPr>
              <a:spLocks/>
            </p:cNvSpPr>
            <p:nvPr userDrawn="1"/>
          </p:nvSpPr>
          <p:spPr bwMode="auto">
            <a:xfrm>
              <a:off x="6419851" y="3951288"/>
              <a:ext cx="17463" cy="19050"/>
            </a:xfrm>
            <a:custGeom>
              <a:avLst/>
              <a:gdLst>
                <a:gd name="T0" fmla="*/ 9 w 11"/>
                <a:gd name="T1" fmla="*/ 8 h 12"/>
                <a:gd name="T2" fmla="*/ 3 w 11"/>
                <a:gd name="T3" fmla="*/ 12 h 12"/>
                <a:gd name="T4" fmla="*/ 2 w 11"/>
                <a:gd name="T5" fmla="*/ 4 h 12"/>
                <a:gd name="T6" fmla="*/ 9 w 11"/>
                <a:gd name="T7" fmla="*/ 1 h 12"/>
                <a:gd name="T8" fmla="*/ 9 w 11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4"/>
                  </a:cubicBezTo>
                  <a:cubicBezTo>
                    <a:pt x="4" y="1"/>
                    <a:pt x="7" y="0"/>
                    <a:pt x="9" y="1"/>
                  </a:cubicBezTo>
                  <a:cubicBezTo>
                    <a:pt x="11" y="2"/>
                    <a:pt x="11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145"/>
            <p:cNvSpPr>
              <a:spLocks/>
            </p:cNvSpPr>
            <p:nvPr userDrawn="1"/>
          </p:nvSpPr>
          <p:spPr bwMode="auto">
            <a:xfrm>
              <a:off x="6427789" y="394335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7" y="2"/>
                    <a:pt x="8" y="3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146"/>
            <p:cNvSpPr>
              <a:spLocks/>
            </p:cNvSpPr>
            <p:nvPr userDrawn="1"/>
          </p:nvSpPr>
          <p:spPr bwMode="auto">
            <a:xfrm>
              <a:off x="6381751" y="3913188"/>
              <a:ext cx="66675" cy="39688"/>
            </a:xfrm>
            <a:custGeom>
              <a:avLst/>
              <a:gdLst>
                <a:gd name="T0" fmla="*/ 0 w 42"/>
                <a:gd name="T1" fmla="*/ 1 h 25"/>
                <a:gd name="T2" fmla="*/ 41 w 42"/>
                <a:gd name="T3" fmla="*/ 25 h 25"/>
                <a:gd name="T4" fmla="*/ 42 w 42"/>
                <a:gd name="T5" fmla="*/ 24 h 25"/>
                <a:gd name="T6" fmla="*/ 1 w 42"/>
                <a:gd name="T7" fmla="*/ 0 h 25"/>
                <a:gd name="T8" fmla="*/ 0 w 42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5">
                  <a:moveTo>
                    <a:pt x="0" y="1"/>
                  </a:moveTo>
                  <a:cubicBezTo>
                    <a:pt x="13" y="9"/>
                    <a:pt x="27" y="17"/>
                    <a:pt x="41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28" y="17"/>
                    <a:pt x="14" y="9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147"/>
            <p:cNvSpPr>
              <a:spLocks/>
            </p:cNvSpPr>
            <p:nvPr userDrawn="1"/>
          </p:nvSpPr>
          <p:spPr bwMode="auto">
            <a:xfrm>
              <a:off x="6446839" y="396398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148"/>
            <p:cNvSpPr>
              <a:spLocks/>
            </p:cNvSpPr>
            <p:nvPr userDrawn="1"/>
          </p:nvSpPr>
          <p:spPr bwMode="auto">
            <a:xfrm>
              <a:off x="6454776" y="3957638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2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149"/>
            <p:cNvSpPr>
              <a:spLocks/>
            </p:cNvSpPr>
            <p:nvPr userDrawn="1"/>
          </p:nvSpPr>
          <p:spPr bwMode="auto">
            <a:xfrm>
              <a:off x="6470651" y="3975100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8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8"/>
                    <a:pt x="1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150"/>
            <p:cNvSpPr>
              <a:spLocks/>
            </p:cNvSpPr>
            <p:nvPr userDrawn="1"/>
          </p:nvSpPr>
          <p:spPr bwMode="auto">
            <a:xfrm>
              <a:off x="6477001" y="396875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151"/>
            <p:cNvSpPr>
              <a:spLocks/>
            </p:cNvSpPr>
            <p:nvPr userDrawn="1"/>
          </p:nvSpPr>
          <p:spPr bwMode="auto">
            <a:xfrm>
              <a:off x="6494464" y="3986213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1"/>
                    <a:pt x="2" y="13"/>
                    <a:pt x="2" y="13"/>
                  </a:cubicBezTo>
                  <a:cubicBezTo>
                    <a:pt x="2" y="13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152"/>
            <p:cNvSpPr>
              <a:spLocks/>
            </p:cNvSpPr>
            <p:nvPr userDrawn="1"/>
          </p:nvSpPr>
          <p:spPr bwMode="auto">
            <a:xfrm>
              <a:off x="6500814" y="3978275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154"/>
            <p:cNvSpPr>
              <a:spLocks/>
            </p:cNvSpPr>
            <p:nvPr userDrawn="1"/>
          </p:nvSpPr>
          <p:spPr bwMode="auto">
            <a:xfrm>
              <a:off x="6451601" y="3952875"/>
              <a:ext cx="68263" cy="33338"/>
            </a:xfrm>
            <a:custGeom>
              <a:avLst/>
              <a:gdLst>
                <a:gd name="T0" fmla="*/ 0 w 43"/>
                <a:gd name="T1" fmla="*/ 1 h 21"/>
                <a:gd name="T2" fmla="*/ 43 w 43"/>
                <a:gd name="T3" fmla="*/ 21 h 21"/>
                <a:gd name="T4" fmla="*/ 43 w 43"/>
                <a:gd name="T5" fmla="*/ 20 h 21"/>
                <a:gd name="T6" fmla="*/ 0 w 43"/>
                <a:gd name="T7" fmla="*/ 0 h 21"/>
                <a:gd name="T8" fmla="*/ 0 w 4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1">
                  <a:moveTo>
                    <a:pt x="0" y="1"/>
                  </a:moveTo>
                  <a:cubicBezTo>
                    <a:pt x="14" y="8"/>
                    <a:pt x="28" y="15"/>
                    <a:pt x="43" y="21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29" y="14"/>
                    <a:pt x="14" y="7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155"/>
            <p:cNvSpPr>
              <a:spLocks/>
            </p:cNvSpPr>
            <p:nvPr userDrawn="1"/>
          </p:nvSpPr>
          <p:spPr bwMode="auto">
            <a:xfrm>
              <a:off x="6521451" y="3997325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156"/>
            <p:cNvSpPr>
              <a:spLocks/>
            </p:cNvSpPr>
            <p:nvPr userDrawn="1"/>
          </p:nvSpPr>
          <p:spPr bwMode="auto">
            <a:xfrm>
              <a:off x="6527801" y="3990975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157"/>
            <p:cNvSpPr>
              <a:spLocks/>
            </p:cNvSpPr>
            <p:nvPr userDrawn="1"/>
          </p:nvSpPr>
          <p:spPr bwMode="auto">
            <a:xfrm>
              <a:off x="6545264" y="40068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158"/>
            <p:cNvSpPr>
              <a:spLocks/>
            </p:cNvSpPr>
            <p:nvPr userDrawn="1"/>
          </p:nvSpPr>
          <p:spPr bwMode="auto">
            <a:xfrm>
              <a:off x="6551614" y="400050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cubicBezTo>
                    <a:pt x="4" y="7"/>
                    <a:pt x="2" y="6"/>
                    <a:pt x="0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6" y="1"/>
                    <a:pt x="8" y="2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159"/>
            <p:cNvSpPr>
              <a:spLocks/>
            </p:cNvSpPr>
            <p:nvPr userDrawn="1"/>
          </p:nvSpPr>
          <p:spPr bwMode="auto">
            <a:xfrm>
              <a:off x="6570664" y="4016375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2 w 9"/>
                <a:gd name="T3" fmla="*/ 13 h 13"/>
                <a:gd name="T4" fmla="*/ 1 w 9"/>
                <a:gd name="T5" fmla="*/ 5 h 13"/>
                <a:gd name="T6" fmla="*/ 7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2" y="13"/>
                    <a:pt x="2" y="13"/>
                  </a:cubicBezTo>
                  <a:cubicBezTo>
                    <a:pt x="2" y="13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160"/>
            <p:cNvSpPr>
              <a:spLocks/>
            </p:cNvSpPr>
            <p:nvPr userDrawn="1"/>
          </p:nvSpPr>
          <p:spPr bwMode="auto">
            <a:xfrm>
              <a:off x="6575426" y="4008438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161"/>
            <p:cNvSpPr>
              <a:spLocks/>
            </p:cNvSpPr>
            <p:nvPr userDrawn="1"/>
          </p:nvSpPr>
          <p:spPr bwMode="auto">
            <a:xfrm>
              <a:off x="6524626" y="3986213"/>
              <a:ext cx="71438" cy="30163"/>
            </a:xfrm>
            <a:custGeom>
              <a:avLst/>
              <a:gdLst>
                <a:gd name="T0" fmla="*/ 0 w 45"/>
                <a:gd name="T1" fmla="*/ 1 h 19"/>
                <a:gd name="T2" fmla="*/ 22 w 45"/>
                <a:gd name="T3" fmla="*/ 10 h 19"/>
                <a:gd name="T4" fmla="*/ 22 w 45"/>
                <a:gd name="T5" fmla="*/ 10 h 19"/>
                <a:gd name="T6" fmla="*/ 44 w 45"/>
                <a:gd name="T7" fmla="*/ 19 h 19"/>
                <a:gd name="T8" fmla="*/ 45 w 45"/>
                <a:gd name="T9" fmla="*/ 18 h 19"/>
                <a:gd name="T10" fmla="*/ 22 w 45"/>
                <a:gd name="T11" fmla="*/ 9 h 19"/>
                <a:gd name="T12" fmla="*/ 22 w 45"/>
                <a:gd name="T13" fmla="*/ 10 h 19"/>
                <a:gd name="T14" fmla="*/ 22 w 45"/>
                <a:gd name="T15" fmla="*/ 9 h 19"/>
                <a:gd name="T16" fmla="*/ 0 w 45"/>
                <a:gd name="T17" fmla="*/ 0 h 19"/>
                <a:gd name="T18" fmla="*/ 0 w 45"/>
                <a:gd name="T1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19">
                  <a:moveTo>
                    <a:pt x="0" y="1"/>
                  </a:moveTo>
                  <a:cubicBezTo>
                    <a:pt x="7" y="4"/>
                    <a:pt x="15" y="7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5" y="6"/>
                    <a:pt x="7" y="4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162"/>
            <p:cNvSpPr>
              <a:spLocks/>
            </p:cNvSpPr>
            <p:nvPr userDrawn="1"/>
          </p:nvSpPr>
          <p:spPr bwMode="auto">
            <a:xfrm>
              <a:off x="6597651" y="402590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163"/>
            <p:cNvSpPr>
              <a:spLocks/>
            </p:cNvSpPr>
            <p:nvPr userDrawn="1"/>
          </p:nvSpPr>
          <p:spPr bwMode="auto">
            <a:xfrm>
              <a:off x="6604001" y="401955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164"/>
            <p:cNvSpPr>
              <a:spLocks/>
            </p:cNvSpPr>
            <p:nvPr userDrawn="1"/>
          </p:nvSpPr>
          <p:spPr bwMode="auto">
            <a:xfrm>
              <a:off x="6623051" y="40338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9" y="2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165"/>
            <p:cNvSpPr>
              <a:spLocks/>
            </p:cNvSpPr>
            <p:nvPr userDrawn="1"/>
          </p:nvSpPr>
          <p:spPr bwMode="auto">
            <a:xfrm>
              <a:off x="6627814" y="4027488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6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166"/>
            <p:cNvSpPr>
              <a:spLocks/>
            </p:cNvSpPr>
            <p:nvPr userDrawn="1"/>
          </p:nvSpPr>
          <p:spPr bwMode="auto">
            <a:xfrm>
              <a:off x="6646864" y="40417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2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9"/>
                    <a:pt x="2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167"/>
            <p:cNvSpPr>
              <a:spLocks/>
            </p:cNvSpPr>
            <p:nvPr userDrawn="1"/>
          </p:nvSpPr>
          <p:spPr bwMode="auto">
            <a:xfrm>
              <a:off x="6653214" y="403542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168"/>
            <p:cNvSpPr>
              <a:spLocks/>
            </p:cNvSpPr>
            <p:nvPr userDrawn="1"/>
          </p:nvSpPr>
          <p:spPr bwMode="auto">
            <a:xfrm>
              <a:off x="6599239" y="4016375"/>
              <a:ext cx="73025" cy="23813"/>
            </a:xfrm>
            <a:custGeom>
              <a:avLst/>
              <a:gdLst>
                <a:gd name="T0" fmla="*/ 0 w 46"/>
                <a:gd name="T1" fmla="*/ 0 h 15"/>
                <a:gd name="T2" fmla="*/ 23 w 46"/>
                <a:gd name="T3" fmla="*/ 8 h 15"/>
                <a:gd name="T4" fmla="*/ 46 w 46"/>
                <a:gd name="T5" fmla="*/ 15 h 15"/>
                <a:gd name="T6" fmla="*/ 46 w 46"/>
                <a:gd name="T7" fmla="*/ 14 h 15"/>
                <a:gd name="T8" fmla="*/ 23 w 46"/>
                <a:gd name="T9" fmla="*/ 7 h 15"/>
                <a:gd name="T10" fmla="*/ 0 w 46"/>
                <a:gd name="T11" fmla="*/ 0 h 15"/>
                <a:gd name="T12" fmla="*/ 0 w 46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5">
                  <a:moveTo>
                    <a:pt x="0" y="0"/>
                  </a:moveTo>
                  <a:cubicBezTo>
                    <a:pt x="8" y="3"/>
                    <a:pt x="15" y="6"/>
                    <a:pt x="23" y="8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5" y="5"/>
                    <a:pt x="8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169"/>
            <p:cNvSpPr>
              <a:spLocks/>
            </p:cNvSpPr>
            <p:nvPr userDrawn="1"/>
          </p:nvSpPr>
          <p:spPr bwMode="auto">
            <a:xfrm>
              <a:off x="6675439" y="4049713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170"/>
            <p:cNvSpPr>
              <a:spLocks/>
            </p:cNvSpPr>
            <p:nvPr userDrawn="1"/>
          </p:nvSpPr>
          <p:spPr bwMode="auto">
            <a:xfrm>
              <a:off x="6680201" y="40433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171"/>
            <p:cNvSpPr>
              <a:spLocks/>
            </p:cNvSpPr>
            <p:nvPr userDrawn="1"/>
          </p:nvSpPr>
          <p:spPr bwMode="auto">
            <a:xfrm>
              <a:off x="6700839" y="4057650"/>
              <a:ext cx="15875" cy="20638"/>
            </a:xfrm>
            <a:custGeom>
              <a:avLst/>
              <a:gdLst>
                <a:gd name="T0" fmla="*/ 9 w 10"/>
                <a:gd name="T1" fmla="*/ 7 h 13"/>
                <a:gd name="T2" fmla="*/ 3 w 10"/>
                <a:gd name="T3" fmla="*/ 13 h 13"/>
                <a:gd name="T4" fmla="*/ 1 w 10"/>
                <a:gd name="T5" fmla="*/ 5 h 13"/>
                <a:gd name="T6" fmla="*/ 6 w 10"/>
                <a:gd name="T7" fmla="*/ 0 h 13"/>
                <a:gd name="T8" fmla="*/ 9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172"/>
            <p:cNvSpPr>
              <a:spLocks/>
            </p:cNvSpPr>
            <p:nvPr userDrawn="1"/>
          </p:nvSpPr>
          <p:spPr bwMode="auto">
            <a:xfrm>
              <a:off x="6705601" y="40497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7"/>
                    <a:pt x="2" y="6"/>
                    <a:pt x="0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6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173"/>
            <p:cNvSpPr>
              <a:spLocks/>
            </p:cNvSpPr>
            <p:nvPr userDrawn="1"/>
          </p:nvSpPr>
          <p:spPr bwMode="auto">
            <a:xfrm>
              <a:off x="6726239" y="4062413"/>
              <a:ext cx="14288" cy="20638"/>
            </a:xfrm>
            <a:custGeom>
              <a:avLst/>
              <a:gdLst>
                <a:gd name="T0" fmla="*/ 9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174"/>
            <p:cNvSpPr>
              <a:spLocks/>
            </p:cNvSpPr>
            <p:nvPr userDrawn="1"/>
          </p:nvSpPr>
          <p:spPr bwMode="auto">
            <a:xfrm>
              <a:off x="6731001" y="405606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175"/>
            <p:cNvSpPr>
              <a:spLocks/>
            </p:cNvSpPr>
            <p:nvPr userDrawn="1"/>
          </p:nvSpPr>
          <p:spPr bwMode="auto">
            <a:xfrm>
              <a:off x="6675439" y="4040188"/>
              <a:ext cx="74613" cy="20638"/>
            </a:xfrm>
            <a:custGeom>
              <a:avLst/>
              <a:gdLst>
                <a:gd name="T0" fmla="*/ 0 w 47"/>
                <a:gd name="T1" fmla="*/ 1 h 13"/>
                <a:gd name="T2" fmla="*/ 23 w 47"/>
                <a:gd name="T3" fmla="*/ 7 h 13"/>
                <a:gd name="T4" fmla="*/ 23 w 47"/>
                <a:gd name="T5" fmla="*/ 7 h 13"/>
                <a:gd name="T6" fmla="*/ 47 w 47"/>
                <a:gd name="T7" fmla="*/ 13 h 13"/>
                <a:gd name="T8" fmla="*/ 47 w 47"/>
                <a:gd name="T9" fmla="*/ 12 h 13"/>
                <a:gd name="T10" fmla="*/ 24 w 47"/>
                <a:gd name="T11" fmla="*/ 6 h 13"/>
                <a:gd name="T12" fmla="*/ 1 w 47"/>
                <a:gd name="T13" fmla="*/ 0 h 13"/>
                <a:gd name="T14" fmla="*/ 0 w 47"/>
                <a:gd name="T15" fmla="*/ 1 h 13"/>
                <a:gd name="T16" fmla="*/ 0 w 47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3">
                  <a:moveTo>
                    <a:pt x="0" y="1"/>
                  </a:moveTo>
                  <a:lnTo>
                    <a:pt x="23" y="7"/>
                  </a:lnTo>
                  <a:lnTo>
                    <a:pt x="23" y="7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24" y="6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176"/>
            <p:cNvSpPr>
              <a:spLocks/>
            </p:cNvSpPr>
            <p:nvPr userDrawn="1"/>
          </p:nvSpPr>
          <p:spPr bwMode="auto">
            <a:xfrm>
              <a:off x="6754814" y="4068763"/>
              <a:ext cx="14288" cy="22225"/>
            </a:xfrm>
            <a:custGeom>
              <a:avLst/>
              <a:gdLst>
                <a:gd name="T0" fmla="*/ 9 w 9"/>
                <a:gd name="T1" fmla="*/ 8 h 14"/>
                <a:gd name="T2" fmla="*/ 3 w 9"/>
                <a:gd name="T3" fmla="*/ 14 h 14"/>
                <a:gd name="T4" fmla="*/ 1 w 9"/>
                <a:gd name="T5" fmla="*/ 6 h 14"/>
                <a:gd name="T6" fmla="*/ 6 w 9"/>
                <a:gd name="T7" fmla="*/ 1 h 14"/>
                <a:gd name="T8" fmla="*/ 9 w 9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9" y="8"/>
                  </a:moveTo>
                  <a:cubicBezTo>
                    <a:pt x="8" y="11"/>
                    <a:pt x="3" y="14"/>
                    <a:pt x="3" y="14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177"/>
            <p:cNvSpPr>
              <a:spLocks/>
            </p:cNvSpPr>
            <p:nvPr userDrawn="1"/>
          </p:nvSpPr>
          <p:spPr bwMode="auto">
            <a:xfrm>
              <a:off x="6759576" y="40624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178"/>
            <p:cNvSpPr>
              <a:spLocks/>
            </p:cNvSpPr>
            <p:nvPr userDrawn="1"/>
          </p:nvSpPr>
          <p:spPr bwMode="auto">
            <a:xfrm>
              <a:off x="6780214" y="407511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179"/>
            <p:cNvSpPr>
              <a:spLocks/>
            </p:cNvSpPr>
            <p:nvPr userDrawn="1"/>
          </p:nvSpPr>
          <p:spPr bwMode="auto">
            <a:xfrm>
              <a:off x="6784976" y="40671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180"/>
            <p:cNvSpPr>
              <a:spLocks/>
            </p:cNvSpPr>
            <p:nvPr userDrawn="1"/>
          </p:nvSpPr>
          <p:spPr bwMode="auto">
            <a:xfrm>
              <a:off x="6807201" y="407987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181"/>
            <p:cNvSpPr>
              <a:spLocks/>
            </p:cNvSpPr>
            <p:nvPr userDrawn="1"/>
          </p:nvSpPr>
          <p:spPr bwMode="auto">
            <a:xfrm>
              <a:off x="6810376" y="407193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182"/>
            <p:cNvSpPr>
              <a:spLocks/>
            </p:cNvSpPr>
            <p:nvPr userDrawn="1"/>
          </p:nvSpPr>
          <p:spPr bwMode="auto">
            <a:xfrm>
              <a:off x="6754814" y="4060825"/>
              <a:ext cx="74613" cy="14288"/>
            </a:xfrm>
            <a:custGeom>
              <a:avLst/>
              <a:gdLst>
                <a:gd name="T0" fmla="*/ 0 w 47"/>
                <a:gd name="T1" fmla="*/ 0 h 9"/>
                <a:gd name="T2" fmla="*/ 23 w 47"/>
                <a:gd name="T3" fmla="*/ 5 h 9"/>
                <a:gd name="T4" fmla="*/ 47 w 47"/>
                <a:gd name="T5" fmla="*/ 9 h 9"/>
                <a:gd name="T6" fmla="*/ 47 w 47"/>
                <a:gd name="T7" fmla="*/ 9 h 9"/>
                <a:gd name="T8" fmla="*/ 23 w 47"/>
                <a:gd name="T9" fmla="*/ 4 h 9"/>
                <a:gd name="T10" fmla="*/ 0 w 47"/>
                <a:gd name="T11" fmla="*/ 0 h 9"/>
                <a:gd name="T12" fmla="*/ 0 w 4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9">
                  <a:moveTo>
                    <a:pt x="0" y="0"/>
                  </a:moveTo>
                  <a:cubicBezTo>
                    <a:pt x="23" y="5"/>
                    <a:pt x="23" y="5"/>
                    <a:pt x="23" y="5"/>
                  </a:cubicBezTo>
                  <a:cubicBezTo>
                    <a:pt x="31" y="7"/>
                    <a:pt x="39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7"/>
                    <a:pt x="31" y="6"/>
                    <a:pt x="23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183"/>
            <p:cNvSpPr>
              <a:spLocks/>
            </p:cNvSpPr>
            <p:nvPr userDrawn="1"/>
          </p:nvSpPr>
          <p:spPr bwMode="auto">
            <a:xfrm>
              <a:off x="6835776" y="4084638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184"/>
            <p:cNvSpPr>
              <a:spLocks/>
            </p:cNvSpPr>
            <p:nvPr userDrawn="1"/>
          </p:nvSpPr>
          <p:spPr bwMode="auto">
            <a:xfrm>
              <a:off x="6838951" y="407670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7"/>
                    <a:pt x="2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5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185"/>
            <p:cNvSpPr>
              <a:spLocks/>
            </p:cNvSpPr>
            <p:nvPr userDrawn="1"/>
          </p:nvSpPr>
          <p:spPr bwMode="auto">
            <a:xfrm>
              <a:off x="6861176" y="408781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186"/>
            <p:cNvSpPr>
              <a:spLocks/>
            </p:cNvSpPr>
            <p:nvPr userDrawn="1"/>
          </p:nvSpPr>
          <p:spPr bwMode="auto">
            <a:xfrm>
              <a:off x="6864351" y="40798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187"/>
            <p:cNvSpPr>
              <a:spLocks/>
            </p:cNvSpPr>
            <p:nvPr userDrawn="1"/>
          </p:nvSpPr>
          <p:spPr bwMode="auto">
            <a:xfrm>
              <a:off x="6888164" y="409098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188"/>
            <p:cNvSpPr>
              <a:spLocks/>
            </p:cNvSpPr>
            <p:nvPr userDrawn="1"/>
          </p:nvSpPr>
          <p:spPr bwMode="auto">
            <a:xfrm>
              <a:off x="6891339" y="4084638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189"/>
            <p:cNvSpPr>
              <a:spLocks/>
            </p:cNvSpPr>
            <p:nvPr userDrawn="1"/>
          </p:nvSpPr>
          <p:spPr bwMode="auto">
            <a:xfrm>
              <a:off x="6832601" y="4075113"/>
              <a:ext cx="76200" cy="11113"/>
            </a:xfrm>
            <a:custGeom>
              <a:avLst/>
              <a:gdLst>
                <a:gd name="T0" fmla="*/ 0 w 48"/>
                <a:gd name="T1" fmla="*/ 1 h 7"/>
                <a:gd name="T2" fmla="*/ 24 w 48"/>
                <a:gd name="T3" fmla="*/ 4 h 7"/>
                <a:gd name="T4" fmla="*/ 48 w 48"/>
                <a:gd name="T5" fmla="*/ 7 h 7"/>
                <a:gd name="T6" fmla="*/ 48 w 48"/>
                <a:gd name="T7" fmla="*/ 6 h 7"/>
                <a:gd name="T8" fmla="*/ 24 w 48"/>
                <a:gd name="T9" fmla="*/ 3 h 7"/>
                <a:gd name="T10" fmla="*/ 0 w 48"/>
                <a:gd name="T11" fmla="*/ 0 h 7"/>
                <a:gd name="T12" fmla="*/ 0 w 48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">
                  <a:moveTo>
                    <a:pt x="0" y="1"/>
                  </a:moveTo>
                  <a:cubicBezTo>
                    <a:pt x="8" y="2"/>
                    <a:pt x="16" y="3"/>
                    <a:pt x="24" y="4"/>
                  </a:cubicBezTo>
                  <a:cubicBezTo>
                    <a:pt x="32" y="5"/>
                    <a:pt x="40" y="6"/>
                    <a:pt x="48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0" y="6"/>
                    <a:pt x="32" y="4"/>
                    <a:pt x="24" y="3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190"/>
            <p:cNvSpPr>
              <a:spLocks/>
            </p:cNvSpPr>
            <p:nvPr userDrawn="1"/>
          </p:nvSpPr>
          <p:spPr bwMode="auto">
            <a:xfrm>
              <a:off x="6916739" y="409416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191"/>
            <p:cNvSpPr>
              <a:spLocks/>
            </p:cNvSpPr>
            <p:nvPr userDrawn="1"/>
          </p:nvSpPr>
          <p:spPr bwMode="auto">
            <a:xfrm>
              <a:off x="6919914" y="4086225"/>
              <a:ext cx="9525" cy="11113"/>
            </a:xfrm>
            <a:custGeom>
              <a:avLst/>
              <a:gdLst>
                <a:gd name="T0" fmla="*/ 6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6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192"/>
            <p:cNvSpPr>
              <a:spLocks/>
            </p:cNvSpPr>
            <p:nvPr userDrawn="1"/>
          </p:nvSpPr>
          <p:spPr bwMode="auto">
            <a:xfrm>
              <a:off x="6943726" y="40973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193"/>
            <p:cNvSpPr>
              <a:spLocks/>
            </p:cNvSpPr>
            <p:nvPr userDrawn="1"/>
          </p:nvSpPr>
          <p:spPr bwMode="auto">
            <a:xfrm>
              <a:off x="6945314" y="4089400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194"/>
            <p:cNvSpPr>
              <a:spLocks/>
            </p:cNvSpPr>
            <p:nvPr userDrawn="1"/>
          </p:nvSpPr>
          <p:spPr bwMode="auto">
            <a:xfrm>
              <a:off x="6969126" y="409733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1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195"/>
            <p:cNvSpPr>
              <a:spLocks/>
            </p:cNvSpPr>
            <p:nvPr userDrawn="1"/>
          </p:nvSpPr>
          <p:spPr bwMode="auto">
            <a:xfrm>
              <a:off x="6970714" y="4090988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196"/>
            <p:cNvSpPr>
              <a:spLocks/>
            </p:cNvSpPr>
            <p:nvPr userDrawn="1"/>
          </p:nvSpPr>
          <p:spPr bwMode="auto">
            <a:xfrm>
              <a:off x="6913564" y="4086225"/>
              <a:ext cx="74613" cy="6350"/>
            </a:xfrm>
            <a:custGeom>
              <a:avLst/>
              <a:gdLst>
                <a:gd name="T0" fmla="*/ 0 w 47"/>
                <a:gd name="T1" fmla="*/ 0 h 4"/>
                <a:gd name="T2" fmla="*/ 23 w 47"/>
                <a:gd name="T3" fmla="*/ 3 h 4"/>
                <a:gd name="T4" fmla="*/ 47 w 47"/>
                <a:gd name="T5" fmla="*/ 4 h 4"/>
                <a:gd name="T6" fmla="*/ 47 w 47"/>
                <a:gd name="T7" fmla="*/ 3 h 4"/>
                <a:gd name="T8" fmla="*/ 24 w 47"/>
                <a:gd name="T9" fmla="*/ 2 h 4"/>
                <a:gd name="T10" fmla="*/ 0 w 47"/>
                <a:gd name="T11" fmla="*/ 0 h 4"/>
                <a:gd name="T12" fmla="*/ 0 w 4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">
                  <a:moveTo>
                    <a:pt x="0" y="0"/>
                  </a:moveTo>
                  <a:cubicBezTo>
                    <a:pt x="8" y="1"/>
                    <a:pt x="16" y="2"/>
                    <a:pt x="23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1"/>
                    <a:pt x="8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197"/>
            <p:cNvSpPr>
              <a:spLocks/>
            </p:cNvSpPr>
            <p:nvPr userDrawn="1"/>
          </p:nvSpPr>
          <p:spPr bwMode="auto">
            <a:xfrm>
              <a:off x="6997701" y="409892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7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7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Rectangle 1198"/>
            <p:cNvSpPr>
              <a:spLocks noChangeArrowheads="1"/>
            </p:cNvSpPr>
            <p:nvPr userDrawn="1"/>
          </p:nvSpPr>
          <p:spPr bwMode="auto">
            <a:xfrm>
              <a:off x="7000876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199"/>
            <p:cNvSpPr>
              <a:spLocks/>
            </p:cNvSpPr>
            <p:nvPr userDrawn="1"/>
          </p:nvSpPr>
          <p:spPr bwMode="auto">
            <a:xfrm>
              <a:off x="7024689" y="4100513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Rectangle 1200"/>
            <p:cNvSpPr>
              <a:spLocks noChangeArrowheads="1"/>
            </p:cNvSpPr>
            <p:nvPr userDrawn="1"/>
          </p:nvSpPr>
          <p:spPr bwMode="auto">
            <a:xfrm>
              <a:off x="7026276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201"/>
            <p:cNvSpPr>
              <a:spLocks/>
            </p:cNvSpPr>
            <p:nvPr userDrawn="1"/>
          </p:nvSpPr>
          <p:spPr bwMode="auto">
            <a:xfrm>
              <a:off x="7051676" y="4100513"/>
              <a:ext cx="11113" cy="20638"/>
            </a:xfrm>
            <a:custGeom>
              <a:avLst/>
              <a:gdLst>
                <a:gd name="T0" fmla="*/ 7 w 7"/>
                <a:gd name="T1" fmla="*/ 6 h 13"/>
                <a:gd name="T2" fmla="*/ 3 w 7"/>
                <a:gd name="T3" fmla="*/ 13 h 13"/>
                <a:gd name="T4" fmla="*/ 1 w 7"/>
                <a:gd name="T5" fmla="*/ 11 h 13"/>
                <a:gd name="T6" fmla="*/ 0 w 7"/>
                <a:gd name="T7" fmla="*/ 6 h 13"/>
                <a:gd name="T8" fmla="*/ 3 w 7"/>
                <a:gd name="T9" fmla="*/ 0 h 13"/>
                <a:gd name="T10" fmla="*/ 7 w 7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7" y="6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202"/>
            <p:cNvSpPr>
              <a:spLocks/>
            </p:cNvSpPr>
            <p:nvPr userDrawn="1"/>
          </p:nvSpPr>
          <p:spPr bwMode="auto">
            <a:xfrm>
              <a:off x="7051676" y="409257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cubicBezTo>
                    <a:pt x="4" y="6"/>
                    <a:pt x="2" y="7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1203"/>
            <p:cNvSpPr>
              <a:spLocks/>
            </p:cNvSpPr>
            <p:nvPr userDrawn="1"/>
          </p:nvSpPr>
          <p:spPr bwMode="auto">
            <a:xfrm>
              <a:off x="6992939" y="4090988"/>
              <a:ext cx="76200" cy="3175"/>
            </a:xfrm>
            <a:custGeom>
              <a:avLst/>
              <a:gdLst>
                <a:gd name="T0" fmla="*/ 0 w 48"/>
                <a:gd name="T1" fmla="*/ 1 h 2"/>
                <a:gd name="T2" fmla="*/ 24 w 48"/>
                <a:gd name="T3" fmla="*/ 2 h 2"/>
                <a:gd name="T4" fmla="*/ 39 w 48"/>
                <a:gd name="T5" fmla="*/ 2 h 2"/>
                <a:gd name="T6" fmla="*/ 48 w 48"/>
                <a:gd name="T7" fmla="*/ 2 h 2"/>
                <a:gd name="T8" fmla="*/ 48 w 48"/>
                <a:gd name="T9" fmla="*/ 1 h 2"/>
                <a:gd name="T10" fmla="*/ 39 w 48"/>
                <a:gd name="T11" fmla="*/ 1 h 2"/>
                <a:gd name="T12" fmla="*/ 24 w 48"/>
                <a:gd name="T13" fmla="*/ 1 h 2"/>
                <a:gd name="T14" fmla="*/ 0 w 48"/>
                <a:gd name="T15" fmla="*/ 0 h 2"/>
                <a:gd name="T16" fmla="*/ 0 w 48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">
                  <a:moveTo>
                    <a:pt x="0" y="1"/>
                  </a:moveTo>
                  <a:cubicBezTo>
                    <a:pt x="8" y="2"/>
                    <a:pt x="16" y="1"/>
                    <a:pt x="24" y="2"/>
                  </a:cubicBezTo>
                  <a:cubicBezTo>
                    <a:pt x="29" y="2"/>
                    <a:pt x="34" y="2"/>
                    <a:pt x="39" y="2"/>
                  </a:cubicBezTo>
                  <a:cubicBezTo>
                    <a:pt x="42" y="2"/>
                    <a:pt x="45" y="2"/>
                    <a:pt x="48" y="2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5" y="1"/>
                    <a:pt x="42" y="1"/>
                    <a:pt x="39" y="1"/>
                  </a:cubicBezTo>
                  <a:cubicBezTo>
                    <a:pt x="34" y="1"/>
                    <a:pt x="29" y="1"/>
                    <a:pt x="24" y="1"/>
                  </a:cubicBezTo>
                  <a:cubicBezTo>
                    <a:pt x="16" y="1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204"/>
            <p:cNvSpPr>
              <a:spLocks/>
            </p:cNvSpPr>
            <p:nvPr userDrawn="1"/>
          </p:nvSpPr>
          <p:spPr bwMode="auto">
            <a:xfrm>
              <a:off x="7080251" y="4100513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Rectangle 1205"/>
            <p:cNvSpPr>
              <a:spLocks noChangeArrowheads="1"/>
            </p:cNvSpPr>
            <p:nvPr userDrawn="1"/>
          </p:nvSpPr>
          <p:spPr bwMode="auto">
            <a:xfrm>
              <a:off x="7081839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206"/>
            <p:cNvSpPr>
              <a:spLocks/>
            </p:cNvSpPr>
            <p:nvPr userDrawn="1"/>
          </p:nvSpPr>
          <p:spPr bwMode="auto">
            <a:xfrm>
              <a:off x="7105651" y="4098925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5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1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207"/>
            <p:cNvSpPr>
              <a:spLocks/>
            </p:cNvSpPr>
            <p:nvPr userDrawn="1"/>
          </p:nvSpPr>
          <p:spPr bwMode="auto">
            <a:xfrm>
              <a:off x="7107239" y="40925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208"/>
            <p:cNvSpPr>
              <a:spLocks/>
            </p:cNvSpPr>
            <p:nvPr userDrawn="1"/>
          </p:nvSpPr>
          <p:spPr bwMode="auto">
            <a:xfrm>
              <a:off x="7132639" y="4097338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209"/>
            <p:cNvSpPr>
              <a:spLocks/>
            </p:cNvSpPr>
            <p:nvPr userDrawn="1"/>
          </p:nvSpPr>
          <p:spPr bwMode="auto">
            <a:xfrm>
              <a:off x="7132639" y="4089400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210"/>
            <p:cNvSpPr>
              <a:spLocks/>
            </p:cNvSpPr>
            <p:nvPr userDrawn="1"/>
          </p:nvSpPr>
          <p:spPr bwMode="auto">
            <a:xfrm>
              <a:off x="7073901" y="4089400"/>
              <a:ext cx="76200" cy="4763"/>
            </a:xfrm>
            <a:custGeom>
              <a:avLst/>
              <a:gdLst>
                <a:gd name="T0" fmla="*/ 0 w 48"/>
                <a:gd name="T1" fmla="*/ 3 h 3"/>
                <a:gd name="T2" fmla="*/ 24 w 48"/>
                <a:gd name="T3" fmla="*/ 2 h 3"/>
                <a:gd name="T4" fmla="*/ 24 w 48"/>
                <a:gd name="T5" fmla="*/ 2 h 3"/>
                <a:gd name="T6" fmla="*/ 48 w 48"/>
                <a:gd name="T7" fmla="*/ 1 h 3"/>
                <a:gd name="T8" fmla="*/ 48 w 48"/>
                <a:gd name="T9" fmla="*/ 0 h 3"/>
                <a:gd name="T10" fmla="*/ 24 w 48"/>
                <a:gd name="T11" fmla="*/ 1 h 3"/>
                <a:gd name="T12" fmla="*/ 24 w 48"/>
                <a:gd name="T13" fmla="*/ 2 h 3"/>
                <a:gd name="T14" fmla="*/ 24 w 48"/>
                <a:gd name="T15" fmla="*/ 1 h 3"/>
                <a:gd name="T16" fmla="*/ 0 w 48"/>
                <a:gd name="T17" fmla="*/ 2 h 3"/>
                <a:gd name="T18" fmla="*/ 0 w 48"/>
                <a:gd name="T19" fmla="*/ 3 h 3"/>
                <a:gd name="T20" fmla="*/ 0 w 48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3">
                  <a:moveTo>
                    <a:pt x="0" y="3"/>
                  </a:moveTo>
                  <a:lnTo>
                    <a:pt x="24" y="2"/>
                  </a:lnTo>
                  <a:lnTo>
                    <a:pt x="24" y="2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211"/>
            <p:cNvSpPr>
              <a:spLocks/>
            </p:cNvSpPr>
            <p:nvPr userDrawn="1"/>
          </p:nvSpPr>
          <p:spPr bwMode="auto">
            <a:xfrm>
              <a:off x="7161214" y="409575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5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1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212"/>
            <p:cNvSpPr>
              <a:spLocks/>
            </p:cNvSpPr>
            <p:nvPr userDrawn="1"/>
          </p:nvSpPr>
          <p:spPr bwMode="auto">
            <a:xfrm>
              <a:off x="7161214" y="40878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213"/>
            <p:cNvSpPr>
              <a:spLocks/>
            </p:cNvSpPr>
            <p:nvPr userDrawn="1"/>
          </p:nvSpPr>
          <p:spPr bwMode="auto">
            <a:xfrm>
              <a:off x="7186614" y="40925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1 w 9"/>
                <a:gd name="T5" fmla="*/ 7 h 13"/>
                <a:gd name="T6" fmla="*/ 4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5" y="13"/>
                    <a:pt x="5" y="13"/>
                  </a:cubicBezTo>
                  <a:cubicBezTo>
                    <a:pt x="5" y="13"/>
                    <a:pt x="1" y="11"/>
                    <a:pt x="1" y="7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214"/>
            <p:cNvSpPr>
              <a:spLocks/>
            </p:cNvSpPr>
            <p:nvPr userDrawn="1"/>
          </p:nvSpPr>
          <p:spPr bwMode="auto">
            <a:xfrm>
              <a:off x="7188201" y="408622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5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215"/>
            <p:cNvSpPr>
              <a:spLocks/>
            </p:cNvSpPr>
            <p:nvPr userDrawn="1"/>
          </p:nvSpPr>
          <p:spPr bwMode="auto">
            <a:xfrm>
              <a:off x="7213601" y="40894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5 w 8"/>
                <a:gd name="T3" fmla="*/ 13 h 13"/>
                <a:gd name="T4" fmla="*/ 0 w 8"/>
                <a:gd name="T5" fmla="*/ 7 h 13"/>
                <a:gd name="T6" fmla="*/ 3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0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Rectangle 1216"/>
            <p:cNvSpPr>
              <a:spLocks noChangeArrowheads="1"/>
            </p:cNvSpPr>
            <p:nvPr userDrawn="1"/>
          </p:nvSpPr>
          <p:spPr bwMode="auto">
            <a:xfrm>
              <a:off x="7213601" y="40830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217"/>
            <p:cNvSpPr>
              <a:spLocks/>
            </p:cNvSpPr>
            <p:nvPr userDrawn="1"/>
          </p:nvSpPr>
          <p:spPr bwMode="auto">
            <a:xfrm>
              <a:off x="7154864" y="4081463"/>
              <a:ext cx="74613" cy="7938"/>
            </a:xfrm>
            <a:custGeom>
              <a:avLst/>
              <a:gdLst>
                <a:gd name="T0" fmla="*/ 0 w 47"/>
                <a:gd name="T1" fmla="*/ 5 h 5"/>
                <a:gd name="T2" fmla="*/ 12 w 47"/>
                <a:gd name="T3" fmla="*/ 5 h 5"/>
                <a:gd name="T4" fmla="*/ 23 w 47"/>
                <a:gd name="T5" fmla="*/ 3 h 5"/>
                <a:gd name="T6" fmla="*/ 47 w 47"/>
                <a:gd name="T7" fmla="*/ 1 h 5"/>
                <a:gd name="T8" fmla="*/ 47 w 47"/>
                <a:gd name="T9" fmla="*/ 0 h 5"/>
                <a:gd name="T10" fmla="*/ 23 w 47"/>
                <a:gd name="T11" fmla="*/ 2 h 5"/>
                <a:gd name="T12" fmla="*/ 11 w 47"/>
                <a:gd name="T13" fmla="*/ 4 h 5"/>
                <a:gd name="T14" fmla="*/ 0 w 47"/>
                <a:gd name="T15" fmla="*/ 5 h 5"/>
                <a:gd name="T16" fmla="*/ 0 w 47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">
                  <a:moveTo>
                    <a:pt x="0" y="5"/>
                  </a:moveTo>
                  <a:cubicBezTo>
                    <a:pt x="4" y="5"/>
                    <a:pt x="8" y="5"/>
                    <a:pt x="12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4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218"/>
            <p:cNvSpPr>
              <a:spLocks/>
            </p:cNvSpPr>
            <p:nvPr userDrawn="1"/>
          </p:nvSpPr>
          <p:spPr bwMode="auto">
            <a:xfrm>
              <a:off x="7242176" y="408622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0 w 9"/>
                <a:gd name="T5" fmla="*/ 7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5" y="13"/>
                    <a:pt x="5" y="13"/>
                  </a:cubicBezTo>
                  <a:cubicBezTo>
                    <a:pt x="5" y="13"/>
                    <a:pt x="1" y="11"/>
                    <a:pt x="0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219"/>
            <p:cNvSpPr>
              <a:spLocks/>
            </p:cNvSpPr>
            <p:nvPr userDrawn="1"/>
          </p:nvSpPr>
          <p:spPr bwMode="auto">
            <a:xfrm>
              <a:off x="7242176" y="4078288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220"/>
            <p:cNvSpPr>
              <a:spLocks/>
            </p:cNvSpPr>
            <p:nvPr userDrawn="1"/>
          </p:nvSpPr>
          <p:spPr bwMode="auto">
            <a:xfrm>
              <a:off x="7267576" y="408305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1 w 9"/>
                <a:gd name="T5" fmla="*/ 7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5" y="13"/>
                    <a:pt x="5" y="13"/>
                  </a:cubicBezTo>
                  <a:cubicBezTo>
                    <a:pt x="5" y="13"/>
                    <a:pt x="1" y="10"/>
                    <a:pt x="1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221"/>
            <p:cNvSpPr>
              <a:spLocks/>
            </p:cNvSpPr>
            <p:nvPr userDrawn="1"/>
          </p:nvSpPr>
          <p:spPr bwMode="auto">
            <a:xfrm>
              <a:off x="7267576" y="40751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222"/>
            <p:cNvSpPr>
              <a:spLocks/>
            </p:cNvSpPr>
            <p:nvPr userDrawn="1"/>
          </p:nvSpPr>
          <p:spPr bwMode="auto">
            <a:xfrm>
              <a:off x="7292976" y="407828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4 w 9"/>
                <a:gd name="T7" fmla="*/ 0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223"/>
            <p:cNvSpPr>
              <a:spLocks/>
            </p:cNvSpPr>
            <p:nvPr userDrawn="1"/>
          </p:nvSpPr>
          <p:spPr bwMode="auto">
            <a:xfrm>
              <a:off x="7292976" y="407035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224"/>
            <p:cNvSpPr>
              <a:spLocks/>
            </p:cNvSpPr>
            <p:nvPr userDrawn="1"/>
          </p:nvSpPr>
          <p:spPr bwMode="auto">
            <a:xfrm>
              <a:off x="7234239" y="4068763"/>
              <a:ext cx="74613" cy="12700"/>
            </a:xfrm>
            <a:custGeom>
              <a:avLst/>
              <a:gdLst>
                <a:gd name="T0" fmla="*/ 0 w 47"/>
                <a:gd name="T1" fmla="*/ 8 h 8"/>
                <a:gd name="T2" fmla="*/ 24 w 47"/>
                <a:gd name="T3" fmla="*/ 5 h 8"/>
                <a:gd name="T4" fmla="*/ 36 w 47"/>
                <a:gd name="T5" fmla="*/ 3 h 8"/>
                <a:gd name="T6" fmla="*/ 47 w 47"/>
                <a:gd name="T7" fmla="*/ 1 h 8"/>
                <a:gd name="T8" fmla="*/ 47 w 47"/>
                <a:gd name="T9" fmla="*/ 0 h 8"/>
                <a:gd name="T10" fmla="*/ 35 w 47"/>
                <a:gd name="T11" fmla="*/ 2 h 8"/>
                <a:gd name="T12" fmla="*/ 24 w 47"/>
                <a:gd name="T13" fmla="*/ 4 h 8"/>
                <a:gd name="T14" fmla="*/ 0 w 47"/>
                <a:gd name="T15" fmla="*/ 8 h 8"/>
                <a:gd name="T16" fmla="*/ 0 w 47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8">
                  <a:moveTo>
                    <a:pt x="0" y="8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40" y="2"/>
                    <a:pt x="43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3" y="1"/>
                    <a:pt x="39" y="2"/>
                    <a:pt x="35" y="2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225"/>
            <p:cNvSpPr>
              <a:spLocks/>
            </p:cNvSpPr>
            <p:nvPr userDrawn="1"/>
          </p:nvSpPr>
          <p:spPr bwMode="auto">
            <a:xfrm>
              <a:off x="7321551" y="407193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4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226"/>
            <p:cNvSpPr>
              <a:spLocks/>
            </p:cNvSpPr>
            <p:nvPr userDrawn="1"/>
          </p:nvSpPr>
          <p:spPr bwMode="auto">
            <a:xfrm>
              <a:off x="7321551" y="406558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227"/>
            <p:cNvSpPr>
              <a:spLocks/>
            </p:cNvSpPr>
            <p:nvPr userDrawn="1"/>
          </p:nvSpPr>
          <p:spPr bwMode="auto">
            <a:xfrm>
              <a:off x="7346951" y="40671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8 h 13"/>
                <a:gd name="T6" fmla="*/ 4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10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228"/>
            <p:cNvSpPr>
              <a:spLocks/>
            </p:cNvSpPr>
            <p:nvPr userDrawn="1"/>
          </p:nvSpPr>
          <p:spPr bwMode="auto">
            <a:xfrm>
              <a:off x="7346951" y="406082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229"/>
            <p:cNvSpPr>
              <a:spLocks/>
            </p:cNvSpPr>
            <p:nvPr userDrawn="1"/>
          </p:nvSpPr>
          <p:spPr bwMode="auto">
            <a:xfrm>
              <a:off x="7372351" y="4060825"/>
              <a:ext cx="15875" cy="22225"/>
            </a:xfrm>
            <a:custGeom>
              <a:avLst/>
              <a:gdLst>
                <a:gd name="T0" fmla="*/ 9 w 10"/>
                <a:gd name="T1" fmla="*/ 6 h 14"/>
                <a:gd name="T2" fmla="*/ 6 w 10"/>
                <a:gd name="T3" fmla="*/ 14 h 14"/>
                <a:gd name="T4" fmla="*/ 1 w 10"/>
                <a:gd name="T5" fmla="*/ 8 h 14"/>
                <a:gd name="T6" fmla="*/ 3 w 10"/>
                <a:gd name="T7" fmla="*/ 1 h 14"/>
                <a:gd name="T8" fmla="*/ 9 w 10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6"/>
                  </a:moveTo>
                  <a:cubicBezTo>
                    <a:pt x="10" y="10"/>
                    <a:pt x="6" y="14"/>
                    <a:pt x="6" y="14"/>
                  </a:cubicBezTo>
                  <a:cubicBezTo>
                    <a:pt x="6" y="14"/>
                    <a:pt x="2" y="12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230"/>
            <p:cNvSpPr>
              <a:spLocks/>
            </p:cNvSpPr>
            <p:nvPr userDrawn="1"/>
          </p:nvSpPr>
          <p:spPr bwMode="auto">
            <a:xfrm>
              <a:off x="7372351" y="405447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231"/>
            <p:cNvSpPr>
              <a:spLocks/>
            </p:cNvSpPr>
            <p:nvPr userDrawn="1"/>
          </p:nvSpPr>
          <p:spPr bwMode="auto">
            <a:xfrm>
              <a:off x="7313614" y="4051300"/>
              <a:ext cx="74613" cy="17463"/>
            </a:xfrm>
            <a:custGeom>
              <a:avLst/>
              <a:gdLst>
                <a:gd name="T0" fmla="*/ 0 w 47"/>
                <a:gd name="T1" fmla="*/ 11 h 11"/>
                <a:gd name="T2" fmla="*/ 24 w 47"/>
                <a:gd name="T3" fmla="*/ 7 h 11"/>
                <a:gd name="T4" fmla="*/ 47 w 47"/>
                <a:gd name="T5" fmla="*/ 1 h 11"/>
                <a:gd name="T6" fmla="*/ 47 w 47"/>
                <a:gd name="T7" fmla="*/ 0 h 11"/>
                <a:gd name="T8" fmla="*/ 24 w 47"/>
                <a:gd name="T9" fmla="*/ 6 h 11"/>
                <a:gd name="T10" fmla="*/ 0 w 47"/>
                <a:gd name="T11" fmla="*/ 10 h 11"/>
                <a:gd name="T12" fmla="*/ 0 w 47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1">
                  <a:moveTo>
                    <a:pt x="0" y="11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32" y="5"/>
                    <a:pt x="39" y="3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2"/>
                    <a:pt x="31" y="4"/>
                    <a:pt x="24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232"/>
            <p:cNvSpPr>
              <a:spLocks/>
            </p:cNvSpPr>
            <p:nvPr userDrawn="1"/>
          </p:nvSpPr>
          <p:spPr bwMode="auto">
            <a:xfrm>
              <a:off x="7400926" y="40544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233"/>
            <p:cNvSpPr>
              <a:spLocks/>
            </p:cNvSpPr>
            <p:nvPr userDrawn="1"/>
          </p:nvSpPr>
          <p:spPr bwMode="auto">
            <a:xfrm>
              <a:off x="7399339" y="404812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234"/>
            <p:cNvSpPr>
              <a:spLocks/>
            </p:cNvSpPr>
            <p:nvPr userDrawn="1"/>
          </p:nvSpPr>
          <p:spPr bwMode="auto">
            <a:xfrm>
              <a:off x="7426326" y="4048125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235"/>
            <p:cNvSpPr>
              <a:spLocks/>
            </p:cNvSpPr>
            <p:nvPr userDrawn="1"/>
          </p:nvSpPr>
          <p:spPr bwMode="auto">
            <a:xfrm>
              <a:off x="7424739" y="4040188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2 h 8"/>
                <a:gd name="T6" fmla="*/ 6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236"/>
            <p:cNvSpPr>
              <a:spLocks/>
            </p:cNvSpPr>
            <p:nvPr userDrawn="1"/>
          </p:nvSpPr>
          <p:spPr bwMode="auto">
            <a:xfrm>
              <a:off x="7451726" y="4040188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2" y="12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237"/>
            <p:cNvSpPr>
              <a:spLocks/>
            </p:cNvSpPr>
            <p:nvPr userDrawn="1"/>
          </p:nvSpPr>
          <p:spPr bwMode="auto">
            <a:xfrm>
              <a:off x="7450139" y="40338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238"/>
            <p:cNvSpPr>
              <a:spLocks/>
            </p:cNvSpPr>
            <p:nvPr userDrawn="1"/>
          </p:nvSpPr>
          <p:spPr bwMode="auto">
            <a:xfrm>
              <a:off x="7392989" y="4030663"/>
              <a:ext cx="73025" cy="20638"/>
            </a:xfrm>
            <a:custGeom>
              <a:avLst/>
              <a:gdLst>
                <a:gd name="T0" fmla="*/ 0 w 46"/>
                <a:gd name="T1" fmla="*/ 13 h 13"/>
                <a:gd name="T2" fmla="*/ 23 w 46"/>
                <a:gd name="T3" fmla="*/ 8 h 13"/>
                <a:gd name="T4" fmla="*/ 46 w 46"/>
                <a:gd name="T5" fmla="*/ 1 h 13"/>
                <a:gd name="T6" fmla="*/ 46 w 46"/>
                <a:gd name="T7" fmla="*/ 0 h 13"/>
                <a:gd name="T8" fmla="*/ 23 w 46"/>
                <a:gd name="T9" fmla="*/ 7 h 13"/>
                <a:gd name="T10" fmla="*/ 0 w 46"/>
                <a:gd name="T11" fmla="*/ 13 h 13"/>
                <a:gd name="T12" fmla="*/ 0 w 46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3">
                  <a:moveTo>
                    <a:pt x="0" y="13"/>
                  </a:moveTo>
                  <a:cubicBezTo>
                    <a:pt x="7" y="11"/>
                    <a:pt x="15" y="10"/>
                    <a:pt x="23" y="8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5" y="9"/>
                    <a:pt x="7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239"/>
            <p:cNvSpPr>
              <a:spLocks/>
            </p:cNvSpPr>
            <p:nvPr userDrawn="1"/>
          </p:nvSpPr>
          <p:spPr bwMode="auto">
            <a:xfrm>
              <a:off x="7478714" y="4032250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240"/>
            <p:cNvSpPr>
              <a:spLocks/>
            </p:cNvSpPr>
            <p:nvPr userDrawn="1"/>
          </p:nvSpPr>
          <p:spPr bwMode="auto">
            <a:xfrm>
              <a:off x="7477126" y="402590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241"/>
            <p:cNvSpPr>
              <a:spLocks/>
            </p:cNvSpPr>
            <p:nvPr userDrawn="1"/>
          </p:nvSpPr>
          <p:spPr bwMode="auto">
            <a:xfrm>
              <a:off x="7504114" y="40243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242"/>
            <p:cNvSpPr>
              <a:spLocks/>
            </p:cNvSpPr>
            <p:nvPr userDrawn="1"/>
          </p:nvSpPr>
          <p:spPr bwMode="auto">
            <a:xfrm>
              <a:off x="7502526" y="40179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243"/>
            <p:cNvSpPr>
              <a:spLocks/>
            </p:cNvSpPr>
            <p:nvPr userDrawn="1"/>
          </p:nvSpPr>
          <p:spPr bwMode="auto">
            <a:xfrm>
              <a:off x="7529514" y="4016375"/>
              <a:ext cx="14288" cy="20638"/>
            </a:xfrm>
            <a:custGeom>
              <a:avLst/>
              <a:gdLst>
                <a:gd name="T0" fmla="*/ 8 w 9"/>
                <a:gd name="T1" fmla="*/ 5 h 13"/>
                <a:gd name="T2" fmla="*/ 7 w 9"/>
                <a:gd name="T3" fmla="*/ 13 h 13"/>
                <a:gd name="T4" fmla="*/ 1 w 9"/>
                <a:gd name="T5" fmla="*/ 8 h 13"/>
                <a:gd name="T6" fmla="*/ 2 w 9"/>
                <a:gd name="T7" fmla="*/ 1 h 13"/>
                <a:gd name="T8" fmla="*/ 8 w 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5"/>
                  </a:moveTo>
                  <a:cubicBezTo>
                    <a:pt x="9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244"/>
            <p:cNvSpPr>
              <a:spLocks/>
            </p:cNvSpPr>
            <p:nvPr userDrawn="1"/>
          </p:nvSpPr>
          <p:spPr bwMode="auto">
            <a:xfrm>
              <a:off x="7526339" y="40084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245"/>
            <p:cNvSpPr>
              <a:spLocks/>
            </p:cNvSpPr>
            <p:nvPr userDrawn="1"/>
          </p:nvSpPr>
          <p:spPr bwMode="auto">
            <a:xfrm>
              <a:off x="7470776" y="4005263"/>
              <a:ext cx="71438" cy="25400"/>
            </a:xfrm>
            <a:custGeom>
              <a:avLst/>
              <a:gdLst>
                <a:gd name="T0" fmla="*/ 0 w 45"/>
                <a:gd name="T1" fmla="*/ 16 h 16"/>
                <a:gd name="T2" fmla="*/ 11 w 45"/>
                <a:gd name="T3" fmla="*/ 13 h 16"/>
                <a:gd name="T4" fmla="*/ 11 w 45"/>
                <a:gd name="T5" fmla="*/ 13 h 16"/>
                <a:gd name="T6" fmla="*/ 23 w 45"/>
                <a:gd name="T7" fmla="*/ 9 h 16"/>
                <a:gd name="T8" fmla="*/ 45 w 45"/>
                <a:gd name="T9" fmla="*/ 1 h 16"/>
                <a:gd name="T10" fmla="*/ 45 w 45"/>
                <a:gd name="T11" fmla="*/ 0 h 16"/>
                <a:gd name="T12" fmla="*/ 22 w 45"/>
                <a:gd name="T13" fmla="*/ 8 h 16"/>
                <a:gd name="T14" fmla="*/ 11 w 45"/>
                <a:gd name="T15" fmla="*/ 12 h 16"/>
                <a:gd name="T16" fmla="*/ 11 w 45"/>
                <a:gd name="T17" fmla="*/ 12 h 16"/>
                <a:gd name="T18" fmla="*/ 11 w 45"/>
                <a:gd name="T19" fmla="*/ 12 h 16"/>
                <a:gd name="T20" fmla="*/ 0 w 45"/>
                <a:gd name="T21" fmla="*/ 15 h 16"/>
                <a:gd name="T22" fmla="*/ 0 w 45"/>
                <a:gd name="T23" fmla="*/ 16 h 16"/>
                <a:gd name="T24" fmla="*/ 0 w 45"/>
                <a:gd name="T2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6">
                  <a:moveTo>
                    <a:pt x="0" y="16"/>
                  </a:moveTo>
                  <a:lnTo>
                    <a:pt x="11" y="13"/>
                  </a:lnTo>
                  <a:lnTo>
                    <a:pt x="11" y="13"/>
                  </a:lnTo>
                  <a:lnTo>
                    <a:pt x="23" y="9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22" y="8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1246"/>
            <p:cNvSpPr>
              <a:spLocks/>
            </p:cNvSpPr>
            <p:nvPr userDrawn="1"/>
          </p:nvSpPr>
          <p:spPr bwMode="auto">
            <a:xfrm>
              <a:off x="7556501" y="4006850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7 w 10"/>
                <a:gd name="T3" fmla="*/ 13 h 13"/>
                <a:gd name="T4" fmla="*/ 5 w 10"/>
                <a:gd name="T5" fmla="*/ 12 h 13"/>
                <a:gd name="T6" fmla="*/ 1 w 10"/>
                <a:gd name="T7" fmla="*/ 8 h 13"/>
                <a:gd name="T8" fmla="*/ 3 w 10"/>
                <a:gd name="T9" fmla="*/ 1 h 13"/>
                <a:gd name="T10" fmla="*/ 9 w 10"/>
                <a:gd name="T1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6" y="12"/>
                    <a:pt x="5" y="12"/>
                  </a:cubicBezTo>
                  <a:cubicBezTo>
                    <a:pt x="3" y="11"/>
                    <a:pt x="2" y="10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247"/>
            <p:cNvSpPr>
              <a:spLocks/>
            </p:cNvSpPr>
            <p:nvPr userDrawn="1"/>
          </p:nvSpPr>
          <p:spPr bwMode="auto">
            <a:xfrm>
              <a:off x="7553326" y="399891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248"/>
            <p:cNvSpPr>
              <a:spLocks/>
            </p:cNvSpPr>
            <p:nvPr userDrawn="1"/>
          </p:nvSpPr>
          <p:spPr bwMode="auto">
            <a:xfrm>
              <a:off x="7580314" y="3997325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8" y="13"/>
                    <a:pt x="8" y="13"/>
                  </a:cubicBezTo>
                  <a:cubicBezTo>
                    <a:pt x="8" y="13"/>
                    <a:pt x="3" y="11"/>
                    <a:pt x="2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8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249"/>
            <p:cNvSpPr>
              <a:spLocks/>
            </p:cNvSpPr>
            <p:nvPr userDrawn="1"/>
          </p:nvSpPr>
          <p:spPr bwMode="auto">
            <a:xfrm>
              <a:off x="7578726" y="3989388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250"/>
            <p:cNvSpPr>
              <a:spLocks/>
            </p:cNvSpPr>
            <p:nvPr userDrawn="1"/>
          </p:nvSpPr>
          <p:spPr bwMode="auto">
            <a:xfrm>
              <a:off x="7605714" y="3987800"/>
              <a:ext cx="15875" cy="20638"/>
            </a:xfrm>
            <a:custGeom>
              <a:avLst/>
              <a:gdLst>
                <a:gd name="T0" fmla="*/ 8 w 10"/>
                <a:gd name="T1" fmla="*/ 5 h 13"/>
                <a:gd name="T2" fmla="*/ 7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8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251"/>
            <p:cNvSpPr>
              <a:spLocks/>
            </p:cNvSpPr>
            <p:nvPr userDrawn="1"/>
          </p:nvSpPr>
          <p:spPr bwMode="auto">
            <a:xfrm>
              <a:off x="7602539" y="3979863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252"/>
            <p:cNvSpPr>
              <a:spLocks/>
            </p:cNvSpPr>
            <p:nvPr userDrawn="1"/>
          </p:nvSpPr>
          <p:spPr bwMode="auto">
            <a:xfrm>
              <a:off x="7546976" y="3976688"/>
              <a:ext cx="71438" cy="28575"/>
            </a:xfrm>
            <a:custGeom>
              <a:avLst/>
              <a:gdLst>
                <a:gd name="T0" fmla="*/ 0 w 45"/>
                <a:gd name="T1" fmla="*/ 18 h 18"/>
                <a:gd name="T2" fmla="*/ 22 w 45"/>
                <a:gd name="T3" fmla="*/ 10 h 18"/>
                <a:gd name="T4" fmla="*/ 45 w 45"/>
                <a:gd name="T5" fmla="*/ 1 h 18"/>
                <a:gd name="T6" fmla="*/ 44 w 45"/>
                <a:gd name="T7" fmla="*/ 0 h 18"/>
                <a:gd name="T8" fmla="*/ 22 w 45"/>
                <a:gd name="T9" fmla="*/ 9 h 18"/>
                <a:gd name="T10" fmla="*/ 0 w 45"/>
                <a:gd name="T11" fmla="*/ 18 h 18"/>
                <a:gd name="T12" fmla="*/ 0 w 4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">
                  <a:moveTo>
                    <a:pt x="0" y="18"/>
                  </a:moveTo>
                  <a:cubicBezTo>
                    <a:pt x="8" y="16"/>
                    <a:pt x="15" y="13"/>
                    <a:pt x="22" y="1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5" y="12"/>
                    <a:pt x="7" y="15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253"/>
            <p:cNvSpPr>
              <a:spLocks/>
            </p:cNvSpPr>
            <p:nvPr userDrawn="1"/>
          </p:nvSpPr>
          <p:spPr bwMode="auto">
            <a:xfrm>
              <a:off x="7632701" y="3976688"/>
              <a:ext cx="15875" cy="20638"/>
            </a:xfrm>
            <a:custGeom>
              <a:avLst/>
              <a:gdLst>
                <a:gd name="T0" fmla="*/ 8 w 10"/>
                <a:gd name="T1" fmla="*/ 5 h 13"/>
                <a:gd name="T2" fmla="*/ 7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8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254"/>
            <p:cNvSpPr>
              <a:spLocks/>
            </p:cNvSpPr>
            <p:nvPr userDrawn="1"/>
          </p:nvSpPr>
          <p:spPr bwMode="auto">
            <a:xfrm>
              <a:off x="7629526" y="3970338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255"/>
            <p:cNvSpPr>
              <a:spLocks/>
            </p:cNvSpPr>
            <p:nvPr userDrawn="1"/>
          </p:nvSpPr>
          <p:spPr bwMode="auto">
            <a:xfrm>
              <a:off x="7656514" y="3965575"/>
              <a:ext cx="15875" cy="20638"/>
            </a:xfrm>
            <a:custGeom>
              <a:avLst/>
              <a:gdLst>
                <a:gd name="T0" fmla="*/ 8 w 10"/>
                <a:gd name="T1" fmla="*/ 6 h 13"/>
                <a:gd name="T2" fmla="*/ 7 w 10"/>
                <a:gd name="T3" fmla="*/ 13 h 13"/>
                <a:gd name="T4" fmla="*/ 1 w 10"/>
                <a:gd name="T5" fmla="*/ 9 h 13"/>
                <a:gd name="T6" fmla="*/ 2 w 10"/>
                <a:gd name="T7" fmla="*/ 1 h 13"/>
                <a:gd name="T8" fmla="*/ 8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3" y="12"/>
                    <a:pt x="1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256"/>
            <p:cNvSpPr>
              <a:spLocks/>
            </p:cNvSpPr>
            <p:nvPr userDrawn="1"/>
          </p:nvSpPr>
          <p:spPr bwMode="auto">
            <a:xfrm>
              <a:off x="7653339" y="39592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257"/>
            <p:cNvSpPr>
              <a:spLocks/>
            </p:cNvSpPr>
            <p:nvPr userDrawn="1"/>
          </p:nvSpPr>
          <p:spPr bwMode="auto">
            <a:xfrm>
              <a:off x="7680326" y="3956050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3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258"/>
            <p:cNvSpPr>
              <a:spLocks/>
            </p:cNvSpPr>
            <p:nvPr userDrawn="1"/>
          </p:nvSpPr>
          <p:spPr bwMode="auto">
            <a:xfrm>
              <a:off x="7675564" y="394811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259"/>
            <p:cNvSpPr>
              <a:spLocks/>
            </p:cNvSpPr>
            <p:nvPr userDrawn="1"/>
          </p:nvSpPr>
          <p:spPr bwMode="auto">
            <a:xfrm>
              <a:off x="7621589" y="3944938"/>
              <a:ext cx="69850" cy="31750"/>
            </a:xfrm>
            <a:custGeom>
              <a:avLst/>
              <a:gdLst>
                <a:gd name="T0" fmla="*/ 0 w 44"/>
                <a:gd name="T1" fmla="*/ 20 h 20"/>
                <a:gd name="T2" fmla="*/ 44 w 44"/>
                <a:gd name="T3" fmla="*/ 1 h 20"/>
                <a:gd name="T4" fmla="*/ 44 w 44"/>
                <a:gd name="T5" fmla="*/ 0 h 20"/>
                <a:gd name="T6" fmla="*/ 0 w 44"/>
                <a:gd name="T7" fmla="*/ 19 h 20"/>
                <a:gd name="T8" fmla="*/ 0 w 44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0">
                  <a:moveTo>
                    <a:pt x="0" y="20"/>
                  </a:moveTo>
                  <a:cubicBezTo>
                    <a:pt x="15" y="14"/>
                    <a:pt x="30" y="7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9" y="6"/>
                    <a:pt x="15" y="13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260"/>
            <p:cNvSpPr>
              <a:spLocks/>
            </p:cNvSpPr>
            <p:nvPr userDrawn="1"/>
          </p:nvSpPr>
          <p:spPr bwMode="auto">
            <a:xfrm>
              <a:off x="8205789" y="3779838"/>
              <a:ext cx="625475" cy="512763"/>
            </a:xfrm>
            <a:custGeom>
              <a:avLst/>
              <a:gdLst>
                <a:gd name="T0" fmla="*/ 177 w 394"/>
                <a:gd name="T1" fmla="*/ 0 h 323"/>
                <a:gd name="T2" fmla="*/ 0 w 394"/>
                <a:gd name="T3" fmla="*/ 323 h 323"/>
                <a:gd name="T4" fmla="*/ 394 w 394"/>
                <a:gd name="T5" fmla="*/ 323 h 323"/>
                <a:gd name="T6" fmla="*/ 177 w 394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4" h="323">
                  <a:moveTo>
                    <a:pt x="177" y="0"/>
                  </a:moveTo>
                  <a:lnTo>
                    <a:pt x="0" y="323"/>
                  </a:lnTo>
                  <a:lnTo>
                    <a:pt x="394" y="323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1261"/>
            <p:cNvSpPr>
              <a:spLocks/>
            </p:cNvSpPr>
            <p:nvPr userDrawn="1"/>
          </p:nvSpPr>
          <p:spPr bwMode="auto">
            <a:xfrm>
              <a:off x="8278814" y="3779838"/>
              <a:ext cx="625475" cy="1285875"/>
            </a:xfrm>
            <a:custGeom>
              <a:avLst/>
              <a:gdLst>
                <a:gd name="T0" fmla="*/ 177 w 394"/>
                <a:gd name="T1" fmla="*/ 0 h 810"/>
                <a:gd name="T2" fmla="*/ 394 w 394"/>
                <a:gd name="T3" fmla="*/ 296 h 810"/>
                <a:gd name="T4" fmla="*/ 369 w 394"/>
                <a:gd name="T5" fmla="*/ 296 h 810"/>
                <a:gd name="T6" fmla="*/ 369 w 394"/>
                <a:gd name="T7" fmla="*/ 810 h 810"/>
                <a:gd name="T8" fmla="*/ 0 w 394"/>
                <a:gd name="T9" fmla="*/ 810 h 810"/>
                <a:gd name="T10" fmla="*/ 0 w 394"/>
                <a:gd name="T11" fmla="*/ 296 h 810"/>
                <a:gd name="T12" fmla="*/ 17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177" y="0"/>
                  </a:moveTo>
                  <a:lnTo>
                    <a:pt x="394" y="296"/>
                  </a:lnTo>
                  <a:lnTo>
                    <a:pt x="369" y="296"/>
                  </a:lnTo>
                  <a:lnTo>
                    <a:pt x="369" y="810"/>
                  </a:lnTo>
                  <a:lnTo>
                    <a:pt x="0" y="810"/>
                  </a:lnTo>
                  <a:lnTo>
                    <a:pt x="0" y="29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D27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Rectangle 1262"/>
            <p:cNvSpPr>
              <a:spLocks noChangeArrowheads="1"/>
            </p:cNvSpPr>
            <p:nvPr userDrawn="1"/>
          </p:nvSpPr>
          <p:spPr bwMode="auto">
            <a:xfrm>
              <a:off x="8791576" y="4249738"/>
              <a:ext cx="1169988" cy="815975"/>
            </a:xfrm>
            <a:prstGeom prst="rect">
              <a:avLst/>
            </a:prstGeom>
            <a:solidFill>
              <a:srgbClr val="C46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Rectangle 1263"/>
            <p:cNvSpPr>
              <a:spLocks noChangeArrowheads="1"/>
            </p:cNvSpPr>
            <p:nvPr userDrawn="1"/>
          </p:nvSpPr>
          <p:spPr bwMode="auto">
            <a:xfrm>
              <a:off x="8791576" y="4249738"/>
              <a:ext cx="1169988" cy="81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1264"/>
            <p:cNvSpPr>
              <a:spLocks/>
            </p:cNvSpPr>
            <p:nvPr userDrawn="1"/>
          </p:nvSpPr>
          <p:spPr bwMode="auto">
            <a:xfrm>
              <a:off x="8486776" y="3779838"/>
              <a:ext cx="1549400" cy="512763"/>
            </a:xfrm>
            <a:custGeom>
              <a:avLst/>
              <a:gdLst>
                <a:gd name="T0" fmla="*/ 0 w 976"/>
                <a:gd name="T1" fmla="*/ 0 h 323"/>
                <a:gd name="T2" fmla="*/ 783 w 976"/>
                <a:gd name="T3" fmla="*/ 0 h 323"/>
                <a:gd name="T4" fmla="*/ 976 w 976"/>
                <a:gd name="T5" fmla="*/ 323 h 323"/>
                <a:gd name="T6" fmla="*/ 193 w 976"/>
                <a:gd name="T7" fmla="*/ 323 h 323"/>
                <a:gd name="T8" fmla="*/ 0 w 976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6" h="323">
                  <a:moveTo>
                    <a:pt x="0" y="0"/>
                  </a:moveTo>
                  <a:lnTo>
                    <a:pt x="783" y="0"/>
                  </a:lnTo>
                  <a:lnTo>
                    <a:pt x="976" y="323"/>
                  </a:lnTo>
                  <a:lnTo>
                    <a:pt x="193" y="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Rectangle 1265"/>
            <p:cNvSpPr>
              <a:spLocks noChangeArrowheads="1"/>
            </p:cNvSpPr>
            <p:nvPr userDrawn="1"/>
          </p:nvSpPr>
          <p:spPr bwMode="auto">
            <a:xfrm>
              <a:off x="9498014" y="4433888"/>
              <a:ext cx="192088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Rectangle 1266"/>
            <p:cNvSpPr>
              <a:spLocks noChangeArrowheads="1"/>
            </p:cNvSpPr>
            <p:nvPr userDrawn="1"/>
          </p:nvSpPr>
          <p:spPr bwMode="auto">
            <a:xfrm>
              <a:off x="9523414" y="4675188"/>
              <a:ext cx="141288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Rectangle 1267"/>
            <p:cNvSpPr>
              <a:spLocks noChangeArrowheads="1"/>
            </p:cNvSpPr>
            <p:nvPr userDrawn="1"/>
          </p:nvSpPr>
          <p:spPr bwMode="auto">
            <a:xfrm>
              <a:off x="9523414" y="4467225"/>
              <a:ext cx="141288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Rectangle 1268"/>
            <p:cNvSpPr>
              <a:spLocks noChangeArrowheads="1"/>
            </p:cNvSpPr>
            <p:nvPr userDrawn="1"/>
          </p:nvSpPr>
          <p:spPr bwMode="auto">
            <a:xfrm>
              <a:off x="9064626" y="4433888"/>
              <a:ext cx="190500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Rectangle 1269"/>
            <p:cNvSpPr>
              <a:spLocks noChangeArrowheads="1"/>
            </p:cNvSpPr>
            <p:nvPr userDrawn="1"/>
          </p:nvSpPr>
          <p:spPr bwMode="auto">
            <a:xfrm>
              <a:off x="9090026" y="4675188"/>
              <a:ext cx="138113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Rectangle 1270"/>
            <p:cNvSpPr>
              <a:spLocks noChangeArrowheads="1"/>
            </p:cNvSpPr>
            <p:nvPr userDrawn="1"/>
          </p:nvSpPr>
          <p:spPr bwMode="auto">
            <a:xfrm>
              <a:off x="9090026" y="4467225"/>
              <a:ext cx="138113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1271"/>
            <p:cNvSpPr>
              <a:spLocks/>
            </p:cNvSpPr>
            <p:nvPr userDrawn="1"/>
          </p:nvSpPr>
          <p:spPr bwMode="auto">
            <a:xfrm>
              <a:off x="9340851" y="4270375"/>
              <a:ext cx="166688" cy="203200"/>
            </a:xfrm>
            <a:custGeom>
              <a:avLst/>
              <a:gdLst>
                <a:gd name="T0" fmla="*/ 104 w 105"/>
                <a:gd name="T1" fmla="*/ 0 h 128"/>
                <a:gd name="T2" fmla="*/ 82 w 105"/>
                <a:gd name="T3" fmla="*/ 0 h 128"/>
                <a:gd name="T4" fmla="*/ 64 w 105"/>
                <a:gd name="T5" fmla="*/ 0 h 128"/>
                <a:gd name="T6" fmla="*/ 45 w 105"/>
                <a:gd name="T7" fmla="*/ 0 h 128"/>
                <a:gd name="T8" fmla="*/ 27 w 105"/>
                <a:gd name="T9" fmla="*/ 0 h 128"/>
                <a:gd name="T10" fmla="*/ 0 w 105"/>
                <a:gd name="T11" fmla="*/ 0 h 128"/>
                <a:gd name="T12" fmla="*/ 0 w 105"/>
                <a:gd name="T13" fmla="*/ 16 h 128"/>
                <a:gd name="T14" fmla="*/ 0 w 105"/>
                <a:gd name="T15" fmla="*/ 113 h 128"/>
                <a:gd name="T16" fmla="*/ 12 w 105"/>
                <a:gd name="T17" fmla="*/ 127 h 128"/>
                <a:gd name="T18" fmla="*/ 27 w 105"/>
                <a:gd name="T19" fmla="*/ 113 h 128"/>
                <a:gd name="T20" fmla="*/ 27 w 105"/>
                <a:gd name="T21" fmla="*/ 47 h 128"/>
                <a:gd name="T22" fmla="*/ 36 w 105"/>
                <a:gd name="T23" fmla="*/ 38 h 128"/>
                <a:gd name="T24" fmla="*/ 36 w 105"/>
                <a:gd name="T25" fmla="*/ 38 h 128"/>
                <a:gd name="T26" fmla="*/ 45 w 105"/>
                <a:gd name="T27" fmla="*/ 47 h 128"/>
                <a:gd name="T28" fmla="*/ 45 w 105"/>
                <a:gd name="T29" fmla="*/ 81 h 128"/>
                <a:gd name="T30" fmla="*/ 53 w 105"/>
                <a:gd name="T31" fmla="*/ 91 h 128"/>
                <a:gd name="T32" fmla="*/ 64 w 105"/>
                <a:gd name="T33" fmla="*/ 82 h 128"/>
                <a:gd name="T34" fmla="*/ 64 w 105"/>
                <a:gd name="T35" fmla="*/ 25 h 128"/>
                <a:gd name="T36" fmla="*/ 73 w 105"/>
                <a:gd name="T37" fmla="*/ 16 h 128"/>
                <a:gd name="T38" fmla="*/ 82 w 105"/>
                <a:gd name="T39" fmla="*/ 25 h 128"/>
                <a:gd name="T40" fmla="*/ 82 w 105"/>
                <a:gd name="T41" fmla="*/ 97 h 128"/>
                <a:gd name="T42" fmla="*/ 91 w 105"/>
                <a:gd name="T43" fmla="*/ 109 h 128"/>
                <a:gd name="T44" fmla="*/ 105 w 105"/>
                <a:gd name="T45" fmla="*/ 98 h 128"/>
                <a:gd name="T46" fmla="*/ 105 w 105"/>
                <a:gd name="T47" fmla="*/ 0 h 128"/>
                <a:gd name="T48" fmla="*/ 104 w 105"/>
                <a:gd name="T4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128">
                  <a:moveTo>
                    <a:pt x="104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20"/>
                    <a:pt x="5" y="126"/>
                    <a:pt x="12" y="127"/>
                  </a:cubicBezTo>
                  <a:cubicBezTo>
                    <a:pt x="20" y="128"/>
                    <a:pt x="27" y="121"/>
                    <a:pt x="27" y="113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2"/>
                    <a:pt x="31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41" y="38"/>
                    <a:pt x="45" y="42"/>
                    <a:pt x="45" y="47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6"/>
                    <a:pt x="48" y="90"/>
                    <a:pt x="53" y="91"/>
                  </a:cubicBezTo>
                  <a:cubicBezTo>
                    <a:pt x="59" y="92"/>
                    <a:pt x="64" y="87"/>
                    <a:pt x="64" y="82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0"/>
                    <a:pt x="68" y="16"/>
                    <a:pt x="73" y="16"/>
                  </a:cubicBezTo>
                  <a:cubicBezTo>
                    <a:pt x="78" y="16"/>
                    <a:pt x="82" y="20"/>
                    <a:pt x="82" y="25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103"/>
                    <a:pt x="86" y="108"/>
                    <a:pt x="91" y="109"/>
                  </a:cubicBezTo>
                  <a:cubicBezTo>
                    <a:pt x="99" y="110"/>
                    <a:pt x="105" y="105"/>
                    <a:pt x="105" y="98"/>
                  </a:cubicBezTo>
                  <a:cubicBezTo>
                    <a:pt x="105" y="0"/>
                    <a:pt x="105" y="0"/>
                    <a:pt x="105" y="0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Oval 1272"/>
            <p:cNvSpPr>
              <a:spLocks noChangeArrowheads="1"/>
            </p:cNvSpPr>
            <p:nvPr userDrawn="1"/>
          </p:nvSpPr>
          <p:spPr bwMode="auto">
            <a:xfrm>
              <a:off x="8437564" y="4229100"/>
              <a:ext cx="161925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Oval 1273"/>
            <p:cNvSpPr>
              <a:spLocks noChangeArrowheads="1"/>
            </p:cNvSpPr>
            <p:nvPr userDrawn="1"/>
          </p:nvSpPr>
          <p:spPr bwMode="auto">
            <a:xfrm>
              <a:off x="8461376" y="4257675"/>
              <a:ext cx="114300" cy="146050"/>
            </a:xfrm>
            <a:prstGeom prst="ellipse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Rectangle 1274"/>
            <p:cNvSpPr>
              <a:spLocks noChangeArrowheads="1"/>
            </p:cNvSpPr>
            <p:nvPr userDrawn="1"/>
          </p:nvSpPr>
          <p:spPr bwMode="auto">
            <a:xfrm>
              <a:off x="8437564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Rectangle 1275"/>
            <p:cNvSpPr>
              <a:spLocks noChangeArrowheads="1"/>
            </p:cNvSpPr>
            <p:nvPr userDrawn="1"/>
          </p:nvSpPr>
          <p:spPr bwMode="auto">
            <a:xfrm>
              <a:off x="8451851" y="4760913"/>
              <a:ext cx="142875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Oval 1276"/>
            <p:cNvSpPr>
              <a:spLocks noChangeArrowheads="1"/>
            </p:cNvSpPr>
            <p:nvPr userDrawn="1"/>
          </p:nvSpPr>
          <p:spPr bwMode="auto">
            <a:xfrm>
              <a:off x="8899526" y="3765550"/>
              <a:ext cx="223838" cy="223838"/>
            </a:xfrm>
            <a:prstGeom prst="ellipse">
              <a:avLst/>
            </a:pr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Rectangle 1277"/>
            <p:cNvSpPr>
              <a:spLocks noChangeArrowheads="1"/>
            </p:cNvSpPr>
            <p:nvPr userDrawn="1"/>
          </p:nvSpPr>
          <p:spPr bwMode="auto">
            <a:xfrm>
              <a:off x="8966201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278"/>
            <p:cNvSpPr>
              <a:spLocks/>
            </p:cNvSpPr>
            <p:nvPr userDrawn="1"/>
          </p:nvSpPr>
          <p:spPr bwMode="auto">
            <a:xfrm>
              <a:off x="8896351" y="3925888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8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Rectangle 1279"/>
            <p:cNvSpPr>
              <a:spLocks noChangeArrowheads="1"/>
            </p:cNvSpPr>
            <p:nvPr userDrawn="1"/>
          </p:nvSpPr>
          <p:spPr bwMode="auto">
            <a:xfrm>
              <a:off x="8883651" y="3876675"/>
              <a:ext cx="252413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280"/>
            <p:cNvSpPr>
              <a:spLocks/>
            </p:cNvSpPr>
            <p:nvPr userDrawn="1"/>
          </p:nvSpPr>
          <p:spPr bwMode="auto">
            <a:xfrm>
              <a:off x="8855076" y="3648075"/>
              <a:ext cx="61913" cy="44450"/>
            </a:xfrm>
            <a:custGeom>
              <a:avLst/>
              <a:gdLst>
                <a:gd name="T0" fmla="*/ 39 w 39"/>
                <a:gd name="T1" fmla="*/ 19 h 28"/>
                <a:gd name="T2" fmla="*/ 35 w 39"/>
                <a:gd name="T3" fmla="*/ 2 h 28"/>
                <a:gd name="T4" fmla="*/ 0 w 39"/>
                <a:gd name="T5" fmla="*/ 0 h 28"/>
                <a:gd name="T6" fmla="*/ 23 w 39"/>
                <a:gd name="T7" fmla="*/ 12 h 28"/>
                <a:gd name="T8" fmla="*/ 31 w 39"/>
                <a:gd name="T9" fmla="*/ 28 h 28"/>
                <a:gd name="T10" fmla="*/ 39 w 39"/>
                <a:gd name="T11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">
                  <a:moveTo>
                    <a:pt x="39" y="19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3"/>
                    <a:pt x="23" y="12"/>
                  </a:cubicBezTo>
                  <a:cubicBezTo>
                    <a:pt x="31" y="28"/>
                    <a:pt x="31" y="28"/>
                    <a:pt x="31" y="28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1281"/>
            <p:cNvSpPr>
              <a:spLocks/>
            </p:cNvSpPr>
            <p:nvPr userDrawn="1"/>
          </p:nvSpPr>
          <p:spPr bwMode="auto">
            <a:xfrm>
              <a:off x="8893176" y="3670300"/>
              <a:ext cx="88900" cy="134938"/>
            </a:xfrm>
            <a:custGeom>
              <a:avLst/>
              <a:gdLst>
                <a:gd name="T0" fmla="*/ 56 w 56"/>
                <a:gd name="T1" fmla="*/ 76 h 85"/>
                <a:gd name="T2" fmla="*/ 36 w 56"/>
                <a:gd name="T3" fmla="*/ 85 h 85"/>
                <a:gd name="T4" fmla="*/ 0 w 56"/>
                <a:gd name="T5" fmla="*/ 9 h 85"/>
                <a:gd name="T6" fmla="*/ 20 w 56"/>
                <a:gd name="T7" fmla="*/ 0 h 85"/>
                <a:gd name="T8" fmla="*/ 56 w 56"/>
                <a:gd name="T9" fmla="*/ 7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56" y="76"/>
                  </a:moveTo>
                  <a:lnTo>
                    <a:pt x="36" y="85"/>
                  </a:lnTo>
                  <a:lnTo>
                    <a:pt x="0" y="9"/>
                  </a:lnTo>
                  <a:lnTo>
                    <a:pt x="20" y="0"/>
                  </a:lnTo>
                  <a:lnTo>
                    <a:pt x="56" y="76"/>
                  </a:lnTo>
                  <a:close/>
                </a:path>
              </a:pathLst>
            </a:cu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282"/>
            <p:cNvSpPr>
              <a:spLocks/>
            </p:cNvSpPr>
            <p:nvPr userDrawn="1"/>
          </p:nvSpPr>
          <p:spPr bwMode="auto">
            <a:xfrm>
              <a:off x="8882064" y="3665538"/>
              <a:ext cx="61913" cy="46038"/>
            </a:xfrm>
            <a:custGeom>
              <a:avLst/>
              <a:gdLst>
                <a:gd name="T0" fmla="*/ 39 w 39"/>
                <a:gd name="T1" fmla="*/ 13 h 29"/>
                <a:gd name="T2" fmla="*/ 6 w 39"/>
                <a:gd name="T3" fmla="*/ 29 h 29"/>
                <a:gd name="T4" fmla="*/ 0 w 39"/>
                <a:gd name="T5" fmla="*/ 16 h 29"/>
                <a:gd name="T6" fmla="*/ 33 w 39"/>
                <a:gd name="T7" fmla="*/ 0 h 29"/>
                <a:gd name="T8" fmla="*/ 39 w 39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9">
                  <a:moveTo>
                    <a:pt x="39" y="13"/>
                  </a:moveTo>
                  <a:lnTo>
                    <a:pt x="6" y="29"/>
                  </a:lnTo>
                  <a:lnTo>
                    <a:pt x="0" y="16"/>
                  </a:lnTo>
                  <a:lnTo>
                    <a:pt x="33" y="0"/>
                  </a:lnTo>
                  <a:lnTo>
                    <a:pt x="39" y="13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1283"/>
            <p:cNvSpPr>
              <a:spLocks/>
            </p:cNvSpPr>
            <p:nvPr userDrawn="1"/>
          </p:nvSpPr>
          <p:spPr bwMode="auto">
            <a:xfrm>
              <a:off x="9088439" y="3640138"/>
              <a:ext cx="69850" cy="57150"/>
            </a:xfrm>
            <a:custGeom>
              <a:avLst/>
              <a:gdLst>
                <a:gd name="T0" fmla="*/ 0 w 44"/>
                <a:gd name="T1" fmla="*/ 26 h 36"/>
                <a:gd name="T2" fmla="*/ 9 w 44"/>
                <a:gd name="T3" fmla="*/ 0 h 36"/>
                <a:gd name="T4" fmla="*/ 44 w 44"/>
                <a:gd name="T5" fmla="*/ 15 h 36"/>
                <a:gd name="T6" fmla="*/ 17 w 44"/>
                <a:gd name="T7" fmla="*/ 16 h 36"/>
                <a:gd name="T8" fmla="*/ 13 w 44"/>
                <a:gd name="T9" fmla="*/ 28 h 36"/>
                <a:gd name="T10" fmla="*/ 0 w 44"/>
                <a:gd name="T11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6">
                  <a:moveTo>
                    <a:pt x="0" y="26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31" y="36"/>
                    <a:pt x="17" y="16"/>
                  </a:cubicBezTo>
                  <a:cubicBezTo>
                    <a:pt x="13" y="28"/>
                    <a:pt x="13" y="28"/>
                    <a:pt x="13" y="28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1284"/>
            <p:cNvSpPr>
              <a:spLocks/>
            </p:cNvSpPr>
            <p:nvPr userDrawn="1"/>
          </p:nvSpPr>
          <p:spPr bwMode="auto">
            <a:xfrm>
              <a:off x="9024939" y="3670300"/>
              <a:ext cx="88900" cy="134938"/>
            </a:xfrm>
            <a:custGeom>
              <a:avLst/>
              <a:gdLst>
                <a:gd name="T0" fmla="*/ 0 w 56"/>
                <a:gd name="T1" fmla="*/ 76 h 85"/>
                <a:gd name="T2" fmla="*/ 20 w 56"/>
                <a:gd name="T3" fmla="*/ 85 h 85"/>
                <a:gd name="T4" fmla="*/ 56 w 56"/>
                <a:gd name="T5" fmla="*/ 9 h 85"/>
                <a:gd name="T6" fmla="*/ 36 w 56"/>
                <a:gd name="T7" fmla="*/ 0 h 85"/>
                <a:gd name="T8" fmla="*/ 0 w 56"/>
                <a:gd name="T9" fmla="*/ 7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0" y="76"/>
                  </a:moveTo>
                  <a:lnTo>
                    <a:pt x="20" y="85"/>
                  </a:lnTo>
                  <a:lnTo>
                    <a:pt x="56" y="9"/>
                  </a:lnTo>
                  <a:lnTo>
                    <a:pt x="36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1285"/>
            <p:cNvSpPr>
              <a:spLocks/>
            </p:cNvSpPr>
            <p:nvPr userDrawn="1"/>
          </p:nvSpPr>
          <p:spPr bwMode="auto">
            <a:xfrm>
              <a:off x="9061451" y="3665538"/>
              <a:ext cx="63500" cy="46038"/>
            </a:xfrm>
            <a:custGeom>
              <a:avLst/>
              <a:gdLst>
                <a:gd name="T0" fmla="*/ 0 w 40"/>
                <a:gd name="T1" fmla="*/ 13 h 29"/>
                <a:gd name="T2" fmla="*/ 33 w 40"/>
                <a:gd name="T3" fmla="*/ 29 h 29"/>
                <a:gd name="T4" fmla="*/ 40 w 40"/>
                <a:gd name="T5" fmla="*/ 16 h 29"/>
                <a:gd name="T6" fmla="*/ 6 w 40"/>
                <a:gd name="T7" fmla="*/ 0 h 29"/>
                <a:gd name="T8" fmla="*/ 0 w 40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9">
                  <a:moveTo>
                    <a:pt x="0" y="13"/>
                  </a:moveTo>
                  <a:lnTo>
                    <a:pt x="33" y="29"/>
                  </a:lnTo>
                  <a:lnTo>
                    <a:pt x="40" y="16"/>
                  </a:lnTo>
                  <a:lnTo>
                    <a:pt x="6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Rectangle 1286"/>
            <p:cNvSpPr>
              <a:spLocks noChangeArrowheads="1"/>
            </p:cNvSpPr>
            <p:nvPr userDrawn="1"/>
          </p:nvSpPr>
          <p:spPr bwMode="auto">
            <a:xfrm>
              <a:off x="10907714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1287"/>
            <p:cNvSpPr>
              <a:spLocks/>
            </p:cNvSpPr>
            <p:nvPr userDrawn="1"/>
          </p:nvSpPr>
          <p:spPr bwMode="auto">
            <a:xfrm>
              <a:off x="10837864" y="3925888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8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Rectangle 1288"/>
            <p:cNvSpPr>
              <a:spLocks noChangeArrowheads="1"/>
            </p:cNvSpPr>
            <p:nvPr userDrawn="1"/>
          </p:nvSpPr>
          <p:spPr bwMode="auto">
            <a:xfrm>
              <a:off x="10823576" y="3876675"/>
              <a:ext cx="254000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1289"/>
            <p:cNvSpPr>
              <a:spLocks/>
            </p:cNvSpPr>
            <p:nvPr userDrawn="1"/>
          </p:nvSpPr>
          <p:spPr bwMode="auto">
            <a:xfrm>
              <a:off x="9517064" y="3044825"/>
              <a:ext cx="627063" cy="512763"/>
            </a:xfrm>
            <a:custGeom>
              <a:avLst/>
              <a:gdLst>
                <a:gd name="T0" fmla="*/ 178 w 395"/>
                <a:gd name="T1" fmla="*/ 0 h 323"/>
                <a:gd name="T2" fmla="*/ 0 w 395"/>
                <a:gd name="T3" fmla="*/ 323 h 323"/>
                <a:gd name="T4" fmla="*/ 395 w 395"/>
                <a:gd name="T5" fmla="*/ 323 h 323"/>
                <a:gd name="T6" fmla="*/ 178 w 395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5" h="323">
                  <a:moveTo>
                    <a:pt x="178" y="0"/>
                  </a:moveTo>
                  <a:lnTo>
                    <a:pt x="0" y="323"/>
                  </a:lnTo>
                  <a:lnTo>
                    <a:pt x="395" y="323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1290"/>
            <p:cNvSpPr>
              <a:spLocks/>
            </p:cNvSpPr>
            <p:nvPr userDrawn="1"/>
          </p:nvSpPr>
          <p:spPr bwMode="auto">
            <a:xfrm>
              <a:off x="9590089" y="3044825"/>
              <a:ext cx="627063" cy="2020888"/>
            </a:xfrm>
            <a:custGeom>
              <a:avLst/>
              <a:gdLst>
                <a:gd name="T0" fmla="*/ 178 w 395"/>
                <a:gd name="T1" fmla="*/ 0 h 1273"/>
                <a:gd name="T2" fmla="*/ 395 w 395"/>
                <a:gd name="T3" fmla="*/ 296 h 1273"/>
                <a:gd name="T4" fmla="*/ 369 w 395"/>
                <a:gd name="T5" fmla="*/ 296 h 1273"/>
                <a:gd name="T6" fmla="*/ 369 w 395"/>
                <a:gd name="T7" fmla="*/ 1273 h 1273"/>
                <a:gd name="T8" fmla="*/ 0 w 395"/>
                <a:gd name="T9" fmla="*/ 1273 h 1273"/>
                <a:gd name="T10" fmla="*/ 0 w 395"/>
                <a:gd name="T11" fmla="*/ 296 h 1273"/>
                <a:gd name="T12" fmla="*/ 178 w 395"/>
                <a:gd name="T13" fmla="*/ 0 h 1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5" h="1273">
                  <a:moveTo>
                    <a:pt x="178" y="0"/>
                  </a:moveTo>
                  <a:lnTo>
                    <a:pt x="395" y="296"/>
                  </a:lnTo>
                  <a:lnTo>
                    <a:pt x="369" y="296"/>
                  </a:lnTo>
                  <a:lnTo>
                    <a:pt x="369" y="1273"/>
                  </a:lnTo>
                  <a:lnTo>
                    <a:pt x="0" y="1273"/>
                  </a:lnTo>
                  <a:lnTo>
                    <a:pt x="0" y="29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EEA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Rectangle 1291"/>
            <p:cNvSpPr>
              <a:spLocks noChangeArrowheads="1"/>
            </p:cNvSpPr>
            <p:nvPr userDrawn="1"/>
          </p:nvSpPr>
          <p:spPr bwMode="auto">
            <a:xfrm>
              <a:off x="10104439" y="3514725"/>
              <a:ext cx="1171575" cy="1550988"/>
            </a:xfrm>
            <a:prstGeom prst="rect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Rectangle 1292"/>
            <p:cNvSpPr>
              <a:spLocks noChangeArrowheads="1"/>
            </p:cNvSpPr>
            <p:nvPr userDrawn="1"/>
          </p:nvSpPr>
          <p:spPr bwMode="auto">
            <a:xfrm>
              <a:off x="10104439" y="3514725"/>
              <a:ext cx="1171575" cy="1550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1293"/>
            <p:cNvSpPr>
              <a:spLocks/>
            </p:cNvSpPr>
            <p:nvPr userDrawn="1"/>
          </p:nvSpPr>
          <p:spPr bwMode="auto">
            <a:xfrm>
              <a:off x="9799639" y="3044825"/>
              <a:ext cx="1549400" cy="512763"/>
            </a:xfrm>
            <a:custGeom>
              <a:avLst/>
              <a:gdLst>
                <a:gd name="T0" fmla="*/ 0 w 976"/>
                <a:gd name="T1" fmla="*/ 0 h 323"/>
                <a:gd name="T2" fmla="*/ 784 w 976"/>
                <a:gd name="T3" fmla="*/ 0 h 323"/>
                <a:gd name="T4" fmla="*/ 976 w 976"/>
                <a:gd name="T5" fmla="*/ 323 h 323"/>
                <a:gd name="T6" fmla="*/ 192 w 976"/>
                <a:gd name="T7" fmla="*/ 323 h 323"/>
                <a:gd name="T8" fmla="*/ 0 w 976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6" h="323">
                  <a:moveTo>
                    <a:pt x="0" y="0"/>
                  </a:moveTo>
                  <a:lnTo>
                    <a:pt x="784" y="0"/>
                  </a:lnTo>
                  <a:lnTo>
                    <a:pt x="976" y="323"/>
                  </a:lnTo>
                  <a:lnTo>
                    <a:pt x="192" y="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Rectangle 1294"/>
            <p:cNvSpPr>
              <a:spLocks noChangeArrowheads="1"/>
            </p:cNvSpPr>
            <p:nvPr userDrawn="1"/>
          </p:nvSpPr>
          <p:spPr bwMode="auto">
            <a:xfrm>
              <a:off x="10810876" y="3698875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Rectangle 1295"/>
            <p:cNvSpPr>
              <a:spLocks noChangeArrowheads="1"/>
            </p:cNvSpPr>
            <p:nvPr userDrawn="1"/>
          </p:nvSpPr>
          <p:spPr bwMode="auto">
            <a:xfrm>
              <a:off x="10837864" y="3941763"/>
              <a:ext cx="139700" cy="171450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Rectangle 1296"/>
            <p:cNvSpPr>
              <a:spLocks noChangeArrowheads="1"/>
            </p:cNvSpPr>
            <p:nvPr userDrawn="1"/>
          </p:nvSpPr>
          <p:spPr bwMode="auto">
            <a:xfrm>
              <a:off x="10837864" y="3733800"/>
              <a:ext cx="139700" cy="171450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Rectangle 1297"/>
            <p:cNvSpPr>
              <a:spLocks noChangeArrowheads="1"/>
            </p:cNvSpPr>
            <p:nvPr userDrawn="1"/>
          </p:nvSpPr>
          <p:spPr bwMode="auto">
            <a:xfrm>
              <a:off x="10375901" y="3698875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Rectangle 1298"/>
            <p:cNvSpPr>
              <a:spLocks noChangeArrowheads="1"/>
            </p:cNvSpPr>
            <p:nvPr userDrawn="1"/>
          </p:nvSpPr>
          <p:spPr bwMode="auto">
            <a:xfrm>
              <a:off x="10402889" y="3941763"/>
              <a:ext cx="139700" cy="171450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Rectangle 1299"/>
            <p:cNvSpPr>
              <a:spLocks noChangeArrowheads="1"/>
            </p:cNvSpPr>
            <p:nvPr userDrawn="1"/>
          </p:nvSpPr>
          <p:spPr bwMode="auto">
            <a:xfrm>
              <a:off x="10402889" y="3733800"/>
              <a:ext cx="139700" cy="171450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300"/>
            <p:cNvSpPr>
              <a:spLocks/>
            </p:cNvSpPr>
            <p:nvPr userDrawn="1"/>
          </p:nvSpPr>
          <p:spPr bwMode="auto">
            <a:xfrm>
              <a:off x="10104439" y="3557588"/>
              <a:ext cx="153988" cy="188913"/>
            </a:xfrm>
            <a:custGeom>
              <a:avLst/>
              <a:gdLst>
                <a:gd name="T0" fmla="*/ 96 w 97"/>
                <a:gd name="T1" fmla="*/ 0 h 119"/>
                <a:gd name="T2" fmla="*/ 75 w 97"/>
                <a:gd name="T3" fmla="*/ 0 h 119"/>
                <a:gd name="T4" fmla="*/ 59 w 97"/>
                <a:gd name="T5" fmla="*/ 0 h 119"/>
                <a:gd name="T6" fmla="*/ 41 w 97"/>
                <a:gd name="T7" fmla="*/ 0 h 119"/>
                <a:gd name="T8" fmla="*/ 25 w 97"/>
                <a:gd name="T9" fmla="*/ 0 h 119"/>
                <a:gd name="T10" fmla="*/ 0 w 97"/>
                <a:gd name="T11" fmla="*/ 0 h 119"/>
                <a:gd name="T12" fmla="*/ 0 w 97"/>
                <a:gd name="T13" fmla="*/ 15 h 119"/>
                <a:gd name="T14" fmla="*/ 0 w 97"/>
                <a:gd name="T15" fmla="*/ 105 h 119"/>
                <a:gd name="T16" fmla="*/ 11 w 97"/>
                <a:gd name="T17" fmla="*/ 118 h 119"/>
                <a:gd name="T18" fmla="*/ 25 w 97"/>
                <a:gd name="T19" fmla="*/ 106 h 119"/>
                <a:gd name="T20" fmla="*/ 25 w 97"/>
                <a:gd name="T21" fmla="*/ 44 h 119"/>
                <a:gd name="T22" fmla="*/ 33 w 97"/>
                <a:gd name="T23" fmla="*/ 36 h 119"/>
                <a:gd name="T24" fmla="*/ 33 w 97"/>
                <a:gd name="T25" fmla="*/ 36 h 119"/>
                <a:gd name="T26" fmla="*/ 41 w 97"/>
                <a:gd name="T27" fmla="*/ 44 h 119"/>
                <a:gd name="T28" fmla="*/ 41 w 97"/>
                <a:gd name="T29" fmla="*/ 76 h 119"/>
                <a:gd name="T30" fmla="*/ 49 w 97"/>
                <a:gd name="T31" fmla="*/ 85 h 119"/>
                <a:gd name="T32" fmla="*/ 59 w 97"/>
                <a:gd name="T33" fmla="*/ 76 h 119"/>
                <a:gd name="T34" fmla="*/ 59 w 97"/>
                <a:gd name="T35" fmla="*/ 24 h 119"/>
                <a:gd name="T36" fmla="*/ 67 w 97"/>
                <a:gd name="T37" fmla="*/ 15 h 119"/>
                <a:gd name="T38" fmla="*/ 75 w 97"/>
                <a:gd name="T39" fmla="*/ 24 h 119"/>
                <a:gd name="T40" fmla="*/ 75 w 97"/>
                <a:gd name="T41" fmla="*/ 90 h 119"/>
                <a:gd name="T42" fmla="*/ 84 w 97"/>
                <a:gd name="T43" fmla="*/ 102 h 119"/>
                <a:gd name="T44" fmla="*/ 97 w 97"/>
                <a:gd name="T45" fmla="*/ 91 h 119"/>
                <a:gd name="T46" fmla="*/ 97 w 97"/>
                <a:gd name="T47" fmla="*/ 0 h 119"/>
                <a:gd name="T48" fmla="*/ 96 w 97"/>
                <a:gd name="T4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19">
                  <a:moveTo>
                    <a:pt x="96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2"/>
                    <a:pt x="4" y="118"/>
                    <a:pt x="11" y="118"/>
                  </a:cubicBezTo>
                  <a:cubicBezTo>
                    <a:pt x="19" y="119"/>
                    <a:pt x="25" y="113"/>
                    <a:pt x="25" y="106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39"/>
                    <a:pt x="28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8" y="36"/>
                    <a:pt x="41" y="39"/>
                    <a:pt x="41" y="44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80"/>
                    <a:pt x="44" y="84"/>
                    <a:pt x="49" y="85"/>
                  </a:cubicBezTo>
                  <a:cubicBezTo>
                    <a:pt x="54" y="86"/>
                    <a:pt x="59" y="82"/>
                    <a:pt x="59" y="76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9" y="19"/>
                    <a:pt x="63" y="15"/>
                    <a:pt x="67" y="15"/>
                  </a:cubicBezTo>
                  <a:cubicBezTo>
                    <a:pt x="72" y="15"/>
                    <a:pt x="75" y="19"/>
                    <a:pt x="75" y="24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6"/>
                    <a:pt x="79" y="101"/>
                    <a:pt x="84" y="102"/>
                  </a:cubicBezTo>
                  <a:cubicBezTo>
                    <a:pt x="91" y="103"/>
                    <a:pt x="97" y="98"/>
                    <a:pt x="97" y="91"/>
                  </a:cubicBezTo>
                  <a:cubicBezTo>
                    <a:pt x="97" y="0"/>
                    <a:pt x="97" y="0"/>
                    <a:pt x="97" y="0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301"/>
            <p:cNvSpPr>
              <a:spLocks/>
            </p:cNvSpPr>
            <p:nvPr userDrawn="1"/>
          </p:nvSpPr>
          <p:spPr bwMode="auto">
            <a:xfrm>
              <a:off x="11020426" y="3557588"/>
              <a:ext cx="114300" cy="139700"/>
            </a:xfrm>
            <a:custGeom>
              <a:avLst/>
              <a:gdLst>
                <a:gd name="T0" fmla="*/ 72 w 72"/>
                <a:gd name="T1" fmla="*/ 0 h 88"/>
                <a:gd name="T2" fmla="*/ 56 w 72"/>
                <a:gd name="T3" fmla="*/ 0 h 88"/>
                <a:gd name="T4" fmla="*/ 44 w 72"/>
                <a:gd name="T5" fmla="*/ 0 h 88"/>
                <a:gd name="T6" fmla="*/ 31 w 72"/>
                <a:gd name="T7" fmla="*/ 0 h 88"/>
                <a:gd name="T8" fmla="*/ 18 w 72"/>
                <a:gd name="T9" fmla="*/ 0 h 88"/>
                <a:gd name="T10" fmla="*/ 0 w 72"/>
                <a:gd name="T11" fmla="*/ 0 h 88"/>
                <a:gd name="T12" fmla="*/ 0 w 72"/>
                <a:gd name="T13" fmla="*/ 11 h 88"/>
                <a:gd name="T14" fmla="*/ 0 w 72"/>
                <a:gd name="T15" fmla="*/ 78 h 88"/>
                <a:gd name="T16" fmla="*/ 8 w 72"/>
                <a:gd name="T17" fmla="*/ 88 h 88"/>
                <a:gd name="T18" fmla="*/ 18 w 72"/>
                <a:gd name="T19" fmla="*/ 78 h 88"/>
                <a:gd name="T20" fmla="*/ 18 w 72"/>
                <a:gd name="T21" fmla="*/ 33 h 88"/>
                <a:gd name="T22" fmla="*/ 24 w 72"/>
                <a:gd name="T23" fmla="*/ 27 h 88"/>
                <a:gd name="T24" fmla="*/ 25 w 72"/>
                <a:gd name="T25" fmla="*/ 27 h 88"/>
                <a:gd name="T26" fmla="*/ 31 w 72"/>
                <a:gd name="T27" fmla="*/ 33 h 88"/>
                <a:gd name="T28" fmla="*/ 31 w 72"/>
                <a:gd name="T29" fmla="*/ 56 h 88"/>
                <a:gd name="T30" fmla="*/ 36 w 72"/>
                <a:gd name="T31" fmla="*/ 63 h 88"/>
                <a:gd name="T32" fmla="*/ 44 w 72"/>
                <a:gd name="T33" fmla="*/ 56 h 88"/>
                <a:gd name="T34" fmla="*/ 44 w 72"/>
                <a:gd name="T35" fmla="*/ 17 h 88"/>
                <a:gd name="T36" fmla="*/ 50 w 72"/>
                <a:gd name="T37" fmla="*/ 11 h 88"/>
                <a:gd name="T38" fmla="*/ 56 w 72"/>
                <a:gd name="T39" fmla="*/ 17 h 88"/>
                <a:gd name="T40" fmla="*/ 56 w 72"/>
                <a:gd name="T41" fmla="*/ 67 h 88"/>
                <a:gd name="T42" fmla="*/ 63 w 72"/>
                <a:gd name="T43" fmla="*/ 75 h 88"/>
                <a:gd name="T44" fmla="*/ 72 w 72"/>
                <a:gd name="T45" fmla="*/ 68 h 88"/>
                <a:gd name="T46" fmla="*/ 72 w 72"/>
                <a:gd name="T4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2" h="88">
                  <a:moveTo>
                    <a:pt x="72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3"/>
                    <a:pt x="3" y="87"/>
                    <a:pt x="8" y="88"/>
                  </a:cubicBezTo>
                  <a:cubicBezTo>
                    <a:pt x="14" y="88"/>
                    <a:pt x="18" y="84"/>
                    <a:pt x="18" y="78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29"/>
                    <a:pt x="21" y="27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8" y="27"/>
                    <a:pt x="31" y="29"/>
                    <a:pt x="31" y="33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9"/>
                    <a:pt x="33" y="63"/>
                    <a:pt x="36" y="63"/>
                  </a:cubicBezTo>
                  <a:cubicBezTo>
                    <a:pt x="40" y="64"/>
                    <a:pt x="44" y="61"/>
                    <a:pt x="44" y="5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4"/>
                    <a:pt x="47" y="11"/>
                    <a:pt x="50" y="11"/>
                  </a:cubicBezTo>
                  <a:cubicBezTo>
                    <a:pt x="53" y="11"/>
                    <a:pt x="56" y="14"/>
                    <a:pt x="56" y="1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71"/>
                    <a:pt x="59" y="75"/>
                    <a:pt x="63" y="75"/>
                  </a:cubicBezTo>
                  <a:cubicBezTo>
                    <a:pt x="68" y="76"/>
                    <a:pt x="72" y="72"/>
                    <a:pt x="72" y="68"/>
                  </a:cubicBezTo>
                  <a:cubicBezTo>
                    <a:pt x="72" y="0"/>
                    <a:pt x="72" y="0"/>
                    <a:pt x="72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1302"/>
            <p:cNvSpPr>
              <a:spLocks/>
            </p:cNvSpPr>
            <p:nvPr userDrawn="1"/>
          </p:nvSpPr>
          <p:spPr bwMode="auto">
            <a:xfrm>
              <a:off x="9937751" y="3348038"/>
              <a:ext cx="15875" cy="19050"/>
            </a:xfrm>
            <a:custGeom>
              <a:avLst/>
              <a:gdLst>
                <a:gd name="T0" fmla="*/ 9 w 10"/>
                <a:gd name="T1" fmla="*/ 9 h 12"/>
                <a:gd name="T2" fmla="*/ 2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1303"/>
            <p:cNvSpPr>
              <a:spLocks/>
            </p:cNvSpPr>
            <p:nvPr userDrawn="1"/>
          </p:nvSpPr>
          <p:spPr bwMode="auto">
            <a:xfrm>
              <a:off x="9945689" y="3341688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1304"/>
            <p:cNvSpPr>
              <a:spLocks/>
            </p:cNvSpPr>
            <p:nvPr userDrawn="1"/>
          </p:nvSpPr>
          <p:spPr bwMode="auto">
            <a:xfrm>
              <a:off x="9961564" y="3360738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4 h 12"/>
                <a:gd name="T6" fmla="*/ 8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7"/>
                    <a:pt x="1" y="4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10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1305"/>
            <p:cNvSpPr>
              <a:spLocks/>
            </p:cNvSpPr>
            <p:nvPr userDrawn="1"/>
          </p:nvSpPr>
          <p:spPr bwMode="auto">
            <a:xfrm>
              <a:off x="9967914" y="335280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1306"/>
            <p:cNvSpPr>
              <a:spLocks/>
            </p:cNvSpPr>
            <p:nvPr userDrawn="1"/>
          </p:nvSpPr>
          <p:spPr bwMode="auto">
            <a:xfrm>
              <a:off x="9985376" y="3371850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4 h 12"/>
                <a:gd name="T6" fmla="*/ 7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7"/>
                    <a:pt x="1" y="4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1307"/>
            <p:cNvSpPr>
              <a:spLocks/>
            </p:cNvSpPr>
            <p:nvPr userDrawn="1"/>
          </p:nvSpPr>
          <p:spPr bwMode="auto">
            <a:xfrm>
              <a:off x="9991726" y="336391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2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1308"/>
            <p:cNvSpPr>
              <a:spLocks/>
            </p:cNvSpPr>
            <p:nvPr userDrawn="1"/>
          </p:nvSpPr>
          <p:spPr bwMode="auto">
            <a:xfrm>
              <a:off x="9942514" y="3338513"/>
              <a:ext cx="68263" cy="33338"/>
            </a:xfrm>
            <a:custGeom>
              <a:avLst/>
              <a:gdLst>
                <a:gd name="T0" fmla="*/ 0 w 43"/>
                <a:gd name="T1" fmla="*/ 0 h 21"/>
                <a:gd name="T2" fmla="*/ 43 w 43"/>
                <a:gd name="T3" fmla="*/ 21 h 21"/>
                <a:gd name="T4" fmla="*/ 43 w 43"/>
                <a:gd name="T5" fmla="*/ 20 h 21"/>
                <a:gd name="T6" fmla="*/ 1 w 43"/>
                <a:gd name="T7" fmla="*/ 0 h 21"/>
                <a:gd name="T8" fmla="*/ 0 w 4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14" y="8"/>
                    <a:pt x="28" y="14"/>
                    <a:pt x="43" y="21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29" y="14"/>
                    <a:pt x="14" y="7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1309"/>
            <p:cNvSpPr>
              <a:spLocks/>
            </p:cNvSpPr>
            <p:nvPr userDrawn="1"/>
          </p:nvSpPr>
          <p:spPr bwMode="auto">
            <a:xfrm>
              <a:off x="10010776" y="33829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1310"/>
            <p:cNvSpPr>
              <a:spLocks/>
            </p:cNvSpPr>
            <p:nvPr userDrawn="1"/>
          </p:nvSpPr>
          <p:spPr bwMode="auto">
            <a:xfrm>
              <a:off x="10017126" y="337661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3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1311"/>
            <p:cNvSpPr>
              <a:spLocks/>
            </p:cNvSpPr>
            <p:nvPr userDrawn="1"/>
          </p:nvSpPr>
          <p:spPr bwMode="auto">
            <a:xfrm>
              <a:off x="10034589" y="3394075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1312"/>
            <p:cNvSpPr>
              <a:spLocks/>
            </p:cNvSpPr>
            <p:nvPr userDrawn="1"/>
          </p:nvSpPr>
          <p:spPr bwMode="auto">
            <a:xfrm>
              <a:off x="10040939" y="3386138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1313"/>
            <p:cNvSpPr>
              <a:spLocks/>
            </p:cNvSpPr>
            <p:nvPr userDrawn="1"/>
          </p:nvSpPr>
          <p:spPr bwMode="auto">
            <a:xfrm>
              <a:off x="10058401" y="340360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1314"/>
            <p:cNvSpPr>
              <a:spLocks/>
            </p:cNvSpPr>
            <p:nvPr userDrawn="1"/>
          </p:nvSpPr>
          <p:spPr bwMode="auto">
            <a:xfrm>
              <a:off x="10064751" y="339725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1315"/>
            <p:cNvSpPr>
              <a:spLocks/>
            </p:cNvSpPr>
            <p:nvPr userDrawn="1"/>
          </p:nvSpPr>
          <p:spPr bwMode="auto">
            <a:xfrm>
              <a:off x="10013951" y="3373438"/>
              <a:ext cx="69850" cy="30163"/>
            </a:xfrm>
            <a:custGeom>
              <a:avLst/>
              <a:gdLst>
                <a:gd name="T0" fmla="*/ 0 w 44"/>
                <a:gd name="T1" fmla="*/ 0 h 19"/>
                <a:gd name="T2" fmla="*/ 44 w 44"/>
                <a:gd name="T3" fmla="*/ 19 h 19"/>
                <a:gd name="T4" fmla="*/ 44 w 44"/>
                <a:gd name="T5" fmla="*/ 19 h 19"/>
                <a:gd name="T6" fmla="*/ 1 w 44"/>
                <a:gd name="T7" fmla="*/ 0 h 19"/>
                <a:gd name="T8" fmla="*/ 0 w 44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0" y="0"/>
                  </a:moveTo>
                  <a:cubicBezTo>
                    <a:pt x="15" y="7"/>
                    <a:pt x="29" y="13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0" y="12"/>
                    <a:pt x="15" y="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316"/>
            <p:cNvSpPr>
              <a:spLocks/>
            </p:cNvSpPr>
            <p:nvPr userDrawn="1"/>
          </p:nvSpPr>
          <p:spPr bwMode="auto">
            <a:xfrm>
              <a:off x="10085389" y="3414713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1317"/>
            <p:cNvSpPr>
              <a:spLocks/>
            </p:cNvSpPr>
            <p:nvPr userDrawn="1"/>
          </p:nvSpPr>
          <p:spPr bwMode="auto">
            <a:xfrm>
              <a:off x="10091739" y="3408363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1318"/>
            <p:cNvSpPr>
              <a:spLocks/>
            </p:cNvSpPr>
            <p:nvPr userDrawn="1"/>
          </p:nvSpPr>
          <p:spPr bwMode="auto">
            <a:xfrm>
              <a:off x="10109201" y="342423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1319"/>
            <p:cNvSpPr>
              <a:spLocks/>
            </p:cNvSpPr>
            <p:nvPr userDrawn="1"/>
          </p:nvSpPr>
          <p:spPr bwMode="auto">
            <a:xfrm>
              <a:off x="10115551" y="3417888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320"/>
            <p:cNvSpPr>
              <a:spLocks/>
            </p:cNvSpPr>
            <p:nvPr userDrawn="1"/>
          </p:nvSpPr>
          <p:spPr bwMode="auto">
            <a:xfrm>
              <a:off x="10133014" y="34337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321"/>
            <p:cNvSpPr>
              <a:spLocks/>
            </p:cNvSpPr>
            <p:nvPr userDrawn="1"/>
          </p:nvSpPr>
          <p:spPr bwMode="auto">
            <a:xfrm>
              <a:off x="10139364" y="342741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322"/>
            <p:cNvSpPr>
              <a:spLocks/>
            </p:cNvSpPr>
            <p:nvPr userDrawn="1"/>
          </p:nvSpPr>
          <p:spPr bwMode="auto">
            <a:xfrm>
              <a:off x="10088564" y="3405188"/>
              <a:ext cx="69850" cy="28575"/>
            </a:xfrm>
            <a:custGeom>
              <a:avLst/>
              <a:gdLst>
                <a:gd name="T0" fmla="*/ 0 w 44"/>
                <a:gd name="T1" fmla="*/ 0 h 18"/>
                <a:gd name="T2" fmla="*/ 44 w 44"/>
                <a:gd name="T3" fmla="*/ 18 h 18"/>
                <a:gd name="T4" fmla="*/ 44 w 44"/>
                <a:gd name="T5" fmla="*/ 17 h 18"/>
                <a:gd name="T6" fmla="*/ 0 w 44"/>
                <a:gd name="T7" fmla="*/ 0 h 18"/>
                <a:gd name="T8" fmla="*/ 0 w 4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8">
                  <a:moveTo>
                    <a:pt x="0" y="0"/>
                  </a:moveTo>
                  <a:cubicBezTo>
                    <a:pt x="14" y="6"/>
                    <a:pt x="29" y="12"/>
                    <a:pt x="44" y="18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29" y="12"/>
                    <a:pt x="15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323"/>
            <p:cNvSpPr>
              <a:spLocks/>
            </p:cNvSpPr>
            <p:nvPr userDrawn="1"/>
          </p:nvSpPr>
          <p:spPr bwMode="auto">
            <a:xfrm>
              <a:off x="10160001" y="3443288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2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9"/>
                    <a:pt x="2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1324"/>
            <p:cNvSpPr>
              <a:spLocks/>
            </p:cNvSpPr>
            <p:nvPr userDrawn="1"/>
          </p:nvSpPr>
          <p:spPr bwMode="auto">
            <a:xfrm>
              <a:off x="10166351" y="3436938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325"/>
            <p:cNvSpPr>
              <a:spLocks/>
            </p:cNvSpPr>
            <p:nvPr userDrawn="1"/>
          </p:nvSpPr>
          <p:spPr bwMode="auto">
            <a:xfrm>
              <a:off x="10185401" y="3452813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2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326"/>
            <p:cNvSpPr>
              <a:spLocks/>
            </p:cNvSpPr>
            <p:nvPr userDrawn="1"/>
          </p:nvSpPr>
          <p:spPr bwMode="auto">
            <a:xfrm>
              <a:off x="10190164" y="34464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1327"/>
            <p:cNvSpPr>
              <a:spLocks/>
            </p:cNvSpPr>
            <p:nvPr userDrawn="1"/>
          </p:nvSpPr>
          <p:spPr bwMode="auto">
            <a:xfrm>
              <a:off x="10209214" y="34607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1328"/>
            <p:cNvSpPr>
              <a:spLocks/>
            </p:cNvSpPr>
            <p:nvPr userDrawn="1"/>
          </p:nvSpPr>
          <p:spPr bwMode="auto">
            <a:xfrm>
              <a:off x="10215564" y="345440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329"/>
            <p:cNvSpPr>
              <a:spLocks/>
            </p:cNvSpPr>
            <p:nvPr userDrawn="1"/>
          </p:nvSpPr>
          <p:spPr bwMode="auto">
            <a:xfrm>
              <a:off x="10163176" y="3433763"/>
              <a:ext cx="71438" cy="26988"/>
            </a:xfrm>
            <a:custGeom>
              <a:avLst/>
              <a:gdLst>
                <a:gd name="T0" fmla="*/ 0 w 45"/>
                <a:gd name="T1" fmla="*/ 1 h 17"/>
                <a:gd name="T2" fmla="*/ 44 w 45"/>
                <a:gd name="T3" fmla="*/ 17 h 17"/>
                <a:gd name="T4" fmla="*/ 45 w 45"/>
                <a:gd name="T5" fmla="*/ 16 h 17"/>
                <a:gd name="T6" fmla="*/ 0 w 45"/>
                <a:gd name="T7" fmla="*/ 0 h 17"/>
                <a:gd name="T8" fmla="*/ 0 w 45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7">
                  <a:moveTo>
                    <a:pt x="0" y="1"/>
                  </a:moveTo>
                  <a:cubicBezTo>
                    <a:pt x="14" y="6"/>
                    <a:pt x="29" y="11"/>
                    <a:pt x="44" y="17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0" y="11"/>
                    <a:pt x="15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330"/>
            <p:cNvSpPr>
              <a:spLocks/>
            </p:cNvSpPr>
            <p:nvPr userDrawn="1"/>
          </p:nvSpPr>
          <p:spPr bwMode="auto">
            <a:xfrm>
              <a:off x="10236201" y="34702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1331"/>
            <p:cNvSpPr>
              <a:spLocks/>
            </p:cNvSpPr>
            <p:nvPr userDrawn="1"/>
          </p:nvSpPr>
          <p:spPr bwMode="auto">
            <a:xfrm>
              <a:off x="10242551" y="346392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1332"/>
            <p:cNvSpPr>
              <a:spLocks/>
            </p:cNvSpPr>
            <p:nvPr userDrawn="1"/>
          </p:nvSpPr>
          <p:spPr bwMode="auto">
            <a:xfrm>
              <a:off x="10261601" y="3478213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3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333"/>
            <p:cNvSpPr>
              <a:spLocks/>
            </p:cNvSpPr>
            <p:nvPr userDrawn="1"/>
          </p:nvSpPr>
          <p:spPr bwMode="auto">
            <a:xfrm>
              <a:off x="10266364" y="34718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334"/>
            <p:cNvSpPr>
              <a:spLocks/>
            </p:cNvSpPr>
            <p:nvPr userDrawn="1"/>
          </p:nvSpPr>
          <p:spPr bwMode="auto">
            <a:xfrm>
              <a:off x="10287001" y="3486150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2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1335"/>
            <p:cNvSpPr>
              <a:spLocks/>
            </p:cNvSpPr>
            <p:nvPr userDrawn="1"/>
          </p:nvSpPr>
          <p:spPr bwMode="auto">
            <a:xfrm>
              <a:off x="10291764" y="3478213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1336"/>
            <p:cNvSpPr>
              <a:spLocks/>
            </p:cNvSpPr>
            <p:nvPr userDrawn="1"/>
          </p:nvSpPr>
          <p:spPr bwMode="auto">
            <a:xfrm>
              <a:off x="10237789" y="3460750"/>
              <a:ext cx="73025" cy="23813"/>
            </a:xfrm>
            <a:custGeom>
              <a:avLst/>
              <a:gdLst>
                <a:gd name="T0" fmla="*/ 0 w 46"/>
                <a:gd name="T1" fmla="*/ 1 h 15"/>
                <a:gd name="T2" fmla="*/ 45 w 46"/>
                <a:gd name="T3" fmla="*/ 15 h 15"/>
                <a:gd name="T4" fmla="*/ 46 w 46"/>
                <a:gd name="T5" fmla="*/ 14 h 15"/>
                <a:gd name="T6" fmla="*/ 0 w 46"/>
                <a:gd name="T7" fmla="*/ 0 h 15"/>
                <a:gd name="T8" fmla="*/ 0 w 46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">
                  <a:moveTo>
                    <a:pt x="0" y="1"/>
                  </a:moveTo>
                  <a:cubicBezTo>
                    <a:pt x="15" y="5"/>
                    <a:pt x="30" y="10"/>
                    <a:pt x="45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31" y="9"/>
                    <a:pt x="15" y="5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337"/>
            <p:cNvSpPr>
              <a:spLocks/>
            </p:cNvSpPr>
            <p:nvPr userDrawn="1"/>
          </p:nvSpPr>
          <p:spPr bwMode="auto">
            <a:xfrm>
              <a:off x="10313989" y="3494088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9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338"/>
            <p:cNvSpPr>
              <a:spLocks/>
            </p:cNvSpPr>
            <p:nvPr userDrawn="1"/>
          </p:nvSpPr>
          <p:spPr bwMode="auto">
            <a:xfrm>
              <a:off x="10318751" y="34861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2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1339"/>
            <p:cNvSpPr>
              <a:spLocks/>
            </p:cNvSpPr>
            <p:nvPr userDrawn="1"/>
          </p:nvSpPr>
          <p:spPr bwMode="auto">
            <a:xfrm>
              <a:off x="10339389" y="35004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1340"/>
            <p:cNvSpPr>
              <a:spLocks/>
            </p:cNvSpPr>
            <p:nvPr userDrawn="1"/>
          </p:nvSpPr>
          <p:spPr bwMode="auto">
            <a:xfrm>
              <a:off x="10344151" y="34940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341"/>
            <p:cNvSpPr>
              <a:spLocks/>
            </p:cNvSpPr>
            <p:nvPr userDrawn="1"/>
          </p:nvSpPr>
          <p:spPr bwMode="auto">
            <a:xfrm>
              <a:off x="10364789" y="350678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0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342"/>
            <p:cNvSpPr>
              <a:spLocks/>
            </p:cNvSpPr>
            <p:nvPr userDrawn="1"/>
          </p:nvSpPr>
          <p:spPr bwMode="auto">
            <a:xfrm>
              <a:off x="10369551" y="35004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343"/>
            <p:cNvSpPr>
              <a:spLocks/>
            </p:cNvSpPr>
            <p:nvPr userDrawn="1"/>
          </p:nvSpPr>
          <p:spPr bwMode="auto">
            <a:xfrm>
              <a:off x="10313989" y="3484563"/>
              <a:ext cx="73025" cy="20638"/>
            </a:xfrm>
            <a:custGeom>
              <a:avLst/>
              <a:gdLst>
                <a:gd name="T0" fmla="*/ 0 w 46"/>
                <a:gd name="T1" fmla="*/ 0 h 13"/>
                <a:gd name="T2" fmla="*/ 23 w 46"/>
                <a:gd name="T3" fmla="*/ 7 h 13"/>
                <a:gd name="T4" fmla="*/ 46 w 46"/>
                <a:gd name="T5" fmla="*/ 13 h 13"/>
                <a:gd name="T6" fmla="*/ 46 w 46"/>
                <a:gd name="T7" fmla="*/ 12 h 13"/>
                <a:gd name="T8" fmla="*/ 23 w 46"/>
                <a:gd name="T9" fmla="*/ 6 h 13"/>
                <a:gd name="T10" fmla="*/ 0 w 46"/>
                <a:gd name="T11" fmla="*/ 0 h 13"/>
                <a:gd name="T12" fmla="*/ 0 w 46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3">
                  <a:moveTo>
                    <a:pt x="0" y="0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31" y="9"/>
                    <a:pt x="38" y="11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39" y="10"/>
                    <a:pt x="31" y="8"/>
                    <a:pt x="23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344"/>
            <p:cNvSpPr>
              <a:spLocks/>
            </p:cNvSpPr>
            <p:nvPr userDrawn="1"/>
          </p:nvSpPr>
          <p:spPr bwMode="auto">
            <a:xfrm>
              <a:off x="10391776" y="3514725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345"/>
            <p:cNvSpPr>
              <a:spLocks/>
            </p:cNvSpPr>
            <p:nvPr userDrawn="1"/>
          </p:nvSpPr>
          <p:spPr bwMode="auto">
            <a:xfrm>
              <a:off x="10396539" y="35067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346"/>
            <p:cNvSpPr>
              <a:spLocks/>
            </p:cNvSpPr>
            <p:nvPr userDrawn="1"/>
          </p:nvSpPr>
          <p:spPr bwMode="auto">
            <a:xfrm>
              <a:off x="10417176" y="3519488"/>
              <a:ext cx="14288" cy="20638"/>
            </a:xfrm>
            <a:custGeom>
              <a:avLst/>
              <a:gdLst>
                <a:gd name="T0" fmla="*/ 9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4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347"/>
            <p:cNvSpPr>
              <a:spLocks/>
            </p:cNvSpPr>
            <p:nvPr userDrawn="1"/>
          </p:nvSpPr>
          <p:spPr bwMode="auto">
            <a:xfrm>
              <a:off x="10421939" y="351313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1348"/>
            <p:cNvSpPr>
              <a:spLocks/>
            </p:cNvSpPr>
            <p:nvPr userDrawn="1"/>
          </p:nvSpPr>
          <p:spPr bwMode="auto">
            <a:xfrm>
              <a:off x="10442576" y="352583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349"/>
            <p:cNvSpPr>
              <a:spLocks/>
            </p:cNvSpPr>
            <p:nvPr userDrawn="1"/>
          </p:nvSpPr>
          <p:spPr bwMode="auto">
            <a:xfrm>
              <a:off x="10447339" y="351790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350"/>
            <p:cNvSpPr>
              <a:spLocks/>
            </p:cNvSpPr>
            <p:nvPr userDrawn="1"/>
          </p:nvSpPr>
          <p:spPr bwMode="auto">
            <a:xfrm>
              <a:off x="10391776" y="3505200"/>
              <a:ext cx="73025" cy="17463"/>
            </a:xfrm>
            <a:custGeom>
              <a:avLst/>
              <a:gdLst>
                <a:gd name="T0" fmla="*/ 0 w 46"/>
                <a:gd name="T1" fmla="*/ 0 h 11"/>
                <a:gd name="T2" fmla="*/ 46 w 46"/>
                <a:gd name="T3" fmla="*/ 11 h 11"/>
                <a:gd name="T4" fmla="*/ 46 w 46"/>
                <a:gd name="T5" fmla="*/ 10 h 11"/>
                <a:gd name="T6" fmla="*/ 0 w 46"/>
                <a:gd name="T7" fmla="*/ 0 h 11"/>
                <a:gd name="T8" fmla="*/ 0 w 4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1">
                  <a:moveTo>
                    <a:pt x="0" y="0"/>
                  </a:moveTo>
                  <a:cubicBezTo>
                    <a:pt x="15" y="4"/>
                    <a:pt x="31" y="8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31" y="7"/>
                    <a:pt x="1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1351"/>
            <p:cNvSpPr>
              <a:spLocks/>
            </p:cNvSpPr>
            <p:nvPr userDrawn="1"/>
          </p:nvSpPr>
          <p:spPr bwMode="auto">
            <a:xfrm>
              <a:off x="10471151" y="3530600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1352"/>
            <p:cNvSpPr>
              <a:spLocks/>
            </p:cNvSpPr>
            <p:nvPr userDrawn="1"/>
          </p:nvSpPr>
          <p:spPr bwMode="auto">
            <a:xfrm>
              <a:off x="10475914" y="35242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5 h 7"/>
                <a:gd name="T4" fmla="*/ 1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353"/>
            <p:cNvSpPr>
              <a:spLocks/>
            </p:cNvSpPr>
            <p:nvPr userDrawn="1"/>
          </p:nvSpPr>
          <p:spPr bwMode="auto">
            <a:xfrm>
              <a:off x="10496551" y="353536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355"/>
            <p:cNvSpPr>
              <a:spLocks/>
            </p:cNvSpPr>
            <p:nvPr userDrawn="1"/>
          </p:nvSpPr>
          <p:spPr bwMode="auto">
            <a:xfrm>
              <a:off x="10501313" y="3529013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1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1356"/>
            <p:cNvSpPr>
              <a:spLocks/>
            </p:cNvSpPr>
            <p:nvPr userDrawn="1"/>
          </p:nvSpPr>
          <p:spPr bwMode="auto">
            <a:xfrm>
              <a:off x="10521951" y="3540125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4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0"/>
                    <a:pt x="9" y="3"/>
                    <a:pt x="9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1357"/>
            <p:cNvSpPr>
              <a:spLocks/>
            </p:cNvSpPr>
            <p:nvPr userDrawn="1"/>
          </p:nvSpPr>
          <p:spPr bwMode="auto">
            <a:xfrm>
              <a:off x="10526713" y="3532188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1358"/>
            <p:cNvSpPr>
              <a:spLocks/>
            </p:cNvSpPr>
            <p:nvPr userDrawn="1"/>
          </p:nvSpPr>
          <p:spPr bwMode="auto">
            <a:xfrm>
              <a:off x="10469563" y="3521075"/>
              <a:ext cx="74613" cy="14288"/>
            </a:xfrm>
            <a:custGeom>
              <a:avLst/>
              <a:gdLst>
                <a:gd name="T0" fmla="*/ 0 w 47"/>
                <a:gd name="T1" fmla="*/ 1 h 9"/>
                <a:gd name="T2" fmla="*/ 23 w 47"/>
                <a:gd name="T3" fmla="*/ 6 h 9"/>
                <a:gd name="T4" fmla="*/ 47 w 47"/>
                <a:gd name="T5" fmla="*/ 9 h 9"/>
                <a:gd name="T6" fmla="*/ 47 w 47"/>
                <a:gd name="T7" fmla="*/ 9 h 9"/>
                <a:gd name="T8" fmla="*/ 23 w 47"/>
                <a:gd name="T9" fmla="*/ 5 h 9"/>
                <a:gd name="T10" fmla="*/ 0 w 47"/>
                <a:gd name="T11" fmla="*/ 0 h 9"/>
                <a:gd name="T12" fmla="*/ 0 w 4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9">
                  <a:moveTo>
                    <a:pt x="0" y="1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31" y="7"/>
                    <a:pt x="39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7"/>
                    <a:pt x="31" y="6"/>
                    <a:pt x="23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1359"/>
            <p:cNvSpPr>
              <a:spLocks/>
            </p:cNvSpPr>
            <p:nvPr userDrawn="1"/>
          </p:nvSpPr>
          <p:spPr bwMode="auto">
            <a:xfrm>
              <a:off x="10550526" y="3543300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6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360"/>
            <p:cNvSpPr>
              <a:spLocks/>
            </p:cNvSpPr>
            <p:nvPr userDrawn="1"/>
          </p:nvSpPr>
          <p:spPr bwMode="auto">
            <a:xfrm>
              <a:off x="10555288" y="35369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1361"/>
            <p:cNvSpPr>
              <a:spLocks/>
            </p:cNvSpPr>
            <p:nvPr userDrawn="1"/>
          </p:nvSpPr>
          <p:spPr bwMode="auto">
            <a:xfrm>
              <a:off x="10577513" y="3548063"/>
              <a:ext cx="12700" cy="19050"/>
            </a:xfrm>
            <a:custGeom>
              <a:avLst/>
              <a:gdLst>
                <a:gd name="T0" fmla="*/ 8 w 8"/>
                <a:gd name="T1" fmla="*/ 7 h 12"/>
                <a:gd name="T2" fmla="*/ 3 w 8"/>
                <a:gd name="T3" fmla="*/ 12 h 12"/>
                <a:gd name="T4" fmla="*/ 1 w 8"/>
                <a:gd name="T5" fmla="*/ 10 h 12"/>
                <a:gd name="T6" fmla="*/ 0 w 8"/>
                <a:gd name="T7" fmla="*/ 6 h 12"/>
                <a:gd name="T8" fmla="*/ 5 w 8"/>
                <a:gd name="T9" fmla="*/ 0 h 12"/>
                <a:gd name="T10" fmla="*/ 8 w 8"/>
                <a:gd name="T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8" y="7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2" y="12"/>
                    <a:pt x="1" y="10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1362"/>
            <p:cNvSpPr>
              <a:spLocks/>
            </p:cNvSpPr>
            <p:nvPr userDrawn="1"/>
          </p:nvSpPr>
          <p:spPr bwMode="auto">
            <a:xfrm>
              <a:off x="10580688" y="3540125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cubicBezTo>
                    <a:pt x="3" y="6"/>
                    <a:pt x="1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1"/>
                    <a:pt x="6" y="1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1363"/>
            <p:cNvSpPr>
              <a:spLocks/>
            </p:cNvSpPr>
            <p:nvPr userDrawn="1"/>
          </p:nvSpPr>
          <p:spPr bwMode="auto">
            <a:xfrm>
              <a:off x="10602913" y="354965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1364"/>
            <p:cNvSpPr>
              <a:spLocks/>
            </p:cNvSpPr>
            <p:nvPr userDrawn="1"/>
          </p:nvSpPr>
          <p:spPr bwMode="auto">
            <a:xfrm>
              <a:off x="10606088" y="3543300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1365"/>
            <p:cNvSpPr>
              <a:spLocks/>
            </p:cNvSpPr>
            <p:nvPr userDrawn="1"/>
          </p:nvSpPr>
          <p:spPr bwMode="auto">
            <a:xfrm>
              <a:off x="10548938" y="3535363"/>
              <a:ext cx="74613" cy="9525"/>
            </a:xfrm>
            <a:custGeom>
              <a:avLst/>
              <a:gdLst>
                <a:gd name="T0" fmla="*/ 0 w 47"/>
                <a:gd name="T1" fmla="*/ 1 h 6"/>
                <a:gd name="T2" fmla="*/ 23 w 47"/>
                <a:gd name="T3" fmla="*/ 4 h 6"/>
                <a:gd name="T4" fmla="*/ 23 w 47"/>
                <a:gd name="T5" fmla="*/ 4 h 6"/>
                <a:gd name="T6" fmla="*/ 47 w 47"/>
                <a:gd name="T7" fmla="*/ 6 h 6"/>
                <a:gd name="T8" fmla="*/ 47 w 47"/>
                <a:gd name="T9" fmla="*/ 5 h 6"/>
                <a:gd name="T10" fmla="*/ 23 w 47"/>
                <a:gd name="T11" fmla="*/ 3 h 6"/>
                <a:gd name="T12" fmla="*/ 23 w 47"/>
                <a:gd name="T13" fmla="*/ 4 h 6"/>
                <a:gd name="T14" fmla="*/ 23 w 47"/>
                <a:gd name="T15" fmla="*/ 3 h 6"/>
                <a:gd name="T16" fmla="*/ 0 w 47"/>
                <a:gd name="T17" fmla="*/ 0 h 6"/>
                <a:gd name="T18" fmla="*/ 0 w 47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6">
                  <a:moveTo>
                    <a:pt x="0" y="1"/>
                  </a:moveTo>
                  <a:cubicBezTo>
                    <a:pt x="7" y="2"/>
                    <a:pt x="15" y="3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5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1366"/>
            <p:cNvSpPr>
              <a:spLocks/>
            </p:cNvSpPr>
            <p:nvPr userDrawn="1"/>
          </p:nvSpPr>
          <p:spPr bwMode="auto">
            <a:xfrm>
              <a:off x="10631488" y="355282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9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1367"/>
            <p:cNvSpPr>
              <a:spLocks/>
            </p:cNvSpPr>
            <p:nvPr userDrawn="1"/>
          </p:nvSpPr>
          <p:spPr bwMode="auto">
            <a:xfrm>
              <a:off x="10634663" y="35464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5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1368"/>
            <p:cNvSpPr>
              <a:spLocks/>
            </p:cNvSpPr>
            <p:nvPr userDrawn="1"/>
          </p:nvSpPr>
          <p:spPr bwMode="auto">
            <a:xfrm>
              <a:off x="10656888" y="355441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Rectangle 1369"/>
            <p:cNvSpPr>
              <a:spLocks noChangeArrowheads="1"/>
            </p:cNvSpPr>
            <p:nvPr userDrawn="1"/>
          </p:nvSpPr>
          <p:spPr bwMode="auto">
            <a:xfrm>
              <a:off x="10660063" y="35480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1370"/>
            <p:cNvSpPr>
              <a:spLocks/>
            </p:cNvSpPr>
            <p:nvPr userDrawn="1"/>
          </p:nvSpPr>
          <p:spPr bwMode="auto">
            <a:xfrm>
              <a:off x="10683876" y="3556000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1371"/>
            <p:cNvSpPr>
              <a:spLocks/>
            </p:cNvSpPr>
            <p:nvPr userDrawn="1"/>
          </p:nvSpPr>
          <p:spPr bwMode="auto">
            <a:xfrm>
              <a:off x="10685463" y="3548063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1372"/>
            <p:cNvSpPr>
              <a:spLocks/>
            </p:cNvSpPr>
            <p:nvPr userDrawn="1"/>
          </p:nvSpPr>
          <p:spPr bwMode="auto">
            <a:xfrm>
              <a:off x="10626726" y="3544888"/>
              <a:ext cx="76200" cy="4763"/>
            </a:xfrm>
            <a:custGeom>
              <a:avLst/>
              <a:gdLst>
                <a:gd name="T0" fmla="*/ 0 w 48"/>
                <a:gd name="T1" fmla="*/ 0 h 3"/>
                <a:gd name="T2" fmla="*/ 12 w 48"/>
                <a:gd name="T3" fmla="*/ 2 h 3"/>
                <a:gd name="T4" fmla="*/ 24 w 48"/>
                <a:gd name="T5" fmla="*/ 2 h 3"/>
                <a:gd name="T6" fmla="*/ 48 w 48"/>
                <a:gd name="T7" fmla="*/ 3 h 3"/>
                <a:gd name="T8" fmla="*/ 48 w 48"/>
                <a:gd name="T9" fmla="*/ 2 h 3"/>
                <a:gd name="T10" fmla="*/ 24 w 48"/>
                <a:gd name="T11" fmla="*/ 2 h 3"/>
                <a:gd name="T12" fmla="*/ 12 w 48"/>
                <a:gd name="T13" fmla="*/ 1 h 3"/>
                <a:gd name="T14" fmla="*/ 1 w 48"/>
                <a:gd name="T15" fmla="*/ 0 h 3"/>
                <a:gd name="T16" fmla="*/ 0 w 48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">
                  <a:moveTo>
                    <a:pt x="0" y="0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6" y="2"/>
                    <a:pt x="20" y="2"/>
                    <a:pt x="24" y="2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0" y="2"/>
                    <a:pt x="16" y="1"/>
                    <a:pt x="1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373"/>
            <p:cNvSpPr>
              <a:spLocks/>
            </p:cNvSpPr>
            <p:nvPr userDrawn="1"/>
          </p:nvSpPr>
          <p:spPr bwMode="auto">
            <a:xfrm>
              <a:off x="10712451" y="3556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1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Rectangle 1374"/>
            <p:cNvSpPr>
              <a:spLocks noChangeArrowheads="1"/>
            </p:cNvSpPr>
            <p:nvPr userDrawn="1"/>
          </p:nvSpPr>
          <p:spPr bwMode="auto">
            <a:xfrm>
              <a:off x="10714038" y="3549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1375"/>
            <p:cNvSpPr>
              <a:spLocks/>
            </p:cNvSpPr>
            <p:nvPr userDrawn="1"/>
          </p:nvSpPr>
          <p:spPr bwMode="auto">
            <a:xfrm>
              <a:off x="10737851" y="3556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1" y="10"/>
                    <a:pt x="0" y="7"/>
                  </a:cubicBezTo>
                  <a:cubicBezTo>
                    <a:pt x="0" y="3"/>
                    <a:pt x="2" y="1"/>
                    <a:pt x="4" y="1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Rectangle 1376"/>
            <p:cNvSpPr>
              <a:spLocks noChangeArrowheads="1"/>
            </p:cNvSpPr>
            <p:nvPr userDrawn="1"/>
          </p:nvSpPr>
          <p:spPr bwMode="auto">
            <a:xfrm>
              <a:off x="10739438" y="3549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1377"/>
            <p:cNvSpPr>
              <a:spLocks/>
            </p:cNvSpPr>
            <p:nvPr userDrawn="1"/>
          </p:nvSpPr>
          <p:spPr bwMode="auto">
            <a:xfrm>
              <a:off x="10764838" y="355600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2 w 8"/>
                <a:gd name="T5" fmla="*/ 11 h 13"/>
                <a:gd name="T6" fmla="*/ 0 w 8"/>
                <a:gd name="T7" fmla="*/ 6 h 13"/>
                <a:gd name="T8" fmla="*/ 3 w 8"/>
                <a:gd name="T9" fmla="*/ 0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3" y="12"/>
                    <a:pt x="2" y="11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378"/>
            <p:cNvSpPr>
              <a:spLocks/>
            </p:cNvSpPr>
            <p:nvPr userDrawn="1"/>
          </p:nvSpPr>
          <p:spPr bwMode="auto">
            <a:xfrm>
              <a:off x="10764838" y="354965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1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cubicBezTo>
                    <a:pt x="4" y="5"/>
                    <a:pt x="2" y="6"/>
                    <a:pt x="1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379"/>
            <p:cNvSpPr>
              <a:spLocks/>
            </p:cNvSpPr>
            <p:nvPr userDrawn="1"/>
          </p:nvSpPr>
          <p:spPr bwMode="auto">
            <a:xfrm>
              <a:off x="10707688" y="3548063"/>
              <a:ext cx="74613" cy="3175"/>
            </a:xfrm>
            <a:custGeom>
              <a:avLst/>
              <a:gdLst>
                <a:gd name="T0" fmla="*/ 0 w 47"/>
                <a:gd name="T1" fmla="*/ 1 h 2"/>
                <a:gd name="T2" fmla="*/ 17 w 47"/>
                <a:gd name="T3" fmla="*/ 2 h 2"/>
                <a:gd name="T4" fmla="*/ 23 w 47"/>
                <a:gd name="T5" fmla="*/ 2 h 2"/>
                <a:gd name="T6" fmla="*/ 47 w 47"/>
                <a:gd name="T7" fmla="*/ 1 h 2"/>
                <a:gd name="T8" fmla="*/ 47 w 47"/>
                <a:gd name="T9" fmla="*/ 0 h 2"/>
                <a:gd name="T10" fmla="*/ 23 w 47"/>
                <a:gd name="T11" fmla="*/ 1 h 2"/>
                <a:gd name="T12" fmla="*/ 17 w 47"/>
                <a:gd name="T13" fmla="*/ 1 h 2"/>
                <a:gd name="T14" fmla="*/ 0 w 47"/>
                <a:gd name="T15" fmla="*/ 0 h 2"/>
                <a:gd name="T16" fmla="*/ 0 w 47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2">
                  <a:moveTo>
                    <a:pt x="0" y="1"/>
                  </a:moveTo>
                  <a:cubicBezTo>
                    <a:pt x="5" y="1"/>
                    <a:pt x="11" y="2"/>
                    <a:pt x="17" y="2"/>
                  </a:cubicBezTo>
                  <a:cubicBezTo>
                    <a:pt x="19" y="2"/>
                    <a:pt x="21" y="2"/>
                    <a:pt x="23" y="2"/>
                  </a:cubicBezTo>
                  <a:cubicBezTo>
                    <a:pt x="31" y="1"/>
                    <a:pt x="39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1"/>
                    <a:pt x="31" y="1"/>
                    <a:pt x="23" y="1"/>
                  </a:cubicBezTo>
                  <a:cubicBezTo>
                    <a:pt x="21" y="1"/>
                    <a:pt x="19" y="1"/>
                    <a:pt x="17" y="1"/>
                  </a:cubicBezTo>
                  <a:cubicBezTo>
                    <a:pt x="11" y="1"/>
                    <a:pt x="5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380"/>
            <p:cNvSpPr>
              <a:spLocks/>
            </p:cNvSpPr>
            <p:nvPr userDrawn="1"/>
          </p:nvSpPr>
          <p:spPr bwMode="auto">
            <a:xfrm>
              <a:off x="10793413" y="3554413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381"/>
            <p:cNvSpPr>
              <a:spLocks/>
            </p:cNvSpPr>
            <p:nvPr userDrawn="1"/>
          </p:nvSpPr>
          <p:spPr bwMode="auto">
            <a:xfrm>
              <a:off x="10793413" y="35464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1 w 6"/>
                <a:gd name="T3" fmla="*/ 6 h 6"/>
                <a:gd name="T4" fmla="*/ 0 w 6"/>
                <a:gd name="T5" fmla="*/ 1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1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382"/>
            <p:cNvSpPr>
              <a:spLocks/>
            </p:cNvSpPr>
            <p:nvPr userDrawn="1"/>
          </p:nvSpPr>
          <p:spPr bwMode="auto">
            <a:xfrm>
              <a:off x="10818813" y="35512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0 w 8"/>
                <a:gd name="T5" fmla="*/ 7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1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383"/>
            <p:cNvSpPr>
              <a:spLocks/>
            </p:cNvSpPr>
            <p:nvPr userDrawn="1"/>
          </p:nvSpPr>
          <p:spPr bwMode="auto">
            <a:xfrm>
              <a:off x="10818813" y="3543300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1384"/>
            <p:cNvSpPr>
              <a:spLocks/>
            </p:cNvSpPr>
            <p:nvPr userDrawn="1"/>
          </p:nvSpPr>
          <p:spPr bwMode="auto">
            <a:xfrm>
              <a:off x="10844213" y="3548063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5 w 9"/>
                <a:gd name="T3" fmla="*/ 12 h 12"/>
                <a:gd name="T4" fmla="*/ 1 w 9"/>
                <a:gd name="T5" fmla="*/ 7 h 12"/>
                <a:gd name="T6" fmla="*/ 3 w 9"/>
                <a:gd name="T7" fmla="*/ 0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9"/>
                    <a:pt x="5" y="12"/>
                    <a:pt x="5" y="12"/>
                  </a:cubicBezTo>
                  <a:cubicBezTo>
                    <a:pt x="5" y="12"/>
                    <a:pt x="1" y="10"/>
                    <a:pt x="1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8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1385"/>
            <p:cNvSpPr>
              <a:spLocks/>
            </p:cNvSpPr>
            <p:nvPr userDrawn="1"/>
          </p:nvSpPr>
          <p:spPr bwMode="auto">
            <a:xfrm>
              <a:off x="10844213" y="354012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386"/>
            <p:cNvSpPr>
              <a:spLocks/>
            </p:cNvSpPr>
            <p:nvPr userDrawn="1"/>
          </p:nvSpPr>
          <p:spPr bwMode="auto">
            <a:xfrm>
              <a:off x="10785476" y="3538538"/>
              <a:ext cx="74613" cy="9525"/>
            </a:xfrm>
            <a:custGeom>
              <a:avLst/>
              <a:gdLst>
                <a:gd name="T0" fmla="*/ 1 w 47"/>
                <a:gd name="T1" fmla="*/ 6 h 6"/>
                <a:gd name="T2" fmla="*/ 12 w 47"/>
                <a:gd name="T3" fmla="*/ 6 h 6"/>
                <a:gd name="T4" fmla="*/ 24 w 47"/>
                <a:gd name="T5" fmla="*/ 4 h 6"/>
                <a:gd name="T6" fmla="*/ 47 w 47"/>
                <a:gd name="T7" fmla="*/ 1 h 6"/>
                <a:gd name="T8" fmla="*/ 47 w 47"/>
                <a:gd name="T9" fmla="*/ 0 h 6"/>
                <a:gd name="T10" fmla="*/ 24 w 47"/>
                <a:gd name="T11" fmla="*/ 3 h 6"/>
                <a:gd name="T12" fmla="*/ 12 w 47"/>
                <a:gd name="T13" fmla="*/ 5 h 6"/>
                <a:gd name="T14" fmla="*/ 0 w 47"/>
                <a:gd name="T15" fmla="*/ 6 h 6"/>
                <a:gd name="T16" fmla="*/ 1 w 47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6">
                  <a:moveTo>
                    <a:pt x="1" y="6"/>
                  </a:moveTo>
                  <a:cubicBezTo>
                    <a:pt x="4" y="6"/>
                    <a:pt x="8" y="6"/>
                    <a:pt x="12" y="6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3"/>
                    <a:pt x="39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1"/>
                    <a:pt x="32" y="3"/>
                    <a:pt x="24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5"/>
                    <a:pt x="4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387"/>
            <p:cNvSpPr>
              <a:spLocks/>
            </p:cNvSpPr>
            <p:nvPr userDrawn="1"/>
          </p:nvSpPr>
          <p:spPr bwMode="auto">
            <a:xfrm>
              <a:off x="10872788" y="354171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1388"/>
            <p:cNvSpPr>
              <a:spLocks/>
            </p:cNvSpPr>
            <p:nvPr userDrawn="1"/>
          </p:nvSpPr>
          <p:spPr bwMode="auto">
            <a:xfrm>
              <a:off x="10871201" y="35353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1389"/>
            <p:cNvSpPr>
              <a:spLocks/>
            </p:cNvSpPr>
            <p:nvPr userDrawn="1"/>
          </p:nvSpPr>
          <p:spPr bwMode="auto">
            <a:xfrm>
              <a:off x="10898188" y="3536950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6 w 9"/>
                <a:gd name="T3" fmla="*/ 12 h 12"/>
                <a:gd name="T4" fmla="*/ 1 w 9"/>
                <a:gd name="T5" fmla="*/ 7 h 12"/>
                <a:gd name="T6" fmla="*/ 3 w 9"/>
                <a:gd name="T7" fmla="*/ 0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9"/>
                    <a:pt x="6" y="12"/>
                    <a:pt x="6" y="12"/>
                  </a:cubicBezTo>
                  <a:cubicBezTo>
                    <a:pt x="6" y="12"/>
                    <a:pt x="1" y="11"/>
                    <a:pt x="1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390"/>
            <p:cNvSpPr>
              <a:spLocks/>
            </p:cNvSpPr>
            <p:nvPr userDrawn="1"/>
          </p:nvSpPr>
          <p:spPr bwMode="auto">
            <a:xfrm>
              <a:off x="10896601" y="35290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2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391"/>
            <p:cNvSpPr>
              <a:spLocks/>
            </p:cNvSpPr>
            <p:nvPr userDrawn="1"/>
          </p:nvSpPr>
          <p:spPr bwMode="auto">
            <a:xfrm>
              <a:off x="10922001" y="35290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4 w 10"/>
                <a:gd name="T5" fmla="*/ 12 h 13"/>
                <a:gd name="T6" fmla="*/ 1 w 10"/>
                <a:gd name="T7" fmla="*/ 8 h 13"/>
                <a:gd name="T8" fmla="*/ 3 w 10"/>
                <a:gd name="T9" fmla="*/ 1 h 13"/>
                <a:gd name="T10" fmla="*/ 9 w 10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6" y="13"/>
                    <a:pt x="4" y="12"/>
                  </a:cubicBezTo>
                  <a:cubicBezTo>
                    <a:pt x="3" y="11"/>
                    <a:pt x="2" y="10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392"/>
            <p:cNvSpPr>
              <a:spLocks/>
            </p:cNvSpPr>
            <p:nvPr userDrawn="1"/>
          </p:nvSpPr>
          <p:spPr bwMode="auto">
            <a:xfrm>
              <a:off x="10920413" y="3522663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cubicBezTo>
                    <a:pt x="6" y="6"/>
                    <a:pt x="4" y="7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393"/>
            <p:cNvSpPr>
              <a:spLocks/>
            </p:cNvSpPr>
            <p:nvPr userDrawn="1"/>
          </p:nvSpPr>
          <p:spPr bwMode="auto">
            <a:xfrm>
              <a:off x="10864851" y="3519488"/>
              <a:ext cx="71438" cy="19050"/>
            </a:xfrm>
            <a:custGeom>
              <a:avLst/>
              <a:gdLst>
                <a:gd name="T0" fmla="*/ 0 w 45"/>
                <a:gd name="T1" fmla="*/ 12 h 12"/>
                <a:gd name="T2" fmla="*/ 45 w 45"/>
                <a:gd name="T3" fmla="*/ 1 h 12"/>
                <a:gd name="T4" fmla="*/ 45 w 45"/>
                <a:gd name="T5" fmla="*/ 0 h 12"/>
                <a:gd name="T6" fmla="*/ 0 w 45"/>
                <a:gd name="T7" fmla="*/ 12 h 12"/>
                <a:gd name="T8" fmla="*/ 0 w 4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">
                  <a:moveTo>
                    <a:pt x="0" y="12"/>
                  </a:moveTo>
                  <a:cubicBezTo>
                    <a:pt x="15" y="9"/>
                    <a:pt x="31" y="6"/>
                    <a:pt x="45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0" y="5"/>
                    <a:pt x="15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394"/>
            <p:cNvSpPr>
              <a:spLocks/>
            </p:cNvSpPr>
            <p:nvPr userDrawn="1"/>
          </p:nvSpPr>
          <p:spPr bwMode="auto">
            <a:xfrm>
              <a:off x="10950576" y="352107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4 w 9"/>
                <a:gd name="T5" fmla="*/ 11 h 12"/>
                <a:gd name="T6" fmla="*/ 1 w 9"/>
                <a:gd name="T7" fmla="*/ 8 h 12"/>
                <a:gd name="T8" fmla="*/ 2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5" y="12"/>
                    <a:pt x="4" y="11"/>
                  </a:cubicBezTo>
                  <a:cubicBezTo>
                    <a:pt x="3" y="10"/>
                    <a:pt x="1" y="9"/>
                    <a:pt x="1" y="8"/>
                  </a:cubicBezTo>
                  <a:cubicBezTo>
                    <a:pt x="0" y="4"/>
                    <a:pt x="1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395"/>
            <p:cNvSpPr>
              <a:spLocks/>
            </p:cNvSpPr>
            <p:nvPr userDrawn="1"/>
          </p:nvSpPr>
          <p:spPr bwMode="auto">
            <a:xfrm>
              <a:off x="10947401" y="35131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396"/>
            <p:cNvSpPr>
              <a:spLocks/>
            </p:cNvSpPr>
            <p:nvPr userDrawn="1"/>
          </p:nvSpPr>
          <p:spPr bwMode="auto">
            <a:xfrm>
              <a:off x="10974388" y="3511550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3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397"/>
            <p:cNvSpPr>
              <a:spLocks/>
            </p:cNvSpPr>
            <p:nvPr userDrawn="1"/>
          </p:nvSpPr>
          <p:spPr bwMode="auto">
            <a:xfrm>
              <a:off x="10971213" y="350520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7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398"/>
            <p:cNvSpPr>
              <a:spLocks/>
            </p:cNvSpPr>
            <p:nvPr userDrawn="1"/>
          </p:nvSpPr>
          <p:spPr bwMode="auto">
            <a:xfrm>
              <a:off x="10998201" y="3502025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3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399"/>
            <p:cNvSpPr>
              <a:spLocks/>
            </p:cNvSpPr>
            <p:nvPr userDrawn="1"/>
          </p:nvSpPr>
          <p:spPr bwMode="auto">
            <a:xfrm>
              <a:off x="10995026" y="349408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400"/>
            <p:cNvSpPr>
              <a:spLocks/>
            </p:cNvSpPr>
            <p:nvPr userDrawn="1"/>
          </p:nvSpPr>
          <p:spPr bwMode="auto">
            <a:xfrm>
              <a:off x="10941051" y="3490913"/>
              <a:ext cx="68263" cy="28575"/>
            </a:xfrm>
            <a:custGeom>
              <a:avLst/>
              <a:gdLst>
                <a:gd name="T0" fmla="*/ 0 w 43"/>
                <a:gd name="T1" fmla="*/ 18 h 18"/>
                <a:gd name="T2" fmla="*/ 22 w 43"/>
                <a:gd name="T3" fmla="*/ 10 h 18"/>
                <a:gd name="T4" fmla="*/ 22 w 43"/>
                <a:gd name="T5" fmla="*/ 10 h 18"/>
                <a:gd name="T6" fmla="*/ 43 w 43"/>
                <a:gd name="T7" fmla="*/ 1 h 18"/>
                <a:gd name="T8" fmla="*/ 43 w 43"/>
                <a:gd name="T9" fmla="*/ 0 h 18"/>
                <a:gd name="T10" fmla="*/ 22 w 43"/>
                <a:gd name="T11" fmla="*/ 10 h 18"/>
                <a:gd name="T12" fmla="*/ 22 w 43"/>
                <a:gd name="T13" fmla="*/ 10 h 18"/>
                <a:gd name="T14" fmla="*/ 22 w 43"/>
                <a:gd name="T15" fmla="*/ 10 h 18"/>
                <a:gd name="T16" fmla="*/ 0 w 43"/>
                <a:gd name="T17" fmla="*/ 17 h 18"/>
                <a:gd name="T18" fmla="*/ 0 w 43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8">
                  <a:moveTo>
                    <a:pt x="0" y="18"/>
                  </a:moveTo>
                  <a:cubicBezTo>
                    <a:pt x="8" y="16"/>
                    <a:pt x="15" y="13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9" y="7"/>
                    <a:pt x="3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6" y="4"/>
                    <a:pt x="29" y="6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4" y="12"/>
                    <a:pt x="7" y="15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401"/>
            <p:cNvSpPr>
              <a:spLocks/>
            </p:cNvSpPr>
            <p:nvPr userDrawn="1"/>
          </p:nvSpPr>
          <p:spPr bwMode="auto">
            <a:xfrm>
              <a:off x="11023601" y="3489325"/>
              <a:ext cx="15875" cy="19050"/>
            </a:xfrm>
            <a:custGeom>
              <a:avLst/>
              <a:gdLst>
                <a:gd name="T0" fmla="*/ 9 w 10"/>
                <a:gd name="T1" fmla="*/ 4 h 12"/>
                <a:gd name="T2" fmla="*/ 8 w 10"/>
                <a:gd name="T3" fmla="*/ 12 h 12"/>
                <a:gd name="T4" fmla="*/ 6 w 10"/>
                <a:gd name="T5" fmla="*/ 11 h 12"/>
                <a:gd name="T6" fmla="*/ 2 w 10"/>
                <a:gd name="T7" fmla="*/ 8 h 12"/>
                <a:gd name="T8" fmla="*/ 2 w 10"/>
                <a:gd name="T9" fmla="*/ 1 h 12"/>
                <a:gd name="T10" fmla="*/ 9 w 10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7" y="12"/>
                    <a:pt x="6" y="11"/>
                  </a:cubicBezTo>
                  <a:cubicBezTo>
                    <a:pt x="4" y="11"/>
                    <a:pt x="3" y="10"/>
                    <a:pt x="2" y="8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402"/>
            <p:cNvSpPr>
              <a:spLocks/>
            </p:cNvSpPr>
            <p:nvPr userDrawn="1"/>
          </p:nvSpPr>
          <p:spPr bwMode="auto">
            <a:xfrm>
              <a:off x="11020426" y="348138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6"/>
                    <a:pt x="4" y="7"/>
                    <a:pt x="3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1403"/>
            <p:cNvSpPr>
              <a:spLocks/>
            </p:cNvSpPr>
            <p:nvPr userDrawn="1"/>
          </p:nvSpPr>
          <p:spPr bwMode="auto">
            <a:xfrm>
              <a:off x="11047413" y="3476625"/>
              <a:ext cx="15875" cy="19050"/>
            </a:xfrm>
            <a:custGeom>
              <a:avLst/>
              <a:gdLst>
                <a:gd name="T0" fmla="*/ 8 w 10"/>
                <a:gd name="T1" fmla="*/ 4 h 12"/>
                <a:gd name="T2" fmla="*/ 8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3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3" y="0"/>
                    <a:pt x="6" y="1"/>
                    <a:pt x="8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404"/>
            <p:cNvSpPr>
              <a:spLocks/>
            </p:cNvSpPr>
            <p:nvPr userDrawn="1"/>
          </p:nvSpPr>
          <p:spPr bwMode="auto">
            <a:xfrm>
              <a:off x="11042651" y="3470275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405"/>
            <p:cNvSpPr>
              <a:spLocks/>
            </p:cNvSpPr>
            <p:nvPr userDrawn="1"/>
          </p:nvSpPr>
          <p:spPr bwMode="auto">
            <a:xfrm>
              <a:off x="11068051" y="3462338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406"/>
            <p:cNvSpPr>
              <a:spLocks/>
            </p:cNvSpPr>
            <p:nvPr userDrawn="1"/>
          </p:nvSpPr>
          <p:spPr bwMode="auto">
            <a:xfrm>
              <a:off x="11063288" y="345598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4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4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407"/>
            <p:cNvSpPr>
              <a:spLocks/>
            </p:cNvSpPr>
            <p:nvPr userDrawn="1"/>
          </p:nvSpPr>
          <p:spPr bwMode="auto">
            <a:xfrm>
              <a:off x="11014076" y="3451225"/>
              <a:ext cx="63500" cy="39688"/>
            </a:xfrm>
            <a:custGeom>
              <a:avLst/>
              <a:gdLst>
                <a:gd name="T0" fmla="*/ 0 w 40"/>
                <a:gd name="T1" fmla="*/ 25 h 25"/>
                <a:gd name="T2" fmla="*/ 40 w 40"/>
                <a:gd name="T3" fmla="*/ 1 h 25"/>
                <a:gd name="T4" fmla="*/ 40 w 40"/>
                <a:gd name="T5" fmla="*/ 0 h 25"/>
                <a:gd name="T6" fmla="*/ 0 w 40"/>
                <a:gd name="T7" fmla="*/ 24 h 25"/>
                <a:gd name="T8" fmla="*/ 0 w 4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5">
                  <a:moveTo>
                    <a:pt x="0" y="25"/>
                  </a:moveTo>
                  <a:cubicBezTo>
                    <a:pt x="14" y="18"/>
                    <a:pt x="27" y="10"/>
                    <a:pt x="40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7" y="9"/>
                    <a:pt x="14" y="17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408"/>
            <p:cNvSpPr>
              <a:spLocks/>
            </p:cNvSpPr>
            <p:nvPr userDrawn="1"/>
          </p:nvSpPr>
          <p:spPr bwMode="auto">
            <a:xfrm>
              <a:off x="11091863" y="3446463"/>
              <a:ext cx="17463" cy="17463"/>
            </a:xfrm>
            <a:custGeom>
              <a:avLst/>
              <a:gdLst>
                <a:gd name="T0" fmla="*/ 9 w 11"/>
                <a:gd name="T1" fmla="*/ 4 h 11"/>
                <a:gd name="T2" fmla="*/ 9 w 11"/>
                <a:gd name="T3" fmla="*/ 11 h 11"/>
                <a:gd name="T4" fmla="*/ 2 w 11"/>
                <a:gd name="T5" fmla="*/ 8 h 11"/>
                <a:gd name="T6" fmla="*/ 2 w 11"/>
                <a:gd name="T7" fmla="*/ 1 h 11"/>
                <a:gd name="T8" fmla="*/ 9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4"/>
                  </a:moveTo>
                  <a:cubicBezTo>
                    <a:pt x="11" y="7"/>
                    <a:pt x="9" y="11"/>
                    <a:pt x="9" y="11"/>
                  </a:cubicBezTo>
                  <a:cubicBezTo>
                    <a:pt x="9" y="11"/>
                    <a:pt x="4" y="11"/>
                    <a:pt x="2" y="8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409"/>
            <p:cNvSpPr>
              <a:spLocks/>
            </p:cNvSpPr>
            <p:nvPr userDrawn="1"/>
          </p:nvSpPr>
          <p:spPr bwMode="auto">
            <a:xfrm>
              <a:off x="11087101" y="344011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410"/>
            <p:cNvSpPr>
              <a:spLocks/>
            </p:cNvSpPr>
            <p:nvPr userDrawn="1"/>
          </p:nvSpPr>
          <p:spPr bwMode="auto">
            <a:xfrm>
              <a:off x="11112501" y="3430588"/>
              <a:ext cx="17463" cy="17463"/>
            </a:xfrm>
            <a:custGeom>
              <a:avLst/>
              <a:gdLst>
                <a:gd name="T0" fmla="*/ 9 w 11"/>
                <a:gd name="T1" fmla="*/ 4 h 11"/>
                <a:gd name="T2" fmla="*/ 9 w 11"/>
                <a:gd name="T3" fmla="*/ 11 h 11"/>
                <a:gd name="T4" fmla="*/ 2 w 11"/>
                <a:gd name="T5" fmla="*/ 9 h 11"/>
                <a:gd name="T6" fmla="*/ 2 w 11"/>
                <a:gd name="T7" fmla="*/ 1 h 11"/>
                <a:gd name="T8" fmla="*/ 9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4"/>
                  </a:moveTo>
                  <a:cubicBezTo>
                    <a:pt x="11" y="6"/>
                    <a:pt x="9" y="11"/>
                    <a:pt x="9" y="11"/>
                  </a:cubicBezTo>
                  <a:cubicBezTo>
                    <a:pt x="9" y="11"/>
                    <a:pt x="5" y="11"/>
                    <a:pt x="2" y="9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411"/>
            <p:cNvSpPr>
              <a:spLocks/>
            </p:cNvSpPr>
            <p:nvPr userDrawn="1"/>
          </p:nvSpPr>
          <p:spPr bwMode="auto">
            <a:xfrm>
              <a:off x="11107738" y="34242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412"/>
            <p:cNvSpPr>
              <a:spLocks/>
            </p:cNvSpPr>
            <p:nvPr userDrawn="1"/>
          </p:nvSpPr>
          <p:spPr bwMode="auto">
            <a:xfrm>
              <a:off x="11131551" y="3413125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10 w 11"/>
                <a:gd name="T3" fmla="*/ 11 h 12"/>
                <a:gd name="T4" fmla="*/ 3 w 11"/>
                <a:gd name="T5" fmla="*/ 9 h 12"/>
                <a:gd name="T6" fmla="*/ 2 w 11"/>
                <a:gd name="T7" fmla="*/ 2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6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3"/>
                    <a:pt x="2" y="2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413"/>
            <p:cNvSpPr>
              <a:spLocks/>
            </p:cNvSpPr>
            <p:nvPr userDrawn="1"/>
          </p:nvSpPr>
          <p:spPr bwMode="auto">
            <a:xfrm>
              <a:off x="11126788" y="3408363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6" y="5"/>
                    <a:pt x="5" y="7"/>
                    <a:pt x="4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1414"/>
            <p:cNvSpPr>
              <a:spLocks/>
            </p:cNvSpPr>
            <p:nvPr userDrawn="1"/>
          </p:nvSpPr>
          <p:spPr bwMode="auto">
            <a:xfrm>
              <a:off x="11080751" y="3402013"/>
              <a:ext cx="57150" cy="47625"/>
            </a:xfrm>
            <a:custGeom>
              <a:avLst/>
              <a:gdLst>
                <a:gd name="T0" fmla="*/ 1 w 36"/>
                <a:gd name="T1" fmla="*/ 30 h 30"/>
                <a:gd name="T2" fmla="*/ 36 w 36"/>
                <a:gd name="T3" fmla="*/ 1 h 30"/>
                <a:gd name="T4" fmla="*/ 36 w 36"/>
                <a:gd name="T5" fmla="*/ 0 h 30"/>
                <a:gd name="T6" fmla="*/ 0 w 36"/>
                <a:gd name="T7" fmla="*/ 30 h 30"/>
                <a:gd name="T8" fmla="*/ 1 w 36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0">
                  <a:moveTo>
                    <a:pt x="1" y="30"/>
                  </a:moveTo>
                  <a:cubicBezTo>
                    <a:pt x="13" y="21"/>
                    <a:pt x="25" y="12"/>
                    <a:pt x="36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5" y="11"/>
                    <a:pt x="13" y="21"/>
                    <a:pt x="0" y="30"/>
                  </a:cubicBezTo>
                  <a:cubicBezTo>
                    <a:pt x="1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415"/>
            <p:cNvSpPr>
              <a:spLocks/>
            </p:cNvSpPr>
            <p:nvPr userDrawn="1"/>
          </p:nvSpPr>
          <p:spPr bwMode="auto">
            <a:xfrm>
              <a:off x="11152188" y="3394075"/>
              <a:ext cx="17463" cy="17463"/>
            </a:xfrm>
            <a:custGeom>
              <a:avLst/>
              <a:gdLst>
                <a:gd name="T0" fmla="*/ 9 w 11"/>
                <a:gd name="T1" fmla="*/ 3 h 11"/>
                <a:gd name="T2" fmla="*/ 11 w 11"/>
                <a:gd name="T3" fmla="*/ 10 h 11"/>
                <a:gd name="T4" fmla="*/ 3 w 11"/>
                <a:gd name="T5" fmla="*/ 8 h 11"/>
                <a:gd name="T6" fmla="*/ 2 w 11"/>
                <a:gd name="T7" fmla="*/ 1 h 11"/>
                <a:gd name="T8" fmla="*/ 9 w 11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3"/>
                  </a:moveTo>
                  <a:cubicBezTo>
                    <a:pt x="11" y="5"/>
                    <a:pt x="11" y="10"/>
                    <a:pt x="11" y="10"/>
                  </a:cubicBezTo>
                  <a:cubicBezTo>
                    <a:pt x="11" y="10"/>
                    <a:pt x="6" y="11"/>
                    <a:pt x="3" y="8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6" y="1"/>
                    <a:pt x="9" y="3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416"/>
            <p:cNvSpPr>
              <a:spLocks/>
            </p:cNvSpPr>
            <p:nvPr userDrawn="1"/>
          </p:nvSpPr>
          <p:spPr bwMode="auto">
            <a:xfrm>
              <a:off x="11145838" y="3387725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5 w 9"/>
                <a:gd name="T3" fmla="*/ 8 h 8"/>
                <a:gd name="T4" fmla="*/ 0 w 9"/>
                <a:gd name="T5" fmla="*/ 4 h 8"/>
                <a:gd name="T6" fmla="*/ 4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5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417"/>
            <p:cNvSpPr>
              <a:spLocks/>
            </p:cNvSpPr>
            <p:nvPr userDrawn="1"/>
          </p:nvSpPr>
          <p:spPr bwMode="auto">
            <a:xfrm>
              <a:off x="11169651" y="3375025"/>
              <a:ext cx="17463" cy="17463"/>
            </a:xfrm>
            <a:custGeom>
              <a:avLst/>
              <a:gdLst>
                <a:gd name="T0" fmla="*/ 9 w 11"/>
                <a:gd name="T1" fmla="*/ 3 h 11"/>
                <a:gd name="T2" fmla="*/ 11 w 11"/>
                <a:gd name="T3" fmla="*/ 10 h 11"/>
                <a:gd name="T4" fmla="*/ 4 w 11"/>
                <a:gd name="T5" fmla="*/ 9 h 11"/>
                <a:gd name="T6" fmla="*/ 2 w 11"/>
                <a:gd name="T7" fmla="*/ 2 h 11"/>
                <a:gd name="T8" fmla="*/ 9 w 11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3"/>
                  </a:moveTo>
                  <a:cubicBezTo>
                    <a:pt x="11" y="5"/>
                    <a:pt x="11" y="10"/>
                    <a:pt x="11" y="10"/>
                  </a:cubicBezTo>
                  <a:cubicBezTo>
                    <a:pt x="11" y="10"/>
                    <a:pt x="6" y="11"/>
                    <a:pt x="4" y="9"/>
                  </a:cubicBezTo>
                  <a:cubicBezTo>
                    <a:pt x="1" y="6"/>
                    <a:pt x="0" y="3"/>
                    <a:pt x="2" y="2"/>
                  </a:cubicBezTo>
                  <a:cubicBezTo>
                    <a:pt x="3" y="0"/>
                    <a:pt x="6" y="0"/>
                    <a:pt x="9" y="3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418"/>
            <p:cNvSpPr>
              <a:spLocks/>
            </p:cNvSpPr>
            <p:nvPr userDrawn="1"/>
          </p:nvSpPr>
          <p:spPr bwMode="auto">
            <a:xfrm>
              <a:off x="11163301" y="3370263"/>
              <a:ext cx="12700" cy="12700"/>
            </a:xfrm>
            <a:custGeom>
              <a:avLst/>
              <a:gdLst>
                <a:gd name="T0" fmla="*/ 8 w 8"/>
                <a:gd name="T1" fmla="*/ 3 h 8"/>
                <a:gd name="T2" fmla="*/ 5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7" y="5"/>
                    <a:pt x="6" y="6"/>
                    <a:pt x="5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3" y="1"/>
                    <a:pt x="4" y="0"/>
                  </a:cubicBez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419"/>
            <p:cNvSpPr>
              <a:spLocks/>
            </p:cNvSpPr>
            <p:nvPr userDrawn="1"/>
          </p:nvSpPr>
          <p:spPr bwMode="auto">
            <a:xfrm>
              <a:off x="11185526" y="3355975"/>
              <a:ext cx="19050" cy="15875"/>
            </a:xfrm>
            <a:custGeom>
              <a:avLst/>
              <a:gdLst>
                <a:gd name="T0" fmla="*/ 9 w 12"/>
                <a:gd name="T1" fmla="*/ 2 h 10"/>
                <a:gd name="T2" fmla="*/ 12 w 12"/>
                <a:gd name="T3" fmla="*/ 9 h 10"/>
                <a:gd name="T4" fmla="*/ 4 w 12"/>
                <a:gd name="T5" fmla="*/ 8 h 10"/>
                <a:gd name="T6" fmla="*/ 2 w 12"/>
                <a:gd name="T7" fmla="*/ 1 h 10"/>
                <a:gd name="T8" fmla="*/ 9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2"/>
                  </a:moveTo>
                  <a:cubicBezTo>
                    <a:pt x="12" y="4"/>
                    <a:pt x="12" y="9"/>
                    <a:pt x="12" y="9"/>
                  </a:cubicBezTo>
                  <a:cubicBezTo>
                    <a:pt x="12" y="9"/>
                    <a:pt x="7" y="10"/>
                    <a:pt x="4" y="8"/>
                  </a:cubicBezTo>
                  <a:cubicBezTo>
                    <a:pt x="2" y="6"/>
                    <a:pt x="0" y="3"/>
                    <a:pt x="2" y="1"/>
                  </a:cubicBezTo>
                  <a:cubicBezTo>
                    <a:pt x="3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420"/>
            <p:cNvSpPr>
              <a:spLocks/>
            </p:cNvSpPr>
            <p:nvPr userDrawn="1"/>
          </p:nvSpPr>
          <p:spPr bwMode="auto">
            <a:xfrm>
              <a:off x="11180763" y="3349625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5 h 8"/>
                <a:gd name="T6" fmla="*/ 3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4" y="8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421"/>
            <p:cNvSpPr>
              <a:spLocks/>
            </p:cNvSpPr>
            <p:nvPr userDrawn="1"/>
          </p:nvSpPr>
          <p:spPr bwMode="auto">
            <a:xfrm>
              <a:off x="11141076" y="3343275"/>
              <a:ext cx="49213" cy="57150"/>
            </a:xfrm>
            <a:custGeom>
              <a:avLst/>
              <a:gdLst>
                <a:gd name="T0" fmla="*/ 0 w 31"/>
                <a:gd name="T1" fmla="*/ 36 h 36"/>
                <a:gd name="T2" fmla="*/ 31 w 31"/>
                <a:gd name="T3" fmla="*/ 1 h 36"/>
                <a:gd name="T4" fmla="*/ 31 w 31"/>
                <a:gd name="T5" fmla="*/ 0 h 36"/>
                <a:gd name="T6" fmla="*/ 0 w 31"/>
                <a:gd name="T7" fmla="*/ 35 h 36"/>
                <a:gd name="T8" fmla="*/ 0 w 31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6">
                  <a:moveTo>
                    <a:pt x="0" y="36"/>
                  </a:moveTo>
                  <a:cubicBezTo>
                    <a:pt x="12" y="25"/>
                    <a:pt x="22" y="13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1" y="13"/>
                    <a:pt x="11" y="24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422"/>
            <p:cNvSpPr>
              <a:spLocks/>
            </p:cNvSpPr>
            <p:nvPr userDrawn="1"/>
          </p:nvSpPr>
          <p:spPr bwMode="auto">
            <a:xfrm>
              <a:off x="11202988" y="3332163"/>
              <a:ext cx="19050" cy="15875"/>
            </a:xfrm>
            <a:custGeom>
              <a:avLst/>
              <a:gdLst>
                <a:gd name="T0" fmla="*/ 9 w 12"/>
                <a:gd name="T1" fmla="*/ 2 h 10"/>
                <a:gd name="T2" fmla="*/ 12 w 12"/>
                <a:gd name="T3" fmla="*/ 9 h 10"/>
                <a:gd name="T4" fmla="*/ 4 w 12"/>
                <a:gd name="T5" fmla="*/ 8 h 10"/>
                <a:gd name="T6" fmla="*/ 1 w 12"/>
                <a:gd name="T7" fmla="*/ 2 h 10"/>
                <a:gd name="T8" fmla="*/ 9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2"/>
                  </a:moveTo>
                  <a:cubicBezTo>
                    <a:pt x="12" y="4"/>
                    <a:pt x="12" y="9"/>
                    <a:pt x="12" y="9"/>
                  </a:cubicBezTo>
                  <a:cubicBezTo>
                    <a:pt x="12" y="9"/>
                    <a:pt x="7" y="10"/>
                    <a:pt x="4" y="8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3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423"/>
            <p:cNvSpPr>
              <a:spLocks/>
            </p:cNvSpPr>
            <p:nvPr userDrawn="1"/>
          </p:nvSpPr>
          <p:spPr bwMode="auto">
            <a:xfrm>
              <a:off x="11196638" y="3327400"/>
              <a:ext cx="12700" cy="12700"/>
            </a:xfrm>
            <a:custGeom>
              <a:avLst/>
              <a:gdLst>
                <a:gd name="T0" fmla="*/ 8 w 8"/>
                <a:gd name="T1" fmla="*/ 3 h 8"/>
                <a:gd name="T2" fmla="*/ 5 w 8"/>
                <a:gd name="T3" fmla="*/ 8 h 8"/>
                <a:gd name="T4" fmla="*/ 0 w 8"/>
                <a:gd name="T5" fmla="*/ 5 h 8"/>
                <a:gd name="T6" fmla="*/ 3 w 8"/>
                <a:gd name="T7" fmla="*/ 0 h 8"/>
                <a:gd name="T8" fmla="*/ 8 w 8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lnTo>
                    <a:pt x="5" y="8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424"/>
            <p:cNvSpPr>
              <a:spLocks/>
            </p:cNvSpPr>
            <p:nvPr userDrawn="1"/>
          </p:nvSpPr>
          <p:spPr bwMode="auto">
            <a:xfrm>
              <a:off x="11217276" y="3309938"/>
              <a:ext cx="19050" cy="17463"/>
            </a:xfrm>
            <a:custGeom>
              <a:avLst/>
              <a:gdLst>
                <a:gd name="T0" fmla="*/ 8 w 12"/>
                <a:gd name="T1" fmla="*/ 2 h 11"/>
                <a:gd name="T2" fmla="*/ 12 w 12"/>
                <a:gd name="T3" fmla="*/ 9 h 11"/>
                <a:gd name="T4" fmla="*/ 4 w 12"/>
                <a:gd name="T5" fmla="*/ 9 h 11"/>
                <a:gd name="T6" fmla="*/ 1 w 12"/>
                <a:gd name="T7" fmla="*/ 2 h 11"/>
                <a:gd name="T8" fmla="*/ 8 w 12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8" y="2"/>
                  </a:moveTo>
                  <a:cubicBezTo>
                    <a:pt x="11" y="4"/>
                    <a:pt x="12" y="9"/>
                    <a:pt x="12" y="9"/>
                  </a:cubicBezTo>
                  <a:cubicBezTo>
                    <a:pt x="12" y="9"/>
                    <a:pt x="7" y="11"/>
                    <a:pt x="4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2" y="1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425"/>
            <p:cNvSpPr>
              <a:spLocks/>
            </p:cNvSpPr>
            <p:nvPr userDrawn="1"/>
          </p:nvSpPr>
          <p:spPr bwMode="auto">
            <a:xfrm>
              <a:off x="11210926" y="3306763"/>
              <a:ext cx="12700" cy="11113"/>
            </a:xfrm>
            <a:custGeom>
              <a:avLst/>
              <a:gdLst>
                <a:gd name="T0" fmla="*/ 8 w 8"/>
                <a:gd name="T1" fmla="*/ 3 h 7"/>
                <a:gd name="T2" fmla="*/ 5 w 8"/>
                <a:gd name="T3" fmla="*/ 7 h 7"/>
                <a:gd name="T4" fmla="*/ 0 w 8"/>
                <a:gd name="T5" fmla="*/ 4 h 7"/>
                <a:gd name="T6" fmla="*/ 3 w 8"/>
                <a:gd name="T7" fmla="*/ 0 h 7"/>
                <a:gd name="T8" fmla="*/ 8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5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426"/>
            <p:cNvSpPr>
              <a:spLocks/>
            </p:cNvSpPr>
            <p:nvPr userDrawn="1"/>
          </p:nvSpPr>
          <p:spPr bwMode="auto">
            <a:xfrm>
              <a:off x="11229976" y="3287713"/>
              <a:ext cx="19050" cy="15875"/>
            </a:xfrm>
            <a:custGeom>
              <a:avLst/>
              <a:gdLst>
                <a:gd name="T0" fmla="*/ 8 w 12"/>
                <a:gd name="T1" fmla="*/ 2 h 10"/>
                <a:gd name="T2" fmla="*/ 12 w 12"/>
                <a:gd name="T3" fmla="*/ 8 h 10"/>
                <a:gd name="T4" fmla="*/ 5 w 12"/>
                <a:gd name="T5" fmla="*/ 9 h 10"/>
                <a:gd name="T6" fmla="*/ 1 w 12"/>
                <a:gd name="T7" fmla="*/ 2 h 10"/>
                <a:gd name="T8" fmla="*/ 8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8" y="2"/>
                  </a:moveTo>
                  <a:cubicBezTo>
                    <a:pt x="11" y="3"/>
                    <a:pt x="12" y="8"/>
                    <a:pt x="12" y="8"/>
                  </a:cubicBezTo>
                  <a:cubicBezTo>
                    <a:pt x="12" y="8"/>
                    <a:pt x="8" y="10"/>
                    <a:pt x="5" y="9"/>
                  </a:cubicBezTo>
                  <a:cubicBezTo>
                    <a:pt x="2" y="7"/>
                    <a:pt x="0" y="4"/>
                    <a:pt x="1" y="2"/>
                  </a:cubicBezTo>
                  <a:cubicBezTo>
                    <a:pt x="2" y="0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1427"/>
            <p:cNvSpPr>
              <a:spLocks/>
            </p:cNvSpPr>
            <p:nvPr userDrawn="1"/>
          </p:nvSpPr>
          <p:spPr bwMode="auto">
            <a:xfrm>
              <a:off x="11223626" y="3284538"/>
              <a:ext cx="11113" cy="12700"/>
            </a:xfrm>
            <a:custGeom>
              <a:avLst/>
              <a:gdLst>
                <a:gd name="T0" fmla="*/ 7 w 7"/>
                <a:gd name="T1" fmla="*/ 2 h 8"/>
                <a:gd name="T2" fmla="*/ 5 w 7"/>
                <a:gd name="T3" fmla="*/ 8 h 8"/>
                <a:gd name="T4" fmla="*/ 0 w 7"/>
                <a:gd name="T5" fmla="*/ 5 h 8"/>
                <a:gd name="T6" fmla="*/ 2 w 7"/>
                <a:gd name="T7" fmla="*/ 0 h 8"/>
                <a:gd name="T8" fmla="*/ 7 w 7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2"/>
                  </a:moveTo>
                  <a:lnTo>
                    <a:pt x="5" y="8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428"/>
            <p:cNvSpPr>
              <a:spLocks/>
            </p:cNvSpPr>
            <p:nvPr userDrawn="1"/>
          </p:nvSpPr>
          <p:spPr bwMode="auto">
            <a:xfrm>
              <a:off x="11191876" y="3278188"/>
              <a:ext cx="38100" cy="63500"/>
            </a:xfrm>
            <a:custGeom>
              <a:avLst/>
              <a:gdLst>
                <a:gd name="T0" fmla="*/ 1 w 24"/>
                <a:gd name="T1" fmla="*/ 40 h 40"/>
                <a:gd name="T2" fmla="*/ 24 w 24"/>
                <a:gd name="T3" fmla="*/ 0 h 40"/>
                <a:gd name="T4" fmla="*/ 24 w 24"/>
                <a:gd name="T5" fmla="*/ 0 h 40"/>
                <a:gd name="T6" fmla="*/ 0 w 24"/>
                <a:gd name="T7" fmla="*/ 39 h 40"/>
                <a:gd name="T8" fmla="*/ 1 w 24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0">
                  <a:moveTo>
                    <a:pt x="1" y="40"/>
                  </a:moveTo>
                  <a:cubicBezTo>
                    <a:pt x="10" y="27"/>
                    <a:pt x="18" y="14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7" y="13"/>
                    <a:pt x="9" y="27"/>
                    <a:pt x="0" y="39"/>
                  </a:cubicBezTo>
                  <a:cubicBezTo>
                    <a:pt x="1" y="40"/>
                    <a:pt x="1" y="40"/>
                    <a:pt x="1" y="4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Rectangle 1429"/>
            <p:cNvSpPr>
              <a:spLocks noChangeArrowheads="1"/>
            </p:cNvSpPr>
            <p:nvPr userDrawn="1"/>
          </p:nvSpPr>
          <p:spPr bwMode="auto">
            <a:xfrm>
              <a:off x="10907713" y="3190875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1430"/>
            <p:cNvSpPr>
              <a:spLocks/>
            </p:cNvSpPr>
            <p:nvPr userDrawn="1"/>
          </p:nvSpPr>
          <p:spPr bwMode="auto">
            <a:xfrm>
              <a:off x="10837863" y="3190875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9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9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Rectangle 1431"/>
            <p:cNvSpPr>
              <a:spLocks noChangeArrowheads="1"/>
            </p:cNvSpPr>
            <p:nvPr userDrawn="1"/>
          </p:nvSpPr>
          <p:spPr bwMode="auto">
            <a:xfrm>
              <a:off x="10823576" y="3143250"/>
              <a:ext cx="254000" cy="47625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Oval 1432"/>
            <p:cNvSpPr>
              <a:spLocks noChangeArrowheads="1"/>
            </p:cNvSpPr>
            <p:nvPr userDrawn="1"/>
          </p:nvSpPr>
          <p:spPr bwMode="auto">
            <a:xfrm>
              <a:off x="9748838" y="3494088"/>
              <a:ext cx="163513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Oval 1433"/>
            <p:cNvSpPr>
              <a:spLocks noChangeArrowheads="1"/>
            </p:cNvSpPr>
            <p:nvPr userDrawn="1"/>
          </p:nvSpPr>
          <p:spPr bwMode="auto">
            <a:xfrm>
              <a:off x="9772651" y="3524250"/>
              <a:ext cx="115888" cy="144463"/>
            </a:xfrm>
            <a:prstGeom prst="ellipse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Rectangle 1434"/>
            <p:cNvSpPr>
              <a:spLocks noChangeArrowheads="1"/>
            </p:cNvSpPr>
            <p:nvPr userDrawn="1"/>
          </p:nvSpPr>
          <p:spPr bwMode="auto">
            <a:xfrm>
              <a:off x="10810876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Rectangle 1435"/>
            <p:cNvSpPr>
              <a:spLocks noChangeArrowheads="1"/>
            </p:cNvSpPr>
            <p:nvPr userDrawn="1"/>
          </p:nvSpPr>
          <p:spPr bwMode="auto">
            <a:xfrm>
              <a:off x="10810876" y="4433888"/>
              <a:ext cx="193675" cy="447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Rectangle 1436"/>
            <p:cNvSpPr>
              <a:spLocks noChangeArrowheads="1"/>
            </p:cNvSpPr>
            <p:nvPr userDrawn="1"/>
          </p:nvSpPr>
          <p:spPr bwMode="auto">
            <a:xfrm>
              <a:off x="10837863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Rectangle 1437"/>
            <p:cNvSpPr>
              <a:spLocks noChangeArrowheads="1"/>
            </p:cNvSpPr>
            <p:nvPr userDrawn="1"/>
          </p:nvSpPr>
          <p:spPr bwMode="auto">
            <a:xfrm>
              <a:off x="10837863" y="4675188"/>
              <a:ext cx="139700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Rectangle 1438"/>
            <p:cNvSpPr>
              <a:spLocks noChangeArrowheads="1"/>
            </p:cNvSpPr>
            <p:nvPr userDrawn="1"/>
          </p:nvSpPr>
          <p:spPr bwMode="auto">
            <a:xfrm>
              <a:off x="10837863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Rectangle 1439"/>
            <p:cNvSpPr>
              <a:spLocks noChangeArrowheads="1"/>
            </p:cNvSpPr>
            <p:nvPr userDrawn="1"/>
          </p:nvSpPr>
          <p:spPr bwMode="auto">
            <a:xfrm>
              <a:off x="10837863" y="4467225"/>
              <a:ext cx="139700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Rectangle 1440"/>
            <p:cNvSpPr>
              <a:spLocks noChangeArrowheads="1"/>
            </p:cNvSpPr>
            <p:nvPr userDrawn="1"/>
          </p:nvSpPr>
          <p:spPr bwMode="auto">
            <a:xfrm>
              <a:off x="10375901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Rectangle 1441"/>
            <p:cNvSpPr>
              <a:spLocks noChangeArrowheads="1"/>
            </p:cNvSpPr>
            <p:nvPr userDrawn="1"/>
          </p:nvSpPr>
          <p:spPr bwMode="auto">
            <a:xfrm>
              <a:off x="10402888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Rectangle 1442"/>
            <p:cNvSpPr>
              <a:spLocks noChangeArrowheads="1"/>
            </p:cNvSpPr>
            <p:nvPr userDrawn="1"/>
          </p:nvSpPr>
          <p:spPr bwMode="auto">
            <a:xfrm>
              <a:off x="10402888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Rectangle 1443"/>
            <p:cNvSpPr>
              <a:spLocks noChangeArrowheads="1"/>
            </p:cNvSpPr>
            <p:nvPr userDrawn="1"/>
          </p:nvSpPr>
          <p:spPr bwMode="auto">
            <a:xfrm>
              <a:off x="9748838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Rectangle 1444"/>
            <p:cNvSpPr>
              <a:spLocks noChangeArrowheads="1"/>
            </p:cNvSpPr>
            <p:nvPr userDrawn="1"/>
          </p:nvSpPr>
          <p:spPr bwMode="auto">
            <a:xfrm>
              <a:off x="9764713" y="4760913"/>
              <a:ext cx="141288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Rectangle 1445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1784350" cy="68263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Rectangle 1446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1784350" cy="68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Rectangle 1447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560388" cy="6826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448"/>
            <p:cNvSpPr>
              <a:spLocks/>
            </p:cNvSpPr>
            <p:nvPr userDrawn="1"/>
          </p:nvSpPr>
          <p:spPr bwMode="auto">
            <a:xfrm>
              <a:off x="9590088" y="4437063"/>
              <a:ext cx="1685925" cy="0"/>
            </a:xfrm>
            <a:custGeom>
              <a:avLst/>
              <a:gdLst>
                <a:gd name="T0" fmla="*/ 0 w 1062"/>
                <a:gd name="T1" fmla="*/ 1062 w 1062"/>
                <a:gd name="T2" fmla="*/ 0 w 106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62">
                  <a:moveTo>
                    <a:pt x="0" y="0"/>
                  </a:moveTo>
                  <a:lnTo>
                    <a:pt x="1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A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1449"/>
            <p:cNvSpPr>
              <a:spLocks/>
            </p:cNvSpPr>
            <p:nvPr userDrawn="1"/>
          </p:nvSpPr>
          <p:spPr bwMode="auto">
            <a:xfrm>
              <a:off x="9590088" y="4437063"/>
              <a:ext cx="1685925" cy="0"/>
            </a:xfrm>
            <a:custGeom>
              <a:avLst/>
              <a:gdLst>
                <a:gd name="T0" fmla="*/ 0 w 1062"/>
                <a:gd name="T1" fmla="*/ 1062 w 1062"/>
                <a:gd name="T2" fmla="*/ 0 w 106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62">
                  <a:moveTo>
                    <a:pt x="0" y="0"/>
                  </a:moveTo>
                  <a:lnTo>
                    <a:pt x="106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450"/>
            <p:cNvSpPr>
              <a:spLocks/>
            </p:cNvSpPr>
            <p:nvPr userDrawn="1"/>
          </p:nvSpPr>
          <p:spPr bwMode="auto">
            <a:xfrm>
              <a:off x="960120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Rectangle 1451"/>
            <p:cNvSpPr>
              <a:spLocks noChangeArrowheads="1"/>
            </p:cNvSpPr>
            <p:nvPr userDrawn="1"/>
          </p:nvSpPr>
          <p:spPr bwMode="auto">
            <a:xfrm>
              <a:off x="96027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452"/>
            <p:cNvSpPr>
              <a:spLocks/>
            </p:cNvSpPr>
            <p:nvPr userDrawn="1"/>
          </p:nvSpPr>
          <p:spPr bwMode="auto">
            <a:xfrm>
              <a:off x="96266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Rectangle 1453"/>
            <p:cNvSpPr>
              <a:spLocks noChangeArrowheads="1"/>
            </p:cNvSpPr>
            <p:nvPr userDrawn="1"/>
          </p:nvSpPr>
          <p:spPr bwMode="auto">
            <a:xfrm>
              <a:off x="96281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1454"/>
            <p:cNvSpPr>
              <a:spLocks/>
            </p:cNvSpPr>
            <p:nvPr userDrawn="1"/>
          </p:nvSpPr>
          <p:spPr bwMode="auto">
            <a:xfrm>
              <a:off x="96520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Rectangle 1455"/>
            <p:cNvSpPr>
              <a:spLocks noChangeArrowheads="1"/>
            </p:cNvSpPr>
            <p:nvPr userDrawn="1"/>
          </p:nvSpPr>
          <p:spPr bwMode="auto">
            <a:xfrm>
              <a:off x="96535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Rectangle 1456"/>
            <p:cNvSpPr>
              <a:spLocks noChangeArrowheads="1"/>
            </p:cNvSpPr>
            <p:nvPr userDrawn="1"/>
          </p:nvSpPr>
          <p:spPr bwMode="auto">
            <a:xfrm>
              <a:off x="95948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1457"/>
            <p:cNvSpPr>
              <a:spLocks/>
            </p:cNvSpPr>
            <p:nvPr userDrawn="1"/>
          </p:nvSpPr>
          <p:spPr bwMode="auto">
            <a:xfrm>
              <a:off x="95948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458"/>
            <p:cNvSpPr>
              <a:spLocks/>
            </p:cNvSpPr>
            <p:nvPr userDrawn="1"/>
          </p:nvSpPr>
          <p:spPr bwMode="auto">
            <a:xfrm>
              <a:off x="96805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Rectangle 1459"/>
            <p:cNvSpPr>
              <a:spLocks noChangeArrowheads="1"/>
            </p:cNvSpPr>
            <p:nvPr userDrawn="1"/>
          </p:nvSpPr>
          <p:spPr bwMode="auto">
            <a:xfrm>
              <a:off x="96821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1460"/>
            <p:cNvSpPr>
              <a:spLocks/>
            </p:cNvSpPr>
            <p:nvPr userDrawn="1"/>
          </p:nvSpPr>
          <p:spPr bwMode="auto">
            <a:xfrm>
              <a:off x="97059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Rectangle 1461"/>
            <p:cNvSpPr>
              <a:spLocks noChangeArrowheads="1"/>
            </p:cNvSpPr>
            <p:nvPr userDrawn="1"/>
          </p:nvSpPr>
          <p:spPr bwMode="auto">
            <a:xfrm>
              <a:off x="97075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1462"/>
            <p:cNvSpPr>
              <a:spLocks/>
            </p:cNvSpPr>
            <p:nvPr userDrawn="1"/>
          </p:nvSpPr>
          <p:spPr bwMode="auto">
            <a:xfrm>
              <a:off x="97313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Rectangle 1463"/>
            <p:cNvSpPr>
              <a:spLocks noChangeArrowheads="1"/>
            </p:cNvSpPr>
            <p:nvPr userDrawn="1"/>
          </p:nvSpPr>
          <p:spPr bwMode="auto">
            <a:xfrm>
              <a:off x="97329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Rectangle 1464"/>
            <p:cNvSpPr>
              <a:spLocks noChangeArrowheads="1"/>
            </p:cNvSpPr>
            <p:nvPr userDrawn="1"/>
          </p:nvSpPr>
          <p:spPr bwMode="auto">
            <a:xfrm>
              <a:off x="9674226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1465"/>
            <p:cNvSpPr>
              <a:spLocks/>
            </p:cNvSpPr>
            <p:nvPr userDrawn="1"/>
          </p:nvSpPr>
          <p:spPr bwMode="auto">
            <a:xfrm>
              <a:off x="9674226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1466"/>
            <p:cNvSpPr>
              <a:spLocks/>
            </p:cNvSpPr>
            <p:nvPr userDrawn="1"/>
          </p:nvSpPr>
          <p:spPr bwMode="auto">
            <a:xfrm>
              <a:off x="976153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Rectangle 1467"/>
            <p:cNvSpPr>
              <a:spLocks noChangeArrowheads="1"/>
            </p:cNvSpPr>
            <p:nvPr userDrawn="1"/>
          </p:nvSpPr>
          <p:spPr bwMode="auto">
            <a:xfrm>
              <a:off x="976312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1468"/>
            <p:cNvSpPr>
              <a:spLocks/>
            </p:cNvSpPr>
            <p:nvPr userDrawn="1"/>
          </p:nvSpPr>
          <p:spPr bwMode="auto">
            <a:xfrm>
              <a:off x="978693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Rectangle 1469"/>
            <p:cNvSpPr>
              <a:spLocks noChangeArrowheads="1"/>
            </p:cNvSpPr>
            <p:nvPr userDrawn="1"/>
          </p:nvSpPr>
          <p:spPr bwMode="auto">
            <a:xfrm>
              <a:off x="97885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1470"/>
            <p:cNvSpPr>
              <a:spLocks/>
            </p:cNvSpPr>
            <p:nvPr userDrawn="1"/>
          </p:nvSpPr>
          <p:spPr bwMode="auto">
            <a:xfrm>
              <a:off x="98123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Rectangle 1471"/>
            <p:cNvSpPr>
              <a:spLocks noChangeArrowheads="1"/>
            </p:cNvSpPr>
            <p:nvPr userDrawn="1"/>
          </p:nvSpPr>
          <p:spPr bwMode="auto">
            <a:xfrm>
              <a:off x="98139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Rectangle 1472"/>
            <p:cNvSpPr>
              <a:spLocks noChangeArrowheads="1"/>
            </p:cNvSpPr>
            <p:nvPr userDrawn="1"/>
          </p:nvSpPr>
          <p:spPr bwMode="auto">
            <a:xfrm>
              <a:off x="9755188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1473"/>
            <p:cNvSpPr>
              <a:spLocks/>
            </p:cNvSpPr>
            <p:nvPr userDrawn="1"/>
          </p:nvSpPr>
          <p:spPr bwMode="auto">
            <a:xfrm>
              <a:off x="9755188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474"/>
            <p:cNvSpPr>
              <a:spLocks/>
            </p:cNvSpPr>
            <p:nvPr userDrawn="1"/>
          </p:nvSpPr>
          <p:spPr bwMode="auto">
            <a:xfrm>
              <a:off x="98409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Rectangle 1475"/>
            <p:cNvSpPr>
              <a:spLocks noChangeArrowheads="1"/>
            </p:cNvSpPr>
            <p:nvPr userDrawn="1"/>
          </p:nvSpPr>
          <p:spPr bwMode="auto">
            <a:xfrm>
              <a:off x="98425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476"/>
            <p:cNvSpPr>
              <a:spLocks/>
            </p:cNvSpPr>
            <p:nvPr userDrawn="1"/>
          </p:nvSpPr>
          <p:spPr bwMode="auto">
            <a:xfrm>
              <a:off x="98663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Rectangle 1477"/>
            <p:cNvSpPr>
              <a:spLocks noChangeArrowheads="1"/>
            </p:cNvSpPr>
            <p:nvPr userDrawn="1"/>
          </p:nvSpPr>
          <p:spPr bwMode="auto">
            <a:xfrm>
              <a:off x="98679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1478"/>
            <p:cNvSpPr>
              <a:spLocks/>
            </p:cNvSpPr>
            <p:nvPr userDrawn="1"/>
          </p:nvSpPr>
          <p:spPr bwMode="auto">
            <a:xfrm>
              <a:off x="98917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Rectangle 1479"/>
            <p:cNvSpPr>
              <a:spLocks noChangeArrowheads="1"/>
            </p:cNvSpPr>
            <p:nvPr userDrawn="1"/>
          </p:nvSpPr>
          <p:spPr bwMode="auto">
            <a:xfrm>
              <a:off x="98933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Rectangle 1480"/>
            <p:cNvSpPr>
              <a:spLocks noChangeArrowheads="1"/>
            </p:cNvSpPr>
            <p:nvPr userDrawn="1"/>
          </p:nvSpPr>
          <p:spPr bwMode="auto">
            <a:xfrm>
              <a:off x="983456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1481"/>
            <p:cNvSpPr>
              <a:spLocks/>
            </p:cNvSpPr>
            <p:nvPr userDrawn="1"/>
          </p:nvSpPr>
          <p:spPr bwMode="auto">
            <a:xfrm>
              <a:off x="983456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1482"/>
            <p:cNvSpPr>
              <a:spLocks/>
            </p:cNvSpPr>
            <p:nvPr userDrawn="1"/>
          </p:nvSpPr>
          <p:spPr bwMode="auto">
            <a:xfrm>
              <a:off x="99202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Rectangle 1483"/>
            <p:cNvSpPr>
              <a:spLocks noChangeArrowheads="1"/>
            </p:cNvSpPr>
            <p:nvPr userDrawn="1"/>
          </p:nvSpPr>
          <p:spPr bwMode="auto">
            <a:xfrm>
              <a:off x="99218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1484"/>
            <p:cNvSpPr>
              <a:spLocks/>
            </p:cNvSpPr>
            <p:nvPr userDrawn="1"/>
          </p:nvSpPr>
          <p:spPr bwMode="auto">
            <a:xfrm>
              <a:off x="99472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Rectangle 1485"/>
            <p:cNvSpPr>
              <a:spLocks noChangeArrowheads="1"/>
            </p:cNvSpPr>
            <p:nvPr userDrawn="1"/>
          </p:nvSpPr>
          <p:spPr bwMode="auto">
            <a:xfrm>
              <a:off x="994886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1486"/>
            <p:cNvSpPr>
              <a:spLocks/>
            </p:cNvSpPr>
            <p:nvPr userDrawn="1"/>
          </p:nvSpPr>
          <p:spPr bwMode="auto">
            <a:xfrm>
              <a:off x="99726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Rectangle 1487"/>
            <p:cNvSpPr>
              <a:spLocks noChangeArrowheads="1"/>
            </p:cNvSpPr>
            <p:nvPr userDrawn="1"/>
          </p:nvSpPr>
          <p:spPr bwMode="auto">
            <a:xfrm>
              <a:off x="99742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Rectangle 1488"/>
            <p:cNvSpPr>
              <a:spLocks noChangeArrowheads="1"/>
            </p:cNvSpPr>
            <p:nvPr userDrawn="1"/>
          </p:nvSpPr>
          <p:spPr bwMode="auto">
            <a:xfrm>
              <a:off x="991552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1489"/>
            <p:cNvSpPr>
              <a:spLocks/>
            </p:cNvSpPr>
            <p:nvPr userDrawn="1"/>
          </p:nvSpPr>
          <p:spPr bwMode="auto">
            <a:xfrm>
              <a:off x="9915526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1490"/>
            <p:cNvSpPr>
              <a:spLocks/>
            </p:cNvSpPr>
            <p:nvPr userDrawn="1"/>
          </p:nvSpPr>
          <p:spPr bwMode="auto">
            <a:xfrm>
              <a:off x="100012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Rectangle 1491"/>
            <p:cNvSpPr>
              <a:spLocks noChangeArrowheads="1"/>
            </p:cNvSpPr>
            <p:nvPr userDrawn="1"/>
          </p:nvSpPr>
          <p:spPr bwMode="auto">
            <a:xfrm>
              <a:off x="100028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1492"/>
            <p:cNvSpPr>
              <a:spLocks/>
            </p:cNvSpPr>
            <p:nvPr userDrawn="1"/>
          </p:nvSpPr>
          <p:spPr bwMode="auto">
            <a:xfrm>
              <a:off x="100266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Rectangle 1493"/>
            <p:cNvSpPr>
              <a:spLocks noChangeArrowheads="1"/>
            </p:cNvSpPr>
            <p:nvPr userDrawn="1"/>
          </p:nvSpPr>
          <p:spPr bwMode="auto">
            <a:xfrm>
              <a:off x="100282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1494"/>
            <p:cNvSpPr>
              <a:spLocks/>
            </p:cNvSpPr>
            <p:nvPr userDrawn="1"/>
          </p:nvSpPr>
          <p:spPr bwMode="auto">
            <a:xfrm>
              <a:off x="100520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Rectangle 1495"/>
            <p:cNvSpPr>
              <a:spLocks noChangeArrowheads="1"/>
            </p:cNvSpPr>
            <p:nvPr userDrawn="1"/>
          </p:nvSpPr>
          <p:spPr bwMode="auto">
            <a:xfrm>
              <a:off x="100536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Rectangle 1496"/>
            <p:cNvSpPr>
              <a:spLocks noChangeArrowheads="1"/>
            </p:cNvSpPr>
            <p:nvPr userDrawn="1"/>
          </p:nvSpPr>
          <p:spPr bwMode="auto">
            <a:xfrm>
              <a:off x="999490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1497"/>
            <p:cNvSpPr>
              <a:spLocks/>
            </p:cNvSpPr>
            <p:nvPr userDrawn="1"/>
          </p:nvSpPr>
          <p:spPr bwMode="auto">
            <a:xfrm>
              <a:off x="999490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1498"/>
            <p:cNvSpPr>
              <a:spLocks/>
            </p:cNvSpPr>
            <p:nvPr userDrawn="1"/>
          </p:nvSpPr>
          <p:spPr bwMode="auto">
            <a:xfrm>
              <a:off x="100806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Rectangle 1499"/>
            <p:cNvSpPr>
              <a:spLocks noChangeArrowheads="1"/>
            </p:cNvSpPr>
            <p:nvPr userDrawn="1"/>
          </p:nvSpPr>
          <p:spPr bwMode="auto">
            <a:xfrm>
              <a:off x="100822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1500"/>
            <p:cNvSpPr>
              <a:spLocks/>
            </p:cNvSpPr>
            <p:nvPr userDrawn="1"/>
          </p:nvSpPr>
          <p:spPr bwMode="auto">
            <a:xfrm>
              <a:off x="101060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Rectangle 1501"/>
            <p:cNvSpPr>
              <a:spLocks noChangeArrowheads="1"/>
            </p:cNvSpPr>
            <p:nvPr userDrawn="1"/>
          </p:nvSpPr>
          <p:spPr bwMode="auto">
            <a:xfrm>
              <a:off x="101076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1502"/>
            <p:cNvSpPr>
              <a:spLocks/>
            </p:cNvSpPr>
            <p:nvPr userDrawn="1"/>
          </p:nvSpPr>
          <p:spPr bwMode="auto">
            <a:xfrm>
              <a:off x="101330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Rectangle 1503"/>
            <p:cNvSpPr>
              <a:spLocks noChangeArrowheads="1"/>
            </p:cNvSpPr>
            <p:nvPr userDrawn="1"/>
          </p:nvSpPr>
          <p:spPr bwMode="auto">
            <a:xfrm>
              <a:off x="1013460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Rectangle 1504"/>
            <p:cNvSpPr>
              <a:spLocks noChangeArrowheads="1"/>
            </p:cNvSpPr>
            <p:nvPr userDrawn="1"/>
          </p:nvSpPr>
          <p:spPr bwMode="auto">
            <a:xfrm>
              <a:off x="1007586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1505"/>
            <p:cNvSpPr>
              <a:spLocks/>
            </p:cNvSpPr>
            <p:nvPr userDrawn="1"/>
          </p:nvSpPr>
          <p:spPr bwMode="auto">
            <a:xfrm>
              <a:off x="1007586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1506"/>
            <p:cNvSpPr>
              <a:spLocks/>
            </p:cNvSpPr>
            <p:nvPr userDrawn="1"/>
          </p:nvSpPr>
          <p:spPr bwMode="auto">
            <a:xfrm>
              <a:off x="1016158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Rectangle 1507"/>
            <p:cNvSpPr>
              <a:spLocks noChangeArrowheads="1"/>
            </p:cNvSpPr>
            <p:nvPr userDrawn="1"/>
          </p:nvSpPr>
          <p:spPr bwMode="auto">
            <a:xfrm>
              <a:off x="1016317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1508"/>
            <p:cNvSpPr>
              <a:spLocks/>
            </p:cNvSpPr>
            <p:nvPr userDrawn="1"/>
          </p:nvSpPr>
          <p:spPr bwMode="auto">
            <a:xfrm>
              <a:off x="101869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Rectangle 1509"/>
            <p:cNvSpPr>
              <a:spLocks noChangeArrowheads="1"/>
            </p:cNvSpPr>
            <p:nvPr userDrawn="1"/>
          </p:nvSpPr>
          <p:spPr bwMode="auto">
            <a:xfrm>
              <a:off x="101885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1510"/>
            <p:cNvSpPr>
              <a:spLocks/>
            </p:cNvSpPr>
            <p:nvPr userDrawn="1"/>
          </p:nvSpPr>
          <p:spPr bwMode="auto">
            <a:xfrm>
              <a:off x="102123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Rectangle 1511"/>
            <p:cNvSpPr>
              <a:spLocks noChangeArrowheads="1"/>
            </p:cNvSpPr>
            <p:nvPr userDrawn="1"/>
          </p:nvSpPr>
          <p:spPr bwMode="auto">
            <a:xfrm>
              <a:off x="102139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Rectangle 1512"/>
            <p:cNvSpPr>
              <a:spLocks noChangeArrowheads="1"/>
            </p:cNvSpPr>
            <p:nvPr userDrawn="1"/>
          </p:nvSpPr>
          <p:spPr bwMode="auto">
            <a:xfrm>
              <a:off x="1015523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1513"/>
            <p:cNvSpPr>
              <a:spLocks/>
            </p:cNvSpPr>
            <p:nvPr userDrawn="1"/>
          </p:nvSpPr>
          <p:spPr bwMode="auto">
            <a:xfrm>
              <a:off x="1015523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1514"/>
            <p:cNvSpPr>
              <a:spLocks/>
            </p:cNvSpPr>
            <p:nvPr userDrawn="1"/>
          </p:nvSpPr>
          <p:spPr bwMode="auto">
            <a:xfrm>
              <a:off x="102409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Rectangle 1515"/>
            <p:cNvSpPr>
              <a:spLocks noChangeArrowheads="1"/>
            </p:cNvSpPr>
            <p:nvPr userDrawn="1"/>
          </p:nvSpPr>
          <p:spPr bwMode="auto">
            <a:xfrm>
              <a:off x="102425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1516"/>
            <p:cNvSpPr>
              <a:spLocks/>
            </p:cNvSpPr>
            <p:nvPr userDrawn="1"/>
          </p:nvSpPr>
          <p:spPr bwMode="auto">
            <a:xfrm>
              <a:off x="102663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Rectangle 1517"/>
            <p:cNvSpPr>
              <a:spLocks noChangeArrowheads="1"/>
            </p:cNvSpPr>
            <p:nvPr userDrawn="1"/>
          </p:nvSpPr>
          <p:spPr bwMode="auto">
            <a:xfrm>
              <a:off x="102679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1518"/>
            <p:cNvSpPr>
              <a:spLocks/>
            </p:cNvSpPr>
            <p:nvPr userDrawn="1"/>
          </p:nvSpPr>
          <p:spPr bwMode="auto">
            <a:xfrm>
              <a:off x="102917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Rectangle 1519"/>
            <p:cNvSpPr>
              <a:spLocks noChangeArrowheads="1"/>
            </p:cNvSpPr>
            <p:nvPr userDrawn="1"/>
          </p:nvSpPr>
          <p:spPr bwMode="auto">
            <a:xfrm>
              <a:off x="102933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Rectangle 1520"/>
            <p:cNvSpPr>
              <a:spLocks noChangeArrowheads="1"/>
            </p:cNvSpPr>
            <p:nvPr userDrawn="1"/>
          </p:nvSpPr>
          <p:spPr bwMode="auto">
            <a:xfrm>
              <a:off x="1023461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1521"/>
            <p:cNvSpPr>
              <a:spLocks/>
            </p:cNvSpPr>
            <p:nvPr userDrawn="1"/>
          </p:nvSpPr>
          <p:spPr bwMode="auto">
            <a:xfrm>
              <a:off x="1023461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1522"/>
            <p:cNvSpPr>
              <a:spLocks/>
            </p:cNvSpPr>
            <p:nvPr userDrawn="1"/>
          </p:nvSpPr>
          <p:spPr bwMode="auto">
            <a:xfrm>
              <a:off x="103219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Rectangle 1523"/>
            <p:cNvSpPr>
              <a:spLocks noChangeArrowheads="1"/>
            </p:cNvSpPr>
            <p:nvPr userDrawn="1"/>
          </p:nvSpPr>
          <p:spPr bwMode="auto">
            <a:xfrm>
              <a:off x="103219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1524"/>
            <p:cNvSpPr>
              <a:spLocks/>
            </p:cNvSpPr>
            <p:nvPr userDrawn="1"/>
          </p:nvSpPr>
          <p:spPr bwMode="auto">
            <a:xfrm>
              <a:off x="103473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Rectangle 1525"/>
            <p:cNvSpPr>
              <a:spLocks noChangeArrowheads="1"/>
            </p:cNvSpPr>
            <p:nvPr userDrawn="1"/>
          </p:nvSpPr>
          <p:spPr bwMode="auto">
            <a:xfrm>
              <a:off x="1034891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1526"/>
            <p:cNvSpPr>
              <a:spLocks/>
            </p:cNvSpPr>
            <p:nvPr userDrawn="1"/>
          </p:nvSpPr>
          <p:spPr bwMode="auto">
            <a:xfrm>
              <a:off x="103727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Rectangle 1527"/>
            <p:cNvSpPr>
              <a:spLocks noChangeArrowheads="1"/>
            </p:cNvSpPr>
            <p:nvPr userDrawn="1"/>
          </p:nvSpPr>
          <p:spPr bwMode="auto">
            <a:xfrm>
              <a:off x="103743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Rectangle 1528"/>
            <p:cNvSpPr>
              <a:spLocks noChangeArrowheads="1"/>
            </p:cNvSpPr>
            <p:nvPr userDrawn="1"/>
          </p:nvSpPr>
          <p:spPr bwMode="auto">
            <a:xfrm>
              <a:off x="1031557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1529"/>
            <p:cNvSpPr>
              <a:spLocks/>
            </p:cNvSpPr>
            <p:nvPr userDrawn="1"/>
          </p:nvSpPr>
          <p:spPr bwMode="auto">
            <a:xfrm>
              <a:off x="10315576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1530"/>
            <p:cNvSpPr>
              <a:spLocks/>
            </p:cNvSpPr>
            <p:nvPr userDrawn="1"/>
          </p:nvSpPr>
          <p:spPr bwMode="auto">
            <a:xfrm>
              <a:off x="104013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Rectangle 1531"/>
            <p:cNvSpPr>
              <a:spLocks noChangeArrowheads="1"/>
            </p:cNvSpPr>
            <p:nvPr userDrawn="1"/>
          </p:nvSpPr>
          <p:spPr bwMode="auto">
            <a:xfrm>
              <a:off x="104028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1532"/>
            <p:cNvSpPr>
              <a:spLocks/>
            </p:cNvSpPr>
            <p:nvPr userDrawn="1"/>
          </p:nvSpPr>
          <p:spPr bwMode="auto">
            <a:xfrm>
              <a:off x="104267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Rectangle 1533"/>
            <p:cNvSpPr>
              <a:spLocks noChangeArrowheads="1"/>
            </p:cNvSpPr>
            <p:nvPr userDrawn="1"/>
          </p:nvSpPr>
          <p:spPr bwMode="auto">
            <a:xfrm>
              <a:off x="104282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1534"/>
            <p:cNvSpPr>
              <a:spLocks/>
            </p:cNvSpPr>
            <p:nvPr userDrawn="1"/>
          </p:nvSpPr>
          <p:spPr bwMode="auto">
            <a:xfrm>
              <a:off x="104521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Rectangle 1535"/>
            <p:cNvSpPr>
              <a:spLocks noChangeArrowheads="1"/>
            </p:cNvSpPr>
            <p:nvPr userDrawn="1"/>
          </p:nvSpPr>
          <p:spPr bwMode="auto">
            <a:xfrm>
              <a:off x="104536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Rectangle 1536"/>
            <p:cNvSpPr>
              <a:spLocks noChangeArrowheads="1"/>
            </p:cNvSpPr>
            <p:nvPr userDrawn="1"/>
          </p:nvSpPr>
          <p:spPr bwMode="auto">
            <a:xfrm>
              <a:off x="103949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1537"/>
            <p:cNvSpPr>
              <a:spLocks/>
            </p:cNvSpPr>
            <p:nvPr userDrawn="1"/>
          </p:nvSpPr>
          <p:spPr bwMode="auto">
            <a:xfrm>
              <a:off x="103949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1538"/>
            <p:cNvSpPr>
              <a:spLocks/>
            </p:cNvSpPr>
            <p:nvPr userDrawn="1"/>
          </p:nvSpPr>
          <p:spPr bwMode="auto">
            <a:xfrm>
              <a:off x="104806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Rectangle 1539"/>
            <p:cNvSpPr>
              <a:spLocks noChangeArrowheads="1"/>
            </p:cNvSpPr>
            <p:nvPr userDrawn="1"/>
          </p:nvSpPr>
          <p:spPr bwMode="auto">
            <a:xfrm>
              <a:off x="104822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1540"/>
            <p:cNvSpPr>
              <a:spLocks/>
            </p:cNvSpPr>
            <p:nvPr userDrawn="1"/>
          </p:nvSpPr>
          <p:spPr bwMode="auto">
            <a:xfrm>
              <a:off x="1050766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Rectangle 1541"/>
            <p:cNvSpPr>
              <a:spLocks noChangeArrowheads="1"/>
            </p:cNvSpPr>
            <p:nvPr userDrawn="1"/>
          </p:nvSpPr>
          <p:spPr bwMode="auto">
            <a:xfrm>
              <a:off x="1050925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1542"/>
            <p:cNvSpPr>
              <a:spLocks/>
            </p:cNvSpPr>
            <p:nvPr userDrawn="1"/>
          </p:nvSpPr>
          <p:spPr bwMode="auto">
            <a:xfrm>
              <a:off x="1053306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Rectangle 1543"/>
            <p:cNvSpPr>
              <a:spLocks noChangeArrowheads="1"/>
            </p:cNvSpPr>
            <p:nvPr userDrawn="1"/>
          </p:nvSpPr>
          <p:spPr bwMode="auto">
            <a:xfrm>
              <a:off x="105346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Rectangle 1544"/>
            <p:cNvSpPr>
              <a:spLocks noChangeArrowheads="1"/>
            </p:cNvSpPr>
            <p:nvPr userDrawn="1"/>
          </p:nvSpPr>
          <p:spPr bwMode="auto">
            <a:xfrm>
              <a:off x="1047591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1545"/>
            <p:cNvSpPr>
              <a:spLocks/>
            </p:cNvSpPr>
            <p:nvPr userDrawn="1"/>
          </p:nvSpPr>
          <p:spPr bwMode="auto">
            <a:xfrm>
              <a:off x="1047591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1546"/>
            <p:cNvSpPr>
              <a:spLocks/>
            </p:cNvSpPr>
            <p:nvPr userDrawn="1"/>
          </p:nvSpPr>
          <p:spPr bwMode="auto">
            <a:xfrm>
              <a:off x="105616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Rectangle 1547"/>
            <p:cNvSpPr>
              <a:spLocks noChangeArrowheads="1"/>
            </p:cNvSpPr>
            <p:nvPr userDrawn="1"/>
          </p:nvSpPr>
          <p:spPr bwMode="auto">
            <a:xfrm>
              <a:off x="105632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1548"/>
            <p:cNvSpPr>
              <a:spLocks/>
            </p:cNvSpPr>
            <p:nvPr userDrawn="1"/>
          </p:nvSpPr>
          <p:spPr bwMode="auto">
            <a:xfrm>
              <a:off x="105870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Rectangle 1549"/>
            <p:cNvSpPr>
              <a:spLocks noChangeArrowheads="1"/>
            </p:cNvSpPr>
            <p:nvPr userDrawn="1"/>
          </p:nvSpPr>
          <p:spPr bwMode="auto">
            <a:xfrm>
              <a:off x="105886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1550"/>
            <p:cNvSpPr>
              <a:spLocks/>
            </p:cNvSpPr>
            <p:nvPr userDrawn="1"/>
          </p:nvSpPr>
          <p:spPr bwMode="auto">
            <a:xfrm>
              <a:off x="106124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Rectangle 1551"/>
            <p:cNvSpPr>
              <a:spLocks noChangeArrowheads="1"/>
            </p:cNvSpPr>
            <p:nvPr userDrawn="1"/>
          </p:nvSpPr>
          <p:spPr bwMode="auto">
            <a:xfrm>
              <a:off x="106140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Rectangle 1552"/>
            <p:cNvSpPr>
              <a:spLocks noChangeArrowheads="1"/>
            </p:cNvSpPr>
            <p:nvPr userDrawn="1"/>
          </p:nvSpPr>
          <p:spPr bwMode="auto">
            <a:xfrm>
              <a:off x="1055528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1553"/>
            <p:cNvSpPr>
              <a:spLocks/>
            </p:cNvSpPr>
            <p:nvPr userDrawn="1"/>
          </p:nvSpPr>
          <p:spPr bwMode="auto">
            <a:xfrm>
              <a:off x="1055528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1554"/>
            <p:cNvSpPr>
              <a:spLocks/>
            </p:cNvSpPr>
            <p:nvPr userDrawn="1"/>
          </p:nvSpPr>
          <p:spPr bwMode="auto">
            <a:xfrm>
              <a:off x="106410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Rectangle 1556"/>
            <p:cNvSpPr>
              <a:spLocks noChangeArrowheads="1"/>
            </p:cNvSpPr>
            <p:nvPr userDrawn="1"/>
          </p:nvSpPr>
          <p:spPr bwMode="auto">
            <a:xfrm>
              <a:off x="106426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1557"/>
            <p:cNvSpPr>
              <a:spLocks/>
            </p:cNvSpPr>
            <p:nvPr userDrawn="1"/>
          </p:nvSpPr>
          <p:spPr bwMode="auto">
            <a:xfrm>
              <a:off x="106664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Rectangle 1558"/>
            <p:cNvSpPr>
              <a:spLocks noChangeArrowheads="1"/>
            </p:cNvSpPr>
            <p:nvPr userDrawn="1"/>
          </p:nvSpPr>
          <p:spPr bwMode="auto">
            <a:xfrm>
              <a:off x="106680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1559"/>
            <p:cNvSpPr>
              <a:spLocks/>
            </p:cNvSpPr>
            <p:nvPr userDrawn="1"/>
          </p:nvSpPr>
          <p:spPr bwMode="auto">
            <a:xfrm>
              <a:off x="1069340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Rectangle 1560"/>
            <p:cNvSpPr>
              <a:spLocks noChangeArrowheads="1"/>
            </p:cNvSpPr>
            <p:nvPr userDrawn="1"/>
          </p:nvSpPr>
          <p:spPr bwMode="auto">
            <a:xfrm>
              <a:off x="10694988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Rectangle 1561"/>
            <p:cNvSpPr>
              <a:spLocks noChangeArrowheads="1"/>
            </p:cNvSpPr>
            <p:nvPr userDrawn="1"/>
          </p:nvSpPr>
          <p:spPr bwMode="auto">
            <a:xfrm>
              <a:off x="1063466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1562"/>
            <p:cNvSpPr>
              <a:spLocks/>
            </p:cNvSpPr>
            <p:nvPr userDrawn="1"/>
          </p:nvSpPr>
          <p:spPr bwMode="auto">
            <a:xfrm>
              <a:off x="1063466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1563"/>
            <p:cNvSpPr>
              <a:spLocks/>
            </p:cNvSpPr>
            <p:nvPr userDrawn="1"/>
          </p:nvSpPr>
          <p:spPr bwMode="auto">
            <a:xfrm>
              <a:off x="107219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Rectangle 1564"/>
            <p:cNvSpPr>
              <a:spLocks noChangeArrowheads="1"/>
            </p:cNvSpPr>
            <p:nvPr userDrawn="1"/>
          </p:nvSpPr>
          <p:spPr bwMode="auto">
            <a:xfrm>
              <a:off x="1072356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1565"/>
            <p:cNvSpPr>
              <a:spLocks/>
            </p:cNvSpPr>
            <p:nvPr userDrawn="1"/>
          </p:nvSpPr>
          <p:spPr bwMode="auto">
            <a:xfrm>
              <a:off x="107473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Rectangle 1566"/>
            <p:cNvSpPr>
              <a:spLocks noChangeArrowheads="1"/>
            </p:cNvSpPr>
            <p:nvPr userDrawn="1"/>
          </p:nvSpPr>
          <p:spPr bwMode="auto">
            <a:xfrm>
              <a:off x="107489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1567"/>
            <p:cNvSpPr>
              <a:spLocks/>
            </p:cNvSpPr>
            <p:nvPr userDrawn="1"/>
          </p:nvSpPr>
          <p:spPr bwMode="auto">
            <a:xfrm>
              <a:off x="107727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Rectangle 1568"/>
            <p:cNvSpPr>
              <a:spLocks noChangeArrowheads="1"/>
            </p:cNvSpPr>
            <p:nvPr userDrawn="1"/>
          </p:nvSpPr>
          <p:spPr bwMode="auto">
            <a:xfrm>
              <a:off x="107743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Rectangle 1569"/>
            <p:cNvSpPr>
              <a:spLocks noChangeArrowheads="1"/>
            </p:cNvSpPr>
            <p:nvPr userDrawn="1"/>
          </p:nvSpPr>
          <p:spPr bwMode="auto">
            <a:xfrm>
              <a:off x="10774363" y="4424363"/>
              <a:ext cx="9525" cy="9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Rectangle 1570"/>
            <p:cNvSpPr>
              <a:spLocks noChangeArrowheads="1"/>
            </p:cNvSpPr>
            <p:nvPr userDrawn="1"/>
          </p:nvSpPr>
          <p:spPr bwMode="auto">
            <a:xfrm>
              <a:off x="1071562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Rectangle 1571"/>
            <p:cNvSpPr>
              <a:spLocks noChangeArrowheads="1"/>
            </p:cNvSpPr>
            <p:nvPr userDrawn="1"/>
          </p:nvSpPr>
          <p:spPr bwMode="auto">
            <a:xfrm>
              <a:off x="10715626" y="4424363"/>
              <a:ext cx="74613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1572"/>
            <p:cNvSpPr>
              <a:spLocks/>
            </p:cNvSpPr>
            <p:nvPr userDrawn="1"/>
          </p:nvSpPr>
          <p:spPr bwMode="auto">
            <a:xfrm>
              <a:off x="108013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Rectangle 1573"/>
            <p:cNvSpPr>
              <a:spLocks noChangeArrowheads="1"/>
            </p:cNvSpPr>
            <p:nvPr userDrawn="1"/>
          </p:nvSpPr>
          <p:spPr bwMode="auto">
            <a:xfrm>
              <a:off x="108029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1574"/>
            <p:cNvSpPr>
              <a:spLocks/>
            </p:cNvSpPr>
            <p:nvPr userDrawn="1"/>
          </p:nvSpPr>
          <p:spPr bwMode="auto">
            <a:xfrm>
              <a:off x="108267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Rectangle 1575"/>
            <p:cNvSpPr>
              <a:spLocks noChangeArrowheads="1"/>
            </p:cNvSpPr>
            <p:nvPr userDrawn="1"/>
          </p:nvSpPr>
          <p:spPr bwMode="auto">
            <a:xfrm>
              <a:off x="108283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1576"/>
            <p:cNvSpPr>
              <a:spLocks/>
            </p:cNvSpPr>
            <p:nvPr userDrawn="1"/>
          </p:nvSpPr>
          <p:spPr bwMode="auto">
            <a:xfrm>
              <a:off x="108521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Rectangle 1577"/>
            <p:cNvSpPr>
              <a:spLocks noChangeArrowheads="1"/>
            </p:cNvSpPr>
            <p:nvPr userDrawn="1"/>
          </p:nvSpPr>
          <p:spPr bwMode="auto">
            <a:xfrm>
              <a:off x="108537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Rectangle 1578"/>
            <p:cNvSpPr>
              <a:spLocks noChangeArrowheads="1"/>
            </p:cNvSpPr>
            <p:nvPr userDrawn="1"/>
          </p:nvSpPr>
          <p:spPr bwMode="auto">
            <a:xfrm>
              <a:off x="1079500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1579"/>
            <p:cNvSpPr>
              <a:spLocks/>
            </p:cNvSpPr>
            <p:nvPr userDrawn="1"/>
          </p:nvSpPr>
          <p:spPr bwMode="auto">
            <a:xfrm>
              <a:off x="1079500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1580"/>
            <p:cNvSpPr>
              <a:spLocks/>
            </p:cNvSpPr>
            <p:nvPr userDrawn="1"/>
          </p:nvSpPr>
          <p:spPr bwMode="auto">
            <a:xfrm>
              <a:off x="108823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Rectangle 1581"/>
            <p:cNvSpPr>
              <a:spLocks noChangeArrowheads="1"/>
            </p:cNvSpPr>
            <p:nvPr userDrawn="1"/>
          </p:nvSpPr>
          <p:spPr bwMode="auto">
            <a:xfrm>
              <a:off x="108823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1582"/>
            <p:cNvSpPr>
              <a:spLocks/>
            </p:cNvSpPr>
            <p:nvPr userDrawn="1"/>
          </p:nvSpPr>
          <p:spPr bwMode="auto">
            <a:xfrm>
              <a:off x="109077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Rectangle 1583"/>
            <p:cNvSpPr>
              <a:spLocks noChangeArrowheads="1"/>
            </p:cNvSpPr>
            <p:nvPr userDrawn="1"/>
          </p:nvSpPr>
          <p:spPr bwMode="auto">
            <a:xfrm>
              <a:off x="1090930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1584"/>
            <p:cNvSpPr>
              <a:spLocks/>
            </p:cNvSpPr>
            <p:nvPr userDrawn="1"/>
          </p:nvSpPr>
          <p:spPr bwMode="auto">
            <a:xfrm>
              <a:off x="109331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Rectangle 1585"/>
            <p:cNvSpPr>
              <a:spLocks noChangeArrowheads="1"/>
            </p:cNvSpPr>
            <p:nvPr userDrawn="1"/>
          </p:nvSpPr>
          <p:spPr bwMode="auto">
            <a:xfrm>
              <a:off x="109347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Rectangle 1586"/>
            <p:cNvSpPr>
              <a:spLocks noChangeArrowheads="1"/>
            </p:cNvSpPr>
            <p:nvPr userDrawn="1"/>
          </p:nvSpPr>
          <p:spPr bwMode="auto">
            <a:xfrm>
              <a:off x="1087596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1587"/>
            <p:cNvSpPr>
              <a:spLocks/>
            </p:cNvSpPr>
            <p:nvPr userDrawn="1"/>
          </p:nvSpPr>
          <p:spPr bwMode="auto">
            <a:xfrm>
              <a:off x="1087596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1588"/>
            <p:cNvSpPr>
              <a:spLocks/>
            </p:cNvSpPr>
            <p:nvPr userDrawn="1"/>
          </p:nvSpPr>
          <p:spPr bwMode="auto">
            <a:xfrm>
              <a:off x="109616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Rectangle 1589"/>
            <p:cNvSpPr>
              <a:spLocks noChangeArrowheads="1"/>
            </p:cNvSpPr>
            <p:nvPr userDrawn="1"/>
          </p:nvSpPr>
          <p:spPr bwMode="auto">
            <a:xfrm>
              <a:off x="109632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1590"/>
            <p:cNvSpPr>
              <a:spLocks/>
            </p:cNvSpPr>
            <p:nvPr userDrawn="1"/>
          </p:nvSpPr>
          <p:spPr bwMode="auto">
            <a:xfrm>
              <a:off x="109870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Rectangle 1591"/>
            <p:cNvSpPr>
              <a:spLocks noChangeArrowheads="1"/>
            </p:cNvSpPr>
            <p:nvPr userDrawn="1"/>
          </p:nvSpPr>
          <p:spPr bwMode="auto">
            <a:xfrm>
              <a:off x="109886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1592"/>
            <p:cNvSpPr>
              <a:spLocks/>
            </p:cNvSpPr>
            <p:nvPr userDrawn="1"/>
          </p:nvSpPr>
          <p:spPr bwMode="auto">
            <a:xfrm>
              <a:off x="110124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Rectangle 1593"/>
            <p:cNvSpPr>
              <a:spLocks noChangeArrowheads="1"/>
            </p:cNvSpPr>
            <p:nvPr userDrawn="1"/>
          </p:nvSpPr>
          <p:spPr bwMode="auto">
            <a:xfrm>
              <a:off x="110140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Rectangle 1594"/>
            <p:cNvSpPr>
              <a:spLocks noChangeArrowheads="1"/>
            </p:cNvSpPr>
            <p:nvPr userDrawn="1"/>
          </p:nvSpPr>
          <p:spPr bwMode="auto">
            <a:xfrm>
              <a:off x="1095533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1595"/>
            <p:cNvSpPr>
              <a:spLocks/>
            </p:cNvSpPr>
            <p:nvPr userDrawn="1"/>
          </p:nvSpPr>
          <p:spPr bwMode="auto">
            <a:xfrm>
              <a:off x="1095533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1596"/>
            <p:cNvSpPr>
              <a:spLocks/>
            </p:cNvSpPr>
            <p:nvPr userDrawn="1"/>
          </p:nvSpPr>
          <p:spPr bwMode="auto">
            <a:xfrm>
              <a:off x="110410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Rectangle 1597"/>
            <p:cNvSpPr>
              <a:spLocks noChangeArrowheads="1"/>
            </p:cNvSpPr>
            <p:nvPr userDrawn="1"/>
          </p:nvSpPr>
          <p:spPr bwMode="auto">
            <a:xfrm>
              <a:off x="110426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1598"/>
            <p:cNvSpPr>
              <a:spLocks/>
            </p:cNvSpPr>
            <p:nvPr userDrawn="1"/>
          </p:nvSpPr>
          <p:spPr bwMode="auto">
            <a:xfrm>
              <a:off x="1106805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Rectangle 1599"/>
            <p:cNvSpPr>
              <a:spLocks noChangeArrowheads="1"/>
            </p:cNvSpPr>
            <p:nvPr userDrawn="1"/>
          </p:nvSpPr>
          <p:spPr bwMode="auto">
            <a:xfrm>
              <a:off x="110680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1600"/>
            <p:cNvSpPr>
              <a:spLocks/>
            </p:cNvSpPr>
            <p:nvPr userDrawn="1"/>
          </p:nvSpPr>
          <p:spPr bwMode="auto">
            <a:xfrm>
              <a:off x="1109345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Rectangle 1601"/>
            <p:cNvSpPr>
              <a:spLocks noChangeArrowheads="1"/>
            </p:cNvSpPr>
            <p:nvPr userDrawn="1"/>
          </p:nvSpPr>
          <p:spPr bwMode="auto">
            <a:xfrm>
              <a:off x="11095038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Rectangle 1602"/>
            <p:cNvSpPr>
              <a:spLocks noChangeArrowheads="1"/>
            </p:cNvSpPr>
            <p:nvPr userDrawn="1"/>
          </p:nvSpPr>
          <p:spPr bwMode="auto">
            <a:xfrm>
              <a:off x="11036301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1603"/>
            <p:cNvSpPr>
              <a:spLocks/>
            </p:cNvSpPr>
            <p:nvPr userDrawn="1"/>
          </p:nvSpPr>
          <p:spPr bwMode="auto">
            <a:xfrm>
              <a:off x="11036301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1604"/>
            <p:cNvSpPr>
              <a:spLocks/>
            </p:cNvSpPr>
            <p:nvPr userDrawn="1"/>
          </p:nvSpPr>
          <p:spPr bwMode="auto">
            <a:xfrm>
              <a:off x="111220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Rectangle 1605"/>
            <p:cNvSpPr>
              <a:spLocks noChangeArrowheads="1"/>
            </p:cNvSpPr>
            <p:nvPr userDrawn="1"/>
          </p:nvSpPr>
          <p:spPr bwMode="auto">
            <a:xfrm>
              <a:off x="111236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1606"/>
            <p:cNvSpPr>
              <a:spLocks/>
            </p:cNvSpPr>
            <p:nvPr userDrawn="1"/>
          </p:nvSpPr>
          <p:spPr bwMode="auto">
            <a:xfrm>
              <a:off x="111474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Rectangle 1607"/>
            <p:cNvSpPr>
              <a:spLocks noChangeArrowheads="1"/>
            </p:cNvSpPr>
            <p:nvPr userDrawn="1"/>
          </p:nvSpPr>
          <p:spPr bwMode="auto">
            <a:xfrm>
              <a:off x="111490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1608"/>
            <p:cNvSpPr>
              <a:spLocks/>
            </p:cNvSpPr>
            <p:nvPr userDrawn="1"/>
          </p:nvSpPr>
          <p:spPr bwMode="auto">
            <a:xfrm>
              <a:off x="111728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Rectangle 1609"/>
            <p:cNvSpPr>
              <a:spLocks noChangeArrowheads="1"/>
            </p:cNvSpPr>
            <p:nvPr userDrawn="1"/>
          </p:nvSpPr>
          <p:spPr bwMode="auto">
            <a:xfrm>
              <a:off x="111744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Rectangle 1610"/>
            <p:cNvSpPr>
              <a:spLocks noChangeArrowheads="1"/>
            </p:cNvSpPr>
            <p:nvPr userDrawn="1"/>
          </p:nvSpPr>
          <p:spPr bwMode="auto">
            <a:xfrm>
              <a:off x="11115676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1611"/>
            <p:cNvSpPr>
              <a:spLocks/>
            </p:cNvSpPr>
            <p:nvPr userDrawn="1"/>
          </p:nvSpPr>
          <p:spPr bwMode="auto">
            <a:xfrm>
              <a:off x="11115676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1612"/>
            <p:cNvSpPr>
              <a:spLocks/>
            </p:cNvSpPr>
            <p:nvPr userDrawn="1"/>
          </p:nvSpPr>
          <p:spPr bwMode="auto">
            <a:xfrm>
              <a:off x="112014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Rectangle 1613"/>
            <p:cNvSpPr>
              <a:spLocks noChangeArrowheads="1"/>
            </p:cNvSpPr>
            <p:nvPr userDrawn="1"/>
          </p:nvSpPr>
          <p:spPr bwMode="auto">
            <a:xfrm>
              <a:off x="112029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1614"/>
            <p:cNvSpPr>
              <a:spLocks/>
            </p:cNvSpPr>
            <p:nvPr userDrawn="1"/>
          </p:nvSpPr>
          <p:spPr bwMode="auto">
            <a:xfrm>
              <a:off x="112268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Rectangle 1615"/>
            <p:cNvSpPr>
              <a:spLocks noChangeArrowheads="1"/>
            </p:cNvSpPr>
            <p:nvPr userDrawn="1"/>
          </p:nvSpPr>
          <p:spPr bwMode="auto">
            <a:xfrm>
              <a:off x="112283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1616"/>
            <p:cNvSpPr>
              <a:spLocks/>
            </p:cNvSpPr>
            <p:nvPr userDrawn="1"/>
          </p:nvSpPr>
          <p:spPr bwMode="auto">
            <a:xfrm>
              <a:off x="1125378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Rectangle 1617"/>
            <p:cNvSpPr>
              <a:spLocks noChangeArrowheads="1"/>
            </p:cNvSpPr>
            <p:nvPr userDrawn="1"/>
          </p:nvSpPr>
          <p:spPr bwMode="auto">
            <a:xfrm>
              <a:off x="1125537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Rectangle 1618"/>
            <p:cNvSpPr>
              <a:spLocks noChangeArrowheads="1"/>
            </p:cNvSpPr>
            <p:nvPr userDrawn="1"/>
          </p:nvSpPr>
          <p:spPr bwMode="auto">
            <a:xfrm>
              <a:off x="111950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619"/>
            <p:cNvSpPr>
              <a:spLocks/>
            </p:cNvSpPr>
            <p:nvPr userDrawn="1"/>
          </p:nvSpPr>
          <p:spPr bwMode="auto">
            <a:xfrm>
              <a:off x="111950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620"/>
            <p:cNvSpPr>
              <a:spLocks/>
            </p:cNvSpPr>
            <p:nvPr userDrawn="1"/>
          </p:nvSpPr>
          <p:spPr bwMode="auto">
            <a:xfrm>
              <a:off x="5837238" y="4305300"/>
              <a:ext cx="711200" cy="515938"/>
            </a:xfrm>
            <a:custGeom>
              <a:avLst/>
              <a:gdLst>
                <a:gd name="T0" fmla="*/ 448 w 448"/>
                <a:gd name="T1" fmla="*/ 325 h 325"/>
                <a:gd name="T2" fmla="*/ 0 w 448"/>
                <a:gd name="T3" fmla="*/ 325 h 325"/>
                <a:gd name="T4" fmla="*/ 132 w 448"/>
                <a:gd name="T5" fmla="*/ 134 h 325"/>
                <a:gd name="T6" fmla="*/ 224 w 448"/>
                <a:gd name="T7" fmla="*/ 0 h 325"/>
                <a:gd name="T8" fmla="*/ 317 w 448"/>
                <a:gd name="T9" fmla="*/ 134 h 325"/>
                <a:gd name="T10" fmla="*/ 448 w 448"/>
                <a:gd name="T1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8" h="325">
                  <a:moveTo>
                    <a:pt x="448" y="325"/>
                  </a:moveTo>
                  <a:lnTo>
                    <a:pt x="0" y="325"/>
                  </a:lnTo>
                  <a:lnTo>
                    <a:pt x="132" y="134"/>
                  </a:lnTo>
                  <a:lnTo>
                    <a:pt x="224" y="0"/>
                  </a:lnTo>
                  <a:lnTo>
                    <a:pt x="317" y="134"/>
                  </a:lnTo>
                  <a:lnTo>
                    <a:pt x="448" y="325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621"/>
            <p:cNvSpPr>
              <a:spLocks/>
            </p:cNvSpPr>
            <p:nvPr userDrawn="1"/>
          </p:nvSpPr>
          <p:spPr bwMode="auto">
            <a:xfrm>
              <a:off x="5837238" y="4305300"/>
              <a:ext cx="711200" cy="515938"/>
            </a:xfrm>
            <a:custGeom>
              <a:avLst/>
              <a:gdLst>
                <a:gd name="T0" fmla="*/ 448 w 448"/>
                <a:gd name="T1" fmla="*/ 325 h 325"/>
                <a:gd name="T2" fmla="*/ 0 w 448"/>
                <a:gd name="T3" fmla="*/ 325 h 325"/>
                <a:gd name="T4" fmla="*/ 132 w 448"/>
                <a:gd name="T5" fmla="*/ 134 h 325"/>
                <a:gd name="T6" fmla="*/ 224 w 448"/>
                <a:gd name="T7" fmla="*/ 0 h 325"/>
                <a:gd name="T8" fmla="*/ 317 w 448"/>
                <a:gd name="T9" fmla="*/ 134 h 325"/>
                <a:gd name="T10" fmla="*/ 448 w 448"/>
                <a:gd name="T1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8" h="325">
                  <a:moveTo>
                    <a:pt x="448" y="325"/>
                  </a:moveTo>
                  <a:lnTo>
                    <a:pt x="0" y="325"/>
                  </a:lnTo>
                  <a:lnTo>
                    <a:pt x="132" y="134"/>
                  </a:lnTo>
                  <a:lnTo>
                    <a:pt x="224" y="0"/>
                  </a:lnTo>
                  <a:lnTo>
                    <a:pt x="317" y="134"/>
                  </a:lnTo>
                  <a:lnTo>
                    <a:pt x="448" y="3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622"/>
            <p:cNvSpPr>
              <a:spLocks/>
            </p:cNvSpPr>
            <p:nvPr userDrawn="1"/>
          </p:nvSpPr>
          <p:spPr bwMode="auto">
            <a:xfrm>
              <a:off x="5900738" y="4094163"/>
              <a:ext cx="585788" cy="423863"/>
            </a:xfrm>
            <a:custGeom>
              <a:avLst/>
              <a:gdLst>
                <a:gd name="T0" fmla="*/ 369 w 369"/>
                <a:gd name="T1" fmla="*/ 267 h 267"/>
                <a:gd name="T2" fmla="*/ 0 w 369"/>
                <a:gd name="T3" fmla="*/ 267 h 267"/>
                <a:gd name="T4" fmla="*/ 111 w 369"/>
                <a:gd name="T5" fmla="*/ 106 h 267"/>
                <a:gd name="T6" fmla="*/ 184 w 369"/>
                <a:gd name="T7" fmla="*/ 0 h 267"/>
                <a:gd name="T8" fmla="*/ 257 w 369"/>
                <a:gd name="T9" fmla="*/ 106 h 267"/>
                <a:gd name="T10" fmla="*/ 369 w 369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9" h="267">
                  <a:moveTo>
                    <a:pt x="369" y="267"/>
                  </a:moveTo>
                  <a:lnTo>
                    <a:pt x="0" y="267"/>
                  </a:lnTo>
                  <a:lnTo>
                    <a:pt x="111" y="106"/>
                  </a:lnTo>
                  <a:lnTo>
                    <a:pt x="184" y="0"/>
                  </a:lnTo>
                  <a:lnTo>
                    <a:pt x="257" y="106"/>
                  </a:lnTo>
                  <a:lnTo>
                    <a:pt x="369" y="267"/>
                  </a:lnTo>
                  <a:close/>
                </a:path>
              </a:pathLst>
            </a:custGeom>
            <a:solidFill>
              <a:srgbClr val="E6EE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623"/>
            <p:cNvSpPr>
              <a:spLocks/>
            </p:cNvSpPr>
            <p:nvPr userDrawn="1"/>
          </p:nvSpPr>
          <p:spPr bwMode="auto">
            <a:xfrm>
              <a:off x="5900738" y="4094163"/>
              <a:ext cx="585788" cy="423863"/>
            </a:xfrm>
            <a:custGeom>
              <a:avLst/>
              <a:gdLst>
                <a:gd name="T0" fmla="*/ 369 w 369"/>
                <a:gd name="T1" fmla="*/ 267 h 267"/>
                <a:gd name="T2" fmla="*/ 0 w 369"/>
                <a:gd name="T3" fmla="*/ 267 h 267"/>
                <a:gd name="T4" fmla="*/ 111 w 369"/>
                <a:gd name="T5" fmla="*/ 106 h 267"/>
                <a:gd name="T6" fmla="*/ 184 w 369"/>
                <a:gd name="T7" fmla="*/ 0 h 267"/>
                <a:gd name="T8" fmla="*/ 257 w 369"/>
                <a:gd name="T9" fmla="*/ 106 h 267"/>
                <a:gd name="T10" fmla="*/ 369 w 369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9" h="267">
                  <a:moveTo>
                    <a:pt x="369" y="267"/>
                  </a:moveTo>
                  <a:lnTo>
                    <a:pt x="0" y="267"/>
                  </a:lnTo>
                  <a:lnTo>
                    <a:pt x="111" y="106"/>
                  </a:lnTo>
                  <a:lnTo>
                    <a:pt x="184" y="0"/>
                  </a:lnTo>
                  <a:lnTo>
                    <a:pt x="257" y="106"/>
                  </a:lnTo>
                  <a:lnTo>
                    <a:pt x="369" y="2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1624"/>
            <p:cNvSpPr>
              <a:spLocks/>
            </p:cNvSpPr>
            <p:nvPr userDrawn="1"/>
          </p:nvSpPr>
          <p:spPr bwMode="auto">
            <a:xfrm>
              <a:off x="5961063" y="3925888"/>
              <a:ext cx="465138" cy="336550"/>
            </a:xfrm>
            <a:custGeom>
              <a:avLst/>
              <a:gdLst>
                <a:gd name="T0" fmla="*/ 293 w 293"/>
                <a:gd name="T1" fmla="*/ 212 h 212"/>
                <a:gd name="T2" fmla="*/ 0 w 293"/>
                <a:gd name="T3" fmla="*/ 212 h 212"/>
                <a:gd name="T4" fmla="*/ 146 w 293"/>
                <a:gd name="T5" fmla="*/ 0 h 212"/>
                <a:gd name="T6" fmla="*/ 293 w 293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3" h="212">
                  <a:moveTo>
                    <a:pt x="293" y="212"/>
                  </a:moveTo>
                  <a:lnTo>
                    <a:pt x="0" y="212"/>
                  </a:lnTo>
                  <a:lnTo>
                    <a:pt x="146" y="0"/>
                  </a:lnTo>
                  <a:lnTo>
                    <a:pt x="293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1625"/>
            <p:cNvSpPr>
              <a:spLocks/>
            </p:cNvSpPr>
            <p:nvPr userDrawn="1"/>
          </p:nvSpPr>
          <p:spPr bwMode="auto">
            <a:xfrm>
              <a:off x="5961063" y="3925888"/>
              <a:ext cx="465138" cy="336550"/>
            </a:xfrm>
            <a:custGeom>
              <a:avLst/>
              <a:gdLst>
                <a:gd name="T0" fmla="*/ 293 w 293"/>
                <a:gd name="T1" fmla="*/ 212 h 212"/>
                <a:gd name="T2" fmla="*/ 0 w 293"/>
                <a:gd name="T3" fmla="*/ 212 h 212"/>
                <a:gd name="T4" fmla="*/ 146 w 293"/>
                <a:gd name="T5" fmla="*/ 0 h 212"/>
                <a:gd name="T6" fmla="*/ 293 w 293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3" h="212">
                  <a:moveTo>
                    <a:pt x="293" y="212"/>
                  </a:moveTo>
                  <a:lnTo>
                    <a:pt x="0" y="212"/>
                  </a:lnTo>
                  <a:lnTo>
                    <a:pt x="146" y="0"/>
                  </a:lnTo>
                  <a:lnTo>
                    <a:pt x="293" y="2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Rectangle 1626"/>
            <p:cNvSpPr>
              <a:spLocks noChangeArrowheads="1"/>
            </p:cNvSpPr>
            <p:nvPr userDrawn="1"/>
          </p:nvSpPr>
          <p:spPr bwMode="auto">
            <a:xfrm>
              <a:off x="6108701" y="4821238"/>
              <a:ext cx="168275" cy="244475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Rectangle 1627"/>
            <p:cNvSpPr>
              <a:spLocks noChangeArrowheads="1"/>
            </p:cNvSpPr>
            <p:nvPr userDrawn="1"/>
          </p:nvSpPr>
          <p:spPr bwMode="auto">
            <a:xfrm>
              <a:off x="6108701" y="4821238"/>
              <a:ext cx="1682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628"/>
            <p:cNvSpPr>
              <a:spLocks/>
            </p:cNvSpPr>
            <p:nvPr userDrawn="1"/>
          </p:nvSpPr>
          <p:spPr bwMode="auto">
            <a:xfrm>
              <a:off x="6192838" y="4518025"/>
              <a:ext cx="355600" cy="303213"/>
            </a:xfrm>
            <a:custGeom>
              <a:avLst/>
              <a:gdLst>
                <a:gd name="T0" fmla="*/ 93 w 224"/>
                <a:gd name="T1" fmla="*/ 0 h 191"/>
                <a:gd name="T2" fmla="*/ 0 w 224"/>
                <a:gd name="T3" fmla="*/ 0 h 191"/>
                <a:gd name="T4" fmla="*/ 0 w 224"/>
                <a:gd name="T5" fmla="*/ 191 h 191"/>
                <a:gd name="T6" fmla="*/ 53 w 224"/>
                <a:gd name="T7" fmla="*/ 191 h 191"/>
                <a:gd name="T8" fmla="*/ 224 w 224"/>
                <a:gd name="T9" fmla="*/ 191 h 191"/>
                <a:gd name="T10" fmla="*/ 104 w 224"/>
                <a:gd name="T11" fmla="*/ 17 h 191"/>
                <a:gd name="T12" fmla="*/ 100 w 224"/>
                <a:gd name="T13" fmla="*/ 11 h 191"/>
                <a:gd name="T14" fmla="*/ 93 w 224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4" h="191">
                  <a:moveTo>
                    <a:pt x="93" y="0"/>
                  </a:moveTo>
                  <a:lnTo>
                    <a:pt x="0" y="0"/>
                  </a:lnTo>
                  <a:lnTo>
                    <a:pt x="0" y="191"/>
                  </a:lnTo>
                  <a:lnTo>
                    <a:pt x="53" y="191"/>
                  </a:lnTo>
                  <a:lnTo>
                    <a:pt x="224" y="191"/>
                  </a:lnTo>
                  <a:lnTo>
                    <a:pt x="104" y="17"/>
                  </a:lnTo>
                  <a:lnTo>
                    <a:pt x="100" y="1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96A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629"/>
            <p:cNvSpPr>
              <a:spLocks/>
            </p:cNvSpPr>
            <p:nvPr userDrawn="1"/>
          </p:nvSpPr>
          <p:spPr bwMode="auto">
            <a:xfrm>
              <a:off x="6192838" y="4518025"/>
              <a:ext cx="355600" cy="303213"/>
            </a:xfrm>
            <a:custGeom>
              <a:avLst/>
              <a:gdLst>
                <a:gd name="T0" fmla="*/ 93 w 224"/>
                <a:gd name="T1" fmla="*/ 0 h 191"/>
                <a:gd name="T2" fmla="*/ 0 w 224"/>
                <a:gd name="T3" fmla="*/ 0 h 191"/>
                <a:gd name="T4" fmla="*/ 0 w 224"/>
                <a:gd name="T5" fmla="*/ 191 h 191"/>
                <a:gd name="T6" fmla="*/ 53 w 224"/>
                <a:gd name="T7" fmla="*/ 191 h 191"/>
                <a:gd name="T8" fmla="*/ 224 w 224"/>
                <a:gd name="T9" fmla="*/ 191 h 191"/>
                <a:gd name="T10" fmla="*/ 104 w 224"/>
                <a:gd name="T11" fmla="*/ 17 h 191"/>
                <a:gd name="T12" fmla="*/ 100 w 224"/>
                <a:gd name="T13" fmla="*/ 11 h 191"/>
                <a:gd name="T14" fmla="*/ 93 w 224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4" h="191">
                  <a:moveTo>
                    <a:pt x="93" y="0"/>
                  </a:moveTo>
                  <a:lnTo>
                    <a:pt x="0" y="0"/>
                  </a:lnTo>
                  <a:lnTo>
                    <a:pt x="0" y="191"/>
                  </a:lnTo>
                  <a:lnTo>
                    <a:pt x="53" y="191"/>
                  </a:lnTo>
                  <a:lnTo>
                    <a:pt x="224" y="191"/>
                  </a:lnTo>
                  <a:lnTo>
                    <a:pt x="104" y="17"/>
                  </a:lnTo>
                  <a:lnTo>
                    <a:pt x="100" y="11"/>
                  </a:lnTo>
                  <a:lnTo>
                    <a:pt x="9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630"/>
            <p:cNvSpPr>
              <a:spLocks/>
            </p:cNvSpPr>
            <p:nvPr userDrawn="1"/>
          </p:nvSpPr>
          <p:spPr bwMode="auto">
            <a:xfrm>
              <a:off x="6192838" y="4262438"/>
              <a:ext cx="293688" cy="255588"/>
            </a:xfrm>
            <a:custGeom>
              <a:avLst/>
              <a:gdLst>
                <a:gd name="T0" fmla="*/ 73 w 185"/>
                <a:gd name="T1" fmla="*/ 0 h 161"/>
                <a:gd name="T2" fmla="*/ 0 w 185"/>
                <a:gd name="T3" fmla="*/ 0 h 161"/>
                <a:gd name="T4" fmla="*/ 0 w 185"/>
                <a:gd name="T5" fmla="*/ 161 h 161"/>
                <a:gd name="T6" fmla="*/ 93 w 185"/>
                <a:gd name="T7" fmla="*/ 161 h 161"/>
                <a:gd name="T8" fmla="*/ 185 w 185"/>
                <a:gd name="T9" fmla="*/ 161 h 161"/>
                <a:gd name="T10" fmla="*/ 73 w 185"/>
                <a:gd name="T1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61">
                  <a:moveTo>
                    <a:pt x="73" y="0"/>
                  </a:moveTo>
                  <a:lnTo>
                    <a:pt x="0" y="0"/>
                  </a:lnTo>
                  <a:lnTo>
                    <a:pt x="0" y="161"/>
                  </a:lnTo>
                  <a:lnTo>
                    <a:pt x="93" y="161"/>
                  </a:lnTo>
                  <a:lnTo>
                    <a:pt x="185" y="16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B8B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631"/>
            <p:cNvSpPr>
              <a:spLocks/>
            </p:cNvSpPr>
            <p:nvPr userDrawn="1"/>
          </p:nvSpPr>
          <p:spPr bwMode="auto">
            <a:xfrm>
              <a:off x="6192838" y="4262438"/>
              <a:ext cx="293688" cy="255588"/>
            </a:xfrm>
            <a:custGeom>
              <a:avLst/>
              <a:gdLst>
                <a:gd name="T0" fmla="*/ 73 w 185"/>
                <a:gd name="T1" fmla="*/ 0 h 161"/>
                <a:gd name="T2" fmla="*/ 0 w 185"/>
                <a:gd name="T3" fmla="*/ 0 h 161"/>
                <a:gd name="T4" fmla="*/ 0 w 185"/>
                <a:gd name="T5" fmla="*/ 161 h 161"/>
                <a:gd name="T6" fmla="*/ 93 w 185"/>
                <a:gd name="T7" fmla="*/ 161 h 161"/>
                <a:gd name="T8" fmla="*/ 185 w 185"/>
                <a:gd name="T9" fmla="*/ 161 h 161"/>
                <a:gd name="T10" fmla="*/ 73 w 185"/>
                <a:gd name="T1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61">
                  <a:moveTo>
                    <a:pt x="73" y="0"/>
                  </a:moveTo>
                  <a:lnTo>
                    <a:pt x="0" y="0"/>
                  </a:lnTo>
                  <a:lnTo>
                    <a:pt x="0" y="161"/>
                  </a:lnTo>
                  <a:lnTo>
                    <a:pt x="93" y="161"/>
                  </a:lnTo>
                  <a:lnTo>
                    <a:pt x="185" y="161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632"/>
            <p:cNvSpPr>
              <a:spLocks/>
            </p:cNvSpPr>
            <p:nvPr userDrawn="1"/>
          </p:nvSpPr>
          <p:spPr bwMode="auto">
            <a:xfrm>
              <a:off x="6192838" y="3925888"/>
              <a:ext cx="233363" cy="336550"/>
            </a:xfrm>
            <a:custGeom>
              <a:avLst/>
              <a:gdLst>
                <a:gd name="T0" fmla="*/ 0 w 147"/>
                <a:gd name="T1" fmla="*/ 0 h 212"/>
                <a:gd name="T2" fmla="*/ 0 w 147"/>
                <a:gd name="T3" fmla="*/ 212 h 212"/>
                <a:gd name="T4" fmla="*/ 73 w 147"/>
                <a:gd name="T5" fmla="*/ 212 h 212"/>
                <a:gd name="T6" fmla="*/ 147 w 147"/>
                <a:gd name="T7" fmla="*/ 212 h 212"/>
                <a:gd name="T8" fmla="*/ 79 w 147"/>
                <a:gd name="T9" fmla="*/ 114 h 212"/>
                <a:gd name="T10" fmla="*/ 64 w 147"/>
                <a:gd name="T11" fmla="*/ 93 h 212"/>
                <a:gd name="T12" fmla="*/ 0 w 147"/>
                <a:gd name="T1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212">
                  <a:moveTo>
                    <a:pt x="0" y="0"/>
                  </a:moveTo>
                  <a:lnTo>
                    <a:pt x="0" y="212"/>
                  </a:lnTo>
                  <a:lnTo>
                    <a:pt x="73" y="212"/>
                  </a:lnTo>
                  <a:lnTo>
                    <a:pt x="147" y="212"/>
                  </a:lnTo>
                  <a:lnTo>
                    <a:pt x="79" y="114"/>
                  </a:lnTo>
                  <a:lnTo>
                    <a:pt x="64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633"/>
            <p:cNvSpPr>
              <a:spLocks/>
            </p:cNvSpPr>
            <p:nvPr userDrawn="1"/>
          </p:nvSpPr>
          <p:spPr bwMode="auto">
            <a:xfrm>
              <a:off x="6192838" y="3925888"/>
              <a:ext cx="233363" cy="336550"/>
            </a:xfrm>
            <a:custGeom>
              <a:avLst/>
              <a:gdLst>
                <a:gd name="T0" fmla="*/ 0 w 147"/>
                <a:gd name="T1" fmla="*/ 0 h 212"/>
                <a:gd name="T2" fmla="*/ 0 w 147"/>
                <a:gd name="T3" fmla="*/ 212 h 212"/>
                <a:gd name="T4" fmla="*/ 73 w 147"/>
                <a:gd name="T5" fmla="*/ 212 h 212"/>
                <a:gd name="T6" fmla="*/ 147 w 147"/>
                <a:gd name="T7" fmla="*/ 212 h 212"/>
                <a:gd name="T8" fmla="*/ 79 w 147"/>
                <a:gd name="T9" fmla="*/ 114 h 212"/>
                <a:gd name="T10" fmla="*/ 64 w 147"/>
                <a:gd name="T11" fmla="*/ 93 h 212"/>
                <a:gd name="T12" fmla="*/ 0 w 147"/>
                <a:gd name="T1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212">
                  <a:moveTo>
                    <a:pt x="0" y="0"/>
                  </a:moveTo>
                  <a:lnTo>
                    <a:pt x="0" y="212"/>
                  </a:lnTo>
                  <a:lnTo>
                    <a:pt x="73" y="212"/>
                  </a:lnTo>
                  <a:lnTo>
                    <a:pt x="147" y="212"/>
                  </a:lnTo>
                  <a:lnTo>
                    <a:pt x="79" y="114"/>
                  </a:lnTo>
                  <a:lnTo>
                    <a:pt x="64" y="9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634"/>
            <p:cNvSpPr>
              <a:spLocks/>
            </p:cNvSpPr>
            <p:nvPr userDrawn="1"/>
          </p:nvSpPr>
          <p:spPr bwMode="auto">
            <a:xfrm>
              <a:off x="6192838" y="4821238"/>
              <a:ext cx="84138" cy="244475"/>
            </a:xfrm>
            <a:custGeom>
              <a:avLst/>
              <a:gdLst>
                <a:gd name="T0" fmla="*/ 53 w 53"/>
                <a:gd name="T1" fmla="*/ 0 h 154"/>
                <a:gd name="T2" fmla="*/ 0 w 53"/>
                <a:gd name="T3" fmla="*/ 0 h 154"/>
                <a:gd name="T4" fmla="*/ 0 w 53"/>
                <a:gd name="T5" fmla="*/ 154 h 154"/>
                <a:gd name="T6" fmla="*/ 53 w 53"/>
                <a:gd name="T7" fmla="*/ 154 h 154"/>
                <a:gd name="T8" fmla="*/ 53 w 53"/>
                <a:gd name="T9" fmla="*/ 154 h 154"/>
                <a:gd name="T10" fmla="*/ 53 w 53"/>
                <a:gd name="T11" fmla="*/ 148 h 154"/>
                <a:gd name="T12" fmla="*/ 53 w 53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54">
                  <a:moveTo>
                    <a:pt x="53" y="0"/>
                  </a:moveTo>
                  <a:lnTo>
                    <a:pt x="0" y="0"/>
                  </a:lnTo>
                  <a:lnTo>
                    <a:pt x="0" y="154"/>
                  </a:lnTo>
                  <a:lnTo>
                    <a:pt x="53" y="154"/>
                  </a:lnTo>
                  <a:lnTo>
                    <a:pt x="53" y="154"/>
                  </a:lnTo>
                  <a:lnTo>
                    <a:pt x="53" y="148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635"/>
            <p:cNvSpPr>
              <a:spLocks/>
            </p:cNvSpPr>
            <p:nvPr userDrawn="1"/>
          </p:nvSpPr>
          <p:spPr bwMode="auto">
            <a:xfrm>
              <a:off x="6192838" y="4821238"/>
              <a:ext cx="84138" cy="244475"/>
            </a:xfrm>
            <a:custGeom>
              <a:avLst/>
              <a:gdLst>
                <a:gd name="T0" fmla="*/ 53 w 53"/>
                <a:gd name="T1" fmla="*/ 0 h 154"/>
                <a:gd name="T2" fmla="*/ 0 w 53"/>
                <a:gd name="T3" fmla="*/ 0 h 154"/>
                <a:gd name="T4" fmla="*/ 0 w 53"/>
                <a:gd name="T5" fmla="*/ 154 h 154"/>
                <a:gd name="T6" fmla="*/ 53 w 53"/>
                <a:gd name="T7" fmla="*/ 154 h 154"/>
                <a:gd name="T8" fmla="*/ 53 w 53"/>
                <a:gd name="T9" fmla="*/ 154 h 154"/>
                <a:gd name="T10" fmla="*/ 53 w 53"/>
                <a:gd name="T11" fmla="*/ 148 h 154"/>
                <a:gd name="T12" fmla="*/ 53 w 53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54">
                  <a:moveTo>
                    <a:pt x="53" y="0"/>
                  </a:moveTo>
                  <a:lnTo>
                    <a:pt x="0" y="0"/>
                  </a:lnTo>
                  <a:lnTo>
                    <a:pt x="0" y="154"/>
                  </a:lnTo>
                  <a:lnTo>
                    <a:pt x="53" y="154"/>
                  </a:lnTo>
                  <a:lnTo>
                    <a:pt x="53" y="154"/>
                  </a:lnTo>
                  <a:lnTo>
                    <a:pt x="53" y="148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1636"/>
            <p:cNvSpPr>
              <a:spLocks/>
            </p:cNvSpPr>
            <p:nvPr userDrawn="1"/>
          </p:nvSpPr>
          <p:spPr bwMode="auto">
            <a:xfrm>
              <a:off x="6996113" y="4467225"/>
              <a:ext cx="558800" cy="406400"/>
            </a:xfrm>
            <a:custGeom>
              <a:avLst/>
              <a:gdLst>
                <a:gd name="T0" fmla="*/ 352 w 352"/>
                <a:gd name="T1" fmla="*/ 256 h 256"/>
                <a:gd name="T2" fmla="*/ 0 w 352"/>
                <a:gd name="T3" fmla="*/ 256 h 256"/>
                <a:gd name="T4" fmla="*/ 104 w 352"/>
                <a:gd name="T5" fmla="*/ 105 h 256"/>
                <a:gd name="T6" fmla="*/ 176 w 352"/>
                <a:gd name="T7" fmla="*/ 0 h 256"/>
                <a:gd name="T8" fmla="*/ 249 w 352"/>
                <a:gd name="T9" fmla="*/ 105 h 256"/>
                <a:gd name="T10" fmla="*/ 352 w 352"/>
                <a:gd name="T11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2" h="256">
                  <a:moveTo>
                    <a:pt x="352" y="256"/>
                  </a:moveTo>
                  <a:lnTo>
                    <a:pt x="0" y="256"/>
                  </a:lnTo>
                  <a:lnTo>
                    <a:pt x="104" y="105"/>
                  </a:lnTo>
                  <a:lnTo>
                    <a:pt x="176" y="0"/>
                  </a:lnTo>
                  <a:lnTo>
                    <a:pt x="249" y="105"/>
                  </a:lnTo>
                  <a:lnTo>
                    <a:pt x="352" y="256"/>
                  </a:lnTo>
                  <a:close/>
                </a:path>
              </a:pathLst>
            </a:custGeom>
            <a:solidFill>
              <a:srgbClr val="007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1637"/>
            <p:cNvSpPr>
              <a:spLocks/>
            </p:cNvSpPr>
            <p:nvPr userDrawn="1"/>
          </p:nvSpPr>
          <p:spPr bwMode="auto">
            <a:xfrm>
              <a:off x="6996113" y="4467225"/>
              <a:ext cx="558800" cy="406400"/>
            </a:xfrm>
            <a:custGeom>
              <a:avLst/>
              <a:gdLst>
                <a:gd name="T0" fmla="*/ 352 w 352"/>
                <a:gd name="T1" fmla="*/ 256 h 256"/>
                <a:gd name="T2" fmla="*/ 0 w 352"/>
                <a:gd name="T3" fmla="*/ 256 h 256"/>
                <a:gd name="T4" fmla="*/ 104 w 352"/>
                <a:gd name="T5" fmla="*/ 105 h 256"/>
                <a:gd name="T6" fmla="*/ 176 w 352"/>
                <a:gd name="T7" fmla="*/ 0 h 256"/>
                <a:gd name="T8" fmla="*/ 249 w 352"/>
                <a:gd name="T9" fmla="*/ 105 h 256"/>
                <a:gd name="T10" fmla="*/ 352 w 352"/>
                <a:gd name="T11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2" h="256">
                  <a:moveTo>
                    <a:pt x="352" y="256"/>
                  </a:moveTo>
                  <a:lnTo>
                    <a:pt x="0" y="256"/>
                  </a:lnTo>
                  <a:lnTo>
                    <a:pt x="104" y="105"/>
                  </a:lnTo>
                  <a:lnTo>
                    <a:pt x="176" y="0"/>
                  </a:lnTo>
                  <a:lnTo>
                    <a:pt x="249" y="105"/>
                  </a:lnTo>
                  <a:lnTo>
                    <a:pt x="352" y="2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1638"/>
            <p:cNvSpPr>
              <a:spLocks/>
            </p:cNvSpPr>
            <p:nvPr userDrawn="1"/>
          </p:nvSpPr>
          <p:spPr bwMode="auto">
            <a:xfrm>
              <a:off x="7045326" y="4300538"/>
              <a:ext cx="460375" cy="333375"/>
            </a:xfrm>
            <a:custGeom>
              <a:avLst/>
              <a:gdLst>
                <a:gd name="T0" fmla="*/ 290 w 290"/>
                <a:gd name="T1" fmla="*/ 210 h 210"/>
                <a:gd name="T2" fmla="*/ 0 w 290"/>
                <a:gd name="T3" fmla="*/ 210 h 210"/>
                <a:gd name="T4" fmla="*/ 87 w 290"/>
                <a:gd name="T5" fmla="*/ 83 h 210"/>
                <a:gd name="T6" fmla="*/ 145 w 290"/>
                <a:gd name="T7" fmla="*/ 0 h 210"/>
                <a:gd name="T8" fmla="*/ 203 w 290"/>
                <a:gd name="T9" fmla="*/ 83 h 210"/>
                <a:gd name="T10" fmla="*/ 290 w 290"/>
                <a:gd name="T11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0" h="210">
                  <a:moveTo>
                    <a:pt x="290" y="210"/>
                  </a:moveTo>
                  <a:lnTo>
                    <a:pt x="0" y="210"/>
                  </a:lnTo>
                  <a:lnTo>
                    <a:pt x="87" y="83"/>
                  </a:lnTo>
                  <a:lnTo>
                    <a:pt x="145" y="0"/>
                  </a:lnTo>
                  <a:lnTo>
                    <a:pt x="203" y="83"/>
                  </a:lnTo>
                  <a:lnTo>
                    <a:pt x="290" y="210"/>
                  </a:lnTo>
                  <a:close/>
                </a:path>
              </a:pathLst>
            </a:custGeom>
            <a:solidFill>
              <a:srgbClr val="00A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1639"/>
            <p:cNvSpPr>
              <a:spLocks/>
            </p:cNvSpPr>
            <p:nvPr userDrawn="1"/>
          </p:nvSpPr>
          <p:spPr bwMode="auto">
            <a:xfrm>
              <a:off x="7045326" y="4300538"/>
              <a:ext cx="460375" cy="333375"/>
            </a:xfrm>
            <a:custGeom>
              <a:avLst/>
              <a:gdLst>
                <a:gd name="T0" fmla="*/ 290 w 290"/>
                <a:gd name="T1" fmla="*/ 210 h 210"/>
                <a:gd name="T2" fmla="*/ 0 w 290"/>
                <a:gd name="T3" fmla="*/ 210 h 210"/>
                <a:gd name="T4" fmla="*/ 87 w 290"/>
                <a:gd name="T5" fmla="*/ 83 h 210"/>
                <a:gd name="T6" fmla="*/ 145 w 290"/>
                <a:gd name="T7" fmla="*/ 0 h 210"/>
                <a:gd name="T8" fmla="*/ 203 w 290"/>
                <a:gd name="T9" fmla="*/ 83 h 210"/>
                <a:gd name="T10" fmla="*/ 290 w 290"/>
                <a:gd name="T11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0" h="210">
                  <a:moveTo>
                    <a:pt x="290" y="210"/>
                  </a:moveTo>
                  <a:lnTo>
                    <a:pt x="0" y="210"/>
                  </a:lnTo>
                  <a:lnTo>
                    <a:pt x="87" y="83"/>
                  </a:lnTo>
                  <a:lnTo>
                    <a:pt x="145" y="0"/>
                  </a:lnTo>
                  <a:lnTo>
                    <a:pt x="203" y="83"/>
                  </a:lnTo>
                  <a:lnTo>
                    <a:pt x="290" y="2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1640"/>
            <p:cNvSpPr>
              <a:spLocks/>
            </p:cNvSpPr>
            <p:nvPr userDrawn="1"/>
          </p:nvSpPr>
          <p:spPr bwMode="auto">
            <a:xfrm>
              <a:off x="7092951" y="4167188"/>
              <a:ext cx="365125" cy="265113"/>
            </a:xfrm>
            <a:custGeom>
              <a:avLst/>
              <a:gdLst>
                <a:gd name="T0" fmla="*/ 230 w 230"/>
                <a:gd name="T1" fmla="*/ 167 h 167"/>
                <a:gd name="T2" fmla="*/ 0 w 230"/>
                <a:gd name="T3" fmla="*/ 167 h 167"/>
                <a:gd name="T4" fmla="*/ 115 w 230"/>
                <a:gd name="T5" fmla="*/ 0 h 167"/>
                <a:gd name="T6" fmla="*/ 230 w 230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0" h="167">
                  <a:moveTo>
                    <a:pt x="230" y="167"/>
                  </a:moveTo>
                  <a:lnTo>
                    <a:pt x="0" y="167"/>
                  </a:lnTo>
                  <a:lnTo>
                    <a:pt x="115" y="0"/>
                  </a:lnTo>
                  <a:lnTo>
                    <a:pt x="230" y="16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1641"/>
            <p:cNvSpPr>
              <a:spLocks/>
            </p:cNvSpPr>
            <p:nvPr userDrawn="1"/>
          </p:nvSpPr>
          <p:spPr bwMode="auto">
            <a:xfrm>
              <a:off x="7092951" y="4167188"/>
              <a:ext cx="365125" cy="265113"/>
            </a:xfrm>
            <a:custGeom>
              <a:avLst/>
              <a:gdLst>
                <a:gd name="T0" fmla="*/ 230 w 230"/>
                <a:gd name="T1" fmla="*/ 167 h 167"/>
                <a:gd name="T2" fmla="*/ 0 w 230"/>
                <a:gd name="T3" fmla="*/ 167 h 167"/>
                <a:gd name="T4" fmla="*/ 115 w 230"/>
                <a:gd name="T5" fmla="*/ 0 h 167"/>
                <a:gd name="T6" fmla="*/ 230 w 230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0" h="167">
                  <a:moveTo>
                    <a:pt x="230" y="167"/>
                  </a:moveTo>
                  <a:lnTo>
                    <a:pt x="0" y="167"/>
                  </a:lnTo>
                  <a:lnTo>
                    <a:pt x="115" y="0"/>
                  </a:lnTo>
                  <a:lnTo>
                    <a:pt x="230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Rectangle 1642"/>
            <p:cNvSpPr>
              <a:spLocks noChangeArrowheads="1"/>
            </p:cNvSpPr>
            <p:nvPr userDrawn="1"/>
          </p:nvSpPr>
          <p:spPr bwMode="auto">
            <a:xfrm>
              <a:off x="7208838" y="4873625"/>
              <a:ext cx="133350" cy="192088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Rectangle 1643"/>
            <p:cNvSpPr>
              <a:spLocks noChangeArrowheads="1"/>
            </p:cNvSpPr>
            <p:nvPr userDrawn="1"/>
          </p:nvSpPr>
          <p:spPr bwMode="auto">
            <a:xfrm>
              <a:off x="7208838" y="4873625"/>
              <a:ext cx="13335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1644"/>
            <p:cNvSpPr>
              <a:spLocks/>
            </p:cNvSpPr>
            <p:nvPr userDrawn="1"/>
          </p:nvSpPr>
          <p:spPr bwMode="auto">
            <a:xfrm>
              <a:off x="7275513" y="4633913"/>
              <a:ext cx="279400" cy="239713"/>
            </a:xfrm>
            <a:custGeom>
              <a:avLst/>
              <a:gdLst>
                <a:gd name="T0" fmla="*/ 73 w 176"/>
                <a:gd name="T1" fmla="*/ 0 h 151"/>
                <a:gd name="T2" fmla="*/ 0 w 176"/>
                <a:gd name="T3" fmla="*/ 0 h 151"/>
                <a:gd name="T4" fmla="*/ 0 w 176"/>
                <a:gd name="T5" fmla="*/ 151 h 151"/>
                <a:gd name="T6" fmla="*/ 42 w 176"/>
                <a:gd name="T7" fmla="*/ 151 h 151"/>
                <a:gd name="T8" fmla="*/ 176 w 176"/>
                <a:gd name="T9" fmla="*/ 151 h 151"/>
                <a:gd name="T10" fmla="*/ 73 w 176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51">
                  <a:moveTo>
                    <a:pt x="73" y="0"/>
                  </a:moveTo>
                  <a:lnTo>
                    <a:pt x="0" y="0"/>
                  </a:lnTo>
                  <a:lnTo>
                    <a:pt x="0" y="151"/>
                  </a:lnTo>
                  <a:lnTo>
                    <a:pt x="42" y="151"/>
                  </a:lnTo>
                  <a:lnTo>
                    <a:pt x="176" y="15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6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1645"/>
            <p:cNvSpPr>
              <a:spLocks/>
            </p:cNvSpPr>
            <p:nvPr userDrawn="1"/>
          </p:nvSpPr>
          <p:spPr bwMode="auto">
            <a:xfrm>
              <a:off x="7275513" y="4633913"/>
              <a:ext cx="279400" cy="239713"/>
            </a:xfrm>
            <a:custGeom>
              <a:avLst/>
              <a:gdLst>
                <a:gd name="T0" fmla="*/ 73 w 176"/>
                <a:gd name="T1" fmla="*/ 0 h 151"/>
                <a:gd name="T2" fmla="*/ 0 w 176"/>
                <a:gd name="T3" fmla="*/ 0 h 151"/>
                <a:gd name="T4" fmla="*/ 0 w 176"/>
                <a:gd name="T5" fmla="*/ 151 h 151"/>
                <a:gd name="T6" fmla="*/ 42 w 176"/>
                <a:gd name="T7" fmla="*/ 151 h 151"/>
                <a:gd name="T8" fmla="*/ 176 w 176"/>
                <a:gd name="T9" fmla="*/ 151 h 151"/>
                <a:gd name="T10" fmla="*/ 73 w 176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51">
                  <a:moveTo>
                    <a:pt x="73" y="0"/>
                  </a:moveTo>
                  <a:lnTo>
                    <a:pt x="0" y="0"/>
                  </a:lnTo>
                  <a:lnTo>
                    <a:pt x="0" y="151"/>
                  </a:lnTo>
                  <a:lnTo>
                    <a:pt x="42" y="151"/>
                  </a:lnTo>
                  <a:lnTo>
                    <a:pt x="176" y="151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1646"/>
            <p:cNvSpPr>
              <a:spLocks/>
            </p:cNvSpPr>
            <p:nvPr userDrawn="1"/>
          </p:nvSpPr>
          <p:spPr bwMode="auto">
            <a:xfrm>
              <a:off x="7275513" y="4432300"/>
              <a:ext cx="230188" cy="201613"/>
            </a:xfrm>
            <a:custGeom>
              <a:avLst/>
              <a:gdLst>
                <a:gd name="T0" fmla="*/ 58 w 145"/>
                <a:gd name="T1" fmla="*/ 0 h 127"/>
                <a:gd name="T2" fmla="*/ 0 w 145"/>
                <a:gd name="T3" fmla="*/ 0 h 127"/>
                <a:gd name="T4" fmla="*/ 0 w 145"/>
                <a:gd name="T5" fmla="*/ 127 h 127"/>
                <a:gd name="T6" fmla="*/ 73 w 145"/>
                <a:gd name="T7" fmla="*/ 127 h 127"/>
                <a:gd name="T8" fmla="*/ 145 w 145"/>
                <a:gd name="T9" fmla="*/ 127 h 127"/>
                <a:gd name="T10" fmla="*/ 58 w 145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27">
                  <a:moveTo>
                    <a:pt x="58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73" y="127"/>
                  </a:lnTo>
                  <a:lnTo>
                    <a:pt x="145" y="127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8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1647"/>
            <p:cNvSpPr>
              <a:spLocks/>
            </p:cNvSpPr>
            <p:nvPr userDrawn="1"/>
          </p:nvSpPr>
          <p:spPr bwMode="auto">
            <a:xfrm>
              <a:off x="7275513" y="4432300"/>
              <a:ext cx="230188" cy="201613"/>
            </a:xfrm>
            <a:custGeom>
              <a:avLst/>
              <a:gdLst>
                <a:gd name="T0" fmla="*/ 58 w 145"/>
                <a:gd name="T1" fmla="*/ 0 h 127"/>
                <a:gd name="T2" fmla="*/ 0 w 145"/>
                <a:gd name="T3" fmla="*/ 0 h 127"/>
                <a:gd name="T4" fmla="*/ 0 w 145"/>
                <a:gd name="T5" fmla="*/ 127 h 127"/>
                <a:gd name="T6" fmla="*/ 73 w 145"/>
                <a:gd name="T7" fmla="*/ 127 h 127"/>
                <a:gd name="T8" fmla="*/ 145 w 145"/>
                <a:gd name="T9" fmla="*/ 127 h 127"/>
                <a:gd name="T10" fmla="*/ 58 w 145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27">
                  <a:moveTo>
                    <a:pt x="58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73" y="127"/>
                  </a:lnTo>
                  <a:lnTo>
                    <a:pt x="145" y="127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1648"/>
            <p:cNvSpPr>
              <a:spLocks/>
            </p:cNvSpPr>
            <p:nvPr userDrawn="1"/>
          </p:nvSpPr>
          <p:spPr bwMode="auto">
            <a:xfrm>
              <a:off x="7275513" y="4167188"/>
              <a:ext cx="182563" cy="265113"/>
            </a:xfrm>
            <a:custGeom>
              <a:avLst/>
              <a:gdLst>
                <a:gd name="T0" fmla="*/ 0 w 115"/>
                <a:gd name="T1" fmla="*/ 0 h 167"/>
                <a:gd name="T2" fmla="*/ 0 w 115"/>
                <a:gd name="T3" fmla="*/ 167 h 167"/>
                <a:gd name="T4" fmla="*/ 58 w 115"/>
                <a:gd name="T5" fmla="*/ 167 h 167"/>
                <a:gd name="T6" fmla="*/ 115 w 115"/>
                <a:gd name="T7" fmla="*/ 167 h 167"/>
                <a:gd name="T8" fmla="*/ 0 w 115"/>
                <a:gd name="T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67">
                  <a:moveTo>
                    <a:pt x="0" y="0"/>
                  </a:moveTo>
                  <a:lnTo>
                    <a:pt x="0" y="167"/>
                  </a:lnTo>
                  <a:lnTo>
                    <a:pt x="58" y="167"/>
                  </a:lnTo>
                  <a:lnTo>
                    <a:pt x="115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9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1649"/>
            <p:cNvSpPr>
              <a:spLocks/>
            </p:cNvSpPr>
            <p:nvPr userDrawn="1"/>
          </p:nvSpPr>
          <p:spPr bwMode="auto">
            <a:xfrm>
              <a:off x="7275513" y="4167188"/>
              <a:ext cx="182563" cy="265113"/>
            </a:xfrm>
            <a:custGeom>
              <a:avLst/>
              <a:gdLst>
                <a:gd name="T0" fmla="*/ 0 w 115"/>
                <a:gd name="T1" fmla="*/ 0 h 167"/>
                <a:gd name="T2" fmla="*/ 0 w 115"/>
                <a:gd name="T3" fmla="*/ 167 h 167"/>
                <a:gd name="T4" fmla="*/ 58 w 115"/>
                <a:gd name="T5" fmla="*/ 167 h 167"/>
                <a:gd name="T6" fmla="*/ 115 w 115"/>
                <a:gd name="T7" fmla="*/ 167 h 167"/>
                <a:gd name="T8" fmla="*/ 0 w 115"/>
                <a:gd name="T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67">
                  <a:moveTo>
                    <a:pt x="0" y="0"/>
                  </a:moveTo>
                  <a:lnTo>
                    <a:pt x="0" y="167"/>
                  </a:lnTo>
                  <a:lnTo>
                    <a:pt x="58" y="167"/>
                  </a:lnTo>
                  <a:lnTo>
                    <a:pt x="115" y="16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Rectangle 1650"/>
            <p:cNvSpPr>
              <a:spLocks noChangeArrowheads="1"/>
            </p:cNvSpPr>
            <p:nvPr userDrawn="1"/>
          </p:nvSpPr>
          <p:spPr bwMode="auto">
            <a:xfrm>
              <a:off x="7275513" y="4873625"/>
              <a:ext cx="66675" cy="192088"/>
            </a:xfrm>
            <a:prstGeom prst="rect">
              <a:avLst/>
            </a:pr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Rectangle 1651"/>
            <p:cNvSpPr>
              <a:spLocks noChangeArrowheads="1"/>
            </p:cNvSpPr>
            <p:nvPr userDrawn="1"/>
          </p:nvSpPr>
          <p:spPr bwMode="auto">
            <a:xfrm>
              <a:off x="7275513" y="4873625"/>
              <a:ext cx="6667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1652"/>
            <p:cNvSpPr>
              <a:spLocks/>
            </p:cNvSpPr>
            <p:nvPr userDrawn="1"/>
          </p:nvSpPr>
          <p:spPr bwMode="auto">
            <a:xfrm>
              <a:off x="7208838" y="4070350"/>
              <a:ext cx="131763" cy="123825"/>
            </a:xfrm>
            <a:custGeom>
              <a:avLst/>
              <a:gdLst>
                <a:gd name="T0" fmla="*/ 42 w 83"/>
                <a:gd name="T1" fmla="*/ 0 h 78"/>
                <a:gd name="T2" fmla="*/ 54 w 83"/>
                <a:gd name="T3" fmla="*/ 25 h 78"/>
                <a:gd name="T4" fmla="*/ 83 w 83"/>
                <a:gd name="T5" fmla="*/ 29 h 78"/>
                <a:gd name="T6" fmla="*/ 62 w 83"/>
                <a:gd name="T7" fmla="*/ 50 h 78"/>
                <a:gd name="T8" fmla="*/ 67 w 83"/>
                <a:gd name="T9" fmla="*/ 78 h 78"/>
                <a:gd name="T10" fmla="*/ 42 w 83"/>
                <a:gd name="T11" fmla="*/ 64 h 78"/>
                <a:gd name="T12" fmla="*/ 16 w 83"/>
                <a:gd name="T13" fmla="*/ 78 h 78"/>
                <a:gd name="T14" fmla="*/ 21 w 83"/>
                <a:gd name="T15" fmla="*/ 50 h 78"/>
                <a:gd name="T16" fmla="*/ 0 w 83"/>
                <a:gd name="T17" fmla="*/ 29 h 78"/>
                <a:gd name="T18" fmla="*/ 29 w 83"/>
                <a:gd name="T19" fmla="*/ 25 h 78"/>
                <a:gd name="T20" fmla="*/ 42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42" y="0"/>
                  </a:moveTo>
                  <a:lnTo>
                    <a:pt x="54" y="25"/>
                  </a:lnTo>
                  <a:lnTo>
                    <a:pt x="83" y="29"/>
                  </a:lnTo>
                  <a:lnTo>
                    <a:pt x="62" y="50"/>
                  </a:lnTo>
                  <a:lnTo>
                    <a:pt x="67" y="78"/>
                  </a:lnTo>
                  <a:lnTo>
                    <a:pt x="42" y="64"/>
                  </a:lnTo>
                  <a:lnTo>
                    <a:pt x="16" y="78"/>
                  </a:lnTo>
                  <a:lnTo>
                    <a:pt x="21" y="50"/>
                  </a:lnTo>
                  <a:lnTo>
                    <a:pt x="0" y="29"/>
                  </a:lnTo>
                  <a:lnTo>
                    <a:pt x="29" y="2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1653"/>
            <p:cNvSpPr>
              <a:spLocks/>
            </p:cNvSpPr>
            <p:nvPr userDrawn="1"/>
          </p:nvSpPr>
          <p:spPr bwMode="auto">
            <a:xfrm>
              <a:off x="10995026" y="4437063"/>
              <a:ext cx="587375" cy="427038"/>
            </a:xfrm>
            <a:custGeom>
              <a:avLst/>
              <a:gdLst>
                <a:gd name="T0" fmla="*/ 370 w 370"/>
                <a:gd name="T1" fmla="*/ 269 h 269"/>
                <a:gd name="T2" fmla="*/ 0 w 370"/>
                <a:gd name="T3" fmla="*/ 269 h 269"/>
                <a:gd name="T4" fmla="*/ 109 w 370"/>
                <a:gd name="T5" fmla="*/ 111 h 269"/>
                <a:gd name="T6" fmla="*/ 185 w 370"/>
                <a:gd name="T7" fmla="*/ 0 h 269"/>
                <a:gd name="T8" fmla="*/ 261 w 370"/>
                <a:gd name="T9" fmla="*/ 111 h 269"/>
                <a:gd name="T10" fmla="*/ 370 w 370"/>
                <a:gd name="T11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269">
                  <a:moveTo>
                    <a:pt x="370" y="269"/>
                  </a:moveTo>
                  <a:lnTo>
                    <a:pt x="0" y="269"/>
                  </a:lnTo>
                  <a:lnTo>
                    <a:pt x="109" y="111"/>
                  </a:lnTo>
                  <a:lnTo>
                    <a:pt x="185" y="0"/>
                  </a:lnTo>
                  <a:lnTo>
                    <a:pt x="261" y="111"/>
                  </a:lnTo>
                  <a:lnTo>
                    <a:pt x="370" y="269"/>
                  </a:lnTo>
                  <a:close/>
                </a:path>
              </a:pathLst>
            </a:custGeom>
            <a:solidFill>
              <a:srgbClr val="007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1654"/>
            <p:cNvSpPr>
              <a:spLocks/>
            </p:cNvSpPr>
            <p:nvPr userDrawn="1"/>
          </p:nvSpPr>
          <p:spPr bwMode="auto">
            <a:xfrm>
              <a:off x="10995026" y="4437063"/>
              <a:ext cx="587375" cy="427038"/>
            </a:xfrm>
            <a:custGeom>
              <a:avLst/>
              <a:gdLst>
                <a:gd name="T0" fmla="*/ 370 w 370"/>
                <a:gd name="T1" fmla="*/ 269 h 269"/>
                <a:gd name="T2" fmla="*/ 0 w 370"/>
                <a:gd name="T3" fmla="*/ 269 h 269"/>
                <a:gd name="T4" fmla="*/ 109 w 370"/>
                <a:gd name="T5" fmla="*/ 111 h 269"/>
                <a:gd name="T6" fmla="*/ 185 w 370"/>
                <a:gd name="T7" fmla="*/ 0 h 269"/>
                <a:gd name="T8" fmla="*/ 261 w 370"/>
                <a:gd name="T9" fmla="*/ 111 h 269"/>
                <a:gd name="T10" fmla="*/ 370 w 370"/>
                <a:gd name="T11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269">
                  <a:moveTo>
                    <a:pt x="370" y="269"/>
                  </a:moveTo>
                  <a:lnTo>
                    <a:pt x="0" y="269"/>
                  </a:lnTo>
                  <a:lnTo>
                    <a:pt x="109" y="111"/>
                  </a:lnTo>
                  <a:lnTo>
                    <a:pt x="185" y="0"/>
                  </a:lnTo>
                  <a:lnTo>
                    <a:pt x="261" y="111"/>
                  </a:lnTo>
                  <a:lnTo>
                    <a:pt x="370" y="26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1655"/>
            <p:cNvSpPr>
              <a:spLocks/>
            </p:cNvSpPr>
            <p:nvPr userDrawn="1"/>
          </p:nvSpPr>
          <p:spPr bwMode="auto">
            <a:xfrm>
              <a:off x="11045826" y="4262438"/>
              <a:ext cx="484188" cy="350838"/>
            </a:xfrm>
            <a:custGeom>
              <a:avLst/>
              <a:gdLst>
                <a:gd name="T0" fmla="*/ 305 w 305"/>
                <a:gd name="T1" fmla="*/ 221 h 221"/>
                <a:gd name="T2" fmla="*/ 0 w 305"/>
                <a:gd name="T3" fmla="*/ 221 h 221"/>
                <a:gd name="T4" fmla="*/ 92 w 305"/>
                <a:gd name="T5" fmla="*/ 87 h 221"/>
                <a:gd name="T6" fmla="*/ 153 w 305"/>
                <a:gd name="T7" fmla="*/ 0 h 221"/>
                <a:gd name="T8" fmla="*/ 213 w 305"/>
                <a:gd name="T9" fmla="*/ 87 h 221"/>
                <a:gd name="T10" fmla="*/ 305 w 305"/>
                <a:gd name="T11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5" h="221">
                  <a:moveTo>
                    <a:pt x="305" y="221"/>
                  </a:moveTo>
                  <a:lnTo>
                    <a:pt x="0" y="221"/>
                  </a:lnTo>
                  <a:lnTo>
                    <a:pt x="92" y="87"/>
                  </a:lnTo>
                  <a:lnTo>
                    <a:pt x="153" y="0"/>
                  </a:lnTo>
                  <a:lnTo>
                    <a:pt x="213" y="87"/>
                  </a:lnTo>
                  <a:lnTo>
                    <a:pt x="305" y="221"/>
                  </a:lnTo>
                  <a:close/>
                </a:path>
              </a:pathLst>
            </a:custGeom>
            <a:solidFill>
              <a:srgbClr val="00A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1656"/>
            <p:cNvSpPr>
              <a:spLocks/>
            </p:cNvSpPr>
            <p:nvPr userDrawn="1"/>
          </p:nvSpPr>
          <p:spPr bwMode="auto">
            <a:xfrm>
              <a:off x="11045826" y="4262438"/>
              <a:ext cx="484188" cy="350838"/>
            </a:xfrm>
            <a:custGeom>
              <a:avLst/>
              <a:gdLst>
                <a:gd name="T0" fmla="*/ 305 w 305"/>
                <a:gd name="T1" fmla="*/ 221 h 221"/>
                <a:gd name="T2" fmla="*/ 0 w 305"/>
                <a:gd name="T3" fmla="*/ 221 h 221"/>
                <a:gd name="T4" fmla="*/ 92 w 305"/>
                <a:gd name="T5" fmla="*/ 87 h 221"/>
                <a:gd name="T6" fmla="*/ 153 w 305"/>
                <a:gd name="T7" fmla="*/ 0 h 221"/>
                <a:gd name="T8" fmla="*/ 213 w 305"/>
                <a:gd name="T9" fmla="*/ 87 h 221"/>
                <a:gd name="T10" fmla="*/ 305 w 305"/>
                <a:gd name="T11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5" h="221">
                  <a:moveTo>
                    <a:pt x="305" y="221"/>
                  </a:moveTo>
                  <a:lnTo>
                    <a:pt x="0" y="221"/>
                  </a:lnTo>
                  <a:lnTo>
                    <a:pt x="92" y="87"/>
                  </a:lnTo>
                  <a:lnTo>
                    <a:pt x="153" y="0"/>
                  </a:lnTo>
                  <a:lnTo>
                    <a:pt x="213" y="87"/>
                  </a:lnTo>
                  <a:lnTo>
                    <a:pt x="305" y="2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1657"/>
            <p:cNvSpPr>
              <a:spLocks/>
            </p:cNvSpPr>
            <p:nvPr userDrawn="1"/>
          </p:nvSpPr>
          <p:spPr bwMode="auto">
            <a:xfrm>
              <a:off x="11096626" y="4122738"/>
              <a:ext cx="384175" cy="277813"/>
            </a:xfrm>
            <a:custGeom>
              <a:avLst/>
              <a:gdLst>
                <a:gd name="T0" fmla="*/ 242 w 242"/>
                <a:gd name="T1" fmla="*/ 175 h 175"/>
                <a:gd name="T2" fmla="*/ 0 w 242"/>
                <a:gd name="T3" fmla="*/ 175 h 175"/>
                <a:gd name="T4" fmla="*/ 121 w 242"/>
                <a:gd name="T5" fmla="*/ 0 h 175"/>
                <a:gd name="T6" fmla="*/ 242 w 242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175">
                  <a:moveTo>
                    <a:pt x="242" y="175"/>
                  </a:moveTo>
                  <a:lnTo>
                    <a:pt x="0" y="175"/>
                  </a:lnTo>
                  <a:lnTo>
                    <a:pt x="121" y="0"/>
                  </a:lnTo>
                  <a:lnTo>
                    <a:pt x="242" y="17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1658"/>
            <p:cNvSpPr>
              <a:spLocks/>
            </p:cNvSpPr>
            <p:nvPr userDrawn="1"/>
          </p:nvSpPr>
          <p:spPr bwMode="auto">
            <a:xfrm>
              <a:off x="11096626" y="4122738"/>
              <a:ext cx="384175" cy="277813"/>
            </a:xfrm>
            <a:custGeom>
              <a:avLst/>
              <a:gdLst>
                <a:gd name="T0" fmla="*/ 242 w 242"/>
                <a:gd name="T1" fmla="*/ 175 h 175"/>
                <a:gd name="T2" fmla="*/ 0 w 242"/>
                <a:gd name="T3" fmla="*/ 175 h 175"/>
                <a:gd name="T4" fmla="*/ 121 w 242"/>
                <a:gd name="T5" fmla="*/ 0 h 175"/>
                <a:gd name="T6" fmla="*/ 242 w 242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175">
                  <a:moveTo>
                    <a:pt x="242" y="175"/>
                  </a:moveTo>
                  <a:lnTo>
                    <a:pt x="0" y="175"/>
                  </a:lnTo>
                  <a:lnTo>
                    <a:pt x="121" y="0"/>
                  </a:lnTo>
                  <a:lnTo>
                    <a:pt x="242" y="1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Rectangle 1659"/>
            <p:cNvSpPr>
              <a:spLocks noChangeArrowheads="1"/>
            </p:cNvSpPr>
            <p:nvPr userDrawn="1"/>
          </p:nvSpPr>
          <p:spPr bwMode="auto">
            <a:xfrm>
              <a:off x="11218863" y="4864100"/>
              <a:ext cx="139700" cy="201613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Rectangle 1660"/>
            <p:cNvSpPr>
              <a:spLocks noChangeArrowheads="1"/>
            </p:cNvSpPr>
            <p:nvPr userDrawn="1"/>
          </p:nvSpPr>
          <p:spPr bwMode="auto">
            <a:xfrm>
              <a:off x="11218863" y="4864100"/>
              <a:ext cx="1397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661"/>
            <p:cNvSpPr>
              <a:spLocks/>
            </p:cNvSpPr>
            <p:nvPr userDrawn="1"/>
          </p:nvSpPr>
          <p:spPr bwMode="auto">
            <a:xfrm>
              <a:off x="11288713" y="4613275"/>
              <a:ext cx="293688" cy="250825"/>
            </a:xfrm>
            <a:custGeom>
              <a:avLst/>
              <a:gdLst>
                <a:gd name="T0" fmla="*/ 76 w 185"/>
                <a:gd name="T1" fmla="*/ 0 h 158"/>
                <a:gd name="T2" fmla="*/ 0 w 185"/>
                <a:gd name="T3" fmla="*/ 0 h 158"/>
                <a:gd name="T4" fmla="*/ 0 w 185"/>
                <a:gd name="T5" fmla="*/ 158 h 158"/>
                <a:gd name="T6" fmla="*/ 44 w 185"/>
                <a:gd name="T7" fmla="*/ 158 h 158"/>
                <a:gd name="T8" fmla="*/ 185 w 185"/>
                <a:gd name="T9" fmla="*/ 158 h 158"/>
                <a:gd name="T10" fmla="*/ 76 w 185"/>
                <a:gd name="T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58">
                  <a:moveTo>
                    <a:pt x="76" y="0"/>
                  </a:moveTo>
                  <a:lnTo>
                    <a:pt x="0" y="0"/>
                  </a:lnTo>
                  <a:lnTo>
                    <a:pt x="0" y="158"/>
                  </a:lnTo>
                  <a:lnTo>
                    <a:pt x="44" y="158"/>
                  </a:lnTo>
                  <a:lnTo>
                    <a:pt x="185" y="15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1662"/>
            <p:cNvSpPr>
              <a:spLocks/>
            </p:cNvSpPr>
            <p:nvPr userDrawn="1"/>
          </p:nvSpPr>
          <p:spPr bwMode="auto">
            <a:xfrm>
              <a:off x="11288713" y="4613275"/>
              <a:ext cx="293688" cy="250825"/>
            </a:xfrm>
            <a:custGeom>
              <a:avLst/>
              <a:gdLst>
                <a:gd name="T0" fmla="*/ 76 w 185"/>
                <a:gd name="T1" fmla="*/ 0 h 158"/>
                <a:gd name="T2" fmla="*/ 0 w 185"/>
                <a:gd name="T3" fmla="*/ 0 h 158"/>
                <a:gd name="T4" fmla="*/ 0 w 185"/>
                <a:gd name="T5" fmla="*/ 158 h 158"/>
                <a:gd name="T6" fmla="*/ 44 w 185"/>
                <a:gd name="T7" fmla="*/ 158 h 158"/>
                <a:gd name="T8" fmla="*/ 185 w 185"/>
                <a:gd name="T9" fmla="*/ 158 h 158"/>
                <a:gd name="T10" fmla="*/ 76 w 185"/>
                <a:gd name="T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58">
                  <a:moveTo>
                    <a:pt x="76" y="0"/>
                  </a:moveTo>
                  <a:lnTo>
                    <a:pt x="0" y="0"/>
                  </a:lnTo>
                  <a:lnTo>
                    <a:pt x="0" y="158"/>
                  </a:lnTo>
                  <a:lnTo>
                    <a:pt x="44" y="158"/>
                  </a:lnTo>
                  <a:lnTo>
                    <a:pt x="185" y="158"/>
                  </a:lnTo>
                  <a:lnTo>
                    <a:pt x="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663"/>
            <p:cNvSpPr>
              <a:spLocks/>
            </p:cNvSpPr>
            <p:nvPr userDrawn="1"/>
          </p:nvSpPr>
          <p:spPr bwMode="auto">
            <a:xfrm>
              <a:off x="11288713" y="4400550"/>
              <a:ext cx="241300" cy="212725"/>
            </a:xfrm>
            <a:custGeom>
              <a:avLst/>
              <a:gdLst>
                <a:gd name="T0" fmla="*/ 60 w 152"/>
                <a:gd name="T1" fmla="*/ 0 h 134"/>
                <a:gd name="T2" fmla="*/ 0 w 152"/>
                <a:gd name="T3" fmla="*/ 0 h 134"/>
                <a:gd name="T4" fmla="*/ 0 w 152"/>
                <a:gd name="T5" fmla="*/ 134 h 134"/>
                <a:gd name="T6" fmla="*/ 76 w 152"/>
                <a:gd name="T7" fmla="*/ 134 h 134"/>
                <a:gd name="T8" fmla="*/ 152 w 152"/>
                <a:gd name="T9" fmla="*/ 134 h 134"/>
                <a:gd name="T10" fmla="*/ 60 w 152"/>
                <a:gd name="T1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34">
                  <a:moveTo>
                    <a:pt x="60" y="0"/>
                  </a:moveTo>
                  <a:lnTo>
                    <a:pt x="0" y="0"/>
                  </a:lnTo>
                  <a:lnTo>
                    <a:pt x="0" y="134"/>
                  </a:lnTo>
                  <a:lnTo>
                    <a:pt x="76" y="134"/>
                  </a:lnTo>
                  <a:lnTo>
                    <a:pt x="152" y="13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8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664"/>
            <p:cNvSpPr>
              <a:spLocks/>
            </p:cNvSpPr>
            <p:nvPr userDrawn="1"/>
          </p:nvSpPr>
          <p:spPr bwMode="auto">
            <a:xfrm>
              <a:off x="11288713" y="4400550"/>
              <a:ext cx="241300" cy="212725"/>
            </a:xfrm>
            <a:custGeom>
              <a:avLst/>
              <a:gdLst>
                <a:gd name="T0" fmla="*/ 60 w 152"/>
                <a:gd name="T1" fmla="*/ 0 h 134"/>
                <a:gd name="T2" fmla="*/ 0 w 152"/>
                <a:gd name="T3" fmla="*/ 0 h 134"/>
                <a:gd name="T4" fmla="*/ 0 w 152"/>
                <a:gd name="T5" fmla="*/ 134 h 134"/>
                <a:gd name="T6" fmla="*/ 76 w 152"/>
                <a:gd name="T7" fmla="*/ 134 h 134"/>
                <a:gd name="T8" fmla="*/ 152 w 152"/>
                <a:gd name="T9" fmla="*/ 134 h 134"/>
                <a:gd name="T10" fmla="*/ 60 w 152"/>
                <a:gd name="T1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34">
                  <a:moveTo>
                    <a:pt x="60" y="0"/>
                  </a:moveTo>
                  <a:lnTo>
                    <a:pt x="0" y="0"/>
                  </a:lnTo>
                  <a:lnTo>
                    <a:pt x="0" y="134"/>
                  </a:lnTo>
                  <a:lnTo>
                    <a:pt x="76" y="134"/>
                  </a:lnTo>
                  <a:lnTo>
                    <a:pt x="152" y="134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1665"/>
            <p:cNvSpPr>
              <a:spLocks/>
            </p:cNvSpPr>
            <p:nvPr userDrawn="1"/>
          </p:nvSpPr>
          <p:spPr bwMode="auto">
            <a:xfrm>
              <a:off x="11288713" y="4122738"/>
              <a:ext cx="192088" cy="277813"/>
            </a:xfrm>
            <a:custGeom>
              <a:avLst/>
              <a:gdLst>
                <a:gd name="T0" fmla="*/ 0 w 121"/>
                <a:gd name="T1" fmla="*/ 0 h 175"/>
                <a:gd name="T2" fmla="*/ 0 w 121"/>
                <a:gd name="T3" fmla="*/ 175 h 175"/>
                <a:gd name="T4" fmla="*/ 60 w 121"/>
                <a:gd name="T5" fmla="*/ 175 h 175"/>
                <a:gd name="T6" fmla="*/ 121 w 121"/>
                <a:gd name="T7" fmla="*/ 175 h 175"/>
                <a:gd name="T8" fmla="*/ 0 w 121"/>
                <a:gd name="T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75">
                  <a:moveTo>
                    <a:pt x="0" y="0"/>
                  </a:moveTo>
                  <a:lnTo>
                    <a:pt x="0" y="175"/>
                  </a:lnTo>
                  <a:lnTo>
                    <a:pt x="60" y="175"/>
                  </a:lnTo>
                  <a:lnTo>
                    <a:pt x="121" y="1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9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1666"/>
            <p:cNvSpPr>
              <a:spLocks/>
            </p:cNvSpPr>
            <p:nvPr userDrawn="1"/>
          </p:nvSpPr>
          <p:spPr bwMode="auto">
            <a:xfrm>
              <a:off x="11288713" y="4122738"/>
              <a:ext cx="192088" cy="277813"/>
            </a:xfrm>
            <a:custGeom>
              <a:avLst/>
              <a:gdLst>
                <a:gd name="T0" fmla="*/ 0 w 121"/>
                <a:gd name="T1" fmla="*/ 0 h 175"/>
                <a:gd name="T2" fmla="*/ 0 w 121"/>
                <a:gd name="T3" fmla="*/ 175 h 175"/>
                <a:gd name="T4" fmla="*/ 60 w 121"/>
                <a:gd name="T5" fmla="*/ 175 h 175"/>
                <a:gd name="T6" fmla="*/ 121 w 121"/>
                <a:gd name="T7" fmla="*/ 175 h 175"/>
                <a:gd name="T8" fmla="*/ 0 w 121"/>
                <a:gd name="T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75">
                  <a:moveTo>
                    <a:pt x="0" y="0"/>
                  </a:moveTo>
                  <a:lnTo>
                    <a:pt x="0" y="175"/>
                  </a:lnTo>
                  <a:lnTo>
                    <a:pt x="60" y="175"/>
                  </a:lnTo>
                  <a:lnTo>
                    <a:pt x="121" y="17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1667"/>
            <p:cNvSpPr>
              <a:spLocks/>
            </p:cNvSpPr>
            <p:nvPr userDrawn="1"/>
          </p:nvSpPr>
          <p:spPr bwMode="auto">
            <a:xfrm>
              <a:off x="11288713" y="4864100"/>
              <a:ext cx="69850" cy="201613"/>
            </a:xfrm>
            <a:custGeom>
              <a:avLst/>
              <a:gdLst>
                <a:gd name="T0" fmla="*/ 44 w 44"/>
                <a:gd name="T1" fmla="*/ 0 h 127"/>
                <a:gd name="T2" fmla="*/ 0 w 44"/>
                <a:gd name="T3" fmla="*/ 0 h 127"/>
                <a:gd name="T4" fmla="*/ 0 w 44"/>
                <a:gd name="T5" fmla="*/ 127 h 127"/>
                <a:gd name="T6" fmla="*/ 44 w 44"/>
                <a:gd name="T7" fmla="*/ 127 h 127"/>
                <a:gd name="T8" fmla="*/ 44 w 44"/>
                <a:gd name="T9" fmla="*/ 127 h 127"/>
                <a:gd name="T10" fmla="*/ 44 w 44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27">
                  <a:moveTo>
                    <a:pt x="44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1668"/>
            <p:cNvSpPr>
              <a:spLocks/>
            </p:cNvSpPr>
            <p:nvPr userDrawn="1"/>
          </p:nvSpPr>
          <p:spPr bwMode="auto">
            <a:xfrm>
              <a:off x="11288713" y="4864100"/>
              <a:ext cx="69850" cy="201613"/>
            </a:xfrm>
            <a:custGeom>
              <a:avLst/>
              <a:gdLst>
                <a:gd name="T0" fmla="*/ 44 w 44"/>
                <a:gd name="T1" fmla="*/ 0 h 127"/>
                <a:gd name="T2" fmla="*/ 0 w 44"/>
                <a:gd name="T3" fmla="*/ 0 h 127"/>
                <a:gd name="T4" fmla="*/ 0 w 44"/>
                <a:gd name="T5" fmla="*/ 127 h 127"/>
                <a:gd name="T6" fmla="*/ 44 w 44"/>
                <a:gd name="T7" fmla="*/ 127 h 127"/>
                <a:gd name="T8" fmla="*/ 44 w 44"/>
                <a:gd name="T9" fmla="*/ 127 h 127"/>
                <a:gd name="T10" fmla="*/ 44 w 44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27">
                  <a:moveTo>
                    <a:pt x="44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1669"/>
            <p:cNvSpPr>
              <a:spLocks/>
            </p:cNvSpPr>
            <p:nvPr userDrawn="1"/>
          </p:nvSpPr>
          <p:spPr bwMode="auto">
            <a:xfrm>
              <a:off x="6313488" y="679450"/>
              <a:ext cx="952500" cy="1303338"/>
            </a:xfrm>
            <a:custGeom>
              <a:avLst/>
              <a:gdLst>
                <a:gd name="T0" fmla="*/ 600 w 600"/>
                <a:gd name="T1" fmla="*/ 82 h 821"/>
                <a:gd name="T2" fmla="*/ 378 w 600"/>
                <a:gd name="T3" fmla="*/ 178 h 821"/>
                <a:gd name="T4" fmla="*/ 378 w 600"/>
                <a:gd name="T5" fmla="*/ 643 h 821"/>
                <a:gd name="T6" fmla="*/ 600 w 600"/>
                <a:gd name="T7" fmla="*/ 740 h 821"/>
                <a:gd name="T8" fmla="*/ 147 w 600"/>
                <a:gd name="T9" fmla="*/ 678 h 821"/>
                <a:gd name="T10" fmla="*/ 147 w 600"/>
                <a:gd name="T11" fmla="*/ 144 h 821"/>
                <a:gd name="T12" fmla="*/ 600 w 600"/>
                <a:gd name="T13" fmla="*/ 8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0" h="821">
                  <a:moveTo>
                    <a:pt x="600" y="82"/>
                  </a:moveTo>
                  <a:cubicBezTo>
                    <a:pt x="520" y="84"/>
                    <a:pt x="440" y="117"/>
                    <a:pt x="378" y="178"/>
                  </a:cubicBezTo>
                  <a:cubicBezTo>
                    <a:pt x="250" y="307"/>
                    <a:pt x="250" y="515"/>
                    <a:pt x="378" y="643"/>
                  </a:cubicBezTo>
                  <a:cubicBezTo>
                    <a:pt x="440" y="705"/>
                    <a:pt x="520" y="737"/>
                    <a:pt x="600" y="740"/>
                  </a:cubicBezTo>
                  <a:cubicBezTo>
                    <a:pt x="456" y="821"/>
                    <a:pt x="270" y="801"/>
                    <a:pt x="147" y="678"/>
                  </a:cubicBezTo>
                  <a:cubicBezTo>
                    <a:pt x="0" y="530"/>
                    <a:pt x="0" y="291"/>
                    <a:pt x="147" y="144"/>
                  </a:cubicBezTo>
                  <a:cubicBezTo>
                    <a:pt x="270" y="21"/>
                    <a:pt x="456" y="0"/>
                    <a:pt x="600" y="82"/>
                  </a:cubicBezTo>
                  <a:close/>
                </a:path>
              </a:pathLst>
            </a:custGeom>
            <a:solidFill>
              <a:srgbClr val="F6D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1670"/>
            <p:cNvSpPr>
              <a:spLocks/>
            </p:cNvSpPr>
            <p:nvPr userDrawn="1"/>
          </p:nvSpPr>
          <p:spPr bwMode="auto">
            <a:xfrm>
              <a:off x="6121401" y="2278063"/>
              <a:ext cx="249238" cy="249238"/>
            </a:xfrm>
            <a:custGeom>
              <a:avLst/>
              <a:gdLst>
                <a:gd name="T0" fmla="*/ 79 w 157"/>
                <a:gd name="T1" fmla="*/ 0 h 157"/>
                <a:gd name="T2" fmla="*/ 0 w 157"/>
                <a:gd name="T3" fmla="*/ 79 h 157"/>
                <a:gd name="T4" fmla="*/ 79 w 157"/>
                <a:gd name="T5" fmla="*/ 157 h 157"/>
                <a:gd name="T6" fmla="*/ 157 w 157"/>
                <a:gd name="T7" fmla="*/ 79 h 157"/>
                <a:gd name="T8" fmla="*/ 79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9" y="0"/>
                  </a:moveTo>
                  <a:cubicBezTo>
                    <a:pt x="79" y="60"/>
                    <a:pt x="60" y="79"/>
                    <a:pt x="0" y="79"/>
                  </a:cubicBezTo>
                  <a:cubicBezTo>
                    <a:pt x="60" y="79"/>
                    <a:pt x="79" y="97"/>
                    <a:pt x="79" y="157"/>
                  </a:cubicBezTo>
                  <a:cubicBezTo>
                    <a:pt x="79" y="97"/>
                    <a:pt x="97" y="79"/>
                    <a:pt x="157" y="79"/>
                  </a:cubicBezTo>
                  <a:cubicBezTo>
                    <a:pt x="97" y="79"/>
                    <a:pt x="79" y="60"/>
                    <a:pt x="79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1671"/>
            <p:cNvSpPr>
              <a:spLocks/>
            </p:cNvSpPr>
            <p:nvPr userDrawn="1"/>
          </p:nvSpPr>
          <p:spPr bwMode="auto">
            <a:xfrm>
              <a:off x="7842251" y="1455738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672"/>
            <p:cNvSpPr>
              <a:spLocks/>
            </p:cNvSpPr>
            <p:nvPr userDrawn="1"/>
          </p:nvSpPr>
          <p:spPr bwMode="auto">
            <a:xfrm>
              <a:off x="9863138" y="2278063"/>
              <a:ext cx="249238" cy="249238"/>
            </a:xfrm>
            <a:custGeom>
              <a:avLst/>
              <a:gdLst>
                <a:gd name="T0" fmla="*/ 79 w 157"/>
                <a:gd name="T1" fmla="*/ 0 h 157"/>
                <a:gd name="T2" fmla="*/ 0 w 157"/>
                <a:gd name="T3" fmla="*/ 79 h 157"/>
                <a:gd name="T4" fmla="*/ 79 w 157"/>
                <a:gd name="T5" fmla="*/ 157 h 157"/>
                <a:gd name="T6" fmla="*/ 157 w 157"/>
                <a:gd name="T7" fmla="*/ 79 h 157"/>
                <a:gd name="T8" fmla="*/ 79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9" y="0"/>
                  </a:moveTo>
                  <a:cubicBezTo>
                    <a:pt x="79" y="60"/>
                    <a:pt x="61" y="79"/>
                    <a:pt x="0" y="79"/>
                  </a:cubicBezTo>
                  <a:cubicBezTo>
                    <a:pt x="61" y="79"/>
                    <a:pt x="79" y="97"/>
                    <a:pt x="79" y="157"/>
                  </a:cubicBezTo>
                  <a:cubicBezTo>
                    <a:pt x="79" y="97"/>
                    <a:pt x="97" y="79"/>
                    <a:pt x="157" y="79"/>
                  </a:cubicBezTo>
                  <a:cubicBezTo>
                    <a:pt x="97" y="79"/>
                    <a:pt x="79" y="60"/>
                    <a:pt x="79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673"/>
            <p:cNvSpPr>
              <a:spLocks/>
            </p:cNvSpPr>
            <p:nvPr userDrawn="1"/>
          </p:nvSpPr>
          <p:spPr bwMode="auto">
            <a:xfrm>
              <a:off x="10623551" y="1814513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674"/>
            <p:cNvSpPr>
              <a:spLocks/>
            </p:cNvSpPr>
            <p:nvPr userDrawn="1"/>
          </p:nvSpPr>
          <p:spPr bwMode="auto">
            <a:xfrm>
              <a:off x="9759951" y="1206500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1675"/>
            <p:cNvSpPr>
              <a:spLocks/>
            </p:cNvSpPr>
            <p:nvPr userDrawn="1"/>
          </p:nvSpPr>
          <p:spPr bwMode="auto">
            <a:xfrm>
              <a:off x="11095038" y="2646363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6" y="79"/>
                    <a:pt x="157" y="79"/>
                  </a:cubicBezTo>
                  <a:cubicBezTo>
                    <a:pt x="96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1676"/>
            <p:cNvSpPr>
              <a:spLocks/>
            </p:cNvSpPr>
            <p:nvPr userDrawn="1"/>
          </p:nvSpPr>
          <p:spPr bwMode="auto">
            <a:xfrm>
              <a:off x="7356476" y="2403475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8 h 157"/>
                <a:gd name="T4" fmla="*/ 78 w 157"/>
                <a:gd name="T5" fmla="*/ 157 h 157"/>
                <a:gd name="T6" fmla="*/ 157 w 157"/>
                <a:gd name="T7" fmla="*/ 78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8"/>
                    <a:pt x="0" y="78"/>
                  </a:cubicBezTo>
                  <a:cubicBezTo>
                    <a:pt x="60" y="78"/>
                    <a:pt x="78" y="97"/>
                    <a:pt x="78" y="157"/>
                  </a:cubicBezTo>
                  <a:cubicBezTo>
                    <a:pt x="78" y="97"/>
                    <a:pt x="97" y="78"/>
                    <a:pt x="157" y="78"/>
                  </a:cubicBezTo>
                  <a:cubicBezTo>
                    <a:pt x="97" y="78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Rectangle 1677"/>
            <p:cNvSpPr>
              <a:spLocks noChangeArrowheads="1"/>
            </p:cNvSpPr>
            <p:nvPr userDrawn="1"/>
          </p:nvSpPr>
          <p:spPr bwMode="auto">
            <a:xfrm>
              <a:off x="8094663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Oval 1678"/>
            <p:cNvSpPr>
              <a:spLocks noChangeArrowheads="1"/>
            </p:cNvSpPr>
            <p:nvPr userDrawn="1"/>
          </p:nvSpPr>
          <p:spPr bwMode="auto">
            <a:xfrm>
              <a:off x="8047038" y="4070350"/>
              <a:ext cx="109538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Rectangle 1679"/>
            <p:cNvSpPr>
              <a:spLocks noChangeArrowheads="1"/>
            </p:cNvSpPr>
            <p:nvPr userDrawn="1"/>
          </p:nvSpPr>
          <p:spPr bwMode="auto">
            <a:xfrm>
              <a:off x="7820026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Oval 1680"/>
            <p:cNvSpPr>
              <a:spLocks noChangeArrowheads="1"/>
            </p:cNvSpPr>
            <p:nvPr userDrawn="1"/>
          </p:nvSpPr>
          <p:spPr bwMode="auto">
            <a:xfrm>
              <a:off x="7772401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1681"/>
            <p:cNvSpPr>
              <a:spLocks/>
            </p:cNvSpPr>
            <p:nvPr userDrawn="1"/>
          </p:nvSpPr>
          <p:spPr bwMode="auto">
            <a:xfrm>
              <a:off x="7826376" y="4056063"/>
              <a:ext cx="276225" cy="1009650"/>
            </a:xfrm>
            <a:custGeom>
              <a:avLst/>
              <a:gdLst>
                <a:gd name="T0" fmla="*/ 174 w 174"/>
                <a:gd name="T1" fmla="*/ 103 h 636"/>
                <a:gd name="T2" fmla="*/ 174 w 174"/>
                <a:gd name="T3" fmla="*/ 89 h 636"/>
                <a:gd name="T4" fmla="*/ 95 w 174"/>
                <a:gd name="T5" fmla="*/ 89 h 636"/>
                <a:gd name="T6" fmla="*/ 95 w 174"/>
                <a:gd name="T7" fmla="*/ 47 h 636"/>
                <a:gd name="T8" fmla="*/ 101 w 174"/>
                <a:gd name="T9" fmla="*/ 47 h 636"/>
                <a:gd name="T10" fmla="*/ 108 w 174"/>
                <a:gd name="T11" fmla="*/ 19 h 636"/>
                <a:gd name="T12" fmla="*/ 111 w 174"/>
                <a:gd name="T13" fmla="*/ 19 h 636"/>
                <a:gd name="T14" fmla="*/ 111 w 174"/>
                <a:gd name="T15" fmla="*/ 0 h 636"/>
                <a:gd name="T16" fmla="*/ 62 w 174"/>
                <a:gd name="T17" fmla="*/ 0 h 636"/>
                <a:gd name="T18" fmla="*/ 62 w 174"/>
                <a:gd name="T19" fmla="*/ 19 h 636"/>
                <a:gd name="T20" fmla="*/ 65 w 174"/>
                <a:gd name="T21" fmla="*/ 19 h 636"/>
                <a:gd name="T22" fmla="*/ 73 w 174"/>
                <a:gd name="T23" fmla="*/ 47 h 636"/>
                <a:gd name="T24" fmla="*/ 78 w 174"/>
                <a:gd name="T25" fmla="*/ 47 h 636"/>
                <a:gd name="T26" fmla="*/ 78 w 174"/>
                <a:gd name="T27" fmla="*/ 89 h 636"/>
                <a:gd name="T28" fmla="*/ 0 w 174"/>
                <a:gd name="T29" fmla="*/ 89 h 636"/>
                <a:gd name="T30" fmla="*/ 0 w 174"/>
                <a:gd name="T31" fmla="*/ 103 h 636"/>
                <a:gd name="T32" fmla="*/ 78 w 174"/>
                <a:gd name="T33" fmla="*/ 103 h 636"/>
                <a:gd name="T34" fmla="*/ 78 w 174"/>
                <a:gd name="T35" fmla="*/ 561 h 636"/>
                <a:gd name="T36" fmla="*/ 58 w 174"/>
                <a:gd name="T37" fmla="*/ 561 h 636"/>
                <a:gd name="T38" fmla="*/ 44 w 174"/>
                <a:gd name="T39" fmla="*/ 617 h 636"/>
                <a:gd name="T40" fmla="*/ 38 w 174"/>
                <a:gd name="T41" fmla="*/ 617 h 636"/>
                <a:gd name="T42" fmla="*/ 38 w 174"/>
                <a:gd name="T43" fmla="*/ 636 h 636"/>
                <a:gd name="T44" fmla="*/ 136 w 174"/>
                <a:gd name="T45" fmla="*/ 636 h 636"/>
                <a:gd name="T46" fmla="*/ 136 w 174"/>
                <a:gd name="T47" fmla="*/ 617 h 636"/>
                <a:gd name="T48" fmla="*/ 130 w 174"/>
                <a:gd name="T49" fmla="*/ 617 h 636"/>
                <a:gd name="T50" fmla="*/ 116 w 174"/>
                <a:gd name="T51" fmla="*/ 561 h 636"/>
                <a:gd name="T52" fmla="*/ 95 w 174"/>
                <a:gd name="T53" fmla="*/ 561 h 636"/>
                <a:gd name="T54" fmla="*/ 95 w 174"/>
                <a:gd name="T55" fmla="*/ 103 h 636"/>
                <a:gd name="T56" fmla="*/ 174 w 174"/>
                <a:gd name="T57" fmla="*/ 103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636">
                  <a:moveTo>
                    <a:pt x="174" y="103"/>
                  </a:moveTo>
                  <a:lnTo>
                    <a:pt x="174" y="89"/>
                  </a:lnTo>
                  <a:lnTo>
                    <a:pt x="95" y="89"/>
                  </a:lnTo>
                  <a:lnTo>
                    <a:pt x="95" y="47"/>
                  </a:lnTo>
                  <a:lnTo>
                    <a:pt x="101" y="47"/>
                  </a:lnTo>
                  <a:lnTo>
                    <a:pt x="108" y="19"/>
                  </a:lnTo>
                  <a:lnTo>
                    <a:pt x="111" y="19"/>
                  </a:lnTo>
                  <a:lnTo>
                    <a:pt x="111" y="0"/>
                  </a:lnTo>
                  <a:lnTo>
                    <a:pt x="62" y="0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73" y="47"/>
                  </a:lnTo>
                  <a:lnTo>
                    <a:pt x="78" y="47"/>
                  </a:lnTo>
                  <a:lnTo>
                    <a:pt x="78" y="89"/>
                  </a:lnTo>
                  <a:lnTo>
                    <a:pt x="0" y="89"/>
                  </a:lnTo>
                  <a:lnTo>
                    <a:pt x="0" y="103"/>
                  </a:lnTo>
                  <a:lnTo>
                    <a:pt x="78" y="103"/>
                  </a:lnTo>
                  <a:lnTo>
                    <a:pt x="78" y="561"/>
                  </a:lnTo>
                  <a:lnTo>
                    <a:pt x="58" y="561"/>
                  </a:lnTo>
                  <a:lnTo>
                    <a:pt x="44" y="617"/>
                  </a:lnTo>
                  <a:lnTo>
                    <a:pt x="38" y="617"/>
                  </a:lnTo>
                  <a:lnTo>
                    <a:pt x="38" y="636"/>
                  </a:lnTo>
                  <a:lnTo>
                    <a:pt x="136" y="636"/>
                  </a:lnTo>
                  <a:lnTo>
                    <a:pt x="136" y="617"/>
                  </a:lnTo>
                  <a:lnTo>
                    <a:pt x="130" y="617"/>
                  </a:lnTo>
                  <a:lnTo>
                    <a:pt x="116" y="561"/>
                  </a:lnTo>
                  <a:lnTo>
                    <a:pt x="95" y="561"/>
                  </a:lnTo>
                  <a:lnTo>
                    <a:pt x="95" y="103"/>
                  </a:lnTo>
                  <a:lnTo>
                    <a:pt x="174" y="103"/>
                  </a:lnTo>
                  <a:close/>
                </a:path>
              </a:pathLst>
            </a:cu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Rectangle 1682"/>
            <p:cNvSpPr>
              <a:spLocks noChangeArrowheads="1"/>
            </p:cNvSpPr>
            <p:nvPr userDrawn="1"/>
          </p:nvSpPr>
          <p:spPr bwMode="auto">
            <a:xfrm>
              <a:off x="9779001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Oval 1683"/>
            <p:cNvSpPr>
              <a:spLocks noChangeArrowheads="1"/>
            </p:cNvSpPr>
            <p:nvPr userDrawn="1"/>
          </p:nvSpPr>
          <p:spPr bwMode="auto">
            <a:xfrm>
              <a:off x="9731376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Rectangle 1684"/>
            <p:cNvSpPr>
              <a:spLocks noChangeArrowheads="1"/>
            </p:cNvSpPr>
            <p:nvPr userDrawn="1"/>
          </p:nvSpPr>
          <p:spPr bwMode="auto">
            <a:xfrm>
              <a:off x="9504363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Oval 1685"/>
            <p:cNvSpPr>
              <a:spLocks noChangeArrowheads="1"/>
            </p:cNvSpPr>
            <p:nvPr userDrawn="1"/>
          </p:nvSpPr>
          <p:spPr bwMode="auto">
            <a:xfrm>
              <a:off x="9456738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1686"/>
            <p:cNvSpPr>
              <a:spLocks/>
            </p:cNvSpPr>
            <p:nvPr userDrawn="1"/>
          </p:nvSpPr>
          <p:spPr bwMode="auto">
            <a:xfrm>
              <a:off x="9509126" y="4056063"/>
              <a:ext cx="277813" cy="1009650"/>
            </a:xfrm>
            <a:custGeom>
              <a:avLst/>
              <a:gdLst>
                <a:gd name="T0" fmla="*/ 175 w 175"/>
                <a:gd name="T1" fmla="*/ 103 h 636"/>
                <a:gd name="T2" fmla="*/ 175 w 175"/>
                <a:gd name="T3" fmla="*/ 89 h 636"/>
                <a:gd name="T4" fmla="*/ 96 w 175"/>
                <a:gd name="T5" fmla="*/ 89 h 636"/>
                <a:gd name="T6" fmla="*/ 96 w 175"/>
                <a:gd name="T7" fmla="*/ 47 h 636"/>
                <a:gd name="T8" fmla="*/ 102 w 175"/>
                <a:gd name="T9" fmla="*/ 47 h 636"/>
                <a:gd name="T10" fmla="*/ 109 w 175"/>
                <a:gd name="T11" fmla="*/ 19 h 636"/>
                <a:gd name="T12" fmla="*/ 112 w 175"/>
                <a:gd name="T13" fmla="*/ 19 h 636"/>
                <a:gd name="T14" fmla="*/ 112 w 175"/>
                <a:gd name="T15" fmla="*/ 0 h 636"/>
                <a:gd name="T16" fmla="*/ 63 w 175"/>
                <a:gd name="T17" fmla="*/ 0 h 636"/>
                <a:gd name="T18" fmla="*/ 63 w 175"/>
                <a:gd name="T19" fmla="*/ 19 h 636"/>
                <a:gd name="T20" fmla="*/ 66 w 175"/>
                <a:gd name="T21" fmla="*/ 19 h 636"/>
                <a:gd name="T22" fmla="*/ 73 w 175"/>
                <a:gd name="T23" fmla="*/ 47 h 636"/>
                <a:gd name="T24" fmla="*/ 79 w 175"/>
                <a:gd name="T25" fmla="*/ 47 h 636"/>
                <a:gd name="T26" fmla="*/ 79 w 175"/>
                <a:gd name="T27" fmla="*/ 89 h 636"/>
                <a:gd name="T28" fmla="*/ 0 w 175"/>
                <a:gd name="T29" fmla="*/ 89 h 636"/>
                <a:gd name="T30" fmla="*/ 0 w 175"/>
                <a:gd name="T31" fmla="*/ 103 h 636"/>
                <a:gd name="T32" fmla="*/ 79 w 175"/>
                <a:gd name="T33" fmla="*/ 103 h 636"/>
                <a:gd name="T34" fmla="*/ 79 w 175"/>
                <a:gd name="T35" fmla="*/ 561 h 636"/>
                <a:gd name="T36" fmla="*/ 59 w 175"/>
                <a:gd name="T37" fmla="*/ 561 h 636"/>
                <a:gd name="T38" fmla="*/ 45 w 175"/>
                <a:gd name="T39" fmla="*/ 617 h 636"/>
                <a:gd name="T40" fmla="*/ 38 w 175"/>
                <a:gd name="T41" fmla="*/ 617 h 636"/>
                <a:gd name="T42" fmla="*/ 38 w 175"/>
                <a:gd name="T43" fmla="*/ 636 h 636"/>
                <a:gd name="T44" fmla="*/ 137 w 175"/>
                <a:gd name="T45" fmla="*/ 636 h 636"/>
                <a:gd name="T46" fmla="*/ 137 w 175"/>
                <a:gd name="T47" fmla="*/ 617 h 636"/>
                <a:gd name="T48" fmla="*/ 130 w 175"/>
                <a:gd name="T49" fmla="*/ 617 h 636"/>
                <a:gd name="T50" fmla="*/ 117 w 175"/>
                <a:gd name="T51" fmla="*/ 561 h 636"/>
                <a:gd name="T52" fmla="*/ 96 w 175"/>
                <a:gd name="T53" fmla="*/ 561 h 636"/>
                <a:gd name="T54" fmla="*/ 96 w 175"/>
                <a:gd name="T55" fmla="*/ 103 h 636"/>
                <a:gd name="T56" fmla="*/ 175 w 175"/>
                <a:gd name="T57" fmla="*/ 103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5" h="636">
                  <a:moveTo>
                    <a:pt x="175" y="103"/>
                  </a:moveTo>
                  <a:lnTo>
                    <a:pt x="175" y="89"/>
                  </a:lnTo>
                  <a:lnTo>
                    <a:pt x="96" y="89"/>
                  </a:lnTo>
                  <a:lnTo>
                    <a:pt x="96" y="47"/>
                  </a:lnTo>
                  <a:lnTo>
                    <a:pt x="102" y="47"/>
                  </a:lnTo>
                  <a:lnTo>
                    <a:pt x="109" y="19"/>
                  </a:lnTo>
                  <a:lnTo>
                    <a:pt x="112" y="19"/>
                  </a:lnTo>
                  <a:lnTo>
                    <a:pt x="112" y="0"/>
                  </a:lnTo>
                  <a:lnTo>
                    <a:pt x="63" y="0"/>
                  </a:lnTo>
                  <a:lnTo>
                    <a:pt x="63" y="19"/>
                  </a:lnTo>
                  <a:lnTo>
                    <a:pt x="66" y="19"/>
                  </a:lnTo>
                  <a:lnTo>
                    <a:pt x="73" y="47"/>
                  </a:lnTo>
                  <a:lnTo>
                    <a:pt x="79" y="47"/>
                  </a:lnTo>
                  <a:lnTo>
                    <a:pt x="79" y="89"/>
                  </a:lnTo>
                  <a:lnTo>
                    <a:pt x="0" y="89"/>
                  </a:lnTo>
                  <a:lnTo>
                    <a:pt x="0" y="103"/>
                  </a:lnTo>
                  <a:lnTo>
                    <a:pt x="79" y="103"/>
                  </a:lnTo>
                  <a:lnTo>
                    <a:pt x="79" y="561"/>
                  </a:lnTo>
                  <a:lnTo>
                    <a:pt x="59" y="561"/>
                  </a:lnTo>
                  <a:lnTo>
                    <a:pt x="45" y="617"/>
                  </a:lnTo>
                  <a:lnTo>
                    <a:pt x="38" y="617"/>
                  </a:lnTo>
                  <a:lnTo>
                    <a:pt x="38" y="636"/>
                  </a:lnTo>
                  <a:lnTo>
                    <a:pt x="137" y="636"/>
                  </a:lnTo>
                  <a:lnTo>
                    <a:pt x="137" y="617"/>
                  </a:lnTo>
                  <a:lnTo>
                    <a:pt x="130" y="617"/>
                  </a:lnTo>
                  <a:lnTo>
                    <a:pt x="117" y="561"/>
                  </a:lnTo>
                  <a:lnTo>
                    <a:pt x="96" y="561"/>
                  </a:lnTo>
                  <a:lnTo>
                    <a:pt x="96" y="103"/>
                  </a:lnTo>
                  <a:lnTo>
                    <a:pt x="175" y="103"/>
                  </a:lnTo>
                  <a:close/>
                </a:path>
              </a:pathLst>
            </a:cu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1687"/>
            <p:cNvSpPr>
              <a:spLocks/>
            </p:cNvSpPr>
            <p:nvPr userDrawn="1"/>
          </p:nvSpPr>
          <p:spPr bwMode="auto">
            <a:xfrm>
              <a:off x="7956551" y="4219575"/>
              <a:ext cx="15875" cy="19050"/>
            </a:xfrm>
            <a:custGeom>
              <a:avLst/>
              <a:gdLst>
                <a:gd name="T0" fmla="*/ 8 w 10"/>
                <a:gd name="T1" fmla="*/ 9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6" y="0"/>
                    <a:pt x="7" y="1"/>
                  </a:cubicBezTo>
                  <a:cubicBezTo>
                    <a:pt x="9" y="2"/>
                    <a:pt x="10" y="5"/>
                    <a:pt x="8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1688"/>
            <p:cNvSpPr>
              <a:spLocks/>
            </p:cNvSpPr>
            <p:nvPr userDrawn="1"/>
          </p:nvSpPr>
          <p:spPr bwMode="auto">
            <a:xfrm>
              <a:off x="7962901" y="42132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1689"/>
            <p:cNvSpPr>
              <a:spLocks/>
            </p:cNvSpPr>
            <p:nvPr userDrawn="1"/>
          </p:nvSpPr>
          <p:spPr bwMode="auto">
            <a:xfrm>
              <a:off x="7978776" y="4230688"/>
              <a:ext cx="15875" cy="20638"/>
            </a:xfrm>
            <a:custGeom>
              <a:avLst/>
              <a:gdLst>
                <a:gd name="T0" fmla="*/ 9 w 10"/>
                <a:gd name="T1" fmla="*/ 9 h 13"/>
                <a:gd name="T2" fmla="*/ 2 w 10"/>
                <a:gd name="T3" fmla="*/ 13 h 13"/>
                <a:gd name="T4" fmla="*/ 2 w 10"/>
                <a:gd name="T5" fmla="*/ 5 h 13"/>
                <a:gd name="T6" fmla="*/ 8 w 10"/>
                <a:gd name="T7" fmla="*/ 1 h 13"/>
                <a:gd name="T8" fmla="*/ 9 w 10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9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9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1690"/>
            <p:cNvSpPr>
              <a:spLocks/>
            </p:cNvSpPr>
            <p:nvPr userDrawn="1"/>
          </p:nvSpPr>
          <p:spPr bwMode="auto">
            <a:xfrm>
              <a:off x="7986713" y="4224338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5 h 8"/>
                <a:gd name="T4" fmla="*/ 2 w 7"/>
                <a:gd name="T5" fmla="*/ 0 h 8"/>
                <a:gd name="T6" fmla="*/ 7 w 7"/>
                <a:gd name="T7" fmla="*/ 3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1691"/>
            <p:cNvSpPr>
              <a:spLocks/>
            </p:cNvSpPr>
            <p:nvPr userDrawn="1"/>
          </p:nvSpPr>
          <p:spPr bwMode="auto">
            <a:xfrm>
              <a:off x="8002588" y="4241800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1692"/>
            <p:cNvSpPr>
              <a:spLocks/>
            </p:cNvSpPr>
            <p:nvPr userDrawn="1"/>
          </p:nvSpPr>
          <p:spPr bwMode="auto">
            <a:xfrm>
              <a:off x="8008938" y="4235450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1693"/>
            <p:cNvSpPr>
              <a:spLocks/>
            </p:cNvSpPr>
            <p:nvPr userDrawn="1"/>
          </p:nvSpPr>
          <p:spPr bwMode="auto">
            <a:xfrm>
              <a:off x="7961313" y="4210050"/>
              <a:ext cx="66675" cy="33338"/>
            </a:xfrm>
            <a:custGeom>
              <a:avLst/>
              <a:gdLst>
                <a:gd name="T0" fmla="*/ 0 w 42"/>
                <a:gd name="T1" fmla="*/ 0 h 21"/>
                <a:gd name="T2" fmla="*/ 42 w 42"/>
                <a:gd name="T3" fmla="*/ 21 h 21"/>
                <a:gd name="T4" fmla="*/ 42 w 42"/>
                <a:gd name="T5" fmla="*/ 20 h 21"/>
                <a:gd name="T6" fmla="*/ 0 w 42"/>
                <a:gd name="T7" fmla="*/ 0 h 21"/>
                <a:gd name="T8" fmla="*/ 0 w 4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1">
                  <a:moveTo>
                    <a:pt x="0" y="0"/>
                  </a:moveTo>
                  <a:cubicBezTo>
                    <a:pt x="13" y="7"/>
                    <a:pt x="28" y="14"/>
                    <a:pt x="42" y="2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28" y="14"/>
                    <a:pt x="14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1694"/>
            <p:cNvSpPr>
              <a:spLocks/>
            </p:cNvSpPr>
            <p:nvPr userDrawn="1"/>
          </p:nvSpPr>
          <p:spPr bwMode="auto">
            <a:xfrm>
              <a:off x="8027988" y="425450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1695"/>
            <p:cNvSpPr>
              <a:spLocks/>
            </p:cNvSpPr>
            <p:nvPr userDrawn="1"/>
          </p:nvSpPr>
          <p:spPr bwMode="auto">
            <a:xfrm>
              <a:off x="8035926" y="4246563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3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1696"/>
            <p:cNvSpPr>
              <a:spLocks/>
            </p:cNvSpPr>
            <p:nvPr userDrawn="1"/>
          </p:nvSpPr>
          <p:spPr bwMode="auto">
            <a:xfrm>
              <a:off x="8051801" y="4264025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1697"/>
            <p:cNvSpPr>
              <a:spLocks/>
            </p:cNvSpPr>
            <p:nvPr userDrawn="1"/>
          </p:nvSpPr>
          <p:spPr bwMode="auto">
            <a:xfrm>
              <a:off x="8058151" y="4257675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3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1698"/>
            <p:cNvSpPr>
              <a:spLocks/>
            </p:cNvSpPr>
            <p:nvPr userDrawn="1"/>
          </p:nvSpPr>
          <p:spPr bwMode="auto">
            <a:xfrm>
              <a:off x="8075613" y="427355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1699"/>
            <p:cNvSpPr>
              <a:spLocks/>
            </p:cNvSpPr>
            <p:nvPr userDrawn="1"/>
          </p:nvSpPr>
          <p:spPr bwMode="auto">
            <a:xfrm>
              <a:off x="8081963" y="4267200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1700"/>
            <p:cNvSpPr>
              <a:spLocks/>
            </p:cNvSpPr>
            <p:nvPr userDrawn="1"/>
          </p:nvSpPr>
          <p:spPr bwMode="auto">
            <a:xfrm>
              <a:off x="8031163" y="4243388"/>
              <a:ext cx="69850" cy="30163"/>
            </a:xfrm>
            <a:custGeom>
              <a:avLst/>
              <a:gdLst>
                <a:gd name="T0" fmla="*/ 0 w 44"/>
                <a:gd name="T1" fmla="*/ 1 h 19"/>
                <a:gd name="T2" fmla="*/ 44 w 44"/>
                <a:gd name="T3" fmla="*/ 19 h 19"/>
                <a:gd name="T4" fmla="*/ 44 w 44"/>
                <a:gd name="T5" fmla="*/ 18 h 19"/>
                <a:gd name="T6" fmla="*/ 1 w 44"/>
                <a:gd name="T7" fmla="*/ 0 h 19"/>
                <a:gd name="T8" fmla="*/ 0 w 44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0" y="1"/>
                  </a:moveTo>
                  <a:cubicBezTo>
                    <a:pt x="15" y="7"/>
                    <a:pt x="29" y="13"/>
                    <a:pt x="44" y="1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30" y="13"/>
                    <a:pt x="15" y="7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1701"/>
            <p:cNvSpPr>
              <a:spLocks/>
            </p:cNvSpPr>
            <p:nvPr userDrawn="1"/>
          </p:nvSpPr>
          <p:spPr bwMode="auto">
            <a:xfrm>
              <a:off x="8102601" y="4284663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1702"/>
            <p:cNvSpPr>
              <a:spLocks/>
            </p:cNvSpPr>
            <p:nvPr userDrawn="1"/>
          </p:nvSpPr>
          <p:spPr bwMode="auto">
            <a:xfrm>
              <a:off x="8108951" y="4278313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1703"/>
            <p:cNvSpPr>
              <a:spLocks/>
            </p:cNvSpPr>
            <p:nvPr userDrawn="1"/>
          </p:nvSpPr>
          <p:spPr bwMode="auto">
            <a:xfrm>
              <a:off x="8126413" y="4294188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1704"/>
            <p:cNvSpPr>
              <a:spLocks/>
            </p:cNvSpPr>
            <p:nvPr userDrawn="1"/>
          </p:nvSpPr>
          <p:spPr bwMode="auto">
            <a:xfrm>
              <a:off x="8132763" y="4286250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1705"/>
            <p:cNvSpPr>
              <a:spLocks/>
            </p:cNvSpPr>
            <p:nvPr userDrawn="1"/>
          </p:nvSpPr>
          <p:spPr bwMode="auto">
            <a:xfrm>
              <a:off x="8150226" y="430212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1706"/>
            <p:cNvSpPr>
              <a:spLocks/>
            </p:cNvSpPr>
            <p:nvPr userDrawn="1"/>
          </p:nvSpPr>
          <p:spPr bwMode="auto">
            <a:xfrm>
              <a:off x="8156576" y="429577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1707"/>
            <p:cNvSpPr>
              <a:spLocks/>
            </p:cNvSpPr>
            <p:nvPr userDrawn="1"/>
          </p:nvSpPr>
          <p:spPr bwMode="auto">
            <a:xfrm>
              <a:off x="8104188" y="4273550"/>
              <a:ext cx="71438" cy="28575"/>
            </a:xfrm>
            <a:custGeom>
              <a:avLst/>
              <a:gdLst>
                <a:gd name="T0" fmla="*/ 0 w 45"/>
                <a:gd name="T1" fmla="*/ 1 h 18"/>
                <a:gd name="T2" fmla="*/ 22 w 45"/>
                <a:gd name="T3" fmla="*/ 10 h 18"/>
                <a:gd name="T4" fmla="*/ 44 w 45"/>
                <a:gd name="T5" fmla="*/ 18 h 18"/>
                <a:gd name="T6" fmla="*/ 45 w 45"/>
                <a:gd name="T7" fmla="*/ 17 h 18"/>
                <a:gd name="T8" fmla="*/ 23 w 45"/>
                <a:gd name="T9" fmla="*/ 9 h 18"/>
                <a:gd name="T10" fmla="*/ 1 w 45"/>
                <a:gd name="T11" fmla="*/ 0 h 18"/>
                <a:gd name="T12" fmla="*/ 0 w 45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">
                  <a:moveTo>
                    <a:pt x="0" y="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30" y="12"/>
                    <a:pt x="37" y="15"/>
                    <a:pt x="44" y="18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37" y="14"/>
                    <a:pt x="30" y="12"/>
                    <a:pt x="23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1708"/>
            <p:cNvSpPr>
              <a:spLocks/>
            </p:cNvSpPr>
            <p:nvPr userDrawn="1"/>
          </p:nvSpPr>
          <p:spPr bwMode="auto">
            <a:xfrm>
              <a:off x="8177213" y="43116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1709"/>
            <p:cNvSpPr>
              <a:spLocks/>
            </p:cNvSpPr>
            <p:nvPr userDrawn="1"/>
          </p:nvSpPr>
          <p:spPr bwMode="auto">
            <a:xfrm>
              <a:off x="8183563" y="430530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1710"/>
            <p:cNvSpPr>
              <a:spLocks/>
            </p:cNvSpPr>
            <p:nvPr userDrawn="1"/>
          </p:nvSpPr>
          <p:spPr bwMode="auto">
            <a:xfrm>
              <a:off x="8201026" y="4321175"/>
              <a:ext cx="15875" cy="19050"/>
            </a:xfrm>
            <a:custGeom>
              <a:avLst/>
              <a:gdLst>
                <a:gd name="T0" fmla="*/ 9 w 10"/>
                <a:gd name="T1" fmla="*/ 7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0 h 12"/>
                <a:gd name="T8" fmla="*/ 9 w 10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1711"/>
            <p:cNvSpPr>
              <a:spLocks/>
            </p:cNvSpPr>
            <p:nvPr userDrawn="1"/>
          </p:nvSpPr>
          <p:spPr bwMode="auto">
            <a:xfrm>
              <a:off x="8207376" y="43132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1712"/>
            <p:cNvSpPr>
              <a:spLocks/>
            </p:cNvSpPr>
            <p:nvPr userDrawn="1"/>
          </p:nvSpPr>
          <p:spPr bwMode="auto">
            <a:xfrm>
              <a:off x="8226426" y="4329113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1713"/>
            <p:cNvSpPr>
              <a:spLocks/>
            </p:cNvSpPr>
            <p:nvPr userDrawn="1"/>
          </p:nvSpPr>
          <p:spPr bwMode="auto">
            <a:xfrm>
              <a:off x="8231188" y="4321175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6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1714"/>
            <p:cNvSpPr>
              <a:spLocks/>
            </p:cNvSpPr>
            <p:nvPr userDrawn="1"/>
          </p:nvSpPr>
          <p:spPr bwMode="auto">
            <a:xfrm>
              <a:off x="8178801" y="4302125"/>
              <a:ext cx="71438" cy="25400"/>
            </a:xfrm>
            <a:custGeom>
              <a:avLst/>
              <a:gdLst>
                <a:gd name="T0" fmla="*/ 0 w 45"/>
                <a:gd name="T1" fmla="*/ 1 h 16"/>
                <a:gd name="T2" fmla="*/ 22 w 45"/>
                <a:gd name="T3" fmla="*/ 8 h 16"/>
                <a:gd name="T4" fmla="*/ 45 w 45"/>
                <a:gd name="T5" fmla="*/ 16 h 16"/>
                <a:gd name="T6" fmla="*/ 45 w 45"/>
                <a:gd name="T7" fmla="*/ 15 h 16"/>
                <a:gd name="T8" fmla="*/ 23 w 45"/>
                <a:gd name="T9" fmla="*/ 8 h 16"/>
                <a:gd name="T10" fmla="*/ 0 w 45"/>
                <a:gd name="T11" fmla="*/ 0 h 16"/>
                <a:gd name="T12" fmla="*/ 0 w 45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0" y="1"/>
                  </a:moveTo>
                  <a:cubicBezTo>
                    <a:pt x="8" y="3"/>
                    <a:pt x="15" y="6"/>
                    <a:pt x="22" y="8"/>
                  </a:cubicBezTo>
                  <a:cubicBezTo>
                    <a:pt x="30" y="11"/>
                    <a:pt x="37" y="13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38" y="13"/>
                    <a:pt x="30" y="10"/>
                    <a:pt x="23" y="8"/>
                  </a:cubicBezTo>
                  <a:cubicBezTo>
                    <a:pt x="15" y="5"/>
                    <a:pt x="8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1715"/>
            <p:cNvSpPr>
              <a:spLocks/>
            </p:cNvSpPr>
            <p:nvPr userDrawn="1"/>
          </p:nvSpPr>
          <p:spPr bwMode="auto">
            <a:xfrm>
              <a:off x="8253413" y="4337050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3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1716"/>
            <p:cNvSpPr>
              <a:spLocks/>
            </p:cNvSpPr>
            <p:nvPr userDrawn="1"/>
          </p:nvSpPr>
          <p:spPr bwMode="auto">
            <a:xfrm>
              <a:off x="8258176" y="433070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1717"/>
            <p:cNvSpPr>
              <a:spLocks/>
            </p:cNvSpPr>
            <p:nvPr userDrawn="1"/>
          </p:nvSpPr>
          <p:spPr bwMode="auto">
            <a:xfrm>
              <a:off x="8278813" y="434498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2 w 9"/>
                <a:gd name="T3" fmla="*/ 12 h 12"/>
                <a:gd name="T4" fmla="*/ 0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0" y="5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1718"/>
            <p:cNvSpPr>
              <a:spLocks/>
            </p:cNvSpPr>
            <p:nvPr userDrawn="1"/>
          </p:nvSpPr>
          <p:spPr bwMode="auto">
            <a:xfrm>
              <a:off x="8283576" y="433705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1719"/>
            <p:cNvSpPr>
              <a:spLocks/>
            </p:cNvSpPr>
            <p:nvPr userDrawn="1"/>
          </p:nvSpPr>
          <p:spPr bwMode="auto">
            <a:xfrm>
              <a:off x="8302626" y="43513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1720"/>
            <p:cNvSpPr>
              <a:spLocks/>
            </p:cNvSpPr>
            <p:nvPr userDrawn="1"/>
          </p:nvSpPr>
          <p:spPr bwMode="auto">
            <a:xfrm>
              <a:off x="8307388" y="43449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1721"/>
            <p:cNvSpPr>
              <a:spLocks/>
            </p:cNvSpPr>
            <p:nvPr userDrawn="1"/>
          </p:nvSpPr>
          <p:spPr bwMode="auto">
            <a:xfrm>
              <a:off x="8255001" y="4327525"/>
              <a:ext cx="71438" cy="22225"/>
            </a:xfrm>
            <a:custGeom>
              <a:avLst/>
              <a:gdLst>
                <a:gd name="T0" fmla="*/ 0 w 45"/>
                <a:gd name="T1" fmla="*/ 1 h 14"/>
                <a:gd name="T2" fmla="*/ 45 w 45"/>
                <a:gd name="T3" fmla="*/ 14 h 14"/>
                <a:gd name="T4" fmla="*/ 45 w 45"/>
                <a:gd name="T5" fmla="*/ 13 h 14"/>
                <a:gd name="T6" fmla="*/ 0 w 45"/>
                <a:gd name="T7" fmla="*/ 0 h 14"/>
                <a:gd name="T8" fmla="*/ 0 w 45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4">
                  <a:moveTo>
                    <a:pt x="0" y="1"/>
                  </a:moveTo>
                  <a:cubicBezTo>
                    <a:pt x="14" y="5"/>
                    <a:pt x="30" y="10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30" y="9"/>
                    <a:pt x="15" y="5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1722"/>
            <p:cNvSpPr>
              <a:spLocks/>
            </p:cNvSpPr>
            <p:nvPr userDrawn="1"/>
          </p:nvSpPr>
          <p:spPr bwMode="auto">
            <a:xfrm>
              <a:off x="8329613" y="4359275"/>
              <a:ext cx="15875" cy="19050"/>
            </a:xfrm>
            <a:custGeom>
              <a:avLst/>
              <a:gdLst>
                <a:gd name="T0" fmla="*/ 9 w 10"/>
                <a:gd name="T1" fmla="*/ 7 h 12"/>
                <a:gd name="T2" fmla="*/ 3 w 10"/>
                <a:gd name="T3" fmla="*/ 12 h 12"/>
                <a:gd name="T4" fmla="*/ 1 w 10"/>
                <a:gd name="T5" fmla="*/ 6 h 12"/>
                <a:gd name="T6" fmla="*/ 7 w 10"/>
                <a:gd name="T7" fmla="*/ 0 h 12"/>
                <a:gd name="T8" fmla="*/ 9 w 10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1723"/>
            <p:cNvSpPr>
              <a:spLocks/>
            </p:cNvSpPr>
            <p:nvPr userDrawn="1"/>
          </p:nvSpPr>
          <p:spPr bwMode="auto">
            <a:xfrm>
              <a:off x="8335963" y="435292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1724"/>
            <p:cNvSpPr>
              <a:spLocks/>
            </p:cNvSpPr>
            <p:nvPr userDrawn="1"/>
          </p:nvSpPr>
          <p:spPr bwMode="auto">
            <a:xfrm>
              <a:off x="8355013" y="4365625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1725"/>
            <p:cNvSpPr>
              <a:spLocks/>
            </p:cNvSpPr>
            <p:nvPr userDrawn="1"/>
          </p:nvSpPr>
          <p:spPr bwMode="auto">
            <a:xfrm>
              <a:off x="8359776" y="43592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1726"/>
            <p:cNvSpPr>
              <a:spLocks/>
            </p:cNvSpPr>
            <p:nvPr userDrawn="1"/>
          </p:nvSpPr>
          <p:spPr bwMode="auto">
            <a:xfrm>
              <a:off x="8380413" y="437197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1727"/>
            <p:cNvSpPr>
              <a:spLocks/>
            </p:cNvSpPr>
            <p:nvPr userDrawn="1"/>
          </p:nvSpPr>
          <p:spPr bwMode="auto">
            <a:xfrm>
              <a:off x="8385176" y="4365625"/>
              <a:ext cx="11113" cy="9525"/>
            </a:xfrm>
            <a:custGeom>
              <a:avLst/>
              <a:gdLst>
                <a:gd name="T0" fmla="*/ 5 w 7"/>
                <a:gd name="T1" fmla="*/ 6 h 6"/>
                <a:gd name="T2" fmla="*/ 0 w 7"/>
                <a:gd name="T3" fmla="*/ 5 h 6"/>
                <a:gd name="T4" fmla="*/ 1 w 7"/>
                <a:gd name="T5" fmla="*/ 0 h 6"/>
                <a:gd name="T6" fmla="*/ 7 w 7"/>
                <a:gd name="T7" fmla="*/ 1 h 6"/>
                <a:gd name="T8" fmla="*/ 5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1728"/>
            <p:cNvSpPr>
              <a:spLocks/>
            </p:cNvSpPr>
            <p:nvPr userDrawn="1"/>
          </p:nvSpPr>
          <p:spPr bwMode="auto">
            <a:xfrm>
              <a:off x="8329613" y="4349750"/>
              <a:ext cx="73025" cy="19050"/>
            </a:xfrm>
            <a:custGeom>
              <a:avLst/>
              <a:gdLst>
                <a:gd name="T0" fmla="*/ 0 w 46"/>
                <a:gd name="T1" fmla="*/ 1 h 12"/>
                <a:gd name="T2" fmla="*/ 46 w 46"/>
                <a:gd name="T3" fmla="*/ 12 h 12"/>
                <a:gd name="T4" fmla="*/ 46 w 46"/>
                <a:gd name="T5" fmla="*/ 12 h 12"/>
                <a:gd name="T6" fmla="*/ 1 w 46"/>
                <a:gd name="T7" fmla="*/ 0 h 12"/>
                <a:gd name="T8" fmla="*/ 0 w 46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2">
                  <a:moveTo>
                    <a:pt x="0" y="1"/>
                  </a:moveTo>
                  <a:cubicBezTo>
                    <a:pt x="16" y="5"/>
                    <a:pt x="31" y="9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31" y="8"/>
                    <a:pt x="16" y="4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1729"/>
            <p:cNvSpPr>
              <a:spLocks/>
            </p:cNvSpPr>
            <p:nvPr userDrawn="1"/>
          </p:nvSpPr>
          <p:spPr bwMode="auto">
            <a:xfrm>
              <a:off x="8407401" y="4378325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1730"/>
            <p:cNvSpPr>
              <a:spLocks/>
            </p:cNvSpPr>
            <p:nvPr userDrawn="1"/>
          </p:nvSpPr>
          <p:spPr bwMode="auto">
            <a:xfrm>
              <a:off x="8412163" y="43719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1731"/>
            <p:cNvSpPr>
              <a:spLocks/>
            </p:cNvSpPr>
            <p:nvPr userDrawn="1"/>
          </p:nvSpPr>
          <p:spPr bwMode="auto">
            <a:xfrm>
              <a:off x="8432801" y="4384675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1732"/>
            <p:cNvSpPr>
              <a:spLocks/>
            </p:cNvSpPr>
            <p:nvPr userDrawn="1"/>
          </p:nvSpPr>
          <p:spPr bwMode="auto">
            <a:xfrm>
              <a:off x="8437563" y="43767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1733"/>
            <p:cNvSpPr>
              <a:spLocks/>
            </p:cNvSpPr>
            <p:nvPr userDrawn="1"/>
          </p:nvSpPr>
          <p:spPr bwMode="auto">
            <a:xfrm>
              <a:off x="8458201" y="438943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1734"/>
            <p:cNvSpPr>
              <a:spLocks/>
            </p:cNvSpPr>
            <p:nvPr userDrawn="1"/>
          </p:nvSpPr>
          <p:spPr bwMode="auto">
            <a:xfrm>
              <a:off x="8462963" y="438150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1 w 6"/>
                <a:gd name="T5" fmla="*/ 0 h 7"/>
                <a:gd name="T6" fmla="*/ 6 w 6"/>
                <a:gd name="T7" fmla="*/ 2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1735"/>
            <p:cNvSpPr>
              <a:spLocks/>
            </p:cNvSpPr>
            <p:nvPr userDrawn="1"/>
          </p:nvSpPr>
          <p:spPr bwMode="auto">
            <a:xfrm>
              <a:off x="8407401" y="4368800"/>
              <a:ext cx="73025" cy="17463"/>
            </a:xfrm>
            <a:custGeom>
              <a:avLst/>
              <a:gdLst>
                <a:gd name="T0" fmla="*/ 0 w 46"/>
                <a:gd name="T1" fmla="*/ 1 h 11"/>
                <a:gd name="T2" fmla="*/ 23 w 46"/>
                <a:gd name="T3" fmla="*/ 6 h 11"/>
                <a:gd name="T4" fmla="*/ 46 w 46"/>
                <a:gd name="T5" fmla="*/ 11 h 11"/>
                <a:gd name="T6" fmla="*/ 46 w 46"/>
                <a:gd name="T7" fmla="*/ 10 h 11"/>
                <a:gd name="T8" fmla="*/ 23 w 46"/>
                <a:gd name="T9" fmla="*/ 5 h 11"/>
                <a:gd name="T10" fmla="*/ 0 w 46"/>
                <a:gd name="T11" fmla="*/ 0 h 11"/>
                <a:gd name="T12" fmla="*/ 0 w 46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1">
                  <a:moveTo>
                    <a:pt x="0" y="1"/>
                  </a:moveTo>
                  <a:cubicBezTo>
                    <a:pt x="7" y="3"/>
                    <a:pt x="15" y="5"/>
                    <a:pt x="23" y="6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5" y="4"/>
                    <a:pt x="8" y="2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1736"/>
            <p:cNvSpPr>
              <a:spLocks/>
            </p:cNvSpPr>
            <p:nvPr userDrawn="1"/>
          </p:nvSpPr>
          <p:spPr bwMode="auto">
            <a:xfrm>
              <a:off x="8486776" y="4394200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7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1737"/>
            <p:cNvSpPr>
              <a:spLocks/>
            </p:cNvSpPr>
            <p:nvPr userDrawn="1"/>
          </p:nvSpPr>
          <p:spPr bwMode="auto">
            <a:xfrm>
              <a:off x="8489951" y="43878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5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1738"/>
            <p:cNvSpPr>
              <a:spLocks/>
            </p:cNvSpPr>
            <p:nvPr userDrawn="1"/>
          </p:nvSpPr>
          <p:spPr bwMode="auto">
            <a:xfrm>
              <a:off x="8512176" y="439896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1739"/>
            <p:cNvSpPr>
              <a:spLocks/>
            </p:cNvSpPr>
            <p:nvPr userDrawn="1"/>
          </p:nvSpPr>
          <p:spPr bwMode="auto">
            <a:xfrm>
              <a:off x="8515351" y="43926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1740"/>
            <p:cNvSpPr>
              <a:spLocks/>
            </p:cNvSpPr>
            <p:nvPr userDrawn="1"/>
          </p:nvSpPr>
          <p:spPr bwMode="auto">
            <a:xfrm>
              <a:off x="8537576" y="440372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1741"/>
            <p:cNvSpPr>
              <a:spLocks/>
            </p:cNvSpPr>
            <p:nvPr userDrawn="1"/>
          </p:nvSpPr>
          <p:spPr bwMode="auto">
            <a:xfrm>
              <a:off x="8540751" y="43973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5 h 6"/>
                <a:gd name="T4" fmla="*/ 1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1742"/>
            <p:cNvSpPr>
              <a:spLocks/>
            </p:cNvSpPr>
            <p:nvPr userDrawn="1"/>
          </p:nvSpPr>
          <p:spPr bwMode="auto">
            <a:xfrm>
              <a:off x="8485188" y="4386263"/>
              <a:ext cx="73025" cy="14288"/>
            </a:xfrm>
            <a:custGeom>
              <a:avLst/>
              <a:gdLst>
                <a:gd name="T0" fmla="*/ 0 w 46"/>
                <a:gd name="T1" fmla="*/ 0 h 9"/>
                <a:gd name="T2" fmla="*/ 46 w 46"/>
                <a:gd name="T3" fmla="*/ 9 h 9"/>
                <a:gd name="T4" fmla="*/ 46 w 46"/>
                <a:gd name="T5" fmla="*/ 8 h 9"/>
                <a:gd name="T6" fmla="*/ 0 w 46"/>
                <a:gd name="T7" fmla="*/ 0 h 9"/>
                <a:gd name="T8" fmla="*/ 0 w 4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">
                  <a:moveTo>
                    <a:pt x="0" y="0"/>
                  </a:moveTo>
                  <a:cubicBezTo>
                    <a:pt x="15" y="4"/>
                    <a:pt x="31" y="6"/>
                    <a:pt x="4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31" y="5"/>
                    <a:pt x="1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1743"/>
            <p:cNvSpPr>
              <a:spLocks/>
            </p:cNvSpPr>
            <p:nvPr userDrawn="1"/>
          </p:nvSpPr>
          <p:spPr bwMode="auto">
            <a:xfrm>
              <a:off x="8564563" y="4408488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4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0"/>
                    <a:pt x="9" y="3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1744"/>
            <p:cNvSpPr>
              <a:spLocks/>
            </p:cNvSpPr>
            <p:nvPr userDrawn="1"/>
          </p:nvSpPr>
          <p:spPr bwMode="auto">
            <a:xfrm>
              <a:off x="8569326" y="44005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1745"/>
            <p:cNvSpPr>
              <a:spLocks/>
            </p:cNvSpPr>
            <p:nvPr userDrawn="1"/>
          </p:nvSpPr>
          <p:spPr bwMode="auto">
            <a:xfrm>
              <a:off x="8589963" y="441166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1" y="3"/>
                    <a:pt x="3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1746"/>
            <p:cNvSpPr>
              <a:spLocks/>
            </p:cNvSpPr>
            <p:nvPr userDrawn="1"/>
          </p:nvSpPr>
          <p:spPr bwMode="auto">
            <a:xfrm>
              <a:off x="8594726" y="4405313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5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6" y="0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1747"/>
            <p:cNvSpPr>
              <a:spLocks/>
            </p:cNvSpPr>
            <p:nvPr userDrawn="1"/>
          </p:nvSpPr>
          <p:spPr bwMode="auto">
            <a:xfrm>
              <a:off x="8615363" y="4414838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1748"/>
            <p:cNvSpPr>
              <a:spLocks/>
            </p:cNvSpPr>
            <p:nvPr userDrawn="1"/>
          </p:nvSpPr>
          <p:spPr bwMode="auto">
            <a:xfrm>
              <a:off x="8618538" y="4408488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1749"/>
            <p:cNvSpPr>
              <a:spLocks/>
            </p:cNvSpPr>
            <p:nvPr userDrawn="1"/>
          </p:nvSpPr>
          <p:spPr bwMode="auto">
            <a:xfrm>
              <a:off x="8562976" y="4398963"/>
              <a:ext cx="74613" cy="11113"/>
            </a:xfrm>
            <a:custGeom>
              <a:avLst/>
              <a:gdLst>
                <a:gd name="T0" fmla="*/ 0 w 47"/>
                <a:gd name="T1" fmla="*/ 1 h 7"/>
                <a:gd name="T2" fmla="*/ 23 w 47"/>
                <a:gd name="T3" fmla="*/ 4 h 7"/>
                <a:gd name="T4" fmla="*/ 46 w 47"/>
                <a:gd name="T5" fmla="*/ 7 h 7"/>
                <a:gd name="T6" fmla="*/ 47 w 47"/>
                <a:gd name="T7" fmla="*/ 7 h 7"/>
                <a:gd name="T8" fmla="*/ 23 w 47"/>
                <a:gd name="T9" fmla="*/ 4 h 7"/>
                <a:gd name="T10" fmla="*/ 0 w 47"/>
                <a:gd name="T11" fmla="*/ 0 h 7"/>
                <a:gd name="T12" fmla="*/ 0 w 4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">
                  <a:moveTo>
                    <a:pt x="0" y="1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31" y="6"/>
                    <a:pt x="39" y="7"/>
                    <a:pt x="46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39" y="6"/>
                    <a:pt x="31" y="5"/>
                    <a:pt x="23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1750"/>
            <p:cNvSpPr>
              <a:spLocks/>
            </p:cNvSpPr>
            <p:nvPr userDrawn="1"/>
          </p:nvSpPr>
          <p:spPr bwMode="auto">
            <a:xfrm>
              <a:off x="8643938" y="441801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1751"/>
            <p:cNvSpPr>
              <a:spLocks/>
            </p:cNvSpPr>
            <p:nvPr userDrawn="1"/>
          </p:nvSpPr>
          <p:spPr bwMode="auto">
            <a:xfrm>
              <a:off x="8647113" y="441166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1752"/>
            <p:cNvSpPr>
              <a:spLocks/>
            </p:cNvSpPr>
            <p:nvPr userDrawn="1"/>
          </p:nvSpPr>
          <p:spPr bwMode="auto">
            <a:xfrm>
              <a:off x="8670926" y="4421188"/>
              <a:ext cx="12700" cy="19050"/>
            </a:xfrm>
            <a:custGeom>
              <a:avLst/>
              <a:gdLst>
                <a:gd name="T0" fmla="*/ 8 w 8"/>
                <a:gd name="T1" fmla="*/ 7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7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1753"/>
            <p:cNvSpPr>
              <a:spLocks/>
            </p:cNvSpPr>
            <p:nvPr userDrawn="1"/>
          </p:nvSpPr>
          <p:spPr bwMode="auto">
            <a:xfrm>
              <a:off x="8672513" y="44132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1754"/>
            <p:cNvSpPr>
              <a:spLocks/>
            </p:cNvSpPr>
            <p:nvPr userDrawn="1"/>
          </p:nvSpPr>
          <p:spPr bwMode="auto">
            <a:xfrm>
              <a:off x="8696326" y="442277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1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1755"/>
            <p:cNvSpPr>
              <a:spLocks/>
            </p:cNvSpPr>
            <p:nvPr userDrawn="1"/>
          </p:nvSpPr>
          <p:spPr bwMode="auto">
            <a:xfrm>
              <a:off x="8697913" y="4416425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1757"/>
            <p:cNvSpPr>
              <a:spLocks/>
            </p:cNvSpPr>
            <p:nvPr userDrawn="1"/>
          </p:nvSpPr>
          <p:spPr bwMode="auto">
            <a:xfrm>
              <a:off x="8640763" y="4410075"/>
              <a:ext cx="74613" cy="7938"/>
            </a:xfrm>
            <a:custGeom>
              <a:avLst/>
              <a:gdLst>
                <a:gd name="T0" fmla="*/ 0 w 47"/>
                <a:gd name="T1" fmla="*/ 1 h 5"/>
                <a:gd name="T2" fmla="*/ 24 w 47"/>
                <a:gd name="T3" fmla="*/ 3 h 5"/>
                <a:gd name="T4" fmla="*/ 47 w 47"/>
                <a:gd name="T5" fmla="*/ 5 h 5"/>
                <a:gd name="T6" fmla="*/ 47 w 47"/>
                <a:gd name="T7" fmla="*/ 4 h 5"/>
                <a:gd name="T8" fmla="*/ 24 w 47"/>
                <a:gd name="T9" fmla="*/ 2 h 5"/>
                <a:gd name="T10" fmla="*/ 0 w 47"/>
                <a:gd name="T11" fmla="*/ 0 h 5"/>
                <a:gd name="T12" fmla="*/ 0 w 47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">
                  <a:moveTo>
                    <a:pt x="0" y="1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31" y="4"/>
                    <a:pt x="39" y="4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39" y="4"/>
                    <a:pt x="32" y="3"/>
                    <a:pt x="2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1758"/>
            <p:cNvSpPr>
              <a:spLocks/>
            </p:cNvSpPr>
            <p:nvPr userDrawn="1"/>
          </p:nvSpPr>
          <p:spPr bwMode="auto">
            <a:xfrm>
              <a:off x="8724901" y="4425950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1759"/>
            <p:cNvSpPr>
              <a:spLocks/>
            </p:cNvSpPr>
            <p:nvPr userDrawn="1"/>
          </p:nvSpPr>
          <p:spPr bwMode="auto">
            <a:xfrm>
              <a:off x="8726488" y="4418013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1760"/>
            <p:cNvSpPr>
              <a:spLocks/>
            </p:cNvSpPr>
            <p:nvPr userDrawn="1"/>
          </p:nvSpPr>
          <p:spPr bwMode="auto">
            <a:xfrm>
              <a:off x="8750301" y="44275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1761"/>
            <p:cNvSpPr>
              <a:spLocks/>
            </p:cNvSpPr>
            <p:nvPr userDrawn="1"/>
          </p:nvSpPr>
          <p:spPr bwMode="auto">
            <a:xfrm>
              <a:off x="8751888" y="4419600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1762"/>
            <p:cNvSpPr>
              <a:spLocks/>
            </p:cNvSpPr>
            <p:nvPr userDrawn="1"/>
          </p:nvSpPr>
          <p:spPr bwMode="auto">
            <a:xfrm>
              <a:off x="8775701" y="442753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1763"/>
            <p:cNvSpPr>
              <a:spLocks/>
            </p:cNvSpPr>
            <p:nvPr userDrawn="1"/>
          </p:nvSpPr>
          <p:spPr bwMode="auto">
            <a:xfrm>
              <a:off x="8777288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1764"/>
            <p:cNvSpPr>
              <a:spLocks/>
            </p:cNvSpPr>
            <p:nvPr userDrawn="1"/>
          </p:nvSpPr>
          <p:spPr bwMode="auto">
            <a:xfrm>
              <a:off x="8720138" y="4416425"/>
              <a:ext cx="74613" cy="6350"/>
            </a:xfrm>
            <a:custGeom>
              <a:avLst/>
              <a:gdLst>
                <a:gd name="T0" fmla="*/ 0 w 47"/>
                <a:gd name="T1" fmla="*/ 1 h 4"/>
                <a:gd name="T2" fmla="*/ 23 w 47"/>
                <a:gd name="T3" fmla="*/ 3 h 4"/>
                <a:gd name="T4" fmla="*/ 47 w 47"/>
                <a:gd name="T5" fmla="*/ 4 h 4"/>
                <a:gd name="T6" fmla="*/ 47 w 47"/>
                <a:gd name="T7" fmla="*/ 3 h 4"/>
                <a:gd name="T8" fmla="*/ 23 w 47"/>
                <a:gd name="T9" fmla="*/ 2 h 4"/>
                <a:gd name="T10" fmla="*/ 0 w 47"/>
                <a:gd name="T11" fmla="*/ 0 h 4"/>
                <a:gd name="T12" fmla="*/ 0 w 47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">
                  <a:moveTo>
                    <a:pt x="0" y="1"/>
                  </a:moveTo>
                  <a:cubicBezTo>
                    <a:pt x="8" y="2"/>
                    <a:pt x="16" y="2"/>
                    <a:pt x="23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1765"/>
            <p:cNvSpPr>
              <a:spLocks/>
            </p:cNvSpPr>
            <p:nvPr userDrawn="1"/>
          </p:nvSpPr>
          <p:spPr bwMode="auto">
            <a:xfrm>
              <a:off x="88042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1766"/>
            <p:cNvSpPr>
              <a:spLocks/>
            </p:cNvSpPr>
            <p:nvPr userDrawn="1"/>
          </p:nvSpPr>
          <p:spPr bwMode="auto">
            <a:xfrm>
              <a:off x="8805863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1767"/>
            <p:cNvSpPr>
              <a:spLocks/>
            </p:cNvSpPr>
            <p:nvPr userDrawn="1"/>
          </p:nvSpPr>
          <p:spPr bwMode="auto">
            <a:xfrm>
              <a:off x="88296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Rectangle 1768"/>
            <p:cNvSpPr>
              <a:spLocks noChangeArrowheads="1"/>
            </p:cNvSpPr>
            <p:nvPr userDrawn="1"/>
          </p:nvSpPr>
          <p:spPr bwMode="auto">
            <a:xfrm>
              <a:off x="8831263" y="4422775"/>
              <a:ext cx="9525" cy="793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1769"/>
            <p:cNvSpPr>
              <a:spLocks/>
            </p:cNvSpPr>
            <p:nvPr userDrawn="1"/>
          </p:nvSpPr>
          <p:spPr bwMode="auto">
            <a:xfrm>
              <a:off x="88550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1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1" y="10"/>
                    <a:pt x="1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Rectangle 1770"/>
            <p:cNvSpPr>
              <a:spLocks noChangeArrowheads="1"/>
            </p:cNvSpPr>
            <p:nvPr userDrawn="1"/>
          </p:nvSpPr>
          <p:spPr bwMode="auto">
            <a:xfrm>
              <a:off x="8856663" y="4422775"/>
              <a:ext cx="9525" cy="793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1771"/>
            <p:cNvSpPr>
              <a:spLocks/>
            </p:cNvSpPr>
            <p:nvPr userDrawn="1"/>
          </p:nvSpPr>
          <p:spPr bwMode="auto">
            <a:xfrm>
              <a:off x="8799513" y="4421188"/>
              <a:ext cx="74613" cy="1588"/>
            </a:xfrm>
            <a:custGeom>
              <a:avLst/>
              <a:gdLst>
                <a:gd name="T0" fmla="*/ 0 w 47"/>
                <a:gd name="T1" fmla="*/ 1 h 1"/>
                <a:gd name="T2" fmla="*/ 19 w 47"/>
                <a:gd name="T3" fmla="*/ 1 h 1"/>
                <a:gd name="T4" fmla="*/ 46 w 47"/>
                <a:gd name="T5" fmla="*/ 1 h 1"/>
                <a:gd name="T6" fmla="*/ 47 w 47"/>
                <a:gd name="T7" fmla="*/ 1 h 1"/>
                <a:gd name="T8" fmla="*/ 47 w 47"/>
                <a:gd name="T9" fmla="*/ 0 h 1"/>
                <a:gd name="T10" fmla="*/ 46 w 47"/>
                <a:gd name="T11" fmla="*/ 0 h 1"/>
                <a:gd name="T12" fmla="*/ 19 w 47"/>
                <a:gd name="T13" fmla="*/ 0 h 1"/>
                <a:gd name="T14" fmla="*/ 0 w 47"/>
                <a:gd name="T15" fmla="*/ 0 h 1"/>
                <a:gd name="T16" fmla="*/ 0 w 47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">
                  <a:moveTo>
                    <a:pt x="0" y="1"/>
                  </a:moveTo>
                  <a:cubicBezTo>
                    <a:pt x="6" y="1"/>
                    <a:pt x="13" y="1"/>
                    <a:pt x="19" y="1"/>
                  </a:cubicBezTo>
                  <a:cubicBezTo>
                    <a:pt x="28" y="1"/>
                    <a:pt x="37" y="1"/>
                    <a:pt x="46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7" y="0"/>
                    <a:pt x="28" y="0"/>
                    <a:pt x="19" y="0"/>
                  </a:cubicBezTo>
                  <a:cubicBezTo>
                    <a:pt x="13" y="0"/>
                    <a:pt x="6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1772"/>
            <p:cNvSpPr>
              <a:spLocks/>
            </p:cNvSpPr>
            <p:nvPr userDrawn="1"/>
          </p:nvSpPr>
          <p:spPr bwMode="auto">
            <a:xfrm>
              <a:off x="8883651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1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1" y="9"/>
                    <a:pt x="1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1773"/>
            <p:cNvSpPr>
              <a:spLocks/>
            </p:cNvSpPr>
            <p:nvPr userDrawn="1"/>
          </p:nvSpPr>
          <p:spPr bwMode="auto">
            <a:xfrm>
              <a:off x="8885238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1774"/>
            <p:cNvSpPr>
              <a:spLocks/>
            </p:cNvSpPr>
            <p:nvPr userDrawn="1"/>
          </p:nvSpPr>
          <p:spPr bwMode="auto">
            <a:xfrm>
              <a:off x="8910638" y="4427538"/>
              <a:ext cx="12700" cy="19050"/>
            </a:xfrm>
            <a:custGeom>
              <a:avLst/>
              <a:gdLst>
                <a:gd name="T0" fmla="*/ 7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3 w 8"/>
                <a:gd name="T7" fmla="*/ 0 h 12"/>
                <a:gd name="T8" fmla="*/ 7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7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1775"/>
            <p:cNvSpPr>
              <a:spLocks/>
            </p:cNvSpPr>
            <p:nvPr userDrawn="1"/>
          </p:nvSpPr>
          <p:spPr bwMode="auto">
            <a:xfrm>
              <a:off x="8910638" y="4421188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1776"/>
            <p:cNvSpPr>
              <a:spLocks/>
            </p:cNvSpPr>
            <p:nvPr userDrawn="1"/>
          </p:nvSpPr>
          <p:spPr bwMode="auto">
            <a:xfrm>
              <a:off x="8936038" y="4425950"/>
              <a:ext cx="12700" cy="20638"/>
            </a:xfrm>
            <a:custGeom>
              <a:avLst/>
              <a:gdLst>
                <a:gd name="T0" fmla="*/ 7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7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1777"/>
            <p:cNvSpPr>
              <a:spLocks/>
            </p:cNvSpPr>
            <p:nvPr userDrawn="1"/>
          </p:nvSpPr>
          <p:spPr bwMode="auto">
            <a:xfrm>
              <a:off x="8936038" y="441960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1778"/>
            <p:cNvSpPr>
              <a:spLocks/>
            </p:cNvSpPr>
            <p:nvPr userDrawn="1"/>
          </p:nvSpPr>
          <p:spPr bwMode="auto">
            <a:xfrm>
              <a:off x="8878888" y="4418013"/>
              <a:ext cx="74613" cy="4763"/>
            </a:xfrm>
            <a:custGeom>
              <a:avLst/>
              <a:gdLst>
                <a:gd name="T0" fmla="*/ 0 w 47"/>
                <a:gd name="T1" fmla="*/ 3 h 3"/>
                <a:gd name="T2" fmla="*/ 1 w 47"/>
                <a:gd name="T3" fmla="*/ 3 h 3"/>
                <a:gd name="T4" fmla="*/ 23 w 47"/>
                <a:gd name="T5" fmla="*/ 2 h 3"/>
                <a:gd name="T6" fmla="*/ 47 w 47"/>
                <a:gd name="T7" fmla="*/ 1 h 3"/>
                <a:gd name="T8" fmla="*/ 47 w 47"/>
                <a:gd name="T9" fmla="*/ 0 h 3"/>
                <a:gd name="T10" fmla="*/ 23 w 47"/>
                <a:gd name="T11" fmla="*/ 1 h 3"/>
                <a:gd name="T12" fmla="*/ 1 w 47"/>
                <a:gd name="T13" fmla="*/ 2 h 3"/>
                <a:gd name="T14" fmla="*/ 0 w 47"/>
                <a:gd name="T15" fmla="*/ 2 h 3"/>
                <a:gd name="T16" fmla="*/ 0 w 47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9" y="3"/>
                    <a:pt x="16" y="2"/>
                    <a:pt x="23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6" y="2"/>
                    <a:pt x="9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1779"/>
            <p:cNvSpPr>
              <a:spLocks/>
            </p:cNvSpPr>
            <p:nvPr userDrawn="1"/>
          </p:nvSpPr>
          <p:spPr bwMode="auto">
            <a:xfrm>
              <a:off x="8964613" y="4424363"/>
              <a:ext cx="12700" cy="20638"/>
            </a:xfrm>
            <a:custGeom>
              <a:avLst/>
              <a:gdLst>
                <a:gd name="T0" fmla="*/ 7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7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1780"/>
            <p:cNvSpPr>
              <a:spLocks/>
            </p:cNvSpPr>
            <p:nvPr userDrawn="1"/>
          </p:nvSpPr>
          <p:spPr bwMode="auto">
            <a:xfrm>
              <a:off x="8964613" y="4418013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1781"/>
            <p:cNvSpPr>
              <a:spLocks/>
            </p:cNvSpPr>
            <p:nvPr userDrawn="1"/>
          </p:nvSpPr>
          <p:spPr bwMode="auto">
            <a:xfrm>
              <a:off x="8990013" y="442118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1782"/>
            <p:cNvSpPr>
              <a:spLocks/>
            </p:cNvSpPr>
            <p:nvPr userDrawn="1"/>
          </p:nvSpPr>
          <p:spPr bwMode="auto">
            <a:xfrm>
              <a:off x="8990013" y="441483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1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1783"/>
            <p:cNvSpPr>
              <a:spLocks/>
            </p:cNvSpPr>
            <p:nvPr userDrawn="1"/>
          </p:nvSpPr>
          <p:spPr bwMode="auto">
            <a:xfrm>
              <a:off x="9015413" y="441960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1784"/>
            <p:cNvSpPr>
              <a:spLocks/>
            </p:cNvSpPr>
            <p:nvPr userDrawn="1"/>
          </p:nvSpPr>
          <p:spPr bwMode="auto">
            <a:xfrm>
              <a:off x="9015413" y="441325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1785"/>
            <p:cNvSpPr>
              <a:spLocks/>
            </p:cNvSpPr>
            <p:nvPr userDrawn="1"/>
          </p:nvSpPr>
          <p:spPr bwMode="auto">
            <a:xfrm>
              <a:off x="8956676" y="4411663"/>
              <a:ext cx="74613" cy="7938"/>
            </a:xfrm>
            <a:custGeom>
              <a:avLst/>
              <a:gdLst>
                <a:gd name="T0" fmla="*/ 0 w 47"/>
                <a:gd name="T1" fmla="*/ 5 h 5"/>
                <a:gd name="T2" fmla="*/ 47 w 47"/>
                <a:gd name="T3" fmla="*/ 1 h 5"/>
                <a:gd name="T4" fmla="*/ 47 w 47"/>
                <a:gd name="T5" fmla="*/ 0 h 5"/>
                <a:gd name="T6" fmla="*/ 0 w 47"/>
                <a:gd name="T7" fmla="*/ 4 h 5"/>
                <a:gd name="T8" fmla="*/ 0 w 4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">
                  <a:moveTo>
                    <a:pt x="0" y="5"/>
                  </a:moveTo>
                  <a:cubicBezTo>
                    <a:pt x="16" y="4"/>
                    <a:pt x="32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2" y="1"/>
                    <a:pt x="16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1786"/>
            <p:cNvSpPr>
              <a:spLocks/>
            </p:cNvSpPr>
            <p:nvPr userDrawn="1"/>
          </p:nvSpPr>
          <p:spPr bwMode="auto">
            <a:xfrm>
              <a:off x="9043988" y="44164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0 w 8"/>
                <a:gd name="T5" fmla="*/ 7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1787"/>
            <p:cNvSpPr>
              <a:spLocks/>
            </p:cNvSpPr>
            <p:nvPr userDrawn="1"/>
          </p:nvSpPr>
          <p:spPr bwMode="auto">
            <a:xfrm>
              <a:off x="9043988" y="4408488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7 h 7"/>
                <a:gd name="T4" fmla="*/ 0 w 6"/>
                <a:gd name="T5" fmla="*/ 1 h 7"/>
                <a:gd name="T6" fmla="*/ 5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0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1788"/>
            <p:cNvSpPr>
              <a:spLocks/>
            </p:cNvSpPr>
            <p:nvPr userDrawn="1"/>
          </p:nvSpPr>
          <p:spPr bwMode="auto">
            <a:xfrm>
              <a:off x="9067801" y="4413250"/>
              <a:ext cx="14288" cy="19050"/>
            </a:xfrm>
            <a:custGeom>
              <a:avLst/>
              <a:gdLst>
                <a:gd name="T0" fmla="*/ 9 w 9"/>
                <a:gd name="T1" fmla="*/ 6 h 12"/>
                <a:gd name="T2" fmla="*/ 6 w 9"/>
                <a:gd name="T3" fmla="*/ 12 h 12"/>
                <a:gd name="T4" fmla="*/ 1 w 9"/>
                <a:gd name="T5" fmla="*/ 7 h 12"/>
                <a:gd name="T6" fmla="*/ 4 w 9"/>
                <a:gd name="T7" fmla="*/ 0 h 12"/>
                <a:gd name="T8" fmla="*/ 9 w 9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9" y="9"/>
                    <a:pt x="6" y="12"/>
                    <a:pt x="6" y="12"/>
                  </a:cubicBezTo>
                  <a:cubicBezTo>
                    <a:pt x="6" y="12"/>
                    <a:pt x="1" y="10"/>
                    <a:pt x="1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1789"/>
            <p:cNvSpPr>
              <a:spLocks/>
            </p:cNvSpPr>
            <p:nvPr userDrawn="1"/>
          </p:nvSpPr>
          <p:spPr bwMode="auto">
            <a:xfrm>
              <a:off x="9067801" y="44053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1790"/>
            <p:cNvSpPr>
              <a:spLocks/>
            </p:cNvSpPr>
            <p:nvPr userDrawn="1"/>
          </p:nvSpPr>
          <p:spPr bwMode="auto">
            <a:xfrm>
              <a:off x="9093201" y="440848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4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2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1791"/>
            <p:cNvSpPr>
              <a:spLocks/>
            </p:cNvSpPr>
            <p:nvPr userDrawn="1"/>
          </p:nvSpPr>
          <p:spPr bwMode="auto">
            <a:xfrm>
              <a:off x="9093201" y="4402138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1 w 7"/>
                <a:gd name="T3" fmla="*/ 6 h 6"/>
                <a:gd name="T4" fmla="*/ 0 w 7"/>
                <a:gd name="T5" fmla="*/ 1 h 6"/>
                <a:gd name="T6" fmla="*/ 6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lnTo>
                    <a:pt x="1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1792"/>
            <p:cNvSpPr>
              <a:spLocks/>
            </p:cNvSpPr>
            <p:nvPr userDrawn="1"/>
          </p:nvSpPr>
          <p:spPr bwMode="auto">
            <a:xfrm>
              <a:off x="9036051" y="4400550"/>
              <a:ext cx="74613" cy="11113"/>
            </a:xfrm>
            <a:custGeom>
              <a:avLst/>
              <a:gdLst>
                <a:gd name="T0" fmla="*/ 0 w 47"/>
                <a:gd name="T1" fmla="*/ 7 h 7"/>
                <a:gd name="T2" fmla="*/ 47 w 47"/>
                <a:gd name="T3" fmla="*/ 1 h 7"/>
                <a:gd name="T4" fmla="*/ 46 w 47"/>
                <a:gd name="T5" fmla="*/ 0 h 7"/>
                <a:gd name="T6" fmla="*/ 0 w 47"/>
                <a:gd name="T7" fmla="*/ 6 h 7"/>
                <a:gd name="T8" fmla="*/ 0 w 4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">
                  <a:moveTo>
                    <a:pt x="0" y="7"/>
                  </a:moveTo>
                  <a:lnTo>
                    <a:pt x="47" y="1"/>
                  </a:lnTo>
                  <a:lnTo>
                    <a:pt x="46" y="0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1793"/>
            <p:cNvSpPr>
              <a:spLocks/>
            </p:cNvSpPr>
            <p:nvPr userDrawn="1"/>
          </p:nvSpPr>
          <p:spPr bwMode="auto">
            <a:xfrm>
              <a:off x="9036051" y="4400550"/>
              <a:ext cx="74613" cy="11113"/>
            </a:xfrm>
            <a:custGeom>
              <a:avLst/>
              <a:gdLst>
                <a:gd name="T0" fmla="*/ 0 w 47"/>
                <a:gd name="T1" fmla="*/ 7 h 7"/>
                <a:gd name="T2" fmla="*/ 47 w 47"/>
                <a:gd name="T3" fmla="*/ 1 h 7"/>
                <a:gd name="T4" fmla="*/ 46 w 47"/>
                <a:gd name="T5" fmla="*/ 0 h 7"/>
                <a:gd name="T6" fmla="*/ 0 w 47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7">
                  <a:moveTo>
                    <a:pt x="0" y="7"/>
                  </a:moveTo>
                  <a:lnTo>
                    <a:pt x="47" y="1"/>
                  </a:lnTo>
                  <a:lnTo>
                    <a:pt x="46" y="0"/>
                  </a:lnTo>
                  <a:lnTo>
                    <a:pt x="0" y="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1794"/>
            <p:cNvSpPr>
              <a:spLocks/>
            </p:cNvSpPr>
            <p:nvPr userDrawn="1"/>
          </p:nvSpPr>
          <p:spPr bwMode="auto">
            <a:xfrm>
              <a:off x="9121776" y="440372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1795"/>
            <p:cNvSpPr>
              <a:spLocks/>
            </p:cNvSpPr>
            <p:nvPr userDrawn="1"/>
          </p:nvSpPr>
          <p:spPr bwMode="auto">
            <a:xfrm>
              <a:off x="9121776" y="439737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1796"/>
            <p:cNvSpPr>
              <a:spLocks/>
            </p:cNvSpPr>
            <p:nvPr userDrawn="1"/>
          </p:nvSpPr>
          <p:spPr bwMode="auto">
            <a:xfrm>
              <a:off x="9147176" y="439896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1797"/>
            <p:cNvSpPr>
              <a:spLocks/>
            </p:cNvSpPr>
            <p:nvPr userDrawn="1"/>
          </p:nvSpPr>
          <p:spPr bwMode="auto">
            <a:xfrm>
              <a:off x="9147176" y="4392613"/>
              <a:ext cx="9525" cy="11113"/>
            </a:xfrm>
            <a:custGeom>
              <a:avLst/>
              <a:gdLst>
                <a:gd name="T0" fmla="*/ 6 w 6"/>
                <a:gd name="T1" fmla="*/ 5 h 7"/>
                <a:gd name="T2" fmla="*/ 1 w 6"/>
                <a:gd name="T3" fmla="*/ 7 h 7"/>
                <a:gd name="T4" fmla="*/ 0 w 6"/>
                <a:gd name="T5" fmla="*/ 1 h 7"/>
                <a:gd name="T6" fmla="*/ 5 w 6"/>
                <a:gd name="T7" fmla="*/ 0 h 7"/>
                <a:gd name="T8" fmla="*/ 6 w 6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1798"/>
            <p:cNvSpPr>
              <a:spLocks/>
            </p:cNvSpPr>
            <p:nvPr userDrawn="1"/>
          </p:nvSpPr>
          <p:spPr bwMode="auto">
            <a:xfrm>
              <a:off x="9170988" y="439420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0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1799"/>
            <p:cNvSpPr>
              <a:spLocks/>
            </p:cNvSpPr>
            <p:nvPr userDrawn="1"/>
          </p:nvSpPr>
          <p:spPr bwMode="auto">
            <a:xfrm>
              <a:off x="9169401" y="438785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1800"/>
            <p:cNvSpPr>
              <a:spLocks/>
            </p:cNvSpPr>
            <p:nvPr userDrawn="1"/>
          </p:nvSpPr>
          <p:spPr bwMode="auto">
            <a:xfrm>
              <a:off x="9113838" y="4384675"/>
              <a:ext cx="71438" cy="15875"/>
            </a:xfrm>
            <a:custGeom>
              <a:avLst/>
              <a:gdLst>
                <a:gd name="T0" fmla="*/ 0 w 46"/>
                <a:gd name="T1" fmla="*/ 10 h 10"/>
                <a:gd name="T2" fmla="*/ 46 w 46"/>
                <a:gd name="T3" fmla="*/ 1 h 10"/>
                <a:gd name="T4" fmla="*/ 46 w 46"/>
                <a:gd name="T5" fmla="*/ 0 h 10"/>
                <a:gd name="T6" fmla="*/ 0 w 46"/>
                <a:gd name="T7" fmla="*/ 9 h 10"/>
                <a:gd name="T8" fmla="*/ 0 w 4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0">
                  <a:moveTo>
                    <a:pt x="0" y="10"/>
                  </a:moveTo>
                  <a:cubicBezTo>
                    <a:pt x="16" y="7"/>
                    <a:pt x="31" y="4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1" y="4"/>
                    <a:pt x="16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1801"/>
            <p:cNvSpPr>
              <a:spLocks/>
            </p:cNvSpPr>
            <p:nvPr userDrawn="1"/>
          </p:nvSpPr>
          <p:spPr bwMode="auto">
            <a:xfrm>
              <a:off x="9197976" y="4387850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1802"/>
            <p:cNvSpPr>
              <a:spLocks/>
            </p:cNvSpPr>
            <p:nvPr userDrawn="1"/>
          </p:nvSpPr>
          <p:spPr bwMode="auto">
            <a:xfrm>
              <a:off x="9197976" y="438150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1803"/>
            <p:cNvSpPr>
              <a:spLocks/>
            </p:cNvSpPr>
            <p:nvPr userDrawn="1"/>
          </p:nvSpPr>
          <p:spPr bwMode="auto">
            <a:xfrm>
              <a:off x="9223376" y="438150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1804"/>
            <p:cNvSpPr>
              <a:spLocks/>
            </p:cNvSpPr>
            <p:nvPr userDrawn="1"/>
          </p:nvSpPr>
          <p:spPr bwMode="auto">
            <a:xfrm>
              <a:off x="9221788" y="437515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1805"/>
            <p:cNvSpPr>
              <a:spLocks/>
            </p:cNvSpPr>
            <p:nvPr userDrawn="1"/>
          </p:nvSpPr>
          <p:spPr bwMode="auto">
            <a:xfrm>
              <a:off x="9248776" y="437515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7 w 8"/>
                <a:gd name="T3" fmla="*/ 11 h 13"/>
                <a:gd name="T4" fmla="*/ 6 w 8"/>
                <a:gd name="T5" fmla="*/ 13 h 13"/>
                <a:gd name="T6" fmla="*/ 0 w 8"/>
                <a:gd name="T7" fmla="*/ 8 h 13"/>
                <a:gd name="T8" fmla="*/ 3 w 8"/>
                <a:gd name="T9" fmla="*/ 1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8"/>
                    <a:pt x="8" y="9"/>
                    <a:pt x="7" y="11"/>
                  </a:cubicBezTo>
                  <a:cubicBezTo>
                    <a:pt x="7" y="12"/>
                    <a:pt x="6" y="13"/>
                    <a:pt x="6" y="13"/>
                  </a:cubicBezTo>
                  <a:cubicBezTo>
                    <a:pt x="6" y="13"/>
                    <a:pt x="1" y="11"/>
                    <a:pt x="0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1806"/>
            <p:cNvSpPr>
              <a:spLocks/>
            </p:cNvSpPr>
            <p:nvPr userDrawn="1"/>
          </p:nvSpPr>
          <p:spPr bwMode="auto">
            <a:xfrm>
              <a:off x="9247188" y="436880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cubicBezTo>
                    <a:pt x="5" y="6"/>
                    <a:pt x="3" y="6"/>
                    <a:pt x="1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5" y="0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1807"/>
            <p:cNvSpPr>
              <a:spLocks/>
            </p:cNvSpPr>
            <p:nvPr userDrawn="1"/>
          </p:nvSpPr>
          <p:spPr bwMode="auto">
            <a:xfrm>
              <a:off x="9190038" y="4365625"/>
              <a:ext cx="73025" cy="19050"/>
            </a:xfrm>
            <a:custGeom>
              <a:avLst/>
              <a:gdLst>
                <a:gd name="T0" fmla="*/ 0 w 46"/>
                <a:gd name="T1" fmla="*/ 12 h 12"/>
                <a:gd name="T2" fmla="*/ 23 w 46"/>
                <a:gd name="T3" fmla="*/ 7 h 12"/>
                <a:gd name="T4" fmla="*/ 34 w 46"/>
                <a:gd name="T5" fmla="*/ 4 h 12"/>
                <a:gd name="T6" fmla="*/ 46 w 46"/>
                <a:gd name="T7" fmla="*/ 1 h 12"/>
                <a:gd name="T8" fmla="*/ 46 w 46"/>
                <a:gd name="T9" fmla="*/ 0 h 12"/>
                <a:gd name="T10" fmla="*/ 34 w 46"/>
                <a:gd name="T11" fmla="*/ 3 h 12"/>
                <a:gd name="T12" fmla="*/ 23 w 46"/>
                <a:gd name="T13" fmla="*/ 6 h 12"/>
                <a:gd name="T14" fmla="*/ 0 w 46"/>
                <a:gd name="T15" fmla="*/ 12 h 12"/>
                <a:gd name="T16" fmla="*/ 0 w 46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2">
                  <a:moveTo>
                    <a:pt x="0" y="12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8" y="3"/>
                    <a:pt x="42" y="2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2" y="1"/>
                    <a:pt x="38" y="2"/>
                    <a:pt x="34" y="3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1808"/>
            <p:cNvSpPr>
              <a:spLocks/>
            </p:cNvSpPr>
            <p:nvPr userDrawn="1"/>
          </p:nvSpPr>
          <p:spPr bwMode="auto">
            <a:xfrm>
              <a:off x="9275763" y="436721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1809"/>
            <p:cNvSpPr>
              <a:spLocks/>
            </p:cNvSpPr>
            <p:nvPr userDrawn="1"/>
          </p:nvSpPr>
          <p:spPr bwMode="auto">
            <a:xfrm>
              <a:off x="9274176" y="43608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1810"/>
            <p:cNvSpPr>
              <a:spLocks/>
            </p:cNvSpPr>
            <p:nvPr userDrawn="1"/>
          </p:nvSpPr>
          <p:spPr bwMode="auto">
            <a:xfrm>
              <a:off x="9299576" y="4360863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7 w 10"/>
                <a:gd name="T3" fmla="*/ 12 h 12"/>
                <a:gd name="T4" fmla="*/ 1 w 10"/>
                <a:gd name="T5" fmla="*/ 7 h 12"/>
                <a:gd name="T6" fmla="*/ 3 w 10"/>
                <a:gd name="T7" fmla="*/ 0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2" y="11"/>
                    <a:pt x="1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8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1811"/>
            <p:cNvSpPr>
              <a:spLocks/>
            </p:cNvSpPr>
            <p:nvPr userDrawn="1"/>
          </p:nvSpPr>
          <p:spPr bwMode="auto">
            <a:xfrm>
              <a:off x="9297988" y="435292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2 w 7"/>
                <a:gd name="T3" fmla="*/ 7 h 7"/>
                <a:gd name="T4" fmla="*/ 0 w 7"/>
                <a:gd name="T5" fmla="*/ 2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1812"/>
            <p:cNvSpPr>
              <a:spLocks/>
            </p:cNvSpPr>
            <p:nvPr userDrawn="1"/>
          </p:nvSpPr>
          <p:spPr bwMode="auto">
            <a:xfrm>
              <a:off x="9324976" y="435292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8 w 9"/>
                <a:gd name="T3" fmla="*/ 10 h 12"/>
                <a:gd name="T4" fmla="*/ 6 w 9"/>
                <a:gd name="T5" fmla="*/ 12 h 12"/>
                <a:gd name="T6" fmla="*/ 1 w 9"/>
                <a:gd name="T7" fmla="*/ 8 h 12"/>
                <a:gd name="T8" fmla="*/ 2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7"/>
                    <a:pt x="8" y="9"/>
                    <a:pt x="8" y="10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2"/>
                    <a:pt x="2" y="11"/>
                    <a:pt x="1" y="8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1813"/>
            <p:cNvSpPr>
              <a:spLocks/>
            </p:cNvSpPr>
            <p:nvPr userDrawn="1"/>
          </p:nvSpPr>
          <p:spPr bwMode="auto">
            <a:xfrm>
              <a:off x="9321801" y="4346575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6"/>
                    <a:pt x="2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1814"/>
            <p:cNvSpPr>
              <a:spLocks/>
            </p:cNvSpPr>
            <p:nvPr userDrawn="1"/>
          </p:nvSpPr>
          <p:spPr bwMode="auto">
            <a:xfrm>
              <a:off x="9266238" y="4343400"/>
              <a:ext cx="71438" cy="22225"/>
            </a:xfrm>
            <a:custGeom>
              <a:avLst/>
              <a:gdLst>
                <a:gd name="T0" fmla="*/ 0 w 45"/>
                <a:gd name="T1" fmla="*/ 14 h 14"/>
                <a:gd name="T2" fmla="*/ 23 w 45"/>
                <a:gd name="T3" fmla="*/ 7 h 14"/>
                <a:gd name="T4" fmla="*/ 34 w 45"/>
                <a:gd name="T5" fmla="*/ 4 h 14"/>
                <a:gd name="T6" fmla="*/ 40 w 45"/>
                <a:gd name="T7" fmla="*/ 2 h 14"/>
                <a:gd name="T8" fmla="*/ 40 w 45"/>
                <a:gd name="T9" fmla="*/ 2 h 14"/>
                <a:gd name="T10" fmla="*/ 45 w 45"/>
                <a:gd name="T11" fmla="*/ 0 h 14"/>
                <a:gd name="T12" fmla="*/ 45 w 45"/>
                <a:gd name="T13" fmla="*/ 0 h 14"/>
                <a:gd name="T14" fmla="*/ 40 w 45"/>
                <a:gd name="T15" fmla="*/ 2 h 14"/>
                <a:gd name="T16" fmla="*/ 40 w 45"/>
                <a:gd name="T17" fmla="*/ 2 h 14"/>
                <a:gd name="T18" fmla="*/ 40 w 45"/>
                <a:gd name="T19" fmla="*/ 2 h 14"/>
                <a:gd name="T20" fmla="*/ 34 w 45"/>
                <a:gd name="T21" fmla="*/ 3 h 14"/>
                <a:gd name="T22" fmla="*/ 23 w 45"/>
                <a:gd name="T23" fmla="*/ 7 h 14"/>
                <a:gd name="T24" fmla="*/ 0 w 45"/>
                <a:gd name="T25" fmla="*/ 13 h 14"/>
                <a:gd name="T26" fmla="*/ 0 w 45"/>
                <a:gd name="T27" fmla="*/ 14 h 14"/>
                <a:gd name="T28" fmla="*/ 0 w 45"/>
                <a:gd name="T2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4">
                  <a:moveTo>
                    <a:pt x="0" y="14"/>
                  </a:moveTo>
                  <a:lnTo>
                    <a:pt x="23" y="7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4" y="3"/>
                  </a:lnTo>
                  <a:lnTo>
                    <a:pt x="23" y="7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1815"/>
            <p:cNvSpPr>
              <a:spLocks/>
            </p:cNvSpPr>
            <p:nvPr userDrawn="1"/>
          </p:nvSpPr>
          <p:spPr bwMode="auto">
            <a:xfrm>
              <a:off x="9351963" y="4343400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1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1816"/>
            <p:cNvSpPr>
              <a:spLocks/>
            </p:cNvSpPr>
            <p:nvPr userDrawn="1"/>
          </p:nvSpPr>
          <p:spPr bwMode="auto">
            <a:xfrm>
              <a:off x="9348788" y="433705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1817"/>
            <p:cNvSpPr>
              <a:spLocks/>
            </p:cNvSpPr>
            <p:nvPr userDrawn="1"/>
          </p:nvSpPr>
          <p:spPr bwMode="auto">
            <a:xfrm>
              <a:off x="9375776" y="43338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7 w 9"/>
                <a:gd name="T3" fmla="*/ 13 h 13"/>
                <a:gd name="T4" fmla="*/ 1 w 9"/>
                <a:gd name="T5" fmla="*/ 8 h 13"/>
                <a:gd name="T6" fmla="*/ 2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1818"/>
            <p:cNvSpPr>
              <a:spLocks/>
            </p:cNvSpPr>
            <p:nvPr userDrawn="1"/>
          </p:nvSpPr>
          <p:spPr bwMode="auto">
            <a:xfrm>
              <a:off x="9372601" y="4327525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1819"/>
            <p:cNvSpPr>
              <a:spLocks/>
            </p:cNvSpPr>
            <p:nvPr userDrawn="1"/>
          </p:nvSpPr>
          <p:spPr bwMode="auto">
            <a:xfrm>
              <a:off x="9399588" y="4325938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8 w 9"/>
                <a:gd name="T3" fmla="*/ 10 h 12"/>
                <a:gd name="T4" fmla="*/ 7 w 9"/>
                <a:gd name="T5" fmla="*/ 12 h 12"/>
                <a:gd name="T6" fmla="*/ 1 w 9"/>
                <a:gd name="T7" fmla="*/ 8 h 12"/>
                <a:gd name="T8" fmla="*/ 3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7"/>
                    <a:pt x="9" y="9"/>
                    <a:pt x="8" y="10"/>
                  </a:cubicBezTo>
                  <a:cubicBezTo>
                    <a:pt x="8" y="11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1820"/>
            <p:cNvSpPr>
              <a:spLocks/>
            </p:cNvSpPr>
            <p:nvPr userDrawn="1"/>
          </p:nvSpPr>
          <p:spPr bwMode="auto">
            <a:xfrm>
              <a:off x="9396413" y="4319588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6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1821"/>
            <p:cNvSpPr>
              <a:spLocks/>
            </p:cNvSpPr>
            <p:nvPr userDrawn="1"/>
          </p:nvSpPr>
          <p:spPr bwMode="auto">
            <a:xfrm>
              <a:off x="9342438" y="4314825"/>
              <a:ext cx="69850" cy="26988"/>
            </a:xfrm>
            <a:custGeom>
              <a:avLst/>
              <a:gdLst>
                <a:gd name="T0" fmla="*/ 0 w 44"/>
                <a:gd name="T1" fmla="*/ 17 h 17"/>
                <a:gd name="T2" fmla="*/ 22 w 44"/>
                <a:gd name="T3" fmla="*/ 9 h 17"/>
                <a:gd name="T4" fmla="*/ 33 w 44"/>
                <a:gd name="T5" fmla="*/ 5 h 17"/>
                <a:gd name="T6" fmla="*/ 39 w 44"/>
                <a:gd name="T7" fmla="*/ 3 h 17"/>
                <a:gd name="T8" fmla="*/ 39 w 44"/>
                <a:gd name="T9" fmla="*/ 3 h 17"/>
                <a:gd name="T10" fmla="*/ 44 w 44"/>
                <a:gd name="T11" fmla="*/ 1 h 17"/>
                <a:gd name="T12" fmla="*/ 44 w 44"/>
                <a:gd name="T13" fmla="*/ 0 h 17"/>
                <a:gd name="T14" fmla="*/ 38 w 44"/>
                <a:gd name="T15" fmla="*/ 3 h 17"/>
                <a:gd name="T16" fmla="*/ 39 w 44"/>
                <a:gd name="T17" fmla="*/ 3 h 17"/>
                <a:gd name="T18" fmla="*/ 38 w 44"/>
                <a:gd name="T19" fmla="*/ 3 h 17"/>
                <a:gd name="T20" fmla="*/ 33 w 44"/>
                <a:gd name="T21" fmla="*/ 5 h 17"/>
                <a:gd name="T22" fmla="*/ 22 w 44"/>
                <a:gd name="T23" fmla="*/ 9 h 17"/>
                <a:gd name="T24" fmla="*/ 0 w 44"/>
                <a:gd name="T25" fmla="*/ 17 h 17"/>
                <a:gd name="T26" fmla="*/ 0 w 44"/>
                <a:gd name="T27" fmla="*/ 17 h 17"/>
                <a:gd name="T28" fmla="*/ 0 w 4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17">
                  <a:moveTo>
                    <a:pt x="0" y="17"/>
                  </a:moveTo>
                  <a:lnTo>
                    <a:pt x="22" y="9"/>
                  </a:lnTo>
                  <a:lnTo>
                    <a:pt x="33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8" y="3"/>
                  </a:lnTo>
                  <a:lnTo>
                    <a:pt x="33" y="5"/>
                  </a:lnTo>
                  <a:lnTo>
                    <a:pt x="22" y="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1822"/>
            <p:cNvSpPr>
              <a:spLocks/>
            </p:cNvSpPr>
            <p:nvPr userDrawn="1"/>
          </p:nvSpPr>
          <p:spPr bwMode="auto">
            <a:xfrm>
              <a:off x="9426576" y="431482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1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1823"/>
            <p:cNvSpPr>
              <a:spLocks/>
            </p:cNvSpPr>
            <p:nvPr userDrawn="1"/>
          </p:nvSpPr>
          <p:spPr bwMode="auto">
            <a:xfrm>
              <a:off x="9423401" y="430847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1824"/>
            <p:cNvSpPr>
              <a:spLocks/>
            </p:cNvSpPr>
            <p:nvPr userDrawn="1"/>
          </p:nvSpPr>
          <p:spPr bwMode="auto">
            <a:xfrm>
              <a:off x="9448801" y="4305300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8 w 10"/>
                <a:gd name="T3" fmla="*/ 12 h 12"/>
                <a:gd name="T4" fmla="*/ 2 w 10"/>
                <a:gd name="T5" fmla="*/ 8 h 12"/>
                <a:gd name="T6" fmla="*/ 3 w 10"/>
                <a:gd name="T7" fmla="*/ 1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3" y="11"/>
                    <a:pt x="2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1825"/>
            <p:cNvSpPr>
              <a:spLocks/>
            </p:cNvSpPr>
            <p:nvPr userDrawn="1"/>
          </p:nvSpPr>
          <p:spPr bwMode="auto">
            <a:xfrm>
              <a:off x="9445626" y="429736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1826"/>
            <p:cNvSpPr>
              <a:spLocks/>
            </p:cNvSpPr>
            <p:nvPr userDrawn="1"/>
          </p:nvSpPr>
          <p:spPr bwMode="auto">
            <a:xfrm>
              <a:off x="9472613" y="4294188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8" y="13"/>
                    <a:pt x="8" y="13"/>
                  </a:cubicBezTo>
                  <a:cubicBezTo>
                    <a:pt x="8" y="13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1827"/>
            <p:cNvSpPr>
              <a:spLocks/>
            </p:cNvSpPr>
            <p:nvPr userDrawn="1"/>
          </p:nvSpPr>
          <p:spPr bwMode="auto">
            <a:xfrm>
              <a:off x="9469438" y="42878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2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1828"/>
            <p:cNvSpPr>
              <a:spLocks/>
            </p:cNvSpPr>
            <p:nvPr userDrawn="1"/>
          </p:nvSpPr>
          <p:spPr bwMode="auto">
            <a:xfrm>
              <a:off x="9415463" y="4284663"/>
              <a:ext cx="69850" cy="30163"/>
            </a:xfrm>
            <a:custGeom>
              <a:avLst/>
              <a:gdLst>
                <a:gd name="T0" fmla="*/ 1 w 44"/>
                <a:gd name="T1" fmla="*/ 19 h 19"/>
                <a:gd name="T2" fmla="*/ 44 w 44"/>
                <a:gd name="T3" fmla="*/ 0 h 19"/>
                <a:gd name="T4" fmla="*/ 43 w 44"/>
                <a:gd name="T5" fmla="*/ 0 h 19"/>
                <a:gd name="T6" fmla="*/ 0 w 44"/>
                <a:gd name="T7" fmla="*/ 18 h 19"/>
                <a:gd name="T8" fmla="*/ 1 w 4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1" y="19"/>
                  </a:moveTo>
                  <a:cubicBezTo>
                    <a:pt x="15" y="13"/>
                    <a:pt x="30" y="7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9" y="6"/>
                    <a:pt x="15" y="12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1829"/>
            <p:cNvSpPr>
              <a:spLocks/>
            </p:cNvSpPr>
            <p:nvPr userDrawn="1"/>
          </p:nvSpPr>
          <p:spPr bwMode="auto">
            <a:xfrm>
              <a:off x="9499601" y="4283075"/>
              <a:ext cx="14288" cy="19050"/>
            </a:xfrm>
            <a:custGeom>
              <a:avLst/>
              <a:gdLst>
                <a:gd name="T0" fmla="*/ 8 w 9"/>
                <a:gd name="T1" fmla="*/ 4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0 h 12"/>
                <a:gd name="T8" fmla="*/ 8 w 9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4"/>
                  </a:moveTo>
                  <a:cubicBezTo>
                    <a:pt x="9" y="7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1"/>
                    <a:pt x="2" y="0"/>
                  </a:cubicBezTo>
                  <a:cubicBezTo>
                    <a:pt x="4" y="0"/>
                    <a:pt x="6" y="1"/>
                    <a:pt x="8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1830"/>
            <p:cNvSpPr>
              <a:spLocks/>
            </p:cNvSpPr>
            <p:nvPr userDrawn="1"/>
          </p:nvSpPr>
          <p:spPr bwMode="auto">
            <a:xfrm>
              <a:off x="9494838" y="42751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1831"/>
            <p:cNvSpPr>
              <a:spLocks/>
            </p:cNvSpPr>
            <p:nvPr userDrawn="1"/>
          </p:nvSpPr>
          <p:spPr bwMode="auto">
            <a:xfrm>
              <a:off x="9521826" y="4270375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8 w 10"/>
                <a:gd name="T3" fmla="*/ 12 h 12"/>
                <a:gd name="T4" fmla="*/ 1 w 10"/>
                <a:gd name="T5" fmla="*/ 9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3" y="12"/>
                    <a:pt x="1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1832"/>
            <p:cNvSpPr>
              <a:spLocks/>
            </p:cNvSpPr>
            <p:nvPr userDrawn="1"/>
          </p:nvSpPr>
          <p:spPr bwMode="auto">
            <a:xfrm>
              <a:off x="9518651" y="42640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1833"/>
            <p:cNvSpPr>
              <a:spLocks/>
            </p:cNvSpPr>
            <p:nvPr userDrawn="1"/>
          </p:nvSpPr>
          <p:spPr bwMode="auto">
            <a:xfrm>
              <a:off x="9544051" y="4259263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8 w 10"/>
                <a:gd name="T3" fmla="*/ 12 h 12"/>
                <a:gd name="T4" fmla="*/ 2 w 10"/>
                <a:gd name="T5" fmla="*/ 8 h 12"/>
                <a:gd name="T6" fmla="*/ 2 w 10"/>
                <a:gd name="T7" fmla="*/ 1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4" y="11"/>
                    <a:pt x="2" y="8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1834"/>
            <p:cNvSpPr>
              <a:spLocks/>
            </p:cNvSpPr>
            <p:nvPr userDrawn="1"/>
          </p:nvSpPr>
          <p:spPr bwMode="auto">
            <a:xfrm>
              <a:off x="9540876" y="425291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1835"/>
            <p:cNvSpPr>
              <a:spLocks/>
            </p:cNvSpPr>
            <p:nvPr userDrawn="1"/>
          </p:nvSpPr>
          <p:spPr bwMode="auto">
            <a:xfrm>
              <a:off x="9488488" y="4249738"/>
              <a:ext cx="66675" cy="33338"/>
            </a:xfrm>
            <a:custGeom>
              <a:avLst/>
              <a:gdLst>
                <a:gd name="T0" fmla="*/ 0 w 42"/>
                <a:gd name="T1" fmla="*/ 21 h 21"/>
                <a:gd name="T2" fmla="*/ 42 w 42"/>
                <a:gd name="T3" fmla="*/ 0 h 21"/>
                <a:gd name="T4" fmla="*/ 42 w 42"/>
                <a:gd name="T5" fmla="*/ 0 h 21"/>
                <a:gd name="T6" fmla="*/ 0 w 42"/>
                <a:gd name="T7" fmla="*/ 20 h 21"/>
                <a:gd name="T8" fmla="*/ 0 w 42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1">
                  <a:moveTo>
                    <a:pt x="0" y="21"/>
                  </a:moveTo>
                  <a:lnTo>
                    <a:pt x="42" y="0"/>
                  </a:lnTo>
                  <a:lnTo>
                    <a:pt x="42" y="0"/>
                  </a:lnTo>
                  <a:lnTo>
                    <a:pt x="0" y="2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1836"/>
            <p:cNvSpPr>
              <a:spLocks/>
            </p:cNvSpPr>
            <p:nvPr userDrawn="1"/>
          </p:nvSpPr>
          <p:spPr bwMode="auto">
            <a:xfrm>
              <a:off x="9488488" y="4249738"/>
              <a:ext cx="66675" cy="33338"/>
            </a:xfrm>
            <a:custGeom>
              <a:avLst/>
              <a:gdLst>
                <a:gd name="T0" fmla="*/ 0 w 42"/>
                <a:gd name="T1" fmla="*/ 21 h 21"/>
                <a:gd name="T2" fmla="*/ 42 w 42"/>
                <a:gd name="T3" fmla="*/ 0 h 21"/>
                <a:gd name="T4" fmla="*/ 42 w 42"/>
                <a:gd name="T5" fmla="*/ 0 h 21"/>
                <a:gd name="T6" fmla="*/ 0 w 42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1">
                  <a:moveTo>
                    <a:pt x="0" y="21"/>
                  </a:moveTo>
                  <a:lnTo>
                    <a:pt x="42" y="0"/>
                  </a:lnTo>
                  <a:lnTo>
                    <a:pt x="42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1837"/>
            <p:cNvSpPr>
              <a:spLocks/>
            </p:cNvSpPr>
            <p:nvPr userDrawn="1"/>
          </p:nvSpPr>
          <p:spPr bwMode="auto">
            <a:xfrm>
              <a:off x="9569451" y="4246563"/>
              <a:ext cx="15875" cy="19050"/>
            </a:xfrm>
            <a:custGeom>
              <a:avLst/>
              <a:gdLst>
                <a:gd name="T0" fmla="*/ 9 w 10"/>
                <a:gd name="T1" fmla="*/ 4 h 12"/>
                <a:gd name="T2" fmla="*/ 8 w 10"/>
                <a:gd name="T3" fmla="*/ 12 h 12"/>
                <a:gd name="T4" fmla="*/ 2 w 10"/>
                <a:gd name="T5" fmla="*/ 8 h 12"/>
                <a:gd name="T6" fmla="*/ 2 w 10"/>
                <a:gd name="T7" fmla="*/ 1 h 12"/>
                <a:gd name="T8" fmla="*/ 9 w 10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1838"/>
            <p:cNvSpPr>
              <a:spLocks/>
            </p:cNvSpPr>
            <p:nvPr userDrawn="1"/>
          </p:nvSpPr>
          <p:spPr bwMode="auto">
            <a:xfrm>
              <a:off x="9566276" y="42386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1839"/>
            <p:cNvSpPr>
              <a:spLocks/>
            </p:cNvSpPr>
            <p:nvPr userDrawn="1"/>
          </p:nvSpPr>
          <p:spPr bwMode="auto">
            <a:xfrm>
              <a:off x="9591676" y="4233863"/>
              <a:ext cx="15875" cy="17463"/>
            </a:xfrm>
            <a:custGeom>
              <a:avLst/>
              <a:gdLst>
                <a:gd name="T0" fmla="*/ 9 w 10"/>
                <a:gd name="T1" fmla="*/ 4 h 11"/>
                <a:gd name="T2" fmla="*/ 8 w 10"/>
                <a:gd name="T3" fmla="*/ 11 h 11"/>
                <a:gd name="T4" fmla="*/ 2 w 10"/>
                <a:gd name="T5" fmla="*/ 8 h 11"/>
                <a:gd name="T6" fmla="*/ 2 w 10"/>
                <a:gd name="T7" fmla="*/ 1 h 11"/>
                <a:gd name="T8" fmla="*/ 9 w 1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10" y="7"/>
                    <a:pt x="8" y="11"/>
                    <a:pt x="8" y="11"/>
                  </a:cubicBezTo>
                  <a:cubicBezTo>
                    <a:pt x="8" y="11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1840"/>
            <p:cNvSpPr>
              <a:spLocks/>
            </p:cNvSpPr>
            <p:nvPr userDrawn="1"/>
          </p:nvSpPr>
          <p:spPr bwMode="auto">
            <a:xfrm>
              <a:off x="9588501" y="42259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1841"/>
            <p:cNvSpPr>
              <a:spLocks/>
            </p:cNvSpPr>
            <p:nvPr userDrawn="1"/>
          </p:nvSpPr>
          <p:spPr bwMode="auto">
            <a:xfrm>
              <a:off x="9613901" y="4221163"/>
              <a:ext cx="15875" cy="17463"/>
            </a:xfrm>
            <a:custGeom>
              <a:avLst/>
              <a:gdLst>
                <a:gd name="T0" fmla="*/ 9 w 10"/>
                <a:gd name="T1" fmla="*/ 4 h 11"/>
                <a:gd name="T2" fmla="*/ 8 w 10"/>
                <a:gd name="T3" fmla="*/ 11 h 11"/>
                <a:gd name="T4" fmla="*/ 2 w 10"/>
                <a:gd name="T5" fmla="*/ 8 h 11"/>
                <a:gd name="T6" fmla="*/ 2 w 10"/>
                <a:gd name="T7" fmla="*/ 1 h 11"/>
                <a:gd name="T8" fmla="*/ 9 w 1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10" y="7"/>
                    <a:pt x="8" y="11"/>
                    <a:pt x="8" y="11"/>
                  </a:cubicBezTo>
                  <a:cubicBezTo>
                    <a:pt x="8" y="11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1842"/>
            <p:cNvSpPr>
              <a:spLocks/>
            </p:cNvSpPr>
            <p:nvPr userDrawn="1"/>
          </p:nvSpPr>
          <p:spPr bwMode="auto">
            <a:xfrm>
              <a:off x="9609138" y="4214813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3 w 8"/>
                <a:gd name="T3" fmla="*/ 7 h 7"/>
                <a:gd name="T4" fmla="*/ 0 w 8"/>
                <a:gd name="T5" fmla="*/ 2 h 7"/>
                <a:gd name="T6" fmla="*/ 5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3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1843"/>
            <p:cNvSpPr>
              <a:spLocks/>
            </p:cNvSpPr>
            <p:nvPr userDrawn="1"/>
          </p:nvSpPr>
          <p:spPr bwMode="auto">
            <a:xfrm>
              <a:off x="9558338" y="4210050"/>
              <a:ext cx="66675" cy="38100"/>
            </a:xfrm>
            <a:custGeom>
              <a:avLst/>
              <a:gdLst>
                <a:gd name="T0" fmla="*/ 1 w 42"/>
                <a:gd name="T1" fmla="*/ 24 h 24"/>
                <a:gd name="T2" fmla="*/ 42 w 42"/>
                <a:gd name="T3" fmla="*/ 1 h 24"/>
                <a:gd name="T4" fmla="*/ 41 w 42"/>
                <a:gd name="T5" fmla="*/ 0 h 24"/>
                <a:gd name="T6" fmla="*/ 0 w 42"/>
                <a:gd name="T7" fmla="*/ 23 h 24"/>
                <a:gd name="T8" fmla="*/ 1 w 42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4">
                  <a:moveTo>
                    <a:pt x="1" y="24"/>
                  </a:moveTo>
                  <a:lnTo>
                    <a:pt x="42" y="1"/>
                  </a:lnTo>
                  <a:lnTo>
                    <a:pt x="41" y="0"/>
                  </a:lnTo>
                  <a:lnTo>
                    <a:pt x="0" y="23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1844"/>
            <p:cNvSpPr>
              <a:spLocks/>
            </p:cNvSpPr>
            <p:nvPr userDrawn="1"/>
          </p:nvSpPr>
          <p:spPr bwMode="auto">
            <a:xfrm>
              <a:off x="9558338" y="4210050"/>
              <a:ext cx="66675" cy="38100"/>
            </a:xfrm>
            <a:custGeom>
              <a:avLst/>
              <a:gdLst>
                <a:gd name="T0" fmla="*/ 1 w 42"/>
                <a:gd name="T1" fmla="*/ 24 h 24"/>
                <a:gd name="T2" fmla="*/ 42 w 42"/>
                <a:gd name="T3" fmla="*/ 1 h 24"/>
                <a:gd name="T4" fmla="*/ 41 w 42"/>
                <a:gd name="T5" fmla="*/ 0 h 24"/>
                <a:gd name="T6" fmla="*/ 0 w 42"/>
                <a:gd name="T7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4">
                  <a:moveTo>
                    <a:pt x="1" y="24"/>
                  </a:moveTo>
                  <a:lnTo>
                    <a:pt x="42" y="1"/>
                  </a:lnTo>
                  <a:lnTo>
                    <a:pt x="41" y="0"/>
                  </a:lnTo>
                  <a:lnTo>
                    <a:pt x="0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1845"/>
            <p:cNvSpPr>
              <a:spLocks/>
            </p:cNvSpPr>
            <p:nvPr userDrawn="1"/>
          </p:nvSpPr>
          <p:spPr bwMode="auto">
            <a:xfrm>
              <a:off x="8736013" y="4797425"/>
              <a:ext cx="273050" cy="273050"/>
            </a:xfrm>
            <a:custGeom>
              <a:avLst/>
              <a:gdLst>
                <a:gd name="T0" fmla="*/ 172 w 172"/>
                <a:gd name="T1" fmla="*/ 86 h 172"/>
                <a:gd name="T2" fmla="*/ 87 w 172"/>
                <a:gd name="T3" fmla="*/ 172 h 172"/>
                <a:gd name="T4" fmla="*/ 86 w 172"/>
                <a:gd name="T5" fmla="*/ 172 h 172"/>
                <a:gd name="T6" fmla="*/ 0 w 172"/>
                <a:gd name="T7" fmla="*/ 86 h 172"/>
                <a:gd name="T8" fmla="*/ 32 w 172"/>
                <a:gd name="T9" fmla="*/ 19 h 172"/>
                <a:gd name="T10" fmla="*/ 68 w 172"/>
                <a:gd name="T11" fmla="*/ 2 h 172"/>
                <a:gd name="T12" fmla="*/ 86 w 172"/>
                <a:gd name="T13" fmla="*/ 0 h 172"/>
                <a:gd name="T14" fmla="*/ 87 w 172"/>
                <a:gd name="T15" fmla="*/ 0 h 172"/>
                <a:gd name="T16" fmla="*/ 105 w 172"/>
                <a:gd name="T17" fmla="*/ 2 h 172"/>
                <a:gd name="T18" fmla="*/ 141 w 172"/>
                <a:gd name="T19" fmla="*/ 19 h 172"/>
                <a:gd name="T20" fmla="*/ 172 w 172"/>
                <a:gd name="T21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cubicBezTo>
                    <a:pt x="172" y="133"/>
                    <a:pt x="134" y="172"/>
                    <a:pt x="87" y="172"/>
                  </a:cubicBezTo>
                  <a:cubicBezTo>
                    <a:pt x="86" y="172"/>
                    <a:pt x="86" y="172"/>
                    <a:pt x="86" y="172"/>
                  </a:cubicBezTo>
                  <a:cubicBezTo>
                    <a:pt x="39" y="172"/>
                    <a:pt x="0" y="133"/>
                    <a:pt x="0" y="86"/>
                  </a:cubicBezTo>
                  <a:cubicBezTo>
                    <a:pt x="0" y="59"/>
                    <a:pt x="12" y="35"/>
                    <a:pt x="32" y="19"/>
                  </a:cubicBezTo>
                  <a:cubicBezTo>
                    <a:pt x="42" y="11"/>
                    <a:pt x="54" y="5"/>
                    <a:pt x="68" y="2"/>
                  </a:cubicBezTo>
                  <a:cubicBezTo>
                    <a:pt x="74" y="0"/>
                    <a:pt x="80" y="0"/>
                    <a:pt x="86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3" y="0"/>
                    <a:pt x="99" y="0"/>
                    <a:pt x="105" y="2"/>
                  </a:cubicBezTo>
                  <a:cubicBezTo>
                    <a:pt x="118" y="5"/>
                    <a:pt x="131" y="11"/>
                    <a:pt x="141" y="19"/>
                  </a:cubicBezTo>
                  <a:cubicBezTo>
                    <a:pt x="160" y="35"/>
                    <a:pt x="172" y="59"/>
                    <a:pt x="172" y="86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1846"/>
            <p:cNvSpPr>
              <a:spLocks/>
            </p:cNvSpPr>
            <p:nvPr userDrawn="1"/>
          </p:nvSpPr>
          <p:spPr bwMode="auto">
            <a:xfrm>
              <a:off x="8791576" y="4645025"/>
              <a:ext cx="161925" cy="160338"/>
            </a:xfrm>
            <a:custGeom>
              <a:avLst/>
              <a:gdLst>
                <a:gd name="T0" fmla="*/ 102 w 102"/>
                <a:gd name="T1" fmla="*/ 50 h 101"/>
                <a:gd name="T2" fmla="*/ 87 w 102"/>
                <a:gd name="T3" fmla="*/ 86 h 101"/>
                <a:gd name="T4" fmla="*/ 70 w 102"/>
                <a:gd name="T5" fmla="*/ 98 h 101"/>
                <a:gd name="T6" fmla="*/ 52 w 102"/>
                <a:gd name="T7" fmla="*/ 101 h 101"/>
                <a:gd name="T8" fmla="*/ 51 w 102"/>
                <a:gd name="T9" fmla="*/ 101 h 101"/>
                <a:gd name="T10" fmla="*/ 33 w 102"/>
                <a:gd name="T11" fmla="*/ 98 h 101"/>
                <a:gd name="T12" fmla="*/ 15 w 102"/>
                <a:gd name="T13" fmla="*/ 86 h 101"/>
                <a:gd name="T14" fmla="*/ 0 w 102"/>
                <a:gd name="T15" fmla="*/ 50 h 101"/>
                <a:gd name="T16" fmla="*/ 23 w 102"/>
                <a:gd name="T17" fmla="*/ 8 h 101"/>
                <a:gd name="T18" fmla="*/ 51 w 102"/>
                <a:gd name="T19" fmla="*/ 0 h 101"/>
                <a:gd name="T20" fmla="*/ 52 w 102"/>
                <a:gd name="T21" fmla="*/ 0 h 101"/>
                <a:gd name="T22" fmla="*/ 79 w 102"/>
                <a:gd name="T23" fmla="*/ 8 h 101"/>
                <a:gd name="T24" fmla="*/ 102 w 102"/>
                <a:gd name="T25" fmla="*/ 5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01">
                  <a:moveTo>
                    <a:pt x="102" y="50"/>
                  </a:moveTo>
                  <a:cubicBezTo>
                    <a:pt x="102" y="65"/>
                    <a:pt x="96" y="77"/>
                    <a:pt x="87" y="86"/>
                  </a:cubicBezTo>
                  <a:cubicBezTo>
                    <a:pt x="82" y="91"/>
                    <a:pt x="76" y="95"/>
                    <a:pt x="70" y="98"/>
                  </a:cubicBezTo>
                  <a:cubicBezTo>
                    <a:pt x="64" y="100"/>
                    <a:pt x="58" y="101"/>
                    <a:pt x="52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45" y="101"/>
                    <a:pt x="38" y="100"/>
                    <a:pt x="33" y="98"/>
                  </a:cubicBezTo>
                  <a:cubicBezTo>
                    <a:pt x="26" y="95"/>
                    <a:pt x="20" y="91"/>
                    <a:pt x="15" y="86"/>
                  </a:cubicBezTo>
                  <a:cubicBezTo>
                    <a:pt x="6" y="77"/>
                    <a:pt x="0" y="65"/>
                    <a:pt x="0" y="50"/>
                  </a:cubicBezTo>
                  <a:cubicBezTo>
                    <a:pt x="0" y="33"/>
                    <a:pt x="10" y="17"/>
                    <a:pt x="23" y="8"/>
                  </a:cubicBezTo>
                  <a:cubicBezTo>
                    <a:pt x="31" y="3"/>
                    <a:pt x="41" y="0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2" y="0"/>
                    <a:pt x="71" y="3"/>
                    <a:pt x="79" y="8"/>
                  </a:cubicBezTo>
                  <a:cubicBezTo>
                    <a:pt x="93" y="17"/>
                    <a:pt x="102" y="33"/>
                    <a:pt x="102" y="5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Rectangle 1847"/>
            <p:cNvSpPr>
              <a:spLocks noChangeArrowheads="1"/>
            </p:cNvSpPr>
            <p:nvPr userDrawn="1"/>
          </p:nvSpPr>
          <p:spPr bwMode="auto">
            <a:xfrm>
              <a:off x="8807451" y="4630738"/>
              <a:ext cx="130175" cy="26988"/>
            </a:xfrm>
            <a:prstGeom prst="rect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Rectangle 1848"/>
            <p:cNvSpPr>
              <a:spLocks noChangeArrowheads="1"/>
            </p:cNvSpPr>
            <p:nvPr userDrawn="1"/>
          </p:nvSpPr>
          <p:spPr bwMode="auto">
            <a:xfrm>
              <a:off x="8807451" y="4630738"/>
              <a:ext cx="130175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Rectangle 1849"/>
            <p:cNvSpPr>
              <a:spLocks noChangeArrowheads="1"/>
            </p:cNvSpPr>
            <p:nvPr userDrawn="1"/>
          </p:nvSpPr>
          <p:spPr bwMode="auto">
            <a:xfrm>
              <a:off x="8831263" y="4529138"/>
              <a:ext cx="82550" cy="101600"/>
            </a:xfrm>
            <a:prstGeom prst="rect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Rectangle 1850"/>
            <p:cNvSpPr>
              <a:spLocks noChangeArrowheads="1"/>
            </p:cNvSpPr>
            <p:nvPr userDrawn="1"/>
          </p:nvSpPr>
          <p:spPr bwMode="auto">
            <a:xfrm>
              <a:off x="8831263" y="4529138"/>
              <a:ext cx="82550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Oval 1851"/>
            <p:cNvSpPr>
              <a:spLocks noChangeArrowheads="1"/>
            </p:cNvSpPr>
            <p:nvPr userDrawn="1"/>
          </p:nvSpPr>
          <p:spPr bwMode="auto">
            <a:xfrm>
              <a:off x="8828088" y="470217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Oval 1852"/>
            <p:cNvSpPr>
              <a:spLocks noChangeArrowheads="1"/>
            </p:cNvSpPr>
            <p:nvPr userDrawn="1"/>
          </p:nvSpPr>
          <p:spPr bwMode="auto">
            <a:xfrm>
              <a:off x="8893176" y="4702175"/>
              <a:ext cx="23813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1853"/>
            <p:cNvSpPr>
              <a:spLocks/>
            </p:cNvSpPr>
            <p:nvPr userDrawn="1"/>
          </p:nvSpPr>
          <p:spPr bwMode="auto">
            <a:xfrm>
              <a:off x="8807451" y="4711700"/>
              <a:ext cx="80963" cy="34925"/>
            </a:xfrm>
            <a:custGeom>
              <a:avLst/>
              <a:gdLst>
                <a:gd name="T0" fmla="*/ 39 w 51"/>
                <a:gd name="T1" fmla="*/ 21 h 22"/>
                <a:gd name="T2" fmla="*/ 0 w 51"/>
                <a:gd name="T3" fmla="*/ 11 h 22"/>
                <a:gd name="T4" fmla="*/ 39 w 51"/>
                <a:gd name="T5" fmla="*/ 2 h 22"/>
                <a:gd name="T6" fmla="*/ 51 w 51"/>
                <a:gd name="T7" fmla="*/ 11 h 22"/>
                <a:gd name="T8" fmla="*/ 39 w 51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2">
                  <a:moveTo>
                    <a:pt x="39" y="2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5" y="0"/>
                    <a:pt x="51" y="5"/>
                    <a:pt x="51" y="11"/>
                  </a:cubicBezTo>
                  <a:cubicBezTo>
                    <a:pt x="51" y="17"/>
                    <a:pt x="45" y="22"/>
                    <a:pt x="39" y="21"/>
                  </a:cubicBezTo>
                </a:path>
              </a:pathLst>
            </a:custGeom>
            <a:solidFill>
              <a:srgbClr val="D27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Oval 1854"/>
            <p:cNvSpPr>
              <a:spLocks noChangeArrowheads="1"/>
            </p:cNvSpPr>
            <p:nvPr userDrawn="1"/>
          </p:nvSpPr>
          <p:spPr bwMode="auto">
            <a:xfrm>
              <a:off x="8924926" y="4745038"/>
              <a:ext cx="7938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Oval 1855"/>
            <p:cNvSpPr>
              <a:spLocks noChangeArrowheads="1"/>
            </p:cNvSpPr>
            <p:nvPr userDrawn="1"/>
          </p:nvSpPr>
          <p:spPr bwMode="auto">
            <a:xfrm>
              <a:off x="8899526" y="4757738"/>
              <a:ext cx="7938" cy="95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Oval 1856"/>
            <p:cNvSpPr>
              <a:spLocks noChangeArrowheads="1"/>
            </p:cNvSpPr>
            <p:nvPr userDrawn="1"/>
          </p:nvSpPr>
          <p:spPr bwMode="auto">
            <a:xfrm>
              <a:off x="8812213" y="4745038"/>
              <a:ext cx="9525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Oval 1857"/>
            <p:cNvSpPr>
              <a:spLocks noChangeArrowheads="1"/>
            </p:cNvSpPr>
            <p:nvPr userDrawn="1"/>
          </p:nvSpPr>
          <p:spPr bwMode="auto">
            <a:xfrm>
              <a:off x="8837613" y="4757738"/>
              <a:ext cx="9525" cy="95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Oval 1858"/>
            <p:cNvSpPr>
              <a:spLocks noChangeArrowheads="1"/>
            </p:cNvSpPr>
            <p:nvPr userDrawn="1"/>
          </p:nvSpPr>
          <p:spPr bwMode="auto">
            <a:xfrm>
              <a:off x="8869363" y="4767263"/>
              <a:ext cx="9525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Oval 1859"/>
            <p:cNvSpPr>
              <a:spLocks noChangeArrowheads="1"/>
            </p:cNvSpPr>
            <p:nvPr userDrawn="1"/>
          </p:nvSpPr>
          <p:spPr bwMode="auto">
            <a:xfrm>
              <a:off x="8861426" y="484822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Oval 1860"/>
            <p:cNvSpPr>
              <a:spLocks noChangeArrowheads="1"/>
            </p:cNvSpPr>
            <p:nvPr userDrawn="1"/>
          </p:nvSpPr>
          <p:spPr bwMode="auto">
            <a:xfrm>
              <a:off x="8861426" y="489267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Rectangle 1861"/>
            <p:cNvSpPr>
              <a:spLocks noChangeArrowheads="1"/>
            </p:cNvSpPr>
            <p:nvPr userDrawn="1"/>
          </p:nvSpPr>
          <p:spPr bwMode="auto">
            <a:xfrm>
              <a:off x="8786813" y="4781550"/>
              <a:ext cx="173038" cy="47625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Rectangle 1862"/>
            <p:cNvSpPr>
              <a:spLocks noChangeArrowheads="1"/>
            </p:cNvSpPr>
            <p:nvPr userDrawn="1"/>
          </p:nvSpPr>
          <p:spPr bwMode="auto">
            <a:xfrm>
              <a:off x="8786813" y="4781550"/>
              <a:ext cx="173038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Rectangle 1863"/>
            <p:cNvSpPr>
              <a:spLocks noChangeArrowheads="1"/>
            </p:cNvSpPr>
            <p:nvPr userDrawn="1"/>
          </p:nvSpPr>
          <p:spPr bwMode="auto">
            <a:xfrm>
              <a:off x="8874126" y="4827588"/>
              <a:ext cx="134938" cy="242888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1864"/>
            <p:cNvSpPr>
              <a:spLocks noEditPoints="1"/>
            </p:cNvSpPr>
            <p:nvPr userDrawn="1"/>
          </p:nvSpPr>
          <p:spPr bwMode="auto">
            <a:xfrm>
              <a:off x="8874126" y="4657725"/>
              <a:ext cx="79375" cy="123825"/>
            </a:xfrm>
            <a:custGeom>
              <a:avLst/>
              <a:gdLst>
                <a:gd name="T0" fmla="*/ 19 w 50"/>
                <a:gd name="T1" fmla="*/ 69 h 78"/>
                <a:gd name="T2" fmla="*/ 16 w 50"/>
                <a:gd name="T3" fmla="*/ 66 h 78"/>
                <a:gd name="T4" fmla="*/ 19 w 50"/>
                <a:gd name="T5" fmla="*/ 63 h 78"/>
                <a:gd name="T6" fmla="*/ 21 w 50"/>
                <a:gd name="T7" fmla="*/ 66 h 78"/>
                <a:gd name="T8" fmla="*/ 19 w 50"/>
                <a:gd name="T9" fmla="*/ 69 h 78"/>
                <a:gd name="T10" fmla="*/ 35 w 50"/>
                <a:gd name="T11" fmla="*/ 60 h 78"/>
                <a:gd name="T12" fmla="*/ 32 w 50"/>
                <a:gd name="T13" fmla="*/ 58 h 78"/>
                <a:gd name="T14" fmla="*/ 35 w 50"/>
                <a:gd name="T15" fmla="*/ 55 h 78"/>
                <a:gd name="T16" fmla="*/ 37 w 50"/>
                <a:gd name="T17" fmla="*/ 58 h 78"/>
                <a:gd name="T18" fmla="*/ 35 w 50"/>
                <a:gd name="T19" fmla="*/ 60 h 78"/>
                <a:gd name="T20" fmla="*/ 19 w 50"/>
                <a:gd name="T21" fmla="*/ 42 h 78"/>
                <a:gd name="T22" fmla="*/ 12 w 50"/>
                <a:gd name="T23" fmla="*/ 35 h 78"/>
                <a:gd name="T24" fmla="*/ 19 w 50"/>
                <a:gd name="T25" fmla="*/ 28 h 78"/>
                <a:gd name="T26" fmla="*/ 27 w 50"/>
                <a:gd name="T27" fmla="*/ 35 h 78"/>
                <a:gd name="T28" fmla="*/ 19 w 50"/>
                <a:gd name="T29" fmla="*/ 42 h 78"/>
                <a:gd name="T30" fmla="*/ 27 w 50"/>
                <a:gd name="T31" fmla="*/ 0 h 78"/>
                <a:gd name="T32" fmla="*/ 0 w 50"/>
                <a:gd name="T33" fmla="*/ 0 h 78"/>
                <a:gd name="T34" fmla="*/ 0 w 50"/>
                <a:gd name="T35" fmla="*/ 35 h 78"/>
                <a:gd name="T36" fmla="*/ 9 w 50"/>
                <a:gd name="T37" fmla="*/ 45 h 78"/>
                <a:gd name="T38" fmla="*/ 0 w 50"/>
                <a:gd name="T39" fmla="*/ 55 h 78"/>
                <a:gd name="T40" fmla="*/ 0 w 50"/>
                <a:gd name="T41" fmla="*/ 69 h 78"/>
                <a:gd name="T42" fmla="*/ 3 w 50"/>
                <a:gd name="T43" fmla="*/ 71 h 78"/>
                <a:gd name="T44" fmla="*/ 0 w 50"/>
                <a:gd name="T45" fmla="*/ 74 h 78"/>
                <a:gd name="T46" fmla="*/ 0 w 50"/>
                <a:gd name="T47" fmla="*/ 78 h 78"/>
                <a:gd name="T48" fmla="*/ 35 w 50"/>
                <a:gd name="T49" fmla="*/ 78 h 78"/>
                <a:gd name="T50" fmla="*/ 35 w 50"/>
                <a:gd name="T51" fmla="*/ 78 h 78"/>
                <a:gd name="T52" fmla="*/ 50 w 50"/>
                <a:gd name="T53" fmla="*/ 42 h 78"/>
                <a:gd name="T54" fmla="*/ 27 w 50"/>
                <a:gd name="T55" fmla="*/ 0 h 78"/>
                <a:gd name="T56" fmla="*/ 27 w 50"/>
                <a:gd name="T5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78">
                  <a:moveTo>
                    <a:pt x="19" y="69"/>
                  </a:moveTo>
                  <a:cubicBezTo>
                    <a:pt x="17" y="69"/>
                    <a:pt x="16" y="67"/>
                    <a:pt x="16" y="66"/>
                  </a:cubicBezTo>
                  <a:cubicBezTo>
                    <a:pt x="16" y="64"/>
                    <a:pt x="17" y="63"/>
                    <a:pt x="19" y="63"/>
                  </a:cubicBezTo>
                  <a:cubicBezTo>
                    <a:pt x="20" y="63"/>
                    <a:pt x="21" y="64"/>
                    <a:pt x="21" y="66"/>
                  </a:cubicBezTo>
                  <a:cubicBezTo>
                    <a:pt x="21" y="67"/>
                    <a:pt x="20" y="69"/>
                    <a:pt x="19" y="69"/>
                  </a:cubicBezTo>
                  <a:moveTo>
                    <a:pt x="35" y="60"/>
                  </a:moveTo>
                  <a:cubicBezTo>
                    <a:pt x="33" y="60"/>
                    <a:pt x="32" y="59"/>
                    <a:pt x="32" y="58"/>
                  </a:cubicBezTo>
                  <a:cubicBezTo>
                    <a:pt x="32" y="56"/>
                    <a:pt x="33" y="55"/>
                    <a:pt x="35" y="55"/>
                  </a:cubicBezTo>
                  <a:cubicBezTo>
                    <a:pt x="36" y="55"/>
                    <a:pt x="37" y="56"/>
                    <a:pt x="37" y="58"/>
                  </a:cubicBezTo>
                  <a:cubicBezTo>
                    <a:pt x="37" y="59"/>
                    <a:pt x="36" y="60"/>
                    <a:pt x="35" y="60"/>
                  </a:cubicBezTo>
                  <a:moveTo>
                    <a:pt x="19" y="42"/>
                  </a:moveTo>
                  <a:cubicBezTo>
                    <a:pt x="16" y="42"/>
                    <a:pt x="12" y="39"/>
                    <a:pt x="12" y="35"/>
                  </a:cubicBezTo>
                  <a:cubicBezTo>
                    <a:pt x="12" y="31"/>
                    <a:pt x="16" y="28"/>
                    <a:pt x="19" y="28"/>
                  </a:cubicBezTo>
                  <a:cubicBezTo>
                    <a:pt x="23" y="28"/>
                    <a:pt x="27" y="31"/>
                    <a:pt x="27" y="35"/>
                  </a:cubicBezTo>
                  <a:cubicBezTo>
                    <a:pt x="27" y="39"/>
                    <a:pt x="23" y="42"/>
                    <a:pt x="19" y="42"/>
                  </a:cubicBezTo>
                  <a:moveTo>
                    <a:pt x="2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36"/>
                    <a:pt x="9" y="40"/>
                    <a:pt x="9" y="45"/>
                  </a:cubicBezTo>
                  <a:cubicBezTo>
                    <a:pt x="9" y="50"/>
                    <a:pt x="5" y="54"/>
                    <a:pt x="0" y="55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69"/>
                    <a:pt x="3" y="70"/>
                    <a:pt x="3" y="71"/>
                  </a:cubicBezTo>
                  <a:cubicBezTo>
                    <a:pt x="3" y="73"/>
                    <a:pt x="1" y="74"/>
                    <a:pt x="0" y="74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44" y="69"/>
                    <a:pt x="50" y="57"/>
                    <a:pt x="50" y="42"/>
                  </a:cubicBezTo>
                  <a:cubicBezTo>
                    <a:pt x="50" y="25"/>
                    <a:pt x="41" y="9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1865"/>
            <p:cNvSpPr>
              <a:spLocks/>
            </p:cNvSpPr>
            <p:nvPr userDrawn="1"/>
          </p:nvSpPr>
          <p:spPr bwMode="auto">
            <a:xfrm>
              <a:off x="8874126" y="4630738"/>
              <a:ext cx="63500" cy="26988"/>
            </a:xfrm>
            <a:custGeom>
              <a:avLst/>
              <a:gdLst>
                <a:gd name="T0" fmla="*/ 40 w 40"/>
                <a:gd name="T1" fmla="*/ 0 h 17"/>
                <a:gd name="T2" fmla="*/ 0 w 40"/>
                <a:gd name="T3" fmla="*/ 0 h 17"/>
                <a:gd name="T4" fmla="*/ 0 w 40"/>
                <a:gd name="T5" fmla="*/ 17 h 17"/>
                <a:gd name="T6" fmla="*/ 27 w 40"/>
                <a:gd name="T7" fmla="*/ 17 h 17"/>
                <a:gd name="T8" fmla="*/ 27 w 40"/>
                <a:gd name="T9" fmla="*/ 17 h 17"/>
                <a:gd name="T10" fmla="*/ 40 w 40"/>
                <a:gd name="T11" fmla="*/ 17 h 17"/>
                <a:gd name="T12" fmla="*/ 40 w 4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7">
                  <a:moveTo>
                    <a:pt x="4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40" y="17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1866"/>
            <p:cNvSpPr>
              <a:spLocks/>
            </p:cNvSpPr>
            <p:nvPr userDrawn="1"/>
          </p:nvSpPr>
          <p:spPr bwMode="auto">
            <a:xfrm>
              <a:off x="8874126" y="4630738"/>
              <a:ext cx="63500" cy="26988"/>
            </a:xfrm>
            <a:custGeom>
              <a:avLst/>
              <a:gdLst>
                <a:gd name="T0" fmla="*/ 40 w 40"/>
                <a:gd name="T1" fmla="*/ 0 h 17"/>
                <a:gd name="T2" fmla="*/ 0 w 40"/>
                <a:gd name="T3" fmla="*/ 0 h 17"/>
                <a:gd name="T4" fmla="*/ 0 w 40"/>
                <a:gd name="T5" fmla="*/ 17 h 17"/>
                <a:gd name="T6" fmla="*/ 27 w 40"/>
                <a:gd name="T7" fmla="*/ 17 h 17"/>
                <a:gd name="T8" fmla="*/ 27 w 40"/>
                <a:gd name="T9" fmla="*/ 17 h 17"/>
                <a:gd name="T10" fmla="*/ 40 w 40"/>
                <a:gd name="T11" fmla="*/ 17 h 17"/>
                <a:gd name="T12" fmla="*/ 40 w 4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7">
                  <a:moveTo>
                    <a:pt x="4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40" y="17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Rectangle 1867"/>
            <p:cNvSpPr>
              <a:spLocks noChangeArrowheads="1"/>
            </p:cNvSpPr>
            <p:nvPr userDrawn="1"/>
          </p:nvSpPr>
          <p:spPr bwMode="auto">
            <a:xfrm>
              <a:off x="8874126" y="4529138"/>
              <a:ext cx="39688" cy="101600"/>
            </a:xfrm>
            <a:prstGeom prst="rect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Rectangle 1868"/>
            <p:cNvSpPr>
              <a:spLocks noChangeArrowheads="1"/>
            </p:cNvSpPr>
            <p:nvPr userDrawn="1"/>
          </p:nvSpPr>
          <p:spPr bwMode="auto">
            <a:xfrm>
              <a:off x="8874126" y="4529138"/>
              <a:ext cx="39688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Oval 1869"/>
            <p:cNvSpPr>
              <a:spLocks noChangeArrowheads="1"/>
            </p:cNvSpPr>
            <p:nvPr userDrawn="1"/>
          </p:nvSpPr>
          <p:spPr bwMode="auto">
            <a:xfrm>
              <a:off x="8893176" y="4702175"/>
              <a:ext cx="23813" cy="22225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1870"/>
            <p:cNvSpPr>
              <a:spLocks/>
            </p:cNvSpPr>
            <p:nvPr userDrawn="1"/>
          </p:nvSpPr>
          <p:spPr bwMode="auto">
            <a:xfrm>
              <a:off x="8874126" y="4713288"/>
              <a:ext cx="14288" cy="31750"/>
            </a:xfrm>
            <a:custGeom>
              <a:avLst/>
              <a:gdLst>
                <a:gd name="T0" fmla="*/ 0 w 9"/>
                <a:gd name="T1" fmla="*/ 0 h 20"/>
                <a:gd name="T2" fmla="*/ 0 w 9"/>
                <a:gd name="T3" fmla="*/ 20 h 20"/>
                <a:gd name="T4" fmla="*/ 9 w 9"/>
                <a:gd name="T5" fmla="*/ 10 h 20"/>
                <a:gd name="T6" fmla="*/ 0 w 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19"/>
                    <a:pt x="9" y="15"/>
                    <a:pt x="9" y="10"/>
                  </a:cubicBezTo>
                  <a:cubicBezTo>
                    <a:pt x="9" y="5"/>
                    <a:pt x="5" y="1"/>
                    <a:pt x="0" y="0"/>
                  </a:cubicBezTo>
                </a:path>
              </a:pathLst>
            </a:custGeom>
            <a:solidFill>
              <a:srgbClr val="A85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Oval 1871"/>
            <p:cNvSpPr>
              <a:spLocks noChangeArrowheads="1"/>
            </p:cNvSpPr>
            <p:nvPr userDrawn="1"/>
          </p:nvSpPr>
          <p:spPr bwMode="auto">
            <a:xfrm>
              <a:off x="8924926" y="4745038"/>
              <a:ext cx="7938" cy="7938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Oval 1872"/>
            <p:cNvSpPr>
              <a:spLocks noChangeArrowheads="1"/>
            </p:cNvSpPr>
            <p:nvPr userDrawn="1"/>
          </p:nvSpPr>
          <p:spPr bwMode="auto">
            <a:xfrm>
              <a:off x="8899526" y="4757738"/>
              <a:ext cx="7938" cy="9525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1873"/>
            <p:cNvSpPr>
              <a:spLocks/>
            </p:cNvSpPr>
            <p:nvPr userDrawn="1"/>
          </p:nvSpPr>
          <p:spPr bwMode="auto">
            <a:xfrm>
              <a:off x="8874126" y="4767263"/>
              <a:ext cx="4763" cy="7938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5 h 5"/>
                <a:gd name="T4" fmla="*/ 3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3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1874"/>
            <p:cNvSpPr>
              <a:spLocks/>
            </p:cNvSpPr>
            <p:nvPr userDrawn="1"/>
          </p:nvSpPr>
          <p:spPr bwMode="auto">
            <a:xfrm>
              <a:off x="8874126" y="4848225"/>
              <a:ext cx="9525" cy="22225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14 h 14"/>
                <a:gd name="T4" fmla="*/ 6 w 6"/>
                <a:gd name="T5" fmla="*/ 7 h 14"/>
                <a:gd name="T6" fmla="*/ 0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" y="13"/>
                    <a:pt x="6" y="10"/>
                    <a:pt x="6" y="7"/>
                  </a:cubicBezTo>
                  <a:cubicBezTo>
                    <a:pt x="6" y="3"/>
                    <a:pt x="4" y="0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1875"/>
            <p:cNvSpPr>
              <a:spLocks/>
            </p:cNvSpPr>
            <p:nvPr userDrawn="1"/>
          </p:nvSpPr>
          <p:spPr bwMode="auto">
            <a:xfrm>
              <a:off x="8874126" y="4892675"/>
              <a:ext cx="9525" cy="22225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14 h 14"/>
                <a:gd name="T4" fmla="*/ 6 w 6"/>
                <a:gd name="T5" fmla="*/ 7 h 14"/>
                <a:gd name="T6" fmla="*/ 0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" y="14"/>
                    <a:pt x="6" y="11"/>
                    <a:pt x="6" y="7"/>
                  </a:cubicBezTo>
                  <a:cubicBezTo>
                    <a:pt x="6" y="4"/>
                    <a:pt x="4" y="1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1876"/>
            <p:cNvSpPr>
              <a:spLocks/>
            </p:cNvSpPr>
            <p:nvPr userDrawn="1"/>
          </p:nvSpPr>
          <p:spPr bwMode="auto">
            <a:xfrm>
              <a:off x="8874126" y="4781550"/>
              <a:ext cx="85725" cy="47625"/>
            </a:xfrm>
            <a:custGeom>
              <a:avLst/>
              <a:gdLst>
                <a:gd name="T0" fmla="*/ 54 w 54"/>
                <a:gd name="T1" fmla="*/ 0 h 30"/>
                <a:gd name="T2" fmla="*/ 35 w 54"/>
                <a:gd name="T3" fmla="*/ 0 h 30"/>
                <a:gd name="T4" fmla="*/ 0 w 54"/>
                <a:gd name="T5" fmla="*/ 0 h 30"/>
                <a:gd name="T6" fmla="*/ 0 w 54"/>
                <a:gd name="T7" fmla="*/ 30 h 30"/>
                <a:gd name="T8" fmla="*/ 54 w 54"/>
                <a:gd name="T9" fmla="*/ 30 h 30"/>
                <a:gd name="T10" fmla="*/ 54 w 54"/>
                <a:gd name="T11" fmla="*/ 29 h 30"/>
                <a:gd name="T12" fmla="*/ 54 w 54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0">
                  <a:moveTo>
                    <a:pt x="54" y="0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4" y="30"/>
                  </a:lnTo>
                  <a:lnTo>
                    <a:pt x="54" y="2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7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1877"/>
            <p:cNvSpPr>
              <a:spLocks/>
            </p:cNvSpPr>
            <p:nvPr userDrawn="1"/>
          </p:nvSpPr>
          <p:spPr bwMode="auto">
            <a:xfrm>
              <a:off x="8874126" y="4781550"/>
              <a:ext cx="85725" cy="47625"/>
            </a:xfrm>
            <a:custGeom>
              <a:avLst/>
              <a:gdLst>
                <a:gd name="T0" fmla="*/ 54 w 54"/>
                <a:gd name="T1" fmla="*/ 0 h 30"/>
                <a:gd name="T2" fmla="*/ 35 w 54"/>
                <a:gd name="T3" fmla="*/ 0 h 30"/>
                <a:gd name="T4" fmla="*/ 0 w 54"/>
                <a:gd name="T5" fmla="*/ 0 h 30"/>
                <a:gd name="T6" fmla="*/ 0 w 54"/>
                <a:gd name="T7" fmla="*/ 30 h 30"/>
                <a:gd name="T8" fmla="*/ 54 w 54"/>
                <a:gd name="T9" fmla="*/ 30 h 30"/>
                <a:gd name="T10" fmla="*/ 54 w 54"/>
                <a:gd name="T11" fmla="*/ 29 h 30"/>
                <a:gd name="T12" fmla="*/ 54 w 54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0">
                  <a:moveTo>
                    <a:pt x="54" y="0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4" y="30"/>
                  </a:lnTo>
                  <a:lnTo>
                    <a:pt x="54" y="29"/>
                  </a:lnTo>
                  <a:lnTo>
                    <a:pt x="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1878"/>
            <p:cNvSpPr>
              <a:spLocks/>
            </p:cNvSpPr>
            <p:nvPr userDrawn="1"/>
          </p:nvSpPr>
          <p:spPr bwMode="auto">
            <a:xfrm>
              <a:off x="10564813" y="4622800"/>
              <a:ext cx="412750" cy="298450"/>
            </a:xfrm>
            <a:custGeom>
              <a:avLst/>
              <a:gdLst>
                <a:gd name="T0" fmla="*/ 260 w 260"/>
                <a:gd name="T1" fmla="*/ 188 h 188"/>
                <a:gd name="T2" fmla="*/ 0 w 260"/>
                <a:gd name="T3" fmla="*/ 188 h 188"/>
                <a:gd name="T4" fmla="*/ 76 w 260"/>
                <a:gd name="T5" fmla="*/ 77 h 188"/>
                <a:gd name="T6" fmla="*/ 130 w 260"/>
                <a:gd name="T7" fmla="*/ 0 h 188"/>
                <a:gd name="T8" fmla="*/ 183 w 260"/>
                <a:gd name="T9" fmla="*/ 77 h 188"/>
                <a:gd name="T10" fmla="*/ 260 w 260"/>
                <a:gd name="T11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0" h="188">
                  <a:moveTo>
                    <a:pt x="260" y="188"/>
                  </a:moveTo>
                  <a:lnTo>
                    <a:pt x="0" y="188"/>
                  </a:lnTo>
                  <a:lnTo>
                    <a:pt x="76" y="77"/>
                  </a:lnTo>
                  <a:lnTo>
                    <a:pt x="130" y="0"/>
                  </a:lnTo>
                  <a:lnTo>
                    <a:pt x="183" y="77"/>
                  </a:lnTo>
                  <a:lnTo>
                    <a:pt x="260" y="188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1879"/>
            <p:cNvSpPr>
              <a:spLocks/>
            </p:cNvSpPr>
            <p:nvPr userDrawn="1"/>
          </p:nvSpPr>
          <p:spPr bwMode="auto">
            <a:xfrm>
              <a:off x="10564813" y="4622800"/>
              <a:ext cx="412750" cy="298450"/>
            </a:xfrm>
            <a:custGeom>
              <a:avLst/>
              <a:gdLst>
                <a:gd name="T0" fmla="*/ 260 w 260"/>
                <a:gd name="T1" fmla="*/ 188 h 188"/>
                <a:gd name="T2" fmla="*/ 0 w 260"/>
                <a:gd name="T3" fmla="*/ 188 h 188"/>
                <a:gd name="T4" fmla="*/ 76 w 260"/>
                <a:gd name="T5" fmla="*/ 77 h 188"/>
                <a:gd name="T6" fmla="*/ 130 w 260"/>
                <a:gd name="T7" fmla="*/ 0 h 188"/>
                <a:gd name="T8" fmla="*/ 183 w 260"/>
                <a:gd name="T9" fmla="*/ 77 h 188"/>
                <a:gd name="T10" fmla="*/ 260 w 260"/>
                <a:gd name="T11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0" h="188">
                  <a:moveTo>
                    <a:pt x="260" y="188"/>
                  </a:moveTo>
                  <a:lnTo>
                    <a:pt x="0" y="188"/>
                  </a:lnTo>
                  <a:lnTo>
                    <a:pt x="76" y="77"/>
                  </a:lnTo>
                  <a:lnTo>
                    <a:pt x="130" y="0"/>
                  </a:lnTo>
                  <a:lnTo>
                    <a:pt x="183" y="77"/>
                  </a:lnTo>
                  <a:lnTo>
                    <a:pt x="260" y="18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1880"/>
            <p:cNvSpPr>
              <a:spLocks/>
            </p:cNvSpPr>
            <p:nvPr userDrawn="1"/>
          </p:nvSpPr>
          <p:spPr bwMode="auto">
            <a:xfrm>
              <a:off x="10601326" y="4498975"/>
              <a:ext cx="339725" cy="246063"/>
            </a:xfrm>
            <a:custGeom>
              <a:avLst/>
              <a:gdLst>
                <a:gd name="T0" fmla="*/ 214 w 214"/>
                <a:gd name="T1" fmla="*/ 155 h 155"/>
                <a:gd name="T2" fmla="*/ 0 w 214"/>
                <a:gd name="T3" fmla="*/ 155 h 155"/>
                <a:gd name="T4" fmla="*/ 64 w 214"/>
                <a:gd name="T5" fmla="*/ 62 h 155"/>
                <a:gd name="T6" fmla="*/ 107 w 214"/>
                <a:gd name="T7" fmla="*/ 0 h 155"/>
                <a:gd name="T8" fmla="*/ 149 w 214"/>
                <a:gd name="T9" fmla="*/ 62 h 155"/>
                <a:gd name="T10" fmla="*/ 214 w 214"/>
                <a:gd name="T1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155">
                  <a:moveTo>
                    <a:pt x="214" y="155"/>
                  </a:moveTo>
                  <a:lnTo>
                    <a:pt x="0" y="155"/>
                  </a:lnTo>
                  <a:lnTo>
                    <a:pt x="64" y="62"/>
                  </a:lnTo>
                  <a:lnTo>
                    <a:pt x="107" y="0"/>
                  </a:lnTo>
                  <a:lnTo>
                    <a:pt x="149" y="62"/>
                  </a:lnTo>
                  <a:lnTo>
                    <a:pt x="214" y="155"/>
                  </a:lnTo>
                  <a:close/>
                </a:path>
              </a:pathLst>
            </a:custGeom>
            <a:solidFill>
              <a:srgbClr val="E6EE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1881"/>
            <p:cNvSpPr>
              <a:spLocks/>
            </p:cNvSpPr>
            <p:nvPr userDrawn="1"/>
          </p:nvSpPr>
          <p:spPr bwMode="auto">
            <a:xfrm>
              <a:off x="10601326" y="4498975"/>
              <a:ext cx="339725" cy="246063"/>
            </a:xfrm>
            <a:custGeom>
              <a:avLst/>
              <a:gdLst>
                <a:gd name="T0" fmla="*/ 214 w 214"/>
                <a:gd name="T1" fmla="*/ 155 h 155"/>
                <a:gd name="T2" fmla="*/ 0 w 214"/>
                <a:gd name="T3" fmla="*/ 155 h 155"/>
                <a:gd name="T4" fmla="*/ 64 w 214"/>
                <a:gd name="T5" fmla="*/ 62 h 155"/>
                <a:gd name="T6" fmla="*/ 107 w 214"/>
                <a:gd name="T7" fmla="*/ 0 h 155"/>
                <a:gd name="T8" fmla="*/ 149 w 214"/>
                <a:gd name="T9" fmla="*/ 62 h 155"/>
                <a:gd name="T10" fmla="*/ 214 w 214"/>
                <a:gd name="T1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155">
                  <a:moveTo>
                    <a:pt x="214" y="155"/>
                  </a:moveTo>
                  <a:lnTo>
                    <a:pt x="0" y="155"/>
                  </a:lnTo>
                  <a:lnTo>
                    <a:pt x="64" y="62"/>
                  </a:lnTo>
                  <a:lnTo>
                    <a:pt x="107" y="0"/>
                  </a:lnTo>
                  <a:lnTo>
                    <a:pt x="149" y="62"/>
                  </a:lnTo>
                  <a:lnTo>
                    <a:pt x="214" y="15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1882"/>
            <p:cNvSpPr>
              <a:spLocks/>
            </p:cNvSpPr>
            <p:nvPr userDrawn="1"/>
          </p:nvSpPr>
          <p:spPr bwMode="auto">
            <a:xfrm>
              <a:off x="10636251" y="4400550"/>
              <a:ext cx="269875" cy="196850"/>
            </a:xfrm>
            <a:custGeom>
              <a:avLst/>
              <a:gdLst>
                <a:gd name="T0" fmla="*/ 170 w 170"/>
                <a:gd name="T1" fmla="*/ 124 h 124"/>
                <a:gd name="T2" fmla="*/ 0 w 170"/>
                <a:gd name="T3" fmla="*/ 124 h 124"/>
                <a:gd name="T4" fmla="*/ 85 w 170"/>
                <a:gd name="T5" fmla="*/ 0 h 124"/>
                <a:gd name="T6" fmla="*/ 170 w 170"/>
                <a:gd name="T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124">
                  <a:moveTo>
                    <a:pt x="170" y="124"/>
                  </a:moveTo>
                  <a:lnTo>
                    <a:pt x="0" y="124"/>
                  </a:lnTo>
                  <a:lnTo>
                    <a:pt x="85" y="0"/>
                  </a:lnTo>
                  <a:lnTo>
                    <a:pt x="170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1883"/>
            <p:cNvSpPr>
              <a:spLocks/>
            </p:cNvSpPr>
            <p:nvPr userDrawn="1"/>
          </p:nvSpPr>
          <p:spPr bwMode="auto">
            <a:xfrm>
              <a:off x="10636251" y="4400550"/>
              <a:ext cx="269875" cy="196850"/>
            </a:xfrm>
            <a:custGeom>
              <a:avLst/>
              <a:gdLst>
                <a:gd name="T0" fmla="*/ 170 w 170"/>
                <a:gd name="T1" fmla="*/ 124 h 124"/>
                <a:gd name="T2" fmla="*/ 0 w 170"/>
                <a:gd name="T3" fmla="*/ 124 h 124"/>
                <a:gd name="T4" fmla="*/ 85 w 170"/>
                <a:gd name="T5" fmla="*/ 0 h 124"/>
                <a:gd name="T6" fmla="*/ 170 w 170"/>
                <a:gd name="T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124">
                  <a:moveTo>
                    <a:pt x="170" y="124"/>
                  </a:moveTo>
                  <a:lnTo>
                    <a:pt x="0" y="124"/>
                  </a:lnTo>
                  <a:lnTo>
                    <a:pt x="85" y="0"/>
                  </a:lnTo>
                  <a:lnTo>
                    <a:pt x="170" y="1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Rectangle 1884"/>
            <p:cNvSpPr>
              <a:spLocks noChangeArrowheads="1"/>
            </p:cNvSpPr>
            <p:nvPr userDrawn="1"/>
          </p:nvSpPr>
          <p:spPr bwMode="auto">
            <a:xfrm>
              <a:off x="10721976" y="4921250"/>
              <a:ext cx="98425" cy="141288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Rectangle 1885"/>
            <p:cNvSpPr>
              <a:spLocks noChangeArrowheads="1"/>
            </p:cNvSpPr>
            <p:nvPr userDrawn="1"/>
          </p:nvSpPr>
          <p:spPr bwMode="auto">
            <a:xfrm>
              <a:off x="10721976" y="4921250"/>
              <a:ext cx="98425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Line 1886"/>
            <p:cNvSpPr>
              <a:spLocks noChangeShapeType="1"/>
            </p:cNvSpPr>
            <p:nvPr userDrawn="1"/>
          </p:nvSpPr>
          <p:spPr bwMode="auto">
            <a:xfrm>
              <a:off x="10796588" y="44370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Line 1887"/>
            <p:cNvSpPr>
              <a:spLocks noChangeShapeType="1"/>
            </p:cNvSpPr>
            <p:nvPr userDrawn="1"/>
          </p:nvSpPr>
          <p:spPr bwMode="auto">
            <a:xfrm>
              <a:off x="10796588" y="44370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1888"/>
            <p:cNvSpPr>
              <a:spLocks/>
            </p:cNvSpPr>
            <p:nvPr userDrawn="1"/>
          </p:nvSpPr>
          <p:spPr bwMode="auto">
            <a:xfrm>
              <a:off x="10771188" y="4745038"/>
              <a:ext cx="206375" cy="176213"/>
            </a:xfrm>
            <a:custGeom>
              <a:avLst/>
              <a:gdLst>
                <a:gd name="T0" fmla="*/ 53 w 130"/>
                <a:gd name="T1" fmla="*/ 0 h 111"/>
                <a:gd name="T2" fmla="*/ 0 w 130"/>
                <a:gd name="T3" fmla="*/ 0 h 111"/>
                <a:gd name="T4" fmla="*/ 0 w 130"/>
                <a:gd name="T5" fmla="*/ 111 h 111"/>
                <a:gd name="T6" fmla="*/ 31 w 130"/>
                <a:gd name="T7" fmla="*/ 111 h 111"/>
                <a:gd name="T8" fmla="*/ 130 w 130"/>
                <a:gd name="T9" fmla="*/ 111 h 111"/>
                <a:gd name="T10" fmla="*/ 53 w 130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111">
                  <a:moveTo>
                    <a:pt x="53" y="0"/>
                  </a:moveTo>
                  <a:lnTo>
                    <a:pt x="0" y="0"/>
                  </a:lnTo>
                  <a:lnTo>
                    <a:pt x="0" y="111"/>
                  </a:lnTo>
                  <a:lnTo>
                    <a:pt x="31" y="111"/>
                  </a:lnTo>
                  <a:lnTo>
                    <a:pt x="130" y="111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96A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1889"/>
            <p:cNvSpPr>
              <a:spLocks/>
            </p:cNvSpPr>
            <p:nvPr userDrawn="1"/>
          </p:nvSpPr>
          <p:spPr bwMode="auto">
            <a:xfrm>
              <a:off x="10771188" y="4745038"/>
              <a:ext cx="206375" cy="176213"/>
            </a:xfrm>
            <a:custGeom>
              <a:avLst/>
              <a:gdLst>
                <a:gd name="T0" fmla="*/ 53 w 130"/>
                <a:gd name="T1" fmla="*/ 0 h 111"/>
                <a:gd name="T2" fmla="*/ 0 w 130"/>
                <a:gd name="T3" fmla="*/ 0 h 111"/>
                <a:gd name="T4" fmla="*/ 0 w 130"/>
                <a:gd name="T5" fmla="*/ 111 h 111"/>
                <a:gd name="T6" fmla="*/ 31 w 130"/>
                <a:gd name="T7" fmla="*/ 111 h 111"/>
                <a:gd name="T8" fmla="*/ 130 w 130"/>
                <a:gd name="T9" fmla="*/ 111 h 111"/>
                <a:gd name="T10" fmla="*/ 53 w 130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111">
                  <a:moveTo>
                    <a:pt x="53" y="0"/>
                  </a:moveTo>
                  <a:lnTo>
                    <a:pt x="0" y="0"/>
                  </a:lnTo>
                  <a:lnTo>
                    <a:pt x="0" y="111"/>
                  </a:lnTo>
                  <a:lnTo>
                    <a:pt x="31" y="111"/>
                  </a:lnTo>
                  <a:lnTo>
                    <a:pt x="130" y="111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1890"/>
            <p:cNvSpPr>
              <a:spLocks/>
            </p:cNvSpPr>
            <p:nvPr userDrawn="1"/>
          </p:nvSpPr>
          <p:spPr bwMode="auto">
            <a:xfrm>
              <a:off x="10771188" y="4597400"/>
              <a:ext cx="169863" cy="147638"/>
            </a:xfrm>
            <a:custGeom>
              <a:avLst/>
              <a:gdLst>
                <a:gd name="T0" fmla="*/ 42 w 107"/>
                <a:gd name="T1" fmla="*/ 0 h 93"/>
                <a:gd name="T2" fmla="*/ 0 w 107"/>
                <a:gd name="T3" fmla="*/ 0 h 93"/>
                <a:gd name="T4" fmla="*/ 0 w 107"/>
                <a:gd name="T5" fmla="*/ 93 h 93"/>
                <a:gd name="T6" fmla="*/ 53 w 107"/>
                <a:gd name="T7" fmla="*/ 93 h 93"/>
                <a:gd name="T8" fmla="*/ 107 w 107"/>
                <a:gd name="T9" fmla="*/ 93 h 93"/>
                <a:gd name="T10" fmla="*/ 77 w 107"/>
                <a:gd name="T11" fmla="*/ 49 h 93"/>
                <a:gd name="T12" fmla="*/ 42 w 107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93">
                  <a:moveTo>
                    <a:pt x="42" y="0"/>
                  </a:moveTo>
                  <a:lnTo>
                    <a:pt x="0" y="0"/>
                  </a:lnTo>
                  <a:lnTo>
                    <a:pt x="0" y="93"/>
                  </a:lnTo>
                  <a:lnTo>
                    <a:pt x="53" y="93"/>
                  </a:lnTo>
                  <a:lnTo>
                    <a:pt x="107" y="93"/>
                  </a:lnTo>
                  <a:lnTo>
                    <a:pt x="77" y="49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8B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1891"/>
            <p:cNvSpPr>
              <a:spLocks/>
            </p:cNvSpPr>
            <p:nvPr userDrawn="1"/>
          </p:nvSpPr>
          <p:spPr bwMode="auto">
            <a:xfrm>
              <a:off x="10771188" y="4597400"/>
              <a:ext cx="169863" cy="147638"/>
            </a:xfrm>
            <a:custGeom>
              <a:avLst/>
              <a:gdLst>
                <a:gd name="T0" fmla="*/ 42 w 107"/>
                <a:gd name="T1" fmla="*/ 0 h 93"/>
                <a:gd name="T2" fmla="*/ 0 w 107"/>
                <a:gd name="T3" fmla="*/ 0 h 93"/>
                <a:gd name="T4" fmla="*/ 0 w 107"/>
                <a:gd name="T5" fmla="*/ 93 h 93"/>
                <a:gd name="T6" fmla="*/ 53 w 107"/>
                <a:gd name="T7" fmla="*/ 93 h 93"/>
                <a:gd name="T8" fmla="*/ 107 w 107"/>
                <a:gd name="T9" fmla="*/ 93 h 93"/>
                <a:gd name="T10" fmla="*/ 77 w 107"/>
                <a:gd name="T11" fmla="*/ 49 h 93"/>
                <a:gd name="T12" fmla="*/ 42 w 107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93">
                  <a:moveTo>
                    <a:pt x="42" y="0"/>
                  </a:moveTo>
                  <a:lnTo>
                    <a:pt x="0" y="0"/>
                  </a:lnTo>
                  <a:lnTo>
                    <a:pt x="0" y="93"/>
                  </a:lnTo>
                  <a:lnTo>
                    <a:pt x="53" y="93"/>
                  </a:lnTo>
                  <a:lnTo>
                    <a:pt x="107" y="93"/>
                  </a:lnTo>
                  <a:lnTo>
                    <a:pt x="77" y="49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1892"/>
            <p:cNvSpPr>
              <a:spLocks/>
            </p:cNvSpPr>
            <p:nvPr userDrawn="1"/>
          </p:nvSpPr>
          <p:spPr bwMode="auto">
            <a:xfrm>
              <a:off x="10771188" y="4400550"/>
              <a:ext cx="134938" cy="196850"/>
            </a:xfrm>
            <a:custGeom>
              <a:avLst/>
              <a:gdLst>
                <a:gd name="T0" fmla="*/ 0 w 85"/>
                <a:gd name="T1" fmla="*/ 0 h 124"/>
                <a:gd name="T2" fmla="*/ 0 w 85"/>
                <a:gd name="T3" fmla="*/ 124 h 124"/>
                <a:gd name="T4" fmla="*/ 42 w 85"/>
                <a:gd name="T5" fmla="*/ 124 h 124"/>
                <a:gd name="T6" fmla="*/ 85 w 85"/>
                <a:gd name="T7" fmla="*/ 124 h 124"/>
                <a:gd name="T8" fmla="*/ 42 w 85"/>
                <a:gd name="T9" fmla="*/ 61 h 124"/>
                <a:gd name="T10" fmla="*/ 25 w 85"/>
                <a:gd name="T11" fmla="*/ 37 h 124"/>
                <a:gd name="T12" fmla="*/ 16 w 85"/>
                <a:gd name="T13" fmla="*/ 23 h 124"/>
                <a:gd name="T14" fmla="*/ 10 w 85"/>
                <a:gd name="T15" fmla="*/ 15 h 124"/>
                <a:gd name="T16" fmla="*/ 10 w 85"/>
                <a:gd name="T17" fmla="*/ 15 h 124"/>
                <a:gd name="T18" fmla="*/ 0 w 85"/>
                <a:gd name="T1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lnTo>
                    <a:pt x="0" y="124"/>
                  </a:lnTo>
                  <a:lnTo>
                    <a:pt x="42" y="124"/>
                  </a:lnTo>
                  <a:lnTo>
                    <a:pt x="85" y="124"/>
                  </a:lnTo>
                  <a:lnTo>
                    <a:pt x="42" y="61"/>
                  </a:lnTo>
                  <a:lnTo>
                    <a:pt x="25" y="37"/>
                  </a:lnTo>
                  <a:lnTo>
                    <a:pt x="16" y="23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1893"/>
            <p:cNvSpPr>
              <a:spLocks/>
            </p:cNvSpPr>
            <p:nvPr userDrawn="1"/>
          </p:nvSpPr>
          <p:spPr bwMode="auto">
            <a:xfrm>
              <a:off x="10771188" y="4400550"/>
              <a:ext cx="134938" cy="196850"/>
            </a:xfrm>
            <a:custGeom>
              <a:avLst/>
              <a:gdLst>
                <a:gd name="T0" fmla="*/ 0 w 85"/>
                <a:gd name="T1" fmla="*/ 0 h 124"/>
                <a:gd name="T2" fmla="*/ 0 w 85"/>
                <a:gd name="T3" fmla="*/ 124 h 124"/>
                <a:gd name="T4" fmla="*/ 42 w 85"/>
                <a:gd name="T5" fmla="*/ 124 h 124"/>
                <a:gd name="T6" fmla="*/ 85 w 85"/>
                <a:gd name="T7" fmla="*/ 124 h 124"/>
                <a:gd name="T8" fmla="*/ 42 w 85"/>
                <a:gd name="T9" fmla="*/ 61 h 124"/>
                <a:gd name="T10" fmla="*/ 25 w 85"/>
                <a:gd name="T11" fmla="*/ 37 h 124"/>
                <a:gd name="T12" fmla="*/ 16 w 85"/>
                <a:gd name="T13" fmla="*/ 23 h 124"/>
                <a:gd name="T14" fmla="*/ 10 w 85"/>
                <a:gd name="T15" fmla="*/ 15 h 124"/>
                <a:gd name="T16" fmla="*/ 10 w 85"/>
                <a:gd name="T17" fmla="*/ 15 h 124"/>
                <a:gd name="T18" fmla="*/ 0 w 85"/>
                <a:gd name="T1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lnTo>
                    <a:pt x="0" y="124"/>
                  </a:lnTo>
                  <a:lnTo>
                    <a:pt x="42" y="124"/>
                  </a:lnTo>
                  <a:lnTo>
                    <a:pt x="85" y="124"/>
                  </a:lnTo>
                  <a:lnTo>
                    <a:pt x="42" y="61"/>
                  </a:lnTo>
                  <a:lnTo>
                    <a:pt x="25" y="37"/>
                  </a:lnTo>
                  <a:lnTo>
                    <a:pt x="16" y="23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Rectangle 1894"/>
            <p:cNvSpPr>
              <a:spLocks noChangeArrowheads="1"/>
            </p:cNvSpPr>
            <p:nvPr userDrawn="1"/>
          </p:nvSpPr>
          <p:spPr bwMode="auto">
            <a:xfrm>
              <a:off x="10771188" y="4921250"/>
              <a:ext cx="49213" cy="141288"/>
            </a:xfrm>
            <a:prstGeom prst="rect">
              <a:avLst/>
            </a:pr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Rectangle 1895"/>
            <p:cNvSpPr>
              <a:spLocks noChangeArrowheads="1"/>
            </p:cNvSpPr>
            <p:nvPr userDrawn="1"/>
          </p:nvSpPr>
          <p:spPr bwMode="auto">
            <a:xfrm>
              <a:off x="10771188" y="4921250"/>
              <a:ext cx="49213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" name="标题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zh-CN"/>
              <a:t>Thanks</a:t>
            </a:r>
            <a:br>
              <a:rPr lang="en-US" altLang="zh-CN"/>
            </a:br>
            <a:r>
              <a:rPr lang="en-US" altLang="zh-CN"/>
              <a:t>And Your Slogan Here</a:t>
            </a:r>
            <a:endParaRPr lang="zh-CN" altLang="en-US" dirty="0"/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en-US" altLang="en-US" dirty="0"/>
          </a:p>
        </p:txBody>
      </p:sp>
      <p:sp>
        <p:nvSpPr>
          <p:cNvPr id="6" name="文本占位符 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zh-CN"/>
              <a:t>Speaker name and title</a:t>
            </a:r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1259043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>
            <a:extLst>
              <a:ext uri="{FF2B5EF4-FFF2-40B4-BE49-F238E27FC236}">
                <a16:creationId xmlns:a16="http://schemas.microsoft.com/office/drawing/2014/main" xmlns="" id="{58019E78-A12E-4BA3-9E2F-71D2A05D79F1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CC4B4A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xmlns="" id="{F58EAC10-0104-492E-8E43-178CE94D3EFA}"/>
              </a:ext>
            </a:extLst>
          </p:cNvPr>
          <p:cNvGrpSpPr/>
          <p:nvPr/>
        </p:nvGrpSpPr>
        <p:grpSpPr>
          <a:xfrm>
            <a:off x="5757434" y="4158912"/>
            <a:ext cx="1067686" cy="955554"/>
            <a:chOff x="5465642" y="1881487"/>
            <a:chExt cx="1687482" cy="1510256"/>
          </a:xfrm>
        </p:grpSpPr>
        <p:sp>
          <p:nvSpPr>
            <p:cNvPr id="15" name="矩形 2">
              <a:extLst>
                <a:ext uri="{FF2B5EF4-FFF2-40B4-BE49-F238E27FC236}">
                  <a16:creationId xmlns:a16="http://schemas.microsoft.com/office/drawing/2014/main" xmlns="" id="{A82DF509-02BC-41DD-A9BC-5327653F09FA}"/>
                </a:ext>
              </a:extLst>
            </p:cNvPr>
            <p:cNvSpPr/>
            <p:nvPr/>
          </p:nvSpPr>
          <p:spPr>
            <a:xfrm rot="18000000">
              <a:off x="5971193" y="2209811"/>
              <a:ext cx="1216578" cy="1147285"/>
            </a:xfrm>
            <a:prstGeom prst="rect">
              <a:avLst/>
            </a:prstGeom>
            <a:gradFill>
              <a:gsLst>
                <a:gs pos="23000">
                  <a:srgbClr val="A42E2E"/>
                </a:gs>
                <a:gs pos="100000">
                  <a:srgbClr val="CC4B4A">
                    <a:alpha val="0"/>
                    <a:lumMod val="0"/>
                    <a:lumOff val="100000"/>
                  </a:srgbClr>
                </a:gs>
                <a:gs pos="74000">
                  <a:srgbClr val="CC4B4A">
                    <a:alpha val="0"/>
                  </a:srgbClr>
                </a:gs>
              </a:gsLst>
              <a:lin ang="6600000" scaled="0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xmlns="" id="{C0C6B732-DA4C-4838-9271-7A4CE0A2E36A}"/>
                </a:ext>
              </a:extLst>
            </p:cNvPr>
            <p:cNvGrpSpPr/>
            <p:nvPr userDrawn="1"/>
          </p:nvGrpSpPr>
          <p:grpSpPr>
            <a:xfrm>
              <a:off x="5465642" y="1881487"/>
              <a:ext cx="1217540" cy="1217544"/>
              <a:chOff x="5465642" y="1894187"/>
              <a:chExt cx="1217540" cy="1217544"/>
            </a:xfrm>
            <a:effectLst/>
          </p:grpSpPr>
          <p:sp>
            <p:nvSpPr>
              <p:cNvPr id="19" name="椭圆 18">
                <a:extLst>
                  <a:ext uri="{FF2B5EF4-FFF2-40B4-BE49-F238E27FC236}">
                    <a16:creationId xmlns:a16="http://schemas.microsoft.com/office/drawing/2014/main" xmlns="" id="{638027B4-30B6-41D9-8DB4-8BA9D4DC2C04}"/>
                  </a:ext>
                </a:extLst>
              </p:cNvPr>
              <p:cNvSpPr/>
              <p:nvPr/>
            </p:nvSpPr>
            <p:spPr>
              <a:xfrm>
                <a:off x="5466012" y="1894559"/>
                <a:ext cx="1216800" cy="1216800"/>
              </a:xfrm>
              <a:prstGeom prst="ellipse">
                <a:avLst/>
              </a:prstGeom>
              <a:solidFill>
                <a:srgbClr val="D74B4B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20" name="Freeform 18">
                <a:extLst>
                  <a:ext uri="{FF2B5EF4-FFF2-40B4-BE49-F238E27FC236}">
                    <a16:creationId xmlns:a16="http://schemas.microsoft.com/office/drawing/2014/main" xmlns="" id="{7D12D279-4DF4-4632-AA06-0FE63552B94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465642" y="1894187"/>
                <a:ext cx="1217540" cy="1217544"/>
              </a:xfrm>
              <a:custGeom>
                <a:avLst/>
                <a:gdLst>
                  <a:gd name="T0" fmla="*/ 344 w 687"/>
                  <a:gd name="T1" fmla="*/ 0 h 685"/>
                  <a:gd name="T2" fmla="*/ 344 w 687"/>
                  <a:gd name="T3" fmla="*/ 0 h 685"/>
                  <a:gd name="T4" fmla="*/ 0 w 687"/>
                  <a:gd name="T5" fmla="*/ 344 h 685"/>
                  <a:gd name="T6" fmla="*/ 209 w 687"/>
                  <a:gd name="T7" fmla="*/ 659 h 685"/>
                  <a:gd name="T8" fmla="*/ 210 w 687"/>
                  <a:gd name="T9" fmla="*/ 648 h 685"/>
                  <a:gd name="T10" fmla="*/ 260 w 687"/>
                  <a:gd name="T11" fmla="*/ 402 h 685"/>
                  <a:gd name="T12" fmla="*/ 362 w 687"/>
                  <a:gd name="T13" fmla="*/ 334 h 685"/>
                  <a:gd name="T14" fmla="*/ 430 w 687"/>
                  <a:gd name="T15" fmla="*/ 436 h 685"/>
                  <a:gd name="T16" fmla="*/ 380 w 687"/>
                  <a:gd name="T17" fmla="*/ 682 h 685"/>
                  <a:gd name="T18" fmla="*/ 379 w 687"/>
                  <a:gd name="T19" fmla="*/ 685 h 685"/>
                  <a:gd name="T20" fmla="*/ 687 w 687"/>
                  <a:gd name="T21" fmla="*/ 344 h 685"/>
                  <a:gd name="T22" fmla="*/ 344 w 687"/>
                  <a:gd name="T23" fmla="*/ 0 h 685"/>
                  <a:gd name="T24" fmla="*/ 388 w 687"/>
                  <a:gd name="T25" fmla="*/ 293 h 685"/>
                  <a:gd name="T26" fmla="*/ 299 w 687"/>
                  <a:gd name="T27" fmla="*/ 204 h 685"/>
                  <a:gd name="T28" fmla="*/ 388 w 687"/>
                  <a:gd name="T29" fmla="*/ 115 h 685"/>
                  <a:gd name="T30" fmla="*/ 477 w 687"/>
                  <a:gd name="T31" fmla="*/ 204 h 685"/>
                  <a:gd name="T32" fmla="*/ 388 w 687"/>
                  <a:gd name="T33" fmla="*/ 29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7" h="685">
                    <a:moveTo>
                      <a:pt x="344" y="0"/>
                    </a:moveTo>
                    <a:cubicBezTo>
                      <a:pt x="344" y="0"/>
                      <a:pt x="344" y="0"/>
                      <a:pt x="344" y="0"/>
                    </a:cubicBezTo>
                    <a:cubicBezTo>
                      <a:pt x="155" y="0"/>
                      <a:pt x="0" y="155"/>
                      <a:pt x="0" y="344"/>
                    </a:cubicBezTo>
                    <a:cubicBezTo>
                      <a:pt x="0" y="485"/>
                      <a:pt x="86" y="607"/>
                      <a:pt x="209" y="659"/>
                    </a:cubicBezTo>
                    <a:cubicBezTo>
                      <a:pt x="209" y="656"/>
                      <a:pt x="209" y="652"/>
                      <a:pt x="210" y="648"/>
                    </a:cubicBezTo>
                    <a:cubicBezTo>
                      <a:pt x="260" y="402"/>
                      <a:pt x="260" y="402"/>
                      <a:pt x="260" y="402"/>
                    </a:cubicBezTo>
                    <a:cubicBezTo>
                      <a:pt x="269" y="355"/>
                      <a:pt x="315" y="325"/>
                      <a:pt x="362" y="334"/>
                    </a:cubicBezTo>
                    <a:cubicBezTo>
                      <a:pt x="409" y="344"/>
                      <a:pt x="439" y="390"/>
                      <a:pt x="430" y="436"/>
                    </a:cubicBezTo>
                    <a:cubicBezTo>
                      <a:pt x="380" y="682"/>
                      <a:pt x="380" y="682"/>
                      <a:pt x="380" y="682"/>
                    </a:cubicBezTo>
                    <a:cubicBezTo>
                      <a:pt x="379" y="684"/>
                      <a:pt x="379" y="684"/>
                      <a:pt x="379" y="685"/>
                    </a:cubicBezTo>
                    <a:cubicBezTo>
                      <a:pt x="551" y="668"/>
                      <a:pt x="687" y="521"/>
                      <a:pt x="687" y="344"/>
                    </a:cubicBezTo>
                    <a:cubicBezTo>
                      <a:pt x="687" y="155"/>
                      <a:pt x="533" y="0"/>
                      <a:pt x="344" y="0"/>
                    </a:cubicBezTo>
                    <a:close/>
                    <a:moveTo>
                      <a:pt x="388" y="293"/>
                    </a:moveTo>
                    <a:cubicBezTo>
                      <a:pt x="339" y="293"/>
                      <a:pt x="299" y="253"/>
                      <a:pt x="299" y="204"/>
                    </a:cubicBezTo>
                    <a:cubicBezTo>
                      <a:pt x="299" y="155"/>
                      <a:pt x="339" y="115"/>
                      <a:pt x="388" y="115"/>
                    </a:cubicBezTo>
                    <a:cubicBezTo>
                      <a:pt x="437" y="115"/>
                      <a:pt x="477" y="155"/>
                      <a:pt x="477" y="204"/>
                    </a:cubicBezTo>
                    <a:cubicBezTo>
                      <a:pt x="477" y="253"/>
                      <a:pt x="437" y="293"/>
                      <a:pt x="388" y="2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</p:grpSp>
      <p:sp>
        <p:nvSpPr>
          <p:cNvPr id="21" name="标题 8">
            <a:extLst>
              <a:ext uri="{FF2B5EF4-FFF2-40B4-BE49-F238E27FC236}">
                <a16:creationId xmlns:a16="http://schemas.microsoft.com/office/drawing/2014/main" xmlns="" id="{733732A8-00EB-4977-8CDD-434D9AE5CC92}"/>
              </a:ext>
            </a:extLst>
          </p:cNvPr>
          <p:cNvSpPr txBox="1">
            <a:spLocks/>
          </p:cNvSpPr>
          <p:nvPr/>
        </p:nvSpPr>
        <p:spPr>
          <a:xfrm>
            <a:off x="3256230" y="2028830"/>
            <a:ext cx="5679540" cy="1178106"/>
          </a:xfrm>
          <a:prstGeom prst="rect">
            <a:avLst/>
          </a:prstGeom>
          <a:ln>
            <a:solidFill>
              <a:schemeClr val="bg1"/>
            </a:solidFill>
          </a:ln>
        </p:spPr>
        <p:txBody>
          <a:bodyPr vert="horz" wrap="none" lIns="91440" tIns="45720" rIns="91440" bIns="45720" rtlCol="0" anchor="ctr">
            <a:noAutofit/>
          </a:bodyPr>
          <a:lstStyle>
            <a:lvl1pPr algn="ctr" defTabSz="914354" rtl="0" eaLnBrk="1" latinLnBrk="0" hangingPunct="1">
              <a:lnSpc>
                <a:spcPct val="120000"/>
              </a:lnSpc>
              <a:spcBef>
                <a:spcPct val="0"/>
              </a:spcBef>
              <a:buNone/>
              <a:defRPr lang="zh-CN" altLang="en-US" sz="2000" b="0" kern="1200" dirty="0">
                <a:solidFill>
                  <a:schemeClr val="bg1"/>
                </a:solidFill>
                <a:effectLst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defRPr>
            </a:lvl1pPr>
          </a:lstStyle>
          <a:p>
            <a:pPr marL="0" marR="0" lvl="0" indent="0" algn="ctr" defTabSz="914354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使用 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iSlide PPT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插件</a:t>
            </a:r>
            <a:b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</a:b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为您节省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90%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的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PPT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设计时间</a:t>
            </a:r>
            <a:b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</a:br>
            <a:r>
              <a: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iSlide add-in saves </a:t>
            </a:r>
            <a:r>
              <a:rPr kumimoji="0" lang="en-US" altLang="zh-CN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you 90</a:t>
            </a:r>
            <a:r>
              <a: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% time in making PowerPoint slides.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22" name="副标题 9">
            <a:extLst>
              <a:ext uri="{FF2B5EF4-FFF2-40B4-BE49-F238E27FC236}">
                <a16:creationId xmlns:a16="http://schemas.microsoft.com/office/drawing/2014/main" xmlns="" id="{3B488FCE-2B18-46FF-9521-112BCCFC4FDA}"/>
              </a:ext>
            </a:extLst>
          </p:cNvPr>
          <p:cNvSpPr txBox="1">
            <a:spLocks/>
          </p:cNvSpPr>
          <p:nvPr/>
        </p:nvSpPr>
        <p:spPr>
          <a:xfrm>
            <a:off x="2669382" y="5352752"/>
            <a:ext cx="6853237" cy="628948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0" indent="0" algn="ctr" defTabSz="914354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178" indent="0" algn="ctr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54" indent="0" algn="ctr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32" indent="0" algn="ctr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09" indent="0" algn="ctr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86" indent="0" algn="ctr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062" indent="0" algn="ctr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240" indent="0" algn="ctr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418" indent="0" algn="ctr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www.islide.cc</a:t>
            </a:r>
          </a:p>
        </p:txBody>
      </p:sp>
    </p:spTree>
    <p:extLst>
      <p:ext uri="{BB962C8B-B14F-4D97-AF65-F5344CB8AC3E}">
        <p14:creationId xmlns:p14="http://schemas.microsoft.com/office/powerpoint/2010/main" val="20364267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/>
        </p:nvGrpSpPr>
        <p:grpSpPr>
          <a:xfrm>
            <a:off x="1022809" y="2128458"/>
            <a:ext cx="4460537" cy="691252"/>
            <a:chOff x="1101012" y="2911151"/>
            <a:chExt cx="9573211" cy="1483567"/>
          </a:xfrm>
        </p:grpSpPr>
        <p:sp>
          <p:nvSpPr>
            <p:cNvPr id="2" name="椭圆 1"/>
            <p:cNvSpPr/>
            <p:nvPr/>
          </p:nvSpPr>
          <p:spPr>
            <a:xfrm>
              <a:off x="5551715" y="3069771"/>
              <a:ext cx="643813" cy="643813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/>
            </a:p>
          </p:txBody>
        </p:sp>
        <p:sp>
          <p:nvSpPr>
            <p:cNvPr id="7" name="椭圆 6"/>
            <p:cNvSpPr/>
            <p:nvPr/>
          </p:nvSpPr>
          <p:spPr>
            <a:xfrm>
              <a:off x="6447454" y="3069771"/>
              <a:ext cx="643813" cy="64381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/>
            </a:p>
          </p:txBody>
        </p:sp>
        <p:sp>
          <p:nvSpPr>
            <p:cNvPr id="8" name="椭圆 7"/>
            <p:cNvSpPr/>
            <p:nvPr/>
          </p:nvSpPr>
          <p:spPr>
            <a:xfrm>
              <a:off x="7343193" y="3069771"/>
              <a:ext cx="643813" cy="64381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/>
            </a:p>
          </p:txBody>
        </p:sp>
        <p:sp>
          <p:nvSpPr>
            <p:cNvPr id="9" name="椭圆 8"/>
            <p:cNvSpPr/>
            <p:nvPr/>
          </p:nvSpPr>
          <p:spPr>
            <a:xfrm>
              <a:off x="8238932" y="3069771"/>
              <a:ext cx="643813" cy="643813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/>
            </a:p>
          </p:txBody>
        </p:sp>
        <p:sp>
          <p:nvSpPr>
            <p:cNvPr id="10" name="椭圆 9"/>
            <p:cNvSpPr/>
            <p:nvPr/>
          </p:nvSpPr>
          <p:spPr>
            <a:xfrm>
              <a:off x="9134671" y="3069771"/>
              <a:ext cx="643813" cy="643813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/>
            </a:p>
          </p:txBody>
        </p:sp>
        <p:sp>
          <p:nvSpPr>
            <p:cNvPr id="11" name="椭圆 10"/>
            <p:cNvSpPr/>
            <p:nvPr/>
          </p:nvSpPr>
          <p:spPr>
            <a:xfrm>
              <a:off x="10030410" y="3069771"/>
              <a:ext cx="643813" cy="64381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/>
            </a:p>
          </p:txBody>
        </p:sp>
        <p:sp>
          <p:nvSpPr>
            <p:cNvPr id="12" name="椭圆 11"/>
            <p:cNvSpPr/>
            <p:nvPr/>
          </p:nvSpPr>
          <p:spPr>
            <a:xfrm>
              <a:off x="1101012" y="3069771"/>
              <a:ext cx="643813" cy="64381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/>
            </a:p>
          </p:txBody>
        </p:sp>
        <p:sp>
          <p:nvSpPr>
            <p:cNvPr id="13" name="椭圆 12"/>
            <p:cNvSpPr/>
            <p:nvPr/>
          </p:nvSpPr>
          <p:spPr>
            <a:xfrm>
              <a:off x="1996751" y="3069771"/>
              <a:ext cx="643813" cy="6438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/>
            </a:p>
          </p:txBody>
        </p:sp>
        <p:sp>
          <p:nvSpPr>
            <p:cNvPr id="14" name="椭圆 13"/>
            <p:cNvSpPr/>
            <p:nvPr/>
          </p:nvSpPr>
          <p:spPr>
            <a:xfrm>
              <a:off x="2892490" y="3069771"/>
              <a:ext cx="643813" cy="6438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/>
            </a:p>
          </p:txBody>
        </p:sp>
        <p:sp>
          <p:nvSpPr>
            <p:cNvPr id="15" name="椭圆 14"/>
            <p:cNvSpPr/>
            <p:nvPr/>
          </p:nvSpPr>
          <p:spPr>
            <a:xfrm>
              <a:off x="3788229" y="3069771"/>
              <a:ext cx="643813" cy="643813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/>
            </a:p>
          </p:txBody>
        </p:sp>
        <p:cxnSp>
          <p:nvCxnSpPr>
            <p:cNvPr id="4" name="直接连接符 3"/>
            <p:cNvCxnSpPr/>
            <p:nvPr/>
          </p:nvCxnSpPr>
          <p:spPr>
            <a:xfrm>
              <a:off x="4982546" y="2911151"/>
              <a:ext cx="0" cy="1483567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" name="文本框 17"/>
          <p:cNvSpPr txBox="1"/>
          <p:nvPr/>
        </p:nvSpPr>
        <p:spPr>
          <a:xfrm>
            <a:off x="669927" y="1512847"/>
            <a:ext cx="585217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 dirty="0"/>
              <a:t>主题色彩 </a:t>
            </a:r>
            <a:r>
              <a:rPr lang="en-US" altLang="zh-CN" sz="1200" dirty="0"/>
              <a:t>THEME COLORS</a:t>
            </a:r>
            <a:endParaRPr lang="zh-CN" altLang="en-US" sz="1200" dirty="0"/>
          </a:p>
        </p:txBody>
      </p:sp>
      <p:cxnSp>
        <p:nvCxnSpPr>
          <p:cNvPr id="20" name="直接连接符 19"/>
          <p:cNvCxnSpPr/>
          <p:nvPr/>
        </p:nvCxnSpPr>
        <p:spPr>
          <a:xfrm>
            <a:off x="669926" y="1843079"/>
            <a:ext cx="5852175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文本框 20"/>
          <p:cNvSpPr txBox="1"/>
          <p:nvPr/>
        </p:nvSpPr>
        <p:spPr>
          <a:xfrm>
            <a:off x="669927" y="2689502"/>
            <a:ext cx="216144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800"/>
            </a:lvl1pPr>
          </a:lstStyle>
          <a:p>
            <a:r>
              <a:rPr lang="zh-CN" altLang="en-US" dirty="0"/>
              <a:t>文字</a:t>
            </a:r>
            <a:r>
              <a:rPr lang="en-US" altLang="zh-CN" dirty="0"/>
              <a:t>/</a:t>
            </a:r>
            <a:r>
              <a:rPr lang="zh-CN" altLang="en-US" dirty="0"/>
              <a:t>背景 </a:t>
            </a:r>
            <a:r>
              <a:rPr lang="en-US" altLang="zh-CN" dirty="0"/>
              <a:t>Text/Background</a:t>
            </a:r>
            <a:endParaRPr lang="zh-CN" altLang="en-US" dirty="0"/>
          </a:p>
        </p:txBody>
      </p:sp>
      <p:sp>
        <p:nvSpPr>
          <p:cNvPr id="22" name="文本框 21"/>
          <p:cNvSpPr txBox="1"/>
          <p:nvPr/>
        </p:nvSpPr>
        <p:spPr>
          <a:xfrm>
            <a:off x="2841869" y="2689502"/>
            <a:ext cx="287662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800" dirty="0"/>
              <a:t>填充色 </a:t>
            </a:r>
            <a:r>
              <a:rPr lang="en-US" altLang="zh-CN" sz="800" dirty="0"/>
              <a:t>Fill Colors</a:t>
            </a:r>
            <a:endParaRPr lang="zh-CN" altLang="en-US" sz="800" dirty="0"/>
          </a:p>
        </p:txBody>
      </p:sp>
      <p:sp>
        <p:nvSpPr>
          <p:cNvPr id="25" name="文本框 24"/>
          <p:cNvSpPr txBox="1"/>
          <p:nvPr/>
        </p:nvSpPr>
        <p:spPr>
          <a:xfrm>
            <a:off x="669927" y="3943131"/>
            <a:ext cx="585217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 dirty="0"/>
              <a:t>主题字体 </a:t>
            </a:r>
            <a:r>
              <a:rPr lang="en-US" altLang="zh-CN" sz="1200" dirty="0"/>
              <a:t>THEME FONTS</a:t>
            </a:r>
            <a:endParaRPr lang="zh-CN" altLang="en-US" sz="1200" dirty="0"/>
          </a:p>
        </p:txBody>
      </p:sp>
      <p:cxnSp>
        <p:nvCxnSpPr>
          <p:cNvPr id="26" name="直接连接符 25"/>
          <p:cNvCxnSpPr/>
          <p:nvPr/>
        </p:nvCxnSpPr>
        <p:spPr>
          <a:xfrm>
            <a:off x="669926" y="4273363"/>
            <a:ext cx="5852175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矩形 26"/>
          <p:cNvSpPr/>
          <p:nvPr/>
        </p:nvSpPr>
        <p:spPr>
          <a:xfrm>
            <a:off x="669928" y="4407101"/>
            <a:ext cx="50485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800" dirty="0">
                <a:solidFill>
                  <a:schemeClr val="tx1"/>
                </a:solidFill>
              </a:rPr>
              <a:t>中文字体：微软雅黑  </a:t>
            </a:r>
            <a:r>
              <a:rPr lang="en-US" altLang="zh-CN" sz="800" dirty="0">
                <a:solidFill>
                  <a:schemeClr val="tx1"/>
                </a:solidFill>
              </a:rPr>
              <a:t>Asian Font: Microsoft </a:t>
            </a:r>
            <a:r>
              <a:rPr lang="en-US" altLang="zh-CN" sz="800" dirty="0" err="1">
                <a:solidFill>
                  <a:schemeClr val="tx1"/>
                </a:solidFill>
              </a:rPr>
              <a:t>Yahei</a:t>
            </a:r>
            <a:endParaRPr lang="en-US" altLang="zh-CN" sz="800" dirty="0">
              <a:solidFill>
                <a:schemeClr val="tx1"/>
              </a:solidFill>
            </a:endParaRPr>
          </a:p>
          <a:p>
            <a:endParaRPr lang="en-US" altLang="zh-CN" sz="800" dirty="0">
              <a:solidFill>
                <a:schemeClr val="tx1"/>
              </a:solidFill>
            </a:endParaRPr>
          </a:p>
          <a:p>
            <a:r>
              <a:rPr lang="zh-CN" altLang="en-US" sz="800" dirty="0">
                <a:solidFill>
                  <a:schemeClr val="tx1"/>
                </a:solidFill>
              </a:rPr>
              <a:t>英文字体：</a:t>
            </a:r>
            <a:r>
              <a:rPr lang="en-US" altLang="zh-CN" sz="800" dirty="0">
                <a:solidFill>
                  <a:schemeClr val="tx1"/>
                </a:solidFill>
              </a:rPr>
              <a:t>Arial  Latin Font: Arial</a:t>
            </a:r>
            <a:endParaRPr lang="zh-CN" altLang="en-US" sz="800" dirty="0">
              <a:solidFill>
                <a:schemeClr val="tx1"/>
              </a:solidFill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7070727" y="1512847"/>
            <a:ext cx="461550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 dirty="0"/>
              <a:t>预设参考线（</a:t>
            </a:r>
            <a:r>
              <a:rPr lang="en-US" altLang="zh-CN" sz="1200" dirty="0"/>
              <a:t>2013</a:t>
            </a:r>
            <a:r>
              <a:rPr lang="zh-CN" altLang="en-US" sz="1200" dirty="0"/>
              <a:t>版本及以上）</a:t>
            </a:r>
            <a:r>
              <a:rPr lang="en-US" altLang="zh-CN" sz="1200" dirty="0"/>
              <a:t> GUIDES (Office 2013 and later)</a:t>
            </a:r>
            <a:endParaRPr lang="zh-CN" altLang="en-US" sz="1200" dirty="0"/>
          </a:p>
        </p:txBody>
      </p:sp>
      <p:cxnSp>
        <p:nvCxnSpPr>
          <p:cNvPr id="33" name="直接连接符 32"/>
          <p:cNvCxnSpPr/>
          <p:nvPr/>
        </p:nvCxnSpPr>
        <p:spPr>
          <a:xfrm>
            <a:off x="7070725" y="1843079"/>
            <a:ext cx="4449763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" name="组合 49"/>
          <p:cNvGrpSpPr/>
          <p:nvPr/>
        </p:nvGrpSpPr>
        <p:grpSpPr>
          <a:xfrm>
            <a:off x="6979298" y="2204128"/>
            <a:ext cx="4541191" cy="3084493"/>
            <a:chOff x="6979298" y="2204127"/>
            <a:chExt cx="4541190" cy="3084493"/>
          </a:xfrm>
        </p:grpSpPr>
        <p:sp>
          <p:nvSpPr>
            <p:cNvPr id="35" name="矩形 34"/>
            <p:cNvSpPr/>
            <p:nvPr/>
          </p:nvSpPr>
          <p:spPr>
            <a:xfrm>
              <a:off x="7070725" y="2240059"/>
              <a:ext cx="4449762" cy="2502991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120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cxnSp>
          <p:nvCxnSpPr>
            <p:cNvPr id="37" name="直接连接符 36"/>
            <p:cNvCxnSpPr/>
            <p:nvPr/>
          </p:nvCxnSpPr>
          <p:spPr>
            <a:xfrm>
              <a:off x="7333861" y="2204127"/>
              <a:ext cx="0" cy="2731767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接连接符 37"/>
            <p:cNvCxnSpPr/>
            <p:nvPr/>
          </p:nvCxnSpPr>
          <p:spPr>
            <a:xfrm>
              <a:off x="11280709" y="2204127"/>
              <a:ext cx="0" cy="2731767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直接连接符 39"/>
            <p:cNvCxnSpPr/>
            <p:nvPr/>
          </p:nvCxnSpPr>
          <p:spPr>
            <a:xfrm>
              <a:off x="6979298" y="2667246"/>
              <a:ext cx="4541190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直接连接符 40"/>
            <p:cNvCxnSpPr/>
            <p:nvPr/>
          </p:nvCxnSpPr>
          <p:spPr>
            <a:xfrm>
              <a:off x="6979298" y="2746562"/>
              <a:ext cx="4541190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接连接符 41"/>
            <p:cNvCxnSpPr/>
            <p:nvPr/>
          </p:nvCxnSpPr>
          <p:spPr>
            <a:xfrm>
              <a:off x="6979298" y="4443008"/>
              <a:ext cx="4541190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直接连接符 42"/>
            <p:cNvCxnSpPr/>
            <p:nvPr/>
          </p:nvCxnSpPr>
          <p:spPr>
            <a:xfrm>
              <a:off x="6979298" y="4517653"/>
              <a:ext cx="4541190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接连接符 45"/>
            <p:cNvCxnSpPr/>
            <p:nvPr/>
          </p:nvCxnSpPr>
          <p:spPr>
            <a:xfrm>
              <a:off x="7333860" y="2741891"/>
              <a:ext cx="3946848" cy="1701117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矩形 46"/>
            <p:cNvSpPr/>
            <p:nvPr/>
          </p:nvSpPr>
          <p:spPr>
            <a:xfrm>
              <a:off x="7070725" y="4822365"/>
              <a:ext cx="4449763" cy="4662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800" dirty="0">
                  <a:solidFill>
                    <a:schemeClr val="tx1"/>
                  </a:solidFill>
                </a:rPr>
                <a:t>ALT+F9 </a:t>
              </a:r>
              <a:r>
                <a:rPr lang="zh-CN" altLang="en-US" sz="800" dirty="0">
                  <a:solidFill>
                    <a:schemeClr val="tx1"/>
                  </a:solidFill>
                </a:rPr>
                <a:t>开启和查看本主题预设的参考线</a:t>
              </a:r>
              <a:endParaRPr lang="en-US" altLang="zh-CN" sz="800" dirty="0">
                <a:solidFill>
                  <a:schemeClr val="tx1"/>
                </a:solidFill>
              </a:endParaRPr>
            </a:p>
            <a:p>
              <a:r>
                <a:rPr lang="en-US" altLang="zh-CN" sz="800" dirty="0"/>
                <a:t>Press</a:t>
              </a:r>
              <a:r>
                <a:rPr lang="en-US" altLang="zh-CN" sz="800" dirty="0">
                  <a:solidFill>
                    <a:schemeClr val="tx1"/>
                  </a:solidFill>
                </a:rPr>
                <a:t> Alt + F9 to</a:t>
              </a:r>
              <a:r>
                <a:rPr lang="zh-CN" altLang="en-US" sz="800" dirty="0">
                  <a:solidFill>
                    <a:schemeClr val="tx1"/>
                  </a:solidFill>
                </a:rPr>
                <a:t> </a:t>
              </a:r>
              <a:r>
                <a:rPr lang="en-US" altLang="zh-CN" sz="800" dirty="0"/>
                <a:t>show</a:t>
              </a:r>
              <a:r>
                <a:rPr lang="en-US" altLang="zh-CN" sz="800" dirty="0">
                  <a:solidFill>
                    <a:schemeClr val="tx1"/>
                  </a:solidFill>
                </a:rPr>
                <a:t>/hide guides.</a:t>
              </a:r>
            </a:p>
            <a:p>
              <a:endParaRPr lang="zh-CN" altLang="en-US" sz="800" dirty="0">
                <a:solidFill>
                  <a:schemeClr val="tx1"/>
                </a:solidFill>
              </a:endParaRPr>
            </a:p>
          </p:txBody>
        </p:sp>
      </p:grpSp>
      <p:sp>
        <p:nvSpPr>
          <p:cNvPr id="39" name="文本框 38"/>
          <p:cNvSpPr txBox="1"/>
          <p:nvPr/>
        </p:nvSpPr>
        <p:spPr>
          <a:xfrm>
            <a:off x="669927" y="3104921"/>
            <a:ext cx="5852173" cy="2769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zh-CN" altLang="en-US" sz="800" dirty="0">
                <a:solidFill>
                  <a:srgbClr val="CC4A4A"/>
                </a:solidFill>
              </a:rPr>
              <a:t>*可以通过</a:t>
            </a:r>
            <a:r>
              <a:rPr lang="en-US" altLang="zh-CN" sz="800" dirty="0">
                <a:solidFill>
                  <a:srgbClr val="CC4A4A"/>
                </a:solidFill>
              </a:rPr>
              <a:t>iSlide 【</a:t>
            </a:r>
            <a:r>
              <a:rPr lang="zh-CN" altLang="en-US" sz="800" dirty="0">
                <a:solidFill>
                  <a:srgbClr val="CC4A4A"/>
                </a:solidFill>
              </a:rPr>
              <a:t>色彩库</a:t>
            </a:r>
            <a:r>
              <a:rPr lang="en-US" altLang="zh-CN" sz="800" dirty="0">
                <a:solidFill>
                  <a:srgbClr val="CC4A4A"/>
                </a:solidFill>
              </a:rPr>
              <a:t>】</a:t>
            </a:r>
            <a:r>
              <a:rPr lang="zh-CN" altLang="en-US" sz="800" dirty="0">
                <a:solidFill>
                  <a:srgbClr val="CC4A4A"/>
                </a:solidFill>
              </a:rPr>
              <a:t>功能，快速应用更多色彩</a:t>
            </a:r>
            <a:endParaRPr lang="en-US" altLang="zh-CN" sz="800" dirty="0">
              <a:solidFill>
                <a:srgbClr val="CC4A4A"/>
              </a:solidFill>
            </a:endParaRPr>
          </a:p>
          <a:p>
            <a:r>
              <a:rPr lang="en-US" altLang="zh-CN" sz="800" dirty="0">
                <a:solidFill>
                  <a:srgbClr val="CC4A4A"/>
                </a:solidFill>
              </a:rPr>
              <a:t>More color schemes are optional in iSlide Color Library. Just click to apply.</a:t>
            </a:r>
            <a:endParaRPr lang="zh-CN" altLang="en-US" sz="800" dirty="0">
              <a:solidFill>
                <a:srgbClr val="CC4A4A"/>
              </a:solidFill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669927" y="5304239"/>
            <a:ext cx="5852173" cy="2769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zh-CN" altLang="en-US" sz="800" dirty="0">
                <a:solidFill>
                  <a:srgbClr val="CC4A4A"/>
                </a:solidFill>
              </a:rPr>
              <a:t>*可以在</a:t>
            </a:r>
            <a:r>
              <a:rPr lang="en-US" altLang="zh-CN" sz="800" dirty="0">
                <a:solidFill>
                  <a:srgbClr val="CC4A4A"/>
                </a:solidFill>
              </a:rPr>
              <a:t>【</a:t>
            </a:r>
            <a:r>
              <a:rPr lang="zh-CN" altLang="en-US" sz="800" dirty="0">
                <a:solidFill>
                  <a:srgbClr val="CC4A4A"/>
                </a:solidFill>
              </a:rPr>
              <a:t>设计</a:t>
            </a:r>
            <a:r>
              <a:rPr lang="en-US" altLang="zh-CN" sz="800" dirty="0">
                <a:solidFill>
                  <a:srgbClr val="CC4A4A"/>
                </a:solidFill>
              </a:rPr>
              <a:t>】</a:t>
            </a:r>
            <a:r>
              <a:rPr lang="zh-CN" altLang="en-US" sz="800" dirty="0">
                <a:solidFill>
                  <a:srgbClr val="CC4A4A"/>
                </a:solidFill>
              </a:rPr>
              <a:t>菜单</a:t>
            </a:r>
            <a:r>
              <a:rPr lang="en-US" altLang="zh-CN" sz="800" dirty="0">
                <a:solidFill>
                  <a:srgbClr val="CC4A4A"/>
                </a:solidFill>
              </a:rPr>
              <a:t>【</a:t>
            </a:r>
            <a:r>
              <a:rPr lang="zh-CN" altLang="en-US" sz="800" dirty="0">
                <a:solidFill>
                  <a:srgbClr val="CC4A4A"/>
                </a:solidFill>
              </a:rPr>
              <a:t>字体</a:t>
            </a:r>
            <a:r>
              <a:rPr lang="en-US" altLang="zh-CN" sz="800" dirty="0">
                <a:solidFill>
                  <a:srgbClr val="CC4A4A"/>
                </a:solidFill>
              </a:rPr>
              <a:t>】</a:t>
            </a:r>
            <a:r>
              <a:rPr lang="zh-CN" altLang="en-US" sz="800" dirty="0">
                <a:solidFill>
                  <a:srgbClr val="CC4A4A"/>
                </a:solidFill>
              </a:rPr>
              <a:t>中改变，或应用</a:t>
            </a:r>
            <a:r>
              <a:rPr lang="en-US" altLang="zh-CN" sz="800" dirty="0">
                <a:solidFill>
                  <a:srgbClr val="CC4A4A"/>
                </a:solidFill>
              </a:rPr>
              <a:t>iSlide【</a:t>
            </a:r>
            <a:r>
              <a:rPr lang="zh-CN" altLang="en-US" sz="800" dirty="0">
                <a:solidFill>
                  <a:srgbClr val="CC4A4A"/>
                </a:solidFill>
              </a:rPr>
              <a:t>统一字体</a:t>
            </a:r>
            <a:r>
              <a:rPr lang="en-US" altLang="zh-CN" sz="800" dirty="0">
                <a:solidFill>
                  <a:srgbClr val="CC4A4A"/>
                </a:solidFill>
              </a:rPr>
              <a:t>】</a:t>
            </a:r>
            <a:r>
              <a:rPr lang="zh-CN" altLang="en-US" sz="800" dirty="0">
                <a:solidFill>
                  <a:srgbClr val="CC4A4A"/>
                </a:solidFill>
              </a:rPr>
              <a:t>功能改变设置。</a:t>
            </a:r>
            <a:endParaRPr lang="en-US" altLang="zh-CN" sz="800" dirty="0">
              <a:solidFill>
                <a:srgbClr val="CC4A4A"/>
              </a:solidFill>
            </a:endParaRPr>
          </a:p>
          <a:p>
            <a:r>
              <a:rPr lang="en-US" altLang="zh-CN" sz="800" dirty="0">
                <a:solidFill>
                  <a:srgbClr val="CC4A4A"/>
                </a:solidFill>
              </a:rPr>
              <a:t> To change theme fonts, you can click Design &gt; Variants &gt; Fonts, or use “Uniform Fonts” feature of iSlide.</a:t>
            </a:r>
            <a:endParaRPr lang="zh-CN" altLang="en-US" sz="800" dirty="0">
              <a:solidFill>
                <a:srgbClr val="CC4A4A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821214C4-3D8B-473D-9D9C-F2F23FBFB600}"/>
              </a:ext>
            </a:extLst>
          </p:cNvPr>
          <p:cNvSpPr/>
          <p:nvPr/>
        </p:nvSpPr>
        <p:spPr>
          <a:xfrm>
            <a:off x="7070726" y="5304238"/>
            <a:ext cx="4301177" cy="40011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zh-CN" altLang="en-US" sz="800" dirty="0">
                <a:solidFill>
                  <a:srgbClr val="CC4A4A"/>
                </a:solidFill>
              </a:rPr>
              <a:t>*可以通过</a:t>
            </a:r>
            <a:r>
              <a:rPr lang="en-US" altLang="zh-CN" sz="800" dirty="0">
                <a:solidFill>
                  <a:srgbClr val="CC4A4A"/>
                </a:solidFill>
              </a:rPr>
              <a:t>iSlide 【</a:t>
            </a:r>
            <a:r>
              <a:rPr lang="zh-CN" altLang="en-US" sz="800" dirty="0">
                <a:solidFill>
                  <a:srgbClr val="CC4A4A"/>
                </a:solidFill>
              </a:rPr>
              <a:t>一键优化</a:t>
            </a:r>
            <a:r>
              <a:rPr lang="en-US" altLang="zh-CN" sz="800" dirty="0">
                <a:solidFill>
                  <a:srgbClr val="CC4A4A"/>
                </a:solidFill>
              </a:rPr>
              <a:t>】</a:t>
            </a:r>
            <a:r>
              <a:rPr lang="zh-CN" altLang="en-US" sz="800" dirty="0">
                <a:solidFill>
                  <a:srgbClr val="CC4A4A"/>
                </a:solidFill>
              </a:rPr>
              <a:t>（智能参考线）功能，应用更多预设参考线。</a:t>
            </a:r>
            <a:endParaRPr lang="en-US" altLang="zh-CN" sz="800" dirty="0">
              <a:solidFill>
                <a:srgbClr val="CC4A4A"/>
              </a:solidFill>
            </a:endParaRPr>
          </a:p>
          <a:p>
            <a:r>
              <a:rPr lang="en-US" altLang="zh-CN" sz="800" dirty="0">
                <a:solidFill>
                  <a:srgbClr val="CC4A4A"/>
                </a:solidFill>
              </a:rPr>
              <a:t> Use iSlide “Uniform Guides” feature to edit and apply more preset guides.</a:t>
            </a:r>
          </a:p>
        </p:txBody>
      </p:sp>
      <p:sp>
        <p:nvSpPr>
          <p:cNvPr id="48" name="标题 1">
            <a:extLst>
              <a:ext uri="{FF2B5EF4-FFF2-40B4-BE49-F238E27FC236}">
                <a16:creationId xmlns:a16="http://schemas.microsoft.com/office/drawing/2014/main" xmlns="" id="{A063C456-63D9-49D6-A680-AB5AA5CB4C15}"/>
              </a:ext>
            </a:extLst>
          </p:cNvPr>
          <p:cNvSpPr txBox="1">
            <a:spLocks/>
          </p:cNvSpPr>
          <p:nvPr/>
        </p:nvSpPr>
        <p:spPr>
          <a:xfrm>
            <a:off x="695323" y="4046"/>
            <a:ext cx="10825164" cy="101335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37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914332"/>
            <a:r>
              <a:rPr lang="zh-CN" altLang="en-US" sz="2800" b="1" dirty="0"/>
              <a:t>主题模板的标准 </a:t>
            </a:r>
            <a:r>
              <a:rPr lang="en-US" altLang="zh-CN" sz="2800" b="1" dirty="0"/>
              <a:t>How to Use This Template</a:t>
            </a:r>
            <a:endParaRPr lang="zh-CN" altLang="en-US" sz="2800" b="1" dirty="0"/>
          </a:p>
        </p:txBody>
      </p:sp>
      <p:sp>
        <p:nvSpPr>
          <p:cNvPr id="51" name="矩形 50">
            <a:extLst>
              <a:ext uri="{FF2B5EF4-FFF2-40B4-BE49-F238E27FC236}">
                <a16:creationId xmlns:a16="http://schemas.microsoft.com/office/drawing/2014/main" xmlns="" id="{DB6B50C1-7119-4649-A59E-12A0D311364C}"/>
              </a:ext>
            </a:extLst>
          </p:cNvPr>
          <p:cNvSpPr/>
          <p:nvPr/>
        </p:nvSpPr>
        <p:spPr>
          <a:xfrm>
            <a:off x="9651125" y="128572"/>
            <a:ext cx="2540875" cy="771556"/>
          </a:xfrm>
          <a:prstGeom prst="rect">
            <a:avLst/>
          </a:prstGeom>
          <a:solidFill>
            <a:schemeClr val="tx1"/>
          </a:solidFill>
          <a:ln w="12700">
            <a:noFill/>
            <a:prstDash val="sysDash"/>
          </a:ln>
        </p:spPr>
        <p:txBody>
          <a:bodyPr wrap="square" lIns="91440" tIns="91440" rIns="91440" bIns="91440" rtlCol="0" anchor="ctr">
            <a:noAutofit/>
          </a:bodyPr>
          <a:lstStyle/>
          <a:p>
            <a:pPr>
              <a:lnSpc>
                <a:spcPct val="120000"/>
              </a:lnSpc>
            </a:pPr>
            <a:r>
              <a:rPr lang="en-US" altLang="zh-CN" sz="800" b="1" dirty="0">
                <a:solidFill>
                  <a:schemeClr val="bg1"/>
                </a:solidFill>
              </a:rPr>
              <a:t>Note:</a:t>
            </a:r>
          </a:p>
          <a:p>
            <a:pPr>
              <a:lnSpc>
                <a:spcPct val="120000"/>
              </a:lnSpc>
            </a:pPr>
            <a:r>
              <a:rPr lang="zh-CN" altLang="en-US" sz="800" dirty="0">
                <a:solidFill>
                  <a:schemeClr val="bg1"/>
                </a:solidFill>
              </a:rPr>
              <a:t>本页为主题使用说明页，使用时请删除本页内容。</a:t>
            </a:r>
            <a:endParaRPr lang="en-US" altLang="zh-CN" sz="800" dirty="0">
              <a:solidFill>
                <a:schemeClr val="bg1"/>
              </a:solidFill>
            </a:endParaRPr>
          </a:p>
          <a:p>
            <a:pPr>
              <a:lnSpc>
                <a:spcPct val="120000"/>
              </a:lnSpc>
            </a:pPr>
            <a:r>
              <a:rPr lang="en-US" altLang="zh-CN" sz="800" dirty="0">
                <a:solidFill>
                  <a:schemeClr val="bg1"/>
                </a:solidFill>
              </a:rPr>
              <a:t>This is an instruction. Please delete this slide before use the template for presentation.</a:t>
            </a:r>
            <a:endParaRPr lang="zh-CN" altLang="en-US" sz="800" dirty="0">
              <a:solidFill>
                <a:schemeClr val="bg1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45778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" name="组合 344"/>
          <p:cNvGrpSpPr/>
          <p:nvPr/>
        </p:nvGrpSpPr>
        <p:grpSpPr>
          <a:xfrm>
            <a:off x="4493792" y="1784983"/>
            <a:ext cx="6642649" cy="4206632"/>
            <a:chOff x="1223445" y="1639500"/>
            <a:chExt cx="6714551" cy="4252167"/>
          </a:xfrm>
        </p:grpSpPr>
        <p:grpSp>
          <p:nvGrpSpPr>
            <p:cNvPr id="306" name="Group 4"/>
            <p:cNvGrpSpPr>
              <a:grpSpLocks noChangeAspect="1"/>
            </p:cNvGrpSpPr>
            <p:nvPr/>
          </p:nvGrpSpPr>
          <p:grpSpPr bwMode="auto">
            <a:xfrm>
              <a:off x="1223445" y="1639500"/>
              <a:ext cx="6714551" cy="4252167"/>
              <a:chOff x="442" y="1130"/>
              <a:chExt cx="4123" cy="2611"/>
            </a:xfrm>
          </p:grpSpPr>
          <p:sp>
            <p:nvSpPr>
              <p:cNvPr id="308" name="Freeform 5"/>
              <p:cNvSpPr>
                <a:spLocks/>
              </p:cNvSpPr>
              <p:nvPr/>
            </p:nvSpPr>
            <p:spPr bwMode="auto">
              <a:xfrm>
                <a:off x="454" y="1141"/>
                <a:ext cx="4099" cy="258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6"/>
              <p:cNvSpPr>
                <a:spLocks/>
              </p:cNvSpPr>
              <p:nvPr/>
            </p:nvSpPr>
            <p:spPr bwMode="auto">
              <a:xfrm>
                <a:off x="442" y="1130"/>
                <a:ext cx="4123" cy="261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AECE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Rectangle 7"/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309"/>
              </a:xfrm>
              <a:prstGeom prst="rect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Rectangle 8"/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3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Rectangle 9"/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180"/>
              </a:xfrm>
              <a:prstGeom prst="rect">
                <a:avLst/>
              </a:prstGeom>
              <a:solidFill>
                <a:srgbClr val="CC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Rectangle 10"/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Rectangle 11"/>
              <p:cNvSpPr>
                <a:spLocks noChangeArrowheads="1"/>
              </p:cNvSpPr>
              <p:nvPr/>
            </p:nvSpPr>
            <p:spPr bwMode="auto">
              <a:xfrm>
                <a:off x="585" y="1907"/>
                <a:ext cx="666" cy="502"/>
              </a:xfrm>
              <a:prstGeom prst="rect">
                <a:avLst/>
              </a:prstGeom>
              <a:solidFill>
                <a:srgbClr val="F4F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Rectangle 12"/>
              <p:cNvSpPr>
                <a:spLocks noChangeArrowheads="1"/>
              </p:cNvSpPr>
              <p:nvPr/>
            </p:nvSpPr>
            <p:spPr bwMode="auto">
              <a:xfrm>
                <a:off x="585" y="2512"/>
                <a:ext cx="666" cy="502"/>
              </a:xfrm>
              <a:prstGeom prst="rect">
                <a:avLst/>
              </a:prstGeom>
              <a:solidFill>
                <a:srgbClr val="F4F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Rectangle 13"/>
              <p:cNvSpPr>
                <a:spLocks noChangeArrowheads="1"/>
              </p:cNvSpPr>
              <p:nvPr/>
            </p:nvSpPr>
            <p:spPr bwMode="auto">
              <a:xfrm>
                <a:off x="585" y="3116"/>
                <a:ext cx="666" cy="503"/>
              </a:xfrm>
              <a:prstGeom prst="rect">
                <a:avLst/>
              </a:prstGeom>
              <a:solidFill>
                <a:srgbClr val="F4F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Oval 14"/>
              <p:cNvSpPr>
                <a:spLocks noChangeArrowheads="1"/>
              </p:cNvSpPr>
              <p:nvPr/>
            </p:nvSpPr>
            <p:spPr bwMode="auto">
              <a:xfrm>
                <a:off x="961" y="1268"/>
                <a:ext cx="62" cy="62"/>
              </a:xfrm>
              <a:prstGeom prst="ellipse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Oval 15"/>
              <p:cNvSpPr>
                <a:spLocks noChangeArrowheads="1"/>
              </p:cNvSpPr>
              <p:nvPr/>
            </p:nvSpPr>
            <p:spPr bwMode="auto">
              <a:xfrm>
                <a:off x="1070" y="1268"/>
                <a:ext cx="63" cy="62"/>
              </a:xfrm>
              <a:prstGeom prst="ellipse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Oval 16"/>
              <p:cNvSpPr>
                <a:spLocks noChangeArrowheads="1"/>
              </p:cNvSpPr>
              <p:nvPr/>
            </p:nvSpPr>
            <p:spPr bwMode="auto">
              <a:xfrm>
                <a:off x="1179" y="1268"/>
                <a:ext cx="63" cy="62"/>
              </a:xfrm>
              <a:prstGeom prst="ellipse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7"/>
              <p:cNvSpPr>
                <a:spLocks noEditPoints="1"/>
              </p:cNvSpPr>
              <p:nvPr/>
            </p:nvSpPr>
            <p:spPr bwMode="auto">
              <a:xfrm>
                <a:off x="1428" y="1909"/>
                <a:ext cx="3001" cy="1721"/>
              </a:xfrm>
              <a:custGeom>
                <a:avLst/>
                <a:gdLst>
                  <a:gd name="T0" fmla="*/ 81 w 3119"/>
                  <a:gd name="T1" fmla="*/ 1764 h 1788"/>
                  <a:gd name="T2" fmla="*/ 41 w 3119"/>
                  <a:gd name="T3" fmla="*/ 1747 h 1788"/>
                  <a:gd name="T4" fmla="*/ 24 w 3119"/>
                  <a:gd name="T5" fmla="*/ 1706 h 1788"/>
                  <a:gd name="T6" fmla="*/ 24 w 3119"/>
                  <a:gd name="T7" fmla="*/ 81 h 1788"/>
                  <a:gd name="T8" fmla="*/ 41 w 3119"/>
                  <a:gd name="T9" fmla="*/ 41 h 1788"/>
                  <a:gd name="T10" fmla="*/ 81 w 3119"/>
                  <a:gd name="T11" fmla="*/ 24 h 1788"/>
                  <a:gd name="T12" fmla="*/ 3037 w 3119"/>
                  <a:gd name="T13" fmla="*/ 24 h 1788"/>
                  <a:gd name="T14" fmla="*/ 3078 w 3119"/>
                  <a:gd name="T15" fmla="*/ 41 h 1788"/>
                  <a:gd name="T16" fmla="*/ 3095 w 3119"/>
                  <a:gd name="T17" fmla="*/ 81 h 1788"/>
                  <a:gd name="T18" fmla="*/ 3095 w 3119"/>
                  <a:gd name="T19" fmla="*/ 1706 h 1788"/>
                  <a:gd name="T20" fmla="*/ 3078 w 3119"/>
                  <a:gd name="T21" fmla="*/ 1747 h 1788"/>
                  <a:gd name="T22" fmla="*/ 3037 w 3119"/>
                  <a:gd name="T23" fmla="*/ 1764 h 1788"/>
                  <a:gd name="T24" fmla="*/ 3037 w 3119"/>
                  <a:gd name="T25" fmla="*/ 1764 h 1788"/>
                  <a:gd name="T26" fmla="*/ 81 w 3119"/>
                  <a:gd name="T27" fmla="*/ 1764 h 1788"/>
                  <a:gd name="T28" fmla="*/ 3037 w 3119"/>
                  <a:gd name="T29" fmla="*/ 0 h 1788"/>
                  <a:gd name="T30" fmla="*/ 3037 w 3119"/>
                  <a:gd name="T31" fmla="*/ 0 h 1788"/>
                  <a:gd name="T32" fmla="*/ 81 w 3119"/>
                  <a:gd name="T33" fmla="*/ 0 h 1788"/>
                  <a:gd name="T34" fmla="*/ 24 w 3119"/>
                  <a:gd name="T35" fmla="*/ 24 h 1788"/>
                  <a:gd name="T36" fmla="*/ 0 w 3119"/>
                  <a:gd name="T37" fmla="*/ 81 h 1788"/>
                  <a:gd name="T38" fmla="*/ 0 w 3119"/>
                  <a:gd name="T39" fmla="*/ 1706 h 1788"/>
                  <a:gd name="T40" fmla="*/ 24 w 3119"/>
                  <a:gd name="T41" fmla="*/ 1764 h 1788"/>
                  <a:gd name="T42" fmla="*/ 81 w 3119"/>
                  <a:gd name="T43" fmla="*/ 1788 h 1788"/>
                  <a:gd name="T44" fmla="*/ 81 w 3119"/>
                  <a:gd name="T45" fmla="*/ 1788 h 1788"/>
                  <a:gd name="T46" fmla="*/ 3037 w 3119"/>
                  <a:gd name="T47" fmla="*/ 1788 h 1788"/>
                  <a:gd name="T48" fmla="*/ 3095 w 3119"/>
                  <a:gd name="T49" fmla="*/ 1764 h 1788"/>
                  <a:gd name="T50" fmla="*/ 3119 w 3119"/>
                  <a:gd name="T51" fmla="*/ 1706 h 1788"/>
                  <a:gd name="T52" fmla="*/ 3119 w 3119"/>
                  <a:gd name="T53" fmla="*/ 81 h 1788"/>
                  <a:gd name="T54" fmla="*/ 3095 w 3119"/>
                  <a:gd name="T55" fmla="*/ 24 h 1788"/>
                  <a:gd name="T56" fmla="*/ 3037 w 3119"/>
                  <a:gd name="T57" fmla="*/ 0 h 1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19" h="1788">
                    <a:moveTo>
                      <a:pt x="81" y="1764"/>
                    </a:moveTo>
                    <a:cubicBezTo>
                      <a:pt x="65" y="1764"/>
                      <a:pt x="51" y="1757"/>
                      <a:pt x="41" y="1747"/>
                    </a:cubicBezTo>
                    <a:cubicBezTo>
                      <a:pt x="30" y="1737"/>
                      <a:pt x="24" y="1722"/>
                      <a:pt x="24" y="1706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66"/>
                      <a:pt x="30" y="51"/>
                      <a:pt x="41" y="41"/>
                    </a:cubicBezTo>
                    <a:cubicBezTo>
                      <a:pt x="51" y="30"/>
                      <a:pt x="65" y="24"/>
                      <a:pt x="81" y="24"/>
                    </a:cubicBezTo>
                    <a:cubicBezTo>
                      <a:pt x="3037" y="24"/>
                      <a:pt x="3037" y="24"/>
                      <a:pt x="3037" y="24"/>
                    </a:cubicBezTo>
                    <a:cubicBezTo>
                      <a:pt x="3053" y="24"/>
                      <a:pt x="3068" y="30"/>
                      <a:pt x="3078" y="41"/>
                    </a:cubicBezTo>
                    <a:cubicBezTo>
                      <a:pt x="3089" y="51"/>
                      <a:pt x="3095" y="66"/>
                      <a:pt x="3095" y="81"/>
                    </a:cubicBezTo>
                    <a:cubicBezTo>
                      <a:pt x="3095" y="1706"/>
                      <a:pt x="3095" y="1706"/>
                      <a:pt x="3095" y="1706"/>
                    </a:cubicBezTo>
                    <a:cubicBezTo>
                      <a:pt x="3095" y="1722"/>
                      <a:pt x="3089" y="1737"/>
                      <a:pt x="3078" y="1747"/>
                    </a:cubicBezTo>
                    <a:cubicBezTo>
                      <a:pt x="3068" y="1757"/>
                      <a:pt x="3053" y="1764"/>
                      <a:pt x="3037" y="1764"/>
                    </a:cubicBezTo>
                    <a:cubicBezTo>
                      <a:pt x="3037" y="1764"/>
                      <a:pt x="3037" y="1764"/>
                      <a:pt x="3037" y="1764"/>
                    </a:cubicBezTo>
                    <a:cubicBezTo>
                      <a:pt x="81" y="1764"/>
                      <a:pt x="81" y="1764"/>
                      <a:pt x="81" y="1764"/>
                    </a:cubicBezTo>
                    <a:moveTo>
                      <a:pt x="3037" y="0"/>
                    </a:moveTo>
                    <a:cubicBezTo>
                      <a:pt x="3037" y="0"/>
                      <a:pt x="3037" y="0"/>
                      <a:pt x="3037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59" y="0"/>
                      <a:pt x="38" y="9"/>
                      <a:pt x="24" y="24"/>
                    </a:cubicBezTo>
                    <a:cubicBezTo>
                      <a:pt x="9" y="39"/>
                      <a:pt x="0" y="59"/>
                      <a:pt x="0" y="81"/>
                    </a:cubicBezTo>
                    <a:cubicBezTo>
                      <a:pt x="0" y="1706"/>
                      <a:pt x="0" y="1706"/>
                      <a:pt x="0" y="1706"/>
                    </a:cubicBezTo>
                    <a:cubicBezTo>
                      <a:pt x="0" y="1729"/>
                      <a:pt x="9" y="1749"/>
                      <a:pt x="24" y="1764"/>
                    </a:cubicBezTo>
                    <a:cubicBezTo>
                      <a:pt x="38" y="1779"/>
                      <a:pt x="59" y="1788"/>
                      <a:pt x="81" y="1788"/>
                    </a:cubicBezTo>
                    <a:cubicBezTo>
                      <a:pt x="81" y="1788"/>
                      <a:pt x="81" y="1788"/>
                      <a:pt x="81" y="1788"/>
                    </a:cubicBezTo>
                    <a:cubicBezTo>
                      <a:pt x="3037" y="1788"/>
                      <a:pt x="3037" y="1788"/>
                      <a:pt x="3037" y="1788"/>
                    </a:cubicBezTo>
                    <a:cubicBezTo>
                      <a:pt x="3060" y="1788"/>
                      <a:pt x="3080" y="1779"/>
                      <a:pt x="3095" y="1764"/>
                    </a:cubicBezTo>
                    <a:cubicBezTo>
                      <a:pt x="3110" y="1749"/>
                      <a:pt x="3119" y="1729"/>
                      <a:pt x="3119" y="1706"/>
                    </a:cubicBezTo>
                    <a:cubicBezTo>
                      <a:pt x="3119" y="81"/>
                      <a:pt x="3119" y="81"/>
                      <a:pt x="3119" y="81"/>
                    </a:cubicBezTo>
                    <a:cubicBezTo>
                      <a:pt x="3119" y="59"/>
                      <a:pt x="3110" y="39"/>
                      <a:pt x="3095" y="24"/>
                    </a:cubicBezTo>
                    <a:cubicBezTo>
                      <a:pt x="3080" y="9"/>
                      <a:pt x="3060" y="0"/>
                      <a:pt x="3037" y="0"/>
                    </a:cubicBezTo>
                  </a:path>
                </a:pathLst>
              </a:custGeom>
              <a:solidFill>
                <a:srgbClr val="F6F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8"/>
              <p:cNvSpPr>
                <a:spLocks/>
              </p:cNvSpPr>
              <p:nvPr/>
            </p:nvSpPr>
            <p:spPr bwMode="auto">
              <a:xfrm>
                <a:off x="1423" y="1431"/>
                <a:ext cx="526" cy="163"/>
              </a:xfrm>
              <a:custGeom>
                <a:avLst/>
                <a:gdLst>
                  <a:gd name="T0" fmla="*/ 520 w 547"/>
                  <a:gd name="T1" fmla="*/ 170 h 170"/>
                  <a:gd name="T2" fmla="*/ 27 w 547"/>
                  <a:gd name="T3" fmla="*/ 170 h 170"/>
                  <a:gd name="T4" fmla="*/ 0 w 547"/>
                  <a:gd name="T5" fmla="*/ 143 h 170"/>
                  <a:gd name="T6" fmla="*/ 0 w 547"/>
                  <a:gd name="T7" fmla="*/ 27 h 170"/>
                  <a:gd name="T8" fmla="*/ 27 w 547"/>
                  <a:gd name="T9" fmla="*/ 0 h 170"/>
                  <a:gd name="T10" fmla="*/ 520 w 547"/>
                  <a:gd name="T11" fmla="*/ 0 h 170"/>
                  <a:gd name="T12" fmla="*/ 547 w 547"/>
                  <a:gd name="T13" fmla="*/ 27 h 170"/>
                  <a:gd name="T14" fmla="*/ 547 w 547"/>
                  <a:gd name="T15" fmla="*/ 143 h 170"/>
                  <a:gd name="T16" fmla="*/ 520 w 547"/>
                  <a:gd name="T17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7" h="170">
                    <a:moveTo>
                      <a:pt x="520" y="170"/>
                    </a:moveTo>
                    <a:cubicBezTo>
                      <a:pt x="27" y="170"/>
                      <a:pt x="27" y="170"/>
                      <a:pt x="27" y="170"/>
                    </a:cubicBezTo>
                    <a:cubicBezTo>
                      <a:pt x="12" y="170"/>
                      <a:pt x="0" y="158"/>
                      <a:pt x="0" y="14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12"/>
                      <a:pt x="12" y="0"/>
                      <a:pt x="27" y="0"/>
                    </a:cubicBezTo>
                    <a:cubicBezTo>
                      <a:pt x="520" y="0"/>
                      <a:pt x="520" y="0"/>
                      <a:pt x="520" y="0"/>
                    </a:cubicBezTo>
                    <a:cubicBezTo>
                      <a:pt x="535" y="0"/>
                      <a:pt x="547" y="12"/>
                      <a:pt x="547" y="27"/>
                    </a:cubicBezTo>
                    <a:cubicBezTo>
                      <a:pt x="547" y="143"/>
                      <a:pt x="547" y="143"/>
                      <a:pt x="547" y="143"/>
                    </a:cubicBezTo>
                    <a:cubicBezTo>
                      <a:pt x="547" y="158"/>
                      <a:pt x="535" y="170"/>
                      <a:pt x="520" y="170"/>
                    </a:cubicBezTo>
                    <a:close/>
                  </a:path>
                </a:pathLst>
              </a:cu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Rectangle 19"/>
              <p:cNvSpPr>
                <a:spLocks noChangeArrowheads="1"/>
              </p:cNvSpPr>
              <p:nvPr/>
            </p:nvSpPr>
            <p:spPr bwMode="auto">
              <a:xfrm>
                <a:off x="1550" y="1490"/>
                <a:ext cx="254" cy="25"/>
              </a:xfrm>
              <a:prstGeom prst="rect">
                <a:avLst/>
              </a:prstGeom>
              <a:solidFill>
                <a:srgbClr val="C4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0"/>
              <p:cNvSpPr>
                <a:spLocks/>
              </p:cNvSpPr>
              <p:nvPr/>
            </p:nvSpPr>
            <p:spPr bwMode="auto">
              <a:xfrm>
                <a:off x="928" y="1474"/>
                <a:ext cx="242" cy="49"/>
              </a:xfrm>
              <a:custGeom>
                <a:avLst/>
                <a:gdLst>
                  <a:gd name="T0" fmla="*/ 227 w 251"/>
                  <a:gd name="T1" fmla="*/ 0 h 51"/>
                  <a:gd name="T2" fmla="*/ 24 w 251"/>
                  <a:gd name="T3" fmla="*/ 0 h 51"/>
                  <a:gd name="T4" fmla="*/ 0 w 251"/>
                  <a:gd name="T5" fmla="*/ 24 h 51"/>
                  <a:gd name="T6" fmla="*/ 0 w 251"/>
                  <a:gd name="T7" fmla="*/ 27 h 51"/>
                  <a:gd name="T8" fmla="*/ 24 w 251"/>
                  <a:gd name="T9" fmla="*/ 51 h 51"/>
                  <a:gd name="T10" fmla="*/ 227 w 251"/>
                  <a:gd name="T11" fmla="*/ 51 h 51"/>
                  <a:gd name="T12" fmla="*/ 251 w 251"/>
                  <a:gd name="T13" fmla="*/ 27 h 51"/>
                  <a:gd name="T14" fmla="*/ 251 w 251"/>
                  <a:gd name="T15" fmla="*/ 24 h 51"/>
                  <a:gd name="T16" fmla="*/ 227 w 25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1" h="51">
                    <a:moveTo>
                      <a:pt x="22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1" y="51"/>
                      <a:pt x="24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40" y="51"/>
                      <a:pt x="251" y="41"/>
                      <a:pt x="251" y="27"/>
                    </a:cubicBezTo>
                    <a:cubicBezTo>
                      <a:pt x="251" y="24"/>
                      <a:pt x="251" y="24"/>
                      <a:pt x="251" y="24"/>
                    </a:cubicBezTo>
                    <a:cubicBezTo>
                      <a:pt x="251" y="11"/>
                      <a:pt x="240" y="0"/>
                      <a:pt x="227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1"/>
              <p:cNvSpPr>
                <a:spLocks/>
              </p:cNvSpPr>
              <p:nvPr/>
            </p:nvSpPr>
            <p:spPr bwMode="auto">
              <a:xfrm>
                <a:off x="2154" y="1474"/>
                <a:ext cx="241" cy="49"/>
              </a:xfrm>
              <a:custGeom>
                <a:avLst/>
                <a:gdLst>
                  <a:gd name="T0" fmla="*/ 226 w 250"/>
                  <a:gd name="T1" fmla="*/ 0 h 51"/>
                  <a:gd name="T2" fmla="*/ 24 w 250"/>
                  <a:gd name="T3" fmla="*/ 0 h 51"/>
                  <a:gd name="T4" fmla="*/ 0 w 250"/>
                  <a:gd name="T5" fmla="*/ 24 h 51"/>
                  <a:gd name="T6" fmla="*/ 0 w 250"/>
                  <a:gd name="T7" fmla="*/ 27 h 51"/>
                  <a:gd name="T8" fmla="*/ 24 w 250"/>
                  <a:gd name="T9" fmla="*/ 51 h 51"/>
                  <a:gd name="T10" fmla="*/ 226 w 250"/>
                  <a:gd name="T11" fmla="*/ 51 h 51"/>
                  <a:gd name="T12" fmla="*/ 250 w 250"/>
                  <a:gd name="T13" fmla="*/ 27 h 51"/>
                  <a:gd name="T14" fmla="*/ 250 w 250"/>
                  <a:gd name="T15" fmla="*/ 24 h 51"/>
                  <a:gd name="T16" fmla="*/ 226 w 250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1">
                    <a:moveTo>
                      <a:pt x="226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0" y="51"/>
                      <a:pt x="24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39" y="51"/>
                      <a:pt x="250" y="41"/>
                      <a:pt x="250" y="27"/>
                    </a:cubicBezTo>
                    <a:cubicBezTo>
                      <a:pt x="250" y="24"/>
                      <a:pt x="250" y="24"/>
                      <a:pt x="250" y="24"/>
                    </a:cubicBezTo>
                    <a:cubicBezTo>
                      <a:pt x="250" y="11"/>
                      <a:pt x="239" y="0"/>
                      <a:pt x="226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22"/>
              <p:cNvSpPr>
                <a:spLocks/>
              </p:cNvSpPr>
              <p:nvPr/>
            </p:nvSpPr>
            <p:spPr bwMode="auto">
              <a:xfrm>
                <a:off x="2612" y="1474"/>
                <a:ext cx="241" cy="49"/>
              </a:xfrm>
              <a:custGeom>
                <a:avLst/>
                <a:gdLst>
                  <a:gd name="T0" fmla="*/ 226 w 250"/>
                  <a:gd name="T1" fmla="*/ 0 h 51"/>
                  <a:gd name="T2" fmla="*/ 24 w 250"/>
                  <a:gd name="T3" fmla="*/ 0 h 51"/>
                  <a:gd name="T4" fmla="*/ 0 w 250"/>
                  <a:gd name="T5" fmla="*/ 24 h 51"/>
                  <a:gd name="T6" fmla="*/ 0 w 250"/>
                  <a:gd name="T7" fmla="*/ 27 h 51"/>
                  <a:gd name="T8" fmla="*/ 24 w 250"/>
                  <a:gd name="T9" fmla="*/ 51 h 51"/>
                  <a:gd name="T10" fmla="*/ 226 w 250"/>
                  <a:gd name="T11" fmla="*/ 51 h 51"/>
                  <a:gd name="T12" fmla="*/ 250 w 250"/>
                  <a:gd name="T13" fmla="*/ 27 h 51"/>
                  <a:gd name="T14" fmla="*/ 250 w 250"/>
                  <a:gd name="T15" fmla="*/ 24 h 51"/>
                  <a:gd name="T16" fmla="*/ 226 w 250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1">
                    <a:moveTo>
                      <a:pt x="226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1" y="51"/>
                      <a:pt x="24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40" y="51"/>
                      <a:pt x="250" y="41"/>
                      <a:pt x="250" y="27"/>
                    </a:cubicBezTo>
                    <a:cubicBezTo>
                      <a:pt x="250" y="24"/>
                      <a:pt x="250" y="24"/>
                      <a:pt x="250" y="24"/>
                    </a:cubicBezTo>
                    <a:cubicBezTo>
                      <a:pt x="250" y="11"/>
                      <a:pt x="240" y="0"/>
                      <a:pt x="226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3"/>
              <p:cNvSpPr>
                <a:spLocks/>
              </p:cNvSpPr>
              <p:nvPr/>
            </p:nvSpPr>
            <p:spPr bwMode="auto">
              <a:xfrm>
                <a:off x="3070" y="1474"/>
                <a:ext cx="241" cy="49"/>
              </a:xfrm>
              <a:custGeom>
                <a:avLst/>
                <a:gdLst>
                  <a:gd name="T0" fmla="*/ 227 w 250"/>
                  <a:gd name="T1" fmla="*/ 0 h 51"/>
                  <a:gd name="T2" fmla="*/ 24 w 250"/>
                  <a:gd name="T3" fmla="*/ 0 h 51"/>
                  <a:gd name="T4" fmla="*/ 0 w 250"/>
                  <a:gd name="T5" fmla="*/ 24 h 51"/>
                  <a:gd name="T6" fmla="*/ 0 w 250"/>
                  <a:gd name="T7" fmla="*/ 27 h 51"/>
                  <a:gd name="T8" fmla="*/ 24 w 250"/>
                  <a:gd name="T9" fmla="*/ 51 h 51"/>
                  <a:gd name="T10" fmla="*/ 227 w 250"/>
                  <a:gd name="T11" fmla="*/ 51 h 51"/>
                  <a:gd name="T12" fmla="*/ 250 w 250"/>
                  <a:gd name="T13" fmla="*/ 27 h 51"/>
                  <a:gd name="T14" fmla="*/ 250 w 250"/>
                  <a:gd name="T15" fmla="*/ 24 h 51"/>
                  <a:gd name="T16" fmla="*/ 227 w 250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1">
                    <a:moveTo>
                      <a:pt x="22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1" y="51"/>
                      <a:pt x="24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40" y="51"/>
                      <a:pt x="250" y="41"/>
                      <a:pt x="250" y="27"/>
                    </a:cubicBezTo>
                    <a:cubicBezTo>
                      <a:pt x="250" y="24"/>
                      <a:pt x="250" y="24"/>
                      <a:pt x="250" y="24"/>
                    </a:cubicBezTo>
                    <a:cubicBezTo>
                      <a:pt x="250" y="11"/>
                      <a:pt x="240" y="0"/>
                      <a:pt x="227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32" name="组合 331"/>
            <p:cNvGrpSpPr/>
            <p:nvPr/>
          </p:nvGrpSpPr>
          <p:grpSpPr>
            <a:xfrm>
              <a:off x="3151345" y="3390904"/>
              <a:ext cx="3824874" cy="1851656"/>
              <a:chOff x="7824351" y="3116333"/>
              <a:chExt cx="1714503" cy="830006"/>
            </a:xfrm>
          </p:grpSpPr>
          <p:grpSp>
            <p:nvGrpSpPr>
              <p:cNvPr id="333" name="组合 332"/>
              <p:cNvGrpSpPr/>
              <p:nvPr/>
            </p:nvGrpSpPr>
            <p:grpSpPr>
              <a:xfrm>
                <a:off x="7824351" y="3116333"/>
                <a:ext cx="1659023" cy="685771"/>
                <a:chOff x="7824355" y="3116331"/>
                <a:chExt cx="2155352" cy="890932"/>
              </a:xfrm>
            </p:grpSpPr>
            <p:sp>
              <p:nvSpPr>
                <p:cNvPr id="339" name="六边形 338"/>
                <p:cNvSpPr/>
                <p:nvPr/>
              </p:nvSpPr>
              <p:spPr>
                <a:xfrm>
                  <a:off x="7824355" y="3116332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340" name="六边形 339"/>
                <p:cNvSpPr/>
                <p:nvPr/>
              </p:nvSpPr>
              <p:spPr>
                <a:xfrm>
                  <a:off x="8242600" y="3350708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341" name="六边形 340"/>
                <p:cNvSpPr/>
                <p:nvPr/>
              </p:nvSpPr>
              <p:spPr>
                <a:xfrm>
                  <a:off x="8652142" y="3116331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342" name="六边形 341"/>
                <p:cNvSpPr/>
                <p:nvPr/>
              </p:nvSpPr>
              <p:spPr>
                <a:xfrm>
                  <a:off x="7833058" y="3593491"/>
                  <a:ext cx="479976" cy="413772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343" name="六边形 342"/>
                <p:cNvSpPr/>
                <p:nvPr/>
              </p:nvSpPr>
              <p:spPr>
                <a:xfrm>
                  <a:off x="9075532" y="3325133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344" name="六边形 343"/>
                <p:cNvSpPr/>
                <p:nvPr/>
              </p:nvSpPr>
              <p:spPr>
                <a:xfrm>
                  <a:off x="9499730" y="3117986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</p:grpSp>
          <p:grpSp>
            <p:nvGrpSpPr>
              <p:cNvPr id="334" name="组合 333"/>
              <p:cNvGrpSpPr/>
              <p:nvPr/>
            </p:nvGrpSpPr>
            <p:grpSpPr>
              <a:xfrm>
                <a:off x="7831052" y="3636868"/>
                <a:ext cx="1707802" cy="309471"/>
                <a:chOff x="4831017" y="3636868"/>
                <a:chExt cx="1208170" cy="309471"/>
              </a:xfrm>
            </p:grpSpPr>
            <p:sp>
              <p:nvSpPr>
                <p:cNvPr id="335" name="圆角矩形 13"/>
                <p:cNvSpPr/>
                <p:nvPr/>
              </p:nvSpPr>
              <p:spPr>
                <a:xfrm flipV="1">
                  <a:off x="5398651" y="3636868"/>
                  <a:ext cx="596523" cy="4571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336" name="圆角矩形 13"/>
                <p:cNvSpPr/>
                <p:nvPr/>
              </p:nvSpPr>
              <p:spPr>
                <a:xfrm flipV="1">
                  <a:off x="5398651" y="3718763"/>
                  <a:ext cx="418743" cy="4571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337" name="圆角矩形 13"/>
                <p:cNvSpPr/>
                <p:nvPr/>
              </p:nvSpPr>
              <p:spPr>
                <a:xfrm flipV="1">
                  <a:off x="5398651" y="3805806"/>
                  <a:ext cx="502087" cy="4571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338" name="圆角矩形 13"/>
                <p:cNvSpPr/>
                <p:nvPr/>
              </p:nvSpPr>
              <p:spPr>
                <a:xfrm flipV="1">
                  <a:off x="4831017" y="3878980"/>
                  <a:ext cx="1208170" cy="6735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</p:grpSp>
        </p:grpSp>
      </p:grpSp>
      <p:sp>
        <p:nvSpPr>
          <p:cNvPr id="2" name="标题 1"/>
          <p:cNvSpPr>
            <a:spLocks noGrp="1"/>
          </p:cNvSpPr>
          <p:nvPr>
            <p:ph type="title" idx="4294967295"/>
          </p:nvPr>
        </p:nvSpPr>
        <p:spPr>
          <a:xfrm>
            <a:off x="695323" y="4046"/>
            <a:ext cx="10825164" cy="1013353"/>
          </a:xfrm>
        </p:spPr>
        <p:txBody>
          <a:bodyPr vert="horz" lIns="91440" tIns="45720" rIns="91440" bIns="45720" rtlCol="0" anchor="b">
            <a:normAutofit/>
          </a:bodyPr>
          <a:lstStyle/>
          <a:p>
            <a:pPr defTabSz="914332"/>
            <a:r>
              <a:rPr lang="zh-CN" altLang="en-US" sz="2800" b="1" dirty="0"/>
              <a:t>快速设计页面  </a:t>
            </a:r>
            <a:r>
              <a:rPr lang="en-US" altLang="zh-CN" sz="2800" b="1" dirty="0"/>
              <a:t>Quick Slides Design</a:t>
            </a:r>
            <a:endParaRPr lang="zh-CN" altLang="en-US" sz="2800" b="1" dirty="0"/>
          </a:p>
        </p:txBody>
      </p:sp>
      <p:grpSp>
        <p:nvGrpSpPr>
          <p:cNvPr id="347" name="组合 346"/>
          <p:cNvGrpSpPr/>
          <p:nvPr/>
        </p:nvGrpSpPr>
        <p:grpSpPr>
          <a:xfrm>
            <a:off x="1030616" y="1784762"/>
            <a:ext cx="2700136" cy="4206855"/>
            <a:chOff x="7048982" y="1370076"/>
            <a:chExt cx="3522380" cy="5487924"/>
          </a:xfrm>
        </p:grpSpPr>
        <p:sp>
          <p:nvSpPr>
            <p:cNvPr id="92" name="矩形 91"/>
            <p:cNvSpPr/>
            <p:nvPr/>
          </p:nvSpPr>
          <p:spPr>
            <a:xfrm>
              <a:off x="7048982" y="1370076"/>
              <a:ext cx="3522380" cy="5487924"/>
            </a:xfrm>
            <a:prstGeom prst="rect">
              <a:avLst/>
            </a:prstGeom>
            <a:gradFill>
              <a:gsLst>
                <a:gs pos="69900">
                  <a:srgbClr val="FFFFFF"/>
                </a:gs>
                <a:gs pos="97297">
                  <a:srgbClr val="FFFFFF"/>
                </a:gs>
                <a:gs pos="0">
                  <a:srgbClr val="FFFFFF"/>
                </a:gs>
              </a:gsLst>
              <a:lin ang="5400000" scaled="1"/>
            </a:gradFill>
            <a:ln w="12700" cap="flat" cmpd="sng" algn="ctr">
              <a:solidFill>
                <a:srgbClr val="CE4C4B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93" name="矩形 92"/>
            <p:cNvSpPr/>
            <p:nvPr/>
          </p:nvSpPr>
          <p:spPr>
            <a:xfrm>
              <a:off x="7048982" y="1370076"/>
              <a:ext cx="3522380" cy="264357"/>
            </a:xfrm>
            <a:prstGeom prst="rect">
              <a:avLst/>
            </a:prstGeom>
            <a:solidFill>
              <a:srgbClr val="CE4C4B"/>
            </a:solidFill>
            <a:ln w="12700" cap="flat" cmpd="sng" algn="ctr">
              <a:solidFill>
                <a:srgbClr val="CE4C4B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r>
                <a:rPr lang="zh-CN" altLang="en-US" sz="1000" kern="0" dirty="0">
                  <a:solidFill>
                    <a:srgbClr val="FFFFFF"/>
                  </a:solidFill>
                  <a:latin typeface="Arial"/>
                  <a:ea typeface="微软雅黑"/>
                </a:rPr>
                <a:t>图示库 </a:t>
              </a:r>
              <a:r>
                <a:rPr lang="en-US" altLang="zh-CN" sz="1000" kern="0" dirty="0">
                  <a:solidFill>
                    <a:srgbClr val="FFFFFF"/>
                  </a:solidFill>
                  <a:latin typeface="Arial"/>
                  <a:ea typeface="微软雅黑"/>
                </a:rPr>
                <a:t>/ Diagram Library</a:t>
              </a:r>
              <a:endParaRPr lang="zh-CN" altLang="en-US" sz="1000" kern="0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94" name="矩形 93"/>
            <p:cNvSpPr/>
            <p:nvPr/>
          </p:nvSpPr>
          <p:spPr>
            <a:xfrm>
              <a:off x="7131365" y="1765273"/>
              <a:ext cx="2174184" cy="215385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914377">
                <a:defRPr/>
              </a:pPr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174" name="乘号 173"/>
            <p:cNvSpPr/>
            <p:nvPr/>
          </p:nvSpPr>
          <p:spPr>
            <a:xfrm>
              <a:off x="10349229" y="1412945"/>
              <a:ext cx="178618" cy="178618"/>
            </a:xfrm>
            <a:prstGeom prst="mathMultiply">
              <a:avLst>
                <a:gd name="adj1" fmla="val 13304"/>
              </a:avLst>
            </a:prstGeom>
            <a:solidFill>
              <a:srgbClr val="CE4C4B">
                <a:lumMod val="60000"/>
                <a:lumOff val="4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377">
                <a:defRPr/>
              </a:pPr>
              <a:endParaRPr lang="zh-CN" altLang="en-US" kern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75" name="push-pin-pointing-down_8930"/>
            <p:cNvSpPr>
              <a:spLocks noChangeAspect="1"/>
            </p:cNvSpPr>
            <p:nvPr/>
          </p:nvSpPr>
          <p:spPr bwMode="auto">
            <a:xfrm>
              <a:off x="10083016" y="1432660"/>
              <a:ext cx="138120" cy="137471"/>
            </a:xfrm>
            <a:prstGeom prst="ellipse">
              <a:avLst/>
            </a:prstGeom>
            <a:noFill/>
            <a:ln>
              <a:noFill/>
            </a:ln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77">
                <a:defRPr/>
              </a:pPr>
              <a:r>
                <a:rPr lang="en-US" altLang="zh-CN" sz="1400" b="1" dirty="0">
                  <a:solidFill>
                    <a:srgbClr val="CE4C4B">
                      <a:lumMod val="20000"/>
                      <a:lumOff val="80000"/>
                    </a:srgbClr>
                  </a:solidFill>
                  <a:latin typeface="Arial"/>
                  <a:ea typeface="微软雅黑"/>
                </a:rPr>
                <a:t>?</a:t>
              </a:r>
              <a:endParaRPr lang="zh-CN" altLang="en-US" sz="1400" b="1" dirty="0">
                <a:solidFill>
                  <a:srgbClr val="CE4C4B">
                    <a:lumMod val="20000"/>
                    <a:lumOff val="80000"/>
                  </a:srgbClr>
                </a:solidFill>
                <a:latin typeface="Arial"/>
                <a:ea typeface="微软雅黑"/>
              </a:endParaRPr>
            </a:p>
          </p:txBody>
        </p:sp>
        <p:cxnSp>
          <p:nvCxnSpPr>
            <p:cNvPr id="176" name="直接连接符 175"/>
            <p:cNvCxnSpPr>
              <a:cxnSpLocks/>
            </p:cNvCxnSpPr>
            <p:nvPr/>
          </p:nvCxnSpPr>
          <p:spPr>
            <a:xfrm>
              <a:off x="10292097" y="1439552"/>
              <a:ext cx="0" cy="130579"/>
            </a:xfrm>
            <a:prstGeom prst="line">
              <a:avLst/>
            </a:prstGeom>
            <a:noFill/>
            <a:ln w="6350" cap="flat" cmpd="sng" algn="ctr">
              <a:solidFill>
                <a:srgbClr val="CE4C4B">
                  <a:lumMod val="60000"/>
                  <a:lumOff val="40000"/>
                </a:srgbClr>
              </a:solidFill>
              <a:prstDash val="solid"/>
              <a:miter lim="800000"/>
            </a:ln>
            <a:effectLst/>
          </p:spPr>
        </p:cxnSp>
        <p:sp>
          <p:nvSpPr>
            <p:cNvPr id="96" name="矩形 95"/>
            <p:cNvSpPr/>
            <p:nvPr/>
          </p:nvSpPr>
          <p:spPr>
            <a:xfrm>
              <a:off x="7129482" y="2063597"/>
              <a:ext cx="978904" cy="215385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97" name="矩形 96"/>
            <p:cNvSpPr/>
            <p:nvPr/>
          </p:nvSpPr>
          <p:spPr>
            <a:xfrm>
              <a:off x="9523961" y="1768180"/>
              <a:ext cx="935382" cy="215385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914377">
                <a:defRPr/>
              </a:pPr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grpSp>
          <p:nvGrpSpPr>
            <p:cNvPr id="100" name="组合 99"/>
            <p:cNvGrpSpPr/>
            <p:nvPr/>
          </p:nvGrpSpPr>
          <p:grpSpPr>
            <a:xfrm>
              <a:off x="7129482" y="3589063"/>
              <a:ext cx="1624839" cy="1005453"/>
              <a:chOff x="7528661" y="1052292"/>
              <a:chExt cx="2227549" cy="1378411"/>
            </a:xfrm>
          </p:grpSpPr>
          <p:sp>
            <p:nvSpPr>
              <p:cNvPr id="163" name="矩形: 圆角 3"/>
              <p:cNvSpPr/>
              <p:nvPr/>
            </p:nvSpPr>
            <p:spPr>
              <a:xfrm>
                <a:off x="7528661" y="1052292"/>
                <a:ext cx="2227549" cy="1378411"/>
              </a:xfrm>
              <a:prstGeom prst="roundRect">
                <a:avLst>
                  <a:gd name="adj" fmla="val 0"/>
                </a:avLst>
              </a:prstGeom>
              <a:solidFill>
                <a:srgbClr val="FFFFFF"/>
              </a:solidFill>
              <a:ln w="3175" cap="flat" cmpd="sng" algn="ctr">
                <a:solidFill>
                  <a:srgbClr val="FFFFFF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defTabSz="914377">
                  <a:defRPr/>
                </a:pPr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cxnSp>
            <p:nvCxnSpPr>
              <p:cNvPr id="164" name="连接符: 肘形 32"/>
              <p:cNvCxnSpPr>
                <a:stCxn id="169" idx="1"/>
                <a:endCxn id="170" idx="0"/>
              </p:cNvCxnSpPr>
              <p:nvPr/>
            </p:nvCxnSpPr>
            <p:spPr>
              <a:xfrm rot="10800000" flipV="1">
                <a:off x="7949108" y="1465564"/>
                <a:ext cx="285975" cy="326552"/>
              </a:xfrm>
              <a:prstGeom prst="bentConnector2">
                <a:avLst/>
              </a:prstGeom>
              <a:solidFill>
                <a:srgbClr val="867D98">
                  <a:lumMod val="20000"/>
                  <a:lumOff val="80000"/>
                </a:srgbClr>
              </a:solidFill>
              <a:ln w="38100" cap="flat" cmpd="sng" algn="ctr">
                <a:solidFill>
                  <a:srgbClr val="867D98">
                    <a:lumMod val="40000"/>
                    <a:lumOff val="60000"/>
                  </a:srgb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65" name="连接符: 肘形 34"/>
              <p:cNvCxnSpPr>
                <a:stCxn id="169" idx="3"/>
                <a:endCxn id="173" idx="0"/>
              </p:cNvCxnSpPr>
              <p:nvPr/>
            </p:nvCxnSpPr>
            <p:spPr>
              <a:xfrm>
                <a:off x="9135072" y="1465564"/>
                <a:ext cx="225522" cy="326552"/>
              </a:xfrm>
              <a:prstGeom prst="bentConnector2">
                <a:avLst/>
              </a:prstGeom>
              <a:solidFill>
                <a:srgbClr val="867D98">
                  <a:lumMod val="20000"/>
                  <a:lumOff val="80000"/>
                </a:srgbClr>
              </a:solidFill>
              <a:ln w="38100" cap="flat" cmpd="sng" algn="ctr">
                <a:solidFill>
                  <a:srgbClr val="867D98">
                    <a:lumMod val="40000"/>
                    <a:lumOff val="60000"/>
                  </a:srgbClr>
                </a:solidFill>
                <a:prstDash val="solid"/>
                <a:miter lim="800000"/>
              </a:ln>
              <a:effectLst/>
            </p:spPr>
          </p:cxnSp>
          <p:grpSp>
            <p:nvGrpSpPr>
              <p:cNvPr id="166" name="组合 165"/>
              <p:cNvGrpSpPr/>
              <p:nvPr/>
            </p:nvGrpSpPr>
            <p:grpSpPr>
              <a:xfrm>
                <a:off x="7744084" y="1288932"/>
                <a:ext cx="1821532" cy="913228"/>
                <a:chOff x="7824355" y="1531238"/>
                <a:chExt cx="1714500" cy="859568"/>
              </a:xfrm>
            </p:grpSpPr>
            <p:grpSp>
              <p:nvGrpSpPr>
                <p:cNvPr id="167" name="组合 166"/>
                <p:cNvGrpSpPr/>
                <p:nvPr/>
              </p:nvGrpSpPr>
              <p:grpSpPr>
                <a:xfrm>
                  <a:off x="7824355" y="2004856"/>
                  <a:ext cx="1714500" cy="385950"/>
                  <a:chOff x="7824355" y="1863749"/>
                  <a:chExt cx="1568912" cy="353177"/>
                </a:xfrm>
              </p:grpSpPr>
              <p:sp>
                <p:nvSpPr>
                  <p:cNvPr id="170" name="椭圆 23"/>
                  <p:cNvSpPr/>
                  <p:nvPr/>
                </p:nvSpPr>
                <p:spPr>
                  <a:xfrm>
                    <a:off x="7824355" y="1863749"/>
                    <a:ext cx="353177" cy="353177"/>
                  </a:xfrm>
                  <a:prstGeom prst="roundRect">
                    <a:avLst/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71" name="椭圆 24"/>
                  <p:cNvSpPr/>
                  <p:nvPr/>
                </p:nvSpPr>
                <p:spPr>
                  <a:xfrm>
                    <a:off x="8229600" y="1863749"/>
                    <a:ext cx="353177" cy="353177"/>
                  </a:xfrm>
                  <a:prstGeom prst="roundRect">
                    <a:avLst/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72" name="椭圆 25"/>
                  <p:cNvSpPr/>
                  <p:nvPr/>
                </p:nvSpPr>
                <p:spPr>
                  <a:xfrm>
                    <a:off x="8634845" y="1863749"/>
                    <a:ext cx="353177" cy="353177"/>
                  </a:xfrm>
                  <a:prstGeom prst="roundRect">
                    <a:avLst/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73" name="椭圆 26"/>
                  <p:cNvSpPr/>
                  <p:nvPr/>
                </p:nvSpPr>
                <p:spPr>
                  <a:xfrm>
                    <a:off x="9040090" y="1863749"/>
                    <a:ext cx="353177" cy="353177"/>
                  </a:xfrm>
                  <a:prstGeom prst="roundRect">
                    <a:avLst/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</p:grpSp>
            <p:cxnSp>
              <p:nvCxnSpPr>
                <p:cNvPr id="168" name="连接符: 肘形 36"/>
                <p:cNvCxnSpPr>
                  <a:stCxn id="172" idx="0"/>
                  <a:endCxn id="171" idx="0"/>
                </p:cNvCxnSpPr>
                <p:nvPr/>
              </p:nvCxnSpPr>
              <p:spPr>
                <a:xfrm rot="16200000" flipV="1">
                  <a:off x="8681605" y="1783431"/>
                  <a:ext cx="12700" cy="442850"/>
                </a:xfrm>
                <a:prstGeom prst="bentConnector3">
                  <a:avLst>
                    <a:gd name="adj1" fmla="val 1554551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solidFill>
                    <a:srgbClr val="867D98">
                      <a:lumMod val="40000"/>
                      <a:lumOff val="60000"/>
                    </a:srgbClr>
                  </a:solidFill>
                  <a:prstDash val="solid"/>
                  <a:miter lim="800000"/>
                </a:ln>
                <a:effectLst/>
              </p:spPr>
            </p:cxnSp>
            <p:sp>
              <p:nvSpPr>
                <p:cNvPr id="169" name="圆角矩形 13"/>
                <p:cNvSpPr/>
                <p:nvPr/>
              </p:nvSpPr>
              <p:spPr>
                <a:xfrm flipV="1">
                  <a:off x="8286501" y="1531238"/>
                  <a:ext cx="847108" cy="33250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</p:grpSp>
        </p:grpSp>
        <p:grpSp>
          <p:nvGrpSpPr>
            <p:cNvPr id="101" name="组合 100"/>
            <p:cNvGrpSpPr/>
            <p:nvPr/>
          </p:nvGrpSpPr>
          <p:grpSpPr>
            <a:xfrm>
              <a:off x="8813093" y="2497554"/>
              <a:ext cx="1624839" cy="1005453"/>
              <a:chOff x="10080565" y="1070123"/>
              <a:chExt cx="2227549" cy="1378411"/>
            </a:xfrm>
          </p:grpSpPr>
          <p:sp>
            <p:nvSpPr>
              <p:cNvPr id="141" name="矩形: 圆角 214"/>
              <p:cNvSpPr/>
              <p:nvPr/>
            </p:nvSpPr>
            <p:spPr>
              <a:xfrm>
                <a:off x="10080565" y="1070123"/>
                <a:ext cx="2227549" cy="1378411"/>
              </a:xfrm>
              <a:prstGeom prst="roundRect">
                <a:avLst>
                  <a:gd name="adj" fmla="val 0"/>
                </a:avLst>
              </a:prstGeom>
              <a:solidFill>
                <a:srgbClr val="FFFFFF"/>
              </a:solidFill>
              <a:ln w="3175" cap="flat" cmpd="sng" algn="ctr">
                <a:solidFill>
                  <a:srgbClr val="FFFFFF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defTabSz="914377">
                  <a:defRPr/>
                </a:pPr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grpSp>
            <p:nvGrpSpPr>
              <p:cNvPr id="142" name="组合 141"/>
              <p:cNvGrpSpPr/>
              <p:nvPr/>
            </p:nvGrpSpPr>
            <p:grpSpPr>
              <a:xfrm>
                <a:off x="10260890" y="1313367"/>
                <a:ext cx="1856770" cy="854413"/>
                <a:chOff x="5398496" y="1554238"/>
                <a:chExt cx="1747668" cy="804209"/>
              </a:xfrm>
              <a:solidFill>
                <a:srgbClr val="867D98">
                  <a:lumMod val="20000"/>
                  <a:lumOff val="80000"/>
                </a:srgbClr>
              </a:solidFill>
            </p:grpSpPr>
            <p:grpSp>
              <p:nvGrpSpPr>
                <p:cNvPr id="143" name="组合 142"/>
                <p:cNvGrpSpPr/>
                <p:nvPr/>
              </p:nvGrpSpPr>
              <p:grpSpPr>
                <a:xfrm>
                  <a:off x="5398652" y="1568615"/>
                  <a:ext cx="893792" cy="789832"/>
                  <a:chOff x="5398652" y="1568615"/>
                  <a:chExt cx="1147620" cy="789832"/>
                </a:xfrm>
                <a:grpFill/>
              </p:grpSpPr>
              <p:sp>
                <p:nvSpPr>
                  <p:cNvPr id="158" name="圆角矩形 13"/>
                  <p:cNvSpPr/>
                  <p:nvPr/>
                </p:nvSpPr>
                <p:spPr>
                  <a:xfrm>
                    <a:off x="5398652" y="2030991"/>
                    <a:ext cx="1146276" cy="327456"/>
                  </a:xfrm>
                  <a:prstGeom prst="roundRect">
                    <a:avLst>
                      <a:gd name="adj" fmla="val 13146"/>
                    </a:avLst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59" name="圆角矩形 13"/>
                  <p:cNvSpPr/>
                  <p:nvPr/>
                </p:nvSpPr>
                <p:spPr>
                  <a:xfrm>
                    <a:off x="5398652" y="1568615"/>
                    <a:ext cx="243612" cy="199047"/>
                  </a:xfrm>
                  <a:prstGeom prst="ellipse">
                    <a:avLst/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60" name="圆角矩形 13"/>
                  <p:cNvSpPr/>
                  <p:nvPr/>
                </p:nvSpPr>
                <p:spPr>
                  <a:xfrm>
                    <a:off x="5699988" y="1568615"/>
                    <a:ext cx="243612" cy="199047"/>
                  </a:xfrm>
                  <a:prstGeom prst="ellipse">
                    <a:avLst/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61" name="圆角矩形 13"/>
                  <p:cNvSpPr/>
                  <p:nvPr/>
                </p:nvSpPr>
                <p:spPr>
                  <a:xfrm>
                    <a:off x="6001324" y="1568615"/>
                    <a:ext cx="243612" cy="199047"/>
                  </a:xfrm>
                  <a:prstGeom prst="ellipse">
                    <a:avLst/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62" name="圆角矩形 13"/>
                  <p:cNvSpPr/>
                  <p:nvPr/>
                </p:nvSpPr>
                <p:spPr>
                  <a:xfrm>
                    <a:off x="6302660" y="1568615"/>
                    <a:ext cx="243612" cy="199047"/>
                  </a:xfrm>
                  <a:prstGeom prst="ellipse">
                    <a:avLst/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</p:grpSp>
            <p:grpSp>
              <p:nvGrpSpPr>
                <p:cNvPr id="144" name="组合 143"/>
                <p:cNvGrpSpPr/>
                <p:nvPr/>
              </p:nvGrpSpPr>
              <p:grpSpPr>
                <a:xfrm>
                  <a:off x="6381318" y="2055683"/>
                  <a:ext cx="764844" cy="302764"/>
                  <a:chOff x="5391220" y="3636866"/>
                  <a:chExt cx="603957" cy="302764"/>
                </a:xfrm>
                <a:grpFill/>
              </p:grpSpPr>
              <p:sp>
                <p:nvSpPr>
                  <p:cNvPr id="154" name="圆角矩形 13"/>
                  <p:cNvSpPr/>
                  <p:nvPr/>
                </p:nvSpPr>
                <p:spPr>
                  <a:xfrm flipV="1">
                    <a:off x="5398651" y="3636866"/>
                    <a:ext cx="385314" cy="45719"/>
                  </a:xfrm>
                  <a:prstGeom prst="roundRect">
                    <a:avLst>
                      <a:gd name="adj" fmla="val 13146"/>
                    </a:avLst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55" name="圆角矩形 13"/>
                  <p:cNvSpPr/>
                  <p:nvPr/>
                </p:nvSpPr>
                <p:spPr>
                  <a:xfrm flipV="1">
                    <a:off x="5398650" y="3718762"/>
                    <a:ext cx="596527" cy="45719"/>
                  </a:xfrm>
                  <a:prstGeom prst="roundRect">
                    <a:avLst>
                      <a:gd name="adj" fmla="val 13146"/>
                    </a:avLst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56" name="圆角矩形 13"/>
                  <p:cNvSpPr/>
                  <p:nvPr/>
                </p:nvSpPr>
                <p:spPr>
                  <a:xfrm flipV="1">
                    <a:off x="5398651" y="3805806"/>
                    <a:ext cx="502087" cy="45719"/>
                  </a:xfrm>
                  <a:prstGeom prst="roundRect">
                    <a:avLst>
                      <a:gd name="adj" fmla="val 13146"/>
                    </a:avLst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57" name="圆角矩形 13"/>
                  <p:cNvSpPr/>
                  <p:nvPr/>
                </p:nvSpPr>
                <p:spPr>
                  <a:xfrm flipV="1">
                    <a:off x="5391220" y="3893911"/>
                    <a:ext cx="396923" cy="45719"/>
                  </a:xfrm>
                  <a:prstGeom prst="roundRect">
                    <a:avLst>
                      <a:gd name="adj" fmla="val 13146"/>
                    </a:avLst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</p:grpSp>
            <p:grpSp>
              <p:nvGrpSpPr>
                <p:cNvPr id="145" name="组合 144"/>
                <p:cNvGrpSpPr/>
                <p:nvPr/>
              </p:nvGrpSpPr>
              <p:grpSpPr>
                <a:xfrm>
                  <a:off x="5398496" y="1554238"/>
                  <a:ext cx="1747668" cy="306061"/>
                  <a:chOff x="4615136" y="3636866"/>
                  <a:chExt cx="1380041" cy="306061"/>
                </a:xfrm>
                <a:grpFill/>
              </p:grpSpPr>
              <p:sp>
                <p:nvSpPr>
                  <p:cNvPr id="146" name="圆角矩形 13"/>
                  <p:cNvSpPr/>
                  <p:nvPr/>
                </p:nvSpPr>
                <p:spPr>
                  <a:xfrm flipV="1">
                    <a:off x="5398651" y="3636866"/>
                    <a:ext cx="385314" cy="45719"/>
                  </a:xfrm>
                  <a:prstGeom prst="roundRect">
                    <a:avLst>
                      <a:gd name="adj" fmla="val 13146"/>
                    </a:avLst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47" name="圆角矩形 13"/>
                  <p:cNvSpPr/>
                  <p:nvPr/>
                </p:nvSpPr>
                <p:spPr>
                  <a:xfrm flipV="1">
                    <a:off x="5398650" y="3718762"/>
                    <a:ext cx="596527" cy="45719"/>
                  </a:xfrm>
                  <a:prstGeom prst="roundRect">
                    <a:avLst>
                      <a:gd name="adj" fmla="val 13146"/>
                    </a:avLst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48" name="圆角矩形 13"/>
                  <p:cNvSpPr/>
                  <p:nvPr/>
                </p:nvSpPr>
                <p:spPr>
                  <a:xfrm flipV="1">
                    <a:off x="5398651" y="3805806"/>
                    <a:ext cx="502087" cy="45719"/>
                  </a:xfrm>
                  <a:prstGeom prst="roundRect">
                    <a:avLst>
                      <a:gd name="adj" fmla="val 13146"/>
                    </a:avLst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49" name="圆角矩形 13"/>
                  <p:cNvSpPr/>
                  <p:nvPr/>
                </p:nvSpPr>
                <p:spPr>
                  <a:xfrm flipV="1">
                    <a:off x="5391220" y="3893911"/>
                    <a:ext cx="396923" cy="45719"/>
                  </a:xfrm>
                  <a:prstGeom prst="roundRect">
                    <a:avLst>
                      <a:gd name="adj" fmla="val 13146"/>
                    </a:avLst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50" name="圆角矩形 13"/>
                  <p:cNvSpPr/>
                  <p:nvPr/>
                </p:nvSpPr>
                <p:spPr>
                  <a:xfrm flipV="1">
                    <a:off x="4615136" y="3900404"/>
                    <a:ext cx="149942" cy="42523"/>
                  </a:xfrm>
                  <a:prstGeom prst="roundRect">
                    <a:avLst/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51" name="圆角矩形 13"/>
                  <p:cNvSpPr/>
                  <p:nvPr/>
                </p:nvSpPr>
                <p:spPr>
                  <a:xfrm flipV="1">
                    <a:off x="4800193" y="3900404"/>
                    <a:ext cx="149942" cy="42523"/>
                  </a:xfrm>
                  <a:prstGeom prst="roundRect">
                    <a:avLst/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52" name="圆角矩形 13"/>
                  <p:cNvSpPr/>
                  <p:nvPr/>
                </p:nvSpPr>
                <p:spPr>
                  <a:xfrm flipV="1">
                    <a:off x="4985250" y="3900404"/>
                    <a:ext cx="149942" cy="42523"/>
                  </a:xfrm>
                  <a:prstGeom prst="roundRect">
                    <a:avLst/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53" name="圆角矩形 13"/>
                  <p:cNvSpPr/>
                  <p:nvPr/>
                </p:nvSpPr>
                <p:spPr>
                  <a:xfrm flipV="1">
                    <a:off x="5170306" y="3900404"/>
                    <a:ext cx="149942" cy="42523"/>
                  </a:xfrm>
                  <a:prstGeom prst="roundRect">
                    <a:avLst/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02" name="组合 101"/>
            <p:cNvGrpSpPr/>
            <p:nvPr/>
          </p:nvGrpSpPr>
          <p:grpSpPr>
            <a:xfrm>
              <a:off x="8813093" y="3591398"/>
              <a:ext cx="1624839" cy="1005453"/>
              <a:chOff x="10080565" y="-604150"/>
              <a:chExt cx="2227549" cy="1378411"/>
            </a:xfrm>
          </p:grpSpPr>
          <p:sp>
            <p:nvSpPr>
              <p:cNvPr id="127" name="矩形: 圆角 222"/>
              <p:cNvSpPr/>
              <p:nvPr/>
            </p:nvSpPr>
            <p:spPr>
              <a:xfrm>
                <a:off x="10080565" y="-604150"/>
                <a:ext cx="2227549" cy="1378411"/>
              </a:xfrm>
              <a:prstGeom prst="roundRect">
                <a:avLst>
                  <a:gd name="adj" fmla="val 0"/>
                </a:avLst>
              </a:prstGeom>
              <a:solidFill>
                <a:srgbClr val="FFFFFF"/>
              </a:solidFill>
              <a:ln w="28575" cap="flat" cmpd="sng" algn="ctr">
                <a:solidFill>
                  <a:srgbClr val="CC4A4A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defTabSz="914377">
                  <a:defRPr/>
                </a:pPr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grpSp>
            <p:nvGrpSpPr>
              <p:cNvPr id="128" name="组合 127"/>
              <p:cNvGrpSpPr/>
              <p:nvPr/>
            </p:nvGrpSpPr>
            <p:grpSpPr>
              <a:xfrm>
                <a:off x="10269164" y="-345778"/>
                <a:ext cx="1821535" cy="881821"/>
                <a:chOff x="7824351" y="3116333"/>
                <a:chExt cx="1714503" cy="830006"/>
              </a:xfrm>
            </p:grpSpPr>
            <p:grpSp>
              <p:nvGrpSpPr>
                <p:cNvPr id="129" name="组合 128"/>
                <p:cNvGrpSpPr/>
                <p:nvPr/>
              </p:nvGrpSpPr>
              <p:grpSpPr>
                <a:xfrm>
                  <a:off x="7824351" y="3116333"/>
                  <a:ext cx="1659023" cy="685771"/>
                  <a:chOff x="7824355" y="3116331"/>
                  <a:chExt cx="2155352" cy="890932"/>
                </a:xfrm>
              </p:grpSpPr>
              <p:sp>
                <p:nvSpPr>
                  <p:cNvPr id="135" name="六边形 134"/>
                  <p:cNvSpPr/>
                  <p:nvPr/>
                </p:nvSpPr>
                <p:spPr>
                  <a:xfrm>
                    <a:off x="7824355" y="3116332"/>
                    <a:ext cx="479977" cy="413773"/>
                  </a:xfrm>
                  <a:prstGeom prst="hexagon">
                    <a:avLst/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36" name="六边形 135"/>
                  <p:cNvSpPr/>
                  <p:nvPr/>
                </p:nvSpPr>
                <p:spPr>
                  <a:xfrm>
                    <a:off x="8242600" y="3350708"/>
                    <a:ext cx="479977" cy="413773"/>
                  </a:xfrm>
                  <a:prstGeom prst="hexagon">
                    <a:avLst/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37" name="六边形 136"/>
                  <p:cNvSpPr/>
                  <p:nvPr/>
                </p:nvSpPr>
                <p:spPr>
                  <a:xfrm>
                    <a:off x="8652142" y="3116331"/>
                    <a:ext cx="479977" cy="413773"/>
                  </a:xfrm>
                  <a:prstGeom prst="hexagon">
                    <a:avLst/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38" name="六边形 137"/>
                  <p:cNvSpPr/>
                  <p:nvPr/>
                </p:nvSpPr>
                <p:spPr>
                  <a:xfrm>
                    <a:off x="7833058" y="3593491"/>
                    <a:ext cx="479976" cy="413772"/>
                  </a:xfrm>
                  <a:prstGeom prst="hexagon">
                    <a:avLst/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39" name="六边形 138"/>
                  <p:cNvSpPr/>
                  <p:nvPr/>
                </p:nvSpPr>
                <p:spPr>
                  <a:xfrm>
                    <a:off x="9075532" y="3325133"/>
                    <a:ext cx="479977" cy="413773"/>
                  </a:xfrm>
                  <a:prstGeom prst="hexagon">
                    <a:avLst/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40" name="六边形 139"/>
                  <p:cNvSpPr/>
                  <p:nvPr/>
                </p:nvSpPr>
                <p:spPr>
                  <a:xfrm>
                    <a:off x="9499730" y="3117986"/>
                    <a:ext cx="479977" cy="413773"/>
                  </a:xfrm>
                  <a:prstGeom prst="hexagon">
                    <a:avLst/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</p:grpSp>
            <p:grpSp>
              <p:nvGrpSpPr>
                <p:cNvPr id="130" name="组合 129"/>
                <p:cNvGrpSpPr/>
                <p:nvPr/>
              </p:nvGrpSpPr>
              <p:grpSpPr>
                <a:xfrm>
                  <a:off x="7831052" y="3636868"/>
                  <a:ext cx="1707802" cy="309471"/>
                  <a:chOff x="4831017" y="3636868"/>
                  <a:chExt cx="1208170" cy="309471"/>
                </a:xfrm>
              </p:grpSpPr>
              <p:sp>
                <p:nvSpPr>
                  <p:cNvPr id="131" name="圆角矩形 13"/>
                  <p:cNvSpPr/>
                  <p:nvPr/>
                </p:nvSpPr>
                <p:spPr>
                  <a:xfrm flipV="1">
                    <a:off x="5398651" y="3636868"/>
                    <a:ext cx="596523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32" name="圆角矩形 13"/>
                  <p:cNvSpPr/>
                  <p:nvPr/>
                </p:nvSpPr>
                <p:spPr>
                  <a:xfrm flipV="1">
                    <a:off x="5398651" y="3718763"/>
                    <a:ext cx="418743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33" name="圆角矩形 13"/>
                  <p:cNvSpPr/>
                  <p:nvPr/>
                </p:nvSpPr>
                <p:spPr>
                  <a:xfrm flipV="1">
                    <a:off x="5398651" y="3805806"/>
                    <a:ext cx="502087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34" name="圆角矩形 13"/>
                  <p:cNvSpPr/>
                  <p:nvPr/>
                </p:nvSpPr>
                <p:spPr>
                  <a:xfrm flipV="1">
                    <a:off x="4831017" y="3878980"/>
                    <a:ext cx="1208170" cy="6735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03" name="组合 102"/>
            <p:cNvGrpSpPr/>
            <p:nvPr/>
          </p:nvGrpSpPr>
          <p:grpSpPr>
            <a:xfrm>
              <a:off x="7129482" y="2500590"/>
              <a:ext cx="1624839" cy="1005453"/>
              <a:chOff x="7528661" y="-621980"/>
              <a:chExt cx="2227549" cy="1378411"/>
            </a:xfrm>
          </p:grpSpPr>
          <p:sp>
            <p:nvSpPr>
              <p:cNvPr id="104" name="矩形: 圆角 220"/>
              <p:cNvSpPr/>
              <p:nvPr/>
            </p:nvSpPr>
            <p:spPr>
              <a:xfrm>
                <a:off x="7528661" y="-621980"/>
                <a:ext cx="2227549" cy="1378411"/>
              </a:xfrm>
              <a:prstGeom prst="roundRect">
                <a:avLst>
                  <a:gd name="adj" fmla="val 0"/>
                </a:avLst>
              </a:prstGeom>
              <a:solidFill>
                <a:srgbClr val="FFFFFF"/>
              </a:solidFill>
              <a:ln w="3175" cap="flat" cmpd="sng" algn="ctr">
                <a:solidFill>
                  <a:srgbClr val="FFFFFF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defTabSz="914377">
                  <a:defRPr/>
                </a:pPr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grpSp>
            <p:nvGrpSpPr>
              <p:cNvPr id="105" name="组合 104"/>
              <p:cNvGrpSpPr/>
              <p:nvPr/>
            </p:nvGrpSpPr>
            <p:grpSpPr>
              <a:xfrm>
                <a:off x="7559212" y="-568070"/>
                <a:ext cx="2165599" cy="1169924"/>
                <a:chOff x="2857500" y="4505325"/>
                <a:chExt cx="2038350" cy="1101180"/>
              </a:xfrm>
            </p:grpSpPr>
            <p:sp>
              <p:nvSpPr>
                <p:cNvPr id="106" name="圆角矩形 13"/>
                <p:cNvSpPr/>
                <p:nvPr/>
              </p:nvSpPr>
              <p:spPr>
                <a:xfrm>
                  <a:off x="2857500" y="4505325"/>
                  <a:ext cx="2038350" cy="683215"/>
                </a:xfrm>
                <a:prstGeom prst="roundRect">
                  <a:avLst>
                    <a:gd name="adj" fmla="val 0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107" name="圆角矩形 13"/>
                <p:cNvSpPr/>
                <p:nvPr/>
              </p:nvSpPr>
              <p:spPr>
                <a:xfrm>
                  <a:off x="3438526" y="4690020"/>
                  <a:ext cx="872738" cy="167730"/>
                </a:xfrm>
                <a:prstGeom prst="roundRect">
                  <a:avLst>
                    <a:gd name="adj" fmla="val 22611"/>
                  </a:avLst>
                </a:prstGeom>
                <a:solidFill>
                  <a:srgbClr val="FFFFFF"/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grpSp>
              <p:nvGrpSpPr>
                <p:cNvPr id="108" name="组合 107"/>
                <p:cNvGrpSpPr/>
                <p:nvPr/>
              </p:nvGrpSpPr>
              <p:grpSpPr>
                <a:xfrm>
                  <a:off x="3222240" y="4899570"/>
                  <a:ext cx="1305310" cy="161380"/>
                  <a:chOff x="3438526" y="4899570"/>
                  <a:chExt cx="872738" cy="161380"/>
                </a:xfrm>
              </p:grpSpPr>
              <p:sp>
                <p:nvSpPr>
                  <p:cNvPr id="125" name="圆角矩形 13"/>
                  <p:cNvSpPr/>
                  <p:nvPr/>
                </p:nvSpPr>
                <p:spPr>
                  <a:xfrm>
                    <a:off x="3438526" y="4899570"/>
                    <a:ext cx="872738" cy="59780"/>
                  </a:xfrm>
                  <a:prstGeom prst="roundRect">
                    <a:avLst>
                      <a:gd name="adj" fmla="val 22611"/>
                    </a:avLst>
                  </a:prstGeom>
                  <a:solidFill>
                    <a:srgbClr val="FFFFFF"/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26" name="圆角矩形 13"/>
                  <p:cNvSpPr/>
                  <p:nvPr/>
                </p:nvSpPr>
                <p:spPr>
                  <a:xfrm>
                    <a:off x="3438526" y="5001170"/>
                    <a:ext cx="872738" cy="59780"/>
                  </a:xfrm>
                  <a:prstGeom prst="roundRect">
                    <a:avLst>
                      <a:gd name="adj" fmla="val 22611"/>
                    </a:avLst>
                  </a:prstGeom>
                  <a:solidFill>
                    <a:srgbClr val="FFFFFF"/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</p:grpSp>
            <p:grpSp>
              <p:nvGrpSpPr>
                <p:cNvPr id="109" name="组合 108"/>
                <p:cNvGrpSpPr/>
                <p:nvPr/>
              </p:nvGrpSpPr>
              <p:grpSpPr>
                <a:xfrm>
                  <a:off x="3076645" y="5303743"/>
                  <a:ext cx="1672005" cy="302762"/>
                  <a:chOff x="3076645" y="5303743"/>
                  <a:chExt cx="1803010" cy="302762"/>
                </a:xfrm>
              </p:grpSpPr>
              <p:grpSp>
                <p:nvGrpSpPr>
                  <p:cNvPr id="110" name="组合 109"/>
                  <p:cNvGrpSpPr/>
                  <p:nvPr/>
                </p:nvGrpSpPr>
                <p:grpSpPr>
                  <a:xfrm>
                    <a:off x="3076645" y="5303743"/>
                    <a:ext cx="488560" cy="302762"/>
                    <a:chOff x="5391220" y="3636868"/>
                    <a:chExt cx="603954" cy="302762"/>
                  </a:xfrm>
                </p:grpSpPr>
                <p:sp>
                  <p:nvSpPr>
                    <p:cNvPr id="121" name="圆角矩形 13"/>
                    <p:cNvSpPr/>
                    <p:nvPr/>
                  </p:nvSpPr>
                  <p:spPr>
                    <a:xfrm flipV="1">
                      <a:off x="5398651" y="3636868"/>
                      <a:ext cx="596523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  <p:sp>
                  <p:nvSpPr>
                    <p:cNvPr id="122" name="圆角矩形 13"/>
                    <p:cNvSpPr/>
                    <p:nvPr/>
                  </p:nvSpPr>
                  <p:spPr>
                    <a:xfrm flipV="1">
                      <a:off x="5398651" y="3718763"/>
                      <a:ext cx="418743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  <p:sp>
                  <p:nvSpPr>
                    <p:cNvPr id="123" name="圆角矩形 13"/>
                    <p:cNvSpPr/>
                    <p:nvPr/>
                  </p:nvSpPr>
                  <p:spPr>
                    <a:xfrm flipV="1">
                      <a:off x="5398651" y="3805806"/>
                      <a:ext cx="502087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  <p:sp>
                  <p:nvSpPr>
                    <p:cNvPr id="124" name="圆角矩形 13"/>
                    <p:cNvSpPr/>
                    <p:nvPr/>
                  </p:nvSpPr>
                  <p:spPr>
                    <a:xfrm flipV="1">
                      <a:off x="5391220" y="3893911"/>
                      <a:ext cx="396923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</p:grpSp>
              <p:grpSp>
                <p:nvGrpSpPr>
                  <p:cNvPr id="111" name="组合 110"/>
                  <p:cNvGrpSpPr/>
                  <p:nvPr/>
                </p:nvGrpSpPr>
                <p:grpSpPr>
                  <a:xfrm>
                    <a:off x="3733870" y="5303743"/>
                    <a:ext cx="488560" cy="302762"/>
                    <a:chOff x="5391220" y="3636868"/>
                    <a:chExt cx="603954" cy="302762"/>
                  </a:xfrm>
                </p:grpSpPr>
                <p:sp>
                  <p:nvSpPr>
                    <p:cNvPr id="117" name="圆角矩形 13"/>
                    <p:cNvSpPr/>
                    <p:nvPr/>
                  </p:nvSpPr>
                  <p:spPr>
                    <a:xfrm flipV="1">
                      <a:off x="5398651" y="3636868"/>
                      <a:ext cx="596523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  <p:sp>
                  <p:nvSpPr>
                    <p:cNvPr id="118" name="圆角矩形 13"/>
                    <p:cNvSpPr/>
                    <p:nvPr/>
                  </p:nvSpPr>
                  <p:spPr>
                    <a:xfrm flipV="1">
                      <a:off x="5398651" y="3718763"/>
                      <a:ext cx="418743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  <p:sp>
                  <p:nvSpPr>
                    <p:cNvPr id="119" name="圆角矩形 13"/>
                    <p:cNvSpPr/>
                    <p:nvPr/>
                  </p:nvSpPr>
                  <p:spPr>
                    <a:xfrm flipV="1">
                      <a:off x="5398651" y="3805806"/>
                      <a:ext cx="502087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  <p:sp>
                  <p:nvSpPr>
                    <p:cNvPr id="120" name="圆角矩形 13"/>
                    <p:cNvSpPr/>
                    <p:nvPr/>
                  </p:nvSpPr>
                  <p:spPr>
                    <a:xfrm flipV="1">
                      <a:off x="5391220" y="3893911"/>
                      <a:ext cx="396923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</p:grpSp>
              <p:grpSp>
                <p:nvGrpSpPr>
                  <p:cNvPr id="112" name="组合 111"/>
                  <p:cNvGrpSpPr/>
                  <p:nvPr/>
                </p:nvGrpSpPr>
                <p:grpSpPr>
                  <a:xfrm>
                    <a:off x="4391095" y="5303743"/>
                    <a:ext cx="488560" cy="302762"/>
                    <a:chOff x="5391220" y="3636868"/>
                    <a:chExt cx="603954" cy="302762"/>
                  </a:xfrm>
                </p:grpSpPr>
                <p:sp>
                  <p:nvSpPr>
                    <p:cNvPr id="113" name="圆角矩形 13"/>
                    <p:cNvSpPr/>
                    <p:nvPr/>
                  </p:nvSpPr>
                  <p:spPr>
                    <a:xfrm flipV="1">
                      <a:off x="5398651" y="3636868"/>
                      <a:ext cx="596523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  <p:sp>
                  <p:nvSpPr>
                    <p:cNvPr id="114" name="圆角矩形 13"/>
                    <p:cNvSpPr/>
                    <p:nvPr/>
                  </p:nvSpPr>
                  <p:spPr>
                    <a:xfrm flipV="1">
                      <a:off x="5398651" y="3718763"/>
                      <a:ext cx="418743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  <p:sp>
                  <p:nvSpPr>
                    <p:cNvPr id="115" name="圆角矩形 13"/>
                    <p:cNvSpPr/>
                    <p:nvPr/>
                  </p:nvSpPr>
                  <p:spPr>
                    <a:xfrm flipV="1">
                      <a:off x="5398651" y="3805806"/>
                      <a:ext cx="502087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  <p:sp>
                  <p:nvSpPr>
                    <p:cNvPr id="116" name="圆角矩形 13"/>
                    <p:cNvSpPr/>
                    <p:nvPr/>
                  </p:nvSpPr>
                  <p:spPr>
                    <a:xfrm flipV="1">
                      <a:off x="5391220" y="3893911"/>
                      <a:ext cx="396923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</p:grpSp>
            </p:grpSp>
          </p:grpSp>
        </p:grpSp>
        <p:grpSp>
          <p:nvGrpSpPr>
            <p:cNvPr id="240" name="组合 239"/>
            <p:cNvGrpSpPr/>
            <p:nvPr/>
          </p:nvGrpSpPr>
          <p:grpSpPr>
            <a:xfrm>
              <a:off x="7132217" y="4676913"/>
              <a:ext cx="1623476" cy="1004546"/>
              <a:chOff x="4981478" y="4416941"/>
              <a:chExt cx="2227549" cy="1378411"/>
            </a:xfrm>
          </p:grpSpPr>
          <p:sp>
            <p:nvSpPr>
              <p:cNvPr id="241" name="矩形: 圆角 8"/>
              <p:cNvSpPr/>
              <p:nvPr/>
            </p:nvSpPr>
            <p:spPr>
              <a:xfrm>
                <a:off x="4981478" y="4416941"/>
                <a:ext cx="2227549" cy="1378411"/>
              </a:xfrm>
              <a:prstGeom prst="roundRect">
                <a:avLst>
                  <a:gd name="adj" fmla="val 0"/>
                </a:avLst>
              </a:prstGeom>
              <a:solidFill>
                <a:srgbClr val="FFFFFF"/>
              </a:solidFill>
              <a:ln w="3175" cap="flat" cmpd="sng" algn="ctr">
                <a:solidFill>
                  <a:srgbClr val="FFFFFF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grpSp>
            <p:nvGrpSpPr>
              <p:cNvPr id="242" name="组合 241"/>
              <p:cNvGrpSpPr/>
              <p:nvPr/>
            </p:nvGrpSpPr>
            <p:grpSpPr>
              <a:xfrm>
                <a:off x="5168481" y="4640406"/>
                <a:ext cx="1856603" cy="905125"/>
                <a:chOff x="5400091" y="4685784"/>
                <a:chExt cx="1747511" cy="851941"/>
              </a:xfrm>
            </p:grpSpPr>
            <p:sp>
              <p:nvSpPr>
                <p:cNvPr id="243" name="圆角矩形 13"/>
                <p:cNvSpPr/>
                <p:nvPr/>
              </p:nvSpPr>
              <p:spPr>
                <a:xfrm>
                  <a:off x="5400091" y="4935166"/>
                  <a:ext cx="542161" cy="353177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244" name="圆角矩形 13"/>
                <p:cNvSpPr/>
                <p:nvPr/>
              </p:nvSpPr>
              <p:spPr>
                <a:xfrm>
                  <a:off x="6002766" y="4935166"/>
                  <a:ext cx="542161" cy="353177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245" name="圆角矩形 13"/>
                <p:cNvSpPr/>
                <p:nvPr/>
              </p:nvSpPr>
              <p:spPr>
                <a:xfrm>
                  <a:off x="6605441" y="4935166"/>
                  <a:ext cx="542161" cy="353177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246" name="圆角矩形 245"/>
                <p:cNvSpPr/>
                <p:nvPr/>
              </p:nvSpPr>
              <p:spPr>
                <a:xfrm>
                  <a:off x="5400091" y="4685784"/>
                  <a:ext cx="1747511" cy="152087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247" name="圆角矩形 13"/>
                <p:cNvSpPr/>
                <p:nvPr/>
              </p:nvSpPr>
              <p:spPr>
                <a:xfrm>
                  <a:off x="5400091" y="5385638"/>
                  <a:ext cx="1747511" cy="152087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</p:grpSp>
        </p:grpSp>
        <p:grpSp>
          <p:nvGrpSpPr>
            <p:cNvPr id="248" name="组合 247"/>
            <p:cNvGrpSpPr/>
            <p:nvPr/>
          </p:nvGrpSpPr>
          <p:grpSpPr>
            <a:xfrm>
              <a:off x="8815062" y="5750806"/>
              <a:ext cx="1623476" cy="1004546"/>
              <a:chOff x="7528661" y="6101571"/>
              <a:chExt cx="2227549" cy="1378411"/>
            </a:xfrm>
          </p:grpSpPr>
          <p:sp>
            <p:nvSpPr>
              <p:cNvPr id="249" name="矩形: 圆角 225"/>
              <p:cNvSpPr/>
              <p:nvPr/>
            </p:nvSpPr>
            <p:spPr>
              <a:xfrm>
                <a:off x="7528661" y="6101571"/>
                <a:ext cx="2227549" cy="1378411"/>
              </a:xfrm>
              <a:prstGeom prst="roundRect">
                <a:avLst>
                  <a:gd name="adj" fmla="val 0"/>
                </a:avLst>
              </a:prstGeom>
              <a:solidFill>
                <a:srgbClr val="FFFFFF"/>
              </a:solidFill>
              <a:ln w="3175" cap="flat" cmpd="sng" algn="ctr">
                <a:solidFill>
                  <a:srgbClr val="FFFFFF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grpSp>
            <p:nvGrpSpPr>
              <p:cNvPr id="250" name="组合 249"/>
              <p:cNvGrpSpPr/>
              <p:nvPr/>
            </p:nvGrpSpPr>
            <p:grpSpPr>
              <a:xfrm>
                <a:off x="7792039" y="6315774"/>
                <a:ext cx="1684789" cy="966521"/>
                <a:chOff x="5447603" y="4660900"/>
                <a:chExt cx="1585793" cy="909730"/>
              </a:xfrm>
            </p:grpSpPr>
            <p:grpSp>
              <p:nvGrpSpPr>
                <p:cNvPr id="251" name="组合 250"/>
                <p:cNvGrpSpPr/>
                <p:nvPr/>
              </p:nvGrpSpPr>
              <p:grpSpPr>
                <a:xfrm>
                  <a:off x="5447603" y="4660900"/>
                  <a:ext cx="1585793" cy="909730"/>
                  <a:chOff x="2974312" y="3143456"/>
                  <a:chExt cx="8280835" cy="5557881"/>
                </a:xfrm>
                <a:solidFill>
                  <a:srgbClr val="FFFFFF"/>
                </a:solidFill>
              </p:grpSpPr>
              <p:sp>
                <p:nvSpPr>
                  <p:cNvPr id="269" name="自由: 形状 487"/>
                  <p:cNvSpPr/>
                  <p:nvPr/>
                </p:nvSpPr>
                <p:spPr>
                  <a:xfrm>
                    <a:off x="7388104" y="6196368"/>
                    <a:ext cx="3867039" cy="2504969"/>
                  </a:xfrm>
                  <a:custGeom>
                    <a:avLst/>
                    <a:gdLst>
                      <a:gd name="connsiteX0" fmla="*/ 0 w 2676821"/>
                      <a:gd name="connsiteY0" fmla="*/ 173397 h 1733973"/>
                      <a:gd name="connsiteX1" fmla="*/ 173397 w 2676821"/>
                      <a:gd name="connsiteY1" fmla="*/ 0 h 1733973"/>
                      <a:gd name="connsiteX2" fmla="*/ 2503424 w 2676821"/>
                      <a:gd name="connsiteY2" fmla="*/ 0 h 1733973"/>
                      <a:gd name="connsiteX3" fmla="*/ 2676821 w 2676821"/>
                      <a:gd name="connsiteY3" fmla="*/ 173397 h 1733973"/>
                      <a:gd name="connsiteX4" fmla="*/ 2676821 w 2676821"/>
                      <a:gd name="connsiteY4" fmla="*/ 1560576 h 1733973"/>
                      <a:gd name="connsiteX5" fmla="*/ 2503424 w 2676821"/>
                      <a:gd name="connsiteY5" fmla="*/ 1733973 h 1733973"/>
                      <a:gd name="connsiteX6" fmla="*/ 173397 w 2676821"/>
                      <a:gd name="connsiteY6" fmla="*/ 1733973 h 1733973"/>
                      <a:gd name="connsiteX7" fmla="*/ 0 w 2676821"/>
                      <a:gd name="connsiteY7" fmla="*/ 1560576 h 1733973"/>
                      <a:gd name="connsiteX8" fmla="*/ 0 w 2676821"/>
                      <a:gd name="connsiteY8" fmla="*/ 173397 h 1733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76821" h="1733973">
                        <a:moveTo>
                          <a:pt x="0" y="173397"/>
                        </a:moveTo>
                        <a:cubicBezTo>
                          <a:pt x="0" y="77632"/>
                          <a:pt x="77632" y="0"/>
                          <a:pt x="173397" y="0"/>
                        </a:cubicBezTo>
                        <a:lnTo>
                          <a:pt x="2503424" y="0"/>
                        </a:lnTo>
                        <a:cubicBezTo>
                          <a:pt x="2599189" y="0"/>
                          <a:pt x="2676821" y="77632"/>
                          <a:pt x="2676821" y="173397"/>
                        </a:cubicBezTo>
                        <a:lnTo>
                          <a:pt x="2676821" y="1560576"/>
                        </a:lnTo>
                        <a:cubicBezTo>
                          <a:pt x="2676821" y="1656341"/>
                          <a:pt x="2599189" y="1733973"/>
                          <a:pt x="2503424" y="1733973"/>
                        </a:cubicBezTo>
                        <a:lnTo>
                          <a:pt x="173397" y="1733973"/>
                        </a:lnTo>
                        <a:cubicBezTo>
                          <a:pt x="77632" y="1733973"/>
                          <a:pt x="0" y="1656341"/>
                          <a:pt x="0" y="1560576"/>
                        </a:cubicBezTo>
                        <a:lnTo>
                          <a:pt x="0" y="173397"/>
                        </a:lnTo>
                        <a:close/>
                      </a:path>
                    </a:pathLst>
                  </a:custGeom>
                  <a:grpFill/>
                  <a:ln w="38100" cap="flat" cmpd="sng" algn="ctr">
                    <a:solidFill>
                      <a:srgbClr val="867D98">
                        <a:lumMod val="20000"/>
                        <a:lumOff val="8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lvl="1" defTabSz="914377">
                      <a:defRPr/>
                    </a:pPr>
                    <a:endParaRPr lang="zh-CN" altLang="en-US" kern="0">
                      <a:solidFill>
                        <a:srgbClr val="FFFFFF"/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70" name="自由: 形状 488"/>
                  <p:cNvSpPr/>
                  <p:nvPr/>
                </p:nvSpPr>
                <p:spPr>
                  <a:xfrm>
                    <a:off x="3020657" y="6196368"/>
                    <a:ext cx="3867039" cy="2504969"/>
                  </a:xfrm>
                  <a:custGeom>
                    <a:avLst/>
                    <a:gdLst>
                      <a:gd name="connsiteX0" fmla="*/ 0 w 2676821"/>
                      <a:gd name="connsiteY0" fmla="*/ 173397 h 1733973"/>
                      <a:gd name="connsiteX1" fmla="*/ 173397 w 2676821"/>
                      <a:gd name="connsiteY1" fmla="*/ 0 h 1733973"/>
                      <a:gd name="connsiteX2" fmla="*/ 2503424 w 2676821"/>
                      <a:gd name="connsiteY2" fmla="*/ 0 h 1733973"/>
                      <a:gd name="connsiteX3" fmla="*/ 2676821 w 2676821"/>
                      <a:gd name="connsiteY3" fmla="*/ 173397 h 1733973"/>
                      <a:gd name="connsiteX4" fmla="*/ 2676821 w 2676821"/>
                      <a:gd name="connsiteY4" fmla="*/ 1560576 h 1733973"/>
                      <a:gd name="connsiteX5" fmla="*/ 2503424 w 2676821"/>
                      <a:gd name="connsiteY5" fmla="*/ 1733973 h 1733973"/>
                      <a:gd name="connsiteX6" fmla="*/ 173397 w 2676821"/>
                      <a:gd name="connsiteY6" fmla="*/ 1733973 h 1733973"/>
                      <a:gd name="connsiteX7" fmla="*/ 0 w 2676821"/>
                      <a:gd name="connsiteY7" fmla="*/ 1560576 h 1733973"/>
                      <a:gd name="connsiteX8" fmla="*/ 0 w 2676821"/>
                      <a:gd name="connsiteY8" fmla="*/ 173397 h 1733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76821" h="1733973">
                        <a:moveTo>
                          <a:pt x="0" y="173397"/>
                        </a:moveTo>
                        <a:cubicBezTo>
                          <a:pt x="0" y="77632"/>
                          <a:pt x="77632" y="0"/>
                          <a:pt x="173397" y="0"/>
                        </a:cubicBezTo>
                        <a:lnTo>
                          <a:pt x="2503424" y="0"/>
                        </a:lnTo>
                        <a:cubicBezTo>
                          <a:pt x="2599189" y="0"/>
                          <a:pt x="2676821" y="77632"/>
                          <a:pt x="2676821" y="173397"/>
                        </a:cubicBezTo>
                        <a:lnTo>
                          <a:pt x="2676821" y="1560576"/>
                        </a:lnTo>
                        <a:cubicBezTo>
                          <a:pt x="2676821" y="1656341"/>
                          <a:pt x="2599189" y="1733973"/>
                          <a:pt x="2503424" y="1733973"/>
                        </a:cubicBezTo>
                        <a:lnTo>
                          <a:pt x="173397" y="1733973"/>
                        </a:lnTo>
                        <a:cubicBezTo>
                          <a:pt x="77632" y="1733973"/>
                          <a:pt x="0" y="1656341"/>
                          <a:pt x="0" y="1560576"/>
                        </a:cubicBezTo>
                        <a:lnTo>
                          <a:pt x="0" y="173397"/>
                        </a:lnTo>
                        <a:close/>
                      </a:path>
                    </a:pathLst>
                  </a:custGeom>
                  <a:grpFill/>
                  <a:ln w="38100" cap="flat" cmpd="sng" algn="ctr">
                    <a:solidFill>
                      <a:srgbClr val="867D98">
                        <a:lumMod val="20000"/>
                        <a:lumOff val="8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lvl="1" defTabSz="914377">
                      <a:defRPr/>
                    </a:pPr>
                    <a:endParaRPr lang="zh-CN" altLang="en-US" kern="0">
                      <a:solidFill>
                        <a:srgbClr val="FFFFFF"/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71" name="矩形: 圆角 489"/>
                  <p:cNvSpPr/>
                  <p:nvPr/>
                </p:nvSpPr>
                <p:spPr>
                  <a:xfrm>
                    <a:off x="2974312" y="3143456"/>
                    <a:ext cx="8280835" cy="2504969"/>
                  </a:xfrm>
                  <a:prstGeom prst="roundRect">
                    <a:avLst/>
                  </a:prstGeom>
                  <a:grpFill/>
                  <a:ln w="38100" cap="flat" cmpd="sng" algn="ctr">
                    <a:solidFill>
                      <a:srgbClr val="867D98">
                        <a:lumMod val="20000"/>
                        <a:lumOff val="8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lvl="1" defTabSz="914377">
                      <a:defRPr/>
                    </a:pPr>
                    <a:endParaRPr lang="zh-CN" altLang="en-US" kern="0">
                      <a:solidFill>
                        <a:srgbClr val="FFFFFF"/>
                      </a:solidFill>
                      <a:latin typeface="Arial"/>
                      <a:ea typeface="微软雅黑"/>
                    </a:endParaRPr>
                  </a:p>
                </p:txBody>
              </p:sp>
            </p:grpSp>
            <p:grpSp>
              <p:nvGrpSpPr>
                <p:cNvPr id="252" name="组合 251"/>
                <p:cNvGrpSpPr/>
                <p:nvPr/>
              </p:nvGrpSpPr>
              <p:grpSpPr>
                <a:xfrm>
                  <a:off x="5873171" y="4752393"/>
                  <a:ext cx="743530" cy="743528"/>
                  <a:chOff x="5785244" y="4664463"/>
                  <a:chExt cx="919391" cy="919388"/>
                </a:xfrm>
              </p:grpSpPr>
              <p:sp>
                <p:nvSpPr>
                  <p:cNvPr id="265" name="自由: 形状 483"/>
                  <p:cNvSpPr/>
                  <p:nvPr/>
                </p:nvSpPr>
                <p:spPr>
                  <a:xfrm>
                    <a:off x="5785245" y="4664463"/>
                    <a:ext cx="449318" cy="449317"/>
                  </a:xfrm>
                  <a:custGeom>
                    <a:avLst/>
                    <a:gdLst>
                      <a:gd name="connsiteX0" fmla="*/ 0 w 2346282"/>
                      <a:gd name="connsiteY0" fmla="*/ 2346282 h 2346282"/>
                      <a:gd name="connsiteX1" fmla="*/ 2346282 w 2346282"/>
                      <a:gd name="connsiteY1" fmla="*/ 0 h 2346282"/>
                      <a:gd name="connsiteX2" fmla="*/ 2346282 w 2346282"/>
                      <a:gd name="connsiteY2" fmla="*/ 2346282 h 2346282"/>
                      <a:gd name="connsiteX3" fmla="*/ 0 w 2346282"/>
                      <a:gd name="connsiteY3" fmla="*/ 2346282 h 2346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46282" h="2346282">
                        <a:moveTo>
                          <a:pt x="0" y="2346282"/>
                        </a:moveTo>
                        <a:cubicBezTo>
                          <a:pt x="0" y="1050466"/>
                          <a:pt x="1050466" y="0"/>
                          <a:pt x="2346282" y="0"/>
                        </a:cubicBezTo>
                        <a:lnTo>
                          <a:pt x="2346282" y="2346282"/>
                        </a:lnTo>
                        <a:lnTo>
                          <a:pt x="0" y="2346282"/>
                        </a:lnTo>
                        <a:close/>
                      </a:path>
                    </a:pathLst>
                  </a:cu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66" name="自由: 形状 484"/>
                  <p:cNvSpPr/>
                  <p:nvPr/>
                </p:nvSpPr>
                <p:spPr>
                  <a:xfrm>
                    <a:off x="6255317" y="4664463"/>
                    <a:ext cx="449318" cy="449317"/>
                  </a:xfrm>
                  <a:custGeom>
                    <a:avLst/>
                    <a:gdLst>
                      <a:gd name="connsiteX0" fmla="*/ 0 w 2346282"/>
                      <a:gd name="connsiteY0" fmla="*/ 2346282 h 2346282"/>
                      <a:gd name="connsiteX1" fmla="*/ 2346282 w 2346282"/>
                      <a:gd name="connsiteY1" fmla="*/ 0 h 2346282"/>
                      <a:gd name="connsiteX2" fmla="*/ 2346282 w 2346282"/>
                      <a:gd name="connsiteY2" fmla="*/ 2346282 h 2346282"/>
                      <a:gd name="connsiteX3" fmla="*/ 0 w 2346282"/>
                      <a:gd name="connsiteY3" fmla="*/ 2346282 h 2346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46282" h="2346282">
                        <a:moveTo>
                          <a:pt x="0" y="0"/>
                        </a:moveTo>
                        <a:cubicBezTo>
                          <a:pt x="1295816" y="0"/>
                          <a:pt x="2346282" y="1050466"/>
                          <a:pt x="2346282" y="2346282"/>
                        </a:cubicBezTo>
                        <a:lnTo>
                          <a:pt x="0" y="234628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67" name="自由: 形状 485"/>
                  <p:cNvSpPr/>
                  <p:nvPr/>
                </p:nvSpPr>
                <p:spPr>
                  <a:xfrm>
                    <a:off x="6255316" y="5134534"/>
                    <a:ext cx="449318" cy="449317"/>
                  </a:xfrm>
                  <a:custGeom>
                    <a:avLst/>
                    <a:gdLst>
                      <a:gd name="connsiteX0" fmla="*/ 0 w 2346282"/>
                      <a:gd name="connsiteY0" fmla="*/ 2346282 h 2346282"/>
                      <a:gd name="connsiteX1" fmla="*/ 2346282 w 2346282"/>
                      <a:gd name="connsiteY1" fmla="*/ 0 h 2346282"/>
                      <a:gd name="connsiteX2" fmla="*/ 2346282 w 2346282"/>
                      <a:gd name="connsiteY2" fmla="*/ 2346282 h 2346282"/>
                      <a:gd name="connsiteX3" fmla="*/ 0 w 2346282"/>
                      <a:gd name="connsiteY3" fmla="*/ 2346282 h 2346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46282" h="2346282">
                        <a:moveTo>
                          <a:pt x="2346282" y="0"/>
                        </a:moveTo>
                        <a:cubicBezTo>
                          <a:pt x="2346282" y="1295816"/>
                          <a:pt x="1295816" y="2346282"/>
                          <a:pt x="0" y="2346282"/>
                        </a:cubicBezTo>
                        <a:lnTo>
                          <a:pt x="0" y="0"/>
                        </a:lnTo>
                        <a:lnTo>
                          <a:pt x="2346282" y="0"/>
                        </a:lnTo>
                        <a:close/>
                      </a:path>
                    </a:pathLst>
                  </a:cu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68" name="自由: 形状 486"/>
                  <p:cNvSpPr/>
                  <p:nvPr/>
                </p:nvSpPr>
                <p:spPr>
                  <a:xfrm>
                    <a:off x="5785244" y="5134534"/>
                    <a:ext cx="449317" cy="449317"/>
                  </a:xfrm>
                  <a:custGeom>
                    <a:avLst/>
                    <a:gdLst>
                      <a:gd name="connsiteX0" fmla="*/ 0 w 2346282"/>
                      <a:gd name="connsiteY0" fmla="*/ 2346282 h 2346282"/>
                      <a:gd name="connsiteX1" fmla="*/ 2346282 w 2346282"/>
                      <a:gd name="connsiteY1" fmla="*/ 0 h 2346282"/>
                      <a:gd name="connsiteX2" fmla="*/ 2346282 w 2346282"/>
                      <a:gd name="connsiteY2" fmla="*/ 2346282 h 2346282"/>
                      <a:gd name="connsiteX3" fmla="*/ 0 w 2346282"/>
                      <a:gd name="connsiteY3" fmla="*/ 2346282 h 2346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46282" h="2346282">
                        <a:moveTo>
                          <a:pt x="2346282" y="2346282"/>
                        </a:moveTo>
                        <a:cubicBezTo>
                          <a:pt x="1050466" y="2346282"/>
                          <a:pt x="0" y="1295816"/>
                          <a:pt x="0" y="0"/>
                        </a:cubicBezTo>
                        <a:lnTo>
                          <a:pt x="2346282" y="0"/>
                        </a:lnTo>
                        <a:lnTo>
                          <a:pt x="2346282" y="2346282"/>
                        </a:lnTo>
                        <a:close/>
                      </a:path>
                    </a:pathLst>
                  </a:cu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</p:grpSp>
            <p:grpSp>
              <p:nvGrpSpPr>
                <p:cNvPr id="253" name="组合 252"/>
                <p:cNvGrpSpPr/>
                <p:nvPr/>
              </p:nvGrpSpPr>
              <p:grpSpPr>
                <a:xfrm>
                  <a:off x="5527790" y="4762606"/>
                  <a:ext cx="424498" cy="700374"/>
                  <a:chOff x="5527790" y="4241842"/>
                  <a:chExt cx="424498" cy="700374"/>
                </a:xfrm>
              </p:grpSpPr>
              <p:sp>
                <p:nvSpPr>
                  <p:cNvPr id="262" name="圆角矩形 13"/>
                  <p:cNvSpPr/>
                  <p:nvPr/>
                </p:nvSpPr>
                <p:spPr>
                  <a:xfrm flipV="1">
                    <a:off x="5527791" y="4735608"/>
                    <a:ext cx="289075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63" name="圆角矩形 13"/>
                  <p:cNvSpPr/>
                  <p:nvPr/>
                </p:nvSpPr>
                <p:spPr>
                  <a:xfrm flipV="1">
                    <a:off x="5527791" y="4815749"/>
                    <a:ext cx="249552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64" name="圆角矩形 13"/>
                  <p:cNvSpPr/>
                  <p:nvPr/>
                </p:nvSpPr>
                <p:spPr>
                  <a:xfrm flipV="1">
                    <a:off x="5527790" y="4896497"/>
                    <a:ext cx="424498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327" name="圆角矩形 13"/>
                  <p:cNvSpPr/>
                  <p:nvPr/>
                </p:nvSpPr>
                <p:spPr>
                  <a:xfrm flipV="1">
                    <a:off x="5527790" y="4241842"/>
                    <a:ext cx="418435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328" name="圆角矩形 13"/>
                  <p:cNvSpPr/>
                  <p:nvPr/>
                </p:nvSpPr>
                <p:spPr>
                  <a:xfrm flipV="1">
                    <a:off x="5527791" y="4321982"/>
                    <a:ext cx="249552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329" name="圆角矩形 13"/>
                  <p:cNvSpPr/>
                  <p:nvPr/>
                </p:nvSpPr>
                <p:spPr>
                  <a:xfrm flipV="1">
                    <a:off x="5527790" y="4402730"/>
                    <a:ext cx="232464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</p:grpSp>
            <p:grpSp>
              <p:nvGrpSpPr>
                <p:cNvPr id="254" name="组合 253"/>
                <p:cNvGrpSpPr/>
                <p:nvPr/>
              </p:nvGrpSpPr>
              <p:grpSpPr>
                <a:xfrm flipH="1">
                  <a:off x="6581925" y="4762606"/>
                  <a:ext cx="364391" cy="206608"/>
                  <a:chOff x="5527790" y="4735609"/>
                  <a:chExt cx="364391" cy="206608"/>
                </a:xfrm>
              </p:grpSpPr>
              <p:sp>
                <p:nvSpPr>
                  <p:cNvPr id="259" name="圆角矩形 13"/>
                  <p:cNvSpPr/>
                  <p:nvPr/>
                </p:nvSpPr>
                <p:spPr>
                  <a:xfrm flipV="1">
                    <a:off x="5527791" y="4735609"/>
                    <a:ext cx="364390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60" name="圆角矩形 13"/>
                  <p:cNvSpPr/>
                  <p:nvPr/>
                </p:nvSpPr>
                <p:spPr>
                  <a:xfrm flipV="1">
                    <a:off x="5527791" y="4815749"/>
                    <a:ext cx="249552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61" name="圆角矩形 13"/>
                  <p:cNvSpPr/>
                  <p:nvPr/>
                </p:nvSpPr>
                <p:spPr>
                  <a:xfrm flipV="1">
                    <a:off x="5527790" y="4896498"/>
                    <a:ext cx="305859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</p:grpSp>
            <p:grpSp>
              <p:nvGrpSpPr>
                <p:cNvPr id="255" name="组合 254"/>
                <p:cNvGrpSpPr/>
                <p:nvPr/>
              </p:nvGrpSpPr>
              <p:grpSpPr>
                <a:xfrm flipH="1">
                  <a:off x="6633484" y="5256372"/>
                  <a:ext cx="312832" cy="206607"/>
                  <a:chOff x="5527790" y="4735608"/>
                  <a:chExt cx="312832" cy="206607"/>
                </a:xfrm>
              </p:grpSpPr>
              <p:sp>
                <p:nvSpPr>
                  <p:cNvPr id="256" name="圆角矩形 13"/>
                  <p:cNvSpPr/>
                  <p:nvPr/>
                </p:nvSpPr>
                <p:spPr>
                  <a:xfrm flipV="1">
                    <a:off x="5527791" y="4735608"/>
                    <a:ext cx="289075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57" name="圆角矩形 13"/>
                  <p:cNvSpPr/>
                  <p:nvPr/>
                </p:nvSpPr>
                <p:spPr>
                  <a:xfrm flipV="1">
                    <a:off x="5527791" y="4815749"/>
                    <a:ext cx="249552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58" name="圆角矩形 13"/>
                  <p:cNvSpPr/>
                  <p:nvPr/>
                </p:nvSpPr>
                <p:spPr>
                  <a:xfrm flipV="1">
                    <a:off x="5527790" y="4896496"/>
                    <a:ext cx="312832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</p:grpSp>
          </p:grpSp>
        </p:grpSp>
        <p:grpSp>
          <p:nvGrpSpPr>
            <p:cNvPr id="272" name="组合 271"/>
            <p:cNvGrpSpPr/>
            <p:nvPr/>
          </p:nvGrpSpPr>
          <p:grpSpPr>
            <a:xfrm>
              <a:off x="8815062" y="4676913"/>
              <a:ext cx="1623476" cy="1004546"/>
              <a:chOff x="10080565" y="4390379"/>
              <a:chExt cx="2227549" cy="1378411"/>
            </a:xfrm>
          </p:grpSpPr>
          <p:sp>
            <p:nvSpPr>
              <p:cNvPr id="273" name="矩形: 圆角 216"/>
              <p:cNvSpPr/>
              <p:nvPr/>
            </p:nvSpPr>
            <p:spPr>
              <a:xfrm>
                <a:off x="10080565" y="4390379"/>
                <a:ext cx="2227549" cy="1378411"/>
              </a:xfrm>
              <a:prstGeom prst="roundRect">
                <a:avLst>
                  <a:gd name="adj" fmla="val 0"/>
                </a:avLst>
              </a:prstGeom>
              <a:solidFill>
                <a:srgbClr val="FFFFFF"/>
              </a:solidFill>
              <a:ln w="3175" cap="flat" cmpd="sng" algn="ctr">
                <a:solidFill>
                  <a:srgbClr val="FFFFFF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grpSp>
            <p:nvGrpSpPr>
              <p:cNvPr id="274" name="组合 273"/>
              <p:cNvGrpSpPr/>
              <p:nvPr/>
            </p:nvGrpSpPr>
            <p:grpSpPr>
              <a:xfrm>
                <a:off x="10288768" y="4640405"/>
                <a:ext cx="1856603" cy="911561"/>
                <a:chOff x="10338974" y="4654911"/>
                <a:chExt cx="1878835" cy="922477"/>
              </a:xfrm>
            </p:grpSpPr>
            <p:grpSp>
              <p:nvGrpSpPr>
                <p:cNvPr id="275" name="组合 274"/>
                <p:cNvGrpSpPr/>
                <p:nvPr/>
              </p:nvGrpSpPr>
              <p:grpSpPr>
                <a:xfrm>
                  <a:off x="10338974" y="4654911"/>
                  <a:ext cx="1878835" cy="922477"/>
                  <a:chOff x="5400091" y="4685784"/>
                  <a:chExt cx="1747511" cy="857999"/>
                </a:xfrm>
              </p:grpSpPr>
              <p:sp>
                <p:nvSpPr>
                  <p:cNvPr id="286" name="圆角矩形 13"/>
                  <p:cNvSpPr/>
                  <p:nvPr/>
                </p:nvSpPr>
                <p:spPr>
                  <a:xfrm>
                    <a:off x="6002766" y="4935166"/>
                    <a:ext cx="542161" cy="353177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87" name="圆角矩形 13"/>
                  <p:cNvSpPr/>
                  <p:nvPr/>
                </p:nvSpPr>
                <p:spPr>
                  <a:xfrm>
                    <a:off x="5400091" y="4685784"/>
                    <a:ext cx="1747511" cy="152087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88" name="圆角矩形 13"/>
                  <p:cNvSpPr/>
                  <p:nvPr/>
                </p:nvSpPr>
                <p:spPr>
                  <a:xfrm>
                    <a:off x="5400091" y="5385638"/>
                    <a:ext cx="1747511" cy="158145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</p:grpSp>
            <p:grpSp>
              <p:nvGrpSpPr>
                <p:cNvPr id="276" name="组合 275"/>
                <p:cNvGrpSpPr/>
                <p:nvPr/>
              </p:nvGrpSpPr>
              <p:grpSpPr>
                <a:xfrm>
                  <a:off x="10350972" y="4962217"/>
                  <a:ext cx="458354" cy="325516"/>
                  <a:chOff x="6364739" y="1979561"/>
                  <a:chExt cx="822321" cy="325516"/>
                </a:xfrm>
              </p:grpSpPr>
              <p:sp>
                <p:nvSpPr>
                  <p:cNvPr id="282" name="圆角矩形 13"/>
                  <p:cNvSpPr/>
                  <p:nvPr/>
                </p:nvSpPr>
                <p:spPr>
                  <a:xfrm flipV="1">
                    <a:off x="6374857" y="1979561"/>
                    <a:ext cx="524626" cy="49155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83" name="圆角矩形 13"/>
                  <p:cNvSpPr/>
                  <p:nvPr/>
                </p:nvSpPr>
                <p:spPr>
                  <a:xfrm flipV="1">
                    <a:off x="6374855" y="2067611"/>
                    <a:ext cx="812205" cy="49155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84" name="圆角矩形 13"/>
                  <p:cNvSpPr/>
                  <p:nvPr/>
                </p:nvSpPr>
                <p:spPr>
                  <a:xfrm flipV="1">
                    <a:off x="6374857" y="2161196"/>
                    <a:ext cx="683619" cy="49155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85" name="圆角矩形 13"/>
                  <p:cNvSpPr/>
                  <p:nvPr/>
                </p:nvSpPr>
                <p:spPr>
                  <a:xfrm flipV="1">
                    <a:off x="6364739" y="2255922"/>
                    <a:ext cx="540433" cy="49155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</p:grpSp>
            <p:grpSp>
              <p:nvGrpSpPr>
                <p:cNvPr id="277" name="组合 276"/>
                <p:cNvGrpSpPr/>
                <p:nvPr/>
              </p:nvGrpSpPr>
              <p:grpSpPr>
                <a:xfrm>
                  <a:off x="11731410" y="4962217"/>
                  <a:ext cx="458354" cy="325516"/>
                  <a:chOff x="6364739" y="1979561"/>
                  <a:chExt cx="822321" cy="325516"/>
                </a:xfrm>
              </p:grpSpPr>
              <p:sp>
                <p:nvSpPr>
                  <p:cNvPr id="278" name="圆角矩形 13"/>
                  <p:cNvSpPr/>
                  <p:nvPr/>
                </p:nvSpPr>
                <p:spPr>
                  <a:xfrm flipV="1">
                    <a:off x="6374857" y="1979561"/>
                    <a:ext cx="524626" cy="49155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79" name="圆角矩形 13"/>
                  <p:cNvSpPr/>
                  <p:nvPr/>
                </p:nvSpPr>
                <p:spPr>
                  <a:xfrm flipV="1">
                    <a:off x="6374855" y="2067611"/>
                    <a:ext cx="812205" cy="49155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80" name="圆角矩形 13"/>
                  <p:cNvSpPr/>
                  <p:nvPr/>
                </p:nvSpPr>
                <p:spPr>
                  <a:xfrm flipV="1">
                    <a:off x="6374857" y="2161196"/>
                    <a:ext cx="683619" cy="49155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81" name="圆角矩形 13"/>
                  <p:cNvSpPr/>
                  <p:nvPr/>
                </p:nvSpPr>
                <p:spPr>
                  <a:xfrm flipV="1">
                    <a:off x="6364739" y="2255922"/>
                    <a:ext cx="540433" cy="49155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</p:grpSp>
          </p:grpSp>
        </p:grpSp>
        <p:grpSp>
          <p:nvGrpSpPr>
            <p:cNvPr id="289" name="组合 288"/>
            <p:cNvGrpSpPr/>
            <p:nvPr/>
          </p:nvGrpSpPr>
          <p:grpSpPr>
            <a:xfrm>
              <a:off x="7135385" y="5750806"/>
              <a:ext cx="1623476" cy="1004546"/>
              <a:chOff x="2434296" y="6101571"/>
              <a:chExt cx="2227549" cy="1378411"/>
            </a:xfrm>
          </p:grpSpPr>
          <p:sp>
            <p:nvSpPr>
              <p:cNvPr id="290" name="矩形: 圆角 223"/>
              <p:cNvSpPr/>
              <p:nvPr/>
            </p:nvSpPr>
            <p:spPr>
              <a:xfrm>
                <a:off x="2434296" y="6101571"/>
                <a:ext cx="2227549" cy="1378411"/>
              </a:xfrm>
              <a:prstGeom prst="roundRect">
                <a:avLst>
                  <a:gd name="adj" fmla="val 0"/>
                </a:avLst>
              </a:prstGeom>
              <a:solidFill>
                <a:srgbClr val="FFFFFF"/>
              </a:solidFill>
              <a:ln w="3175" cap="flat" cmpd="sng" algn="ctr">
                <a:solidFill>
                  <a:srgbClr val="FFFFFF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grpSp>
            <p:nvGrpSpPr>
              <p:cNvPr id="291" name="组合 290"/>
              <p:cNvGrpSpPr/>
              <p:nvPr/>
            </p:nvGrpSpPr>
            <p:grpSpPr>
              <a:xfrm>
                <a:off x="2633146" y="6349643"/>
                <a:ext cx="1831647" cy="972123"/>
                <a:chOff x="2591680" y="6282546"/>
                <a:chExt cx="1853580" cy="983764"/>
              </a:xfrm>
            </p:grpSpPr>
            <p:sp>
              <p:nvSpPr>
                <p:cNvPr id="292" name="矩形: 圆角 37"/>
                <p:cNvSpPr/>
                <p:nvPr/>
              </p:nvSpPr>
              <p:spPr>
                <a:xfrm>
                  <a:off x="2591680" y="6282546"/>
                  <a:ext cx="346887" cy="332861"/>
                </a:xfrm>
                <a:prstGeom prst="roundRect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293" name="矩形: 圆角 569"/>
                <p:cNvSpPr/>
                <p:nvPr/>
              </p:nvSpPr>
              <p:spPr>
                <a:xfrm>
                  <a:off x="3093911" y="6282546"/>
                  <a:ext cx="346887" cy="332861"/>
                </a:xfrm>
                <a:prstGeom prst="roundRect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294" name="矩形: 圆角 570"/>
                <p:cNvSpPr/>
                <p:nvPr/>
              </p:nvSpPr>
              <p:spPr>
                <a:xfrm>
                  <a:off x="3596142" y="6282546"/>
                  <a:ext cx="346887" cy="332861"/>
                </a:xfrm>
                <a:prstGeom prst="roundRect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295" name="矩形: 圆角 571"/>
                <p:cNvSpPr/>
                <p:nvPr/>
              </p:nvSpPr>
              <p:spPr>
                <a:xfrm>
                  <a:off x="4098373" y="6282546"/>
                  <a:ext cx="346887" cy="332861"/>
                </a:xfrm>
                <a:prstGeom prst="roundRect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296" name="箭头: 燕尾形 38"/>
                <p:cNvSpPr/>
                <p:nvPr/>
              </p:nvSpPr>
              <p:spPr>
                <a:xfrm flipV="1">
                  <a:off x="2969816" y="6409194"/>
                  <a:ext cx="92846" cy="92846"/>
                </a:xfrm>
                <a:prstGeom prst="chevr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297" name="箭头: 燕尾形 573"/>
                <p:cNvSpPr/>
                <p:nvPr/>
              </p:nvSpPr>
              <p:spPr>
                <a:xfrm flipV="1">
                  <a:off x="3471466" y="6409194"/>
                  <a:ext cx="92846" cy="92846"/>
                </a:xfrm>
                <a:prstGeom prst="chevr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298" name="箭头: 燕尾形 574"/>
                <p:cNvSpPr/>
                <p:nvPr/>
              </p:nvSpPr>
              <p:spPr>
                <a:xfrm flipV="1">
                  <a:off x="3973116" y="6409194"/>
                  <a:ext cx="92846" cy="92846"/>
                </a:xfrm>
                <a:prstGeom prst="chevr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299" name="矩形: 圆角 575"/>
                <p:cNvSpPr/>
                <p:nvPr/>
              </p:nvSpPr>
              <p:spPr>
                <a:xfrm>
                  <a:off x="2978150" y="6682597"/>
                  <a:ext cx="1072074" cy="60174"/>
                </a:xfrm>
                <a:prstGeom prst="roundRect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300" name="矩形: 圆角 576"/>
                <p:cNvSpPr/>
                <p:nvPr/>
              </p:nvSpPr>
              <p:spPr>
                <a:xfrm>
                  <a:off x="2771775" y="6789618"/>
                  <a:ext cx="1484824" cy="55682"/>
                </a:xfrm>
                <a:prstGeom prst="roundRect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301" name="矩形: 圆角 577"/>
                <p:cNvSpPr/>
                <p:nvPr/>
              </p:nvSpPr>
              <p:spPr>
                <a:xfrm>
                  <a:off x="2771775" y="6900743"/>
                  <a:ext cx="1484824" cy="55682"/>
                </a:xfrm>
                <a:prstGeom prst="roundRect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302" name="矩形: 圆角 578"/>
                <p:cNvSpPr/>
                <p:nvPr/>
              </p:nvSpPr>
              <p:spPr>
                <a:xfrm>
                  <a:off x="2603972" y="7011867"/>
                  <a:ext cx="1841288" cy="254443"/>
                </a:xfrm>
                <a:prstGeom prst="roundRect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</p:grpSp>
        </p:grpSp>
        <p:sp>
          <p:nvSpPr>
            <p:cNvPr id="348" name="矩形 347"/>
            <p:cNvSpPr/>
            <p:nvPr/>
          </p:nvSpPr>
          <p:spPr>
            <a:xfrm>
              <a:off x="8326722" y="2063597"/>
              <a:ext cx="978904" cy="215385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349" name="矩形 348"/>
            <p:cNvSpPr/>
            <p:nvPr/>
          </p:nvSpPr>
          <p:spPr>
            <a:xfrm>
              <a:off x="9523962" y="2063597"/>
              <a:ext cx="935382" cy="215385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</p:grpSp>
      <p:sp>
        <p:nvSpPr>
          <p:cNvPr id="351" name="文本框 350"/>
          <p:cNvSpPr txBox="1"/>
          <p:nvPr/>
        </p:nvSpPr>
        <p:spPr>
          <a:xfrm>
            <a:off x="1396157" y="1304732"/>
            <a:ext cx="2528571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使用</a:t>
            </a:r>
            <a:r>
              <a:rPr lang="en-US" altLang="zh-CN" sz="1000" dirty="0"/>
              <a:t>iSlide 【</a:t>
            </a:r>
            <a:r>
              <a:rPr lang="zh-CN" altLang="en-US" sz="1000" dirty="0"/>
              <a:t>图示库</a:t>
            </a:r>
            <a:r>
              <a:rPr lang="en-US" altLang="zh-CN" sz="1000" dirty="0"/>
              <a:t>】</a:t>
            </a:r>
            <a:r>
              <a:rPr lang="zh-CN" altLang="en-US" sz="1000" dirty="0"/>
              <a:t>筛选图示</a:t>
            </a:r>
            <a:endParaRPr lang="en-US" altLang="zh-CN" sz="1000" dirty="0"/>
          </a:p>
          <a:p>
            <a:r>
              <a:rPr lang="en-US" altLang="zh-CN" sz="1000" dirty="0"/>
              <a:t>Search diagram in iSlide Diagram Library</a:t>
            </a:r>
            <a:endParaRPr lang="zh-CN" altLang="en-US" sz="1000" dirty="0"/>
          </a:p>
        </p:txBody>
      </p:sp>
      <p:sp>
        <p:nvSpPr>
          <p:cNvPr id="350" name="椭圆 349"/>
          <p:cNvSpPr/>
          <p:nvPr/>
        </p:nvSpPr>
        <p:spPr>
          <a:xfrm>
            <a:off x="1109408" y="1380744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1</a:t>
            </a:r>
            <a:endParaRPr lang="zh-CN" altLang="en-US" sz="1400" dirty="0"/>
          </a:p>
        </p:txBody>
      </p:sp>
      <p:sp>
        <p:nvSpPr>
          <p:cNvPr id="352" name="椭圆 351"/>
          <p:cNvSpPr/>
          <p:nvPr/>
        </p:nvSpPr>
        <p:spPr>
          <a:xfrm>
            <a:off x="4493791" y="1380744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2</a:t>
            </a:r>
            <a:endParaRPr lang="zh-CN" altLang="en-US" sz="1400" dirty="0"/>
          </a:p>
        </p:txBody>
      </p:sp>
      <p:sp>
        <p:nvSpPr>
          <p:cNvPr id="353" name="文本框 352"/>
          <p:cNvSpPr txBox="1"/>
          <p:nvPr/>
        </p:nvSpPr>
        <p:spPr>
          <a:xfrm>
            <a:off x="4780539" y="1304732"/>
            <a:ext cx="635590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选择图示插入当前</a:t>
            </a:r>
            <a:r>
              <a:rPr lang="en-US" altLang="zh-CN" sz="1000" dirty="0"/>
              <a:t>PPT</a:t>
            </a:r>
            <a:r>
              <a:rPr lang="zh-CN" altLang="en-US" sz="1000" dirty="0"/>
              <a:t>主题，编辑修改文字，替换图标或填充图片</a:t>
            </a:r>
            <a:endParaRPr lang="en-US" altLang="zh-CN" sz="1000" dirty="0"/>
          </a:p>
          <a:p>
            <a:r>
              <a:rPr lang="en-US" altLang="zh-CN" sz="1000" dirty="0"/>
              <a:t>Click to insert diagram into current slide. You can edit text, replace icons or fill pictures.</a:t>
            </a:r>
            <a:endParaRPr lang="zh-CN" altLang="en-US" sz="1000" dirty="0"/>
          </a:p>
        </p:txBody>
      </p:sp>
      <p:sp>
        <p:nvSpPr>
          <p:cNvPr id="354" name="文本框 353"/>
          <p:cNvSpPr txBox="1"/>
          <p:nvPr/>
        </p:nvSpPr>
        <p:spPr>
          <a:xfrm>
            <a:off x="2616771" y="2415904"/>
            <a:ext cx="105613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900" dirty="0"/>
              <a:t>获取更多帮助</a:t>
            </a:r>
            <a:endParaRPr lang="en-US" altLang="zh-CN" sz="900" dirty="0"/>
          </a:p>
          <a:p>
            <a:pPr algn="ctr"/>
            <a:r>
              <a:rPr lang="en-US" altLang="zh-CN" sz="900" dirty="0"/>
              <a:t>Get help</a:t>
            </a:r>
            <a:endParaRPr lang="zh-CN" altLang="en-US" sz="900" dirty="0"/>
          </a:p>
        </p:txBody>
      </p:sp>
      <p:grpSp>
        <p:nvGrpSpPr>
          <p:cNvPr id="195" name="图形 16">
            <a:extLst>
              <a:ext uri="{FF2B5EF4-FFF2-40B4-BE49-F238E27FC236}">
                <a16:creationId xmlns:a16="http://schemas.microsoft.com/office/drawing/2014/main" xmlns="" id="{B01F4E16-0C10-4EC4-8A41-53B393FD2E7B}"/>
              </a:ext>
            </a:extLst>
          </p:cNvPr>
          <p:cNvGrpSpPr/>
          <p:nvPr/>
        </p:nvGrpSpPr>
        <p:grpSpPr>
          <a:xfrm flipH="1">
            <a:off x="3225513" y="2025825"/>
            <a:ext cx="181555" cy="389705"/>
            <a:chOff x="9957013" y="1703908"/>
            <a:chExt cx="215194" cy="491360"/>
          </a:xfrm>
        </p:grpSpPr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5D4E8461-AFC3-4BD3-9434-5D62260C034A}"/>
                </a:ext>
              </a:extLst>
            </p:cNvPr>
            <p:cNvSpPr/>
            <p:nvPr/>
          </p:nvSpPr>
          <p:spPr>
            <a:xfrm>
              <a:off x="9957013" y="1705589"/>
              <a:ext cx="41246" cy="270786"/>
            </a:xfrm>
            <a:custGeom>
              <a:avLst/>
              <a:gdLst/>
              <a:ahLst/>
              <a:cxnLst/>
              <a:rect l="0" t="0" r="0" b="0"/>
              <a:pathLst>
                <a:path w="41245" h="270785">
                  <a:moveTo>
                    <a:pt x="33714" y="829"/>
                  </a:moveTo>
                  <a:cubicBezTo>
                    <a:pt x="11477" y="88342"/>
                    <a:pt x="359" y="178544"/>
                    <a:pt x="0" y="268925"/>
                  </a:cubicBezTo>
                  <a:cubicBezTo>
                    <a:pt x="0" y="271257"/>
                    <a:pt x="8428" y="274126"/>
                    <a:pt x="8428" y="271257"/>
                  </a:cubicBezTo>
                  <a:cubicBezTo>
                    <a:pt x="8608" y="181234"/>
                    <a:pt x="19905" y="91390"/>
                    <a:pt x="41963" y="4237"/>
                  </a:cubicBezTo>
                  <a:cubicBezTo>
                    <a:pt x="42680" y="1547"/>
                    <a:pt x="34252" y="-1502"/>
                    <a:pt x="33714" y="829"/>
                  </a:cubicBezTo>
                  <a:lnTo>
                    <a:pt x="33714" y="829"/>
                  </a:lnTo>
                  <a:close/>
                </a:path>
              </a:pathLst>
            </a:custGeom>
            <a:solidFill>
              <a:schemeClr val="tx1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62F93730-82B7-4006-9BD8-4D2DCA55CBD7}"/>
                </a:ext>
              </a:extLst>
            </p:cNvPr>
            <p:cNvSpPr/>
            <p:nvPr/>
          </p:nvSpPr>
          <p:spPr>
            <a:xfrm>
              <a:off x="9990868" y="1703841"/>
              <a:ext cx="172155" cy="129116"/>
            </a:xfrm>
            <a:custGeom>
              <a:avLst/>
              <a:gdLst/>
              <a:ahLst/>
              <a:cxnLst/>
              <a:rect l="0" t="0" r="0" b="0"/>
              <a:pathLst>
                <a:path w="172155" h="129116">
                  <a:moveTo>
                    <a:pt x="2011" y="7420"/>
                  </a:moveTo>
                  <a:cubicBezTo>
                    <a:pt x="57065" y="48128"/>
                    <a:pt x="112298" y="88835"/>
                    <a:pt x="167352" y="129543"/>
                  </a:cubicBezTo>
                  <a:cubicBezTo>
                    <a:pt x="171835" y="132950"/>
                    <a:pt x="175780" y="126494"/>
                    <a:pt x="171297" y="123087"/>
                  </a:cubicBezTo>
                  <a:cubicBezTo>
                    <a:pt x="116064" y="82379"/>
                    <a:pt x="61010" y="41672"/>
                    <a:pt x="5956" y="964"/>
                  </a:cubicBezTo>
                  <a:cubicBezTo>
                    <a:pt x="1294" y="-2443"/>
                    <a:pt x="-2472" y="4013"/>
                    <a:pt x="2011" y="7420"/>
                  </a:cubicBezTo>
                  <a:lnTo>
                    <a:pt x="2011" y="7420"/>
                  </a:lnTo>
                  <a:close/>
                </a:path>
              </a:pathLst>
            </a:custGeom>
            <a:solidFill>
              <a:schemeClr val="tx1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E9BF702A-0680-40BC-BBBC-CE956AA0699E}"/>
                </a:ext>
              </a:extLst>
            </p:cNvPr>
            <p:cNvSpPr/>
            <p:nvPr/>
          </p:nvSpPr>
          <p:spPr>
            <a:xfrm>
              <a:off x="9990365" y="1706888"/>
              <a:ext cx="181122" cy="487773"/>
            </a:xfrm>
            <a:custGeom>
              <a:avLst/>
              <a:gdLst/>
              <a:ahLst/>
              <a:cxnLst/>
              <a:rect l="0" t="0" r="0" b="0"/>
              <a:pathLst>
                <a:path w="181121" h="487773">
                  <a:moveTo>
                    <a:pt x="3" y="965"/>
                  </a:moveTo>
                  <a:cubicBezTo>
                    <a:pt x="5203" y="33782"/>
                    <a:pt x="24391" y="63909"/>
                    <a:pt x="38738" y="93319"/>
                  </a:cubicBezTo>
                  <a:cubicBezTo>
                    <a:pt x="53443" y="123626"/>
                    <a:pt x="67968" y="153932"/>
                    <a:pt x="81597" y="184597"/>
                  </a:cubicBezTo>
                  <a:cubicBezTo>
                    <a:pt x="109214" y="246107"/>
                    <a:pt x="133961" y="309231"/>
                    <a:pt x="151535" y="374327"/>
                  </a:cubicBezTo>
                  <a:cubicBezTo>
                    <a:pt x="161578" y="411268"/>
                    <a:pt x="169109" y="448748"/>
                    <a:pt x="173593" y="486766"/>
                  </a:cubicBezTo>
                  <a:cubicBezTo>
                    <a:pt x="173772" y="488738"/>
                    <a:pt x="182738" y="488200"/>
                    <a:pt x="182559" y="487124"/>
                  </a:cubicBezTo>
                  <a:cubicBezTo>
                    <a:pt x="166240" y="352449"/>
                    <a:pt x="111904" y="226560"/>
                    <a:pt x="53443" y="105513"/>
                  </a:cubicBezTo>
                  <a:cubicBezTo>
                    <a:pt x="45373" y="88656"/>
                    <a:pt x="37124" y="71979"/>
                    <a:pt x="28875" y="55122"/>
                  </a:cubicBezTo>
                  <a:cubicBezTo>
                    <a:pt x="20446" y="37907"/>
                    <a:pt x="12197" y="20512"/>
                    <a:pt x="9148" y="1324"/>
                  </a:cubicBezTo>
                  <a:cubicBezTo>
                    <a:pt x="8610" y="-649"/>
                    <a:pt x="-177" y="-111"/>
                    <a:pt x="3" y="965"/>
                  </a:cubicBezTo>
                  <a:lnTo>
                    <a:pt x="3" y="965"/>
                  </a:lnTo>
                  <a:close/>
                </a:path>
              </a:pathLst>
            </a:custGeom>
            <a:solidFill>
              <a:schemeClr val="tx1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03" name="矩形 202">
            <a:extLst>
              <a:ext uri="{FF2B5EF4-FFF2-40B4-BE49-F238E27FC236}">
                <a16:creationId xmlns:a16="http://schemas.microsoft.com/office/drawing/2014/main" xmlns="" id="{7EA07A40-2BD4-499B-BBA8-F8481F201E09}"/>
              </a:ext>
            </a:extLst>
          </p:cNvPr>
          <p:cNvSpPr/>
          <p:nvPr/>
        </p:nvSpPr>
        <p:spPr>
          <a:xfrm>
            <a:off x="9651125" y="128572"/>
            <a:ext cx="2540875" cy="771556"/>
          </a:xfrm>
          <a:prstGeom prst="rect">
            <a:avLst/>
          </a:prstGeom>
          <a:solidFill>
            <a:schemeClr val="tx1"/>
          </a:solidFill>
          <a:ln w="12700">
            <a:noFill/>
            <a:prstDash val="sysDash"/>
          </a:ln>
        </p:spPr>
        <p:txBody>
          <a:bodyPr wrap="square" lIns="91440" tIns="91440" rIns="91440" bIns="91440" rtlCol="0" anchor="ctr">
            <a:noAutofit/>
          </a:bodyPr>
          <a:lstStyle/>
          <a:p>
            <a:pPr>
              <a:lnSpc>
                <a:spcPct val="120000"/>
              </a:lnSpc>
            </a:pPr>
            <a:r>
              <a:rPr lang="en-US" altLang="zh-CN" sz="800" b="1" dirty="0">
                <a:solidFill>
                  <a:schemeClr val="bg1"/>
                </a:solidFill>
              </a:rPr>
              <a:t>Note:</a:t>
            </a:r>
          </a:p>
          <a:p>
            <a:pPr>
              <a:lnSpc>
                <a:spcPct val="120000"/>
              </a:lnSpc>
            </a:pPr>
            <a:r>
              <a:rPr lang="zh-CN" altLang="en-US" sz="800" dirty="0">
                <a:solidFill>
                  <a:schemeClr val="bg1"/>
                </a:solidFill>
              </a:rPr>
              <a:t>本页为主题使用说明页，使用时请删除本页内容。</a:t>
            </a:r>
            <a:endParaRPr lang="en-US" altLang="zh-CN" sz="800" dirty="0">
              <a:solidFill>
                <a:schemeClr val="bg1"/>
              </a:solidFill>
            </a:endParaRPr>
          </a:p>
          <a:p>
            <a:pPr>
              <a:lnSpc>
                <a:spcPct val="120000"/>
              </a:lnSpc>
            </a:pPr>
            <a:r>
              <a:rPr lang="en-US" altLang="zh-CN" sz="800" dirty="0">
                <a:solidFill>
                  <a:schemeClr val="bg1"/>
                </a:solidFill>
              </a:rPr>
              <a:t>This is an instruction. Please delete this slide before use the template for presentation.</a:t>
            </a:r>
            <a:endParaRPr lang="zh-CN" altLang="en-US" sz="800" dirty="0">
              <a:solidFill>
                <a:schemeClr val="bg1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83302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" name="组合 200">
            <a:extLst>
              <a:ext uri="{FF2B5EF4-FFF2-40B4-BE49-F238E27FC236}">
                <a16:creationId xmlns:a16="http://schemas.microsoft.com/office/drawing/2014/main" xmlns="" id="{E1F5A541-47DE-434F-9720-FBBED078824D}"/>
              </a:ext>
            </a:extLst>
          </p:cNvPr>
          <p:cNvGrpSpPr/>
          <p:nvPr/>
        </p:nvGrpSpPr>
        <p:grpSpPr>
          <a:xfrm>
            <a:off x="673100" y="2009760"/>
            <a:ext cx="3385944" cy="2144238"/>
            <a:chOff x="1223445" y="1639500"/>
            <a:chExt cx="6714551" cy="4252167"/>
          </a:xfrm>
        </p:grpSpPr>
        <p:grpSp>
          <p:nvGrpSpPr>
            <p:cNvPr id="202" name="Group 4">
              <a:extLst>
                <a:ext uri="{FF2B5EF4-FFF2-40B4-BE49-F238E27FC236}">
                  <a16:creationId xmlns:a16="http://schemas.microsoft.com/office/drawing/2014/main" xmlns="" id="{7BAB53CA-2CE6-4B21-AEC7-0A596E6B54A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23445" y="1639500"/>
              <a:ext cx="6714551" cy="4252167"/>
              <a:chOff x="442" y="1130"/>
              <a:chExt cx="4123" cy="2611"/>
            </a:xfrm>
          </p:grpSpPr>
          <p:sp>
            <p:nvSpPr>
              <p:cNvPr id="217" name="Freeform 5">
                <a:extLst>
                  <a:ext uri="{FF2B5EF4-FFF2-40B4-BE49-F238E27FC236}">
                    <a16:creationId xmlns:a16="http://schemas.microsoft.com/office/drawing/2014/main" xmlns="" id="{663AB67E-B93F-4A9B-92EE-58D0E2D2B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" y="1141"/>
                <a:ext cx="4099" cy="258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8" name="Freeform 6">
                <a:extLst>
                  <a:ext uri="{FF2B5EF4-FFF2-40B4-BE49-F238E27FC236}">
                    <a16:creationId xmlns:a16="http://schemas.microsoft.com/office/drawing/2014/main" xmlns="" id="{C64C7F5E-AB12-44B8-A2CA-2038D58AD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" y="1130"/>
                <a:ext cx="4123" cy="261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AECE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9" name="Rectangle 7">
                <a:extLst>
                  <a:ext uri="{FF2B5EF4-FFF2-40B4-BE49-F238E27FC236}">
                    <a16:creationId xmlns:a16="http://schemas.microsoft.com/office/drawing/2014/main" xmlns="" id="{220BD6B8-8427-4C26-A2B9-440CE442B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309"/>
              </a:xfrm>
              <a:prstGeom prst="rect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0" name="Rectangle 8">
                <a:extLst>
                  <a:ext uri="{FF2B5EF4-FFF2-40B4-BE49-F238E27FC236}">
                    <a16:creationId xmlns:a16="http://schemas.microsoft.com/office/drawing/2014/main" xmlns="" id="{8FA2B56D-8274-4816-B514-A73396232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3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1" name="Rectangle 9">
                <a:extLst>
                  <a:ext uri="{FF2B5EF4-FFF2-40B4-BE49-F238E27FC236}">
                    <a16:creationId xmlns:a16="http://schemas.microsoft.com/office/drawing/2014/main" xmlns="" id="{1487F237-5DF3-4A3C-8B5A-8ABDD7816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180"/>
              </a:xfrm>
              <a:prstGeom prst="rect">
                <a:avLst/>
              </a:prstGeom>
              <a:solidFill>
                <a:srgbClr val="CC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2" name="Rectangle 10">
                <a:extLst>
                  <a:ext uri="{FF2B5EF4-FFF2-40B4-BE49-F238E27FC236}">
                    <a16:creationId xmlns:a16="http://schemas.microsoft.com/office/drawing/2014/main" xmlns="" id="{2310BB76-95C6-4249-AED3-AE6203897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3" name="Rectangle 11">
                <a:extLst>
                  <a:ext uri="{FF2B5EF4-FFF2-40B4-BE49-F238E27FC236}">
                    <a16:creationId xmlns:a16="http://schemas.microsoft.com/office/drawing/2014/main" xmlns="" id="{66FF99B7-8257-4C10-BB2B-14C796787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1907"/>
                <a:ext cx="666" cy="502"/>
              </a:xfrm>
              <a:prstGeom prst="rect">
                <a:avLst/>
              </a:prstGeom>
              <a:solidFill>
                <a:srgbClr val="F4F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4" name="Rectangle 12">
                <a:extLst>
                  <a:ext uri="{FF2B5EF4-FFF2-40B4-BE49-F238E27FC236}">
                    <a16:creationId xmlns:a16="http://schemas.microsoft.com/office/drawing/2014/main" xmlns="" id="{FE044FBD-1A1E-43DA-ADDB-A32A1701B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2512"/>
                <a:ext cx="666" cy="502"/>
              </a:xfrm>
              <a:prstGeom prst="rect">
                <a:avLst/>
              </a:prstGeom>
              <a:solidFill>
                <a:srgbClr val="F4F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5" name="Rectangle 13">
                <a:extLst>
                  <a:ext uri="{FF2B5EF4-FFF2-40B4-BE49-F238E27FC236}">
                    <a16:creationId xmlns:a16="http://schemas.microsoft.com/office/drawing/2014/main" xmlns="" id="{59B8E2D7-56D0-4CDC-8012-FBCDEA8BD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3116"/>
                <a:ext cx="666" cy="503"/>
              </a:xfrm>
              <a:prstGeom prst="rect">
                <a:avLst/>
              </a:prstGeom>
              <a:solidFill>
                <a:srgbClr val="F4F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6" name="Oval 14">
                <a:extLst>
                  <a:ext uri="{FF2B5EF4-FFF2-40B4-BE49-F238E27FC236}">
                    <a16:creationId xmlns:a16="http://schemas.microsoft.com/office/drawing/2014/main" xmlns="" id="{194625DD-9908-4950-B5FE-F7742FCDE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1" y="1268"/>
                <a:ext cx="62" cy="62"/>
              </a:xfrm>
              <a:prstGeom prst="ellipse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7" name="Oval 15">
                <a:extLst>
                  <a:ext uri="{FF2B5EF4-FFF2-40B4-BE49-F238E27FC236}">
                    <a16:creationId xmlns:a16="http://schemas.microsoft.com/office/drawing/2014/main" xmlns="" id="{6D5D9AA3-4FFA-4288-9335-5DCA5945E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" y="1268"/>
                <a:ext cx="63" cy="62"/>
              </a:xfrm>
              <a:prstGeom prst="ellipse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8" name="Oval 16">
                <a:extLst>
                  <a:ext uri="{FF2B5EF4-FFF2-40B4-BE49-F238E27FC236}">
                    <a16:creationId xmlns:a16="http://schemas.microsoft.com/office/drawing/2014/main" xmlns="" id="{E990C791-CEC5-49C1-B87F-9D5BCE7AB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" y="1268"/>
                <a:ext cx="63" cy="62"/>
              </a:xfrm>
              <a:prstGeom prst="ellipse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9" name="Freeform 17">
                <a:extLst>
                  <a:ext uri="{FF2B5EF4-FFF2-40B4-BE49-F238E27FC236}">
                    <a16:creationId xmlns:a16="http://schemas.microsoft.com/office/drawing/2014/main" xmlns="" id="{6B976D12-057F-4F8B-BE8A-C2BDD8F755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28" y="1909"/>
                <a:ext cx="3001" cy="1721"/>
              </a:xfrm>
              <a:custGeom>
                <a:avLst/>
                <a:gdLst>
                  <a:gd name="T0" fmla="*/ 81 w 3119"/>
                  <a:gd name="T1" fmla="*/ 1764 h 1788"/>
                  <a:gd name="T2" fmla="*/ 41 w 3119"/>
                  <a:gd name="T3" fmla="*/ 1747 h 1788"/>
                  <a:gd name="T4" fmla="*/ 24 w 3119"/>
                  <a:gd name="T5" fmla="*/ 1706 h 1788"/>
                  <a:gd name="T6" fmla="*/ 24 w 3119"/>
                  <a:gd name="T7" fmla="*/ 81 h 1788"/>
                  <a:gd name="T8" fmla="*/ 41 w 3119"/>
                  <a:gd name="T9" fmla="*/ 41 h 1788"/>
                  <a:gd name="T10" fmla="*/ 81 w 3119"/>
                  <a:gd name="T11" fmla="*/ 24 h 1788"/>
                  <a:gd name="T12" fmla="*/ 3037 w 3119"/>
                  <a:gd name="T13" fmla="*/ 24 h 1788"/>
                  <a:gd name="T14" fmla="*/ 3078 w 3119"/>
                  <a:gd name="T15" fmla="*/ 41 h 1788"/>
                  <a:gd name="T16" fmla="*/ 3095 w 3119"/>
                  <a:gd name="T17" fmla="*/ 81 h 1788"/>
                  <a:gd name="T18" fmla="*/ 3095 w 3119"/>
                  <a:gd name="T19" fmla="*/ 1706 h 1788"/>
                  <a:gd name="T20" fmla="*/ 3078 w 3119"/>
                  <a:gd name="T21" fmla="*/ 1747 h 1788"/>
                  <a:gd name="T22" fmla="*/ 3037 w 3119"/>
                  <a:gd name="T23" fmla="*/ 1764 h 1788"/>
                  <a:gd name="T24" fmla="*/ 3037 w 3119"/>
                  <a:gd name="T25" fmla="*/ 1764 h 1788"/>
                  <a:gd name="T26" fmla="*/ 81 w 3119"/>
                  <a:gd name="T27" fmla="*/ 1764 h 1788"/>
                  <a:gd name="T28" fmla="*/ 3037 w 3119"/>
                  <a:gd name="T29" fmla="*/ 0 h 1788"/>
                  <a:gd name="T30" fmla="*/ 3037 w 3119"/>
                  <a:gd name="T31" fmla="*/ 0 h 1788"/>
                  <a:gd name="T32" fmla="*/ 81 w 3119"/>
                  <a:gd name="T33" fmla="*/ 0 h 1788"/>
                  <a:gd name="T34" fmla="*/ 24 w 3119"/>
                  <a:gd name="T35" fmla="*/ 24 h 1788"/>
                  <a:gd name="T36" fmla="*/ 0 w 3119"/>
                  <a:gd name="T37" fmla="*/ 81 h 1788"/>
                  <a:gd name="T38" fmla="*/ 0 w 3119"/>
                  <a:gd name="T39" fmla="*/ 1706 h 1788"/>
                  <a:gd name="T40" fmla="*/ 24 w 3119"/>
                  <a:gd name="T41" fmla="*/ 1764 h 1788"/>
                  <a:gd name="T42" fmla="*/ 81 w 3119"/>
                  <a:gd name="T43" fmla="*/ 1788 h 1788"/>
                  <a:gd name="T44" fmla="*/ 81 w 3119"/>
                  <a:gd name="T45" fmla="*/ 1788 h 1788"/>
                  <a:gd name="T46" fmla="*/ 3037 w 3119"/>
                  <a:gd name="T47" fmla="*/ 1788 h 1788"/>
                  <a:gd name="T48" fmla="*/ 3095 w 3119"/>
                  <a:gd name="T49" fmla="*/ 1764 h 1788"/>
                  <a:gd name="T50" fmla="*/ 3119 w 3119"/>
                  <a:gd name="T51" fmla="*/ 1706 h 1788"/>
                  <a:gd name="T52" fmla="*/ 3119 w 3119"/>
                  <a:gd name="T53" fmla="*/ 81 h 1788"/>
                  <a:gd name="T54" fmla="*/ 3095 w 3119"/>
                  <a:gd name="T55" fmla="*/ 24 h 1788"/>
                  <a:gd name="T56" fmla="*/ 3037 w 3119"/>
                  <a:gd name="T57" fmla="*/ 0 h 1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19" h="1788">
                    <a:moveTo>
                      <a:pt x="81" y="1764"/>
                    </a:moveTo>
                    <a:cubicBezTo>
                      <a:pt x="65" y="1764"/>
                      <a:pt x="51" y="1757"/>
                      <a:pt x="41" y="1747"/>
                    </a:cubicBezTo>
                    <a:cubicBezTo>
                      <a:pt x="30" y="1737"/>
                      <a:pt x="24" y="1722"/>
                      <a:pt x="24" y="1706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66"/>
                      <a:pt x="30" y="51"/>
                      <a:pt x="41" y="41"/>
                    </a:cubicBezTo>
                    <a:cubicBezTo>
                      <a:pt x="51" y="30"/>
                      <a:pt x="65" y="24"/>
                      <a:pt x="81" y="24"/>
                    </a:cubicBezTo>
                    <a:cubicBezTo>
                      <a:pt x="3037" y="24"/>
                      <a:pt x="3037" y="24"/>
                      <a:pt x="3037" y="24"/>
                    </a:cubicBezTo>
                    <a:cubicBezTo>
                      <a:pt x="3053" y="24"/>
                      <a:pt x="3068" y="30"/>
                      <a:pt x="3078" y="41"/>
                    </a:cubicBezTo>
                    <a:cubicBezTo>
                      <a:pt x="3089" y="51"/>
                      <a:pt x="3095" y="66"/>
                      <a:pt x="3095" y="81"/>
                    </a:cubicBezTo>
                    <a:cubicBezTo>
                      <a:pt x="3095" y="1706"/>
                      <a:pt x="3095" y="1706"/>
                      <a:pt x="3095" y="1706"/>
                    </a:cubicBezTo>
                    <a:cubicBezTo>
                      <a:pt x="3095" y="1722"/>
                      <a:pt x="3089" y="1737"/>
                      <a:pt x="3078" y="1747"/>
                    </a:cubicBezTo>
                    <a:cubicBezTo>
                      <a:pt x="3068" y="1757"/>
                      <a:pt x="3053" y="1764"/>
                      <a:pt x="3037" y="1764"/>
                    </a:cubicBezTo>
                    <a:cubicBezTo>
                      <a:pt x="3037" y="1764"/>
                      <a:pt x="3037" y="1764"/>
                      <a:pt x="3037" y="1764"/>
                    </a:cubicBezTo>
                    <a:cubicBezTo>
                      <a:pt x="81" y="1764"/>
                      <a:pt x="81" y="1764"/>
                      <a:pt x="81" y="1764"/>
                    </a:cubicBezTo>
                    <a:moveTo>
                      <a:pt x="3037" y="0"/>
                    </a:moveTo>
                    <a:cubicBezTo>
                      <a:pt x="3037" y="0"/>
                      <a:pt x="3037" y="0"/>
                      <a:pt x="3037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59" y="0"/>
                      <a:pt x="38" y="9"/>
                      <a:pt x="24" y="24"/>
                    </a:cubicBezTo>
                    <a:cubicBezTo>
                      <a:pt x="9" y="39"/>
                      <a:pt x="0" y="59"/>
                      <a:pt x="0" y="81"/>
                    </a:cubicBezTo>
                    <a:cubicBezTo>
                      <a:pt x="0" y="1706"/>
                      <a:pt x="0" y="1706"/>
                      <a:pt x="0" y="1706"/>
                    </a:cubicBezTo>
                    <a:cubicBezTo>
                      <a:pt x="0" y="1729"/>
                      <a:pt x="9" y="1749"/>
                      <a:pt x="24" y="1764"/>
                    </a:cubicBezTo>
                    <a:cubicBezTo>
                      <a:pt x="38" y="1779"/>
                      <a:pt x="59" y="1788"/>
                      <a:pt x="81" y="1788"/>
                    </a:cubicBezTo>
                    <a:cubicBezTo>
                      <a:pt x="81" y="1788"/>
                      <a:pt x="81" y="1788"/>
                      <a:pt x="81" y="1788"/>
                    </a:cubicBezTo>
                    <a:cubicBezTo>
                      <a:pt x="3037" y="1788"/>
                      <a:pt x="3037" y="1788"/>
                      <a:pt x="3037" y="1788"/>
                    </a:cubicBezTo>
                    <a:cubicBezTo>
                      <a:pt x="3060" y="1788"/>
                      <a:pt x="3080" y="1779"/>
                      <a:pt x="3095" y="1764"/>
                    </a:cubicBezTo>
                    <a:cubicBezTo>
                      <a:pt x="3110" y="1749"/>
                      <a:pt x="3119" y="1729"/>
                      <a:pt x="3119" y="1706"/>
                    </a:cubicBezTo>
                    <a:cubicBezTo>
                      <a:pt x="3119" y="81"/>
                      <a:pt x="3119" y="81"/>
                      <a:pt x="3119" y="81"/>
                    </a:cubicBezTo>
                    <a:cubicBezTo>
                      <a:pt x="3119" y="59"/>
                      <a:pt x="3110" y="39"/>
                      <a:pt x="3095" y="24"/>
                    </a:cubicBezTo>
                    <a:cubicBezTo>
                      <a:pt x="3080" y="9"/>
                      <a:pt x="3060" y="0"/>
                      <a:pt x="3037" y="0"/>
                    </a:cubicBezTo>
                  </a:path>
                </a:pathLst>
              </a:custGeom>
              <a:solidFill>
                <a:srgbClr val="F6F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0" name="Freeform 18">
                <a:extLst>
                  <a:ext uri="{FF2B5EF4-FFF2-40B4-BE49-F238E27FC236}">
                    <a16:creationId xmlns:a16="http://schemas.microsoft.com/office/drawing/2014/main" xmlns="" id="{02B68954-1C30-4237-AFAE-42A4B3439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1431"/>
                <a:ext cx="526" cy="163"/>
              </a:xfrm>
              <a:custGeom>
                <a:avLst/>
                <a:gdLst>
                  <a:gd name="T0" fmla="*/ 520 w 547"/>
                  <a:gd name="T1" fmla="*/ 170 h 170"/>
                  <a:gd name="T2" fmla="*/ 27 w 547"/>
                  <a:gd name="T3" fmla="*/ 170 h 170"/>
                  <a:gd name="T4" fmla="*/ 0 w 547"/>
                  <a:gd name="T5" fmla="*/ 143 h 170"/>
                  <a:gd name="T6" fmla="*/ 0 w 547"/>
                  <a:gd name="T7" fmla="*/ 27 h 170"/>
                  <a:gd name="T8" fmla="*/ 27 w 547"/>
                  <a:gd name="T9" fmla="*/ 0 h 170"/>
                  <a:gd name="T10" fmla="*/ 520 w 547"/>
                  <a:gd name="T11" fmla="*/ 0 h 170"/>
                  <a:gd name="T12" fmla="*/ 547 w 547"/>
                  <a:gd name="T13" fmla="*/ 27 h 170"/>
                  <a:gd name="T14" fmla="*/ 547 w 547"/>
                  <a:gd name="T15" fmla="*/ 143 h 170"/>
                  <a:gd name="T16" fmla="*/ 520 w 547"/>
                  <a:gd name="T17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7" h="170">
                    <a:moveTo>
                      <a:pt x="520" y="170"/>
                    </a:moveTo>
                    <a:cubicBezTo>
                      <a:pt x="27" y="170"/>
                      <a:pt x="27" y="170"/>
                      <a:pt x="27" y="170"/>
                    </a:cubicBezTo>
                    <a:cubicBezTo>
                      <a:pt x="12" y="170"/>
                      <a:pt x="0" y="158"/>
                      <a:pt x="0" y="14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12"/>
                      <a:pt x="12" y="0"/>
                      <a:pt x="27" y="0"/>
                    </a:cubicBezTo>
                    <a:cubicBezTo>
                      <a:pt x="520" y="0"/>
                      <a:pt x="520" y="0"/>
                      <a:pt x="520" y="0"/>
                    </a:cubicBezTo>
                    <a:cubicBezTo>
                      <a:pt x="535" y="0"/>
                      <a:pt x="547" y="12"/>
                      <a:pt x="547" y="27"/>
                    </a:cubicBezTo>
                    <a:cubicBezTo>
                      <a:pt x="547" y="143"/>
                      <a:pt x="547" y="143"/>
                      <a:pt x="547" y="143"/>
                    </a:cubicBezTo>
                    <a:cubicBezTo>
                      <a:pt x="547" y="158"/>
                      <a:pt x="535" y="170"/>
                      <a:pt x="520" y="170"/>
                    </a:cubicBezTo>
                    <a:close/>
                  </a:path>
                </a:pathLst>
              </a:cu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1" name="Rectangle 19">
                <a:extLst>
                  <a:ext uri="{FF2B5EF4-FFF2-40B4-BE49-F238E27FC236}">
                    <a16:creationId xmlns:a16="http://schemas.microsoft.com/office/drawing/2014/main" xmlns="" id="{9AEF6CA1-B76C-4E7D-97B1-E64E95E3F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" y="1490"/>
                <a:ext cx="254" cy="25"/>
              </a:xfrm>
              <a:prstGeom prst="rect">
                <a:avLst/>
              </a:prstGeom>
              <a:solidFill>
                <a:srgbClr val="C4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2" name="Freeform 20">
                <a:extLst>
                  <a:ext uri="{FF2B5EF4-FFF2-40B4-BE49-F238E27FC236}">
                    <a16:creationId xmlns:a16="http://schemas.microsoft.com/office/drawing/2014/main" xmlns="" id="{FEB04C3B-E090-4F8E-9FD8-C09BE82F7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" y="1474"/>
                <a:ext cx="242" cy="49"/>
              </a:xfrm>
              <a:custGeom>
                <a:avLst/>
                <a:gdLst>
                  <a:gd name="T0" fmla="*/ 227 w 251"/>
                  <a:gd name="T1" fmla="*/ 0 h 51"/>
                  <a:gd name="T2" fmla="*/ 24 w 251"/>
                  <a:gd name="T3" fmla="*/ 0 h 51"/>
                  <a:gd name="T4" fmla="*/ 0 w 251"/>
                  <a:gd name="T5" fmla="*/ 24 h 51"/>
                  <a:gd name="T6" fmla="*/ 0 w 251"/>
                  <a:gd name="T7" fmla="*/ 27 h 51"/>
                  <a:gd name="T8" fmla="*/ 24 w 251"/>
                  <a:gd name="T9" fmla="*/ 51 h 51"/>
                  <a:gd name="T10" fmla="*/ 227 w 251"/>
                  <a:gd name="T11" fmla="*/ 51 h 51"/>
                  <a:gd name="T12" fmla="*/ 251 w 251"/>
                  <a:gd name="T13" fmla="*/ 27 h 51"/>
                  <a:gd name="T14" fmla="*/ 251 w 251"/>
                  <a:gd name="T15" fmla="*/ 24 h 51"/>
                  <a:gd name="T16" fmla="*/ 227 w 25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1" h="51">
                    <a:moveTo>
                      <a:pt x="22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1" y="51"/>
                      <a:pt x="24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40" y="51"/>
                      <a:pt x="251" y="41"/>
                      <a:pt x="251" y="27"/>
                    </a:cubicBezTo>
                    <a:cubicBezTo>
                      <a:pt x="251" y="24"/>
                      <a:pt x="251" y="24"/>
                      <a:pt x="251" y="24"/>
                    </a:cubicBezTo>
                    <a:cubicBezTo>
                      <a:pt x="251" y="11"/>
                      <a:pt x="240" y="0"/>
                      <a:pt x="227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3" name="Freeform 21">
                <a:extLst>
                  <a:ext uri="{FF2B5EF4-FFF2-40B4-BE49-F238E27FC236}">
                    <a16:creationId xmlns:a16="http://schemas.microsoft.com/office/drawing/2014/main" xmlns="" id="{F7505594-0B5C-4570-B61E-5423971C8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474"/>
                <a:ext cx="241" cy="49"/>
              </a:xfrm>
              <a:custGeom>
                <a:avLst/>
                <a:gdLst>
                  <a:gd name="T0" fmla="*/ 226 w 250"/>
                  <a:gd name="T1" fmla="*/ 0 h 51"/>
                  <a:gd name="T2" fmla="*/ 24 w 250"/>
                  <a:gd name="T3" fmla="*/ 0 h 51"/>
                  <a:gd name="T4" fmla="*/ 0 w 250"/>
                  <a:gd name="T5" fmla="*/ 24 h 51"/>
                  <a:gd name="T6" fmla="*/ 0 w 250"/>
                  <a:gd name="T7" fmla="*/ 27 h 51"/>
                  <a:gd name="T8" fmla="*/ 24 w 250"/>
                  <a:gd name="T9" fmla="*/ 51 h 51"/>
                  <a:gd name="T10" fmla="*/ 226 w 250"/>
                  <a:gd name="T11" fmla="*/ 51 h 51"/>
                  <a:gd name="T12" fmla="*/ 250 w 250"/>
                  <a:gd name="T13" fmla="*/ 27 h 51"/>
                  <a:gd name="T14" fmla="*/ 250 w 250"/>
                  <a:gd name="T15" fmla="*/ 24 h 51"/>
                  <a:gd name="T16" fmla="*/ 226 w 250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1">
                    <a:moveTo>
                      <a:pt x="226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0" y="51"/>
                      <a:pt x="24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39" y="51"/>
                      <a:pt x="250" y="41"/>
                      <a:pt x="250" y="27"/>
                    </a:cubicBezTo>
                    <a:cubicBezTo>
                      <a:pt x="250" y="24"/>
                      <a:pt x="250" y="24"/>
                      <a:pt x="250" y="24"/>
                    </a:cubicBezTo>
                    <a:cubicBezTo>
                      <a:pt x="250" y="11"/>
                      <a:pt x="239" y="0"/>
                      <a:pt x="226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4" name="Freeform 22">
                <a:extLst>
                  <a:ext uri="{FF2B5EF4-FFF2-40B4-BE49-F238E27FC236}">
                    <a16:creationId xmlns:a16="http://schemas.microsoft.com/office/drawing/2014/main" xmlns="" id="{5DC06A08-16DA-4970-B1B7-EC867C010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1474"/>
                <a:ext cx="241" cy="49"/>
              </a:xfrm>
              <a:custGeom>
                <a:avLst/>
                <a:gdLst>
                  <a:gd name="T0" fmla="*/ 226 w 250"/>
                  <a:gd name="T1" fmla="*/ 0 h 51"/>
                  <a:gd name="T2" fmla="*/ 24 w 250"/>
                  <a:gd name="T3" fmla="*/ 0 h 51"/>
                  <a:gd name="T4" fmla="*/ 0 w 250"/>
                  <a:gd name="T5" fmla="*/ 24 h 51"/>
                  <a:gd name="T6" fmla="*/ 0 w 250"/>
                  <a:gd name="T7" fmla="*/ 27 h 51"/>
                  <a:gd name="T8" fmla="*/ 24 w 250"/>
                  <a:gd name="T9" fmla="*/ 51 h 51"/>
                  <a:gd name="T10" fmla="*/ 226 w 250"/>
                  <a:gd name="T11" fmla="*/ 51 h 51"/>
                  <a:gd name="T12" fmla="*/ 250 w 250"/>
                  <a:gd name="T13" fmla="*/ 27 h 51"/>
                  <a:gd name="T14" fmla="*/ 250 w 250"/>
                  <a:gd name="T15" fmla="*/ 24 h 51"/>
                  <a:gd name="T16" fmla="*/ 226 w 250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1">
                    <a:moveTo>
                      <a:pt x="226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1" y="51"/>
                      <a:pt x="24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40" y="51"/>
                      <a:pt x="250" y="41"/>
                      <a:pt x="250" y="27"/>
                    </a:cubicBezTo>
                    <a:cubicBezTo>
                      <a:pt x="250" y="24"/>
                      <a:pt x="250" y="24"/>
                      <a:pt x="250" y="24"/>
                    </a:cubicBezTo>
                    <a:cubicBezTo>
                      <a:pt x="250" y="11"/>
                      <a:pt x="240" y="0"/>
                      <a:pt x="226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5" name="Freeform 23">
                <a:extLst>
                  <a:ext uri="{FF2B5EF4-FFF2-40B4-BE49-F238E27FC236}">
                    <a16:creationId xmlns:a16="http://schemas.microsoft.com/office/drawing/2014/main" xmlns="" id="{456779F5-4CE4-414F-B037-BDEA5A315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474"/>
                <a:ext cx="241" cy="49"/>
              </a:xfrm>
              <a:custGeom>
                <a:avLst/>
                <a:gdLst>
                  <a:gd name="T0" fmla="*/ 227 w 250"/>
                  <a:gd name="T1" fmla="*/ 0 h 51"/>
                  <a:gd name="T2" fmla="*/ 24 w 250"/>
                  <a:gd name="T3" fmla="*/ 0 h 51"/>
                  <a:gd name="T4" fmla="*/ 0 w 250"/>
                  <a:gd name="T5" fmla="*/ 24 h 51"/>
                  <a:gd name="T6" fmla="*/ 0 w 250"/>
                  <a:gd name="T7" fmla="*/ 27 h 51"/>
                  <a:gd name="T8" fmla="*/ 24 w 250"/>
                  <a:gd name="T9" fmla="*/ 51 h 51"/>
                  <a:gd name="T10" fmla="*/ 227 w 250"/>
                  <a:gd name="T11" fmla="*/ 51 h 51"/>
                  <a:gd name="T12" fmla="*/ 250 w 250"/>
                  <a:gd name="T13" fmla="*/ 27 h 51"/>
                  <a:gd name="T14" fmla="*/ 250 w 250"/>
                  <a:gd name="T15" fmla="*/ 24 h 51"/>
                  <a:gd name="T16" fmla="*/ 227 w 250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1">
                    <a:moveTo>
                      <a:pt x="22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1" y="51"/>
                      <a:pt x="24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40" y="51"/>
                      <a:pt x="250" y="41"/>
                      <a:pt x="250" y="27"/>
                    </a:cubicBezTo>
                    <a:cubicBezTo>
                      <a:pt x="250" y="24"/>
                      <a:pt x="250" y="24"/>
                      <a:pt x="250" y="24"/>
                    </a:cubicBezTo>
                    <a:cubicBezTo>
                      <a:pt x="250" y="11"/>
                      <a:pt x="240" y="0"/>
                      <a:pt x="227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203" name="组合 202">
              <a:extLst>
                <a:ext uri="{FF2B5EF4-FFF2-40B4-BE49-F238E27FC236}">
                  <a16:creationId xmlns:a16="http://schemas.microsoft.com/office/drawing/2014/main" xmlns="" id="{9DBE5668-6AE3-48D2-AED2-9B21279876E7}"/>
                </a:ext>
              </a:extLst>
            </p:cNvPr>
            <p:cNvGrpSpPr/>
            <p:nvPr/>
          </p:nvGrpSpPr>
          <p:grpSpPr>
            <a:xfrm>
              <a:off x="3151349" y="3390910"/>
              <a:ext cx="3824867" cy="1851649"/>
              <a:chOff x="7824354" y="3116336"/>
              <a:chExt cx="1714500" cy="830003"/>
            </a:xfrm>
          </p:grpSpPr>
          <p:grpSp>
            <p:nvGrpSpPr>
              <p:cNvPr id="204" name="组合 203">
                <a:extLst>
                  <a:ext uri="{FF2B5EF4-FFF2-40B4-BE49-F238E27FC236}">
                    <a16:creationId xmlns:a16="http://schemas.microsoft.com/office/drawing/2014/main" xmlns="" id="{EE6AF299-E97B-4D9B-8AA3-24EB64A61A64}"/>
                  </a:ext>
                </a:extLst>
              </p:cNvPr>
              <p:cNvGrpSpPr/>
              <p:nvPr/>
            </p:nvGrpSpPr>
            <p:grpSpPr>
              <a:xfrm>
                <a:off x="7824354" y="3116336"/>
                <a:ext cx="1659024" cy="685772"/>
                <a:chOff x="7824355" y="3116331"/>
                <a:chExt cx="2155352" cy="890932"/>
              </a:xfrm>
            </p:grpSpPr>
            <p:sp>
              <p:nvSpPr>
                <p:cNvPr id="210" name="六边形 209">
                  <a:extLst>
                    <a:ext uri="{FF2B5EF4-FFF2-40B4-BE49-F238E27FC236}">
                      <a16:creationId xmlns:a16="http://schemas.microsoft.com/office/drawing/2014/main" xmlns="" id="{BD3ADDE7-04EB-4AE7-B265-F3DE424BDF4F}"/>
                    </a:ext>
                  </a:extLst>
                </p:cNvPr>
                <p:cNvSpPr/>
                <p:nvPr/>
              </p:nvSpPr>
              <p:spPr>
                <a:xfrm>
                  <a:off x="7824355" y="3116332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211" name="六边形 210">
                  <a:extLst>
                    <a:ext uri="{FF2B5EF4-FFF2-40B4-BE49-F238E27FC236}">
                      <a16:creationId xmlns:a16="http://schemas.microsoft.com/office/drawing/2014/main" xmlns="" id="{7C94E273-3364-4405-A8C0-9500A3D7BAE0}"/>
                    </a:ext>
                  </a:extLst>
                </p:cNvPr>
                <p:cNvSpPr/>
                <p:nvPr/>
              </p:nvSpPr>
              <p:spPr>
                <a:xfrm>
                  <a:off x="8242600" y="3350708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212" name="六边形 211">
                  <a:extLst>
                    <a:ext uri="{FF2B5EF4-FFF2-40B4-BE49-F238E27FC236}">
                      <a16:creationId xmlns:a16="http://schemas.microsoft.com/office/drawing/2014/main" xmlns="" id="{186D64A5-5915-4337-9343-435F6E0A6A8A}"/>
                    </a:ext>
                  </a:extLst>
                </p:cNvPr>
                <p:cNvSpPr/>
                <p:nvPr/>
              </p:nvSpPr>
              <p:spPr>
                <a:xfrm>
                  <a:off x="8652142" y="3116331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213" name="六边形 212">
                  <a:extLst>
                    <a:ext uri="{FF2B5EF4-FFF2-40B4-BE49-F238E27FC236}">
                      <a16:creationId xmlns:a16="http://schemas.microsoft.com/office/drawing/2014/main" xmlns="" id="{16B7288D-9323-4058-AD0A-7296AE202A01}"/>
                    </a:ext>
                  </a:extLst>
                </p:cNvPr>
                <p:cNvSpPr/>
                <p:nvPr/>
              </p:nvSpPr>
              <p:spPr>
                <a:xfrm>
                  <a:off x="7833058" y="3593491"/>
                  <a:ext cx="479976" cy="413772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214" name="六边形 213">
                  <a:extLst>
                    <a:ext uri="{FF2B5EF4-FFF2-40B4-BE49-F238E27FC236}">
                      <a16:creationId xmlns:a16="http://schemas.microsoft.com/office/drawing/2014/main" xmlns="" id="{7FFCCED3-B58C-41DC-B187-27E363A1B60E}"/>
                    </a:ext>
                  </a:extLst>
                </p:cNvPr>
                <p:cNvSpPr/>
                <p:nvPr/>
              </p:nvSpPr>
              <p:spPr>
                <a:xfrm>
                  <a:off x="9075532" y="3325133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215" name="六边形 214">
                  <a:extLst>
                    <a:ext uri="{FF2B5EF4-FFF2-40B4-BE49-F238E27FC236}">
                      <a16:creationId xmlns:a16="http://schemas.microsoft.com/office/drawing/2014/main" xmlns="" id="{61961471-FB63-4087-9BE9-41BD3901A408}"/>
                    </a:ext>
                  </a:extLst>
                </p:cNvPr>
                <p:cNvSpPr/>
                <p:nvPr/>
              </p:nvSpPr>
              <p:spPr>
                <a:xfrm>
                  <a:off x="9499730" y="3117986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216" name="矩形 198">
                  <a:extLst>
                    <a:ext uri="{FF2B5EF4-FFF2-40B4-BE49-F238E27FC236}">
                      <a16:creationId xmlns:a16="http://schemas.microsoft.com/office/drawing/2014/main" xmlns="" id="{CA1104D7-39B2-4E59-8C50-1454B56CD925}"/>
                    </a:ext>
                  </a:extLst>
                </p:cNvPr>
                <p:cNvSpPr/>
                <p:nvPr/>
              </p:nvSpPr>
              <p:spPr>
                <a:xfrm>
                  <a:off x="8754925" y="3193543"/>
                  <a:ext cx="266628" cy="256774"/>
                </a:xfrm>
                <a:custGeom>
                  <a:avLst/>
                  <a:gdLst>
                    <a:gd name="connsiteX0" fmla="*/ 216243 w 609050"/>
                    <a:gd name="connsiteY0" fmla="*/ 412730 h 586540"/>
                    <a:gd name="connsiteX1" fmla="*/ 216243 w 609050"/>
                    <a:gd name="connsiteY1" fmla="*/ 456594 h 586540"/>
                    <a:gd name="connsiteX2" fmla="*/ 293953 w 609050"/>
                    <a:gd name="connsiteY2" fmla="*/ 456594 h 586540"/>
                    <a:gd name="connsiteX3" fmla="*/ 293953 w 609050"/>
                    <a:gd name="connsiteY3" fmla="*/ 412730 h 586540"/>
                    <a:gd name="connsiteX4" fmla="*/ 69884 w 609050"/>
                    <a:gd name="connsiteY4" fmla="*/ 412730 h 586540"/>
                    <a:gd name="connsiteX5" fmla="*/ 69884 w 609050"/>
                    <a:gd name="connsiteY5" fmla="*/ 456594 h 586540"/>
                    <a:gd name="connsiteX6" fmla="*/ 147595 w 609050"/>
                    <a:gd name="connsiteY6" fmla="*/ 456594 h 586540"/>
                    <a:gd name="connsiteX7" fmla="*/ 147595 w 609050"/>
                    <a:gd name="connsiteY7" fmla="*/ 412730 h 586540"/>
                    <a:gd name="connsiteX8" fmla="*/ 460769 w 609050"/>
                    <a:gd name="connsiteY8" fmla="*/ 376268 h 586540"/>
                    <a:gd name="connsiteX9" fmla="*/ 460769 w 609050"/>
                    <a:gd name="connsiteY9" fmla="*/ 414786 h 586540"/>
                    <a:gd name="connsiteX10" fmla="*/ 555916 w 609050"/>
                    <a:gd name="connsiteY10" fmla="*/ 414786 h 586540"/>
                    <a:gd name="connsiteX11" fmla="*/ 555916 w 609050"/>
                    <a:gd name="connsiteY11" fmla="*/ 376268 h 586540"/>
                    <a:gd name="connsiteX12" fmla="*/ 216243 w 609050"/>
                    <a:gd name="connsiteY12" fmla="*/ 339670 h 586540"/>
                    <a:gd name="connsiteX13" fmla="*/ 216243 w 609050"/>
                    <a:gd name="connsiteY13" fmla="*/ 383533 h 586540"/>
                    <a:gd name="connsiteX14" fmla="*/ 293953 w 609050"/>
                    <a:gd name="connsiteY14" fmla="*/ 383533 h 586540"/>
                    <a:gd name="connsiteX15" fmla="*/ 293953 w 609050"/>
                    <a:gd name="connsiteY15" fmla="*/ 339670 h 586540"/>
                    <a:gd name="connsiteX16" fmla="*/ 69884 w 609050"/>
                    <a:gd name="connsiteY16" fmla="*/ 339670 h 586540"/>
                    <a:gd name="connsiteX17" fmla="*/ 69884 w 609050"/>
                    <a:gd name="connsiteY17" fmla="*/ 383533 h 586540"/>
                    <a:gd name="connsiteX18" fmla="*/ 147595 w 609050"/>
                    <a:gd name="connsiteY18" fmla="*/ 383533 h 586540"/>
                    <a:gd name="connsiteX19" fmla="*/ 147595 w 609050"/>
                    <a:gd name="connsiteY19" fmla="*/ 339670 h 586540"/>
                    <a:gd name="connsiteX20" fmla="*/ 460769 w 609050"/>
                    <a:gd name="connsiteY20" fmla="*/ 303071 h 586540"/>
                    <a:gd name="connsiteX21" fmla="*/ 460769 w 609050"/>
                    <a:gd name="connsiteY21" fmla="*/ 341726 h 586540"/>
                    <a:gd name="connsiteX22" fmla="*/ 555916 w 609050"/>
                    <a:gd name="connsiteY22" fmla="*/ 341726 h 586540"/>
                    <a:gd name="connsiteX23" fmla="*/ 555916 w 609050"/>
                    <a:gd name="connsiteY23" fmla="*/ 303071 h 586540"/>
                    <a:gd name="connsiteX24" fmla="*/ 216243 w 609050"/>
                    <a:gd name="connsiteY24" fmla="*/ 266609 h 586540"/>
                    <a:gd name="connsiteX25" fmla="*/ 216243 w 609050"/>
                    <a:gd name="connsiteY25" fmla="*/ 310473 h 586540"/>
                    <a:gd name="connsiteX26" fmla="*/ 293953 w 609050"/>
                    <a:gd name="connsiteY26" fmla="*/ 310473 h 586540"/>
                    <a:gd name="connsiteX27" fmla="*/ 293953 w 609050"/>
                    <a:gd name="connsiteY27" fmla="*/ 266609 h 586540"/>
                    <a:gd name="connsiteX28" fmla="*/ 69884 w 609050"/>
                    <a:gd name="connsiteY28" fmla="*/ 266609 h 586540"/>
                    <a:gd name="connsiteX29" fmla="*/ 69884 w 609050"/>
                    <a:gd name="connsiteY29" fmla="*/ 310473 h 586540"/>
                    <a:gd name="connsiteX30" fmla="*/ 147595 w 609050"/>
                    <a:gd name="connsiteY30" fmla="*/ 310473 h 586540"/>
                    <a:gd name="connsiteX31" fmla="*/ 147595 w 609050"/>
                    <a:gd name="connsiteY31" fmla="*/ 266609 h 586540"/>
                    <a:gd name="connsiteX32" fmla="*/ 460769 w 609050"/>
                    <a:gd name="connsiteY32" fmla="*/ 230010 h 586540"/>
                    <a:gd name="connsiteX33" fmla="*/ 460769 w 609050"/>
                    <a:gd name="connsiteY33" fmla="*/ 268528 h 586540"/>
                    <a:gd name="connsiteX34" fmla="*/ 555916 w 609050"/>
                    <a:gd name="connsiteY34" fmla="*/ 268528 h 586540"/>
                    <a:gd name="connsiteX35" fmla="*/ 555916 w 609050"/>
                    <a:gd name="connsiteY35" fmla="*/ 230010 h 586540"/>
                    <a:gd name="connsiteX36" fmla="*/ 216243 w 609050"/>
                    <a:gd name="connsiteY36" fmla="*/ 193549 h 586540"/>
                    <a:gd name="connsiteX37" fmla="*/ 216243 w 609050"/>
                    <a:gd name="connsiteY37" fmla="*/ 237412 h 586540"/>
                    <a:gd name="connsiteX38" fmla="*/ 293953 w 609050"/>
                    <a:gd name="connsiteY38" fmla="*/ 237412 h 586540"/>
                    <a:gd name="connsiteX39" fmla="*/ 293953 w 609050"/>
                    <a:gd name="connsiteY39" fmla="*/ 193549 h 586540"/>
                    <a:gd name="connsiteX40" fmla="*/ 69884 w 609050"/>
                    <a:gd name="connsiteY40" fmla="*/ 193549 h 586540"/>
                    <a:gd name="connsiteX41" fmla="*/ 69884 w 609050"/>
                    <a:gd name="connsiteY41" fmla="*/ 237412 h 586540"/>
                    <a:gd name="connsiteX42" fmla="*/ 147595 w 609050"/>
                    <a:gd name="connsiteY42" fmla="*/ 237412 h 586540"/>
                    <a:gd name="connsiteX43" fmla="*/ 147595 w 609050"/>
                    <a:gd name="connsiteY43" fmla="*/ 193549 h 586540"/>
                    <a:gd name="connsiteX44" fmla="*/ 460769 w 609050"/>
                    <a:gd name="connsiteY44" fmla="*/ 156950 h 586540"/>
                    <a:gd name="connsiteX45" fmla="*/ 460769 w 609050"/>
                    <a:gd name="connsiteY45" fmla="*/ 195468 h 586540"/>
                    <a:gd name="connsiteX46" fmla="*/ 555916 w 609050"/>
                    <a:gd name="connsiteY46" fmla="*/ 195468 h 586540"/>
                    <a:gd name="connsiteX47" fmla="*/ 555916 w 609050"/>
                    <a:gd name="connsiteY47" fmla="*/ 156950 h 586540"/>
                    <a:gd name="connsiteX48" fmla="*/ 192926 w 609050"/>
                    <a:gd name="connsiteY48" fmla="*/ 96251 h 586540"/>
                    <a:gd name="connsiteX49" fmla="*/ 361366 w 609050"/>
                    <a:gd name="connsiteY49" fmla="*/ 96251 h 586540"/>
                    <a:gd name="connsiteX50" fmla="*/ 361366 w 609050"/>
                    <a:gd name="connsiteY50" fmla="*/ 114880 h 586540"/>
                    <a:gd name="connsiteX51" fmla="*/ 192926 w 609050"/>
                    <a:gd name="connsiteY51" fmla="*/ 114880 h 586540"/>
                    <a:gd name="connsiteX52" fmla="*/ 192926 w 609050"/>
                    <a:gd name="connsiteY52" fmla="*/ 49819 h 586540"/>
                    <a:gd name="connsiteX53" fmla="*/ 361366 w 609050"/>
                    <a:gd name="connsiteY53" fmla="*/ 49819 h 586540"/>
                    <a:gd name="connsiteX54" fmla="*/ 361366 w 609050"/>
                    <a:gd name="connsiteY54" fmla="*/ 68307 h 586540"/>
                    <a:gd name="connsiteX55" fmla="*/ 192926 w 609050"/>
                    <a:gd name="connsiteY55" fmla="*/ 68307 h 586540"/>
                    <a:gd name="connsiteX56" fmla="*/ 166130 w 609050"/>
                    <a:gd name="connsiteY56" fmla="*/ 25222 h 586540"/>
                    <a:gd name="connsiteX57" fmla="*/ 166130 w 609050"/>
                    <a:gd name="connsiteY57" fmla="*/ 155716 h 586540"/>
                    <a:gd name="connsiteX58" fmla="*/ 338987 w 609050"/>
                    <a:gd name="connsiteY58" fmla="*/ 155716 h 586540"/>
                    <a:gd name="connsiteX59" fmla="*/ 338987 w 609050"/>
                    <a:gd name="connsiteY59" fmla="*/ 341040 h 586540"/>
                    <a:gd name="connsiteX60" fmla="*/ 338987 w 609050"/>
                    <a:gd name="connsiteY60" fmla="*/ 531710 h 586540"/>
                    <a:gd name="connsiteX61" fmla="*/ 366721 w 609050"/>
                    <a:gd name="connsiteY61" fmla="*/ 531710 h 586540"/>
                    <a:gd name="connsiteX62" fmla="*/ 366721 w 609050"/>
                    <a:gd name="connsiteY62" fmla="*/ 341040 h 586540"/>
                    <a:gd name="connsiteX63" fmla="*/ 366721 w 609050"/>
                    <a:gd name="connsiteY63" fmla="*/ 155305 h 586540"/>
                    <a:gd name="connsiteX64" fmla="*/ 388002 w 609050"/>
                    <a:gd name="connsiteY64" fmla="*/ 143517 h 586540"/>
                    <a:gd name="connsiteX65" fmla="*/ 388002 w 609050"/>
                    <a:gd name="connsiteY65" fmla="*/ 25222 h 586540"/>
                    <a:gd name="connsiteX66" fmla="*/ 140867 w 609050"/>
                    <a:gd name="connsiteY66" fmla="*/ 0 h 586540"/>
                    <a:gd name="connsiteX67" fmla="*/ 413402 w 609050"/>
                    <a:gd name="connsiteY67" fmla="*/ 0 h 586540"/>
                    <a:gd name="connsiteX68" fmla="*/ 413402 w 609050"/>
                    <a:gd name="connsiteY68" fmla="*/ 129398 h 586540"/>
                    <a:gd name="connsiteX69" fmla="*/ 432486 w 609050"/>
                    <a:gd name="connsiteY69" fmla="*/ 118843 h 586540"/>
                    <a:gd name="connsiteX70" fmla="*/ 584199 w 609050"/>
                    <a:gd name="connsiteY70" fmla="*/ 118843 h 586540"/>
                    <a:gd name="connsiteX71" fmla="*/ 584199 w 609050"/>
                    <a:gd name="connsiteY71" fmla="*/ 531710 h 586540"/>
                    <a:gd name="connsiteX72" fmla="*/ 609050 w 609050"/>
                    <a:gd name="connsiteY72" fmla="*/ 531710 h 586540"/>
                    <a:gd name="connsiteX73" fmla="*/ 609050 w 609050"/>
                    <a:gd name="connsiteY73" fmla="*/ 586540 h 586540"/>
                    <a:gd name="connsiteX74" fmla="*/ 0 w 609050"/>
                    <a:gd name="connsiteY74" fmla="*/ 586540 h 586540"/>
                    <a:gd name="connsiteX75" fmla="*/ 0 w 609050"/>
                    <a:gd name="connsiteY75" fmla="*/ 531710 h 586540"/>
                    <a:gd name="connsiteX76" fmla="*/ 24851 w 609050"/>
                    <a:gd name="connsiteY76" fmla="*/ 531710 h 586540"/>
                    <a:gd name="connsiteX77" fmla="*/ 24851 w 609050"/>
                    <a:gd name="connsiteY77" fmla="*/ 155716 h 586540"/>
                    <a:gd name="connsiteX78" fmla="*/ 140867 w 609050"/>
                    <a:gd name="connsiteY78" fmla="*/ 155716 h 58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609050" h="586540">
                      <a:moveTo>
                        <a:pt x="216243" y="412730"/>
                      </a:moveTo>
                      <a:lnTo>
                        <a:pt x="216243" y="456594"/>
                      </a:lnTo>
                      <a:lnTo>
                        <a:pt x="293953" y="456594"/>
                      </a:lnTo>
                      <a:lnTo>
                        <a:pt x="293953" y="412730"/>
                      </a:lnTo>
                      <a:close/>
                      <a:moveTo>
                        <a:pt x="69884" y="412730"/>
                      </a:moveTo>
                      <a:lnTo>
                        <a:pt x="69884" y="456594"/>
                      </a:lnTo>
                      <a:lnTo>
                        <a:pt x="147595" y="456594"/>
                      </a:lnTo>
                      <a:lnTo>
                        <a:pt x="147595" y="412730"/>
                      </a:lnTo>
                      <a:close/>
                      <a:moveTo>
                        <a:pt x="460769" y="376268"/>
                      </a:moveTo>
                      <a:lnTo>
                        <a:pt x="460769" y="414786"/>
                      </a:lnTo>
                      <a:lnTo>
                        <a:pt x="555916" y="414786"/>
                      </a:lnTo>
                      <a:lnTo>
                        <a:pt x="555916" y="376268"/>
                      </a:lnTo>
                      <a:close/>
                      <a:moveTo>
                        <a:pt x="216243" y="339670"/>
                      </a:moveTo>
                      <a:lnTo>
                        <a:pt x="216243" y="383533"/>
                      </a:lnTo>
                      <a:lnTo>
                        <a:pt x="293953" y="383533"/>
                      </a:lnTo>
                      <a:lnTo>
                        <a:pt x="293953" y="339670"/>
                      </a:lnTo>
                      <a:close/>
                      <a:moveTo>
                        <a:pt x="69884" y="339670"/>
                      </a:moveTo>
                      <a:lnTo>
                        <a:pt x="69884" y="383533"/>
                      </a:lnTo>
                      <a:lnTo>
                        <a:pt x="147595" y="383533"/>
                      </a:lnTo>
                      <a:lnTo>
                        <a:pt x="147595" y="339670"/>
                      </a:lnTo>
                      <a:close/>
                      <a:moveTo>
                        <a:pt x="460769" y="303071"/>
                      </a:moveTo>
                      <a:lnTo>
                        <a:pt x="460769" y="341726"/>
                      </a:lnTo>
                      <a:lnTo>
                        <a:pt x="555916" y="341726"/>
                      </a:lnTo>
                      <a:lnTo>
                        <a:pt x="555916" y="303071"/>
                      </a:lnTo>
                      <a:close/>
                      <a:moveTo>
                        <a:pt x="216243" y="266609"/>
                      </a:moveTo>
                      <a:lnTo>
                        <a:pt x="216243" y="310473"/>
                      </a:lnTo>
                      <a:lnTo>
                        <a:pt x="293953" y="310473"/>
                      </a:lnTo>
                      <a:lnTo>
                        <a:pt x="293953" y="266609"/>
                      </a:lnTo>
                      <a:close/>
                      <a:moveTo>
                        <a:pt x="69884" y="266609"/>
                      </a:moveTo>
                      <a:lnTo>
                        <a:pt x="69884" y="310473"/>
                      </a:lnTo>
                      <a:lnTo>
                        <a:pt x="147595" y="310473"/>
                      </a:lnTo>
                      <a:lnTo>
                        <a:pt x="147595" y="266609"/>
                      </a:lnTo>
                      <a:close/>
                      <a:moveTo>
                        <a:pt x="460769" y="230010"/>
                      </a:moveTo>
                      <a:lnTo>
                        <a:pt x="460769" y="268528"/>
                      </a:lnTo>
                      <a:lnTo>
                        <a:pt x="555916" y="268528"/>
                      </a:lnTo>
                      <a:lnTo>
                        <a:pt x="555916" y="230010"/>
                      </a:lnTo>
                      <a:close/>
                      <a:moveTo>
                        <a:pt x="216243" y="193549"/>
                      </a:moveTo>
                      <a:lnTo>
                        <a:pt x="216243" y="237412"/>
                      </a:lnTo>
                      <a:lnTo>
                        <a:pt x="293953" y="237412"/>
                      </a:lnTo>
                      <a:lnTo>
                        <a:pt x="293953" y="193549"/>
                      </a:lnTo>
                      <a:close/>
                      <a:moveTo>
                        <a:pt x="69884" y="193549"/>
                      </a:moveTo>
                      <a:lnTo>
                        <a:pt x="69884" y="237412"/>
                      </a:lnTo>
                      <a:lnTo>
                        <a:pt x="147595" y="237412"/>
                      </a:lnTo>
                      <a:lnTo>
                        <a:pt x="147595" y="193549"/>
                      </a:lnTo>
                      <a:close/>
                      <a:moveTo>
                        <a:pt x="460769" y="156950"/>
                      </a:moveTo>
                      <a:lnTo>
                        <a:pt x="460769" y="195468"/>
                      </a:lnTo>
                      <a:lnTo>
                        <a:pt x="555916" y="195468"/>
                      </a:lnTo>
                      <a:lnTo>
                        <a:pt x="555916" y="156950"/>
                      </a:lnTo>
                      <a:close/>
                      <a:moveTo>
                        <a:pt x="192926" y="96251"/>
                      </a:moveTo>
                      <a:lnTo>
                        <a:pt x="361366" y="96251"/>
                      </a:lnTo>
                      <a:lnTo>
                        <a:pt x="361366" y="114880"/>
                      </a:lnTo>
                      <a:lnTo>
                        <a:pt x="192926" y="114880"/>
                      </a:lnTo>
                      <a:close/>
                      <a:moveTo>
                        <a:pt x="192926" y="49819"/>
                      </a:moveTo>
                      <a:lnTo>
                        <a:pt x="361366" y="49819"/>
                      </a:lnTo>
                      <a:lnTo>
                        <a:pt x="361366" y="68307"/>
                      </a:lnTo>
                      <a:lnTo>
                        <a:pt x="192926" y="68307"/>
                      </a:lnTo>
                      <a:close/>
                      <a:moveTo>
                        <a:pt x="166130" y="25222"/>
                      </a:moveTo>
                      <a:lnTo>
                        <a:pt x="166130" y="155716"/>
                      </a:lnTo>
                      <a:lnTo>
                        <a:pt x="338987" y="155716"/>
                      </a:lnTo>
                      <a:lnTo>
                        <a:pt x="338987" y="341040"/>
                      </a:lnTo>
                      <a:lnTo>
                        <a:pt x="338987" y="531710"/>
                      </a:lnTo>
                      <a:lnTo>
                        <a:pt x="366721" y="531710"/>
                      </a:lnTo>
                      <a:lnTo>
                        <a:pt x="366721" y="341040"/>
                      </a:lnTo>
                      <a:lnTo>
                        <a:pt x="366721" y="155305"/>
                      </a:lnTo>
                      <a:lnTo>
                        <a:pt x="388002" y="143517"/>
                      </a:lnTo>
                      <a:lnTo>
                        <a:pt x="388002" y="25222"/>
                      </a:lnTo>
                      <a:close/>
                      <a:moveTo>
                        <a:pt x="140867" y="0"/>
                      </a:moveTo>
                      <a:lnTo>
                        <a:pt x="413402" y="0"/>
                      </a:lnTo>
                      <a:lnTo>
                        <a:pt x="413402" y="129398"/>
                      </a:lnTo>
                      <a:lnTo>
                        <a:pt x="432486" y="118843"/>
                      </a:lnTo>
                      <a:lnTo>
                        <a:pt x="584199" y="118843"/>
                      </a:lnTo>
                      <a:lnTo>
                        <a:pt x="584199" y="531710"/>
                      </a:lnTo>
                      <a:lnTo>
                        <a:pt x="609050" y="531710"/>
                      </a:lnTo>
                      <a:lnTo>
                        <a:pt x="609050" y="586540"/>
                      </a:lnTo>
                      <a:lnTo>
                        <a:pt x="0" y="586540"/>
                      </a:lnTo>
                      <a:lnTo>
                        <a:pt x="0" y="531710"/>
                      </a:lnTo>
                      <a:lnTo>
                        <a:pt x="24851" y="531710"/>
                      </a:lnTo>
                      <a:lnTo>
                        <a:pt x="24851" y="155716"/>
                      </a:lnTo>
                      <a:lnTo>
                        <a:pt x="140867" y="1557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</p:grpSp>
          <p:grpSp>
            <p:nvGrpSpPr>
              <p:cNvPr id="205" name="组合 204">
                <a:extLst>
                  <a:ext uri="{FF2B5EF4-FFF2-40B4-BE49-F238E27FC236}">
                    <a16:creationId xmlns:a16="http://schemas.microsoft.com/office/drawing/2014/main" xmlns="" id="{51A2959E-C47A-4FC6-A56F-F41D34B2FC43}"/>
                  </a:ext>
                </a:extLst>
              </p:cNvPr>
              <p:cNvGrpSpPr/>
              <p:nvPr/>
            </p:nvGrpSpPr>
            <p:grpSpPr>
              <a:xfrm>
                <a:off x="7831052" y="3636868"/>
                <a:ext cx="1707802" cy="309471"/>
                <a:chOff x="4831017" y="3636868"/>
                <a:chExt cx="1208170" cy="309471"/>
              </a:xfrm>
            </p:grpSpPr>
            <p:sp>
              <p:nvSpPr>
                <p:cNvPr id="206" name="圆角矩形 13">
                  <a:extLst>
                    <a:ext uri="{FF2B5EF4-FFF2-40B4-BE49-F238E27FC236}">
                      <a16:creationId xmlns:a16="http://schemas.microsoft.com/office/drawing/2014/main" xmlns="" id="{191DDBA0-1A44-4DBE-991C-AEB3A57E7658}"/>
                    </a:ext>
                  </a:extLst>
                </p:cNvPr>
                <p:cNvSpPr/>
                <p:nvPr/>
              </p:nvSpPr>
              <p:spPr>
                <a:xfrm flipV="1">
                  <a:off x="5398651" y="3636868"/>
                  <a:ext cx="596523" cy="4571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207" name="圆角矩形 13">
                  <a:extLst>
                    <a:ext uri="{FF2B5EF4-FFF2-40B4-BE49-F238E27FC236}">
                      <a16:creationId xmlns:a16="http://schemas.microsoft.com/office/drawing/2014/main" xmlns="" id="{EE3CBC0E-1160-4F37-93AD-C2418A86C7D6}"/>
                    </a:ext>
                  </a:extLst>
                </p:cNvPr>
                <p:cNvSpPr/>
                <p:nvPr/>
              </p:nvSpPr>
              <p:spPr>
                <a:xfrm flipV="1">
                  <a:off x="5398651" y="3718763"/>
                  <a:ext cx="418743" cy="4571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208" name="圆角矩形 13">
                  <a:extLst>
                    <a:ext uri="{FF2B5EF4-FFF2-40B4-BE49-F238E27FC236}">
                      <a16:creationId xmlns:a16="http://schemas.microsoft.com/office/drawing/2014/main" xmlns="" id="{70B5D0D9-5626-4F34-B165-2E2AC9134EBE}"/>
                    </a:ext>
                  </a:extLst>
                </p:cNvPr>
                <p:cNvSpPr/>
                <p:nvPr/>
              </p:nvSpPr>
              <p:spPr>
                <a:xfrm flipV="1">
                  <a:off x="5398651" y="3805806"/>
                  <a:ext cx="502087" cy="4571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209" name="圆角矩形 13">
                  <a:extLst>
                    <a:ext uri="{FF2B5EF4-FFF2-40B4-BE49-F238E27FC236}">
                      <a16:creationId xmlns:a16="http://schemas.microsoft.com/office/drawing/2014/main" xmlns="" id="{E4A7D5CE-0799-42EA-9107-18FF34C4B4A7}"/>
                    </a:ext>
                  </a:extLst>
                </p:cNvPr>
                <p:cNvSpPr/>
                <p:nvPr/>
              </p:nvSpPr>
              <p:spPr>
                <a:xfrm flipV="1">
                  <a:off x="4831017" y="3878980"/>
                  <a:ext cx="1208170" cy="6735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</p:grpSp>
        </p:grpSp>
      </p:grpSp>
      <p:sp>
        <p:nvSpPr>
          <p:cNvPr id="2" name="标题 1"/>
          <p:cNvSpPr>
            <a:spLocks noGrp="1"/>
          </p:cNvSpPr>
          <p:nvPr>
            <p:ph type="title" idx="4294967295"/>
          </p:nvPr>
        </p:nvSpPr>
        <p:spPr>
          <a:xfrm>
            <a:off x="695323" y="4046"/>
            <a:ext cx="10825164" cy="1013353"/>
          </a:xfrm>
        </p:spPr>
        <p:txBody>
          <a:bodyPr vert="horz" lIns="91440" tIns="45720" rIns="91440" bIns="45720" rtlCol="0" anchor="b">
            <a:normAutofit/>
          </a:bodyPr>
          <a:lstStyle/>
          <a:p>
            <a:pPr defTabSz="914332"/>
            <a:r>
              <a:rPr lang="zh-CN" altLang="en-US" sz="2800" b="1" dirty="0"/>
              <a:t>更改页面中的图标  </a:t>
            </a:r>
            <a:r>
              <a:rPr lang="en-US" altLang="zh-CN" sz="2800" b="1" dirty="0"/>
              <a:t>Replace Icons</a:t>
            </a:r>
            <a:endParaRPr lang="zh-CN" altLang="en-US" sz="2800" b="1" dirty="0"/>
          </a:p>
        </p:txBody>
      </p:sp>
      <p:sp>
        <p:nvSpPr>
          <p:cNvPr id="351" name="文本框 350"/>
          <p:cNvSpPr txBox="1"/>
          <p:nvPr/>
        </p:nvSpPr>
        <p:spPr>
          <a:xfrm>
            <a:off x="959849" y="4744806"/>
            <a:ext cx="308934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选中图示中的图标</a:t>
            </a:r>
            <a:endParaRPr lang="en-US" altLang="zh-CN" sz="1000" dirty="0"/>
          </a:p>
          <a:p>
            <a:r>
              <a:rPr lang="en-US" altLang="zh-CN" sz="1000" dirty="0"/>
              <a:t>Select the icon need to be changed in the diagram</a:t>
            </a:r>
            <a:endParaRPr lang="zh-CN" altLang="en-US" sz="1000" dirty="0"/>
          </a:p>
        </p:txBody>
      </p:sp>
      <p:sp>
        <p:nvSpPr>
          <p:cNvPr id="350" name="椭圆 349"/>
          <p:cNvSpPr/>
          <p:nvPr/>
        </p:nvSpPr>
        <p:spPr>
          <a:xfrm>
            <a:off x="673100" y="4820817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1</a:t>
            </a:r>
            <a:endParaRPr lang="zh-CN" altLang="en-US" sz="1400" dirty="0"/>
          </a:p>
        </p:txBody>
      </p:sp>
      <p:sp>
        <p:nvSpPr>
          <p:cNvPr id="530" name="矩形 529">
            <a:extLst>
              <a:ext uri="{FF2B5EF4-FFF2-40B4-BE49-F238E27FC236}">
                <a16:creationId xmlns:a16="http://schemas.microsoft.com/office/drawing/2014/main" xmlns="" id="{D544CC29-B618-4FEC-9019-507758A2C346}"/>
              </a:ext>
            </a:extLst>
          </p:cNvPr>
          <p:cNvSpPr/>
          <p:nvPr/>
        </p:nvSpPr>
        <p:spPr>
          <a:xfrm>
            <a:off x="4745932" y="2018794"/>
            <a:ext cx="2700136" cy="2783090"/>
          </a:xfrm>
          <a:prstGeom prst="rect">
            <a:avLst/>
          </a:prstGeom>
          <a:solidFill>
            <a:schemeClr val="bg1"/>
          </a:solidFill>
          <a:ln w="12700" cap="flat" cmpd="sng" algn="ctr">
            <a:gradFill flip="none" rotWithShape="1">
              <a:gsLst>
                <a:gs pos="0">
                  <a:schemeClr val="accent1">
                    <a:lumMod val="0"/>
                    <a:lumOff val="100000"/>
                    <a:alpha val="0"/>
                  </a:schemeClr>
                </a:gs>
                <a:gs pos="51000">
                  <a:srgbClr val="CC4B4A"/>
                </a:gs>
              </a:gsLst>
              <a:lin ang="16200000" scaled="1"/>
              <a:tileRect/>
            </a:gra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77">
              <a:defRPr/>
            </a:pPr>
            <a:endParaRPr lang="zh-CN" altLang="en-US" kern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31" name="矩形 530">
            <a:extLst>
              <a:ext uri="{FF2B5EF4-FFF2-40B4-BE49-F238E27FC236}">
                <a16:creationId xmlns:a16="http://schemas.microsoft.com/office/drawing/2014/main" xmlns="" id="{6981A32D-467A-4673-AE41-0197613DA6E5}"/>
              </a:ext>
            </a:extLst>
          </p:cNvPr>
          <p:cNvSpPr/>
          <p:nvPr/>
        </p:nvSpPr>
        <p:spPr>
          <a:xfrm>
            <a:off x="4745932" y="2018794"/>
            <a:ext cx="2700136" cy="202647"/>
          </a:xfrm>
          <a:prstGeom prst="rect">
            <a:avLst/>
          </a:prstGeom>
          <a:solidFill>
            <a:srgbClr val="CE4C4B"/>
          </a:solidFill>
          <a:ln w="12700" cap="flat" cmpd="sng" algn="ctr">
            <a:solidFill>
              <a:srgbClr val="CE4C4B"/>
            </a:soli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77">
              <a:defRPr/>
            </a:pPr>
            <a:r>
              <a:rPr lang="zh-CN" altLang="en-US" sz="1000" kern="0" dirty="0">
                <a:solidFill>
                  <a:srgbClr val="FFFFFF"/>
                </a:solidFill>
                <a:latin typeface="Arial"/>
                <a:ea typeface="微软雅黑"/>
              </a:rPr>
              <a:t>图标库 </a:t>
            </a:r>
            <a:r>
              <a:rPr lang="en-US" altLang="zh-CN" sz="1000" kern="0" dirty="0">
                <a:solidFill>
                  <a:srgbClr val="FFFFFF"/>
                </a:solidFill>
                <a:latin typeface="Arial"/>
                <a:ea typeface="微软雅黑"/>
              </a:rPr>
              <a:t>/ Icon Library</a:t>
            </a:r>
            <a:endParaRPr lang="zh-CN" altLang="en-US" sz="1000" kern="0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33" name="乘号 532">
            <a:extLst>
              <a:ext uri="{FF2B5EF4-FFF2-40B4-BE49-F238E27FC236}">
                <a16:creationId xmlns:a16="http://schemas.microsoft.com/office/drawing/2014/main" xmlns="" id="{2DAEDA58-EF2A-40FF-A29F-F6B53347C5CF}"/>
              </a:ext>
            </a:extLst>
          </p:cNvPr>
          <p:cNvSpPr/>
          <p:nvPr/>
        </p:nvSpPr>
        <p:spPr>
          <a:xfrm>
            <a:off x="7275789" y="2051656"/>
            <a:ext cx="136922" cy="136922"/>
          </a:xfrm>
          <a:prstGeom prst="mathMultiply">
            <a:avLst>
              <a:gd name="adj1" fmla="val 13304"/>
            </a:avLst>
          </a:prstGeom>
          <a:solidFill>
            <a:srgbClr val="CE4C4B">
              <a:lumMod val="60000"/>
              <a:lumOff val="4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77">
              <a:defRPr/>
            </a:pPr>
            <a:endParaRPr lang="zh-CN" altLang="en-US" kern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34" name="push-pin-pointing-down_8930">
            <a:extLst>
              <a:ext uri="{FF2B5EF4-FFF2-40B4-BE49-F238E27FC236}">
                <a16:creationId xmlns:a16="http://schemas.microsoft.com/office/drawing/2014/main" xmlns="" id="{613F05E8-ABBF-4CDF-9AF2-BC93E58A0FF2}"/>
              </a:ext>
            </a:extLst>
          </p:cNvPr>
          <p:cNvSpPr>
            <a:spLocks noChangeAspect="1"/>
          </p:cNvSpPr>
          <p:nvPr/>
        </p:nvSpPr>
        <p:spPr bwMode="auto">
          <a:xfrm>
            <a:off x="7071719" y="2066769"/>
            <a:ext cx="105878" cy="105381"/>
          </a:xfrm>
          <a:prstGeom prst="ellipse">
            <a:avLst/>
          </a:prstGeom>
          <a:noFill/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77">
              <a:defRPr/>
            </a:pPr>
            <a:r>
              <a:rPr lang="en-US" altLang="zh-CN" sz="1400" b="1" dirty="0">
                <a:solidFill>
                  <a:srgbClr val="CE4C4B">
                    <a:lumMod val="20000"/>
                    <a:lumOff val="80000"/>
                  </a:srgbClr>
                </a:solidFill>
                <a:latin typeface="Arial"/>
                <a:ea typeface="微软雅黑"/>
              </a:rPr>
              <a:t>?</a:t>
            </a:r>
            <a:endParaRPr lang="zh-CN" altLang="en-US" sz="1400" b="1" dirty="0">
              <a:solidFill>
                <a:srgbClr val="CE4C4B">
                  <a:lumMod val="20000"/>
                  <a:lumOff val="80000"/>
                </a:srgbClr>
              </a:solidFill>
              <a:latin typeface="Arial"/>
              <a:ea typeface="微软雅黑"/>
            </a:endParaRPr>
          </a:p>
        </p:txBody>
      </p:sp>
      <p:cxnSp>
        <p:nvCxnSpPr>
          <p:cNvPr id="535" name="直接连接符 534">
            <a:extLst>
              <a:ext uri="{FF2B5EF4-FFF2-40B4-BE49-F238E27FC236}">
                <a16:creationId xmlns:a16="http://schemas.microsoft.com/office/drawing/2014/main" xmlns="" id="{B965E895-3A05-439E-920E-0D00464467EB}"/>
              </a:ext>
            </a:extLst>
          </p:cNvPr>
          <p:cNvCxnSpPr>
            <a:cxnSpLocks/>
          </p:cNvCxnSpPr>
          <p:nvPr/>
        </p:nvCxnSpPr>
        <p:spPr>
          <a:xfrm>
            <a:off x="7231993" y="2072052"/>
            <a:ext cx="0" cy="100097"/>
          </a:xfrm>
          <a:prstGeom prst="line">
            <a:avLst/>
          </a:prstGeom>
          <a:noFill/>
          <a:ln w="6350" cap="flat" cmpd="sng" algn="ctr">
            <a:solidFill>
              <a:srgbClr val="CE4C4B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grpSp>
        <p:nvGrpSpPr>
          <p:cNvPr id="19" name="组合 18">
            <a:extLst>
              <a:ext uri="{FF2B5EF4-FFF2-40B4-BE49-F238E27FC236}">
                <a16:creationId xmlns:a16="http://schemas.microsoft.com/office/drawing/2014/main" xmlns="" id="{7FA11131-463E-4EC4-AA61-B2B73FCF6051}"/>
              </a:ext>
            </a:extLst>
          </p:cNvPr>
          <p:cNvGrpSpPr/>
          <p:nvPr/>
        </p:nvGrpSpPr>
        <p:grpSpPr>
          <a:xfrm>
            <a:off x="4845591" y="2864630"/>
            <a:ext cx="2514620" cy="1607638"/>
            <a:chOff x="4807641" y="2840368"/>
            <a:chExt cx="2552569" cy="1631899"/>
          </a:xfrm>
        </p:grpSpPr>
        <p:sp>
          <p:nvSpPr>
            <p:cNvPr id="540" name="矩形: 圆角 539">
              <a:extLst>
                <a:ext uri="{FF2B5EF4-FFF2-40B4-BE49-F238E27FC236}">
                  <a16:creationId xmlns:a16="http://schemas.microsoft.com/office/drawing/2014/main" xmlns="" id="{631B67DF-72DF-4477-8E07-5EA7D4B3E597}"/>
                </a:ext>
              </a:extLst>
            </p:cNvPr>
            <p:cNvSpPr/>
            <p:nvPr/>
          </p:nvSpPr>
          <p:spPr>
            <a:xfrm>
              <a:off x="5692212" y="3270624"/>
              <a:ext cx="341131" cy="341131"/>
            </a:xfrm>
            <a:prstGeom prst="roundRect">
              <a:avLst>
                <a:gd name="adj" fmla="val 0"/>
              </a:avLst>
            </a:prstGeom>
            <a:solidFill>
              <a:srgbClr val="FFFFFF"/>
            </a:solidFill>
            <a:ln w="28575" cap="flat" cmpd="sng" algn="ctr">
              <a:solidFill>
                <a:srgbClr val="CC4A4A"/>
              </a:solidFill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</a:endParaRPr>
            </a:p>
          </p:txBody>
        </p:sp>
        <p:grpSp>
          <p:nvGrpSpPr>
            <p:cNvPr id="541" name="组合 540">
              <a:extLst>
                <a:ext uri="{FF2B5EF4-FFF2-40B4-BE49-F238E27FC236}">
                  <a16:creationId xmlns:a16="http://schemas.microsoft.com/office/drawing/2014/main" xmlns="" id="{A9EEA562-FB59-459B-B2DF-EFD205959221}"/>
                </a:ext>
              </a:extLst>
            </p:cNvPr>
            <p:cNvGrpSpPr/>
            <p:nvPr/>
          </p:nvGrpSpPr>
          <p:grpSpPr>
            <a:xfrm>
              <a:off x="4807641" y="2840368"/>
              <a:ext cx="2552569" cy="1631899"/>
              <a:chOff x="4756589" y="3339876"/>
              <a:chExt cx="2552569" cy="1631899"/>
            </a:xfrm>
            <a:gradFill>
              <a:gsLst>
                <a:gs pos="0">
                  <a:schemeClr val="accent1">
                    <a:lumMod val="0"/>
                    <a:lumOff val="100000"/>
                    <a:alpha val="0"/>
                  </a:schemeClr>
                </a:gs>
                <a:gs pos="57000">
                  <a:schemeClr val="bg1">
                    <a:lumMod val="85000"/>
                  </a:schemeClr>
                </a:gs>
              </a:gsLst>
              <a:lin ang="16200000" scaled="1"/>
            </a:gradFill>
          </p:grpSpPr>
          <p:grpSp>
            <p:nvGrpSpPr>
              <p:cNvPr id="543" name="组合 542">
                <a:extLst>
                  <a:ext uri="{FF2B5EF4-FFF2-40B4-BE49-F238E27FC236}">
                    <a16:creationId xmlns:a16="http://schemas.microsoft.com/office/drawing/2014/main" xmlns="" id="{1BE68FA3-7EA6-48F0-81F2-AC528F54A95A}"/>
                  </a:ext>
                </a:extLst>
              </p:cNvPr>
              <p:cNvGrpSpPr/>
              <p:nvPr/>
            </p:nvGrpSpPr>
            <p:grpSpPr>
              <a:xfrm>
                <a:off x="4756597" y="3339876"/>
                <a:ext cx="2552561" cy="341131"/>
                <a:chOff x="5320062" y="2696210"/>
                <a:chExt cx="2424375" cy="324000"/>
              </a:xfrm>
              <a:grpFill/>
            </p:grpSpPr>
            <p:sp>
              <p:nvSpPr>
                <p:cNvPr id="563" name="矩形: 圆角 562">
                  <a:extLst>
                    <a:ext uri="{FF2B5EF4-FFF2-40B4-BE49-F238E27FC236}">
                      <a16:creationId xmlns:a16="http://schemas.microsoft.com/office/drawing/2014/main" xmlns="" id="{C984C854-65D6-4519-B390-F3D04F0D8F06}"/>
                    </a:ext>
                  </a:extLst>
                </p:cNvPr>
                <p:cNvSpPr/>
                <p:nvPr/>
              </p:nvSpPr>
              <p:spPr>
                <a:xfrm>
                  <a:off x="5320062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64" name="矩形: 圆角 563">
                  <a:extLst>
                    <a:ext uri="{FF2B5EF4-FFF2-40B4-BE49-F238E27FC236}">
                      <a16:creationId xmlns:a16="http://schemas.microsoft.com/office/drawing/2014/main" xmlns="" id="{E40F278A-0D51-46FA-A43F-25A34C6B98F6}"/>
                    </a:ext>
                  </a:extLst>
                </p:cNvPr>
                <p:cNvSpPr/>
                <p:nvPr/>
              </p:nvSpPr>
              <p:spPr>
                <a:xfrm>
                  <a:off x="5740137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65" name="矩形: 圆角 564">
                  <a:extLst>
                    <a:ext uri="{FF2B5EF4-FFF2-40B4-BE49-F238E27FC236}">
                      <a16:creationId xmlns:a16="http://schemas.microsoft.com/office/drawing/2014/main" xmlns="" id="{50312EA2-AC7B-4788-AC6C-0F4062AF6C60}"/>
                    </a:ext>
                  </a:extLst>
                </p:cNvPr>
                <p:cNvSpPr/>
                <p:nvPr/>
              </p:nvSpPr>
              <p:spPr>
                <a:xfrm>
                  <a:off x="6160212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66" name="矩形: 圆角 565">
                  <a:extLst>
                    <a:ext uri="{FF2B5EF4-FFF2-40B4-BE49-F238E27FC236}">
                      <a16:creationId xmlns:a16="http://schemas.microsoft.com/office/drawing/2014/main" xmlns="" id="{1D873D88-DD5E-4E44-965B-E1C335376241}"/>
                    </a:ext>
                  </a:extLst>
                </p:cNvPr>
                <p:cNvSpPr/>
                <p:nvPr/>
              </p:nvSpPr>
              <p:spPr>
                <a:xfrm>
                  <a:off x="6580287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67" name="矩形: 圆角 566">
                  <a:extLst>
                    <a:ext uri="{FF2B5EF4-FFF2-40B4-BE49-F238E27FC236}">
                      <a16:creationId xmlns:a16="http://schemas.microsoft.com/office/drawing/2014/main" xmlns="" id="{EC5A80BD-3B06-414B-8121-AD1661EA57F1}"/>
                    </a:ext>
                  </a:extLst>
                </p:cNvPr>
                <p:cNvSpPr/>
                <p:nvPr/>
              </p:nvSpPr>
              <p:spPr>
                <a:xfrm>
                  <a:off x="7000362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68" name="矩形: 圆角 567">
                  <a:extLst>
                    <a:ext uri="{FF2B5EF4-FFF2-40B4-BE49-F238E27FC236}">
                      <a16:creationId xmlns:a16="http://schemas.microsoft.com/office/drawing/2014/main" xmlns="" id="{C5E48AD5-F6A8-43C2-AF18-544DB3C44017}"/>
                    </a:ext>
                  </a:extLst>
                </p:cNvPr>
                <p:cNvSpPr/>
                <p:nvPr/>
              </p:nvSpPr>
              <p:spPr>
                <a:xfrm>
                  <a:off x="7420437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</p:grpSp>
          <p:sp>
            <p:nvSpPr>
              <p:cNvPr id="544" name="矩形: 圆角 543">
                <a:extLst>
                  <a:ext uri="{FF2B5EF4-FFF2-40B4-BE49-F238E27FC236}">
                    <a16:creationId xmlns:a16="http://schemas.microsoft.com/office/drawing/2014/main" xmlns="" id="{4AA08BEE-8B48-43B6-BF85-54082D2AB0D9}"/>
                  </a:ext>
                </a:extLst>
              </p:cNvPr>
              <p:cNvSpPr/>
              <p:nvPr/>
            </p:nvSpPr>
            <p:spPr>
              <a:xfrm>
                <a:off x="4756589" y="3770132"/>
                <a:ext cx="341131" cy="341131"/>
              </a:xfrm>
              <a:prstGeom prst="roundRect">
                <a:avLst>
                  <a:gd name="adj" fmla="val 0"/>
                </a:avLst>
              </a:prstGeom>
              <a:grpFill/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sp>
            <p:nvSpPr>
              <p:cNvPr id="545" name="矩形: 圆角 544">
                <a:extLst>
                  <a:ext uri="{FF2B5EF4-FFF2-40B4-BE49-F238E27FC236}">
                    <a16:creationId xmlns:a16="http://schemas.microsoft.com/office/drawing/2014/main" xmlns="" id="{CEABC96B-35B1-4686-A234-576293E20115}"/>
                  </a:ext>
                </a:extLst>
              </p:cNvPr>
              <p:cNvSpPr/>
              <p:nvPr/>
            </p:nvSpPr>
            <p:spPr>
              <a:xfrm>
                <a:off x="5198874" y="3770132"/>
                <a:ext cx="341131" cy="341131"/>
              </a:xfrm>
              <a:prstGeom prst="roundRect">
                <a:avLst>
                  <a:gd name="adj" fmla="val 0"/>
                </a:avLst>
              </a:prstGeom>
              <a:grpFill/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sp>
            <p:nvSpPr>
              <p:cNvPr id="546" name="矩形: 圆角 545">
                <a:extLst>
                  <a:ext uri="{FF2B5EF4-FFF2-40B4-BE49-F238E27FC236}">
                    <a16:creationId xmlns:a16="http://schemas.microsoft.com/office/drawing/2014/main" xmlns="" id="{947F9D85-AE90-4F51-AA6B-BA29CAB1363B}"/>
                  </a:ext>
                </a:extLst>
              </p:cNvPr>
              <p:cNvSpPr/>
              <p:nvPr/>
            </p:nvSpPr>
            <p:spPr>
              <a:xfrm>
                <a:off x="6083445" y="3770132"/>
                <a:ext cx="341131" cy="341131"/>
              </a:xfrm>
              <a:prstGeom prst="roundRect">
                <a:avLst>
                  <a:gd name="adj" fmla="val 0"/>
                </a:avLst>
              </a:prstGeom>
              <a:grpFill/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sp>
            <p:nvSpPr>
              <p:cNvPr id="547" name="矩形: 圆角 546">
                <a:extLst>
                  <a:ext uri="{FF2B5EF4-FFF2-40B4-BE49-F238E27FC236}">
                    <a16:creationId xmlns:a16="http://schemas.microsoft.com/office/drawing/2014/main" xmlns="" id="{C29F77DE-FAB9-49E5-9180-FF7805F53258}"/>
                  </a:ext>
                </a:extLst>
              </p:cNvPr>
              <p:cNvSpPr/>
              <p:nvPr/>
            </p:nvSpPr>
            <p:spPr>
              <a:xfrm>
                <a:off x="6525730" y="3770132"/>
                <a:ext cx="341131" cy="341131"/>
              </a:xfrm>
              <a:prstGeom prst="roundRect">
                <a:avLst>
                  <a:gd name="adj" fmla="val 0"/>
                </a:avLst>
              </a:prstGeom>
              <a:grpFill/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sp>
            <p:nvSpPr>
              <p:cNvPr id="548" name="矩形: 圆角 547">
                <a:extLst>
                  <a:ext uri="{FF2B5EF4-FFF2-40B4-BE49-F238E27FC236}">
                    <a16:creationId xmlns:a16="http://schemas.microsoft.com/office/drawing/2014/main" xmlns="" id="{3C8EB9A4-5D18-4500-BFD1-8382D5FBF61D}"/>
                  </a:ext>
                </a:extLst>
              </p:cNvPr>
              <p:cNvSpPr/>
              <p:nvPr/>
            </p:nvSpPr>
            <p:spPr>
              <a:xfrm>
                <a:off x="6968015" y="3770132"/>
                <a:ext cx="341131" cy="341131"/>
              </a:xfrm>
              <a:prstGeom prst="roundRect">
                <a:avLst>
                  <a:gd name="adj" fmla="val 0"/>
                </a:avLst>
              </a:prstGeom>
              <a:grpFill/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grpSp>
            <p:nvGrpSpPr>
              <p:cNvPr id="549" name="组合 548">
                <a:extLst>
                  <a:ext uri="{FF2B5EF4-FFF2-40B4-BE49-F238E27FC236}">
                    <a16:creationId xmlns:a16="http://schemas.microsoft.com/office/drawing/2014/main" xmlns="" id="{77C58978-8311-422E-8A39-FBD2C6466F2B}"/>
                  </a:ext>
                </a:extLst>
              </p:cNvPr>
              <p:cNvGrpSpPr/>
              <p:nvPr/>
            </p:nvGrpSpPr>
            <p:grpSpPr>
              <a:xfrm>
                <a:off x="4756597" y="4200388"/>
                <a:ext cx="2552561" cy="341131"/>
                <a:chOff x="5320062" y="2696210"/>
                <a:chExt cx="2424375" cy="324000"/>
              </a:xfrm>
              <a:grpFill/>
            </p:grpSpPr>
            <p:sp>
              <p:nvSpPr>
                <p:cNvPr id="557" name="矩形: 圆角 556">
                  <a:extLst>
                    <a:ext uri="{FF2B5EF4-FFF2-40B4-BE49-F238E27FC236}">
                      <a16:creationId xmlns:a16="http://schemas.microsoft.com/office/drawing/2014/main" xmlns="" id="{83EA3B9D-D39D-498B-A6D7-3293422F45F0}"/>
                    </a:ext>
                  </a:extLst>
                </p:cNvPr>
                <p:cNvSpPr/>
                <p:nvPr/>
              </p:nvSpPr>
              <p:spPr>
                <a:xfrm>
                  <a:off x="5320062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58" name="矩形: 圆角 557">
                  <a:extLst>
                    <a:ext uri="{FF2B5EF4-FFF2-40B4-BE49-F238E27FC236}">
                      <a16:creationId xmlns:a16="http://schemas.microsoft.com/office/drawing/2014/main" xmlns="" id="{CC29DE8D-EB02-48E7-A69D-CBFF7F34DDA6}"/>
                    </a:ext>
                  </a:extLst>
                </p:cNvPr>
                <p:cNvSpPr/>
                <p:nvPr/>
              </p:nvSpPr>
              <p:spPr>
                <a:xfrm>
                  <a:off x="5740137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59" name="矩形: 圆角 558">
                  <a:extLst>
                    <a:ext uri="{FF2B5EF4-FFF2-40B4-BE49-F238E27FC236}">
                      <a16:creationId xmlns:a16="http://schemas.microsoft.com/office/drawing/2014/main" xmlns="" id="{EC65A771-569B-4B8E-AFAF-E0C0BFE69E6F}"/>
                    </a:ext>
                  </a:extLst>
                </p:cNvPr>
                <p:cNvSpPr/>
                <p:nvPr/>
              </p:nvSpPr>
              <p:spPr>
                <a:xfrm>
                  <a:off x="6160212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60" name="矩形: 圆角 559">
                  <a:extLst>
                    <a:ext uri="{FF2B5EF4-FFF2-40B4-BE49-F238E27FC236}">
                      <a16:creationId xmlns:a16="http://schemas.microsoft.com/office/drawing/2014/main" xmlns="" id="{FDC5EBC2-DB98-43CA-B95F-C4A406E081E1}"/>
                    </a:ext>
                  </a:extLst>
                </p:cNvPr>
                <p:cNvSpPr/>
                <p:nvPr/>
              </p:nvSpPr>
              <p:spPr>
                <a:xfrm>
                  <a:off x="6580287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61" name="矩形: 圆角 560">
                  <a:extLst>
                    <a:ext uri="{FF2B5EF4-FFF2-40B4-BE49-F238E27FC236}">
                      <a16:creationId xmlns:a16="http://schemas.microsoft.com/office/drawing/2014/main" xmlns="" id="{CC6E7D00-B546-423B-8450-AD59E08E3B70}"/>
                    </a:ext>
                  </a:extLst>
                </p:cNvPr>
                <p:cNvSpPr/>
                <p:nvPr/>
              </p:nvSpPr>
              <p:spPr>
                <a:xfrm>
                  <a:off x="7000362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62" name="矩形: 圆角 561">
                  <a:extLst>
                    <a:ext uri="{FF2B5EF4-FFF2-40B4-BE49-F238E27FC236}">
                      <a16:creationId xmlns:a16="http://schemas.microsoft.com/office/drawing/2014/main" xmlns="" id="{E054B39E-5B9D-40F9-8647-CDE11FB0A341}"/>
                    </a:ext>
                  </a:extLst>
                </p:cNvPr>
                <p:cNvSpPr/>
                <p:nvPr/>
              </p:nvSpPr>
              <p:spPr>
                <a:xfrm>
                  <a:off x="7420437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</p:grpSp>
          <p:grpSp>
            <p:nvGrpSpPr>
              <p:cNvPr id="550" name="组合 549">
                <a:extLst>
                  <a:ext uri="{FF2B5EF4-FFF2-40B4-BE49-F238E27FC236}">
                    <a16:creationId xmlns:a16="http://schemas.microsoft.com/office/drawing/2014/main" xmlns="" id="{FDBF7950-E4A8-4130-93E7-4534418E96FA}"/>
                  </a:ext>
                </a:extLst>
              </p:cNvPr>
              <p:cNvGrpSpPr/>
              <p:nvPr/>
            </p:nvGrpSpPr>
            <p:grpSpPr>
              <a:xfrm>
                <a:off x="4756597" y="4630644"/>
                <a:ext cx="2552561" cy="341131"/>
                <a:chOff x="5320062" y="2696210"/>
                <a:chExt cx="2424375" cy="324000"/>
              </a:xfrm>
              <a:grpFill/>
            </p:grpSpPr>
            <p:sp>
              <p:nvSpPr>
                <p:cNvPr id="551" name="矩形: 圆角 550">
                  <a:extLst>
                    <a:ext uri="{FF2B5EF4-FFF2-40B4-BE49-F238E27FC236}">
                      <a16:creationId xmlns:a16="http://schemas.microsoft.com/office/drawing/2014/main" xmlns="" id="{BF992E95-15E0-44CF-B3E4-1225382320C2}"/>
                    </a:ext>
                  </a:extLst>
                </p:cNvPr>
                <p:cNvSpPr/>
                <p:nvPr/>
              </p:nvSpPr>
              <p:spPr>
                <a:xfrm>
                  <a:off x="5320062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52" name="矩形: 圆角 551">
                  <a:extLst>
                    <a:ext uri="{FF2B5EF4-FFF2-40B4-BE49-F238E27FC236}">
                      <a16:creationId xmlns:a16="http://schemas.microsoft.com/office/drawing/2014/main" xmlns="" id="{D1B6AF55-6389-4AA3-B95A-89277A6DD083}"/>
                    </a:ext>
                  </a:extLst>
                </p:cNvPr>
                <p:cNvSpPr/>
                <p:nvPr/>
              </p:nvSpPr>
              <p:spPr>
                <a:xfrm>
                  <a:off x="5740137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53" name="矩形: 圆角 552">
                  <a:extLst>
                    <a:ext uri="{FF2B5EF4-FFF2-40B4-BE49-F238E27FC236}">
                      <a16:creationId xmlns:a16="http://schemas.microsoft.com/office/drawing/2014/main" xmlns="" id="{7D128BFC-954A-47F1-8C9F-33C79D8A342A}"/>
                    </a:ext>
                  </a:extLst>
                </p:cNvPr>
                <p:cNvSpPr/>
                <p:nvPr/>
              </p:nvSpPr>
              <p:spPr>
                <a:xfrm>
                  <a:off x="6160212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54" name="矩形: 圆角 553">
                  <a:extLst>
                    <a:ext uri="{FF2B5EF4-FFF2-40B4-BE49-F238E27FC236}">
                      <a16:creationId xmlns:a16="http://schemas.microsoft.com/office/drawing/2014/main" xmlns="" id="{25E180C2-4171-4DF0-94B7-E6E7F117F8A9}"/>
                    </a:ext>
                  </a:extLst>
                </p:cNvPr>
                <p:cNvSpPr/>
                <p:nvPr/>
              </p:nvSpPr>
              <p:spPr>
                <a:xfrm>
                  <a:off x="6580287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55" name="矩形: 圆角 554">
                  <a:extLst>
                    <a:ext uri="{FF2B5EF4-FFF2-40B4-BE49-F238E27FC236}">
                      <a16:creationId xmlns:a16="http://schemas.microsoft.com/office/drawing/2014/main" xmlns="" id="{FBB01AEF-AAFE-4FC8-93D3-8014FCF3CB27}"/>
                    </a:ext>
                  </a:extLst>
                </p:cNvPr>
                <p:cNvSpPr/>
                <p:nvPr/>
              </p:nvSpPr>
              <p:spPr>
                <a:xfrm>
                  <a:off x="7000362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56" name="矩形: 圆角 555">
                  <a:extLst>
                    <a:ext uri="{FF2B5EF4-FFF2-40B4-BE49-F238E27FC236}">
                      <a16:creationId xmlns:a16="http://schemas.microsoft.com/office/drawing/2014/main" xmlns="" id="{67C7BB7D-A95B-441D-85E7-DB9C0413611B}"/>
                    </a:ext>
                  </a:extLst>
                </p:cNvPr>
                <p:cNvSpPr/>
                <p:nvPr/>
              </p:nvSpPr>
              <p:spPr>
                <a:xfrm>
                  <a:off x="7420437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</p:grpSp>
        </p:grpSp>
        <p:sp>
          <p:nvSpPr>
            <p:cNvPr id="542" name="矩形 198">
              <a:extLst>
                <a:ext uri="{FF2B5EF4-FFF2-40B4-BE49-F238E27FC236}">
                  <a16:creationId xmlns:a16="http://schemas.microsoft.com/office/drawing/2014/main" xmlns="" id="{27E4792B-2059-4E01-B8AA-87C1130D8B06}"/>
                </a:ext>
              </a:extLst>
            </p:cNvPr>
            <p:cNvSpPr/>
            <p:nvPr/>
          </p:nvSpPr>
          <p:spPr>
            <a:xfrm>
              <a:off x="5747389" y="3324223"/>
              <a:ext cx="230775" cy="251880"/>
            </a:xfrm>
            <a:custGeom>
              <a:avLst/>
              <a:gdLst>
                <a:gd name="connsiteX0" fmla="*/ 243589 w 557114"/>
                <a:gd name="connsiteY0" fmla="*/ 355438 h 608062"/>
                <a:gd name="connsiteX1" fmla="*/ 277656 w 557114"/>
                <a:gd name="connsiteY1" fmla="*/ 355438 h 608062"/>
                <a:gd name="connsiteX2" fmla="*/ 277940 w 557114"/>
                <a:gd name="connsiteY2" fmla="*/ 355438 h 608062"/>
                <a:gd name="connsiteX3" fmla="*/ 278604 w 557114"/>
                <a:gd name="connsiteY3" fmla="*/ 355438 h 608062"/>
                <a:gd name="connsiteX4" fmla="*/ 279174 w 557114"/>
                <a:gd name="connsiteY4" fmla="*/ 355438 h 608062"/>
                <a:gd name="connsiteX5" fmla="*/ 279458 w 557114"/>
                <a:gd name="connsiteY5" fmla="*/ 355438 h 608062"/>
                <a:gd name="connsiteX6" fmla="*/ 279553 w 557114"/>
                <a:gd name="connsiteY6" fmla="*/ 355438 h 608062"/>
                <a:gd name="connsiteX7" fmla="*/ 313620 w 557114"/>
                <a:gd name="connsiteY7" fmla="*/ 355438 h 608062"/>
                <a:gd name="connsiteX8" fmla="*/ 324438 w 557114"/>
                <a:gd name="connsiteY8" fmla="*/ 375432 h 608062"/>
                <a:gd name="connsiteX9" fmla="*/ 298152 w 557114"/>
                <a:gd name="connsiteY9" fmla="*/ 430202 h 608062"/>
                <a:gd name="connsiteX10" fmla="*/ 301948 w 557114"/>
                <a:gd name="connsiteY10" fmla="*/ 510272 h 608062"/>
                <a:gd name="connsiteX11" fmla="*/ 356891 w 557114"/>
                <a:gd name="connsiteY11" fmla="*/ 389172 h 608062"/>
                <a:gd name="connsiteX12" fmla="*/ 356986 w 557114"/>
                <a:gd name="connsiteY12" fmla="*/ 389172 h 608062"/>
                <a:gd name="connsiteX13" fmla="*/ 376628 w 557114"/>
                <a:gd name="connsiteY13" fmla="*/ 375337 h 608062"/>
                <a:gd name="connsiteX14" fmla="*/ 383556 w 557114"/>
                <a:gd name="connsiteY14" fmla="*/ 376474 h 608062"/>
                <a:gd name="connsiteX15" fmla="*/ 383745 w 557114"/>
                <a:gd name="connsiteY15" fmla="*/ 376569 h 608062"/>
                <a:gd name="connsiteX16" fmla="*/ 518588 w 557114"/>
                <a:gd name="connsiteY16" fmla="*/ 438920 h 608062"/>
                <a:gd name="connsiteX17" fmla="*/ 557114 w 557114"/>
                <a:gd name="connsiteY17" fmla="*/ 482224 h 608062"/>
                <a:gd name="connsiteX18" fmla="*/ 557114 w 557114"/>
                <a:gd name="connsiteY18" fmla="*/ 608062 h 608062"/>
                <a:gd name="connsiteX19" fmla="*/ 279743 w 557114"/>
                <a:gd name="connsiteY19" fmla="*/ 608062 h 608062"/>
                <a:gd name="connsiteX20" fmla="*/ 279458 w 557114"/>
                <a:gd name="connsiteY20" fmla="*/ 608062 h 608062"/>
                <a:gd name="connsiteX21" fmla="*/ 279364 w 557114"/>
                <a:gd name="connsiteY21" fmla="*/ 608062 h 608062"/>
                <a:gd name="connsiteX22" fmla="*/ 279174 w 557114"/>
                <a:gd name="connsiteY22" fmla="*/ 608062 h 608062"/>
                <a:gd name="connsiteX23" fmla="*/ 278984 w 557114"/>
                <a:gd name="connsiteY23" fmla="*/ 608062 h 608062"/>
                <a:gd name="connsiteX24" fmla="*/ 278604 w 557114"/>
                <a:gd name="connsiteY24" fmla="*/ 608062 h 608062"/>
                <a:gd name="connsiteX25" fmla="*/ 278130 w 557114"/>
                <a:gd name="connsiteY25" fmla="*/ 608062 h 608062"/>
                <a:gd name="connsiteX26" fmla="*/ 277940 w 557114"/>
                <a:gd name="connsiteY26" fmla="*/ 608062 h 608062"/>
                <a:gd name="connsiteX27" fmla="*/ 277845 w 557114"/>
                <a:gd name="connsiteY27" fmla="*/ 608062 h 608062"/>
                <a:gd name="connsiteX28" fmla="*/ 277750 w 557114"/>
                <a:gd name="connsiteY28" fmla="*/ 608062 h 608062"/>
                <a:gd name="connsiteX29" fmla="*/ 277656 w 557114"/>
                <a:gd name="connsiteY29" fmla="*/ 608062 h 608062"/>
                <a:gd name="connsiteX30" fmla="*/ 277371 w 557114"/>
                <a:gd name="connsiteY30" fmla="*/ 608062 h 608062"/>
                <a:gd name="connsiteX31" fmla="*/ 0 w 557114"/>
                <a:gd name="connsiteY31" fmla="*/ 608062 h 608062"/>
                <a:gd name="connsiteX32" fmla="*/ 0 w 557114"/>
                <a:gd name="connsiteY32" fmla="*/ 482224 h 608062"/>
                <a:gd name="connsiteX33" fmla="*/ 38621 w 557114"/>
                <a:gd name="connsiteY33" fmla="*/ 438920 h 608062"/>
                <a:gd name="connsiteX34" fmla="*/ 173464 w 557114"/>
                <a:gd name="connsiteY34" fmla="*/ 376569 h 608062"/>
                <a:gd name="connsiteX35" fmla="*/ 173558 w 557114"/>
                <a:gd name="connsiteY35" fmla="*/ 376474 h 608062"/>
                <a:gd name="connsiteX36" fmla="*/ 180486 w 557114"/>
                <a:gd name="connsiteY36" fmla="*/ 375337 h 608062"/>
                <a:gd name="connsiteX37" fmla="*/ 200223 w 557114"/>
                <a:gd name="connsiteY37" fmla="*/ 389172 h 608062"/>
                <a:gd name="connsiteX38" fmla="*/ 255166 w 557114"/>
                <a:gd name="connsiteY38" fmla="*/ 510272 h 608062"/>
                <a:gd name="connsiteX39" fmla="*/ 258962 w 557114"/>
                <a:gd name="connsiteY39" fmla="*/ 430202 h 608062"/>
                <a:gd name="connsiteX40" fmla="*/ 232676 w 557114"/>
                <a:gd name="connsiteY40" fmla="*/ 375432 h 608062"/>
                <a:gd name="connsiteX41" fmla="*/ 243589 w 557114"/>
                <a:gd name="connsiteY41" fmla="*/ 355438 h 608062"/>
                <a:gd name="connsiteX42" fmla="*/ 276250 w 557114"/>
                <a:gd name="connsiteY42" fmla="*/ 0 h 608062"/>
                <a:gd name="connsiteX43" fmla="*/ 277674 w 557114"/>
                <a:gd name="connsiteY43" fmla="*/ 0 h 608062"/>
                <a:gd name="connsiteX44" fmla="*/ 277863 w 557114"/>
                <a:gd name="connsiteY44" fmla="*/ 0 h 608062"/>
                <a:gd name="connsiteX45" fmla="*/ 277958 w 557114"/>
                <a:gd name="connsiteY45" fmla="*/ 0 h 608062"/>
                <a:gd name="connsiteX46" fmla="*/ 279382 w 557114"/>
                <a:gd name="connsiteY46" fmla="*/ 0 h 608062"/>
                <a:gd name="connsiteX47" fmla="*/ 402570 w 557114"/>
                <a:gd name="connsiteY47" fmla="*/ 104895 h 608062"/>
                <a:gd name="connsiteX48" fmla="*/ 394693 w 557114"/>
                <a:gd name="connsiteY48" fmla="*/ 159001 h 608062"/>
                <a:gd name="connsiteX49" fmla="*/ 405892 w 557114"/>
                <a:gd name="connsiteY49" fmla="*/ 184774 h 608062"/>
                <a:gd name="connsiteX50" fmla="*/ 377040 w 557114"/>
                <a:gd name="connsiteY50" fmla="*/ 236890 h 608062"/>
                <a:gd name="connsiteX51" fmla="*/ 315731 w 557114"/>
                <a:gd name="connsiteY51" fmla="*/ 311274 h 608062"/>
                <a:gd name="connsiteX52" fmla="*/ 277958 w 557114"/>
                <a:gd name="connsiteY52" fmla="*/ 319707 h 608062"/>
                <a:gd name="connsiteX53" fmla="*/ 277958 w 557114"/>
                <a:gd name="connsiteY53" fmla="*/ 319802 h 608062"/>
                <a:gd name="connsiteX54" fmla="*/ 277863 w 557114"/>
                <a:gd name="connsiteY54" fmla="*/ 319802 h 608062"/>
                <a:gd name="connsiteX55" fmla="*/ 277674 w 557114"/>
                <a:gd name="connsiteY55" fmla="*/ 319802 h 608062"/>
                <a:gd name="connsiteX56" fmla="*/ 277674 w 557114"/>
                <a:gd name="connsiteY56" fmla="*/ 319707 h 608062"/>
                <a:gd name="connsiteX57" fmla="*/ 239901 w 557114"/>
                <a:gd name="connsiteY57" fmla="*/ 311274 h 608062"/>
                <a:gd name="connsiteX58" fmla="*/ 178592 w 557114"/>
                <a:gd name="connsiteY58" fmla="*/ 236890 h 608062"/>
                <a:gd name="connsiteX59" fmla="*/ 149740 w 557114"/>
                <a:gd name="connsiteY59" fmla="*/ 184774 h 608062"/>
                <a:gd name="connsiteX60" fmla="*/ 161034 w 557114"/>
                <a:gd name="connsiteY60" fmla="*/ 159001 h 608062"/>
                <a:gd name="connsiteX61" fmla="*/ 153062 w 557114"/>
                <a:gd name="connsiteY61" fmla="*/ 104895 h 608062"/>
                <a:gd name="connsiteX62" fmla="*/ 276250 w 557114"/>
                <a:gd name="connsiteY62" fmla="*/ 0 h 60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557114" h="608062">
                  <a:moveTo>
                    <a:pt x="243589" y="355438"/>
                  </a:moveTo>
                  <a:lnTo>
                    <a:pt x="277656" y="355438"/>
                  </a:lnTo>
                  <a:lnTo>
                    <a:pt x="277940" y="355438"/>
                  </a:lnTo>
                  <a:lnTo>
                    <a:pt x="278604" y="355438"/>
                  </a:lnTo>
                  <a:lnTo>
                    <a:pt x="279174" y="355438"/>
                  </a:lnTo>
                  <a:lnTo>
                    <a:pt x="279458" y="355438"/>
                  </a:lnTo>
                  <a:lnTo>
                    <a:pt x="279553" y="355438"/>
                  </a:lnTo>
                  <a:lnTo>
                    <a:pt x="313620" y="355438"/>
                  </a:lnTo>
                  <a:cubicBezTo>
                    <a:pt x="325007" y="355438"/>
                    <a:pt x="330511" y="364630"/>
                    <a:pt x="324438" y="375432"/>
                  </a:cubicBezTo>
                  <a:cubicBezTo>
                    <a:pt x="321781" y="379980"/>
                    <a:pt x="298152" y="430202"/>
                    <a:pt x="298152" y="430202"/>
                  </a:cubicBezTo>
                  <a:lnTo>
                    <a:pt x="301948" y="510272"/>
                  </a:lnTo>
                  <a:cubicBezTo>
                    <a:pt x="317700" y="481655"/>
                    <a:pt x="343131" y="422432"/>
                    <a:pt x="356891" y="389172"/>
                  </a:cubicBezTo>
                  <a:cubicBezTo>
                    <a:pt x="356891" y="389172"/>
                    <a:pt x="356891" y="389172"/>
                    <a:pt x="356986" y="389172"/>
                  </a:cubicBezTo>
                  <a:cubicBezTo>
                    <a:pt x="359832" y="381117"/>
                    <a:pt x="367519" y="375337"/>
                    <a:pt x="376628" y="375337"/>
                  </a:cubicBezTo>
                  <a:cubicBezTo>
                    <a:pt x="379096" y="375337"/>
                    <a:pt x="381373" y="375716"/>
                    <a:pt x="383556" y="376474"/>
                  </a:cubicBezTo>
                  <a:cubicBezTo>
                    <a:pt x="383650" y="376474"/>
                    <a:pt x="383650" y="376474"/>
                    <a:pt x="383745" y="376569"/>
                  </a:cubicBezTo>
                  <a:cubicBezTo>
                    <a:pt x="387446" y="377706"/>
                    <a:pt x="464973" y="411724"/>
                    <a:pt x="518588" y="438920"/>
                  </a:cubicBezTo>
                  <a:cubicBezTo>
                    <a:pt x="542595" y="451049"/>
                    <a:pt x="557114" y="466305"/>
                    <a:pt x="557114" y="482224"/>
                  </a:cubicBezTo>
                  <a:lnTo>
                    <a:pt x="557114" y="608062"/>
                  </a:lnTo>
                  <a:lnTo>
                    <a:pt x="279743" y="608062"/>
                  </a:lnTo>
                  <a:lnTo>
                    <a:pt x="279458" y="608062"/>
                  </a:lnTo>
                  <a:lnTo>
                    <a:pt x="279364" y="608062"/>
                  </a:lnTo>
                  <a:lnTo>
                    <a:pt x="279174" y="608062"/>
                  </a:lnTo>
                  <a:lnTo>
                    <a:pt x="278984" y="608062"/>
                  </a:lnTo>
                  <a:lnTo>
                    <a:pt x="278604" y="608062"/>
                  </a:lnTo>
                  <a:lnTo>
                    <a:pt x="278130" y="608062"/>
                  </a:lnTo>
                  <a:lnTo>
                    <a:pt x="277940" y="608062"/>
                  </a:lnTo>
                  <a:lnTo>
                    <a:pt x="277845" y="608062"/>
                  </a:lnTo>
                  <a:lnTo>
                    <a:pt x="277750" y="608062"/>
                  </a:lnTo>
                  <a:lnTo>
                    <a:pt x="277656" y="608062"/>
                  </a:lnTo>
                  <a:lnTo>
                    <a:pt x="277371" y="608062"/>
                  </a:lnTo>
                  <a:lnTo>
                    <a:pt x="0" y="608062"/>
                  </a:lnTo>
                  <a:lnTo>
                    <a:pt x="0" y="482224"/>
                  </a:lnTo>
                  <a:cubicBezTo>
                    <a:pt x="0" y="466305"/>
                    <a:pt x="14519" y="451049"/>
                    <a:pt x="38621" y="438920"/>
                  </a:cubicBezTo>
                  <a:cubicBezTo>
                    <a:pt x="92141" y="411724"/>
                    <a:pt x="169668" y="377706"/>
                    <a:pt x="173464" y="376569"/>
                  </a:cubicBezTo>
                  <a:cubicBezTo>
                    <a:pt x="173464" y="376474"/>
                    <a:pt x="173464" y="376474"/>
                    <a:pt x="173558" y="376474"/>
                  </a:cubicBezTo>
                  <a:cubicBezTo>
                    <a:pt x="175741" y="375716"/>
                    <a:pt x="178018" y="375337"/>
                    <a:pt x="180486" y="375337"/>
                  </a:cubicBezTo>
                  <a:cubicBezTo>
                    <a:pt x="189595" y="375337"/>
                    <a:pt x="197282" y="381117"/>
                    <a:pt x="200223" y="389172"/>
                  </a:cubicBezTo>
                  <a:cubicBezTo>
                    <a:pt x="214078" y="422432"/>
                    <a:pt x="239414" y="481655"/>
                    <a:pt x="255166" y="510272"/>
                  </a:cubicBezTo>
                  <a:lnTo>
                    <a:pt x="258962" y="430202"/>
                  </a:lnTo>
                  <a:cubicBezTo>
                    <a:pt x="258962" y="430202"/>
                    <a:pt x="235333" y="379980"/>
                    <a:pt x="232676" y="375432"/>
                  </a:cubicBezTo>
                  <a:cubicBezTo>
                    <a:pt x="226603" y="364630"/>
                    <a:pt x="232107" y="355438"/>
                    <a:pt x="243589" y="355438"/>
                  </a:cubicBezTo>
                  <a:close/>
                  <a:moveTo>
                    <a:pt x="276250" y="0"/>
                  </a:moveTo>
                  <a:cubicBezTo>
                    <a:pt x="276725" y="0"/>
                    <a:pt x="277199" y="0"/>
                    <a:pt x="277674" y="0"/>
                  </a:cubicBezTo>
                  <a:cubicBezTo>
                    <a:pt x="277769" y="0"/>
                    <a:pt x="277769" y="0"/>
                    <a:pt x="277863" y="0"/>
                  </a:cubicBezTo>
                  <a:cubicBezTo>
                    <a:pt x="277863" y="0"/>
                    <a:pt x="277863" y="0"/>
                    <a:pt x="277958" y="0"/>
                  </a:cubicBezTo>
                  <a:cubicBezTo>
                    <a:pt x="278433" y="0"/>
                    <a:pt x="278907" y="0"/>
                    <a:pt x="279382" y="0"/>
                  </a:cubicBezTo>
                  <a:cubicBezTo>
                    <a:pt x="385487" y="0"/>
                    <a:pt x="405417" y="75615"/>
                    <a:pt x="402570" y="104895"/>
                  </a:cubicBezTo>
                  <a:cubicBezTo>
                    <a:pt x="400387" y="128395"/>
                    <a:pt x="394693" y="159001"/>
                    <a:pt x="394693" y="159001"/>
                  </a:cubicBezTo>
                  <a:cubicBezTo>
                    <a:pt x="394693" y="159001"/>
                    <a:pt x="405892" y="164118"/>
                    <a:pt x="405892" y="184774"/>
                  </a:cubicBezTo>
                  <a:cubicBezTo>
                    <a:pt x="402001" y="236511"/>
                    <a:pt x="381311" y="214149"/>
                    <a:pt x="377040" y="236890"/>
                  </a:cubicBezTo>
                  <a:cubicBezTo>
                    <a:pt x="370017" y="274603"/>
                    <a:pt x="336610" y="301893"/>
                    <a:pt x="315731" y="311274"/>
                  </a:cubicBezTo>
                  <a:cubicBezTo>
                    <a:pt x="303583" y="316770"/>
                    <a:pt x="291055" y="319518"/>
                    <a:pt x="277958" y="319707"/>
                  </a:cubicBezTo>
                  <a:lnTo>
                    <a:pt x="277958" y="319802"/>
                  </a:lnTo>
                  <a:cubicBezTo>
                    <a:pt x="277863" y="319802"/>
                    <a:pt x="277863" y="319802"/>
                    <a:pt x="277863" y="319802"/>
                  </a:cubicBezTo>
                  <a:cubicBezTo>
                    <a:pt x="277769" y="319802"/>
                    <a:pt x="277769" y="319802"/>
                    <a:pt x="277674" y="319802"/>
                  </a:cubicBezTo>
                  <a:lnTo>
                    <a:pt x="277674" y="319707"/>
                  </a:lnTo>
                  <a:cubicBezTo>
                    <a:pt x="264577" y="319518"/>
                    <a:pt x="252049" y="316770"/>
                    <a:pt x="239901" y="311274"/>
                  </a:cubicBezTo>
                  <a:cubicBezTo>
                    <a:pt x="219022" y="301893"/>
                    <a:pt x="185615" y="274603"/>
                    <a:pt x="178592" y="236890"/>
                  </a:cubicBezTo>
                  <a:cubicBezTo>
                    <a:pt x="174321" y="214149"/>
                    <a:pt x="153631" y="236511"/>
                    <a:pt x="149740" y="184774"/>
                  </a:cubicBezTo>
                  <a:cubicBezTo>
                    <a:pt x="149740" y="164118"/>
                    <a:pt x="161034" y="159001"/>
                    <a:pt x="161034" y="159001"/>
                  </a:cubicBezTo>
                  <a:cubicBezTo>
                    <a:pt x="161034" y="159001"/>
                    <a:pt x="155245" y="128395"/>
                    <a:pt x="153062" y="104895"/>
                  </a:cubicBezTo>
                  <a:cubicBezTo>
                    <a:pt x="150215" y="75615"/>
                    <a:pt x="170145" y="0"/>
                    <a:pt x="276250" y="0"/>
                  </a:cubicBezTo>
                  <a:close/>
                </a:path>
              </a:pathLst>
            </a:custGeom>
            <a:solidFill>
              <a:srgbClr val="000000"/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</a:endParaRPr>
            </a:p>
          </p:txBody>
        </p:sp>
      </p:grpSp>
      <p:grpSp>
        <p:nvGrpSpPr>
          <p:cNvPr id="569" name="组合 568">
            <a:extLst>
              <a:ext uri="{FF2B5EF4-FFF2-40B4-BE49-F238E27FC236}">
                <a16:creationId xmlns:a16="http://schemas.microsoft.com/office/drawing/2014/main" xmlns="" id="{8F944836-D768-4ED0-AA8A-F716E4A6474E}"/>
              </a:ext>
            </a:extLst>
          </p:cNvPr>
          <p:cNvGrpSpPr/>
          <p:nvPr/>
        </p:nvGrpSpPr>
        <p:grpSpPr>
          <a:xfrm>
            <a:off x="8132956" y="2009760"/>
            <a:ext cx="3385944" cy="2144238"/>
            <a:chOff x="1223445" y="1639500"/>
            <a:chExt cx="6714551" cy="4252167"/>
          </a:xfrm>
        </p:grpSpPr>
        <p:grpSp>
          <p:nvGrpSpPr>
            <p:cNvPr id="570" name="Group 4">
              <a:extLst>
                <a:ext uri="{FF2B5EF4-FFF2-40B4-BE49-F238E27FC236}">
                  <a16:creationId xmlns:a16="http://schemas.microsoft.com/office/drawing/2014/main" xmlns="" id="{50CE8C8A-EC9F-41F6-B30C-802CF1FAB22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23445" y="1639500"/>
              <a:ext cx="6714551" cy="4252167"/>
              <a:chOff x="442" y="1130"/>
              <a:chExt cx="4123" cy="2611"/>
            </a:xfrm>
          </p:grpSpPr>
          <p:sp>
            <p:nvSpPr>
              <p:cNvPr id="585" name="Freeform 5">
                <a:extLst>
                  <a:ext uri="{FF2B5EF4-FFF2-40B4-BE49-F238E27FC236}">
                    <a16:creationId xmlns:a16="http://schemas.microsoft.com/office/drawing/2014/main" xmlns="" id="{B4596DAB-EC56-4536-979B-A7A11D952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" y="1141"/>
                <a:ext cx="4099" cy="258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86" name="Freeform 6">
                <a:extLst>
                  <a:ext uri="{FF2B5EF4-FFF2-40B4-BE49-F238E27FC236}">
                    <a16:creationId xmlns:a16="http://schemas.microsoft.com/office/drawing/2014/main" xmlns="" id="{EDDF644E-A9C6-4574-9DA9-436F8B91D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" y="1130"/>
                <a:ext cx="4123" cy="261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AECE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87" name="Rectangle 7">
                <a:extLst>
                  <a:ext uri="{FF2B5EF4-FFF2-40B4-BE49-F238E27FC236}">
                    <a16:creationId xmlns:a16="http://schemas.microsoft.com/office/drawing/2014/main" xmlns="" id="{BED25DE6-8870-459B-969A-4E5CAF69E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309"/>
              </a:xfrm>
              <a:prstGeom prst="rect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88" name="Rectangle 8">
                <a:extLst>
                  <a:ext uri="{FF2B5EF4-FFF2-40B4-BE49-F238E27FC236}">
                    <a16:creationId xmlns:a16="http://schemas.microsoft.com/office/drawing/2014/main" xmlns="" id="{33E99F86-1DF0-4949-B1D7-ECCB18552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3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89" name="Rectangle 9">
                <a:extLst>
                  <a:ext uri="{FF2B5EF4-FFF2-40B4-BE49-F238E27FC236}">
                    <a16:creationId xmlns:a16="http://schemas.microsoft.com/office/drawing/2014/main" xmlns="" id="{B50FA1B1-0DC5-46F6-AABD-5F2E5CA83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180"/>
              </a:xfrm>
              <a:prstGeom prst="rect">
                <a:avLst/>
              </a:prstGeom>
              <a:solidFill>
                <a:srgbClr val="CC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90" name="Rectangle 10">
                <a:extLst>
                  <a:ext uri="{FF2B5EF4-FFF2-40B4-BE49-F238E27FC236}">
                    <a16:creationId xmlns:a16="http://schemas.microsoft.com/office/drawing/2014/main" xmlns="" id="{D5E96031-B15B-465C-BC63-AD36D48FA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91" name="Rectangle 11">
                <a:extLst>
                  <a:ext uri="{FF2B5EF4-FFF2-40B4-BE49-F238E27FC236}">
                    <a16:creationId xmlns:a16="http://schemas.microsoft.com/office/drawing/2014/main" xmlns="" id="{C2A0B42C-5EC2-4DA7-A920-29DF1BA4E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1907"/>
                <a:ext cx="666" cy="502"/>
              </a:xfrm>
              <a:prstGeom prst="rect">
                <a:avLst/>
              </a:prstGeom>
              <a:solidFill>
                <a:srgbClr val="F4F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92" name="Rectangle 12">
                <a:extLst>
                  <a:ext uri="{FF2B5EF4-FFF2-40B4-BE49-F238E27FC236}">
                    <a16:creationId xmlns:a16="http://schemas.microsoft.com/office/drawing/2014/main" xmlns="" id="{DF679C4D-EB47-4AA3-BAC4-2E653D42B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2512"/>
                <a:ext cx="666" cy="502"/>
              </a:xfrm>
              <a:prstGeom prst="rect">
                <a:avLst/>
              </a:prstGeom>
              <a:solidFill>
                <a:srgbClr val="F4F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93" name="Rectangle 13">
                <a:extLst>
                  <a:ext uri="{FF2B5EF4-FFF2-40B4-BE49-F238E27FC236}">
                    <a16:creationId xmlns:a16="http://schemas.microsoft.com/office/drawing/2014/main" xmlns="" id="{6B4275B3-CF9C-4847-947E-6776BC2C7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3116"/>
                <a:ext cx="666" cy="503"/>
              </a:xfrm>
              <a:prstGeom prst="rect">
                <a:avLst/>
              </a:prstGeom>
              <a:solidFill>
                <a:srgbClr val="F4F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94" name="Oval 14">
                <a:extLst>
                  <a:ext uri="{FF2B5EF4-FFF2-40B4-BE49-F238E27FC236}">
                    <a16:creationId xmlns:a16="http://schemas.microsoft.com/office/drawing/2014/main" xmlns="" id="{47C12A7A-2A3A-4361-836D-1E71DC708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1" y="1268"/>
                <a:ext cx="62" cy="62"/>
              </a:xfrm>
              <a:prstGeom prst="ellipse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95" name="Oval 15">
                <a:extLst>
                  <a:ext uri="{FF2B5EF4-FFF2-40B4-BE49-F238E27FC236}">
                    <a16:creationId xmlns:a16="http://schemas.microsoft.com/office/drawing/2014/main" xmlns="" id="{5EFED599-5FF1-4CFD-BD7D-BFDAD0332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" y="1268"/>
                <a:ext cx="63" cy="62"/>
              </a:xfrm>
              <a:prstGeom prst="ellipse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96" name="Oval 16">
                <a:extLst>
                  <a:ext uri="{FF2B5EF4-FFF2-40B4-BE49-F238E27FC236}">
                    <a16:creationId xmlns:a16="http://schemas.microsoft.com/office/drawing/2014/main" xmlns="" id="{A36CF736-DD11-4F05-B438-338F91421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" y="1268"/>
                <a:ext cx="63" cy="62"/>
              </a:xfrm>
              <a:prstGeom prst="ellipse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97" name="Freeform 17">
                <a:extLst>
                  <a:ext uri="{FF2B5EF4-FFF2-40B4-BE49-F238E27FC236}">
                    <a16:creationId xmlns:a16="http://schemas.microsoft.com/office/drawing/2014/main" xmlns="" id="{8E7945E6-1CED-40DD-8296-D47EE2687A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28" y="1909"/>
                <a:ext cx="3001" cy="1721"/>
              </a:xfrm>
              <a:custGeom>
                <a:avLst/>
                <a:gdLst>
                  <a:gd name="T0" fmla="*/ 81 w 3119"/>
                  <a:gd name="T1" fmla="*/ 1764 h 1788"/>
                  <a:gd name="T2" fmla="*/ 41 w 3119"/>
                  <a:gd name="T3" fmla="*/ 1747 h 1788"/>
                  <a:gd name="T4" fmla="*/ 24 w 3119"/>
                  <a:gd name="T5" fmla="*/ 1706 h 1788"/>
                  <a:gd name="T6" fmla="*/ 24 w 3119"/>
                  <a:gd name="T7" fmla="*/ 81 h 1788"/>
                  <a:gd name="T8" fmla="*/ 41 w 3119"/>
                  <a:gd name="T9" fmla="*/ 41 h 1788"/>
                  <a:gd name="T10" fmla="*/ 81 w 3119"/>
                  <a:gd name="T11" fmla="*/ 24 h 1788"/>
                  <a:gd name="T12" fmla="*/ 3037 w 3119"/>
                  <a:gd name="T13" fmla="*/ 24 h 1788"/>
                  <a:gd name="T14" fmla="*/ 3078 w 3119"/>
                  <a:gd name="T15" fmla="*/ 41 h 1788"/>
                  <a:gd name="T16" fmla="*/ 3095 w 3119"/>
                  <a:gd name="T17" fmla="*/ 81 h 1788"/>
                  <a:gd name="T18" fmla="*/ 3095 w 3119"/>
                  <a:gd name="T19" fmla="*/ 1706 h 1788"/>
                  <a:gd name="T20" fmla="*/ 3078 w 3119"/>
                  <a:gd name="T21" fmla="*/ 1747 h 1788"/>
                  <a:gd name="T22" fmla="*/ 3037 w 3119"/>
                  <a:gd name="T23" fmla="*/ 1764 h 1788"/>
                  <a:gd name="T24" fmla="*/ 3037 w 3119"/>
                  <a:gd name="T25" fmla="*/ 1764 h 1788"/>
                  <a:gd name="T26" fmla="*/ 81 w 3119"/>
                  <a:gd name="T27" fmla="*/ 1764 h 1788"/>
                  <a:gd name="T28" fmla="*/ 3037 w 3119"/>
                  <a:gd name="T29" fmla="*/ 0 h 1788"/>
                  <a:gd name="T30" fmla="*/ 3037 w 3119"/>
                  <a:gd name="T31" fmla="*/ 0 h 1788"/>
                  <a:gd name="T32" fmla="*/ 81 w 3119"/>
                  <a:gd name="T33" fmla="*/ 0 h 1788"/>
                  <a:gd name="T34" fmla="*/ 24 w 3119"/>
                  <a:gd name="T35" fmla="*/ 24 h 1788"/>
                  <a:gd name="T36" fmla="*/ 0 w 3119"/>
                  <a:gd name="T37" fmla="*/ 81 h 1788"/>
                  <a:gd name="T38" fmla="*/ 0 w 3119"/>
                  <a:gd name="T39" fmla="*/ 1706 h 1788"/>
                  <a:gd name="T40" fmla="*/ 24 w 3119"/>
                  <a:gd name="T41" fmla="*/ 1764 h 1788"/>
                  <a:gd name="T42" fmla="*/ 81 w 3119"/>
                  <a:gd name="T43" fmla="*/ 1788 h 1788"/>
                  <a:gd name="T44" fmla="*/ 81 w 3119"/>
                  <a:gd name="T45" fmla="*/ 1788 h 1788"/>
                  <a:gd name="T46" fmla="*/ 3037 w 3119"/>
                  <a:gd name="T47" fmla="*/ 1788 h 1788"/>
                  <a:gd name="T48" fmla="*/ 3095 w 3119"/>
                  <a:gd name="T49" fmla="*/ 1764 h 1788"/>
                  <a:gd name="T50" fmla="*/ 3119 w 3119"/>
                  <a:gd name="T51" fmla="*/ 1706 h 1788"/>
                  <a:gd name="T52" fmla="*/ 3119 w 3119"/>
                  <a:gd name="T53" fmla="*/ 81 h 1788"/>
                  <a:gd name="T54" fmla="*/ 3095 w 3119"/>
                  <a:gd name="T55" fmla="*/ 24 h 1788"/>
                  <a:gd name="T56" fmla="*/ 3037 w 3119"/>
                  <a:gd name="T57" fmla="*/ 0 h 1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19" h="1788">
                    <a:moveTo>
                      <a:pt x="81" y="1764"/>
                    </a:moveTo>
                    <a:cubicBezTo>
                      <a:pt x="65" y="1764"/>
                      <a:pt x="51" y="1757"/>
                      <a:pt x="41" y="1747"/>
                    </a:cubicBezTo>
                    <a:cubicBezTo>
                      <a:pt x="30" y="1737"/>
                      <a:pt x="24" y="1722"/>
                      <a:pt x="24" y="1706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66"/>
                      <a:pt x="30" y="51"/>
                      <a:pt x="41" y="41"/>
                    </a:cubicBezTo>
                    <a:cubicBezTo>
                      <a:pt x="51" y="30"/>
                      <a:pt x="65" y="24"/>
                      <a:pt x="81" y="24"/>
                    </a:cubicBezTo>
                    <a:cubicBezTo>
                      <a:pt x="3037" y="24"/>
                      <a:pt x="3037" y="24"/>
                      <a:pt x="3037" y="24"/>
                    </a:cubicBezTo>
                    <a:cubicBezTo>
                      <a:pt x="3053" y="24"/>
                      <a:pt x="3068" y="30"/>
                      <a:pt x="3078" y="41"/>
                    </a:cubicBezTo>
                    <a:cubicBezTo>
                      <a:pt x="3089" y="51"/>
                      <a:pt x="3095" y="66"/>
                      <a:pt x="3095" y="81"/>
                    </a:cubicBezTo>
                    <a:cubicBezTo>
                      <a:pt x="3095" y="1706"/>
                      <a:pt x="3095" y="1706"/>
                      <a:pt x="3095" y="1706"/>
                    </a:cubicBezTo>
                    <a:cubicBezTo>
                      <a:pt x="3095" y="1722"/>
                      <a:pt x="3089" y="1737"/>
                      <a:pt x="3078" y="1747"/>
                    </a:cubicBezTo>
                    <a:cubicBezTo>
                      <a:pt x="3068" y="1757"/>
                      <a:pt x="3053" y="1764"/>
                      <a:pt x="3037" y="1764"/>
                    </a:cubicBezTo>
                    <a:cubicBezTo>
                      <a:pt x="3037" y="1764"/>
                      <a:pt x="3037" y="1764"/>
                      <a:pt x="3037" y="1764"/>
                    </a:cubicBezTo>
                    <a:cubicBezTo>
                      <a:pt x="81" y="1764"/>
                      <a:pt x="81" y="1764"/>
                      <a:pt x="81" y="1764"/>
                    </a:cubicBezTo>
                    <a:moveTo>
                      <a:pt x="3037" y="0"/>
                    </a:moveTo>
                    <a:cubicBezTo>
                      <a:pt x="3037" y="0"/>
                      <a:pt x="3037" y="0"/>
                      <a:pt x="3037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59" y="0"/>
                      <a:pt x="38" y="9"/>
                      <a:pt x="24" y="24"/>
                    </a:cubicBezTo>
                    <a:cubicBezTo>
                      <a:pt x="9" y="39"/>
                      <a:pt x="0" y="59"/>
                      <a:pt x="0" y="81"/>
                    </a:cubicBezTo>
                    <a:cubicBezTo>
                      <a:pt x="0" y="1706"/>
                      <a:pt x="0" y="1706"/>
                      <a:pt x="0" y="1706"/>
                    </a:cubicBezTo>
                    <a:cubicBezTo>
                      <a:pt x="0" y="1729"/>
                      <a:pt x="9" y="1749"/>
                      <a:pt x="24" y="1764"/>
                    </a:cubicBezTo>
                    <a:cubicBezTo>
                      <a:pt x="38" y="1779"/>
                      <a:pt x="59" y="1788"/>
                      <a:pt x="81" y="1788"/>
                    </a:cubicBezTo>
                    <a:cubicBezTo>
                      <a:pt x="81" y="1788"/>
                      <a:pt x="81" y="1788"/>
                      <a:pt x="81" y="1788"/>
                    </a:cubicBezTo>
                    <a:cubicBezTo>
                      <a:pt x="3037" y="1788"/>
                      <a:pt x="3037" y="1788"/>
                      <a:pt x="3037" y="1788"/>
                    </a:cubicBezTo>
                    <a:cubicBezTo>
                      <a:pt x="3060" y="1788"/>
                      <a:pt x="3080" y="1779"/>
                      <a:pt x="3095" y="1764"/>
                    </a:cubicBezTo>
                    <a:cubicBezTo>
                      <a:pt x="3110" y="1749"/>
                      <a:pt x="3119" y="1729"/>
                      <a:pt x="3119" y="1706"/>
                    </a:cubicBezTo>
                    <a:cubicBezTo>
                      <a:pt x="3119" y="81"/>
                      <a:pt x="3119" y="81"/>
                      <a:pt x="3119" y="81"/>
                    </a:cubicBezTo>
                    <a:cubicBezTo>
                      <a:pt x="3119" y="59"/>
                      <a:pt x="3110" y="39"/>
                      <a:pt x="3095" y="24"/>
                    </a:cubicBezTo>
                    <a:cubicBezTo>
                      <a:pt x="3080" y="9"/>
                      <a:pt x="3060" y="0"/>
                      <a:pt x="3037" y="0"/>
                    </a:cubicBezTo>
                  </a:path>
                </a:pathLst>
              </a:custGeom>
              <a:solidFill>
                <a:srgbClr val="F6F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98" name="Freeform 18">
                <a:extLst>
                  <a:ext uri="{FF2B5EF4-FFF2-40B4-BE49-F238E27FC236}">
                    <a16:creationId xmlns:a16="http://schemas.microsoft.com/office/drawing/2014/main" xmlns="" id="{3160544B-ACA1-439F-B5ED-73D07542F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1431"/>
                <a:ext cx="526" cy="163"/>
              </a:xfrm>
              <a:custGeom>
                <a:avLst/>
                <a:gdLst>
                  <a:gd name="T0" fmla="*/ 520 w 547"/>
                  <a:gd name="T1" fmla="*/ 170 h 170"/>
                  <a:gd name="T2" fmla="*/ 27 w 547"/>
                  <a:gd name="T3" fmla="*/ 170 h 170"/>
                  <a:gd name="T4" fmla="*/ 0 w 547"/>
                  <a:gd name="T5" fmla="*/ 143 h 170"/>
                  <a:gd name="T6" fmla="*/ 0 w 547"/>
                  <a:gd name="T7" fmla="*/ 27 h 170"/>
                  <a:gd name="T8" fmla="*/ 27 w 547"/>
                  <a:gd name="T9" fmla="*/ 0 h 170"/>
                  <a:gd name="T10" fmla="*/ 520 w 547"/>
                  <a:gd name="T11" fmla="*/ 0 h 170"/>
                  <a:gd name="T12" fmla="*/ 547 w 547"/>
                  <a:gd name="T13" fmla="*/ 27 h 170"/>
                  <a:gd name="T14" fmla="*/ 547 w 547"/>
                  <a:gd name="T15" fmla="*/ 143 h 170"/>
                  <a:gd name="T16" fmla="*/ 520 w 547"/>
                  <a:gd name="T17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7" h="170">
                    <a:moveTo>
                      <a:pt x="520" y="170"/>
                    </a:moveTo>
                    <a:cubicBezTo>
                      <a:pt x="27" y="170"/>
                      <a:pt x="27" y="170"/>
                      <a:pt x="27" y="170"/>
                    </a:cubicBezTo>
                    <a:cubicBezTo>
                      <a:pt x="12" y="170"/>
                      <a:pt x="0" y="158"/>
                      <a:pt x="0" y="14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12"/>
                      <a:pt x="12" y="0"/>
                      <a:pt x="27" y="0"/>
                    </a:cubicBezTo>
                    <a:cubicBezTo>
                      <a:pt x="520" y="0"/>
                      <a:pt x="520" y="0"/>
                      <a:pt x="520" y="0"/>
                    </a:cubicBezTo>
                    <a:cubicBezTo>
                      <a:pt x="535" y="0"/>
                      <a:pt x="547" y="12"/>
                      <a:pt x="547" y="27"/>
                    </a:cubicBezTo>
                    <a:cubicBezTo>
                      <a:pt x="547" y="143"/>
                      <a:pt x="547" y="143"/>
                      <a:pt x="547" y="143"/>
                    </a:cubicBezTo>
                    <a:cubicBezTo>
                      <a:pt x="547" y="158"/>
                      <a:pt x="535" y="170"/>
                      <a:pt x="520" y="170"/>
                    </a:cubicBezTo>
                    <a:close/>
                  </a:path>
                </a:pathLst>
              </a:cu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99" name="Rectangle 19">
                <a:extLst>
                  <a:ext uri="{FF2B5EF4-FFF2-40B4-BE49-F238E27FC236}">
                    <a16:creationId xmlns:a16="http://schemas.microsoft.com/office/drawing/2014/main" xmlns="" id="{106CB808-4E4B-4B78-BBF1-5A2DEF569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" y="1490"/>
                <a:ext cx="254" cy="25"/>
              </a:xfrm>
              <a:prstGeom prst="rect">
                <a:avLst/>
              </a:prstGeom>
              <a:solidFill>
                <a:srgbClr val="C4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600" name="Freeform 20">
                <a:extLst>
                  <a:ext uri="{FF2B5EF4-FFF2-40B4-BE49-F238E27FC236}">
                    <a16:creationId xmlns:a16="http://schemas.microsoft.com/office/drawing/2014/main" xmlns="" id="{EDB51B77-C292-4B41-9031-229A1D46E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" y="1474"/>
                <a:ext cx="242" cy="49"/>
              </a:xfrm>
              <a:custGeom>
                <a:avLst/>
                <a:gdLst>
                  <a:gd name="T0" fmla="*/ 227 w 251"/>
                  <a:gd name="T1" fmla="*/ 0 h 51"/>
                  <a:gd name="T2" fmla="*/ 24 w 251"/>
                  <a:gd name="T3" fmla="*/ 0 h 51"/>
                  <a:gd name="T4" fmla="*/ 0 w 251"/>
                  <a:gd name="T5" fmla="*/ 24 h 51"/>
                  <a:gd name="T6" fmla="*/ 0 w 251"/>
                  <a:gd name="T7" fmla="*/ 27 h 51"/>
                  <a:gd name="T8" fmla="*/ 24 w 251"/>
                  <a:gd name="T9" fmla="*/ 51 h 51"/>
                  <a:gd name="T10" fmla="*/ 227 w 251"/>
                  <a:gd name="T11" fmla="*/ 51 h 51"/>
                  <a:gd name="T12" fmla="*/ 251 w 251"/>
                  <a:gd name="T13" fmla="*/ 27 h 51"/>
                  <a:gd name="T14" fmla="*/ 251 w 251"/>
                  <a:gd name="T15" fmla="*/ 24 h 51"/>
                  <a:gd name="T16" fmla="*/ 227 w 25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1" h="51">
                    <a:moveTo>
                      <a:pt x="22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1" y="51"/>
                      <a:pt x="24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40" y="51"/>
                      <a:pt x="251" y="41"/>
                      <a:pt x="251" y="27"/>
                    </a:cubicBezTo>
                    <a:cubicBezTo>
                      <a:pt x="251" y="24"/>
                      <a:pt x="251" y="24"/>
                      <a:pt x="251" y="24"/>
                    </a:cubicBezTo>
                    <a:cubicBezTo>
                      <a:pt x="251" y="11"/>
                      <a:pt x="240" y="0"/>
                      <a:pt x="227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601" name="Freeform 21">
                <a:extLst>
                  <a:ext uri="{FF2B5EF4-FFF2-40B4-BE49-F238E27FC236}">
                    <a16:creationId xmlns:a16="http://schemas.microsoft.com/office/drawing/2014/main" xmlns="" id="{4F16D132-ACE7-42AA-BBC8-A2836A042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474"/>
                <a:ext cx="241" cy="49"/>
              </a:xfrm>
              <a:custGeom>
                <a:avLst/>
                <a:gdLst>
                  <a:gd name="T0" fmla="*/ 226 w 250"/>
                  <a:gd name="T1" fmla="*/ 0 h 51"/>
                  <a:gd name="T2" fmla="*/ 24 w 250"/>
                  <a:gd name="T3" fmla="*/ 0 h 51"/>
                  <a:gd name="T4" fmla="*/ 0 w 250"/>
                  <a:gd name="T5" fmla="*/ 24 h 51"/>
                  <a:gd name="T6" fmla="*/ 0 w 250"/>
                  <a:gd name="T7" fmla="*/ 27 h 51"/>
                  <a:gd name="T8" fmla="*/ 24 w 250"/>
                  <a:gd name="T9" fmla="*/ 51 h 51"/>
                  <a:gd name="T10" fmla="*/ 226 w 250"/>
                  <a:gd name="T11" fmla="*/ 51 h 51"/>
                  <a:gd name="T12" fmla="*/ 250 w 250"/>
                  <a:gd name="T13" fmla="*/ 27 h 51"/>
                  <a:gd name="T14" fmla="*/ 250 w 250"/>
                  <a:gd name="T15" fmla="*/ 24 h 51"/>
                  <a:gd name="T16" fmla="*/ 226 w 250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1">
                    <a:moveTo>
                      <a:pt x="226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0" y="51"/>
                      <a:pt x="24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39" y="51"/>
                      <a:pt x="250" y="41"/>
                      <a:pt x="250" y="27"/>
                    </a:cubicBezTo>
                    <a:cubicBezTo>
                      <a:pt x="250" y="24"/>
                      <a:pt x="250" y="24"/>
                      <a:pt x="250" y="24"/>
                    </a:cubicBezTo>
                    <a:cubicBezTo>
                      <a:pt x="250" y="11"/>
                      <a:pt x="239" y="0"/>
                      <a:pt x="226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602" name="Freeform 22">
                <a:extLst>
                  <a:ext uri="{FF2B5EF4-FFF2-40B4-BE49-F238E27FC236}">
                    <a16:creationId xmlns:a16="http://schemas.microsoft.com/office/drawing/2014/main" xmlns="" id="{8C70D664-3A2C-4726-B905-9F70F69AA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1474"/>
                <a:ext cx="241" cy="49"/>
              </a:xfrm>
              <a:custGeom>
                <a:avLst/>
                <a:gdLst>
                  <a:gd name="T0" fmla="*/ 226 w 250"/>
                  <a:gd name="T1" fmla="*/ 0 h 51"/>
                  <a:gd name="T2" fmla="*/ 24 w 250"/>
                  <a:gd name="T3" fmla="*/ 0 h 51"/>
                  <a:gd name="T4" fmla="*/ 0 w 250"/>
                  <a:gd name="T5" fmla="*/ 24 h 51"/>
                  <a:gd name="T6" fmla="*/ 0 w 250"/>
                  <a:gd name="T7" fmla="*/ 27 h 51"/>
                  <a:gd name="T8" fmla="*/ 24 w 250"/>
                  <a:gd name="T9" fmla="*/ 51 h 51"/>
                  <a:gd name="T10" fmla="*/ 226 w 250"/>
                  <a:gd name="T11" fmla="*/ 51 h 51"/>
                  <a:gd name="T12" fmla="*/ 250 w 250"/>
                  <a:gd name="T13" fmla="*/ 27 h 51"/>
                  <a:gd name="T14" fmla="*/ 250 w 250"/>
                  <a:gd name="T15" fmla="*/ 24 h 51"/>
                  <a:gd name="T16" fmla="*/ 226 w 250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1">
                    <a:moveTo>
                      <a:pt x="226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1" y="51"/>
                      <a:pt x="24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40" y="51"/>
                      <a:pt x="250" y="41"/>
                      <a:pt x="250" y="27"/>
                    </a:cubicBezTo>
                    <a:cubicBezTo>
                      <a:pt x="250" y="24"/>
                      <a:pt x="250" y="24"/>
                      <a:pt x="250" y="24"/>
                    </a:cubicBezTo>
                    <a:cubicBezTo>
                      <a:pt x="250" y="11"/>
                      <a:pt x="240" y="0"/>
                      <a:pt x="226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603" name="Freeform 23">
                <a:extLst>
                  <a:ext uri="{FF2B5EF4-FFF2-40B4-BE49-F238E27FC236}">
                    <a16:creationId xmlns:a16="http://schemas.microsoft.com/office/drawing/2014/main" xmlns="" id="{037412D7-FE0C-40D5-ABEB-5D8C5E38A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474"/>
                <a:ext cx="241" cy="49"/>
              </a:xfrm>
              <a:custGeom>
                <a:avLst/>
                <a:gdLst>
                  <a:gd name="T0" fmla="*/ 227 w 250"/>
                  <a:gd name="T1" fmla="*/ 0 h 51"/>
                  <a:gd name="T2" fmla="*/ 24 w 250"/>
                  <a:gd name="T3" fmla="*/ 0 h 51"/>
                  <a:gd name="T4" fmla="*/ 0 w 250"/>
                  <a:gd name="T5" fmla="*/ 24 h 51"/>
                  <a:gd name="T6" fmla="*/ 0 w 250"/>
                  <a:gd name="T7" fmla="*/ 27 h 51"/>
                  <a:gd name="T8" fmla="*/ 24 w 250"/>
                  <a:gd name="T9" fmla="*/ 51 h 51"/>
                  <a:gd name="T10" fmla="*/ 227 w 250"/>
                  <a:gd name="T11" fmla="*/ 51 h 51"/>
                  <a:gd name="T12" fmla="*/ 250 w 250"/>
                  <a:gd name="T13" fmla="*/ 27 h 51"/>
                  <a:gd name="T14" fmla="*/ 250 w 250"/>
                  <a:gd name="T15" fmla="*/ 24 h 51"/>
                  <a:gd name="T16" fmla="*/ 227 w 250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1">
                    <a:moveTo>
                      <a:pt x="22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1" y="51"/>
                      <a:pt x="24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40" y="51"/>
                      <a:pt x="250" y="41"/>
                      <a:pt x="250" y="27"/>
                    </a:cubicBezTo>
                    <a:cubicBezTo>
                      <a:pt x="250" y="24"/>
                      <a:pt x="250" y="24"/>
                      <a:pt x="250" y="24"/>
                    </a:cubicBezTo>
                    <a:cubicBezTo>
                      <a:pt x="250" y="11"/>
                      <a:pt x="240" y="0"/>
                      <a:pt x="227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571" name="组合 570">
              <a:extLst>
                <a:ext uri="{FF2B5EF4-FFF2-40B4-BE49-F238E27FC236}">
                  <a16:creationId xmlns:a16="http://schemas.microsoft.com/office/drawing/2014/main" xmlns="" id="{32C0EA2B-E935-4E60-844F-250376718CD2}"/>
                </a:ext>
              </a:extLst>
            </p:cNvPr>
            <p:cNvGrpSpPr/>
            <p:nvPr/>
          </p:nvGrpSpPr>
          <p:grpSpPr>
            <a:xfrm>
              <a:off x="3151349" y="3390912"/>
              <a:ext cx="3824867" cy="1851649"/>
              <a:chOff x="7824354" y="3116336"/>
              <a:chExt cx="1714500" cy="830003"/>
            </a:xfrm>
          </p:grpSpPr>
          <p:grpSp>
            <p:nvGrpSpPr>
              <p:cNvPr id="572" name="组合 571">
                <a:extLst>
                  <a:ext uri="{FF2B5EF4-FFF2-40B4-BE49-F238E27FC236}">
                    <a16:creationId xmlns:a16="http://schemas.microsoft.com/office/drawing/2014/main" xmlns="" id="{15B71FBD-81C7-48F4-ACDD-BB9A22F499DB}"/>
                  </a:ext>
                </a:extLst>
              </p:cNvPr>
              <p:cNvGrpSpPr/>
              <p:nvPr/>
            </p:nvGrpSpPr>
            <p:grpSpPr>
              <a:xfrm>
                <a:off x="7824354" y="3116336"/>
                <a:ext cx="1659024" cy="685772"/>
                <a:chOff x="7824355" y="3116331"/>
                <a:chExt cx="2155352" cy="890932"/>
              </a:xfrm>
            </p:grpSpPr>
            <p:sp>
              <p:nvSpPr>
                <p:cNvPr id="578" name="六边形 577">
                  <a:extLst>
                    <a:ext uri="{FF2B5EF4-FFF2-40B4-BE49-F238E27FC236}">
                      <a16:creationId xmlns:a16="http://schemas.microsoft.com/office/drawing/2014/main" xmlns="" id="{45705068-15B7-4F2D-9A53-9B2F98DB1452}"/>
                    </a:ext>
                  </a:extLst>
                </p:cNvPr>
                <p:cNvSpPr/>
                <p:nvPr/>
              </p:nvSpPr>
              <p:spPr>
                <a:xfrm>
                  <a:off x="7824355" y="3116332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79" name="六边形 578">
                  <a:extLst>
                    <a:ext uri="{FF2B5EF4-FFF2-40B4-BE49-F238E27FC236}">
                      <a16:creationId xmlns:a16="http://schemas.microsoft.com/office/drawing/2014/main" xmlns="" id="{D625931C-EE95-45F3-8D58-2ABBAA3E9589}"/>
                    </a:ext>
                  </a:extLst>
                </p:cNvPr>
                <p:cNvSpPr/>
                <p:nvPr/>
              </p:nvSpPr>
              <p:spPr>
                <a:xfrm>
                  <a:off x="8242600" y="3350708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80" name="六边形 579">
                  <a:extLst>
                    <a:ext uri="{FF2B5EF4-FFF2-40B4-BE49-F238E27FC236}">
                      <a16:creationId xmlns:a16="http://schemas.microsoft.com/office/drawing/2014/main" xmlns="" id="{7E8322E2-0B64-43EB-A24A-DB2A1C25D5D0}"/>
                    </a:ext>
                  </a:extLst>
                </p:cNvPr>
                <p:cNvSpPr/>
                <p:nvPr/>
              </p:nvSpPr>
              <p:spPr>
                <a:xfrm>
                  <a:off x="8652142" y="3116331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81" name="六边形 580">
                  <a:extLst>
                    <a:ext uri="{FF2B5EF4-FFF2-40B4-BE49-F238E27FC236}">
                      <a16:creationId xmlns:a16="http://schemas.microsoft.com/office/drawing/2014/main" xmlns="" id="{96EB29EC-A372-43A0-AA19-907E25B230FF}"/>
                    </a:ext>
                  </a:extLst>
                </p:cNvPr>
                <p:cNvSpPr/>
                <p:nvPr/>
              </p:nvSpPr>
              <p:spPr>
                <a:xfrm>
                  <a:off x="7833058" y="3593491"/>
                  <a:ext cx="479976" cy="413772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82" name="六边形 581">
                  <a:extLst>
                    <a:ext uri="{FF2B5EF4-FFF2-40B4-BE49-F238E27FC236}">
                      <a16:creationId xmlns:a16="http://schemas.microsoft.com/office/drawing/2014/main" xmlns="" id="{20C1BB69-308B-4A58-8872-6B6FEAC3BEB1}"/>
                    </a:ext>
                  </a:extLst>
                </p:cNvPr>
                <p:cNvSpPr/>
                <p:nvPr/>
              </p:nvSpPr>
              <p:spPr>
                <a:xfrm>
                  <a:off x="9075532" y="3325133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83" name="六边形 582">
                  <a:extLst>
                    <a:ext uri="{FF2B5EF4-FFF2-40B4-BE49-F238E27FC236}">
                      <a16:creationId xmlns:a16="http://schemas.microsoft.com/office/drawing/2014/main" xmlns="" id="{4F596E90-F582-4D64-B556-B77E9C52A080}"/>
                    </a:ext>
                  </a:extLst>
                </p:cNvPr>
                <p:cNvSpPr/>
                <p:nvPr/>
              </p:nvSpPr>
              <p:spPr>
                <a:xfrm>
                  <a:off x="9499730" y="3117986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84" name="矩形 198">
                  <a:extLst>
                    <a:ext uri="{FF2B5EF4-FFF2-40B4-BE49-F238E27FC236}">
                      <a16:creationId xmlns:a16="http://schemas.microsoft.com/office/drawing/2014/main" xmlns="" id="{0A5A30BC-8085-4A2F-96EC-058A4C88D129}"/>
                    </a:ext>
                  </a:extLst>
                </p:cNvPr>
                <p:cNvSpPr/>
                <p:nvPr/>
              </p:nvSpPr>
              <p:spPr>
                <a:xfrm>
                  <a:off x="8766095" y="3188615"/>
                  <a:ext cx="244287" cy="266628"/>
                </a:xfrm>
                <a:custGeom>
                  <a:avLst/>
                  <a:gdLst>
                    <a:gd name="connsiteX0" fmla="*/ 243589 w 557114"/>
                    <a:gd name="connsiteY0" fmla="*/ 355438 h 608062"/>
                    <a:gd name="connsiteX1" fmla="*/ 277656 w 557114"/>
                    <a:gd name="connsiteY1" fmla="*/ 355438 h 608062"/>
                    <a:gd name="connsiteX2" fmla="*/ 277940 w 557114"/>
                    <a:gd name="connsiteY2" fmla="*/ 355438 h 608062"/>
                    <a:gd name="connsiteX3" fmla="*/ 278604 w 557114"/>
                    <a:gd name="connsiteY3" fmla="*/ 355438 h 608062"/>
                    <a:gd name="connsiteX4" fmla="*/ 279174 w 557114"/>
                    <a:gd name="connsiteY4" fmla="*/ 355438 h 608062"/>
                    <a:gd name="connsiteX5" fmla="*/ 279458 w 557114"/>
                    <a:gd name="connsiteY5" fmla="*/ 355438 h 608062"/>
                    <a:gd name="connsiteX6" fmla="*/ 279553 w 557114"/>
                    <a:gd name="connsiteY6" fmla="*/ 355438 h 608062"/>
                    <a:gd name="connsiteX7" fmla="*/ 313620 w 557114"/>
                    <a:gd name="connsiteY7" fmla="*/ 355438 h 608062"/>
                    <a:gd name="connsiteX8" fmla="*/ 324438 w 557114"/>
                    <a:gd name="connsiteY8" fmla="*/ 375432 h 608062"/>
                    <a:gd name="connsiteX9" fmla="*/ 298152 w 557114"/>
                    <a:gd name="connsiteY9" fmla="*/ 430202 h 608062"/>
                    <a:gd name="connsiteX10" fmla="*/ 301948 w 557114"/>
                    <a:gd name="connsiteY10" fmla="*/ 510272 h 608062"/>
                    <a:gd name="connsiteX11" fmla="*/ 356891 w 557114"/>
                    <a:gd name="connsiteY11" fmla="*/ 389172 h 608062"/>
                    <a:gd name="connsiteX12" fmla="*/ 356986 w 557114"/>
                    <a:gd name="connsiteY12" fmla="*/ 389172 h 608062"/>
                    <a:gd name="connsiteX13" fmla="*/ 376628 w 557114"/>
                    <a:gd name="connsiteY13" fmla="*/ 375337 h 608062"/>
                    <a:gd name="connsiteX14" fmla="*/ 383556 w 557114"/>
                    <a:gd name="connsiteY14" fmla="*/ 376474 h 608062"/>
                    <a:gd name="connsiteX15" fmla="*/ 383745 w 557114"/>
                    <a:gd name="connsiteY15" fmla="*/ 376569 h 608062"/>
                    <a:gd name="connsiteX16" fmla="*/ 518588 w 557114"/>
                    <a:gd name="connsiteY16" fmla="*/ 438920 h 608062"/>
                    <a:gd name="connsiteX17" fmla="*/ 557114 w 557114"/>
                    <a:gd name="connsiteY17" fmla="*/ 482224 h 608062"/>
                    <a:gd name="connsiteX18" fmla="*/ 557114 w 557114"/>
                    <a:gd name="connsiteY18" fmla="*/ 608062 h 608062"/>
                    <a:gd name="connsiteX19" fmla="*/ 279743 w 557114"/>
                    <a:gd name="connsiteY19" fmla="*/ 608062 h 608062"/>
                    <a:gd name="connsiteX20" fmla="*/ 279458 w 557114"/>
                    <a:gd name="connsiteY20" fmla="*/ 608062 h 608062"/>
                    <a:gd name="connsiteX21" fmla="*/ 279364 w 557114"/>
                    <a:gd name="connsiteY21" fmla="*/ 608062 h 608062"/>
                    <a:gd name="connsiteX22" fmla="*/ 279174 w 557114"/>
                    <a:gd name="connsiteY22" fmla="*/ 608062 h 608062"/>
                    <a:gd name="connsiteX23" fmla="*/ 278984 w 557114"/>
                    <a:gd name="connsiteY23" fmla="*/ 608062 h 608062"/>
                    <a:gd name="connsiteX24" fmla="*/ 278604 w 557114"/>
                    <a:gd name="connsiteY24" fmla="*/ 608062 h 608062"/>
                    <a:gd name="connsiteX25" fmla="*/ 278130 w 557114"/>
                    <a:gd name="connsiteY25" fmla="*/ 608062 h 608062"/>
                    <a:gd name="connsiteX26" fmla="*/ 277940 w 557114"/>
                    <a:gd name="connsiteY26" fmla="*/ 608062 h 608062"/>
                    <a:gd name="connsiteX27" fmla="*/ 277845 w 557114"/>
                    <a:gd name="connsiteY27" fmla="*/ 608062 h 608062"/>
                    <a:gd name="connsiteX28" fmla="*/ 277750 w 557114"/>
                    <a:gd name="connsiteY28" fmla="*/ 608062 h 608062"/>
                    <a:gd name="connsiteX29" fmla="*/ 277656 w 557114"/>
                    <a:gd name="connsiteY29" fmla="*/ 608062 h 608062"/>
                    <a:gd name="connsiteX30" fmla="*/ 277371 w 557114"/>
                    <a:gd name="connsiteY30" fmla="*/ 608062 h 608062"/>
                    <a:gd name="connsiteX31" fmla="*/ 0 w 557114"/>
                    <a:gd name="connsiteY31" fmla="*/ 608062 h 608062"/>
                    <a:gd name="connsiteX32" fmla="*/ 0 w 557114"/>
                    <a:gd name="connsiteY32" fmla="*/ 482224 h 608062"/>
                    <a:gd name="connsiteX33" fmla="*/ 38621 w 557114"/>
                    <a:gd name="connsiteY33" fmla="*/ 438920 h 608062"/>
                    <a:gd name="connsiteX34" fmla="*/ 173464 w 557114"/>
                    <a:gd name="connsiteY34" fmla="*/ 376569 h 608062"/>
                    <a:gd name="connsiteX35" fmla="*/ 173558 w 557114"/>
                    <a:gd name="connsiteY35" fmla="*/ 376474 h 608062"/>
                    <a:gd name="connsiteX36" fmla="*/ 180486 w 557114"/>
                    <a:gd name="connsiteY36" fmla="*/ 375337 h 608062"/>
                    <a:gd name="connsiteX37" fmla="*/ 200223 w 557114"/>
                    <a:gd name="connsiteY37" fmla="*/ 389172 h 608062"/>
                    <a:gd name="connsiteX38" fmla="*/ 255166 w 557114"/>
                    <a:gd name="connsiteY38" fmla="*/ 510272 h 608062"/>
                    <a:gd name="connsiteX39" fmla="*/ 258962 w 557114"/>
                    <a:gd name="connsiteY39" fmla="*/ 430202 h 608062"/>
                    <a:gd name="connsiteX40" fmla="*/ 232676 w 557114"/>
                    <a:gd name="connsiteY40" fmla="*/ 375432 h 608062"/>
                    <a:gd name="connsiteX41" fmla="*/ 243589 w 557114"/>
                    <a:gd name="connsiteY41" fmla="*/ 355438 h 608062"/>
                    <a:gd name="connsiteX42" fmla="*/ 276250 w 557114"/>
                    <a:gd name="connsiteY42" fmla="*/ 0 h 608062"/>
                    <a:gd name="connsiteX43" fmla="*/ 277674 w 557114"/>
                    <a:gd name="connsiteY43" fmla="*/ 0 h 608062"/>
                    <a:gd name="connsiteX44" fmla="*/ 277863 w 557114"/>
                    <a:gd name="connsiteY44" fmla="*/ 0 h 608062"/>
                    <a:gd name="connsiteX45" fmla="*/ 277958 w 557114"/>
                    <a:gd name="connsiteY45" fmla="*/ 0 h 608062"/>
                    <a:gd name="connsiteX46" fmla="*/ 279382 w 557114"/>
                    <a:gd name="connsiteY46" fmla="*/ 0 h 608062"/>
                    <a:gd name="connsiteX47" fmla="*/ 402570 w 557114"/>
                    <a:gd name="connsiteY47" fmla="*/ 104895 h 608062"/>
                    <a:gd name="connsiteX48" fmla="*/ 394693 w 557114"/>
                    <a:gd name="connsiteY48" fmla="*/ 159001 h 608062"/>
                    <a:gd name="connsiteX49" fmla="*/ 405892 w 557114"/>
                    <a:gd name="connsiteY49" fmla="*/ 184774 h 608062"/>
                    <a:gd name="connsiteX50" fmla="*/ 377040 w 557114"/>
                    <a:gd name="connsiteY50" fmla="*/ 236890 h 608062"/>
                    <a:gd name="connsiteX51" fmla="*/ 315731 w 557114"/>
                    <a:gd name="connsiteY51" fmla="*/ 311274 h 608062"/>
                    <a:gd name="connsiteX52" fmla="*/ 277958 w 557114"/>
                    <a:gd name="connsiteY52" fmla="*/ 319707 h 608062"/>
                    <a:gd name="connsiteX53" fmla="*/ 277958 w 557114"/>
                    <a:gd name="connsiteY53" fmla="*/ 319802 h 608062"/>
                    <a:gd name="connsiteX54" fmla="*/ 277863 w 557114"/>
                    <a:gd name="connsiteY54" fmla="*/ 319802 h 608062"/>
                    <a:gd name="connsiteX55" fmla="*/ 277674 w 557114"/>
                    <a:gd name="connsiteY55" fmla="*/ 319802 h 608062"/>
                    <a:gd name="connsiteX56" fmla="*/ 277674 w 557114"/>
                    <a:gd name="connsiteY56" fmla="*/ 319707 h 608062"/>
                    <a:gd name="connsiteX57" fmla="*/ 239901 w 557114"/>
                    <a:gd name="connsiteY57" fmla="*/ 311274 h 608062"/>
                    <a:gd name="connsiteX58" fmla="*/ 178592 w 557114"/>
                    <a:gd name="connsiteY58" fmla="*/ 236890 h 608062"/>
                    <a:gd name="connsiteX59" fmla="*/ 149740 w 557114"/>
                    <a:gd name="connsiteY59" fmla="*/ 184774 h 608062"/>
                    <a:gd name="connsiteX60" fmla="*/ 161034 w 557114"/>
                    <a:gd name="connsiteY60" fmla="*/ 159001 h 608062"/>
                    <a:gd name="connsiteX61" fmla="*/ 153062 w 557114"/>
                    <a:gd name="connsiteY61" fmla="*/ 104895 h 608062"/>
                    <a:gd name="connsiteX62" fmla="*/ 276250 w 557114"/>
                    <a:gd name="connsiteY62" fmla="*/ 0 h 608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557114" h="608062">
                      <a:moveTo>
                        <a:pt x="243589" y="355438"/>
                      </a:moveTo>
                      <a:lnTo>
                        <a:pt x="277656" y="355438"/>
                      </a:lnTo>
                      <a:lnTo>
                        <a:pt x="277940" y="355438"/>
                      </a:lnTo>
                      <a:lnTo>
                        <a:pt x="278604" y="355438"/>
                      </a:lnTo>
                      <a:lnTo>
                        <a:pt x="279174" y="355438"/>
                      </a:lnTo>
                      <a:lnTo>
                        <a:pt x="279458" y="355438"/>
                      </a:lnTo>
                      <a:lnTo>
                        <a:pt x="279553" y="355438"/>
                      </a:lnTo>
                      <a:lnTo>
                        <a:pt x="313620" y="355438"/>
                      </a:lnTo>
                      <a:cubicBezTo>
                        <a:pt x="325007" y="355438"/>
                        <a:pt x="330511" y="364630"/>
                        <a:pt x="324438" y="375432"/>
                      </a:cubicBezTo>
                      <a:cubicBezTo>
                        <a:pt x="321781" y="379980"/>
                        <a:pt x="298152" y="430202"/>
                        <a:pt x="298152" y="430202"/>
                      </a:cubicBezTo>
                      <a:lnTo>
                        <a:pt x="301948" y="510272"/>
                      </a:lnTo>
                      <a:cubicBezTo>
                        <a:pt x="317700" y="481655"/>
                        <a:pt x="343131" y="422432"/>
                        <a:pt x="356891" y="389172"/>
                      </a:cubicBezTo>
                      <a:cubicBezTo>
                        <a:pt x="356891" y="389172"/>
                        <a:pt x="356891" y="389172"/>
                        <a:pt x="356986" y="389172"/>
                      </a:cubicBezTo>
                      <a:cubicBezTo>
                        <a:pt x="359832" y="381117"/>
                        <a:pt x="367519" y="375337"/>
                        <a:pt x="376628" y="375337"/>
                      </a:cubicBezTo>
                      <a:cubicBezTo>
                        <a:pt x="379096" y="375337"/>
                        <a:pt x="381373" y="375716"/>
                        <a:pt x="383556" y="376474"/>
                      </a:cubicBezTo>
                      <a:cubicBezTo>
                        <a:pt x="383650" y="376474"/>
                        <a:pt x="383650" y="376474"/>
                        <a:pt x="383745" y="376569"/>
                      </a:cubicBezTo>
                      <a:cubicBezTo>
                        <a:pt x="387446" y="377706"/>
                        <a:pt x="464973" y="411724"/>
                        <a:pt x="518588" y="438920"/>
                      </a:cubicBezTo>
                      <a:cubicBezTo>
                        <a:pt x="542595" y="451049"/>
                        <a:pt x="557114" y="466305"/>
                        <a:pt x="557114" y="482224"/>
                      </a:cubicBezTo>
                      <a:lnTo>
                        <a:pt x="557114" y="608062"/>
                      </a:lnTo>
                      <a:lnTo>
                        <a:pt x="279743" y="608062"/>
                      </a:lnTo>
                      <a:lnTo>
                        <a:pt x="279458" y="608062"/>
                      </a:lnTo>
                      <a:lnTo>
                        <a:pt x="279364" y="608062"/>
                      </a:lnTo>
                      <a:lnTo>
                        <a:pt x="279174" y="608062"/>
                      </a:lnTo>
                      <a:lnTo>
                        <a:pt x="278984" y="608062"/>
                      </a:lnTo>
                      <a:lnTo>
                        <a:pt x="278604" y="608062"/>
                      </a:lnTo>
                      <a:lnTo>
                        <a:pt x="278130" y="608062"/>
                      </a:lnTo>
                      <a:lnTo>
                        <a:pt x="277940" y="608062"/>
                      </a:lnTo>
                      <a:lnTo>
                        <a:pt x="277845" y="608062"/>
                      </a:lnTo>
                      <a:lnTo>
                        <a:pt x="277750" y="608062"/>
                      </a:lnTo>
                      <a:lnTo>
                        <a:pt x="277656" y="608062"/>
                      </a:lnTo>
                      <a:lnTo>
                        <a:pt x="277371" y="608062"/>
                      </a:lnTo>
                      <a:lnTo>
                        <a:pt x="0" y="608062"/>
                      </a:lnTo>
                      <a:lnTo>
                        <a:pt x="0" y="482224"/>
                      </a:lnTo>
                      <a:cubicBezTo>
                        <a:pt x="0" y="466305"/>
                        <a:pt x="14519" y="451049"/>
                        <a:pt x="38621" y="438920"/>
                      </a:cubicBezTo>
                      <a:cubicBezTo>
                        <a:pt x="92141" y="411724"/>
                        <a:pt x="169668" y="377706"/>
                        <a:pt x="173464" y="376569"/>
                      </a:cubicBezTo>
                      <a:cubicBezTo>
                        <a:pt x="173464" y="376474"/>
                        <a:pt x="173464" y="376474"/>
                        <a:pt x="173558" y="376474"/>
                      </a:cubicBezTo>
                      <a:cubicBezTo>
                        <a:pt x="175741" y="375716"/>
                        <a:pt x="178018" y="375337"/>
                        <a:pt x="180486" y="375337"/>
                      </a:cubicBezTo>
                      <a:cubicBezTo>
                        <a:pt x="189595" y="375337"/>
                        <a:pt x="197282" y="381117"/>
                        <a:pt x="200223" y="389172"/>
                      </a:cubicBezTo>
                      <a:cubicBezTo>
                        <a:pt x="214078" y="422432"/>
                        <a:pt x="239414" y="481655"/>
                        <a:pt x="255166" y="510272"/>
                      </a:cubicBezTo>
                      <a:lnTo>
                        <a:pt x="258962" y="430202"/>
                      </a:lnTo>
                      <a:cubicBezTo>
                        <a:pt x="258962" y="430202"/>
                        <a:pt x="235333" y="379980"/>
                        <a:pt x="232676" y="375432"/>
                      </a:cubicBezTo>
                      <a:cubicBezTo>
                        <a:pt x="226603" y="364630"/>
                        <a:pt x="232107" y="355438"/>
                        <a:pt x="243589" y="355438"/>
                      </a:cubicBezTo>
                      <a:close/>
                      <a:moveTo>
                        <a:pt x="276250" y="0"/>
                      </a:moveTo>
                      <a:cubicBezTo>
                        <a:pt x="276725" y="0"/>
                        <a:pt x="277199" y="0"/>
                        <a:pt x="277674" y="0"/>
                      </a:cubicBezTo>
                      <a:cubicBezTo>
                        <a:pt x="277769" y="0"/>
                        <a:pt x="277769" y="0"/>
                        <a:pt x="277863" y="0"/>
                      </a:cubicBezTo>
                      <a:cubicBezTo>
                        <a:pt x="277863" y="0"/>
                        <a:pt x="277863" y="0"/>
                        <a:pt x="277958" y="0"/>
                      </a:cubicBezTo>
                      <a:cubicBezTo>
                        <a:pt x="278433" y="0"/>
                        <a:pt x="278907" y="0"/>
                        <a:pt x="279382" y="0"/>
                      </a:cubicBezTo>
                      <a:cubicBezTo>
                        <a:pt x="385487" y="0"/>
                        <a:pt x="405417" y="75615"/>
                        <a:pt x="402570" y="104895"/>
                      </a:cubicBezTo>
                      <a:cubicBezTo>
                        <a:pt x="400387" y="128395"/>
                        <a:pt x="394693" y="159001"/>
                        <a:pt x="394693" y="159001"/>
                      </a:cubicBezTo>
                      <a:cubicBezTo>
                        <a:pt x="394693" y="159001"/>
                        <a:pt x="405892" y="164118"/>
                        <a:pt x="405892" y="184774"/>
                      </a:cubicBezTo>
                      <a:cubicBezTo>
                        <a:pt x="402001" y="236511"/>
                        <a:pt x="381311" y="214149"/>
                        <a:pt x="377040" y="236890"/>
                      </a:cubicBezTo>
                      <a:cubicBezTo>
                        <a:pt x="370017" y="274603"/>
                        <a:pt x="336610" y="301893"/>
                        <a:pt x="315731" y="311274"/>
                      </a:cubicBezTo>
                      <a:cubicBezTo>
                        <a:pt x="303583" y="316770"/>
                        <a:pt x="291055" y="319518"/>
                        <a:pt x="277958" y="319707"/>
                      </a:cubicBezTo>
                      <a:lnTo>
                        <a:pt x="277958" y="319802"/>
                      </a:lnTo>
                      <a:cubicBezTo>
                        <a:pt x="277863" y="319802"/>
                        <a:pt x="277863" y="319802"/>
                        <a:pt x="277863" y="319802"/>
                      </a:cubicBezTo>
                      <a:cubicBezTo>
                        <a:pt x="277769" y="319802"/>
                        <a:pt x="277769" y="319802"/>
                        <a:pt x="277674" y="319802"/>
                      </a:cubicBezTo>
                      <a:lnTo>
                        <a:pt x="277674" y="319707"/>
                      </a:lnTo>
                      <a:cubicBezTo>
                        <a:pt x="264577" y="319518"/>
                        <a:pt x="252049" y="316770"/>
                        <a:pt x="239901" y="311274"/>
                      </a:cubicBezTo>
                      <a:cubicBezTo>
                        <a:pt x="219022" y="301893"/>
                        <a:pt x="185615" y="274603"/>
                        <a:pt x="178592" y="236890"/>
                      </a:cubicBezTo>
                      <a:cubicBezTo>
                        <a:pt x="174321" y="214149"/>
                        <a:pt x="153631" y="236511"/>
                        <a:pt x="149740" y="184774"/>
                      </a:cubicBezTo>
                      <a:cubicBezTo>
                        <a:pt x="149740" y="164118"/>
                        <a:pt x="161034" y="159001"/>
                        <a:pt x="161034" y="159001"/>
                      </a:cubicBezTo>
                      <a:cubicBezTo>
                        <a:pt x="161034" y="159001"/>
                        <a:pt x="155245" y="128395"/>
                        <a:pt x="153062" y="104895"/>
                      </a:cubicBezTo>
                      <a:cubicBezTo>
                        <a:pt x="150215" y="75615"/>
                        <a:pt x="170145" y="0"/>
                        <a:pt x="27625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</p:grpSp>
          <p:grpSp>
            <p:nvGrpSpPr>
              <p:cNvPr id="573" name="组合 572">
                <a:extLst>
                  <a:ext uri="{FF2B5EF4-FFF2-40B4-BE49-F238E27FC236}">
                    <a16:creationId xmlns:a16="http://schemas.microsoft.com/office/drawing/2014/main" xmlns="" id="{649D452A-4E94-48B1-A629-1F9DD853B86D}"/>
                  </a:ext>
                </a:extLst>
              </p:cNvPr>
              <p:cNvGrpSpPr/>
              <p:nvPr/>
            </p:nvGrpSpPr>
            <p:grpSpPr>
              <a:xfrm>
                <a:off x="7831052" y="3636868"/>
                <a:ext cx="1707802" cy="309471"/>
                <a:chOff x="4831017" y="3636868"/>
                <a:chExt cx="1208170" cy="309471"/>
              </a:xfrm>
            </p:grpSpPr>
            <p:sp>
              <p:nvSpPr>
                <p:cNvPr id="574" name="圆角矩形 13">
                  <a:extLst>
                    <a:ext uri="{FF2B5EF4-FFF2-40B4-BE49-F238E27FC236}">
                      <a16:creationId xmlns:a16="http://schemas.microsoft.com/office/drawing/2014/main" xmlns="" id="{6780001D-6431-4C2E-9B2C-3FB9B3C7FE78}"/>
                    </a:ext>
                  </a:extLst>
                </p:cNvPr>
                <p:cNvSpPr/>
                <p:nvPr/>
              </p:nvSpPr>
              <p:spPr>
                <a:xfrm flipV="1">
                  <a:off x="5398651" y="3636868"/>
                  <a:ext cx="596523" cy="4571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75" name="圆角矩形 13">
                  <a:extLst>
                    <a:ext uri="{FF2B5EF4-FFF2-40B4-BE49-F238E27FC236}">
                      <a16:creationId xmlns:a16="http://schemas.microsoft.com/office/drawing/2014/main" xmlns="" id="{B81884B4-8E0D-414F-97F0-1F907ACA7BEF}"/>
                    </a:ext>
                  </a:extLst>
                </p:cNvPr>
                <p:cNvSpPr/>
                <p:nvPr/>
              </p:nvSpPr>
              <p:spPr>
                <a:xfrm flipV="1">
                  <a:off x="5398651" y="3718763"/>
                  <a:ext cx="418743" cy="4571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76" name="圆角矩形 13">
                  <a:extLst>
                    <a:ext uri="{FF2B5EF4-FFF2-40B4-BE49-F238E27FC236}">
                      <a16:creationId xmlns:a16="http://schemas.microsoft.com/office/drawing/2014/main" xmlns="" id="{9BE01B0D-452C-44BC-A780-5E20B995EF22}"/>
                    </a:ext>
                  </a:extLst>
                </p:cNvPr>
                <p:cNvSpPr/>
                <p:nvPr/>
              </p:nvSpPr>
              <p:spPr>
                <a:xfrm flipV="1">
                  <a:off x="5398651" y="3805806"/>
                  <a:ext cx="502087" cy="4571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77" name="圆角矩形 13">
                  <a:extLst>
                    <a:ext uri="{FF2B5EF4-FFF2-40B4-BE49-F238E27FC236}">
                      <a16:creationId xmlns:a16="http://schemas.microsoft.com/office/drawing/2014/main" xmlns="" id="{464AE177-ED07-42A6-8240-F6ABF1E9B627}"/>
                    </a:ext>
                  </a:extLst>
                </p:cNvPr>
                <p:cNvSpPr/>
                <p:nvPr/>
              </p:nvSpPr>
              <p:spPr>
                <a:xfrm flipV="1">
                  <a:off x="4831017" y="3878980"/>
                  <a:ext cx="1208170" cy="6735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</p:grpSp>
        </p:grp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xmlns="" id="{6FA0FD1C-0A3B-41B2-8BD0-567EE9D840AC}"/>
              </a:ext>
            </a:extLst>
          </p:cNvPr>
          <p:cNvGrpSpPr/>
          <p:nvPr/>
        </p:nvGrpSpPr>
        <p:grpSpPr>
          <a:xfrm>
            <a:off x="2373354" y="2871146"/>
            <a:ext cx="380194" cy="380158"/>
            <a:chOff x="4979129" y="5045363"/>
            <a:chExt cx="209362" cy="209343"/>
          </a:xfrm>
        </p:grpSpPr>
        <p:sp>
          <p:nvSpPr>
            <p:cNvPr id="14" name="矩形 13">
              <a:extLst>
                <a:ext uri="{FF2B5EF4-FFF2-40B4-BE49-F238E27FC236}">
                  <a16:creationId xmlns:a16="http://schemas.microsoft.com/office/drawing/2014/main" xmlns="" id="{EBF91A39-460A-467B-895E-3BE4B2FEE191}"/>
                </a:ext>
              </a:extLst>
            </p:cNvPr>
            <p:cNvSpPr/>
            <p:nvPr/>
          </p:nvSpPr>
          <p:spPr>
            <a:xfrm>
              <a:off x="5001989" y="5068223"/>
              <a:ext cx="164175" cy="164176"/>
            </a:xfrm>
            <a:prstGeom prst="rect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8" name="椭圆 7">
              <a:extLst>
                <a:ext uri="{FF2B5EF4-FFF2-40B4-BE49-F238E27FC236}">
                  <a16:creationId xmlns:a16="http://schemas.microsoft.com/office/drawing/2014/main" xmlns="" id="{227A2234-9F27-472B-986C-B60F12A58C59}"/>
                </a:ext>
              </a:extLst>
            </p:cNvPr>
            <p:cNvSpPr/>
            <p:nvPr/>
          </p:nvSpPr>
          <p:spPr>
            <a:xfrm flipH="1">
              <a:off x="4979129" y="5045363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4" name="椭圆 603">
              <a:extLst>
                <a:ext uri="{FF2B5EF4-FFF2-40B4-BE49-F238E27FC236}">
                  <a16:creationId xmlns:a16="http://schemas.microsoft.com/office/drawing/2014/main" xmlns="" id="{43C5F93F-48D0-4552-885C-FB28B752209F}"/>
                </a:ext>
              </a:extLst>
            </p:cNvPr>
            <p:cNvSpPr/>
            <p:nvPr/>
          </p:nvSpPr>
          <p:spPr>
            <a:xfrm flipH="1">
              <a:off x="5060950" y="5045363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5" name="椭圆 604">
              <a:extLst>
                <a:ext uri="{FF2B5EF4-FFF2-40B4-BE49-F238E27FC236}">
                  <a16:creationId xmlns:a16="http://schemas.microsoft.com/office/drawing/2014/main" xmlns="" id="{3B76688A-0EF6-4A6B-9D2B-107FB5B5469D}"/>
                </a:ext>
              </a:extLst>
            </p:cNvPr>
            <p:cNvSpPr/>
            <p:nvPr/>
          </p:nvSpPr>
          <p:spPr>
            <a:xfrm flipH="1">
              <a:off x="5142771" y="5045363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7" name="椭圆 606">
              <a:extLst>
                <a:ext uri="{FF2B5EF4-FFF2-40B4-BE49-F238E27FC236}">
                  <a16:creationId xmlns:a16="http://schemas.microsoft.com/office/drawing/2014/main" xmlns="" id="{7F2546E1-D9F2-4894-AF24-7C02DE7D34DD}"/>
                </a:ext>
              </a:extLst>
            </p:cNvPr>
            <p:cNvSpPr/>
            <p:nvPr/>
          </p:nvSpPr>
          <p:spPr>
            <a:xfrm flipH="1">
              <a:off x="4979129" y="5208986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8" name="椭圆 607">
              <a:extLst>
                <a:ext uri="{FF2B5EF4-FFF2-40B4-BE49-F238E27FC236}">
                  <a16:creationId xmlns:a16="http://schemas.microsoft.com/office/drawing/2014/main" xmlns="" id="{C829A8E7-A024-4A56-A524-82980AB4353F}"/>
                </a:ext>
              </a:extLst>
            </p:cNvPr>
            <p:cNvSpPr/>
            <p:nvPr/>
          </p:nvSpPr>
          <p:spPr>
            <a:xfrm flipH="1">
              <a:off x="5060950" y="5208986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9" name="椭圆 608">
              <a:extLst>
                <a:ext uri="{FF2B5EF4-FFF2-40B4-BE49-F238E27FC236}">
                  <a16:creationId xmlns:a16="http://schemas.microsoft.com/office/drawing/2014/main" xmlns="" id="{CEC1F2C5-6024-4E97-88B6-E76FF6AF6BCB}"/>
                </a:ext>
              </a:extLst>
            </p:cNvPr>
            <p:cNvSpPr/>
            <p:nvPr/>
          </p:nvSpPr>
          <p:spPr>
            <a:xfrm flipH="1">
              <a:off x="5142771" y="5208986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0" name="椭圆 609">
              <a:extLst>
                <a:ext uri="{FF2B5EF4-FFF2-40B4-BE49-F238E27FC236}">
                  <a16:creationId xmlns:a16="http://schemas.microsoft.com/office/drawing/2014/main" xmlns="" id="{49B5EAD6-7741-442A-8156-EDCA36C85559}"/>
                </a:ext>
              </a:extLst>
            </p:cNvPr>
            <p:cNvSpPr/>
            <p:nvPr/>
          </p:nvSpPr>
          <p:spPr>
            <a:xfrm flipH="1">
              <a:off x="4979129" y="5123645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1" name="椭圆 610">
              <a:extLst>
                <a:ext uri="{FF2B5EF4-FFF2-40B4-BE49-F238E27FC236}">
                  <a16:creationId xmlns:a16="http://schemas.microsoft.com/office/drawing/2014/main" xmlns="" id="{5A05864F-87FC-40CD-8CA5-B8C5FB49A917}"/>
                </a:ext>
              </a:extLst>
            </p:cNvPr>
            <p:cNvSpPr/>
            <p:nvPr/>
          </p:nvSpPr>
          <p:spPr>
            <a:xfrm flipH="1">
              <a:off x="5142771" y="5123645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箭头: 右 16">
            <a:extLst>
              <a:ext uri="{FF2B5EF4-FFF2-40B4-BE49-F238E27FC236}">
                <a16:creationId xmlns:a16="http://schemas.microsoft.com/office/drawing/2014/main" xmlns="" id="{C18997BC-8A46-4480-BDE2-8A42CE9D6E96}"/>
              </a:ext>
            </a:extLst>
          </p:cNvPr>
          <p:cNvSpPr/>
          <p:nvPr/>
        </p:nvSpPr>
        <p:spPr>
          <a:xfrm>
            <a:off x="4337497" y="3210631"/>
            <a:ext cx="145928" cy="155342"/>
          </a:xfrm>
          <a:prstGeom prst="righ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箭头: 右 611">
            <a:extLst>
              <a:ext uri="{FF2B5EF4-FFF2-40B4-BE49-F238E27FC236}">
                <a16:creationId xmlns:a16="http://schemas.microsoft.com/office/drawing/2014/main" xmlns="" id="{80BFC189-8365-4FF6-91BD-F51DDDDCF48C}"/>
              </a:ext>
            </a:extLst>
          </p:cNvPr>
          <p:cNvSpPr/>
          <p:nvPr/>
        </p:nvSpPr>
        <p:spPr>
          <a:xfrm>
            <a:off x="7704524" y="3210631"/>
            <a:ext cx="145928" cy="155342"/>
          </a:xfrm>
          <a:prstGeom prst="righ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3" name="文本框 612">
            <a:extLst>
              <a:ext uri="{FF2B5EF4-FFF2-40B4-BE49-F238E27FC236}">
                <a16:creationId xmlns:a16="http://schemas.microsoft.com/office/drawing/2014/main" xmlns="" id="{8AD2200D-CA44-4767-84EF-C1856654B4FA}"/>
              </a:ext>
            </a:extLst>
          </p:cNvPr>
          <p:cNvSpPr txBox="1"/>
          <p:nvPr/>
        </p:nvSpPr>
        <p:spPr>
          <a:xfrm>
            <a:off x="5032681" y="4667862"/>
            <a:ext cx="2413387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点击</a:t>
            </a:r>
            <a:r>
              <a:rPr lang="en-US" altLang="zh-CN" sz="1000" dirty="0"/>
              <a:t>iSlide【</a:t>
            </a:r>
            <a:r>
              <a:rPr lang="zh-CN" altLang="en-US" sz="1000" dirty="0"/>
              <a:t>图标库</a:t>
            </a:r>
            <a:r>
              <a:rPr lang="en-US" altLang="zh-CN" sz="1000" dirty="0"/>
              <a:t>】</a:t>
            </a:r>
            <a:r>
              <a:rPr lang="zh-CN" altLang="en-US" sz="1000" dirty="0"/>
              <a:t>中的图标替换</a:t>
            </a:r>
            <a:endParaRPr lang="en-US" altLang="zh-CN" sz="1000" dirty="0"/>
          </a:p>
          <a:p>
            <a:r>
              <a:rPr lang="en-US" altLang="zh-CN" sz="1000" dirty="0"/>
              <a:t>Click the target icon in iSlide “Icon Library” to replace it.</a:t>
            </a:r>
            <a:endParaRPr lang="zh-CN" altLang="en-US" sz="1000" dirty="0"/>
          </a:p>
        </p:txBody>
      </p:sp>
      <p:sp>
        <p:nvSpPr>
          <p:cNvPr id="614" name="椭圆 613">
            <a:extLst>
              <a:ext uri="{FF2B5EF4-FFF2-40B4-BE49-F238E27FC236}">
                <a16:creationId xmlns:a16="http://schemas.microsoft.com/office/drawing/2014/main" xmlns="" id="{0EF98DBB-FD28-4F75-8C30-91D37F4F411F}"/>
              </a:ext>
            </a:extLst>
          </p:cNvPr>
          <p:cNvSpPr/>
          <p:nvPr/>
        </p:nvSpPr>
        <p:spPr>
          <a:xfrm>
            <a:off x="4745932" y="4820817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2</a:t>
            </a:r>
            <a:endParaRPr lang="zh-CN" altLang="en-US" sz="1400" dirty="0"/>
          </a:p>
        </p:txBody>
      </p:sp>
      <p:sp>
        <p:nvSpPr>
          <p:cNvPr id="615" name="文本框 614">
            <a:extLst>
              <a:ext uri="{FF2B5EF4-FFF2-40B4-BE49-F238E27FC236}">
                <a16:creationId xmlns:a16="http://schemas.microsoft.com/office/drawing/2014/main" xmlns="" id="{EEB175D3-D48A-4111-896F-C8DF596AF06D}"/>
              </a:ext>
            </a:extLst>
          </p:cNvPr>
          <p:cNvSpPr txBox="1"/>
          <p:nvPr/>
        </p:nvSpPr>
        <p:spPr>
          <a:xfrm>
            <a:off x="8429560" y="4744806"/>
            <a:ext cx="308934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替换成功</a:t>
            </a:r>
            <a:endParaRPr lang="en-US" altLang="zh-CN" sz="1000" dirty="0"/>
          </a:p>
          <a:p>
            <a:r>
              <a:rPr lang="en-US" altLang="zh-CN" sz="1000" dirty="0"/>
              <a:t>Done</a:t>
            </a:r>
          </a:p>
        </p:txBody>
      </p:sp>
      <p:sp>
        <p:nvSpPr>
          <p:cNvPr id="616" name="椭圆 615">
            <a:extLst>
              <a:ext uri="{FF2B5EF4-FFF2-40B4-BE49-F238E27FC236}">
                <a16:creationId xmlns:a16="http://schemas.microsoft.com/office/drawing/2014/main" xmlns="" id="{B2712F4C-9095-4058-8D4F-160AE7823303}"/>
              </a:ext>
            </a:extLst>
          </p:cNvPr>
          <p:cNvSpPr/>
          <p:nvPr/>
        </p:nvSpPr>
        <p:spPr>
          <a:xfrm>
            <a:off x="8142811" y="4820817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3</a:t>
            </a:r>
            <a:endParaRPr lang="zh-CN" altLang="en-US" sz="1400" dirty="0"/>
          </a:p>
        </p:txBody>
      </p:sp>
      <p:sp>
        <p:nvSpPr>
          <p:cNvPr id="618" name="矩形 617">
            <a:extLst>
              <a:ext uri="{FF2B5EF4-FFF2-40B4-BE49-F238E27FC236}">
                <a16:creationId xmlns:a16="http://schemas.microsoft.com/office/drawing/2014/main" xmlns="" id="{4D01F01E-C352-49D4-BCC6-FBC90ECFD7D4}"/>
              </a:ext>
            </a:extLst>
          </p:cNvPr>
          <p:cNvSpPr/>
          <p:nvPr/>
        </p:nvSpPr>
        <p:spPr>
          <a:xfrm>
            <a:off x="9651125" y="128572"/>
            <a:ext cx="2540875" cy="771556"/>
          </a:xfrm>
          <a:prstGeom prst="rect">
            <a:avLst/>
          </a:prstGeom>
          <a:solidFill>
            <a:schemeClr val="tx1"/>
          </a:solidFill>
          <a:ln w="12700">
            <a:noFill/>
            <a:prstDash val="sysDash"/>
          </a:ln>
        </p:spPr>
        <p:txBody>
          <a:bodyPr wrap="square" lIns="91440" tIns="91440" rIns="91440" bIns="91440" rtlCol="0" anchor="ctr">
            <a:noAutofit/>
          </a:bodyPr>
          <a:lstStyle/>
          <a:p>
            <a:pPr>
              <a:lnSpc>
                <a:spcPct val="120000"/>
              </a:lnSpc>
            </a:pPr>
            <a:r>
              <a:rPr lang="en-US" altLang="zh-CN" sz="800" b="1" dirty="0">
                <a:solidFill>
                  <a:schemeClr val="bg1"/>
                </a:solidFill>
              </a:rPr>
              <a:t>Note:</a:t>
            </a:r>
          </a:p>
          <a:p>
            <a:pPr>
              <a:lnSpc>
                <a:spcPct val="120000"/>
              </a:lnSpc>
            </a:pPr>
            <a:r>
              <a:rPr lang="zh-CN" altLang="en-US" sz="800" dirty="0">
                <a:solidFill>
                  <a:schemeClr val="bg1"/>
                </a:solidFill>
              </a:rPr>
              <a:t>本页为主题使用说明页，使用时请删除本页内容。</a:t>
            </a:r>
            <a:endParaRPr lang="en-US" altLang="zh-CN" sz="800" dirty="0">
              <a:solidFill>
                <a:schemeClr val="bg1"/>
              </a:solidFill>
            </a:endParaRPr>
          </a:p>
          <a:p>
            <a:pPr>
              <a:lnSpc>
                <a:spcPct val="120000"/>
              </a:lnSpc>
            </a:pPr>
            <a:r>
              <a:rPr lang="en-US" altLang="zh-CN" sz="800" dirty="0">
                <a:solidFill>
                  <a:schemeClr val="bg1"/>
                </a:solidFill>
              </a:rPr>
              <a:t>This is an instruction. Please delete this slide before use the template for presentation.</a:t>
            </a:r>
            <a:endParaRPr lang="zh-CN" altLang="en-US" sz="800" dirty="0">
              <a:solidFill>
                <a:schemeClr val="bg1"/>
              </a:solidFill>
            </a:endParaRPr>
          </a:p>
        </p:txBody>
      </p:sp>
      <p:grpSp>
        <p:nvGrpSpPr>
          <p:cNvPr id="619" name="组合 618">
            <a:extLst>
              <a:ext uri="{FF2B5EF4-FFF2-40B4-BE49-F238E27FC236}">
                <a16:creationId xmlns:a16="http://schemas.microsoft.com/office/drawing/2014/main" xmlns="" id="{90DB983C-4F86-4676-B2C2-10649C11F628}"/>
              </a:ext>
            </a:extLst>
          </p:cNvPr>
          <p:cNvGrpSpPr/>
          <p:nvPr/>
        </p:nvGrpSpPr>
        <p:grpSpPr>
          <a:xfrm>
            <a:off x="4838699" y="2321739"/>
            <a:ext cx="2521499" cy="393791"/>
            <a:chOff x="4807641" y="2321739"/>
            <a:chExt cx="2552558" cy="393791"/>
          </a:xfrm>
        </p:grpSpPr>
        <p:sp>
          <p:nvSpPr>
            <p:cNvPr id="620" name="矩形 619">
              <a:extLst>
                <a:ext uri="{FF2B5EF4-FFF2-40B4-BE49-F238E27FC236}">
                  <a16:creationId xmlns:a16="http://schemas.microsoft.com/office/drawing/2014/main" xmlns="" id="{ADA48A54-EA9C-439F-B377-6257AF619BA5}"/>
                </a:ext>
              </a:extLst>
            </p:cNvPr>
            <p:cNvSpPr/>
            <p:nvPr/>
          </p:nvSpPr>
          <p:spPr>
            <a:xfrm>
              <a:off x="4809084" y="2321739"/>
              <a:ext cx="1666655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621" name="矩形 620">
              <a:extLst>
                <a:ext uri="{FF2B5EF4-FFF2-40B4-BE49-F238E27FC236}">
                  <a16:creationId xmlns:a16="http://schemas.microsoft.com/office/drawing/2014/main" xmlns="" id="{49F09561-484E-43EA-9F8B-7A8B6E2E87B1}"/>
                </a:ext>
              </a:extLst>
            </p:cNvPr>
            <p:cNvSpPr/>
            <p:nvPr/>
          </p:nvSpPr>
          <p:spPr>
            <a:xfrm>
              <a:off x="4807641" y="2550423"/>
              <a:ext cx="750394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622" name="矩形 621">
              <a:extLst>
                <a:ext uri="{FF2B5EF4-FFF2-40B4-BE49-F238E27FC236}">
                  <a16:creationId xmlns:a16="http://schemas.microsoft.com/office/drawing/2014/main" xmlns="" id="{6D8A46BB-FA8A-46B8-AD01-FA9B85501F3E}"/>
                </a:ext>
              </a:extLst>
            </p:cNvPr>
            <p:cNvSpPr/>
            <p:nvPr/>
          </p:nvSpPr>
          <p:spPr>
            <a:xfrm>
              <a:off x="6643166" y="2323967"/>
              <a:ext cx="717032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623" name="矩形 622">
              <a:extLst>
                <a:ext uri="{FF2B5EF4-FFF2-40B4-BE49-F238E27FC236}">
                  <a16:creationId xmlns:a16="http://schemas.microsoft.com/office/drawing/2014/main" xmlns="" id="{A3C4E4BF-B370-4619-B624-1A71E0831E9C}"/>
                </a:ext>
              </a:extLst>
            </p:cNvPr>
            <p:cNvSpPr/>
            <p:nvPr/>
          </p:nvSpPr>
          <p:spPr>
            <a:xfrm>
              <a:off x="5725404" y="2550423"/>
              <a:ext cx="750394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624" name="矩形 623">
              <a:extLst>
                <a:ext uri="{FF2B5EF4-FFF2-40B4-BE49-F238E27FC236}">
                  <a16:creationId xmlns:a16="http://schemas.microsoft.com/office/drawing/2014/main" xmlns="" id="{FAB3FECF-1FE5-4D97-BB54-79C9EC430CB4}"/>
                </a:ext>
              </a:extLst>
            </p:cNvPr>
            <p:cNvSpPr/>
            <p:nvPr/>
          </p:nvSpPr>
          <p:spPr>
            <a:xfrm>
              <a:off x="6643167" y="2550423"/>
              <a:ext cx="717032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562601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idx="4294967295"/>
          </p:nvPr>
        </p:nvSpPr>
        <p:spPr>
          <a:xfrm>
            <a:off x="695323" y="4046"/>
            <a:ext cx="10825164" cy="1013353"/>
          </a:xfrm>
        </p:spPr>
        <p:txBody>
          <a:bodyPr vert="horz" lIns="91440" tIns="45720" rIns="91440" bIns="45720" rtlCol="0" anchor="b">
            <a:normAutofit/>
          </a:bodyPr>
          <a:lstStyle/>
          <a:p>
            <a:pPr defTabSz="914332"/>
            <a:r>
              <a:rPr lang="zh-CN" altLang="en-US" sz="2800" b="1" dirty="0"/>
              <a:t>填充图示中的图片  </a:t>
            </a:r>
            <a:r>
              <a:rPr lang="en-US" altLang="zh-CN" sz="2800" b="1" dirty="0"/>
              <a:t>Picture Fill</a:t>
            </a:r>
            <a:endParaRPr lang="zh-CN" altLang="en-US" sz="2800" b="1" dirty="0"/>
          </a:p>
        </p:txBody>
      </p:sp>
      <p:sp>
        <p:nvSpPr>
          <p:cNvPr id="351" name="文本框 350"/>
          <p:cNvSpPr txBox="1"/>
          <p:nvPr/>
        </p:nvSpPr>
        <p:spPr>
          <a:xfrm>
            <a:off x="959849" y="4744806"/>
            <a:ext cx="308934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选中图示中的占位形状</a:t>
            </a:r>
            <a:endParaRPr lang="en-US" altLang="zh-CN" sz="1000" dirty="0"/>
          </a:p>
          <a:p>
            <a:r>
              <a:rPr lang="en-US" altLang="zh-CN" sz="1000" dirty="0"/>
              <a:t>Select the shape that</a:t>
            </a:r>
            <a:r>
              <a:rPr lang="zh-CN" altLang="en-US" sz="1000" dirty="0"/>
              <a:t> </a:t>
            </a:r>
            <a:r>
              <a:rPr lang="en-US" altLang="zh-CN" sz="1000" dirty="0"/>
              <a:t>need</a:t>
            </a:r>
            <a:r>
              <a:rPr lang="zh-CN" altLang="en-US" sz="1000" dirty="0"/>
              <a:t> </a:t>
            </a:r>
            <a:r>
              <a:rPr lang="en-US" altLang="zh-CN" sz="1000" dirty="0"/>
              <a:t>to</a:t>
            </a:r>
            <a:r>
              <a:rPr lang="zh-CN" altLang="en-US" sz="1000" dirty="0"/>
              <a:t> </a:t>
            </a:r>
            <a:r>
              <a:rPr lang="en-US" altLang="zh-CN" sz="1000" dirty="0"/>
              <a:t>be</a:t>
            </a:r>
            <a:r>
              <a:rPr lang="zh-CN" altLang="en-US" sz="1000" dirty="0"/>
              <a:t> </a:t>
            </a:r>
            <a:r>
              <a:rPr lang="en-US" altLang="zh-CN" sz="1000" dirty="0"/>
              <a:t>filled</a:t>
            </a:r>
            <a:r>
              <a:rPr lang="zh-CN" altLang="en-US" sz="1000" dirty="0"/>
              <a:t> </a:t>
            </a:r>
            <a:r>
              <a:rPr lang="en-US" altLang="zh-CN" sz="1000" dirty="0"/>
              <a:t>with</a:t>
            </a:r>
            <a:r>
              <a:rPr lang="zh-CN" altLang="en-US" sz="1000" dirty="0"/>
              <a:t> </a:t>
            </a:r>
            <a:r>
              <a:rPr lang="en-US" altLang="zh-CN" sz="1000" dirty="0"/>
              <a:t>picture</a:t>
            </a:r>
            <a:endParaRPr lang="zh-CN" altLang="en-US" sz="1000" dirty="0"/>
          </a:p>
        </p:txBody>
      </p:sp>
      <p:sp>
        <p:nvSpPr>
          <p:cNvPr id="350" name="椭圆 349"/>
          <p:cNvSpPr/>
          <p:nvPr/>
        </p:nvSpPr>
        <p:spPr>
          <a:xfrm>
            <a:off x="673100" y="4820817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1</a:t>
            </a:r>
            <a:endParaRPr lang="zh-CN" altLang="en-US" sz="1400" dirty="0"/>
          </a:p>
        </p:txBody>
      </p:sp>
      <p:sp>
        <p:nvSpPr>
          <p:cNvPr id="530" name="矩形 529">
            <a:extLst>
              <a:ext uri="{FF2B5EF4-FFF2-40B4-BE49-F238E27FC236}">
                <a16:creationId xmlns:a16="http://schemas.microsoft.com/office/drawing/2014/main" xmlns="" id="{D544CC29-B618-4FEC-9019-507758A2C346}"/>
              </a:ext>
            </a:extLst>
          </p:cNvPr>
          <p:cNvSpPr/>
          <p:nvPr/>
        </p:nvSpPr>
        <p:spPr>
          <a:xfrm>
            <a:off x="4745932" y="2018794"/>
            <a:ext cx="2700136" cy="2783090"/>
          </a:xfrm>
          <a:prstGeom prst="rect">
            <a:avLst/>
          </a:prstGeom>
          <a:solidFill>
            <a:schemeClr val="bg1"/>
          </a:solidFill>
          <a:ln w="12700" cap="flat" cmpd="sng" algn="ctr">
            <a:gradFill flip="none" rotWithShape="1">
              <a:gsLst>
                <a:gs pos="0">
                  <a:schemeClr val="accent1">
                    <a:lumMod val="0"/>
                    <a:lumOff val="100000"/>
                    <a:alpha val="0"/>
                  </a:schemeClr>
                </a:gs>
                <a:gs pos="51000">
                  <a:srgbClr val="CC4B4A"/>
                </a:gs>
              </a:gsLst>
              <a:lin ang="16200000" scaled="1"/>
              <a:tileRect/>
            </a:gra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77">
              <a:defRPr/>
            </a:pPr>
            <a:endParaRPr lang="zh-CN" altLang="en-US" kern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31" name="矩形 530">
            <a:extLst>
              <a:ext uri="{FF2B5EF4-FFF2-40B4-BE49-F238E27FC236}">
                <a16:creationId xmlns:a16="http://schemas.microsoft.com/office/drawing/2014/main" xmlns="" id="{6981A32D-467A-4673-AE41-0197613DA6E5}"/>
              </a:ext>
            </a:extLst>
          </p:cNvPr>
          <p:cNvSpPr/>
          <p:nvPr/>
        </p:nvSpPr>
        <p:spPr>
          <a:xfrm>
            <a:off x="4745932" y="2018794"/>
            <a:ext cx="2700136" cy="202647"/>
          </a:xfrm>
          <a:prstGeom prst="rect">
            <a:avLst/>
          </a:prstGeom>
          <a:solidFill>
            <a:srgbClr val="CE4C4B"/>
          </a:solidFill>
          <a:ln w="12700" cap="flat" cmpd="sng" algn="ctr">
            <a:solidFill>
              <a:srgbClr val="CE4C4B"/>
            </a:soli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77">
              <a:defRPr/>
            </a:pPr>
            <a:r>
              <a:rPr lang="zh-CN" altLang="en-US" sz="1000" kern="0" dirty="0">
                <a:solidFill>
                  <a:srgbClr val="FFFFFF"/>
                </a:solidFill>
                <a:latin typeface="Arial"/>
                <a:ea typeface="微软雅黑"/>
              </a:rPr>
              <a:t>图片库 </a:t>
            </a:r>
            <a:r>
              <a:rPr lang="en-US" altLang="zh-CN" sz="1000" kern="0" dirty="0">
                <a:solidFill>
                  <a:srgbClr val="FFFFFF"/>
                </a:solidFill>
                <a:latin typeface="Arial"/>
                <a:ea typeface="微软雅黑"/>
              </a:rPr>
              <a:t>/ Picture Library</a:t>
            </a:r>
            <a:endParaRPr lang="zh-CN" altLang="en-US" sz="1000" kern="0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33" name="乘号 532">
            <a:extLst>
              <a:ext uri="{FF2B5EF4-FFF2-40B4-BE49-F238E27FC236}">
                <a16:creationId xmlns:a16="http://schemas.microsoft.com/office/drawing/2014/main" xmlns="" id="{2DAEDA58-EF2A-40FF-A29F-F6B53347C5CF}"/>
              </a:ext>
            </a:extLst>
          </p:cNvPr>
          <p:cNvSpPr/>
          <p:nvPr/>
        </p:nvSpPr>
        <p:spPr>
          <a:xfrm>
            <a:off x="7275789" y="2051656"/>
            <a:ext cx="136922" cy="136922"/>
          </a:xfrm>
          <a:prstGeom prst="mathMultiply">
            <a:avLst>
              <a:gd name="adj1" fmla="val 13304"/>
            </a:avLst>
          </a:prstGeom>
          <a:solidFill>
            <a:srgbClr val="CE4C4B">
              <a:lumMod val="60000"/>
              <a:lumOff val="4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77">
              <a:defRPr/>
            </a:pPr>
            <a:endParaRPr lang="zh-CN" altLang="en-US" kern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34" name="push-pin-pointing-down_8930">
            <a:extLst>
              <a:ext uri="{FF2B5EF4-FFF2-40B4-BE49-F238E27FC236}">
                <a16:creationId xmlns:a16="http://schemas.microsoft.com/office/drawing/2014/main" xmlns="" id="{613F05E8-ABBF-4CDF-9AF2-BC93E58A0FF2}"/>
              </a:ext>
            </a:extLst>
          </p:cNvPr>
          <p:cNvSpPr>
            <a:spLocks noChangeAspect="1"/>
          </p:cNvSpPr>
          <p:nvPr/>
        </p:nvSpPr>
        <p:spPr bwMode="auto">
          <a:xfrm>
            <a:off x="7071719" y="2066769"/>
            <a:ext cx="105878" cy="105381"/>
          </a:xfrm>
          <a:prstGeom prst="ellipse">
            <a:avLst/>
          </a:prstGeom>
          <a:noFill/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77">
              <a:defRPr/>
            </a:pPr>
            <a:r>
              <a:rPr lang="en-US" altLang="zh-CN" sz="1400" b="1" dirty="0">
                <a:solidFill>
                  <a:srgbClr val="CE4C4B">
                    <a:lumMod val="20000"/>
                    <a:lumOff val="80000"/>
                  </a:srgbClr>
                </a:solidFill>
                <a:latin typeface="Arial"/>
                <a:ea typeface="微软雅黑"/>
              </a:rPr>
              <a:t>?</a:t>
            </a:r>
            <a:endParaRPr lang="zh-CN" altLang="en-US" sz="1400" b="1" dirty="0">
              <a:solidFill>
                <a:srgbClr val="CE4C4B">
                  <a:lumMod val="20000"/>
                  <a:lumOff val="80000"/>
                </a:srgbClr>
              </a:solidFill>
              <a:latin typeface="Arial"/>
              <a:ea typeface="微软雅黑"/>
            </a:endParaRPr>
          </a:p>
        </p:txBody>
      </p:sp>
      <p:cxnSp>
        <p:nvCxnSpPr>
          <p:cNvPr id="535" name="直接连接符 534">
            <a:extLst>
              <a:ext uri="{FF2B5EF4-FFF2-40B4-BE49-F238E27FC236}">
                <a16:creationId xmlns:a16="http://schemas.microsoft.com/office/drawing/2014/main" xmlns="" id="{B965E895-3A05-439E-920E-0D00464467EB}"/>
              </a:ext>
            </a:extLst>
          </p:cNvPr>
          <p:cNvCxnSpPr>
            <a:cxnSpLocks/>
          </p:cNvCxnSpPr>
          <p:nvPr/>
        </p:nvCxnSpPr>
        <p:spPr>
          <a:xfrm>
            <a:off x="7231993" y="2072052"/>
            <a:ext cx="0" cy="100097"/>
          </a:xfrm>
          <a:prstGeom prst="line">
            <a:avLst/>
          </a:prstGeom>
          <a:noFill/>
          <a:ln w="6350" cap="flat" cmpd="sng" algn="ctr">
            <a:solidFill>
              <a:srgbClr val="CE4C4B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F11E68A0-3699-439D-A2B5-0F56A0C033AF}"/>
              </a:ext>
            </a:extLst>
          </p:cNvPr>
          <p:cNvGrpSpPr/>
          <p:nvPr/>
        </p:nvGrpSpPr>
        <p:grpSpPr>
          <a:xfrm>
            <a:off x="4838699" y="2321739"/>
            <a:ext cx="2521499" cy="393791"/>
            <a:chOff x="4807641" y="2321739"/>
            <a:chExt cx="2552558" cy="393791"/>
          </a:xfrm>
        </p:grpSpPr>
        <p:sp>
          <p:nvSpPr>
            <p:cNvPr id="532" name="矩形 531">
              <a:extLst>
                <a:ext uri="{FF2B5EF4-FFF2-40B4-BE49-F238E27FC236}">
                  <a16:creationId xmlns:a16="http://schemas.microsoft.com/office/drawing/2014/main" xmlns="" id="{B3571D0C-C65B-468E-B369-37EBD78D7853}"/>
                </a:ext>
              </a:extLst>
            </p:cNvPr>
            <p:cNvSpPr/>
            <p:nvPr/>
          </p:nvSpPr>
          <p:spPr>
            <a:xfrm>
              <a:off x="4809084" y="2321739"/>
              <a:ext cx="1666655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536" name="矩形 535">
              <a:extLst>
                <a:ext uri="{FF2B5EF4-FFF2-40B4-BE49-F238E27FC236}">
                  <a16:creationId xmlns:a16="http://schemas.microsoft.com/office/drawing/2014/main" xmlns="" id="{34C6448E-F878-4415-95EB-A4E7C002AA70}"/>
                </a:ext>
              </a:extLst>
            </p:cNvPr>
            <p:cNvSpPr/>
            <p:nvPr/>
          </p:nvSpPr>
          <p:spPr>
            <a:xfrm>
              <a:off x="4807641" y="2550423"/>
              <a:ext cx="750394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537" name="矩形 536">
              <a:extLst>
                <a:ext uri="{FF2B5EF4-FFF2-40B4-BE49-F238E27FC236}">
                  <a16:creationId xmlns:a16="http://schemas.microsoft.com/office/drawing/2014/main" xmlns="" id="{954E08D0-3B42-4331-8B25-B5CD95D0EF30}"/>
                </a:ext>
              </a:extLst>
            </p:cNvPr>
            <p:cNvSpPr/>
            <p:nvPr/>
          </p:nvSpPr>
          <p:spPr>
            <a:xfrm>
              <a:off x="6643166" y="2323967"/>
              <a:ext cx="717032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538" name="矩形 537">
              <a:extLst>
                <a:ext uri="{FF2B5EF4-FFF2-40B4-BE49-F238E27FC236}">
                  <a16:creationId xmlns:a16="http://schemas.microsoft.com/office/drawing/2014/main" xmlns="" id="{0AB04C5E-5920-4F66-B57B-BDF87B47DF29}"/>
                </a:ext>
              </a:extLst>
            </p:cNvPr>
            <p:cNvSpPr/>
            <p:nvPr/>
          </p:nvSpPr>
          <p:spPr>
            <a:xfrm>
              <a:off x="5725404" y="2550423"/>
              <a:ext cx="750394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539" name="矩形 538">
              <a:extLst>
                <a:ext uri="{FF2B5EF4-FFF2-40B4-BE49-F238E27FC236}">
                  <a16:creationId xmlns:a16="http://schemas.microsoft.com/office/drawing/2014/main" xmlns="" id="{C20F0B39-78DD-4F4D-98AE-AF0E2488ED5C}"/>
                </a:ext>
              </a:extLst>
            </p:cNvPr>
            <p:cNvSpPr/>
            <p:nvPr/>
          </p:nvSpPr>
          <p:spPr>
            <a:xfrm>
              <a:off x="6643167" y="2550423"/>
              <a:ext cx="717032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</p:grpSp>
      <p:sp>
        <p:nvSpPr>
          <p:cNvPr id="17" name="箭头: 右 16">
            <a:extLst>
              <a:ext uri="{FF2B5EF4-FFF2-40B4-BE49-F238E27FC236}">
                <a16:creationId xmlns:a16="http://schemas.microsoft.com/office/drawing/2014/main" xmlns="" id="{C18997BC-8A46-4480-BDE2-8A42CE9D6E96}"/>
              </a:ext>
            </a:extLst>
          </p:cNvPr>
          <p:cNvSpPr/>
          <p:nvPr/>
        </p:nvSpPr>
        <p:spPr>
          <a:xfrm>
            <a:off x="4337497" y="3210631"/>
            <a:ext cx="145928" cy="155342"/>
          </a:xfrm>
          <a:prstGeom prst="righ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箭头: 右 611">
            <a:extLst>
              <a:ext uri="{FF2B5EF4-FFF2-40B4-BE49-F238E27FC236}">
                <a16:creationId xmlns:a16="http://schemas.microsoft.com/office/drawing/2014/main" xmlns="" id="{80BFC189-8365-4FF6-91BD-F51DDDDCF48C}"/>
              </a:ext>
            </a:extLst>
          </p:cNvPr>
          <p:cNvSpPr/>
          <p:nvPr/>
        </p:nvSpPr>
        <p:spPr>
          <a:xfrm>
            <a:off x="7704524" y="3210631"/>
            <a:ext cx="145928" cy="155342"/>
          </a:xfrm>
          <a:prstGeom prst="righ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3" name="文本框 612">
            <a:extLst>
              <a:ext uri="{FF2B5EF4-FFF2-40B4-BE49-F238E27FC236}">
                <a16:creationId xmlns:a16="http://schemas.microsoft.com/office/drawing/2014/main" xmlns="" id="{8AD2200D-CA44-4767-84EF-C1856654B4FA}"/>
              </a:ext>
            </a:extLst>
          </p:cNvPr>
          <p:cNvSpPr txBox="1"/>
          <p:nvPr/>
        </p:nvSpPr>
        <p:spPr>
          <a:xfrm>
            <a:off x="5032681" y="4667862"/>
            <a:ext cx="2413387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点击</a:t>
            </a:r>
            <a:r>
              <a:rPr lang="en-US" altLang="zh-CN" sz="1000" dirty="0"/>
              <a:t>iSlide 【</a:t>
            </a:r>
            <a:r>
              <a:rPr lang="zh-CN" altLang="en-US" sz="1000" dirty="0"/>
              <a:t>图片库</a:t>
            </a:r>
            <a:r>
              <a:rPr lang="en-US" altLang="zh-CN" sz="1000" dirty="0"/>
              <a:t>】</a:t>
            </a:r>
            <a:r>
              <a:rPr lang="zh-CN" altLang="en-US" sz="1000" dirty="0"/>
              <a:t>中的图片替换</a:t>
            </a:r>
            <a:endParaRPr lang="en-US" altLang="zh-CN" sz="1000" dirty="0"/>
          </a:p>
          <a:p>
            <a:r>
              <a:rPr lang="en-US" altLang="zh-CN" sz="1000" dirty="0"/>
              <a:t>Click the target picture in iSlide “Picture Library” to insert it into the shape.</a:t>
            </a:r>
            <a:endParaRPr lang="zh-CN" altLang="en-US" sz="1000" dirty="0"/>
          </a:p>
        </p:txBody>
      </p:sp>
      <p:sp>
        <p:nvSpPr>
          <p:cNvPr id="614" name="椭圆 613">
            <a:extLst>
              <a:ext uri="{FF2B5EF4-FFF2-40B4-BE49-F238E27FC236}">
                <a16:creationId xmlns:a16="http://schemas.microsoft.com/office/drawing/2014/main" xmlns="" id="{0EF98DBB-FD28-4F75-8C30-91D37F4F411F}"/>
              </a:ext>
            </a:extLst>
          </p:cNvPr>
          <p:cNvSpPr/>
          <p:nvPr/>
        </p:nvSpPr>
        <p:spPr>
          <a:xfrm>
            <a:off x="4745932" y="4820817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2</a:t>
            </a:r>
            <a:endParaRPr lang="zh-CN" altLang="en-US" sz="1400" dirty="0"/>
          </a:p>
        </p:txBody>
      </p:sp>
      <p:sp>
        <p:nvSpPr>
          <p:cNvPr id="615" name="文本框 614">
            <a:extLst>
              <a:ext uri="{FF2B5EF4-FFF2-40B4-BE49-F238E27FC236}">
                <a16:creationId xmlns:a16="http://schemas.microsoft.com/office/drawing/2014/main" xmlns="" id="{EEB175D3-D48A-4111-896F-C8DF596AF06D}"/>
              </a:ext>
            </a:extLst>
          </p:cNvPr>
          <p:cNvSpPr txBox="1"/>
          <p:nvPr/>
        </p:nvSpPr>
        <p:spPr>
          <a:xfrm>
            <a:off x="8429560" y="4667862"/>
            <a:ext cx="30893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自动填充，图片保持比例不变</a:t>
            </a:r>
            <a:endParaRPr lang="en-US" altLang="zh-CN" sz="1000" dirty="0"/>
          </a:p>
          <a:p>
            <a:r>
              <a:rPr lang="en-US" altLang="zh-CN" sz="1000" dirty="0"/>
              <a:t>The picture will be filled in the shape automatically while keeping height-to-width ratio the same.</a:t>
            </a:r>
            <a:endParaRPr lang="zh-CN" altLang="en-US" sz="1000" dirty="0"/>
          </a:p>
        </p:txBody>
      </p:sp>
      <p:sp>
        <p:nvSpPr>
          <p:cNvPr id="616" name="椭圆 615">
            <a:extLst>
              <a:ext uri="{FF2B5EF4-FFF2-40B4-BE49-F238E27FC236}">
                <a16:creationId xmlns:a16="http://schemas.microsoft.com/office/drawing/2014/main" xmlns="" id="{B2712F4C-9095-4058-8D4F-160AE7823303}"/>
              </a:ext>
            </a:extLst>
          </p:cNvPr>
          <p:cNvSpPr/>
          <p:nvPr/>
        </p:nvSpPr>
        <p:spPr>
          <a:xfrm>
            <a:off x="8142811" y="4820817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3</a:t>
            </a:r>
            <a:endParaRPr lang="zh-CN" altLang="en-US" sz="1400" dirty="0"/>
          </a:p>
        </p:txBody>
      </p:sp>
      <p:sp>
        <p:nvSpPr>
          <p:cNvPr id="618" name="矩形 617">
            <a:extLst>
              <a:ext uri="{FF2B5EF4-FFF2-40B4-BE49-F238E27FC236}">
                <a16:creationId xmlns:a16="http://schemas.microsoft.com/office/drawing/2014/main" xmlns="" id="{4D01F01E-C352-49D4-BCC6-FBC90ECFD7D4}"/>
              </a:ext>
            </a:extLst>
          </p:cNvPr>
          <p:cNvSpPr/>
          <p:nvPr/>
        </p:nvSpPr>
        <p:spPr>
          <a:xfrm>
            <a:off x="9651125" y="128572"/>
            <a:ext cx="2540875" cy="771556"/>
          </a:xfrm>
          <a:prstGeom prst="rect">
            <a:avLst/>
          </a:prstGeom>
          <a:solidFill>
            <a:schemeClr val="tx1"/>
          </a:solidFill>
          <a:ln w="12700">
            <a:noFill/>
            <a:prstDash val="sysDash"/>
          </a:ln>
        </p:spPr>
        <p:txBody>
          <a:bodyPr wrap="square" lIns="91440" tIns="91440" rIns="91440" bIns="91440" rtlCol="0" anchor="ctr">
            <a:noAutofit/>
          </a:bodyPr>
          <a:lstStyle/>
          <a:p>
            <a:pPr>
              <a:lnSpc>
                <a:spcPct val="120000"/>
              </a:lnSpc>
            </a:pPr>
            <a:r>
              <a:rPr lang="en-US" altLang="zh-CN" sz="800" b="1" dirty="0">
                <a:solidFill>
                  <a:schemeClr val="bg1"/>
                </a:solidFill>
              </a:rPr>
              <a:t>Note:</a:t>
            </a:r>
          </a:p>
          <a:p>
            <a:pPr>
              <a:lnSpc>
                <a:spcPct val="120000"/>
              </a:lnSpc>
            </a:pPr>
            <a:r>
              <a:rPr lang="zh-CN" altLang="en-US" sz="800" dirty="0">
                <a:solidFill>
                  <a:schemeClr val="bg1"/>
                </a:solidFill>
              </a:rPr>
              <a:t>本页为主题使用说明页，使用时请删除本页内容。</a:t>
            </a:r>
            <a:endParaRPr lang="en-US" altLang="zh-CN" sz="800" dirty="0">
              <a:solidFill>
                <a:schemeClr val="bg1"/>
              </a:solidFill>
            </a:endParaRPr>
          </a:p>
          <a:p>
            <a:pPr>
              <a:lnSpc>
                <a:spcPct val="120000"/>
              </a:lnSpc>
            </a:pPr>
            <a:r>
              <a:rPr lang="en-US" altLang="zh-CN" sz="800" dirty="0">
                <a:solidFill>
                  <a:schemeClr val="bg1"/>
                </a:solidFill>
              </a:rPr>
              <a:t>This is an instruction. Please delete this slide before use the template for presentation.</a:t>
            </a:r>
            <a:endParaRPr lang="zh-CN" altLang="en-US" sz="800" dirty="0">
              <a:solidFill>
                <a:schemeClr val="bg1"/>
              </a:solidFill>
            </a:endParaRPr>
          </a:p>
        </p:txBody>
      </p:sp>
      <p:grpSp>
        <p:nvGrpSpPr>
          <p:cNvPr id="202" name="Group 4">
            <a:extLst>
              <a:ext uri="{FF2B5EF4-FFF2-40B4-BE49-F238E27FC236}">
                <a16:creationId xmlns:a16="http://schemas.microsoft.com/office/drawing/2014/main" xmlns="" id="{7BAB53CA-2CE6-4B21-AEC7-0A596E6B54A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73100" y="2009760"/>
            <a:ext cx="3385944" cy="2144238"/>
            <a:chOff x="442" y="1130"/>
            <a:chExt cx="4123" cy="2611"/>
          </a:xfrm>
        </p:grpSpPr>
        <p:sp>
          <p:nvSpPr>
            <p:cNvPr id="217" name="Freeform 5">
              <a:extLst>
                <a:ext uri="{FF2B5EF4-FFF2-40B4-BE49-F238E27FC236}">
                  <a16:creationId xmlns:a16="http://schemas.microsoft.com/office/drawing/2014/main" xmlns="" id="{663AB67E-B93F-4A9B-92EE-58D0E2D2B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1141"/>
              <a:ext cx="4099" cy="258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8" name="Freeform 6">
              <a:extLst>
                <a:ext uri="{FF2B5EF4-FFF2-40B4-BE49-F238E27FC236}">
                  <a16:creationId xmlns:a16="http://schemas.microsoft.com/office/drawing/2014/main" xmlns="" id="{C64C7F5E-AB12-44B8-A2CA-2038D58AD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130"/>
              <a:ext cx="4123" cy="261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EAECE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9" name="Rectangle 7">
              <a:extLst>
                <a:ext uri="{FF2B5EF4-FFF2-40B4-BE49-F238E27FC236}">
                  <a16:creationId xmlns:a16="http://schemas.microsoft.com/office/drawing/2014/main" xmlns="" id="{220BD6B8-8427-4C26-A2B9-440CE442B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309"/>
            </a:xfrm>
            <a:prstGeom prst="rect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0" name="Rectangle 8">
              <a:extLst>
                <a:ext uri="{FF2B5EF4-FFF2-40B4-BE49-F238E27FC236}">
                  <a16:creationId xmlns:a16="http://schemas.microsoft.com/office/drawing/2014/main" xmlns="" id="{8FA2B56D-8274-4816-B514-A73396232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1" name="Rectangle 9">
              <a:extLst>
                <a:ext uri="{FF2B5EF4-FFF2-40B4-BE49-F238E27FC236}">
                  <a16:creationId xmlns:a16="http://schemas.microsoft.com/office/drawing/2014/main" xmlns="" id="{1487F237-5DF3-4A3C-8B5A-8ABDD7816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180"/>
            </a:xfrm>
            <a:prstGeom prst="rect">
              <a:avLst/>
            </a:prstGeom>
            <a:solidFill>
              <a:srgbClr val="CC4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2" name="Rectangle 10">
              <a:extLst>
                <a:ext uri="{FF2B5EF4-FFF2-40B4-BE49-F238E27FC236}">
                  <a16:creationId xmlns:a16="http://schemas.microsoft.com/office/drawing/2014/main" xmlns="" id="{2310BB76-95C6-4249-AED3-AE6203897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3" name="Rectangle 11">
              <a:extLst>
                <a:ext uri="{FF2B5EF4-FFF2-40B4-BE49-F238E27FC236}">
                  <a16:creationId xmlns:a16="http://schemas.microsoft.com/office/drawing/2014/main" xmlns="" id="{66FF99B7-8257-4C10-BB2B-14C796787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907"/>
              <a:ext cx="666" cy="502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4" name="Rectangle 12">
              <a:extLst>
                <a:ext uri="{FF2B5EF4-FFF2-40B4-BE49-F238E27FC236}">
                  <a16:creationId xmlns:a16="http://schemas.microsoft.com/office/drawing/2014/main" xmlns="" id="{FE044FBD-1A1E-43DA-ADDB-A32A1701B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2512"/>
              <a:ext cx="666" cy="502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5" name="Rectangle 13">
              <a:extLst>
                <a:ext uri="{FF2B5EF4-FFF2-40B4-BE49-F238E27FC236}">
                  <a16:creationId xmlns:a16="http://schemas.microsoft.com/office/drawing/2014/main" xmlns="" id="{59B8E2D7-56D0-4CDC-8012-FBCDEA8BD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3116"/>
              <a:ext cx="666" cy="503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6" name="Oval 14">
              <a:extLst>
                <a:ext uri="{FF2B5EF4-FFF2-40B4-BE49-F238E27FC236}">
                  <a16:creationId xmlns:a16="http://schemas.microsoft.com/office/drawing/2014/main" xmlns="" id="{194625DD-9908-4950-B5FE-F7742FCDE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" y="1268"/>
              <a:ext cx="62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7" name="Oval 15">
              <a:extLst>
                <a:ext uri="{FF2B5EF4-FFF2-40B4-BE49-F238E27FC236}">
                  <a16:creationId xmlns:a16="http://schemas.microsoft.com/office/drawing/2014/main" xmlns="" id="{6D5D9AA3-4FFA-4288-9335-5DCA5945E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" y="1268"/>
              <a:ext cx="63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8" name="Oval 16">
              <a:extLst>
                <a:ext uri="{FF2B5EF4-FFF2-40B4-BE49-F238E27FC236}">
                  <a16:creationId xmlns:a16="http://schemas.microsoft.com/office/drawing/2014/main" xmlns="" id="{E990C791-CEC5-49C1-B87F-9D5BCE7AB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" y="1268"/>
              <a:ext cx="63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9" name="Freeform 17">
              <a:extLst>
                <a:ext uri="{FF2B5EF4-FFF2-40B4-BE49-F238E27FC236}">
                  <a16:creationId xmlns:a16="http://schemas.microsoft.com/office/drawing/2014/main" xmlns="" id="{6B976D12-057F-4F8B-BE8A-C2BDD8F755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8" y="1909"/>
              <a:ext cx="3001" cy="1721"/>
            </a:xfrm>
            <a:custGeom>
              <a:avLst/>
              <a:gdLst>
                <a:gd name="T0" fmla="*/ 81 w 3119"/>
                <a:gd name="T1" fmla="*/ 1764 h 1788"/>
                <a:gd name="T2" fmla="*/ 41 w 3119"/>
                <a:gd name="T3" fmla="*/ 1747 h 1788"/>
                <a:gd name="T4" fmla="*/ 24 w 3119"/>
                <a:gd name="T5" fmla="*/ 1706 h 1788"/>
                <a:gd name="T6" fmla="*/ 24 w 3119"/>
                <a:gd name="T7" fmla="*/ 81 h 1788"/>
                <a:gd name="T8" fmla="*/ 41 w 3119"/>
                <a:gd name="T9" fmla="*/ 41 h 1788"/>
                <a:gd name="T10" fmla="*/ 81 w 3119"/>
                <a:gd name="T11" fmla="*/ 24 h 1788"/>
                <a:gd name="T12" fmla="*/ 3037 w 3119"/>
                <a:gd name="T13" fmla="*/ 24 h 1788"/>
                <a:gd name="T14" fmla="*/ 3078 w 3119"/>
                <a:gd name="T15" fmla="*/ 41 h 1788"/>
                <a:gd name="T16" fmla="*/ 3095 w 3119"/>
                <a:gd name="T17" fmla="*/ 81 h 1788"/>
                <a:gd name="T18" fmla="*/ 3095 w 3119"/>
                <a:gd name="T19" fmla="*/ 1706 h 1788"/>
                <a:gd name="T20" fmla="*/ 3078 w 3119"/>
                <a:gd name="T21" fmla="*/ 1747 h 1788"/>
                <a:gd name="T22" fmla="*/ 3037 w 3119"/>
                <a:gd name="T23" fmla="*/ 1764 h 1788"/>
                <a:gd name="T24" fmla="*/ 3037 w 3119"/>
                <a:gd name="T25" fmla="*/ 1764 h 1788"/>
                <a:gd name="T26" fmla="*/ 81 w 3119"/>
                <a:gd name="T27" fmla="*/ 1764 h 1788"/>
                <a:gd name="T28" fmla="*/ 3037 w 3119"/>
                <a:gd name="T29" fmla="*/ 0 h 1788"/>
                <a:gd name="T30" fmla="*/ 3037 w 3119"/>
                <a:gd name="T31" fmla="*/ 0 h 1788"/>
                <a:gd name="T32" fmla="*/ 81 w 3119"/>
                <a:gd name="T33" fmla="*/ 0 h 1788"/>
                <a:gd name="T34" fmla="*/ 24 w 3119"/>
                <a:gd name="T35" fmla="*/ 24 h 1788"/>
                <a:gd name="T36" fmla="*/ 0 w 3119"/>
                <a:gd name="T37" fmla="*/ 81 h 1788"/>
                <a:gd name="T38" fmla="*/ 0 w 3119"/>
                <a:gd name="T39" fmla="*/ 1706 h 1788"/>
                <a:gd name="T40" fmla="*/ 24 w 3119"/>
                <a:gd name="T41" fmla="*/ 1764 h 1788"/>
                <a:gd name="T42" fmla="*/ 81 w 3119"/>
                <a:gd name="T43" fmla="*/ 1788 h 1788"/>
                <a:gd name="T44" fmla="*/ 81 w 3119"/>
                <a:gd name="T45" fmla="*/ 1788 h 1788"/>
                <a:gd name="T46" fmla="*/ 3037 w 3119"/>
                <a:gd name="T47" fmla="*/ 1788 h 1788"/>
                <a:gd name="T48" fmla="*/ 3095 w 3119"/>
                <a:gd name="T49" fmla="*/ 1764 h 1788"/>
                <a:gd name="T50" fmla="*/ 3119 w 3119"/>
                <a:gd name="T51" fmla="*/ 1706 h 1788"/>
                <a:gd name="T52" fmla="*/ 3119 w 3119"/>
                <a:gd name="T53" fmla="*/ 81 h 1788"/>
                <a:gd name="T54" fmla="*/ 3095 w 3119"/>
                <a:gd name="T55" fmla="*/ 24 h 1788"/>
                <a:gd name="T56" fmla="*/ 3037 w 3119"/>
                <a:gd name="T57" fmla="*/ 0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19" h="1788">
                  <a:moveTo>
                    <a:pt x="81" y="1764"/>
                  </a:moveTo>
                  <a:cubicBezTo>
                    <a:pt x="65" y="1764"/>
                    <a:pt x="51" y="1757"/>
                    <a:pt x="41" y="1747"/>
                  </a:cubicBezTo>
                  <a:cubicBezTo>
                    <a:pt x="30" y="1737"/>
                    <a:pt x="24" y="1722"/>
                    <a:pt x="24" y="1706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4" y="66"/>
                    <a:pt x="30" y="51"/>
                    <a:pt x="41" y="41"/>
                  </a:cubicBezTo>
                  <a:cubicBezTo>
                    <a:pt x="51" y="30"/>
                    <a:pt x="65" y="24"/>
                    <a:pt x="81" y="24"/>
                  </a:cubicBezTo>
                  <a:cubicBezTo>
                    <a:pt x="3037" y="24"/>
                    <a:pt x="3037" y="24"/>
                    <a:pt x="3037" y="24"/>
                  </a:cubicBezTo>
                  <a:cubicBezTo>
                    <a:pt x="3053" y="24"/>
                    <a:pt x="3068" y="30"/>
                    <a:pt x="3078" y="41"/>
                  </a:cubicBezTo>
                  <a:cubicBezTo>
                    <a:pt x="3089" y="51"/>
                    <a:pt x="3095" y="66"/>
                    <a:pt x="3095" y="81"/>
                  </a:cubicBezTo>
                  <a:cubicBezTo>
                    <a:pt x="3095" y="1706"/>
                    <a:pt x="3095" y="1706"/>
                    <a:pt x="3095" y="1706"/>
                  </a:cubicBezTo>
                  <a:cubicBezTo>
                    <a:pt x="3095" y="1722"/>
                    <a:pt x="3089" y="1737"/>
                    <a:pt x="3078" y="1747"/>
                  </a:cubicBezTo>
                  <a:cubicBezTo>
                    <a:pt x="3068" y="1757"/>
                    <a:pt x="3053" y="1764"/>
                    <a:pt x="3037" y="1764"/>
                  </a:cubicBezTo>
                  <a:cubicBezTo>
                    <a:pt x="3037" y="1764"/>
                    <a:pt x="3037" y="1764"/>
                    <a:pt x="3037" y="1764"/>
                  </a:cubicBezTo>
                  <a:cubicBezTo>
                    <a:pt x="81" y="1764"/>
                    <a:pt x="81" y="1764"/>
                    <a:pt x="81" y="1764"/>
                  </a:cubicBezTo>
                  <a:moveTo>
                    <a:pt x="3037" y="0"/>
                  </a:moveTo>
                  <a:cubicBezTo>
                    <a:pt x="3037" y="0"/>
                    <a:pt x="3037" y="0"/>
                    <a:pt x="303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59" y="0"/>
                    <a:pt x="38" y="9"/>
                    <a:pt x="24" y="24"/>
                  </a:cubicBezTo>
                  <a:cubicBezTo>
                    <a:pt x="9" y="39"/>
                    <a:pt x="0" y="59"/>
                    <a:pt x="0" y="81"/>
                  </a:cubicBezTo>
                  <a:cubicBezTo>
                    <a:pt x="0" y="1706"/>
                    <a:pt x="0" y="1706"/>
                    <a:pt x="0" y="1706"/>
                  </a:cubicBezTo>
                  <a:cubicBezTo>
                    <a:pt x="0" y="1729"/>
                    <a:pt x="9" y="1749"/>
                    <a:pt x="24" y="1764"/>
                  </a:cubicBezTo>
                  <a:cubicBezTo>
                    <a:pt x="38" y="1779"/>
                    <a:pt x="59" y="1788"/>
                    <a:pt x="81" y="1788"/>
                  </a:cubicBezTo>
                  <a:cubicBezTo>
                    <a:pt x="81" y="1788"/>
                    <a:pt x="81" y="1788"/>
                    <a:pt x="81" y="1788"/>
                  </a:cubicBezTo>
                  <a:cubicBezTo>
                    <a:pt x="3037" y="1788"/>
                    <a:pt x="3037" y="1788"/>
                    <a:pt x="3037" y="1788"/>
                  </a:cubicBezTo>
                  <a:cubicBezTo>
                    <a:pt x="3060" y="1788"/>
                    <a:pt x="3080" y="1779"/>
                    <a:pt x="3095" y="1764"/>
                  </a:cubicBezTo>
                  <a:cubicBezTo>
                    <a:pt x="3110" y="1749"/>
                    <a:pt x="3119" y="1729"/>
                    <a:pt x="3119" y="1706"/>
                  </a:cubicBezTo>
                  <a:cubicBezTo>
                    <a:pt x="3119" y="81"/>
                    <a:pt x="3119" y="81"/>
                    <a:pt x="3119" y="81"/>
                  </a:cubicBezTo>
                  <a:cubicBezTo>
                    <a:pt x="3119" y="59"/>
                    <a:pt x="3110" y="39"/>
                    <a:pt x="3095" y="24"/>
                  </a:cubicBezTo>
                  <a:cubicBezTo>
                    <a:pt x="3080" y="9"/>
                    <a:pt x="3060" y="0"/>
                    <a:pt x="3037" y="0"/>
                  </a:cubicBezTo>
                </a:path>
              </a:pathLst>
            </a:custGeom>
            <a:solidFill>
              <a:srgbClr val="F6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0" name="Freeform 18">
              <a:extLst>
                <a:ext uri="{FF2B5EF4-FFF2-40B4-BE49-F238E27FC236}">
                  <a16:creationId xmlns:a16="http://schemas.microsoft.com/office/drawing/2014/main" xmlns="" id="{02B68954-1C30-4237-AFAE-42A4B3439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431"/>
              <a:ext cx="526" cy="163"/>
            </a:xfrm>
            <a:custGeom>
              <a:avLst/>
              <a:gdLst>
                <a:gd name="T0" fmla="*/ 520 w 547"/>
                <a:gd name="T1" fmla="*/ 170 h 170"/>
                <a:gd name="T2" fmla="*/ 27 w 547"/>
                <a:gd name="T3" fmla="*/ 170 h 170"/>
                <a:gd name="T4" fmla="*/ 0 w 547"/>
                <a:gd name="T5" fmla="*/ 143 h 170"/>
                <a:gd name="T6" fmla="*/ 0 w 547"/>
                <a:gd name="T7" fmla="*/ 27 h 170"/>
                <a:gd name="T8" fmla="*/ 27 w 547"/>
                <a:gd name="T9" fmla="*/ 0 h 170"/>
                <a:gd name="T10" fmla="*/ 520 w 547"/>
                <a:gd name="T11" fmla="*/ 0 h 170"/>
                <a:gd name="T12" fmla="*/ 547 w 547"/>
                <a:gd name="T13" fmla="*/ 27 h 170"/>
                <a:gd name="T14" fmla="*/ 547 w 547"/>
                <a:gd name="T15" fmla="*/ 143 h 170"/>
                <a:gd name="T16" fmla="*/ 520 w 547"/>
                <a:gd name="T17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170">
                  <a:moveTo>
                    <a:pt x="520" y="170"/>
                  </a:moveTo>
                  <a:cubicBezTo>
                    <a:pt x="27" y="170"/>
                    <a:pt x="27" y="170"/>
                    <a:pt x="27" y="170"/>
                  </a:cubicBezTo>
                  <a:cubicBezTo>
                    <a:pt x="12" y="170"/>
                    <a:pt x="0" y="158"/>
                    <a:pt x="0" y="14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520" y="0"/>
                    <a:pt x="520" y="0"/>
                    <a:pt x="520" y="0"/>
                  </a:cubicBezTo>
                  <a:cubicBezTo>
                    <a:pt x="535" y="0"/>
                    <a:pt x="547" y="12"/>
                    <a:pt x="547" y="27"/>
                  </a:cubicBezTo>
                  <a:cubicBezTo>
                    <a:pt x="547" y="143"/>
                    <a:pt x="547" y="143"/>
                    <a:pt x="547" y="143"/>
                  </a:cubicBezTo>
                  <a:cubicBezTo>
                    <a:pt x="547" y="158"/>
                    <a:pt x="535" y="170"/>
                    <a:pt x="520" y="170"/>
                  </a:cubicBezTo>
                  <a:close/>
                </a:path>
              </a:pathLst>
            </a:cu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1" name="Rectangle 19">
              <a:extLst>
                <a:ext uri="{FF2B5EF4-FFF2-40B4-BE49-F238E27FC236}">
                  <a16:creationId xmlns:a16="http://schemas.microsoft.com/office/drawing/2014/main" xmlns="" id="{9AEF6CA1-B76C-4E7D-97B1-E64E95E3F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" y="1490"/>
              <a:ext cx="254" cy="25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2" name="Freeform 20">
              <a:extLst>
                <a:ext uri="{FF2B5EF4-FFF2-40B4-BE49-F238E27FC236}">
                  <a16:creationId xmlns:a16="http://schemas.microsoft.com/office/drawing/2014/main" xmlns="" id="{FEB04C3B-E090-4F8E-9FD8-C09BE82F7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1474"/>
              <a:ext cx="242" cy="49"/>
            </a:xfrm>
            <a:custGeom>
              <a:avLst/>
              <a:gdLst>
                <a:gd name="T0" fmla="*/ 227 w 251"/>
                <a:gd name="T1" fmla="*/ 0 h 51"/>
                <a:gd name="T2" fmla="*/ 24 w 251"/>
                <a:gd name="T3" fmla="*/ 0 h 51"/>
                <a:gd name="T4" fmla="*/ 0 w 251"/>
                <a:gd name="T5" fmla="*/ 24 h 51"/>
                <a:gd name="T6" fmla="*/ 0 w 251"/>
                <a:gd name="T7" fmla="*/ 27 h 51"/>
                <a:gd name="T8" fmla="*/ 24 w 251"/>
                <a:gd name="T9" fmla="*/ 51 h 51"/>
                <a:gd name="T10" fmla="*/ 227 w 251"/>
                <a:gd name="T11" fmla="*/ 51 h 51"/>
                <a:gd name="T12" fmla="*/ 251 w 251"/>
                <a:gd name="T13" fmla="*/ 27 h 51"/>
                <a:gd name="T14" fmla="*/ 251 w 251"/>
                <a:gd name="T15" fmla="*/ 24 h 51"/>
                <a:gd name="T16" fmla="*/ 227 w 25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51">
                  <a:moveTo>
                    <a:pt x="2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7" y="51"/>
                    <a:pt x="227" y="51"/>
                    <a:pt x="227" y="51"/>
                  </a:cubicBezTo>
                  <a:cubicBezTo>
                    <a:pt x="240" y="51"/>
                    <a:pt x="251" y="41"/>
                    <a:pt x="251" y="27"/>
                  </a:cubicBezTo>
                  <a:cubicBezTo>
                    <a:pt x="251" y="24"/>
                    <a:pt x="251" y="24"/>
                    <a:pt x="251" y="24"/>
                  </a:cubicBezTo>
                  <a:cubicBezTo>
                    <a:pt x="251" y="11"/>
                    <a:pt x="240" y="0"/>
                    <a:pt x="227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3" name="Freeform 21">
              <a:extLst>
                <a:ext uri="{FF2B5EF4-FFF2-40B4-BE49-F238E27FC236}">
                  <a16:creationId xmlns:a16="http://schemas.microsoft.com/office/drawing/2014/main" xmlns="" id="{F7505594-0B5C-4570-B61E-5423971C8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1474"/>
              <a:ext cx="241" cy="49"/>
            </a:xfrm>
            <a:custGeom>
              <a:avLst/>
              <a:gdLst>
                <a:gd name="T0" fmla="*/ 226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6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6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0" y="51"/>
                    <a:pt x="24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39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39" y="0"/>
                    <a:pt x="226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4" name="Freeform 22">
              <a:extLst>
                <a:ext uri="{FF2B5EF4-FFF2-40B4-BE49-F238E27FC236}">
                  <a16:creationId xmlns:a16="http://schemas.microsoft.com/office/drawing/2014/main" xmlns="" id="{5DC06A08-16DA-4970-B1B7-EC867C010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474"/>
              <a:ext cx="241" cy="49"/>
            </a:xfrm>
            <a:custGeom>
              <a:avLst/>
              <a:gdLst>
                <a:gd name="T0" fmla="*/ 226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6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6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40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40" y="0"/>
                    <a:pt x="226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5" name="Freeform 23">
              <a:extLst>
                <a:ext uri="{FF2B5EF4-FFF2-40B4-BE49-F238E27FC236}">
                  <a16:creationId xmlns:a16="http://schemas.microsoft.com/office/drawing/2014/main" xmlns="" id="{456779F5-4CE4-414F-B037-BDEA5A315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474"/>
              <a:ext cx="241" cy="49"/>
            </a:xfrm>
            <a:custGeom>
              <a:avLst/>
              <a:gdLst>
                <a:gd name="T0" fmla="*/ 227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7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7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7" y="51"/>
                    <a:pt x="227" y="51"/>
                    <a:pt x="227" y="51"/>
                  </a:cubicBezTo>
                  <a:cubicBezTo>
                    <a:pt x="240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40" y="0"/>
                    <a:pt x="227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144" name="组合 143">
            <a:extLst>
              <a:ext uri="{FF2B5EF4-FFF2-40B4-BE49-F238E27FC236}">
                <a16:creationId xmlns:a16="http://schemas.microsoft.com/office/drawing/2014/main" xmlns="" id="{223F8D8A-0968-4229-B2FE-9B61900506EF}"/>
              </a:ext>
            </a:extLst>
          </p:cNvPr>
          <p:cNvGrpSpPr/>
          <p:nvPr/>
        </p:nvGrpSpPr>
        <p:grpSpPr>
          <a:xfrm>
            <a:off x="1657082" y="2901309"/>
            <a:ext cx="1925728" cy="945441"/>
            <a:chOff x="2500753" y="4459347"/>
            <a:chExt cx="1037259" cy="509245"/>
          </a:xfrm>
        </p:grpSpPr>
        <p:sp>
          <p:nvSpPr>
            <p:cNvPr id="145" name="圆角矩形 13">
              <a:extLst>
                <a:ext uri="{FF2B5EF4-FFF2-40B4-BE49-F238E27FC236}">
                  <a16:creationId xmlns:a16="http://schemas.microsoft.com/office/drawing/2014/main" xmlns="" id="{849436BE-537E-4068-A524-D88A61BAF430}"/>
                </a:ext>
              </a:extLst>
            </p:cNvPr>
            <p:cNvSpPr/>
            <p:nvPr/>
          </p:nvSpPr>
          <p:spPr>
            <a:xfrm>
              <a:off x="2858479" y="4607362"/>
              <a:ext cx="321807" cy="209620"/>
            </a:xfrm>
            <a:prstGeom prst="roundRect">
              <a:avLst>
                <a:gd name="adj" fmla="val 13146"/>
              </a:avLst>
            </a:prstGeom>
            <a:pattFill prst="pct5">
              <a:fgClr>
                <a:srgbClr val="E4E6EA"/>
              </a:fgClr>
              <a:bgClr>
                <a:srgbClr val="ADB5BF"/>
              </a:bgClr>
            </a:patt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lnSpcReduction="10000"/>
            </a:bodyPr>
            <a:lstStyle/>
            <a:p>
              <a:pPr algn="ctr" defTabSz="913765"/>
              <a:endParaRPr lang="zh-CN" altLang="en-US" dirty="0">
                <a:solidFill>
                  <a:srgbClr val="FFFFFF"/>
                </a:solidFill>
              </a:endParaRPr>
            </a:p>
          </p:txBody>
        </p:sp>
        <p:sp>
          <p:nvSpPr>
            <p:cNvPr id="146" name="圆角矩形 13">
              <a:extLst>
                <a:ext uri="{FF2B5EF4-FFF2-40B4-BE49-F238E27FC236}">
                  <a16:creationId xmlns:a16="http://schemas.microsoft.com/office/drawing/2014/main" xmlns="" id="{81513953-70B2-48A8-A3EE-F35E79F3EA1A}"/>
                </a:ext>
              </a:extLst>
            </p:cNvPr>
            <p:cNvSpPr/>
            <p:nvPr/>
          </p:nvSpPr>
          <p:spPr>
            <a:xfrm>
              <a:off x="2500753" y="4459347"/>
              <a:ext cx="1037259" cy="90268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147" name="圆角矩形 13">
              <a:extLst>
                <a:ext uri="{FF2B5EF4-FFF2-40B4-BE49-F238E27FC236}">
                  <a16:creationId xmlns:a16="http://schemas.microsoft.com/office/drawing/2014/main" xmlns="" id="{B2F0769A-074B-4509-8A83-A3B68F1DDF8C}"/>
                </a:ext>
              </a:extLst>
            </p:cNvPr>
            <p:cNvSpPr/>
            <p:nvPr/>
          </p:nvSpPr>
          <p:spPr>
            <a:xfrm>
              <a:off x="2500753" y="4874729"/>
              <a:ext cx="1037259" cy="93863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148" name="圆角矩形 13">
              <a:extLst>
                <a:ext uri="{FF2B5EF4-FFF2-40B4-BE49-F238E27FC236}">
                  <a16:creationId xmlns:a16="http://schemas.microsoft.com/office/drawing/2014/main" xmlns="" id="{39E0EA4B-DC96-437B-B781-3E87770D033B}"/>
                </a:ext>
              </a:extLst>
            </p:cNvPr>
            <p:cNvSpPr/>
            <p:nvPr/>
          </p:nvSpPr>
          <p:spPr>
            <a:xfrm flipV="1">
              <a:off x="2510491" y="4628992"/>
              <a:ext cx="161439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149" name="圆角矩形 13">
              <a:extLst>
                <a:ext uri="{FF2B5EF4-FFF2-40B4-BE49-F238E27FC236}">
                  <a16:creationId xmlns:a16="http://schemas.microsoft.com/office/drawing/2014/main" xmlns="" id="{B1EC389E-AF74-4DD3-B73A-D61B60C4A20A}"/>
                </a:ext>
              </a:extLst>
            </p:cNvPr>
            <p:cNvSpPr/>
            <p:nvPr/>
          </p:nvSpPr>
          <p:spPr>
            <a:xfrm flipV="1">
              <a:off x="2510490" y="4677599"/>
              <a:ext cx="249933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150" name="圆角矩形 13">
              <a:extLst>
                <a:ext uri="{FF2B5EF4-FFF2-40B4-BE49-F238E27FC236}">
                  <a16:creationId xmlns:a16="http://schemas.microsoft.com/office/drawing/2014/main" xmlns="" id="{E27FE8F4-4B6A-43B0-951C-14B0F45CEACE}"/>
                </a:ext>
              </a:extLst>
            </p:cNvPr>
            <p:cNvSpPr/>
            <p:nvPr/>
          </p:nvSpPr>
          <p:spPr>
            <a:xfrm flipV="1">
              <a:off x="2510491" y="4729262"/>
              <a:ext cx="210364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151" name="圆角矩形 13">
              <a:extLst>
                <a:ext uri="{FF2B5EF4-FFF2-40B4-BE49-F238E27FC236}">
                  <a16:creationId xmlns:a16="http://schemas.microsoft.com/office/drawing/2014/main" xmlns="" id="{4122DC90-CE9D-4F97-9410-2720031E9F0B}"/>
                </a:ext>
              </a:extLst>
            </p:cNvPr>
            <p:cNvSpPr/>
            <p:nvPr/>
          </p:nvSpPr>
          <p:spPr>
            <a:xfrm flipV="1">
              <a:off x="2507377" y="4781554"/>
              <a:ext cx="166303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152" name="圆角矩形 13">
              <a:extLst>
                <a:ext uri="{FF2B5EF4-FFF2-40B4-BE49-F238E27FC236}">
                  <a16:creationId xmlns:a16="http://schemas.microsoft.com/office/drawing/2014/main" xmlns="" id="{4E83F853-49C9-4D20-BAC9-54711F2DDCB7}"/>
                </a:ext>
              </a:extLst>
            </p:cNvPr>
            <p:cNvSpPr/>
            <p:nvPr/>
          </p:nvSpPr>
          <p:spPr>
            <a:xfrm flipV="1">
              <a:off x="3272597" y="4628992"/>
              <a:ext cx="161439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153" name="圆角矩形 13">
              <a:extLst>
                <a:ext uri="{FF2B5EF4-FFF2-40B4-BE49-F238E27FC236}">
                  <a16:creationId xmlns:a16="http://schemas.microsoft.com/office/drawing/2014/main" xmlns="" id="{B213D3D0-2CB6-4F44-ADA8-79C62AD27DA5}"/>
                </a:ext>
              </a:extLst>
            </p:cNvPr>
            <p:cNvSpPr/>
            <p:nvPr/>
          </p:nvSpPr>
          <p:spPr>
            <a:xfrm flipV="1">
              <a:off x="3272596" y="4677599"/>
              <a:ext cx="249933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154" name="圆角矩形 13">
              <a:extLst>
                <a:ext uri="{FF2B5EF4-FFF2-40B4-BE49-F238E27FC236}">
                  <a16:creationId xmlns:a16="http://schemas.microsoft.com/office/drawing/2014/main" xmlns="" id="{3388A7F4-9A03-458D-B81F-D0A66AD00DEC}"/>
                </a:ext>
              </a:extLst>
            </p:cNvPr>
            <p:cNvSpPr/>
            <p:nvPr/>
          </p:nvSpPr>
          <p:spPr>
            <a:xfrm flipV="1">
              <a:off x="3272597" y="4729262"/>
              <a:ext cx="210364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155" name="圆角矩形 13">
              <a:extLst>
                <a:ext uri="{FF2B5EF4-FFF2-40B4-BE49-F238E27FC236}">
                  <a16:creationId xmlns:a16="http://schemas.microsoft.com/office/drawing/2014/main" xmlns="" id="{B9675173-E392-4F0C-8ECB-FCB0F920DFCD}"/>
                </a:ext>
              </a:extLst>
            </p:cNvPr>
            <p:cNvSpPr/>
            <p:nvPr/>
          </p:nvSpPr>
          <p:spPr>
            <a:xfrm flipV="1">
              <a:off x="3269483" y="4781554"/>
              <a:ext cx="166303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156" name="组合 155">
            <a:extLst>
              <a:ext uri="{FF2B5EF4-FFF2-40B4-BE49-F238E27FC236}">
                <a16:creationId xmlns:a16="http://schemas.microsoft.com/office/drawing/2014/main" xmlns="" id="{57F58FAB-4EC3-4D03-BB1E-26F48BCF25B1}"/>
              </a:ext>
            </a:extLst>
          </p:cNvPr>
          <p:cNvGrpSpPr/>
          <p:nvPr/>
        </p:nvGrpSpPr>
        <p:grpSpPr>
          <a:xfrm>
            <a:off x="2274141" y="3128866"/>
            <a:ext cx="688712" cy="469610"/>
            <a:chOff x="4979129" y="5045363"/>
            <a:chExt cx="379254" cy="258602"/>
          </a:xfrm>
        </p:grpSpPr>
        <p:sp>
          <p:nvSpPr>
            <p:cNvPr id="157" name="矩形 156">
              <a:extLst>
                <a:ext uri="{FF2B5EF4-FFF2-40B4-BE49-F238E27FC236}">
                  <a16:creationId xmlns:a16="http://schemas.microsoft.com/office/drawing/2014/main" xmlns="" id="{4E5B590F-4B27-4288-870D-AFD66FEEB46A}"/>
                </a:ext>
              </a:extLst>
            </p:cNvPr>
            <p:cNvSpPr/>
            <p:nvPr/>
          </p:nvSpPr>
          <p:spPr>
            <a:xfrm>
              <a:off x="5001992" y="5068224"/>
              <a:ext cx="332066" cy="217458"/>
            </a:xfrm>
            <a:prstGeom prst="rect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8" name="椭圆 157">
              <a:extLst>
                <a:ext uri="{FF2B5EF4-FFF2-40B4-BE49-F238E27FC236}">
                  <a16:creationId xmlns:a16="http://schemas.microsoft.com/office/drawing/2014/main" xmlns="" id="{73A248AC-0B9D-4A03-905A-776C394C05DC}"/>
                </a:ext>
              </a:extLst>
            </p:cNvPr>
            <p:cNvSpPr/>
            <p:nvPr/>
          </p:nvSpPr>
          <p:spPr>
            <a:xfrm flipH="1">
              <a:off x="4979129" y="5045363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椭圆 158">
              <a:extLst>
                <a:ext uri="{FF2B5EF4-FFF2-40B4-BE49-F238E27FC236}">
                  <a16:creationId xmlns:a16="http://schemas.microsoft.com/office/drawing/2014/main" xmlns="" id="{0F68D553-A7A0-42DD-9240-4ABD3A1FE07E}"/>
                </a:ext>
              </a:extLst>
            </p:cNvPr>
            <p:cNvSpPr/>
            <p:nvPr/>
          </p:nvSpPr>
          <p:spPr>
            <a:xfrm flipH="1">
              <a:off x="5145895" y="5045363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椭圆 159">
              <a:extLst>
                <a:ext uri="{FF2B5EF4-FFF2-40B4-BE49-F238E27FC236}">
                  <a16:creationId xmlns:a16="http://schemas.microsoft.com/office/drawing/2014/main" xmlns="" id="{814098C8-F8F6-4EAA-8A17-3B73CA6F0561}"/>
                </a:ext>
              </a:extLst>
            </p:cNvPr>
            <p:cNvSpPr/>
            <p:nvPr/>
          </p:nvSpPr>
          <p:spPr>
            <a:xfrm flipH="1">
              <a:off x="5312661" y="5045363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椭圆 160">
              <a:extLst>
                <a:ext uri="{FF2B5EF4-FFF2-40B4-BE49-F238E27FC236}">
                  <a16:creationId xmlns:a16="http://schemas.microsoft.com/office/drawing/2014/main" xmlns="" id="{3F63D9D2-FE32-49EA-8C27-D6E705B09FBA}"/>
                </a:ext>
              </a:extLst>
            </p:cNvPr>
            <p:cNvSpPr/>
            <p:nvPr/>
          </p:nvSpPr>
          <p:spPr>
            <a:xfrm flipH="1">
              <a:off x="4979129" y="5258244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椭圆 161">
              <a:extLst>
                <a:ext uri="{FF2B5EF4-FFF2-40B4-BE49-F238E27FC236}">
                  <a16:creationId xmlns:a16="http://schemas.microsoft.com/office/drawing/2014/main" xmlns="" id="{8B8140ED-A386-46BD-A31F-471F6B5921C9}"/>
                </a:ext>
              </a:extLst>
            </p:cNvPr>
            <p:cNvSpPr/>
            <p:nvPr/>
          </p:nvSpPr>
          <p:spPr>
            <a:xfrm flipH="1">
              <a:off x="5145896" y="5258244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椭圆 162">
              <a:extLst>
                <a:ext uri="{FF2B5EF4-FFF2-40B4-BE49-F238E27FC236}">
                  <a16:creationId xmlns:a16="http://schemas.microsoft.com/office/drawing/2014/main" xmlns="" id="{9650B780-9006-46AA-9E15-C82EB5841BB8}"/>
                </a:ext>
              </a:extLst>
            </p:cNvPr>
            <p:cNvSpPr/>
            <p:nvPr/>
          </p:nvSpPr>
          <p:spPr>
            <a:xfrm flipH="1">
              <a:off x="5312663" y="5258245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椭圆 163">
              <a:extLst>
                <a:ext uri="{FF2B5EF4-FFF2-40B4-BE49-F238E27FC236}">
                  <a16:creationId xmlns:a16="http://schemas.microsoft.com/office/drawing/2014/main" xmlns="" id="{5B99B48D-E574-4C4D-9014-1F26F5FFE484}"/>
                </a:ext>
              </a:extLst>
            </p:cNvPr>
            <p:cNvSpPr/>
            <p:nvPr/>
          </p:nvSpPr>
          <p:spPr>
            <a:xfrm flipH="1">
              <a:off x="4979129" y="5155670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椭圆 164">
              <a:extLst>
                <a:ext uri="{FF2B5EF4-FFF2-40B4-BE49-F238E27FC236}">
                  <a16:creationId xmlns:a16="http://schemas.microsoft.com/office/drawing/2014/main" xmlns="" id="{99C2F54E-D148-4571-BB0D-95399358500D}"/>
                </a:ext>
              </a:extLst>
            </p:cNvPr>
            <p:cNvSpPr/>
            <p:nvPr/>
          </p:nvSpPr>
          <p:spPr>
            <a:xfrm flipH="1">
              <a:off x="5310430" y="5155670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1" name="组合 170">
            <a:extLst>
              <a:ext uri="{FF2B5EF4-FFF2-40B4-BE49-F238E27FC236}">
                <a16:creationId xmlns:a16="http://schemas.microsoft.com/office/drawing/2014/main" xmlns="" id="{BAD2A8F7-3EBB-47F2-8B71-06B632BC8A12}"/>
              </a:ext>
            </a:extLst>
          </p:cNvPr>
          <p:cNvGrpSpPr/>
          <p:nvPr/>
        </p:nvGrpSpPr>
        <p:grpSpPr>
          <a:xfrm>
            <a:off x="4838054" y="2829288"/>
            <a:ext cx="2514806" cy="1641495"/>
            <a:chOff x="4809084" y="2830013"/>
            <a:chExt cx="2536144" cy="1641495"/>
          </a:xfrm>
          <a:gradFill>
            <a:gsLst>
              <a:gs pos="0">
                <a:schemeClr val="accent1">
                  <a:lumMod val="0"/>
                  <a:lumOff val="100000"/>
                  <a:alpha val="0"/>
                </a:schemeClr>
              </a:gs>
              <a:gs pos="57000">
                <a:schemeClr val="bg1">
                  <a:lumMod val="85000"/>
                </a:schemeClr>
              </a:gs>
            </a:gsLst>
            <a:lin ang="16200000" scaled="1"/>
          </a:gradFill>
        </p:grpSpPr>
        <p:sp>
          <p:nvSpPr>
            <p:cNvPr id="172" name="矩形: 圆角 214">
              <a:extLst>
                <a:ext uri="{FF2B5EF4-FFF2-40B4-BE49-F238E27FC236}">
                  <a16:creationId xmlns:a16="http://schemas.microsoft.com/office/drawing/2014/main" xmlns="" id="{7C14E4EA-C569-4C80-9A98-14145BA8DE1E}"/>
                </a:ext>
              </a:extLst>
            </p:cNvPr>
            <p:cNvSpPr/>
            <p:nvPr/>
          </p:nvSpPr>
          <p:spPr>
            <a:xfrm>
              <a:off x="6099682" y="2830013"/>
              <a:ext cx="1245546" cy="769187"/>
            </a:xfrm>
            <a:prstGeom prst="roundRect">
              <a:avLst>
                <a:gd name="adj" fmla="val 0"/>
              </a:avLst>
            </a:prstGeom>
            <a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3175">
              <a:noFill/>
              <a:prstDash val="solid"/>
              <a:miter lim="800000"/>
              <a:headEnd/>
              <a:tailEnd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</a:endParaRPr>
            </a:p>
          </p:txBody>
        </p:sp>
        <p:sp>
          <p:nvSpPr>
            <p:cNvPr id="173" name="矩形: 圆角 220">
              <a:extLst>
                <a:ext uri="{FF2B5EF4-FFF2-40B4-BE49-F238E27FC236}">
                  <a16:creationId xmlns:a16="http://schemas.microsoft.com/office/drawing/2014/main" xmlns="" id="{DA8C2CCC-4E6B-48A2-B973-98D9D84F3256}"/>
                </a:ext>
              </a:extLst>
            </p:cNvPr>
            <p:cNvSpPr/>
            <p:nvPr/>
          </p:nvSpPr>
          <p:spPr>
            <a:xfrm>
              <a:off x="4809084" y="2832340"/>
              <a:ext cx="1245546" cy="770746"/>
            </a:xfrm>
            <a:prstGeom prst="roundRect">
              <a:avLst>
                <a:gd name="adj" fmla="val 0"/>
              </a:avLst>
            </a:prstGeom>
            <a:grpFill/>
            <a:ln w="3175">
              <a:noFill/>
              <a:prstDash val="solid"/>
              <a:miter lim="800000"/>
              <a:headEnd/>
              <a:tailEnd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</a:endParaRPr>
            </a:p>
          </p:txBody>
        </p:sp>
        <p:sp>
          <p:nvSpPr>
            <p:cNvPr id="174" name="矩形: 圆角 214">
              <a:extLst>
                <a:ext uri="{FF2B5EF4-FFF2-40B4-BE49-F238E27FC236}">
                  <a16:creationId xmlns:a16="http://schemas.microsoft.com/office/drawing/2014/main" xmlns="" id="{334ED5A5-423C-4986-A5FB-D430CE3EBA00}"/>
                </a:ext>
              </a:extLst>
            </p:cNvPr>
            <p:cNvSpPr/>
            <p:nvPr/>
          </p:nvSpPr>
          <p:spPr>
            <a:xfrm>
              <a:off x="6099682" y="3698435"/>
              <a:ext cx="1245546" cy="769187"/>
            </a:xfrm>
            <a:prstGeom prst="roundRect">
              <a:avLst>
                <a:gd name="adj" fmla="val 0"/>
              </a:avLst>
            </a:prstGeom>
            <a:grpFill/>
            <a:ln w="3175">
              <a:noFill/>
              <a:prstDash val="solid"/>
              <a:miter lim="800000"/>
              <a:headEnd/>
              <a:tailEnd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</a:endParaRPr>
            </a:p>
          </p:txBody>
        </p:sp>
        <p:sp>
          <p:nvSpPr>
            <p:cNvPr id="175" name="矩形: 圆角 220">
              <a:extLst>
                <a:ext uri="{FF2B5EF4-FFF2-40B4-BE49-F238E27FC236}">
                  <a16:creationId xmlns:a16="http://schemas.microsoft.com/office/drawing/2014/main" xmlns="" id="{1FBDB71B-CEF6-4BF0-B060-3BDF0766C9EA}"/>
                </a:ext>
              </a:extLst>
            </p:cNvPr>
            <p:cNvSpPr/>
            <p:nvPr/>
          </p:nvSpPr>
          <p:spPr>
            <a:xfrm>
              <a:off x="4809084" y="3700762"/>
              <a:ext cx="1245546" cy="770746"/>
            </a:xfrm>
            <a:prstGeom prst="roundRect">
              <a:avLst>
                <a:gd name="adj" fmla="val 0"/>
              </a:avLst>
            </a:prstGeom>
            <a:grpFill/>
            <a:ln w="3175">
              <a:noFill/>
              <a:prstDash val="solid"/>
              <a:miter lim="800000"/>
              <a:headEnd/>
              <a:tailEnd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</a:endParaRPr>
            </a:p>
          </p:txBody>
        </p:sp>
      </p:grpSp>
      <p:grpSp>
        <p:nvGrpSpPr>
          <p:cNvPr id="257" name="Group 4">
            <a:extLst>
              <a:ext uri="{FF2B5EF4-FFF2-40B4-BE49-F238E27FC236}">
                <a16:creationId xmlns:a16="http://schemas.microsoft.com/office/drawing/2014/main" xmlns="" id="{5D99EDE5-5665-4402-BBED-F200EB0B041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132956" y="2009760"/>
            <a:ext cx="3385944" cy="2144238"/>
            <a:chOff x="442" y="1130"/>
            <a:chExt cx="4123" cy="2611"/>
          </a:xfrm>
        </p:grpSpPr>
        <p:sp>
          <p:nvSpPr>
            <p:cNvPr id="280" name="Freeform 5">
              <a:extLst>
                <a:ext uri="{FF2B5EF4-FFF2-40B4-BE49-F238E27FC236}">
                  <a16:creationId xmlns:a16="http://schemas.microsoft.com/office/drawing/2014/main" xmlns="" id="{6F073218-B0F8-45B9-B973-291A14130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1141"/>
              <a:ext cx="4099" cy="258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1" name="Freeform 6">
              <a:extLst>
                <a:ext uri="{FF2B5EF4-FFF2-40B4-BE49-F238E27FC236}">
                  <a16:creationId xmlns:a16="http://schemas.microsoft.com/office/drawing/2014/main" xmlns="" id="{D17E6052-019D-42A8-A670-0A4424305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130"/>
              <a:ext cx="4123" cy="261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EAECE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2" name="Rectangle 7">
              <a:extLst>
                <a:ext uri="{FF2B5EF4-FFF2-40B4-BE49-F238E27FC236}">
                  <a16:creationId xmlns:a16="http://schemas.microsoft.com/office/drawing/2014/main" xmlns="" id="{C23CBD80-5DED-4D66-92C3-0AE094F8A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309"/>
            </a:xfrm>
            <a:prstGeom prst="rect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3" name="Rectangle 8">
              <a:extLst>
                <a:ext uri="{FF2B5EF4-FFF2-40B4-BE49-F238E27FC236}">
                  <a16:creationId xmlns:a16="http://schemas.microsoft.com/office/drawing/2014/main" xmlns="" id="{75708DB0-A6E5-4916-84A4-9D09F6250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4" name="Rectangle 9">
              <a:extLst>
                <a:ext uri="{FF2B5EF4-FFF2-40B4-BE49-F238E27FC236}">
                  <a16:creationId xmlns:a16="http://schemas.microsoft.com/office/drawing/2014/main" xmlns="" id="{959B0638-E82F-461D-B9E0-EE580A7C6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180"/>
            </a:xfrm>
            <a:prstGeom prst="rect">
              <a:avLst/>
            </a:prstGeom>
            <a:solidFill>
              <a:srgbClr val="CC4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5" name="Rectangle 10">
              <a:extLst>
                <a:ext uri="{FF2B5EF4-FFF2-40B4-BE49-F238E27FC236}">
                  <a16:creationId xmlns:a16="http://schemas.microsoft.com/office/drawing/2014/main" xmlns="" id="{84928E87-6D83-4B26-8582-A3F8CD551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6" name="Rectangle 11">
              <a:extLst>
                <a:ext uri="{FF2B5EF4-FFF2-40B4-BE49-F238E27FC236}">
                  <a16:creationId xmlns:a16="http://schemas.microsoft.com/office/drawing/2014/main" xmlns="" id="{C2FB9B08-124C-49C0-BD2C-65B1B9221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907"/>
              <a:ext cx="666" cy="502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7" name="Rectangle 12">
              <a:extLst>
                <a:ext uri="{FF2B5EF4-FFF2-40B4-BE49-F238E27FC236}">
                  <a16:creationId xmlns:a16="http://schemas.microsoft.com/office/drawing/2014/main" xmlns="" id="{05886495-E147-46C3-9263-810A692B8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2512"/>
              <a:ext cx="666" cy="502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8" name="Rectangle 13">
              <a:extLst>
                <a:ext uri="{FF2B5EF4-FFF2-40B4-BE49-F238E27FC236}">
                  <a16:creationId xmlns:a16="http://schemas.microsoft.com/office/drawing/2014/main" xmlns="" id="{5BD3562E-BE44-4331-BA0B-2BD97D94A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3116"/>
              <a:ext cx="666" cy="503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9" name="Oval 14">
              <a:extLst>
                <a:ext uri="{FF2B5EF4-FFF2-40B4-BE49-F238E27FC236}">
                  <a16:creationId xmlns:a16="http://schemas.microsoft.com/office/drawing/2014/main" xmlns="" id="{9228A63F-DD82-4252-8206-9F1487F09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" y="1268"/>
              <a:ext cx="62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0" name="Oval 15">
              <a:extLst>
                <a:ext uri="{FF2B5EF4-FFF2-40B4-BE49-F238E27FC236}">
                  <a16:creationId xmlns:a16="http://schemas.microsoft.com/office/drawing/2014/main" xmlns="" id="{B0888EF7-9A67-407F-8019-55106DDE5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" y="1268"/>
              <a:ext cx="63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1" name="Oval 16">
              <a:extLst>
                <a:ext uri="{FF2B5EF4-FFF2-40B4-BE49-F238E27FC236}">
                  <a16:creationId xmlns:a16="http://schemas.microsoft.com/office/drawing/2014/main" xmlns="" id="{54F1C281-1007-4485-95A3-9EBD0832C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" y="1268"/>
              <a:ext cx="63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2" name="Freeform 17">
              <a:extLst>
                <a:ext uri="{FF2B5EF4-FFF2-40B4-BE49-F238E27FC236}">
                  <a16:creationId xmlns:a16="http://schemas.microsoft.com/office/drawing/2014/main" xmlns="" id="{F49FB17B-C2BA-4E54-8940-6C96D778CD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8" y="1909"/>
              <a:ext cx="3001" cy="1721"/>
            </a:xfrm>
            <a:custGeom>
              <a:avLst/>
              <a:gdLst>
                <a:gd name="T0" fmla="*/ 81 w 3119"/>
                <a:gd name="T1" fmla="*/ 1764 h 1788"/>
                <a:gd name="T2" fmla="*/ 41 w 3119"/>
                <a:gd name="T3" fmla="*/ 1747 h 1788"/>
                <a:gd name="T4" fmla="*/ 24 w 3119"/>
                <a:gd name="T5" fmla="*/ 1706 h 1788"/>
                <a:gd name="T6" fmla="*/ 24 w 3119"/>
                <a:gd name="T7" fmla="*/ 81 h 1788"/>
                <a:gd name="T8" fmla="*/ 41 w 3119"/>
                <a:gd name="T9" fmla="*/ 41 h 1788"/>
                <a:gd name="T10" fmla="*/ 81 w 3119"/>
                <a:gd name="T11" fmla="*/ 24 h 1788"/>
                <a:gd name="T12" fmla="*/ 3037 w 3119"/>
                <a:gd name="T13" fmla="*/ 24 h 1788"/>
                <a:gd name="T14" fmla="*/ 3078 w 3119"/>
                <a:gd name="T15" fmla="*/ 41 h 1788"/>
                <a:gd name="T16" fmla="*/ 3095 w 3119"/>
                <a:gd name="T17" fmla="*/ 81 h 1788"/>
                <a:gd name="T18" fmla="*/ 3095 w 3119"/>
                <a:gd name="T19" fmla="*/ 1706 h 1788"/>
                <a:gd name="T20" fmla="*/ 3078 w 3119"/>
                <a:gd name="T21" fmla="*/ 1747 h 1788"/>
                <a:gd name="T22" fmla="*/ 3037 w 3119"/>
                <a:gd name="T23" fmla="*/ 1764 h 1788"/>
                <a:gd name="T24" fmla="*/ 3037 w 3119"/>
                <a:gd name="T25" fmla="*/ 1764 h 1788"/>
                <a:gd name="T26" fmla="*/ 81 w 3119"/>
                <a:gd name="T27" fmla="*/ 1764 h 1788"/>
                <a:gd name="T28" fmla="*/ 3037 w 3119"/>
                <a:gd name="T29" fmla="*/ 0 h 1788"/>
                <a:gd name="T30" fmla="*/ 3037 w 3119"/>
                <a:gd name="T31" fmla="*/ 0 h 1788"/>
                <a:gd name="T32" fmla="*/ 81 w 3119"/>
                <a:gd name="T33" fmla="*/ 0 h 1788"/>
                <a:gd name="T34" fmla="*/ 24 w 3119"/>
                <a:gd name="T35" fmla="*/ 24 h 1788"/>
                <a:gd name="T36" fmla="*/ 0 w 3119"/>
                <a:gd name="T37" fmla="*/ 81 h 1788"/>
                <a:gd name="T38" fmla="*/ 0 w 3119"/>
                <a:gd name="T39" fmla="*/ 1706 h 1788"/>
                <a:gd name="T40" fmla="*/ 24 w 3119"/>
                <a:gd name="T41" fmla="*/ 1764 h 1788"/>
                <a:gd name="T42" fmla="*/ 81 w 3119"/>
                <a:gd name="T43" fmla="*/ 1788 h 1788"/>
                <a:gd name="T44" fmla="*/ 81 w 3119"/>
                <a:gd name="T45" fmla="*/ 1788 h 1788"/>
                <a:gd name="T46" fmla="*/ 3037 w 3119"/>
                <a:gd name="T47" fmla="*/ 1788 h 1788"/>
                <a:gd name="T48" fmla="*/ 3095 w 3119"/>
                <a:gd name="T49" fmla="*/ 1764 h 1788"/>
                <a:gd name="T50" fmla="*/ 3119 w 3119"/>
                <a:gd name="T51" fmla="*/ 1706 h 1788"/>
                <a:gd name="T52" fmla="*/ 3119 w 3119"/>
                <a:gd name="T53" fmla="*/ 81 h 1788"/>
                <a:gd name="T54" fmla="*/ 3095 w 3119"/>
                <a:gd name="T55" fmla="*/ 24 h 1788"/>
                <a:gd name="T56" fmla="*/ 3037 w 3119"/>
                <a:gd name="T57" fmla="*/ 0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19" h="1788">
                  <a:moveTo>
                    <a:pt x="81" y="1764"/>
                  </a:moveTo>
                  <a:cubicBezTo>
                    <a:pt x="65" y="1764"/>
                    <a:pt x="51" y="1757"/>
                    <a:pt x="41" y="1747"/>
                  </a:cubicBezTo>
                  <a:cubicBezTo>
                    <a:pt x="30" y="1737"/>
                    <a:pt x="24" y="1722"/>
                    <a:pt x="24" y="1706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4" y="66"/>
                    <a:pt x="30" y="51"/>
                    <a:pt x="41" y="41"/>
                  </a:cubicBezTo>
                  <a:cubicBezTo>
                    <a:pt x="51" y="30"/>
                    <a:pt x="65" y="24"/>
                    <a:pt x="81" y="24"/>
                  </a:cubicBezTo>
                  <a:cubicBezTo>
                    <a:pt x="3037" y="24"/>
                    <a:pt x="3037" y="24"/>
                    <a:pt x="3037" y="24"/>
                  </a:cubicBezTo>
                  <a:cubicBezTo>
                    <a:pt x="3053" y="24"/>
                    <a:pt x="3068" y="30"/>
                    <a:pt x="3078" y="41"/>
                  </a:cubicBezTo>
                  <a:cubicBezTo>
                    <a:pt x="3089" y="51"/>
                    <a:pt x="3095" y="66"/>
                    <a:pt x="3095" y="81"/>
                  </a:cubicBezTo>
                  <a:cubicBezTo>
                    <a:pt x="3095" y="1706"/>
                    <a:pt x="3095" y="1706"/>
                    <a:pt x="3095" y="1706"/>
                  </a:cubicBezTo>
                  <a:cubicBezTo>
                    <a:pt x="3095" y="1722"/>
                    <a:pt x="3089" y="1737"/>
                    <a:pt x="3078" y="1747"/>
                  </a:cubicBezTo>
                  <a:cubicBezTo>
                    <a:pt x="3068" y="1757"/>
                    <a:pt x="3053" y="1764"/>
                    <a:pt x="3037" y="1764"/>
                  </a:cubicBezTo>
                  <a:cubicBezTo>
                    <a:pt x="3037" y="1764"/>
                    <a:pt x="3037" y="1764"/>
                    <a:pt x="3037" y="1764"/>
                  </a:cubicBezTo>
                  <a:cubicBezTo>
                    <a:pt x="81" y="1764"/>
                    <a:pt x="81" y="1764"/>
                    <a:pt x="81" y="1764"/>
                  </a:cubicBezTo>
                  <a:moveTo>
                    <a:pt x="3037" y="0"/>
                  </a:moveTo>
                  <a:cubicBezTo>
                    <a:pt x="3037" y="0"/>
                    <a:pt x="3037" y="0"/>
                    <a:pt x="303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59" y="0"/>
                    <a:pt x="38" y="9"/>
                    <a:pt x="24" y="24"/>
                  </a:cubicBezTo>
                  <a:cubicBezTo>
                    <a:pt x="9" y="39"/>
                    <a:pt x="0" y="59"/>
                    <a:pt x="0" y="81"/>
                  </a:cubicBezTo>
                  <a:cubicBezTo>
                    <a:pt x="0" y="1706"/>
                    <a:pt x="0" y="1706"/>
                    <a:pt x="0" y="1706"/>
                  </a:cubicBezTo>
                  <a:cubicBezTo>
                    <a:pt x="0" y="1729"/>
                    <a:pt x="9" y="1749"/>
                    <a:pt x="24" y="1764"/>
                  </a:cubicBezTo>
                  <a:cubicBezTo>
                    <a:pt x="38" y="1779"/>
                    <a:pt x="59" y="1788"/>
                    <a:pt x="81" y="1788"/>
                  </a:cubicBezTo>
                  <a:cubicBezTo>
                    <a:pt x="81" y="1788"/>
                    <a:pt x="81" y="1788"/>
                    <a:pt x="81" y="1788"/>
                  </a:cubicBezTo>
                  <a:cubicBezTo>
                    <a:pt x="3037" y="1788"/>
                    <a:pt x="3037" y="1788"/>
                    <a:pt x="3037" y="1788"/>
                  </a:cubicBezTo>
                  <a:cubicBezTo>
                    <a:pt x="3060" y="1788"/>
                    <a:pt x="3080" y="1779"/>
                    <a:pt x="3095" y="1764"/>
                  </a:cubicBezTo>
                  <a:cubicBezTo>
                    <a:pt x="3110" y="1749"/>
                    <a:pt x="3119" y="1729"/>
                    <a:pt x="3119" y="1706"/>
                  </a:cubicBezTo>
                  <a:cubicBezTo>
                    <a:pt x="3119" y="81"/>
                    <a:pt x="3119" y="81"/>
                    <a:pt x="3119" y="81"/>
                  </a:cubicBezTo>
                  <a:cubicBezTo>
                    <a:pt x="3119" y="59"/>
                    <a:pt x="3110" y="39"/>
                    <a:pt x="3095" y="24"/>
                  </a:cubicBezTo>
                  <a:cubicBezTo>
                    <a:pt x="3080" y="9"/>
                    <a:pt x="3060" y="0"/>
                    <a:pt x="3037" y="0"/>
                  </a:cubicBezTo>
                </a:path>
              </a:pathLst>
            </a:custGeom>
            <a:solidFill>
              <a:srgbClr val="F6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3" name="Freeform 18">
              <a:extLst>
                <a:ext uri="{FF2B5EF4-FFF2-40B4-BE49-F238E27FC236}">
                  <a16:creationId xmlns:a16="http://schemas.microsoft.com/office/drawing/2014/main" xmlns="" id="{5869D22B-EAFC-4262-BDC0-F899AC99B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431"/>
              <a:ext cx="526" cy="163"/>
            </a:xfrm>
            <a:custGeom>
              <a:avLst/>
              <a:gdLst>
                <a:gd name="T0" fmla="*/ 520 w 547"/>
                <a:gd name="T1" fmla="*/ 170 h 170"/>
                <a:gd name="T2" fmla="*/ 27 w 547"/>
                <a:gd name="T3" fmla="*/ 170 h 170"/>
                <a:gd name="T4" fmla="*/ 0 w 547"/>
                <a:gd name="T5" fmla="*/ 143 h 170"/>
                <a:gd name="T6" fmla="*/ 0 w 547"/>
                <a:gd name="T7" fmla="*/ 27 h 170"/>
                <a:gd name="T8" fmla="*/ 27 w 547"/>
                <a:gd name="T9" fmla="*/ 0 h 170"/>
                <a:gd name="T10" fmla="*/ 520 w 547"/>
                <a:gd name="T11" fmla="*/ 0 h 170"/>
                <a:gd name="T12" fmla="*/ 547 w 547"/>
                <a:gd name="T13" fmla="*/ 27 h 170"/>
                <a:gd name="T14" fmla="*/ 547 w 547"/>
                <a:gd name="T15" fmla="*/ 143 h 170"/>
                <a:gd name="T16" fmla="*/ 520 w 547"/>
                <a:gd name="T17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170">
                  <a:moveTo>
                    <a:pt x="520" y="170"/>
                  </a:moveTo>
                  <a:cubicBezTo>
                    <a:pt x="27" y="170"/>
                    <a:pt x="27" y="170"/>
                    <a:pt x="27" y="170"/>
                  </a:cubicBezTo>
                  <a:cubicBezTo>
                    <a:pt x="12" y="170"/>
                    <a:pt x="0" y="158"/>
                    <a:pt x="0" y="14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520" y="0"/>
                    <a:pt x="520" y="0"/>
                    <a:pt x="520" y="0"/>
                  </a:cubicBezTo>
                  <a:cubicBezTo>
                    <a:pt x="535" y="0"/>
                    <a:pt x="547" y="12"/>
                    <a:pt x="547" y="27"/>
                  </a:cubicBezTo>
                  <a:cubicBezTo>
                    <a:pt x="547" y="143"/>
                    <a:pt x="547" y="143"/>
                    <a:pt x="547" y="143"/>
                  </a:cubicBezTo>
                  <a:cubicBezTo>
                    <a:pt x="547" y="158"/>
                    <a:pt x="535" y="170"/>
                    <a:pt x="520" y="170"/>
                  </a:cubicBezTo>
                  <a:close/>
                </a:path>
              </a:pathLst>
            </a:cu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4" name="Rectangle 19">
              <a:extLst>
                <a:ext uri="{FF2B5EF4-FFF2-40B4-BE49-F238E27FC236}">
                  <a16:creationId xmlns:a16="http://schemas.microsoft.com/office/drawing/2014/main" xmlns="" id="{284CDF8C-AD81-436A-A41D-6F1B40607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" y="1490"/>
              <a:ext cx="254" cy="25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5" name="Freeform 20">
              <a:extLst>
                <a:ext uri="{FF2B5EF4-FFF2-40B4-BE49-F238E27FC236}">
                  <a16:creationId xmlns:a16="http://schemas.microsoft.com/office/drawing/2014/main" xmlns="" id="{3AA9633E-7139-4C56-8A41-3EF65253A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1474"/>
              <a:ext cx="242" cy="49"/>
            </a:xfrm>
            <a:custGeom>
              <a:avLst/>
              <a:gdLst>
                <a:gd name="T0" fmla="*/ 227 w 251"/>
                <a:gd name="T1" fmla="*/ 0 h 51"/>
                <a:gd name="T2" fmla="*/ 24 w 251"/>
                <a:gd name="T3" fmla="*/ 0 h 51"/>
                <a:gd name="T4" fmla="*/ 0 w 251"/>
                <a:gd name="T5" fmla="*/ 24 h 51"/>
                <a:gd name="T6" fmla="*/ 0 w 251"/>
                <a:gd name="T7" fmla="*/ 27 h 51"/>
                <a:gd name="T8" fmla="*/ 24 w 251"/>
                <a:gd name="T9" fmla="*/ 51 h 51"/>
                <a:gd name="T10" fmla="*/ 227 w 251"/>
                <a:gd name="T11" fmla="*/ 51 h 51"/>
                <a:gd name="T12" fmla="*/ 251 w 251"/>
                <a:gd name="T13" fmla="*/ 27 h 51"/>
                <a:gd name="T14" fmla="*/ 251 w 251"/>
                <a:gd name="T15" fmla="*/ 24 h 51"/>
                <a:gd name="T16" fmla="*/ 227 w 25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51">
                  <a:moveTo>
                    <a:pt x="2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7" y="51"/>
                    <a:pt x="227" y="51"/>
                    <a:pt x="227" y="51"/>
                  </a:cubicBezTo>
                  <a:cubicBezTo>
                    <a:pt x="240" y="51"/>
                    <a:pt x="251" y="41"/>
                    <a:pt x="251" y="27"/>
                  </a:cubicBezTo>
                  <a:cubicBezTo>
                    <a:pt x="251" y="24"/>
                    <a:pt x="251" y="24"/>
                    <a:pt x="251" y="24"/>
                  </a:cubicBezTo>
                  <a:cubicBezTo>
                    <a:pt x="251" y="11"/>
                    <a:pt x="240" y="0"/>
                    <a:pt x="227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6" name="Freeform 21">
              <a:extLst>
                <a:ext uri="{FF2B5EF4-FFF2-40B4-BE49-F238E27FC236}">
                  <a16:creationId xmlns:a16="http://schemas.microsoft.com/office/drawing/2014/main" xmlns="" id="{4F02D331-FEEB-42DE-8D84-CF4DD863C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1474"/>
              <a:ext cx="241" cy="49"/>
            </a:xfrm>
            <a:custGeom>
              <a:avLst/>
              <a:gdLst>
                <a:gd name="T0" fmla="*/ 226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6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6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0" y="51"/>
                    <a:pt x="24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39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39" y="0"/>
                    <a:pt x="226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7" name="Freeform 22">
              <a:extLst>
                <a:ext uri="{FF2B5EF4-FFF2-40B4-BE49-F238E27FC236}">
                  <a16:creationId xmlns:a16="http://schemas.microsoft.com/office/drawing/2014/main" xmlns="" id="{20BB9D68-E92F-4F7B-9BE5-D372EEE33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474"/>
              <a:ext cx="241" cy="49"/>
            </a:xfrm>
            <a:custGeom>
              <a:avLst/>
              <a:gdLst>
                <a:gd name="T0" fmla="*/ 226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6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6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40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40" y="0"/>
                    <a:pt x="226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8" name="Freeform 23">
              <a:extLst>
                <a:ext uri="{FF2B5EF4-FFF2-40B4-BE49-F238E27FC236}">
                  <a16:creationId xmlns:a16="http://schemas.microsoft.com/office/drawing/2014/main" xmlns="" id="{9442FBA8-0559-474B-813E-FFE85177B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474"/>
              <a:ext cx="241" cy="49"/>
            </a:xfrm>
            <a:custGeom>
              <a:avLst/>
              <a:gdLst>
                <a:gd name="T0" fmla="*/ 227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7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7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7" y="51"/>
                    <a:pt x="227" y="51"/>
                    <a:pt x="227" y="51"/>
                  </a:cubicBezTo>
                  <a:cubicBezTo>
                    <a:pt x="240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40" y="0"/>
                    <a:pt x="227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258" name="组合 257">
            <a:extLst>
              <a:ext uri="{FF2B5EF4-FFF2-40B4-BE49-F238E27FC236}">
                <a16:creationId xmlns:a16="http://schemas.microsoft.com/office/drawing/2014/main" xmlns="" id="{12F3709B-7144-4A35-8495-F9DC9A56CCA9}"/>
              </a:ext>
            </a:extLst>
          </p:cNvPr>
          <p:cNvGrpSpPr/>
          <p:nvPr/>
        </p:nvGrpSpPr>
        <p:grpSpPr>
          <a:xfrm>
            <a:off x="9116938" y="2901309"/>
            <a:ext cx="1925728" cy="945441"/>
            <a:chOff x="2500753" y="4459347"/>
            <a:chExt cx="1037259" cy="509245"/>
          </a:xfrm>
        </p:grpSpPr>
        <p:sp>
          <p:nvSpPr>
            <p:cNvPr id="269" name="圆角矩形 13">
              <a:extLst>
                <a:ext uri="{FF2B5EF4-FFF2-40B4-BE49-F238E27FC236}">
                  <a16:creationId xmlns:a16="http://schemas.microsoft.com/office/drawing/2014/main" xmlns="" id="{DFC50B86-7A86-40E2-89B7-607E5C30BCE1}"/>
                </a:ext>
              </a:extLst>
            </p:cNvPr>
            <p:cNvSpPr/>
            <p:nvPr/>
          </p:nvSpPr>
          <p:spPr>
            <a:xfrm>
              <a:off x="2858479" y="4607362"/>
              <a:ext cx="321807" cy="209620"/>
            </a:xfrm>
            <a:prstGeom prst="roundRect">
              <a:avLst>
                <a:gd name="adj" fmla="val 13146"/>
              </a:avLst>
            </a:prstGeom>
            <a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3175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rtlCol="0" anchor="ctr"/>
            <a:lstStyle/>
            <a:p>
              <a:pPr defTabSz="914377"/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</a:endParaRPr>
            </a:p>
          </p:txBody>
        </p:sp>
        <p:sp>
          <p:nvSpPr>
            <p:cNvPr id="270" name="圆角矩形 13">
              <a:extLst>
                <a:ext uri="{FF2B5EF4-FFF2-40B4-BE49-F238E27FC236}">
                  <a16:creationId xmlns:a16="http://schemas.microsoft.com/office/drawing/2014/main" xmlns="" id="{EFE5C7B6-B4C5-40D3-AF95-621D61C9E20C}"/>
                </a:ext>
              </a:extLst>
            </p:cNvPr>
            <p:cNvSpPr/>
            <p:nvPr/>
          </p:nvSpPr>
          <p:spPr>
            <a:xfrm>
              <a:off x="2500753" y="4459347"/>
              <a:ext cx="1037259" cy="90268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271" name="圆角矩形 13">
              <a:extLst>
                <a:ext uri="{FF2B5EF4-FFF2-40B4-BE49-F238E27FC236}">
                  <a16:creationId xmlns:a16="http://schemas.microsoft.com/office/drawing/2014/main" xmlns="" id="{9BED3B69-FFEE-4099-AD37-7E491CABCF9A}"/>
                </a:ext>
              </a:extLst>
            </p:cNvPr>
            <p:cNvSpPr/>
            <p:nvPr/>
          </p:nvSpPr>
          <p:spPr>
            <a:xfrm>
              <a:off x="2500753" y="4874729"/>
              <a:ext cx="1037259" cy="93863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272" name="圆角矩形 13">
              <a:extLst>
                <a:ext uri="{FF2B5EF4-FFF2-40B4-BE49-F238E27FC236}">
                  <a16:creationId xmlns:a16="http://schemas.microsoft.com/office/drawing/2014/main" xmlns="" id="{20628E42-2348-4C5A-8F7F-2916329DD59D}"/>
                </a:ext>
              </a:extLst>
            </p:cNvPr>
            <p:cNvSpPr/>
            <p:nvPr/>
          </p:nvSpPr>
          <p:spPr>
            <a:xfrm flipV="1">
              <a:off x="2510491" y="4628992"/>
              <a:ext cx="161439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273" name="圆角矩形 13">
              <a:extLst>
                <a:ext uri="{FF2B5EF4-FFF2-40B4-BE49-F238E27FC236}">
                  <a16:creationId xmlns:a16="http://schemas.microsoft.com/office/drawing/2014/main" xmlns="" id="{AB519081-8A1A-46F4-AC11-1210196C787F}"/>
                </a:ext>
              </a:extLst>
            </p:cNvPr>
            <p:cNvSpPr/>
            <p:nvPr/>
          </p:nvSpPr>
          <p:spPr>
            <a:xfrm flipV="1">
              <a:off x="2510490" y="4677599"/>
              <a:ext cx="249933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274" name="圆角矩形 13">
              <a:extLst>
                <a:ext uri="{FF2B5EF4-FFF2-40B4-BE49-F238E27FC236}">
                  <a16:creationId xmlns:a16="http://schemas.microsoft.com/office/drawing/2014/main" xmlns="" id="{DF1F84DA-2293-4CD3-872B-5672F6A8B96E}"/>
                </a:ext>
              </a:extLst>
            </p:cNvPr>
            <p:cNvSpPr/>
            <p:nvPr/>
          </p:nvSpPr>
          <p:spPr>
            <a:xfrm flipV="1">
              <a:off x="2510491" y="4729262"/>
              <a:ext cx="210364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275" name="圆角矩形 13">
              <a:extLst>
                <a:ext uri="{FF2B5EF4-FFF2-40B4-BE49-F238E27FC236}">
                  <a16:creationId xmlns:a16="http://schemas.microsoft.com/office/drawing/2014/main" xmlns="" id="{653894EC-0520-4549-928F-FCB3D7C85927}"/>
                </a:ext>
              </a:extLst>
            </p:cNvPr>
            <p:cNvSpPr/>
            <p:nvPr/>
          </p:nvSpPr>
          <p:spPr>
            <a:xfrm flipV="1">
              <a:off x="2507377" y="4781554"/>
              <a:ext cx="166303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276" name="圆角矩形 13">
              <a:extLst>
                <a:ext uri="{FF2B5EF4-FFF2-40B4-BE49-F238E27FC236}">
                  <a16:creationId xmlns:a16="http://schemas.microsoft.com/office/drawing/2014/main" xmlns="" id="{9272F1A9-D4FD-4426-AD24-92E4FAF0AFC5}"/>
                </a:ext>
              </a:extLst>
            </p:cNvPr>
            <p:cNvSpPr/>
            <p:nvPr/>
          </p:nvSpPr>
          <p:spPr>
            <a:xfrm flipV="1">
              <a:off x="3272597" y="4628992"/>
              <a:ext cx="161439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277" name="圆角矩形 13">
              <a:extLst>
                <a:ext uri="{FF2B5EF4-FFF2-40B4-BE49-F238E27FC236}">
                  <a16:creationId xmlns:a16="http://schemas.microsoft.com/office/drawing/2014/main" xmlns="" id="{1FAEA06F-DE0C-4186-974C-3C476B64E534}"/>
                </a:ext>
              </a:extLst>
            </p:cNvPr>
            <p:cNvSpPr/>
            <p:nvPr/>
          </p:nvSpPr>
          <p:spPr>
            <a:xfrm flipV="1">
              <a:off x="3272596" y="4677599"/>
              <a:ext cx="249933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278" name="圆角矩形 13">
              <a:extLst>
                <a:ext uri="{FF2B5EF4-FFF2-40B4-BE49-F238E27FC236}">
                  <a16:creationId xmlns:a16="http://schemas.microsoft.com/office/drawing/2014/main" xmlns="" id="{3616EAA9-E3A1-4402-9609-0D6DB16CD471}"/>
                </a:ext>
              </a:extLst>
            </p:cNvPr>
            <p:cNvSpPr/>
            <p:nvPr/>
          </p:nvSpPr>
          <p:spPr>
            <a:xfrm flipV="1">
              <a:off x="3272597" y="4729262"/>
              <a:ext cx="210364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279" name="圆角矩形 13">
              <a:extLst>
                <a:ext uri="{FF2B5EF4-FFF2-40B4-BE49-F238E27FC236}">
                  <a16:creationId xmlns:a16="http://schemas.microsoft.com/office/drawing/2014/main" xmlns="" id="{52CDB398-4ACB-42F4-962C-1AA5DD4A91A7}"/>
                </a:ext>
              </a:extLst>
            </p:cNvPr>
            <p:cNvSpPr/>
            <p:nvPr/>
          </p:nvSpPr>
          <p:spPr>
            <a:xfrm flipV="1">
              <a:off x="3269483" y="4781554"/>
              <a:ext cx="166303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</p:grpSp>
      <p:sp>
        <p:nvSpPr>
          <p:cNvPr id="299" name="矩形: 圆角 222">
            <a:extLst>
              <a:ext uri="{FF2B5EF4-FFF2-40B4-BE49-F238E27FC236}">
                <a16:creationId xmlns:a16="http://schemas.microsoft.com/office/drawing/2014/main" xmlns="" id="{0A12A380-0BE1-43C8-A4C8-77A088F1AFCB}"/>
              </a:ext>
            </a:extLst>
          </p:cNvPr>
          <p:cNvSpPr/>
          <p:nvPr/>
        </p:nvSpPr>
        <p:spPr>
          <a:xfrm>
            <a:off x="6107764" y="2831615"/>
            <a:ext cx="1245546" cy="770746"/>
          </a:xfrm>
          <a:prstGeom prst="roundRect">
            <a:avLst>
              <a:gd name="adj" fmla="val 0"/>
            </a:avLst>
          </a:prstGeom>
          <a:noFill/>
          <a:ln w="28575" cap="flat" cmpd="sng" algn="ctr">
            <a:solidFill>
              <a:srgbClr val="CC4A4A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04618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idx="4294967295"/>
          </p:nvPr>
        </p:nvSpPr>
        <p:spPr>
          <a:xfrm>
            <a:off x="695323" y="4046"/>
            <a:ext cx="10825164" cy="1013353"/>
          </a:xfrm>
        </p:spPr>
        <p:txBody>
          <a:bodyPr vert="horz" lIns="91440" tIns="45720" rIns="91440" bIns="45720" rtlCol="0" anchor="b">
            <a:normAutofit/>
          </a:bodyPr>
          <a:lstStyle/>
          <a:p>
            <a:pPr defTabSz="914332"/>
            <a:r>
              <a:rPr lang="zh-CN" altLang="en-US" sz="2800" b="1" dirty="0"/>
              <a:t>更改图示中的插图  </a:t>
            </a:r>
            <a:r>
              <a:rPr lang="en-US" altLang="zh-CN" sz="2800" b="1" dirty="0"/>
              <a:t>Replace Vectors</a:t>
            </a:r>
            <a:endParaRPr lang="zh-CN" altLang="en-US" sz="2800" b="1" dirty="0"/>
          </a:p>
        </p:txBody>
      </p:sp>
      <p:sp>
        <p:nvSpPr>
          <p:cNvPr id="351" name="文本框 350"/>
          <p:cNvSpPr txBox="1"/>
          <p:nvPr/>
        </p:nvSpPr>
        <p:spPr>
          <a:xfrm>
            <a:off x="959849" y="4667862"/>
            <a:ext cx="30893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解除组合，选中图示中的插图</a:t>
            </a:r>
            <a:endParaRPr lang="en-US" altLang="zh-CN" sz="1000" dirty="0"/>
          </a:p>
          <a:p>
            <a:r>
              <a:rPr lang="en-US" altLang="zh-CN" sz="1000" dirty="0"/>
              <a:t>Ungroup the elements in the diagram and select the vector that need to be replaced</a:t>
            </a:r>
            <a:endParaRPr lang="zh-CN" altLang="en-US" sz="1000" dirty="0"/>
          </a:p>
        </p:txBody>
      </p:sp>
      <p:sp>
        <p:nvSpPr>
          <p:cNvPr id="350" name="椭圆 349"/>
          <p:cNvSpPr/>
          <p:nvPr/>
        </p:nvSpPr>
        <p:spPr>
          <a:xfrm>
            <a:off x="673100" y="4820817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1</a:t>
            </a:r>
            <a:endParaRPr lang="zh-CN" altLang="en-US" sz="1400" dirty="0"/>
          </a:p>
        </p:txBody>
      </p:sp>
      <p:sp>
        <p:nvSpPr>
          <p:cNvPr id="530" name="矩形 529">
            <a:extLst>
              <a:ext uri="{FF2B5EF4-FFF2-40B4-BE49-F238E27FC236}">
                <a16:creationId xmlns:a16="http://schemas.microsoft.com/office/drawing/2014/main" xmlns="" id="{D544CC29-B618-4FEC-9019-507758A2C346}"/>
              </a:ext>
            </a:extLst>
          </p:cNvPr>
          <p:cNvSpPr/>
          <p:nvPr/>
        </p:nvSpPr>
        <p:spPr>
          <a:xfrm>
            <a:off x="4745932" y="2018794"/>
            <a:ext cx="2700136" cy="2783090"/>
          </a:xfrm>
          <a:prstGeom prst="rect">
            <a:avLst/>
          </a:prstGeom>
          <a:solidFill>
            <a:schemeClr val="bg1"/>
          </a:solidFill>
          <a:ln w="12700" cap="flat" cmpd="sng" algn="ctr">
            <a:gradFill flip="none" rotWithShape="1">
              <a:gsLst>
                <a:gs pos="0">
                  <a:schemeClr val="accent1">
                    <a:lumMod val="0"/>
                    <a:lumOff val="100000"/>
                    <a:alpha val="0"/>
                  </a:schemeClr>
                </a:gs>
                <a:gs pos="51000">
                  <a:srgbClr val="CC4B4A"/>
                </a:gs>
              </a:gsLst>
              <a:lin ang="16200000" scaled="1"/>
              <a:tileRect/>
            </a:gra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77">
              <a:defRPr/>
            </a:pPr>
            <a:endParaRPr lang="zh-CN" altLang="en-US" kern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31" name="矩形 530">
            <a:extLst>
              <a:ext uri="{FF2B5EF4-FFF2-40B4-BE49-F238E27FC236}">
                <a16:creationId xmlns:a16="http://schemas.microsoft.com/office/drawing/2014/main" xmlns="" id="{6981A32D-467A-4673-AE41-0197613DA6E5}"/>
              </a:ext>
            </a:extLst>
          </p:cNvPr>
          <p:cNvSpPr/>
          <p:nvPr/>
        </p:nvSpPr>
        <p:spPr>
          <a:xfrm>
            <a:off x="4745932" y="2018794"/>
            <a:ext cx="2700136" cy="202647"/>
          </a:xfrm>
          <a:prstGeom prst="rect">
            <a:avLst/>
          </a:prstGeom>
          <a:solidFill>
            <a:srgbClr val="CE4C4B"/>
          </a:solidFill>
          <a:ln w="12700" cap="flat" cmpd="sng" algn="ctr">
            <a:solidFill>
              <a:srgbClr val="CE4C4B"/>
            </a:soli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77">
              <a:defRPr/>
            </a:pPr>
            <a:r>
              <a:rPr lang="zh-CN" altLang="en-US" sz="1000" kern="0" dirty="0">
                <a:solidFill>
                  <a:srgbClr val="FFFFFF"/>
                </a:solidFill>
                <a:latin typeface="Arial"/>
                <a:ea typeface="微软雅黑"/>
              </a:rPr>
              <a:t>插图库 </a:t>
            </a:r>
            <a:r>
              <a:rPr lang="en-US" altLang="zh-CN" sz="1000" kern="0" dirty="0">
                <a:solidFill>
                  <a:srgbClr val="FFFFFF"/>
                </a:solidFill>
                <a:latin typeface="Arial"/>
                <a:ea typeface="微软雅黑"/>
              </a:rPr>
              <a:t>/ Vector Library</a:t>
            </a:r>
            <a:endParaRPr lang="zh-CN" altLang="en-US" sz="1000" kern="0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33" name="乘号 532">
            <a:extLst>
              <a:ext uri="{FF2B5EF4-FFF2-40B4-BE49-F238E27FC236}">
                <a16:creationId xmlns:a16="http://schemas.microsoft.com/office/drawing/2014/main" xmlns="" id="{2DAEDA58-EF2A-40FF-A29F-F6B53347C5CF}"/>
              </a:ext>
            </a:extLst>
          </p:cNvPr>
          <p:cNvSpPr/>
          <p:nvPr/>
        </p:nvSpPr>
        <p:spPr>
          <a:xfrm>
            <a:off x="7275789" y="2051656"/>
            <a:ext cx="136922" cy="136922"/>
          </a:xfrm>
          <a:prstGeom prst="mathMultiply">
            <a:avLst>
              <a:gd name="adj1" fmla="val 13304"/>
            </a:avLst>
          </a:prstGeom>
          <a:solidFill>
            <a:srgbClr val="CE4C4B">
              <a:lumMod val="60000"/>
              <a:lumOff val="4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77">
              <a:defRPr/>
            </a:pPr>
            <a:endParaRPr lang="zh-CN" altLang="en-US" kern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34" name="push-pin-pointing-down_8930">
            <a:extLst>
              <a:ext uri="{FF2B5EF4-FFF2-40B4-BE49-F238E27FC236}">
                <a16:creationId xmlns:a16="http://schemas.microsoft.com/office/drawing/2014/main" xmlns="" id="{613F05E8-ABBF-4CDF-9AF2-BC93E58A0FF2}"/>
              </a:ext>
            </a:extLst>
          </p:cNvPr>
          <p:cNvSpPr>
            <a:spLocks noChangeAspect="1"/>
          </p:cNvSpPr>
          <p:nvPr/>
        </p:nvSpPr>
        <p:spPr bwMode="auto">
          <a:xfrm>
            <a:off x="7071719" y="2066769"/>
            <a:ext cx="105878" cy="105381"/>
          </a:xfrm>
          <a:prstGeom prst="ellipse">
            <a:avLst/>
          </a:prstGeom>
          <a:noFill/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77">
              <a:defRPr/>
            </a:pPr>
            <a:r>
              <a:rPr lang="en-US" altLang="zh-CN" sz="1400" b="1" dirty="0">
                <a:solidFill>
                  <a:srgbClr val="CE4C4B">
                    <a:lumMod val="20000"/>
                    <a:lumOff val="80000"/>
                  </a:srgbClr>
                </a:solidFill>
                <a:latin typeface="Arial"/>
                <a:ea typeface="微软雅黑"/>
              </a:rPr>
              <a:t>?</a:t>
            </a:r>
            <a:endParaRPr lang="zh-CN" altLang="en-US" sz="1400" b="1" dirty="0">
              <a:solidFill>
                <a:srgbClr val="CE4C4B">
                  <a:lumMod val="20000"/>
                  <a:lumOff val="80000"/>
                </a:srgbClr>
              </a:solidFill>
              <a:latin typeface="Arial"/>
              <a:ea typeface="微软雅黑"/>
            </a:endParaRPr>
          </a:p>
        </p:txBody>
      </p:sp>
      <p:cxnSp>
        <p:nvCxnSpPr>
          <p:cNvPr id="535" name="直接连接符 534">
            <a:extLst>
              <a:ext uri="{FF2B5EF4-FFF2-40B4-BE49-F238E27FC236}">
                <a16:creationId xmlns:a16="http://schemas.microsoft.com/office/drawing/2014/main" xmlns="" id="{B965E895-3A05-439E-920E-0D00464467EB}"/>
              </a:ext>
            </a:extLst>
          </p:cNvPr>
          <p:cNvCxnSpPr>
            <a:cxnSpLocks/>
          </p:cNvCxnSpPr>
          <p:nvPr/>
        </p:nvCxnSpPr>
        <p:spPr>
          <a:xfrm>
            <a:off x="7231993" y="2072052"/>
            <a:ext cx="0" cy="100097"/>
          </a:xfrm>
          <a:prstGeom prst="line">
            <a:avLst/>
          </a:prstGeom>
          <a:noFill/>
          <a:ln w="6350" cap="flat" cmpd="sng" algn="ctr">
            <a:solidFill>
              <a:srgbClr val="CE4C4B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F11E68A0-3699-439D-A2B5-0F56A0C033AF}"/>
              </a:ext>
            </a:extLst>
          </p:cNvPr>
          <p:cNvGrpSpPr/>
          <p:nvPr/>
        </p:nvGrpSpPr>
        <p:grpSpPr>
          <a:xfrm>
            <a:off x="4838699" y="2321739"/>
            <a:ext cx="2521499" cy="393791"/>
            <a:chOff x="4807641" y="2321739"/>
            <a:chExt cx="2552558" cy="393791"/>
          </a:xfrm>
        </p:grpSpPr>
        <p:sp>
          <p:nvSpPr>
            <p:cNvPr id="532" name="矩形 531">
              <a:extLst>
                <a:ext uri="{FF2B5EF4-FFF2-40B4-BE49-F238E27FC236}">
                  <a16:creationId xmlns:a16="http://schemas.microsoft.com/office/drawing/2014/main" xmlns="" id="{B3571D0C-C65B-468E-B369-37EBD78D7853}"/>
                </a:ext>
              </a:extLst>
            </p:cNvPr>
            <p:cNvSpPr/>
            <p:nvPr/>
          </p:nvSpPr>
          <p:spPr>
            <a:xfrm>
              <a:off x="4809084" y="2321739"/>
              <a:ext cx="1666655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536" name="矩形 535">
              <a:extLst>
                <a:ext uri="{FF2B5EF4-FFF2-40B4-BE49-F238E27FC236}">
                  <a16:creationId xmlns:a16="http://schemas.microsoft.com/office/drawing/2014/main" xmlns="" id="{34C6448E-F878-4415-95EB-A4E7C002AA70}"/>
                </a:ext>
              </a:extLst>
            </p:cNvPr>
            <p:cNvSpPr/>
            <p:nvPr/>
          </p:nvSpPr>
          <p:spPr>
            <a:xfrm>
              <a:off x="4807641" y="2550423"/>
              <a:ext cx="750394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537" name="矩形 536">
              <a:extLst>
                <a:ext uri="{FF2B5EF4-FFF2-40B4-BE49-F238E27FC236}">
                  <a16:creationId xmlns:a16="http://schemas.microsoft.com/office/drawing/2014/main" xmlns="" id="{954E08D0-3B42-4331-8B25-B5CD95D0EF30}"/>
                </a:ext>
              </a:extLst>
            </p:cNvPr>
            <p:cNvSpPr/>
            <p:nvPr/>
          </p:nvSpPr>
          <p:spPr>
            <a:xfrm>
              <a:off x="6643166" y="2323967"/>
              <a:ext cx="717032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538" name="矩形 537">
              <a:extLst>
                <a:ext uri="{FF2B5EF4-FFF2-40B4-BE49-F238E27FC236}">
                  <a16:creationId xmlns:a16="http://schemas.microsoft.com/office/drawing/2014/main" xmlns="" id="{0AB04C5E-5920-4F66-B57B-BDF87B47DF29}"/>
                </a:ext>
              </a:extLst>
            </p:cNvPr>
            <p:cNvSpPr/>
            <p:nvPr/>
          </p:nvSpPr>
          <p:spPr>
            <a:xfrm>
              <a:off x="5725404" y="2550423"/>
              <a:ext cx="750394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539" name="矩形 538">
              <a:extLst>
                <a:ext uri="{FF2B5EF4-FFF2-40B4-BE49-F238E27FC236}">
                  <a16:creationId xmlns:a16="http://schemas.microsoft.com/office/drawing/2014/main" xmlns="" id="{C20F0B39-78DD-4F4D-98AE-AF0E2488ED5C}"/>
                </a:ext>
              </a:extLst>
            </p:cNvPr>
            <p:cNvSpPr/>
            <p:nvPr/>
          </p:nvSpPr>
          <p:spPr>
            <a:xfrm>
              <a:off x="6643167" y="2550423"/>
              <a:ext cx="717032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</p:grpSp>
      <p:sp>
        <p:nvSpPr>
          <p:cNvPr id="17" name="箭头: 右 16">
            <a:extLst>
              <a:ext uri="{FF2B5EF4-FFF2-40B4-BE49-F238E27FC236}">
                <a16:creationId xmlns:a16="http://schemas.microsoft.com/office/drawing/2014/main" xmlns="" id="{C18997BC-8A46-4480-BDE2-8A42CE9D6E96}"/>
              </a:ext>
            </a:extLst>
          </p:cNvPr>
          <p:cNvSpPr/>
          <p:nvPr/>
        </p:nvSpPr>
        <p:spPr>
          <a:xfrm>
            <a:off x="4337497" y="3210631"/>
            <a:ext cx="145928" cy="155342"/>
          </a:xfrm>
          <a:prstGeom prst="righ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箭头: 右 611">
            <a:extLst>
              <a:ext uri="{FF2B5EF4-FFF2-40B4-BE49-F238E27FC236}">
                <a16:creationId xmlns:a16="http://schemas.microsoft.com/office/drawing/2014/main" xmlns="" id="{80BFC189-8365-4FF6-91BD-F51DDDDCF48C}"/>
              </a:ext>
            </a:extLst>
          </p:cNvPr>
          <p:cNvSpPr/>
          <p:nvPr/>
        </p:nvSpPr>
        <p:spPr>
          <a:xfrm>
            <a:off x="7704524" y="3210631"/>
            <a:ext cx="145928" cy="155342"/>
          </a:xfrm>
          <a:prstGeom prst="righ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3" name="文本框 612">
            <a:extLst>
              <a:ext uri="{FF2B5EF4-FFF2-40B4-BE49-F238E27FC236}">
                <a16:creationId xmlns:a16="http://schemas.microsoft.com/office/drawing/2014/main" xmlns="" id="{8AD2200D-CA44-4767-84EF-C1856654B4FA}"/>
              </a:ext>
            </a:extLst>
          </p:cNvPr>
          <p:cNvSpPr txBox="1"/>
          <p:nvPr/>
        </p:nvSpPr>
        <p:spPr>
          <a:xfrm>
            <a:off x="5032681" y="4667862"/>
            <a:ext cx="2413387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点击</a:t>
            </a:r>
            <a:r>
              <a:rPr lang="en-US" altLang="zh-CN" sz="1000" dirty="0"/>
              <a:t>iSlide 【</a:t>
            </a:r>
            <a:r>
              <a:rPr lang="zh-CN" altLang="en-US" sz="1000" dirty="0"/>
              <a:t>插图库</a:t>
            </a:r>
            <a:r>
              <a:rPr lang="en-US" altLang="zh-CN" sz="1000" dirty="0"/>
              <a:t>】</a:t>
            </a:r>
            <a:r>
              <a:rPr lang="zh-CN" altLang="en-US" sz="1000" dirty="0"/>
              <a:t>中的插图替换</a:t>
            </a:r>
            <a:endParaRPr lang="en-US" altLang="zh-CN" sz="1000" dirty="0"/>
          </a:p>
          <a:p>
            <a:r>
              <a:rPr lang="en-US" altLang="zh-CN" sz="1000" dirty="0"/>
              <a:t>Click the target vector in iSlide “Vector Library” to insert it into the diagram</a:t>
            </a:r>
            <a:endParaRPr lang="zh-CN" altLang="en-US" sz="1000" dirty="0"/>
          </a:p>
        </p:txBody>
      </p:sp>
      <p:sp>
        <p:nvSpPr>
          <p:cNvPr id="614" name="椭圆 613">
            <a:extLst>
              <a:ext uri="{FF2B5EF4-FFF2-40B4-BE49-F238E27FC236}">
                <a16:creationId xmlns:a16="http://schemas.microsoft.com/office/drawing/2014/main" xmlns="" id="{0EF98DBB-FD28-4F75-8C30-91D37F4F411F}"/>
              </a:ext>
            </a:extLst>
          </p:cNvPr>
          <p:cNvSpPr/>
          <p:nvPr/>
        </p:nvSpPr>
        <p:spPr>
          <a:xfrm>
            <a:off x="4745932" y="4820817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2</a:t>
            </a:r>
            <a:endParaRPr lang="zh-CN" altLang="en-US" sz="1400" dirty="0"/>
          </a:p>
        </p:txBody>
      </p:sp>
      <p:sp>
        <p:nvSpPr>
          <p:cNvPr id="615" name="文本框 614">
            <a:extLst>
              <a:ext uri="{FF2B5EF4-FFF2-40B4-BE49-F238E27FC236}">
                <a16:creationId xmlns:a16="http://schemas.microsoft.com/office/drawing/2014/main" xmlns="" id="{EEB175D3-D48A-4111-896F-C8DF596AF06D}"/>
              </a:ext>
            </a:extLst>
          </p:cNvPr>
          <p:cNvSpPr txBox="1"/>
          <p:nvPr/>
        </p:nvSpPr>
        <p:spPr>
          <a:xfrm>
            <a:off x="8429560" y="4744806"/>
            <a:ext cx="308934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替换成功</a:t>
            </a:r>
            <a:endParaRPr lang="en-US" altLang="zh-CN" sz="1000" dirty="0"/>
          </a:p>
          <a:p>
            <a:r>
              <a:rPr lang="en-US" altLang="zh-CN" sz="1000" dirty="0"/>
              <a:t>Done</a:t>
            </a:r>
            <a:endParaRPr lang="zh-CN" altLang="en-US" sz="1000" dirty="0"/>
          </a:p>
        </p:txBody>
      </p:sp>
      <p:sp>
        <p:nvSpPr>
          <p:cNvPr id="616" name="椭圆 615">
            <a:extLst>
              <a:ext uri="{FF2B5EF4-FFF2-40B4-BE49-F238E27FC236}">
                <a16:creationId xmlns:a16="http://schemas.microsoft.com/office/drawing/2014/main" xmlns="" id="{B2712F4C-9095-4058-8D4F-160AE7823303}"/>
              </a:ext>
            </a:extLst>
          </p:cNvPr>
          <p:cNvSpPr/>
          <p:nvPr/>
        </p:nvSpPr>
        <p:spPr>
          <a:xfrm>
            <a:off x="8142811" y="4820817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3</a:t>
            </a:r>
            <a:endParaRPr lang="zh-CN" altLang="en-US" sz="1400" dirty="0"/>
          </a:p>
        </p:txBody>
      </p:sp>
      <p:sp>
        <p:nvSpPr>
          <p:cNvPr id="618" name="矩形 617">
            <a:extLst>
              <a:ext uri="{FF2B5EF4-FFF2-40B4-BE49-F238E27FC236}">
                <a16:creationId xmlns:a16="http://schemas.microsoft.com/office/drawing/2014/main" xmlns="" id="{4D01F01E-C352-49D4-BCC6-FBC90ECFD7D4}"/>
              </a:ext>
            </a:extLst>
          </p:cNvPr>
          <p:cNvSpPr/>
          <p:nvPr/>
        </p:nvSpPr>
        <p:spPr>
          <a:xfrm>
            <a:off x="9651125" y="128572"/>
            <a:ext cx="2540875" cy="771556"/>
          </a:xfrm>
          <a:prstGeom prst="rect">
            <a:avLst/>
          </a:prstGeom>
          <a:solidFill>
            <a:schemeClr val="tx1"/>
          </a:solidFill>
          <a:ln w="12700">
            <a:noFill/>
            <a:prstDash val="sysDash"/>
          </a:ln>
        </p:spPr>
        <p:txBody>
          <a:bodyPr wrap="square" lIns="91440" tIns="91440" rIns="91440" bIns="91440" rtlCol="0" anchor="ctr">
            <a:noAutofit/>
          </a:bodyPr>
          <a:lstStyle/>
          <a:p>
            <a:pPr>
              <a:lnSpc>
                <a:spcPct val="120000"/>
              </a:lnSpc>
            </a:pPr>
            <a:r>
              <a:rPr lang="en-US" altLang="zh-CN" sz="800" b="1" dirty="0">
                <a:solidFill>
                  <a:schemeClr val="bg1"/>
                </a:solidFill>
              </a:rPr>
              <a:t>Note:</a:t>
            </a:r>
          </a:p>
          <a:p>
            <a:pPr>
              <a:lnSpc>
                <a:spcPct val="120000"/>
              </a:lnSpc>
            </a:pPr>
            <a:r>
              <a:rPr lang="zh-CN" altLang="en-US" sz="800" dirty="0">
                <a:solidFill>
                  <a:schemeClr val="bg1"/>
                </a:solidFill>
              </a:rPr>
              <a:t>本页为主题使用说明页，使用时请删除本页内容。</a:t>
            </a:r>
            <a:endParaRPr lang="en-US" altLang="zh-CN" sz="800" dirty="0">
              <a:solidFill>
                <a:schemeClr val="bg1"/>
              </a:solidFill>
            </a:endParaRPr>
          </a:p>
          <a:p>
            <a:pPr>
              <a:lnSpc>
                <a:spcPct val="120000"/>
              </a:lnSpc>
            </a:pPr>
            <a:r>
              <a:rPr lang="en-US" altLang="zh-CN" sz="800" dirty="0">
                <a:solidFill>
                  <a:schemeClr val="bg1"/>
                </a:solidFill>
              </a:rPr>
              <a:t>This is an instruction. Please delete this slide before use the template for presentation.</a:t>
            </a:r>
            <a:endParaRPr lang="zh-CN" altLang="en-US" sz="800" dirty="0">
              <a:solidFill>
                <a:schemeClr val="bg1"/>
              </a:solidFill>
            </a:endParaRPr>
          </a:p>
        </p:txBody>
      </p:sp>
      <p:grpSp>
        <p:nvGrpSpPr>
          <p:cNvPr id="202" name="Group 4">
            <a:extLst>
              <a:ext uri="{FF2B5EF4-FFF2-40B4-BE49-F238E27FC236}">
                <a16:creationId xmlns:a16="http://schemas.microsoft.com/office/drawing/2014/main" xmlns="" id="{7BAB53CA-2CE6-4B21-AEC7-0A596E6B54A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73099" y="2009754"/>
            <a:ext cx="3385938" cy="2144224"/>
            <a:chOff x="442" y="1130"/>
            <a:chExt cx="4123" cy="2611"/>
          </a:xfrm>
        </p:grpSpPr>
        <p:sp>
          <p:nvSpPr>
            <p:cNvPr id="217" name="Freeform 5">
              <a:extLst>
                <a:ext uri="{FF2B5EF4-FFF2-40B4-BE49-F238E27FC236}">
                  <a16:creationId xmlns:a16="http://schemas.microsoft.com/office/drawing/2014/main" xmlns="" id="{663AB67E-B93F-4A9B-92EE-58D0E2D2B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1141"/>
              <a:ext cx="4099" cy="258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8" name="Freeform 6">
              <a:extLst>
                <a:ext uri="{FF2B5EF4-FFF2-40B4-BE49-F238E27FC236}">
                  <a16:creationId xmlns:a16="http://schemas.microsoft.com/office/drawing/2014/main" xmlns="" id="{C64C7F5E-AB12-44B8-A2CA-2038D58AD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130"/>
              <a:ext cx="4123" cy="261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EAECE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9" name="Rectangle 7">
              <a:extLst>
                <a:ext uri="{FF2B5EF4-FFF2-40B4-BE49-F238E27FC236}">
                  <a16:creationId xmlns:a16="http://schemas.microsoft.com/office/drawing/2014/main" xmlns="" id="{220BD6B8-8427-4C26-A2B9-440CE442B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309"/>
            </a:xfrm>
            <a:prstGeom prst="rect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0" name="Rectangle 8">
              <a:extLst>
                <a:ext uri="{FF2B5EF4-FFF2-40B4-BE49-F238E27FC236}">
                  <a16:creationId xmlns:a16="http://schemas.microsoft.com/office/drawing/2014/main" xmlns="" id="{8FA2B56D-8274-4816-B514-A73396232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1" name="Rectangle 9">
              <a:extLst>
                <a:ext uri="{FF2B5EF4-FFF2-40B4-BE49-F238E27FC236}">
                  <a16:creationId xmlns:a16="http://schemas.microsoft.com/office/drawing/2014/main" xmlns="" id="{1487F237-5DF3-4A3C-8B5A-8ABDD7816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180"/>
            </a:xfrm>
            <a:prstGeom prst="rect">
              <a:avLst/>
            </a:prstGeom>
            <a:solidFill>
              <a:srgbClr val="CC4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2" name="Rectangle 10">
              <a:extLst>
                <a:ext uri="{FF2B5EF4-FFF2-40B4-BE49-F238E27FC236}">
                  <a16:creationId xmlns:a16="http://schemas.microsoft.com/office/drawing/2014/main" xmlns="" id="{2310BB76-95C6-4249-AED3-AE6203897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3" name="Rectangle 11">
              <a:extLst>
                <a:ext uri="{FF2B5EF4-FFF2-40B4-BE49-F238E27FC236}">
                  <a16:creationId xmlns:a16="http://schemas.microsoft.com/office/drawing/2014/main" xmlns="" id="{66FF99B7-8257-4C10-BB2B-14C796787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907"/>
              <a:ext cx="666" cy="502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4" name="Rectangle 12">
              <a:extLst>
                <a:ext uri="{FF2B5EF4-FFF2-40B4-BE49-F238E27FC236}">
                  <a16:creationId xmlns:a16="http://schemas.microsoft.com/office/drawing/2014/main" xmlns="" id="{FE044FBD-1A1E-43DA-ADDB-A32A1701B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2512"/>
              <a:ext cx="666" cy="502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5" name="Rectangle 13">
              <a:extLst>
                <a:ext uri="{FF2B5EF4-FFF2-40B4-BE49-F238E27FC236}">
                  <a16:creationId xmlns:a16="http://schemas.microsoft.com/office/drawing/2014/main" xmlns="" id="{59B8E2D7-56D0-4CDC-8012-FBCDEA8BD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3116"/>
              <a:ext cx="666" cy="503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6" name="Oval 14">
              <a:extLst>
                <a:ext uri="{FF2B5EF4-FFF2-40B4-BE49-F238E27FC236}">
                  <a16:creationId xmlns:a16="http://schemas.microsoft.com/office/drawing/2014/main" xmlns="" id="{194625DD-9908-4950-B5FE-F7742FCDE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" y="1268"/>
              <a:ext cx="62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7" name="Oval 15">
              <a:extLst>
                <a:ext uri="{FF2B5EF4-FFF2-40B4-BE49-F238E27FC236}">
                  <a16:creationId xmlns:a16="http://schemas.microsoft.com/office/drawing/2014/main" xmlns="" id="{6D5D9AA3-4FFA-4288-9335-5DCA5945E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" y="1268"/>
              <a:ext cx="63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8" name="Oval 16">
              <a:extLst>
                <a:ext uri="{FF2B5EF4-FFF2-40B4-BE49-F238E27FC236}">
                  <a16:creationId xmlns:a16="http://schemas.microsoft.com/office/drawing/2014/main" xmlns="" id="{E990C791-CEC5-49C1-B87F-9D5BCE7AB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" y="1268"/>
              <a:ext cx="63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9" name="Freeform 17">
              <a:extLst>
                <a:ext uri="{FF2B5EF4-FFF2-40B4-BE49-F238E27FC236}">
                  <a16:creationId xmlns:a16="http://schemas.microsoft.com/office/drawing/2014/main" xmlns="" id="{6B976D12-057F-4F8B-BE8A-C2BDD8F755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8" y="1909"/>
              <a:ext cx="3001" cy="1721"/>
            </a:xfrm>
            <a:custGeom>
              <a:avLst/>
              <a:gdLst>
                <a:gd name="T0" fmla="*/ 81 w 3119"/>
                <a:gd name="T1" fmla="*/ 1764 h 1788"/>
                <a:gd name="T2" fmla="*/ 41 w 3119"/>
                <a:gd name="T3" fmla="*/ 1747 h 1788"/>
                <a:gd name="T4" fmla="*/ 24 w 3119"/>
                <a:gd name="T5" fmla="*/ 1706 h 1788"/>
                <a:gd name="T6" fmla="*/ 24 w 3119"/>
                <a:gd name="T7" fmla="*/ 81 h 1788"/>
                <a:gd name="T8" fmla="*/ 41 w 3119"/>
                <a:gd name="T9" fmla="*/ 41 h 1788"/>
                <a:gd name="T10" fmla="*/ 81 w 3119"/>
                <a:gd name="T11" fmla="*/ 24 h 1788"/>
                <a:gd name="T12" fmla="*/ 3037 w 3119"/>
                <a:gd name="T13" fmla="*/ 24 h 1788"/>
                <a:gd name="T14" fmla="*/ 3078 w 3119"/>
                <a:gd name="T15" fmla="*/ 41 h 1788"/>
                <a:gd name="T16" fmla="*/ 3095 w 3119"/>
                <a:gd name="T17" fmla="*/ 81 h 1788"/>
                <a:gd name="T18" fmla="*/ 3095 w 3119"/>
                <a:gd name="T19" fmla="*/ 1706 h 1788"/>
                <a:gd name="T20" fmla="*/ 3078 w 3119"/>
                <a:gd name="T21" fmla="*/ 1747 h 1788"/>
                <a:gd name="T22" fmla="*/ 3037 w 3119"/>
                <a:gd name="T23" fmla="*/ 1764 h 1788"/>
                <a:gd name="T24" fmla="*/ 3037 w 3119"/>
                <a:gd name="T25" fmla="*/ 1764 h 1788"/>
                <a:gd name="T26" fmla="*/ 81 w 3119"/>
                <a:gd name="T27" fmla="*/ 1764 h 1788"/>
                <a:gd name="T28" fmla="*/ 3037 w 3119"/>
                <a:gd name="T29" fmla="*/ 0 h 1788"/>
                <a:gd name="T30" fmla="*/ 3037 w 3119"/>
                <a:gd name="T31" fmla="*/ 0 h 1788"/>
                <a:gd name="T32" fmla="*/ 81 w 3119"/>
                <a:gd name="T33" fmla="*/ 0 h 1788"/>
                <a:gd name="T34" fmla="*/ 24 w 3119"/>
                <a:gd name="T35" fmla="*/ 24 h 1788"/>
                <a:gd name="T36" fmla="*/ 0 w 3119"/>
                <a:gd name="T37" fmla="*/ 81 h 1788"/>
                <a:gd name="T38" fmla="*/ 0 w 3119"/>
                <a:gd name="T39" fmla="*/ 1706 h 1788"/>
                <a:gd name="T40" fmla="*/ 24 w 3119"/>
                <a:gd name="T41" fmla="*/ 1764 h 1788"/>
                <a:gd name="T42" fmla="*/ 81 w 3119"/>
                <a:gd name="T43" fmla="*/ 1788 h 1788"/>
                <a:gd name="T44" fmla="*/ 81 w 3119"/>
                <a:gd name="T45" fmla="*/ 1788 h 1788"/>
                <a:gd name="T46" fmla="*/ 3037 w 3119"/>
                <a:gd name="T47" fmla="*/ 1788 h 1788"/>
                <a:gd name="T48" fmla="*/ 3095 w 3119"/>
                <a:gd name="T49" fmla="*/ 1764 h 1788"/>
                <a:gd name="T50" fmla="*/ 3119 w 3119"/>
                <a:gd name="T51" fmla="*/ 1706 h 1788"/>
                <a:gd name="T52" fmla="*/ 3119 w 3119"/>
                <a:gd name="T53" fmla="*/ 81 h 1788"/>
                <a:gd name="T54" fmla="*/ 3095 w 3119"/>
                <a:gd name="T55" fmla="*/ 24 h 1788"/>
                <a:gd name="T56" fmla="*/ 3037 w 3119"/>
                <a:gd name="T57" fmla="*/ 0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19" h="1788">
                  <a:moveTo>
                    <a:pt x="81" y="1764"/>
                  </a:moveTo>
                  <a:cubicBezTo>
                    <a:pt x="65" y="1764"/>
                    <a:pt x="51" y="1757"/>
                    <a:pt x="41" y="1747"/>
                  </a:cubicBezTo>
                  <a:cubicBezTo>
                    <a:pt x="30" y="1737"/>
                    <a:pt x="24" y="1722"/>
                    <a:pt x="24" y="1706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4" y="66"/>
                    <a:pt x="30" y="51"/>
                    <a:pt x="41" y="41"/>
                  </a:cubicBezTo>
                  <a:cubicBezTo>
                    <a:pt x="51" y="30"/>
                    <a:pt x="65" y="24"/>
                    <a:pt x="81" y="24"/>
                  </a:cubicBezTo>
                  <a:cubicBezTo>
                    <a:pt x="3037" y="24"/>
                    <a:pt x="3037" y="24"/>
                    <a:pt x="3037" y="24"/>
                  </a:cubicBezTo>
                  <a:cubicBezTo>
                    <a:pt x="3053" y="24"/>
                    <a:pt x="3068" y="30"/>
                    <a:pt x="3078" y="41"/>
                  </a:cubicBezTo>
                  <a:cubicBezTo>
                    <a:pt x="3089" y="51"/>
                    <a:pt x="3095" y="66"/>
                    <a:pt x="3095" y="81"/>
                  </a:cubicBezTo>
                  <a:cubicBezTo>
                    <a:pt x="3095" y="1706"/>
                    <a:pt x="3095" y="1706"/>
                    <a:pt x="3095" y="1706"/>
                  </a:cubicBezTo>
                  <a:cubicBezTo>
                    <a:pt x="3095" y="1722"/>
                    <a:pt x="3089" y="1737"/>
                    <a:pt x="3078" y="1747"/>
                  </a:cubicBezTo>
                  <a:cubicBezTo>
                    <a:pt x="3068" y="1757"/>
                    <a:pt x="3053" y="1764"/>
                    <a:pt x="3037" y="1764"/>
                  </a:cubicBezTo>
                  <a:cubicBezTo>
                    <a:pt x="3037" y="1764"/>
                    <a:pt x="3037" y="1764"/>
                    <a:pt x="3037" y="1764"/>
                  </a:cubicBezTo>
                  <a:cubicBezTo>
                    <a:pt x="81" y="1764"/>
                    <a:pt x="81" y="1764"/>
                    <a:pt x="81" y="1764"/>
                  </a:cubicBezTo>
                  <a:moveTo>
                    <a:pt x="3037" y="0"/>
                  </a:moveTo>
                  <a:cubicBezTo>
                    <a:pt x="3037" y="0"/>
                    <a:pt x="3037" y="0"/>
                    <a:pt x="303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59" y="0"/>
                    <a:pt x="38" y="9"/>
                    <a:pt x="24" y="24"/>
                  </a:cubicBezTo>
                  <a:cubicBezTo>
                    <a:pt x="9" y="39"/>
                    <a:pt x="0" y="59"/>
                    <a:pt x="0" y="81"/>
                  </a:cubicBezTo>
                  <a:cubicBezTo>
                    <a:pt x="0" y="1706"/>
                    <a:pt x="0" y="1706"/>
                    <a:pt x="0" y="1706"/>
                  </a:cubicBezTo>
                  <a:cubicBezTo>
                    <a:pt x="0" y="1729"/>
                    <a:pt x="9" y="1749"/>
                    <a:pt x="24" y="1764"/>
                  </a:cubicBezTo>
                  <a:cubicBezTo>
                    <a:pt x="38" y="1779"/>
                    <a:pt x="59" y="1788"/>
                    <a:pt x="81" y="1788"/>
                  </a:cubicBezTo>
                  <a:cubicBezTo>
                    <a:pt x="81" y="1788"/>
                    <a:pt x="81" y="1788"/>
                    <a:pt x="81" y="1788"/>
                  </a:cubicBezTo>
                  <a:cubicBezTo>
                    <a:pt x="3037" y="1788"/>
                    <a:pt x="3037" y="1788"/>
                    <a:pt x="3037" y="1788"/>
                  </a:cubicBezTo>
                  <a:cubicBezTo>
                    <a:pt x="3060" y="1788"/>
                    <a:pt x="3080" y="1779"/>
                    <a:pt x="3095" y="1764"/>
                  </a:cubicBezTo>
                  <a:cubicBezTo>
                    <a:pt x="3110" y="1749"/>
                    <a:pt x="3119" y="1729"/>
                    <a:pt x="3119" y="1706"/>
                  </a:cubicBezTo>
                  <a:cubicBezTo>
                    <a:pt x="3119" y="81"/>
                    <a:pt x="3119" y="81"/>
                    <a:pt x="3119" y="81"/>
                  </a:cubicBezTo>
                  <a:cubicBezTo>
                    <a:pt x="3119" y="59"/>
                    <a:pt x="3110" y="39"/>
                    <a:pt x="3095" y="24"/>
                  </a:cubicBezTo>
                  <a:cubicBezTo>
                    <a:pt x="3080" y="9"/>
                    <a:pt x="3060" y="0"/>
                    <a:pt x="3037" y="0"/>
                  </a:cubicBezTo>
                </a:path>
              </a:pathLst>
            </a:custGeom>
            <a:solidFill>
              <a:srgbClr val="F6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0" name="Freeform 18">
              <a:extLst>
                <a:ext uri="{FF2B5EF4-FFF2-40B4-BE49-F238E27FC236}">
                  <a16:creationId xmlns:a16="http://schemas.microsoft.com/office/drawing/2014/main" xmlns="" id="{02B68954-1C30-4237-AFAE-42A4B3439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431"/>
              <a:ext cx="526" cy="163"/>
            </a:xfrm>
            <a:custGeom>
              <a:avLst/>
              <a:gdLst>
                <a:gd name="T0" fmla="*/ 520 w 547"/>
                <a:gd name="T1" fmla="*/ 170 h 170"/>
                <a:gd name="T2" fmla="*/ 27 w 547"/>
                <a:gd name="T3" fmla="*/ 170 h 170"/>
                <a:gd name="T4" fmla="*/ 0 w 547"/>
                <a:gd name="T5" fmla="*/ 143 h 170"/>
                <a:gd name="T6" fmla="*/ 0 w 547"/>
                <a:gd name="T7" fmla="*/ 27 h 170"/>
                <a:gd name="T8" fmla="*/ 27 w 547"/>
                <a:gd name="T9" fmla="*/ 0 h 170"/>
                <a:gd name="T10" fmla="*/ 520 w 547"/>
                <a:gd name="T11" fmla="*/ 0 h 170"/>
                <a:gd name="T12" fmla="*/ 547 w 547"/>
                <a:gd name="T13" fmla="*/ 27 h 170"/>
                <a:gd name="T14" fmla="*/ 547 w 547"/>
                <a:gd name="T15" fmla="*/ 143 h 170"/>
                <a:gd name="T16" fmla="*/ 520 w 547"/>
                <a:gd name="T17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170">
                  <a:moveTo>
                    <a:pt x="520" y="170"/>
                  </a:moveTo>
                  <a:cubicBezTo>
                    <a:pt x="27" y="170"/>
                    <a:pt x="27" y="170"/>
                    <a:pt x="27" y="170"/>
                  </a:cubicBezTo>
                  <a:cubicBezTo>
                    <a:pt x="12" y="170"/>
                    <a:pt x="0" y="158"/>
                    <a:pt x="0" y="14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520" y="0"/>
                    <a:pt x="520" y="0"/>
                    <a:pt x="520" y="0"/>
                  </a:cubicBezTo>
                  <a:cubicBezTo>
                    <a:pt x="535" y="0"/>
                    <a:pt x="547" y="12"/>
                    <a:pt x="547" y="27"/>
                  </a:cubicBezTo>
                  <a:cubicBezTo>
                    <a:pt x="547" y="143"/>
                    <a:pt x="547" y="143"/>
                    <a:pt x="547" y="143"/>
                  </a:cubicBezTo>
                  <a:cubicBezTo>
                    <a:pt x="547" y="158"/>
                    <a:pt x="535" y="170"/>
                    <a:pt x="520" y="170"/>
                  </a:cubicBezTo>
                  <a:close/>
                </a:path>
              </a:pathLst>
            </a:cu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1" name="Rectangle 19">
              <a:extLst>
                <a:ext uri="{FF2B5EF4-FFF2-40B4-BE49-F238E27FC236}">
                  <a16:creationId xmlns:a16="http://schemas.microsoft.com/office/drawing/2014/main" xmlns="" id="{9AEF6CA1-B76C-4E7D-97B1-E64E95E3F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" y="1490"/>
              <a:ext cx="254" cy="25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2" name="Freeform 20">
              <a:extLst>
                <a:ext uri="{FF2B5EF4-FFF2-40B4-BE49-F238E27FC236}">
                  <a16:creationId xmlns:a16="http://schemas.microsoft.com/office/drawing/2014/main" xmlns="" id="{FEB04C3B-E090-4F8E-9FD8-C09BE82F7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1474"/>
              <a:ext cx="242" cy="49"/>
            </a:xfrm>
            <a:custGeom>
              <a:avLst/>
              <a:gdLst>
                <a:gd name="T0" fmla="*/ 227 w 251"/>
                <a:gd name="T1" fmla="*/ 0 h 51"/>
                <a:gd name="T2" fmla="*/ 24 w 251"/>
                <a:gd name="T3" fmla="*/ 0 h 51"/>
                <a:gd name="T4" fmla="*/ 0 w 251"/>
                <a:gd name="T5" fmla="*/ 24 h 51"/>
                <a:gd name="T6" fmla="*/ 0 w 251"/>
                <a:gd name="T7" fmla="*/ 27 h 51"/>
                <a:gd name="T8" fmla="*/ 24 w 251"/>
                <a:gd name="T9" fmla="*/ 51 h 51"/>
                <a:gd name="T10" fmla="*/ 227 w 251"/>
                <a:gd name="T11" fmla="*/ 51 h 51"/>
                <a:gd name="T12" fmla="*/ 251 w 251"/>
                <a:gd name="T13" fmla="*/ 27 h 51"/>
                <a:gd name="T14" fmla="*/ 251 w 251"/>
                <a:gd name="T15" fmla="*/ 24 h 51"/>
                <a:gd name="T16" fmla="*/ 227 w 25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51">
                  <a:moveTo>
                    <a:pt x="2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7" y="51"/>
                    <a:pt x="227" y="51"/>
                    <a:pt x="227" y="51"/>
                  </a:cubicBezTo>
                  <a:cubicBezTo>
                    <a:pt x="240" y="51"/>
                    <a:pt x="251" y="41"/>
                    <a:pt x="251" y="27"/>
                  </a:cubicBezTo>
                  <a:cubicBezTo>
                    <a:pt x="251" y="24"/>
                    <a:pt x="251" y="24"/>
                    <a:pt x="251" y="24"/>
                  </a:cubicBezTo>
                  <a:cubicBezTo>
                    <a:pt x="251" y="11"/>
                    <a:pt x="240" y="0"/>
                    <a:pt x="227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3" name="Freeform 21">
              <a:extLst>
                <a:ext uri="{FF2B5EF4-FFF2-40B4-BE49-F238E27FC236}">
                  <a16:creationId xmlns:a16="http://schemas.microsoft.com/office/drawing/2014/main" xmlns="" id="{F7505594-0B5C-4570-B61E-5423971C8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1474"/>
              <a:ext cx="241" cy="49"/>
            </a:xfrm>
            <a:custGeom>
              <a:avLst/>
              <a:gdLst>
                <a:gd name="T0" fmla="*/ 226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6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6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0" y="51"/>
                    <a:pt x="24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39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39" y="0"/>
                    <a:pt x="226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4" name="Freeform 22">
              <a:extLst>
                <a:ext uri="{FF2B5EF4-FFF2-40B4-BE49-F238E27FC236}">
                  <a16:creationId xmlns:a16="http://schemas.microsoft.com/office/drawing/2014/main" xmlns="" id="{5DC06A08-16DA-4970-B1B7-EC867C010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474"/>
              <a:ext cx="241" cy="49"/>
            </a:xfrm>
            <a:custGeom>
              <a:avLst/>
              <a:gdLst>
                <a:gd name="T0" fmla="*/ 226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6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6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40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40" y="0"/>
                    <a:pt x="226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5" name="Freeform 23">
              <a:extLst>
                <a:ext uri="{FF2B5EF4-FFF2-40B4-BE49-F238E27FC236}">
                  <a16:creationId xmlns:a16="http://schemas.microsoft.com/office/drawing/2014/main" xmlns="" id="{456779F5-4CE4-414F-B037-BDEA5A315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474"/>
              <a:ext cx="241" cy="49"/>
            </a:xfrm>
            <a:custGeom>
              <a:avLst/>
              <a:gdLst>
                <a:gd name="T0" fmla="*/ 227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7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7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7" y="51"/>
                    <a:pt x="227" y="51"/>
                    <a:pt x="227" y="51"/>
                  </a:cubicBezTo>
                  <a:cubicBezTo>
                    <a:pt x="240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40" y="0"/>
                    <a:pt x="227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119" name="组合 118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E5AC498F-B9CE-4D82-9841-93E965A1D51D}"/>
              </a:ext>
            </a:extLst>
          </p:cNvPr>
          <p:cNvGrpSpPr/>
          <p:nvPr/>
        </p:nvGrpSpPr>
        <p:grpSpPr>
          <a:xfrm>
            <a:off x="2390718" y="3167761"/>
            <a:ext cx="439014" cy="405868"/>
            <a:chOff x="3614738" y="1136650"/>
            <a:chExt cx="4983163" cy="4606926"/>
          </a:xfrm>
        </p:grpSpPr>
        <p:sp>
          <p:nvSpPr>
            <p:cNvPr id="120" name="is1íḍe">
              <a:extLst>
                <a:ext uri="{FF2B5EF4-FFF2-40B4-BE49-F238E27FC236}">
                  <a16:creationId xmlns:a16="http://schemas.microsoft.com/office/drawing/2014/main" xmlns="" id="{E746F0D0-FA5D-408B-8511-0E42D1A5B609}"/>
                </a:ext>
              </a:extLst>
            </p:cNvPr>
            <p:cNvSpPr/>
            <p:nvPr/>
          </p:nvSpPr>
          <p:spPr bwMode="auto">
            <a:xfrm>
              <a:off x="3614738" y="2106613"/>
              <a:ext cx="749300" cy="3636963"/>
            </a:xfrm>
            <a:prstGeom prst="rect">
              <a:avLst/>
            </a:prstGeom>
            <a:solidFill>
              <a:srgbClr val="8F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1" name="í$1idè">
              <a:extLst>
                <a:ext uri="{FF2B5EF4-FFF2-40B4-BE49-F238E27FC236}">
                  <a16:creationId xmlns:a16="http://schemas.microsoft.com/office/drawing/2014/main" xmlns="" id="{F00AB4E4-BA3E-4CDD-9ACA-12BA5E61DCE3}"/>
                </a:ext>
              </a:extLst>
            </p:cNvPr>
            <p:cNvSpPr/>
            <p:nvPr/>
          </p:nvSpPr>
          <p:spPr bwMode="auto">
            <a:xfrm>
              <a:off x="3614738" y="2106613"/>
              <a:ext cx="749300" cy="1123950"/>
            </a:xfrm>
            <a:prstGeom prst="rect">
              <a:avLst/>
            </a:prstGeom>
            <a:solidFill>
              <a:srgbClr val="37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2" name="ïšļíḋe">
              <a:extLst>
                <a:ext uri="{FF2B5EF4-FFF2-40B4-BE49-F238E27FC236}">
                  <a16:creationId xmlns:a16="http://schemas.microsoft.com/office/drawing/2014/main" xmlns="" id="{8708DA73-E4AC-4DD9-B843-CDB0DFA39650}"/>
                </a:ext>
              </a:extLst>
            </p:cNvPr>
            <p:cNvSpPr/>
            <p:nvPr/>
          </p:nvSpPr>
          <p:spPr bwMode="auto">
            <a:xfrm>
              <a:off x="4651376" y="2459038"/>
              <a:ext cx="771525" cy="3284538"/>
            </a:xfrm>
            <a:prstGeom prst="rect">
              <a:avLst/>
            </a:prstGeom>
            <a:solidFill>
              <a:srgbClr val="8F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3" name="îŝ1iḑé">
              <a:extLst>
                <a:ext uri="{FF2B5EF4-FFF2-40B4-BE49-F238E27FC236}">
                  <a16:creationId xmlns:a16="http://schemas.microsoft.com/office/drawing/2014/main" xmlns="" id="{1802FD17-16BD-4864-A285-38C9A90334C6}"/>
                </a:ext>
              </a:extLst>
            </p:cNvPr>
            <p:cNvSpPr/>
            <p:nvPr/>
          </p:nvSpPr>
          <p:spPr bwMode="auto">
            <a:xfrm>
              <a:off x="4651376" y="2459038"/>
              <a:ext cx="771525" cy="573088"/>
            </a:xfrm>
            <a:prstGeom prst="rect">
              <a:avLst/>
            </a:prstGeom>
            <a:solidFill>
              <a:srgbClr val="37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4" name="iṥľiďè">
              <a:extLst>
                <a:ext uri="{FF2B5EF4-FFF2-40B4-BE49-F238E27FC236}">
                  <a16:creationId xmlns:a16="http://schemas.microsoft.com/office/drawing/2014/main" xmlns="" id="{A949737D-C8B3-48DA-AA04-DB7F6311C1C8}"/>
                </a:ext>
              </a:extLst>
            </p:cNvPr>
            <p:cNvSpPr/>
            <p:nvPr/>
          </p:nvSpPr>
          <p:spPr bwMode="auto">
            <a:xfrm>
              <a:off x="5708651" y="2833688"/>
              <a:ext cx="750888" cy="2909888"/>
            </a:xfrm>
            <a:prstGeom prst="rect">
              <a:avLst/>
            </a:prstGeom>
            <a:solidFill>
              <a:srgbClr val="8F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5" name="ïšļiḓè">
              <a:extLst>
                <a:ext uri="{FF2B5EF4-FFF2-40B4-BE49-F238E27FC236}">
                  <a16:creationId xmlns:a16="http://schemas.microsoft.com/office/drawing/2014/main" xmlns="" id="{92024690-AFB4-4847-9F3E-A0401F3EDBD4}"/>
                </a:ext>
              </a:extLst>
            </p:cNvPr>
            <p:cNvSpPr/>
            <p:nvPr/>
          </p:nvSpPr>
          <p:spPr bwMode="auto">
            <a:xfrm>
              <a:off x="5708651" y="2833688"/>
              <a:ext cx="750888" cy="661988"/>
            </a:xfrm>
            <a:prstGeom prst="rect">
              <a:avLst/>
            </a:prstGeom>
            <a:solidFill>
              <a:srgbClr val="37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6" name="î$ḷîdê">
              <a:extLst>
                <a:ext uri="{FF2B5EF4-FFF2-40B4-BE49-F238E27FC236}">
                  <a16:creationId xmlns:a16="http://schemas.microsoft.com/office/drawing/2014/main" xmlns="" id="{15BF9794-1FDA-4552-A8FB-CFB42FBA178A}"/>
                </a:ext>
              </a:extLst>
            </p:cNvPr>
            <p:cNvSpPr/>
            <p:nvPr/>
          </p:nvSpPr>
          <p:spPr bwMode="auto">
            <a:xfrm>
              <a:off x="6745288" y="3605213"/>
              <a:ext cx="750888" cy="2138363"/>
            </a:xfrm>
            <a:prstGeom prst="rect">
              <a:avLst/>
            </a:prstGeom>
            <a:solidFill>
              <a:srgbClr val="8F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7" name="ïṡḻïdê">
              <a:extLst>
                <a:ext uri="{FF2B5EF4-FFF2-40B4-BE49-F238E27FC236}">
                  <a16:creationId xmlns:a16="http://schemas.microsoft.com/office/drawing/2014/main" xmlns="" id="{83DCA01B-9CCC-4D73-9860-EC8FAA2519FF}"/>
                </a:ext>
              </a:extLst>
            </p:cNvPr>
            <p:cNvSpPr/>
            <p:nvPr/>
          </p:nvSpPr>
          <p:spPr bwMode="auto">
            <a:xfrm>
              <a:off x="6745288" y="3605213"/>
              <a:ext cx="750888" cy="396875"/>
            </a:xfrm>
            <a:prstGeom prst="rect">
              <a:avLst/>
            </a:prstGeom>
            <a:solidFill>
              <a:srgbClr val="37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8" name="ïšľïḑè">
              <a:extLst>
                <a:ext uri="{FF2B5EF4-FFF2-40B4-BE49-F238E27FC236}">
                  <a16:creationId xmlns:a16="http://schemas.microsoft.com/office/drawing/2014/main" xmlns="" id="{442C0180-70FE-4AB6-9CEA-E20EB97855AE}"/>
                </a:ext>
              </a:extLst>
            </p:cNvPr>
            <p:cNvSpPr/>
            <p:nvPr/>
          </p:nvSpPr>
          <p:spPr bwMode="auto">
            <a:xfrm>
              <a:off x="7781926" y="4464050"/>
              <a:ext cx="771525" cy="1279525"/>
            </a:xfrm>
            <a:prstGeom prst="rect">
              <a:avLst/>
            </a:prstGeom>
            <a:solidFill>
              <a:srgbClr val="8F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9" name="ïSľíḍê">
              <a:extLst>
                <a:ext uri="{FF2B5EF4-FFF2-40B4-BE49-F238E27FC236}">
                  <a16:creationId xmlns:a16="http://schemas.microsoft.com/office/drawing/2014/main" xmlns="" id="{CB3C8AE9-9B38-4A66-9FCC-E6259D9343E8}"/>
                </a:ext>
              </a:extLst>
            </p:cNvPr>
            <p:cNvSpPr/>
            <p:nvPr/>
          </p:nvSpPr>
          <p:spPr bwMode="auto">
            <a:xfrm>
              <a:off x="7781926" y="4464050"/>
              <a:ext cx="771525" cy="331788"/>
            </a:xfrm>
            <a:prstGeom prst="rect">
              <a:avLst/>
            </a:prstGeom>
            <a:solidFill>
              <a:srgbClr val="37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0" name="îṡlïḋe">
              <a:extLst>
                <a:ext uri="{FF2B5EF4-FFF2-40B4-BE49-F238E27FC236}">
                  <a16:creationId xmlns:a16="http://schemas.microsoft.com/office/drawing/2014/main" xmlns="" id="{8E2D6C5E-7508-4A46-A221-5DEB09E1A43D}"/>
                </a:ext>
              </a:extLst>
            </p:cNvPr>
            <p:cNvSpPr/>
            <p:nvPr/>
          </p:nvSpPr>
          <p:spPr bwMode="auto">
            <a:xfrm>
              <a:off x="3657601" y="1136650"/>
              <a:ext cx="4940300" cy="2865438"/>
            </a:xfrm>
            <a:custGeom>
              <a:avLst/>
              <a:gdLst>
                <a:gd name="T0" fmla="*/ 3112 w 3112"/>
                <a:gd name="T1" fmla="*/ 1305 h 1805"/>
                <a:gd name="T2" fmla="*/ 3112 w 3112"/>
                <a:gd name="T3" fmla="*/ 1805 h 1805"/>
                <a:gd name="T4" fmla="*/ 2612 w 3112"/>
                <a:gd name="T5" fmla="*/ 1624 h 1805"/>
                <a:gd name="T6" fmla="*/ 2765 w 3112"/>
                <a:gd name="T7" fmla="*/ 1527 h 1805"/>
                <a:gd name="T8" fmla="*/ 2515 w 3112"/>
                <a:gd name="T9" fmla="*/ 1166 h 1805"/>
                <a:gd name="T10" fmla="*/ 2195 w 3112"/>
                <a:gd name="T11" fmla="*/ 1222 h 1805"/>
                <a:gd name="T12" fmla="*/ 1890 w 3112"/>
                <a:gd name="T13" fmla="*/ 764 h 1805"/>
                <a:gd name="T14" fmla="*/ 1570 w 3112"/>
                <a:gd name="T15" fmla="*/ 875 h 1805"/>
                <a:gd name="T16" fmla="*/ 1084 w 3112"/>
                <a:gd name="T17" fmla="*/ 417 h 1805"/>
                <a:gd name="T18" fmla="*/ 848 w 3112"/>
                <a:gd name="T19" fmla="*/ 556 h 1805"/>
                <a:gd name="T20" fmla="*/ 0 w 3112"/>
                <a:gd name="T21" fmla="*/ 236 h 1805"/>
                <a:gd name="T22" fmla="*/ 84 w 3112"/>
                <a:gd name="T23" fmla="*/ 0 h 1805"/>
                <a:gd name="T24" fmla="*/ 820 w 3112"/>
                <a:gd name="T25" fmla="*/ 278 h 1805"/>
                <a:gd name="T26" fmla="*/ 1112 w 3112"/>
                <a:gd name="T27" fmla="*/ 111 h 1805"/>
                <a:gd name="T28" fmla="*/ 1626 w 3112"/>
                <a:gd name="T29" fmla="*/ 583 h 1805"/>
                <a:gd name="T30" fmla="*/ 1987 w 3112"/>
                <a:gd name="T31" fmla="*/ 458 h 1805"/>
                <a:gd name="T32" fmla="*/ 2320 w 3112"/>
                <a:gd name="T33" fmla="*/ 944 h 1805"/>
                <a:gd name="T34" fmla="*/ 2626 w 3112"/>
                <a:gd name="T35" fmla="*/ 875 h 1805"/>
                <a:gd name="T36" fmla="*/ 2973 w 3112"/>
                <a:gd name="T37" fmla="*/ 1388 h 1805"/>
                <a:gd name="T38" fmla="*/ 3112 w 3112"/>
                <a:gd name="T39" fmla="*/ 1305 h 1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12" h="1805">
                  <a:moveTo>
                    <a:pt x="3112" y="1305"/>
                  </a:moveTo>
                  <a:lnTo>
                    <a:pt x="3112" y="1805"/>
                  </a:lnTo>
                  <a:lnTo>
                    <a:pt x="2612" y="1624"/>
                  </a:lnTo>
                  <a:lnTo>
                    <a:pt x="2765" y="1527"/>
                  </a:lnTo>
                  <a:lnTo>
                    <a:pt x="2515" y="1166"/>
                  </a:lnTo>
                  <a:lnTo>
                    <a:pt x="2195" y="1222"/>
                  </a:lnTo>
                  <a:lnTo>
                    <a:pt x="1890" y="764"/>
                  </a:lnTo>
                  <a:lnTo>
                    <a:pt x="1570" y="875"/>
                  </a:lnTo>
                  <a:lnTo>
                    <a:pt x="1084" y="417"/>
                  </a:lnTo>
                  <a:lnTo>
                    <a:pt x="848" y="556"/>
                  </a:lnTo>
                  <a:lnTo>
                    <a:pt x="0" y="236"/>
                  </a:lnTo>
                  <a:lnTo>
                    <a:pt x="84" y="0"/>
                  </a:lnTo>
                  <a:lnTo>
                    <a:pt x="820" y="278"/>
                  </a:lnTo>
                  <a:lnTo>
                    <a:pt x="1112" y="111"/>
                  </a:lnTo>
                  <a:lnTo>
                    <a:pt x="1626" y="583"/>
                  </a:lnTo>
                  <a:lnTo>
                    <a:pt x="1987" y="458"/>
                  </a:lnTo>
                  <a:lnTo>
                    <a:pt x="2320" y="944"/>
                  </a:lnTo>
                  <a:lnTo>
                    <a:pt x="2626" y="875"/>
                  </a:lnTo>
                  <a:lnTo>
                    <a:pt x="2973" y="1388"/>
                  </a:lnTo>
                  <a:lnTo>
                    <a:pt x="3112" y="1305"/>
                  </a:lnTo>
                  <a:close/>
                </a:path>
              </a:pathLst>
            </a:custGeom>
            <a:solidFill>
              <a:srgbClr val="FD5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146" name="圆角矩形 13">
            <a:extLst>
              <a:ext uri="{FF2B5EF4-FFF2-40B4-BE49-F238E27FC236}">
                <a16:creationId xmlns:a16="http://schemas.microsoft.com/office/drawing/2014/main" xmlns="" id="{81513953-70B2-48A8-A3EE-F35E79F3EA1A}"/>
              </a:ext>
            </a:extLst>
          </p:cNvPr>
          <p:cNvSpPr/>
          <p:nvPr/>
        </p:nvSpPr>
        <p:spPr>
          <a:xfrm>
            <a:off x="1657082" y="2901312"/>
            <a:ext cx="1925727" cy="167586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147" name="圆角矩形 13">
            <a:extLst>
              <a:ext uri="{FF2B5EF4-FFF2-40B4-BE49-F238E27FC236}">
                <a16:creationId xmlns:a16="http://schemas.microsoft.com/office/drawing/2014/main" xmlns="" id="{B2F0769A-074B-4509-8A83-A3B68F1DDF8C}"/>
              </a:ext>
            </a:extLst>
          </p:cNvPr>
          <p:cNvSpPr/>
          <p:nvPr/>
        </p:nvSpPr>
        <p:spPr>
          <a:xfrm>
            <a:off x="1657082" y="3672495"/>
            <a:ext cx="1925729" cy="174262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148" name="圆角矩形 13">
            <a:extLst>
              <a:ext uri="{FF2B5EF4-FFF2-40B4-BE49-F238E27FC236}">
                <a16:creationId xmlns:a16="http://schemas.microsoft.com/office/drawing/2014/main" xmlns="" id="{39E0EA4B-DC96-437B-B781-3E87770D033B}"/>
              </a:ext>
            </a:extLst>
          </p:cNvPr>
          <p:cNvSpPr/>
          <p:nvPr/>
        </p:nvSpPr>
        <p:spPr>
          <a:xfrm flipV="1">
            <a:off x="1675161" y="3216278"/>
            <a:ext cx="299719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149" name="圆角矩形 13">
            <a:extLst>
              <a:ext uri="{FF2B5EF4-FFF2-40B4-BE49-F238E27FC236}">
                <a16:creationId xmlns:a16="http://schemas.microsoft.com/office/drawing/2014/main" xmlns="" id="{B1EC389E-AF74-4DD3-B73A-D61B60C4A20A}"/>
              </a:ext>
            </a:extLst>
          </p:cNvPr>
          <p:cNvSpPr/>
          <p:nvPr/>
        </p:nvSpPr>
        <p:spPr>
          <a:xfrm flipV="1">
            <a:off x="1675159" y="3306520"/>
            <a:ext cx="464014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150" name="圆角矩形 13">
            <a:extLst>
              <a:ext uri="{FF2B5EF4-FFF2-40B4-BE49-F238E27FC236}">
                <a16:creationId xmlns:a16="http://schemas.microsoft.com/office/drawing/2014/main" xmlns="" id="{E27FE8F4-4B6A-43B0-951C-14B0F45CEACE}"/>
              </a:ext>
            </a:extLst>
          </p:cNvPr>
          <p:cNvSpPr/>
          <p:nvPr/>
        </p:nvSpPr>
        <p:spPr>
          <a:xfrm flipV="1">
            <a:off x="1675161" y="3402435"/>
            <a:ext cx="390551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151" name="圆角矩形 13">
            <a:extLst>
              <a:ext uri="{FF2B5EF4-FFF2-40B4-BE49-F238E27FC236}">
                <a16:creationId xmlns:a16="http://schemas.microsoft.com/office/drawing/2014/main" xmlns="" id="{4122DC90-CE9D-4F97-9410-2720031E9F0B}"/>
              </a:ext>
            </a:extLst>
          </p:cNvPr>
          <p:cNvSpPr/>
          <p:nvPr/>
        </p:nvSpPr>
        <p:spPr>
          <a:xfrm flipV="1">
            <a:off x="1669382" y="3499532"/>
            <a:ext cx="308751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152" name="圆角矩形 13">
            <a:extLst>
              <a:ext uri="{FF2B5EF4-FFF2-40B4-BE49-F238E27FC236}">
                <a16:creationId xmlns:a16="http://schemas.microsoft.com/office/drawing/2014/main" xmlns="" id="{4E83F853-49C9-4D20-BAC9-54711F2DDCB7}"/>
              </a:ext>
            </a:extLst>
          </p:cNvPr>
          <p:cNvSpPr/>
          <p:nvPr/>
        </p:nvSpPr>
        <p:spPr>
          <a:xfrm flipV="1">
            <a:off x="3090054" y="3216294"/>
            <a:ext cx="299719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153" name="圆角矩形 13">
            <a:extLst>
              <a:ext uri="{FF2B5EF4-FFF2-40B4-BE49-F238E27FC236}">
                <a16:creationId xmlns:a16="http://schemas.microsoft.com/office/drawing/2014/main" xmlns="" id="{B213D3D0-2CB6-4F44-ADA8-79C62AD27DA5}"/>
              </a:ext>
            </a:extLst>
          </p:cNvPr>
          <p:cNvSpPr/>
          <p:nvPr/>
        </p:nvSpPr>
        <p:spPr>
          <a:xfrm flipV="1">
            <a:off x="3090052" y="3306532"/>
            <a:ext cx="464014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154" name="圆角矩形 13">
            <a:extLst>
              <a:ext uri="{FF2B5EF4-FFF2-40B4-BE49-F238E27FC236}">
                <a16:creationId xmlns:a16="http://schemas.microsoft.com/office/drawing/2014/main" xmlns="" id="{3388A7F4-9A03-458D-B81F-D0A66AD00DEC}"/>
              </a:ext>
            </a:extLst>
          </p:cNvPr>
          <p:cNvSpPr/>
          <p:nvPr/>
        </p:nvSpPr>
        <p:spPr>
          <a:xfrm flipV="1">
            <a:off x="3090060" y="3402433"/>
            <a:ext cx="390553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155" name="圆角矩形 13">
            <a:extLst>
              <a:ext uri="{FF2B5EF4-FFF2-40B4-BE49-F238E27FC236}">
                <a16:creationId xmlns:a16="http://schemas.microsoft.com/office/drawing/2014/main" xmlns="" id="{B9675173-E392-4F0C-8ECB-FCB0F920DFCD}"/>
              </a:ext>
            </a:extLst>
          </p:cNvPr>
          <p:cNvSpPr/>
          <p:nvPr/>
        </p:nvSpPr>
        <p:spPr>
          <a:xfrm flipV="1">
            <a:off x="3084286" y="3499435"/>
            <a:ext cx="308751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173" name="矩形: 圆角 220">
            <a:extLst>
              <a:ext uri="{FF2B5EF4-FFF2-40B4-BE49-F238E27FC236}">
                <a16:creationId xmlns:a16="http://schemas.microsoft.com/office/drawing/2014/main" xmlns="" id="{DA8C2CCC-4E6B-48A2-B973-98D9D84F3256}"/>
              </a:ext>
            </a:extLst>
          </p:cNvPr>
          <p:cNvSpPr/>
          <p:nvPr/>
        </p:nvSpPr>
        <p:spPr>
          <a:xfrm>
            <a:off x="4838054" y="2831615"/>
            <a:ext cx="1235067" cy="770746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accent1">
                  <a:lumMod val="0"/>
                  <a:lumOff val="100000"/>
                  <a:alpha val="0"/>
                </a:schemeClr>
              </a:gs>
              <a:gs pos="57000">
                <a:schemeClr val="bg1">
                  <a:lumMod val="85000"/>
                </a:schemeClr>
              </a:gs>
            </a:gsLst>
            <a:lin ang="16200000" scaled="1"/>
          </a:gradFill>
          <a:ln w="3175">
            <a:noFill/>
            <a:prstDash val="solid"/>
            <a:miter lim="800000"/>
            <a:headEnd/>
            <a:tailEnd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74" name="矩形: 圆角 214">
            <a:extLst>
              <a:ext uri="{FF2B5EF4-FFF2-40B4-BE49-F238E27FC236}">
                <a16:creationId xmlns:a16="http://schemas.microsoft.com/office/drawing/2014/main" xmlns="" id="{334ED5A5-423C-4986-A5FB-D430CE3EBA00}"/>
              </a:ext>
            </a:extLst>
          </p:cNvPr>
          <p:cNvSpPr/>
          <p:nvPr/>
        </p:nvSpPr>
        <p:spPr>
          <a:xfrm>
            <a:off x="6117793" y="3697710"/>
            <a:ext cx="1235067" cy="769187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accent1">
                  <a:lumMod val="0"/>
                  <a:lumOff val="100000"/>
                  <a:alpha val="0"/>
                </a:schemeClr>
              </a:gs>
              <a:gs pos="57000">
                <a:schemeClr val="bg1">
                  <a:lumMod val="85000"/>
                </a:schemeClr>
              </a:gs>
            </a:gsLst>
            <a:lin ang="16200000" scaled="1"/>
          </a:gradFill>
          <a:ln w="3175">
            <a:noFill/>
            <a:prstDash val="solid"/>
            <a:miter lim="800000"/>
            <a:headEnd/>
            <a:tailEnd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75" name="矩形: 圆角 220">
            <a:extLst>
              <a:ext uri="{FF2B5EF4-FFF2-40B4-BE49-F238E27FC236}">
                <a16:creationId xmlns:a16="http://schemas.microsoft.com/office/drawing/2014/main" xmlns="" id="{1FBDB71B-CEF6-4BF0-B060-3BDF0766C9EA}"/>
              </a:ext>
            </a:extLst>
          </p:cNvPr>
          <p:cNvSpPr/>
          <p:nvPr/>
        </p:nvSpPr>
        <p:spPr>
          <a:xfrm>
            <a:off x="4838054" y="3700037"/>
            <a:ext cx="1235067" cy="770746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accent1">
                  <a:lumMod val="0"/>
                  <a:lumOff val="100000"/>
                  <a:alpha val="0"/>
                </a:schemeClr>
              </a:gs>
              <a:gs pos="57000">
                <a:schemeClr val="bg1">
                  <a:lumMod val="85000"/>
                </a:schemeClr>
              </a:gs>
            </a:gsLst>
            <a:lin ang="16200000" scaled="1"/>
          </a:gradFill>
          <a:ln w="3175">
            <a:noFill/>
            <a:prstDash val="solid"/>
            <a:miter lim="800000"/>
            <a:headEnd/>
            <a:tailEnd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grpSp>
        <p:nvGrpSpPr>
          <p:cNvPr id="257" name="Group 4">
            <a:extLst>
              <a:ext uri="{FF2B5EF4-FFF2-40B4-BE49-F238E27FC236}">
                <a16:creationId xmlns:a16="http://schemas.microsoft.com/office/drawing/2014/main" xmlns="" id="{5D99EDE5-5665-4402-BBED-F200EB0B041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132956" y="2009760"/>
            <a:ext cx="3385944" cy="2144238"/>
            <a:chOff x="442" y="1130"/>
            <a:chExt cx="4123" cy="2611"/>
          </a:xfrm>
        </p:grpSpPr>
        <p:sp>
          <p:nvSpPr>
            <p:cNvPr id="280" name="Freeform 5">
              <a:extLst>
                <a:ext uri="{FF2B5EF4-FFF2-40B4-BE49-F238E27FC236}">
                  <a16:creationId xmlns:a16="http://schemas.microsoft.com/office/drawing/2014/main" xmlns="" id="{6F073218-B0F8-45B9-B973-291A14130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1141"/>
              <a:ext cx="4099" cy="258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1" name="Freeform 6">
              <a:extLst>
                <a:ext uri="{FF2B5EF4-FFF2-40B4-BE49-F238E27FC236}">
                  <a16:creationId xmlns:a16="http://schemas.microsoft.com/office/drawing/2014/main" xmlns="" id="{D17E6052-019D-42A8-A670-0A4424305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130"/>
              <a:ext cx="4123" cy="261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EAECE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2" name="Rectangle 7">
              <a:extLst>
                <a:ext uri="{FF2B5EF4-FFF2-40B4-BE49-F238E27FC236}">
                  <a16:creationId xmlns:a16="http://schemas.microsoft.com/office/drawing/2014/main" xmlns="" id="{C23CBD80-5DED-4D66-92C3-0AE094F8A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309"/>
            </a:xfrm>
            <a:prstGeom prst="rect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3" name="Rectangle 8">
              <a:extLst>
                <a:ext uri="{FF2B5EF4-FFF2-40B4-BE49-F238E27FC236}">
                  <a16:creationId xmlns:a16="http://schemas.microsoft.com/office/drawing/2014/main" xmlns="" id="{75708DB0-A6E5-4916-84A4-9D09F6250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4" name="Rectangle 9">
              <a:extLst>
                <a:ext uri="{FF2B5EF4-FFF2-40B4-BE49-F238E27FC236}">
                  <a16:creationId xmlns:a16="http://schemas.microsoft.com/office/drawing/2014/main" xmlns="" id="{959B0638-E82F-461D-B9E0-EE580A7C6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180"/>
            </a:xfrm>
            <a:prstGeom prst="rect">
              <a:avLst/>
            </a:prstGeom>
            <a:solidFill>
              <a:srgbClr val="CC4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5" name="Rectangle 10">
              <a:extLst>
                <a:ext uri="{FF2B5EF4-FFF2-40B4-BE49-F238E27FC236}">
                  <a16:creationId xmlns:a16="http://schemas.microsoft.com/office/drawing/2014/main" xmlns="" id="{84928E87-6D83-4B26-8582-A3F8CD551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6" name="Rectangle 11">
              <a:extLst>
                <a:ext uri="{FF2B5EF4-FFF2-40B4-BE49-F238E27FC236}">
                  <a16:creationId xmlns:a16="http://schemas.microsoft.com/office/drawing/2014/main" xmlns="" id="{C2FB9B08-124C-49C0-BD2C-65B1B9221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907"/>
              <a:ext cx="666" cy="502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7" name="Rectangle 12">
              <a:extLst>
                <a:ext uri="{FF2B5EF4-FFF2-40B4-BE49-F238E27FC236}">
                  <a16:creationId xmlns:a16="http://schemas.microsoft.com/office/drawing/2014/main" xmlns="" id="{05886495-E147-46C3-9263-810A692B8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2512"/>
              <a:ext cx="666" cy="502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8" name="Rectangle 13">
              <a:extLst>
                <a:ext uri="{FF2B5EF4-FFF2-40B4-BE49-F238E27FC236}">
                  <a16:creationId xmlns:a16="http://schemas.microsoft.com/office/drawing/2014/main" xmlns="" id="{5BD3562E-BE44-4331-BA0B-2BD97D94A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3116"/>
              <a:ext cx="666" cy="503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9" name="Oval 14">
              <a:extLst>
                <a:ext uri="{FF2B5EF4-FFF2-40B4-BE49-F238E27FC236}">
                  <a16:creationId xmlns:a16="http://schemas.microsoft.com/office/drawing/2014/main" xmlns="" id="{9228A63F-DD82-4252-8206-9F1487F09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" y="1268"/>
              <a:ext cx="62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0" name="Oval 15">
              <a:extLst>
                <a:ext uri="{FF2B5EF4-FFF2-40B4-BE49-F238E27FC236}">
                  <a16:creationId xmlns:a16="http://schemas.microsoft.com/office/drawing/2014/main" xmlns="" id="{B0888EF7-9A67-407F-8019-55106DDE5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" y="1268"/>
              <a:ext cx="63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1" name="Oval 16">
              <a:extLst>
                <a:ext uri="{FF2B5EF4-FFF2-40B4-BE49-F238E27FC236}">
                  <a16:creationId xmlns:a16="http://schemas.microsoft.com/office/drawing/2014/main" xmlns="" id="{54F1C281-1007-4485-95A3-9EBD0832C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" y="1268"/>
              <a:ext cx="63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2" name="Freeform 17">
              <a:extLst>
                <a:ext uri="{FF2B5EF4-FFF2-40B4-BE49-F238E27FC236}">
                  <a16:creationId xmlns:a16="http://schemas.microsoft.com/office/drawing/2014/main" xmlns="" id="{F49FB17B-C2BA-4E54-8940-6C96D778CD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8" y="1909"/>
              <a:ext cx="3001" cy="1721"/>
            </a:xfrm>
            <a:custGeom>
              <a:avLst/>
              <a:gdLst>
                <a:gd name="T0" fmla="*/ 81 w 3119"/>
                <a:gd name="T1" fmla="*/ 1764 h 1788"/>
                <a:gd name="T2" fmla="*/ 41 w 3119"/>
                <a:gd name="T3" fmla="*/ 1747 h 1788"/>
                <a:gd name="T4" fmla="*/ 24 w 3119"/>
                <a:gd name="T5" fmla="*/ 1706 h 1788"/>
                <a:gd name="T6" fmla="*/ 24 w 3119"/>
                <a:gd name="T7" fmla="*/ 81 h 1788"/>
                <a:gd name="T8" fmla="*/ 41 w 3119"/>
                <a:gd name="T9" fmla="*/ 41 h 1788"/>
                <a:gd name="T10" fmla="*/ 81 w 3119"/>
                <a:gd name="T11" fmla="*/ 24 h 1788"/>
                <a:gd name="T12" fmla="*/ 3037 w 3119"/>
                <a:gd name="T13" fmla="*/ 24 h 1788"/>
                <a:gd name="T14" fmla="*/ 3078 w 3119"/>
                <a:gd name="T15" fmla="*/ 41 h 1788"/>
                <a:gd name="T16" fmla="*/ 3095 w 3119"/>
                <a:gd name="T17" fmla="*/ 81 h 1788"/>
                <a:gd name="T18" fmla="*/ 3095 w 3119"/>
                <a:gd name="T19" fmla="*/ 1706 h 1788"/>
                <a:gd name="T20" fmla="*/ 3078 w 3119"/>
                <a:gd name="T21" fmla="*/ 1747 h 1788"/>
                <a:gd name="T22" fmla="*/ 3037 w 3119"/>
                <a:gd name="T23" fmla="*/ 1764 h 1788"/>
                <a:gd name="T24" fmla="*/ 3037 w 3119"/>
                <a:gd name="T25" fmla="*/ 1764 h 1788"/>
                <a:gd name="T26" fmla="*/ 81 w 3119"/>
                <a:gd name="T27" fmla="*/ 1764 h 1788"/>
                <a:gd name="T28" fmla="*/ 3037 w 3119"/>
                <a:gd name="T29" fmla="*/ 0 h 1788"/>
                <a:gd name="T30" fmla="*/ 3037 w 3119"/>
                <a:gd name="T31" fmla="*/ 0 h 1788"/>
                <a:gd name="T32" fmla="*/ 81 w 3119"/>
                <a:gd name="T33" fmla="*/ 0 h 1788"/>
                <a:gd name="T34" fmla="*/ 24 w 3119"/>
                <a:gd name="T35" fmla="*/ 24 h 1788"/>
                <a:gd name="T36" fmla="*/ 0 w 3119"/>
                <a:gd name="T37" fmla="*/ 81 h 1788"/>
                <a:gd name="T38" fmla="*/ 0 w 3119"/>
                <a:gd name="T39" fmla="*/ 1706 h 1788"/>
                <a:gd name="T40" fmla="*/ 24 w 3119"/>
                <a:gd name="T41" fmla="*/ 1764 h 1788"/>
                <a:gd name="T42" fmla="*/ 81 w 3119"/>
                <a:gd name="T43" fmla="*/ 1788 h 1788"/>
                <a:gd name="T44" fmla="*/ 81 w 3119"/>
                <a:gd name="T45" fmla="*/ 1788 h 1788"/>
                <a:gd name="T46" fmla="*/ 3037 w 3119"/>
                <a:gd name="T47" fmla="*/ 1788 h 1788"/>
                <a:gd name="T48" fmla="*/ 3095 w 3119"/>
                <a:gd name="T49" fmla="*/ 1764 h 1788"/>
                <a:gd name="T50" fmla="*/ 3119 w 3119"/>
                <a:gd name="T51" fmla="*/ 1706 h 1788"/>
                <a:gd name="T52" fmla="*/ 3119 w 3119"/>
                <a:gd name="T53" fmla="*/ 81 h 1788"/>
                <a:gd name="T54" fmla="*/ 3095 w 3119"/>
                <a:gd name="T55" fmla="*/ 24 h 1788"/>
                <a:gd name="T56" fmla="*/ 3037 w 3119"/>
                <a:gd name="T57" fmla="*/ 0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19" h="1788">
                  <a:moveTo>
                    <a:pt x="81" y="1764"/>
                  </a:moveTo>
                  <a:cubicBezTo>
                    <a:pt x="65" y="1764"/>
                    <a:pt x="51" y="1757"/>
                    <a:pt x="41" y="1747"/>
                  </a:cubicBezTo>
                  <a:cubicBezTo>
                    <a:pt x="30" y="1737"/>
                    <a:pt x="24" y="1722"/>
                    <a:pt x="24" y="1706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4" y="66"/>
                    <a:pt x="30" y="51"/>
                    <a:pt x="41" y="41"/>
                  </a:cubicBezTo>
                  <a:cubicBezTo>
                    <a:pt x="51" y="30"/>
                    <a:pt x="65" y="24"/>
                    <a:pt x="81" y="24"/>
                  </a:cubicBezTo>
                  <a:cubicBezTo>
                    <a:pt x="3037" y="24"/>
                    <a:pt x="3037" y="24"/>
                    <a:pt x="3037" y="24"/>
                  </a:cubicBezTo>
                  <a:cubicBezTo>
                    <a:pt x="3053" y="24"/>
                    <a:pt x="3068" y="30"/>
                    <a:pt x="3078" y="41"/>
                  </a:cubicBezTo>
                  <a:cubicBezTo>
                    <a:pt x="3089" y="51"/>
                    <a:pt x="3095" y="66"/>
                    <a:pt x="3095" y="81"/>
                  </a:cubicBezTo>
                  <a:cubicBezTo>
                    <a:pt x="3095" y="1706"/>
                    <a:pt x="3095" y="1706"/>
                    <a:pt x="3095" y="1706"/>
                  </a:cubicBezTo>
                  <a:cubicBezTo>
                    <a:pt x="3095" y="1722"/>
                    <a:pt x="3089" y="1737"/>
                    <a:pt x="3078" y="1747"/>
                  </a:cubicBezTo>
                  <a:cubicBezTo>
                    <a:pt x="3068" y="1757"/>
                    <a:pt x="3053" y="1764"/>
                    <a:pt x="3037" y="1764"/>
                  </a:cubicBezTo>
                  <a:cubicBezTo>
                    <a:pt x="3037" y="1764"/>
                    <a:pt x="3037" y="1764"/>
                    <a:pt x="3037" y="1764"/>
                  </a:cubicBezTo>
                  <a:cubicBezTo>
                    <a:pt x="81" y="1764"/>
                    <a:pt x="81" y="1764"/>
                    <a:pt x="81" y="1764"/>
                  </a:cubicBezTo>
                  <a:moveTo>
                    <a:pt x="3037" y="0"/>
                  </a:moveTo>
                  <a:cubicBezTo>
                    <a:pt x="3037" y="0"/>
                    <a:pt x="3037" y="0"/>
                    <a:pt x="303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59" y="0"/>
                    <a:pt x="38" y="9"/>
                    <a:pt x="24" y="24"/>
                  </a:cubicBezTo>
                  <a:cubicBezTo>
                    <a:pt x="9" y="39"/>
                    <a:pt x="0" y="59"/>
                    <a:pt x="0" y="81"/>
                  </a:cubicBezTo>
                  <a:cubicBezTo>
                    <a:pt x="0" y="1706"/>
                    <a:pt x="0" y="1706"/>
                    <a:pt x="0" y="1706"/>
                  </a:cubicBezTo>
                  <a:cubicBezTo>
                    <a:pt x="0" y="1729"/>
                    <a:pt x="9" y="1749"/>
                    <a:pt x="24" y="1764"/>
                  </a:cubicBezTo>
                  <a:cubicBezTo>
                    <a:pt x="38" y="1779"/>
                    <a:pt x="59" y="1788"/>
                    <a:pt x="81" y="1788"/>
                  </a:cubicBezTo>
                  <a:cubicBezTo>
                    <a:pt x="81" y="1788"/>
                    <a:pt x="81" y="1788"/>
                    <a:pt x="81" y="1788"/>
                  </a:cubicBezTo>
                  <a:cubicBezTo>
                    <a:pt x="3037" y="1788"/>
                    <a:pt x="3037" y="1788"/>
                    <a:pt x="3037" y="1788"/>
                  </a:cubicBezTo>
                  <a:cubicBezTo>
                    <a:pt x="3060" y="1788"/>
                    <a:pt x="3080" y="1779"/>
                    <a:pt x="3095" y="1764"/>
                  </a:cubicBezTo>
                  <a:cubicBezTo>
                    <a:pt x="3110" y="1749"/>
                    <a:pt x="3119" y="1729"/>
                    <a:pt x="3119" y="1706"/>
                  </a:cubicBezTo>
                  <a:cubicBezTo>
                    <a:pt x="3119" y="81"/>
                    <a:pt x="3119" y="81"/>
                    <a:pt x="3119" y="81"/>
                  </a:cubicBezTo>
                  <a:cubicBezTo>
                    <a:pt x="3119" y="59"/>
                    <a:pt x="3110" y="39"/>
                    <a:pt x="3095" y="24"/>
                  </a:cubicBezTo>
                  <a:cubicBezTo>
                    <a:pt x="3080" y="9"/>
                    <a:pt x="3060" y="0"/>
                    <a:pt x="3037" y="0"/>
                  </a:cubicBezTo>
                </a:path>
              </a:pathLst>
            </a:custGeom>
            <a:solidFill>
              <a:srgbClr val="F6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3" name="Freeform 18">
              <a:extLst>
                <a:ext uri="{FF2B5EF4-FFF2-40B4-BE49-F238E27FC236}">
                  <a16:creationId xmlns:a16="http://schemas.microsoft.com/office/drawing/2014/main" xmlns="" id="{5869D22B-EAFC-4262-BDC0-F899AC99B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431"/>
              <a:ext cx="526" cy="163"/>
            </a:xfrm>
            <a:custGeom>
              <a:avLst/>
              <a:gdLst>
                <a:gd name="T0" fmla="*/ 520 w 547"/>
                <a:gd name="T1" fmla="*/ 170 h 170"/>
                <a:gd name="T2" fmla="*/ 27 w 547"/>
                <a:gd name="T3" fmla="*/ 170 h 170"/>
                <a:gd name="T4" fmla="*/ 0 w 547"/>
                <a:gd name="T5" fmla="*/ 143 h 170"/>
                <a:gd name="T6" fmla="*/ 0 w 547"/>
                <a:gd name="T7" fmla="*/ 27 h 170"/>
                <a:gd name="T8" fmla="*/ 27 w 547"/>
                <a:gd name="T9" fmla="*/ 0 h 170"/>
                <a:gd name="T10" fmla="*/ 520 w 547"/>
                <a:gd name="T11" fmla="*/ 0 h 170"/>
                <a:gd name="T12" fmla="*/ 547 w 547"/>
                <a:gd name="T13" fmla="*/ 27 h 170"/>
                <a:gd name="T14" fmla="*/ 547 w 547"/>
                <a:gd name="T15" fmla="*/ 143 h 170"/>
                <a:gd name="T16" fmla="*/ 520 w 547"/>
                <a:gd name="T17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170">
                  <a:moveTo>
                    <a:pt x="520" y="170"/>
                  </a:moveTo>
                  <a:cubicBezTo>
                    <a:pt x="27" y="170"/>
                    <a:pt x="27" y="170"/>
                    <a:pt x="27" y="170"/>
                  </a:cubicBezTo>
                  <a:cubicBezTo>
                    <a:pt x="12" y="170"/>
                    <a:pt x="0" y="158"/>
                    <a:pt x="0" y="14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520" y="0"/>
                    <a:pt x="520" y="0"/>
                    <a:pt x="520" y="0"/>
                  </a:cubicBezTo>
                  <a:cubicBezTo>
                    <a:pt x="535" y="0"/>
                    <a:pt x="547" y="12"/>
                    <a:pt x="547" y="27"/>
                  </a:cubicBezTo>
                  <a:cubicBezTo>
                    <a:pt x="547" y="143"/>
                    <a:pt x="547" y="143"/>
                    <a:pt x="547" y="143"/>
                  </a:cubicBezTo>
                  <a:cubicBezTo>
                    <a:pt x="547" y="158"/>
                    <a:pt x="535" y="170"/>
                    <a:pt x="520" y="170"/>
                  </a:cubicBezTo>
                  <a:close/>
                </a:path>
              </a:pathLst>
            </a:cu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4" name="Rectangle 19">
              <a:extLst>
                <a:ext uri="{FF2B5EF4-FFF2-40B4-BE49-F238E27FC236}">
                  <a16:creationId xmlns:a16="http://schemas.microsoft.com/office/drawing/2014/main" xmlns="" id="{284CDF8C-AD81-436A-A41D-6F1B40607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" y="1490"/>
              <a:ext cx="254" cy="25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5" name="Freeform 20">
              <a:extLst>
                <a:ext uri="{FF2B5EF4-FFF2-40B4-BE49-F238E27FC236}">
                  <a16:creationId xmlns:a16="http://schemas.microsoft.com/office/drawing/2014/main" xmlns="" id="{3AA9633E-7139-4C56-8A41-3EF65253A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1474"/>
              <a:ext cx="242" cy="49"/>
            </a:xfrm>
            <a:custGeom>
              <a:avLst/>
              <a:gdLst>
                <a:gd name="T0" fmla="*/ 227 w 251"/>
                <a:gd name="T1" fmla="*/ 0 h 51"/>
                <a:gd name="T2" fmla="*/ 24 w 251"/>
                <a:gd name="T3" fmla="*/ 0 h 51"/>
                <a:gd name="T4" fmla="*/ 0 w 251"/>
                <a:gd name="T5" fmla="*/ 24 h 51"/>
                <a:gd name="T6" fmla="*/ 0 w 251"/>
                <a:gd name="T7" fmla="*/ 27 h 51"/>
                <a:gd name="T8" fmla="*/ 24 w 251"/>
                <a:gd name="T9" fmla="*/ 51 h 51"/>
                <a:gd name="T10" fmla="*/ 227 w 251"/>
                <a:gd name="T11" fmla="*/ 51 h 51"/>
                <a:gd name="T12" fmla="*/ 251 w 251"/>
                <a:gd name="T13" fmla="*/ 27 h 51"/>
                <a:gd name="T14" fmla="*/ 251 w 251"/>
                <a:gd name="T15" fmla="*/ 24 h 51"/>
                <a:gd name="T16" fmla="*/ 227 w 25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51">
                  <a:moveTo>
                    <a:pt x="2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7" y="51"/>
                    <a:pt x="227" y="51"/>
                    <a:pt x="227" y="51"/>
                  </a:cubicBezTo>
                  <a:cubicBezTo>
                    <a:pt x="240" y="51"/>
                    <a:pt x="251" y="41"/>
                    <a:pt x="251" y="27"/>
                  </a:cubicBezTo>
                  <a:cubicBezTo>
                    <a:pt x="251" y="24"/>
                    <a:pt x="251" y="24"/>
                    <a:pt x="251" y="24"/>
                  </a:cubicBezTo>
                  <a:cubicBezTo>
                    <a:pt x="251" y="11"/>
                    <a:pt x="240" y="0"/>
                    <a:pt x="227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6" name="Freeform 21">
              <a:extLst>
                <a:ext uri="{FF2B5EF4-FFF2-40B4-BE49-F238E27FC236}">
                  <a16:creationId xmlns:a16="http://schemas.microsoft.com/office/drawing/2014/main" xmlns="" id="{4F02D331-FEEB-42DE-8D84-CF4DD863C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1474"/>
              <a:ext cx="241" cy="49"/>
            </a:xfrm>
            <a:custGeom>
              <a:avLst/>
              <a:gdLst>
                <a:gd name="T0" fmla="*/ 226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6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6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0" y="51"/>
                    <a:pt x="24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39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39" y="0"/>
                    <a:pt x="226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7" name="Freeform 22">
              <a:extLst>
                <a:ext uri="{FF2B5EF4-FFF2-40B4-BE49-F238E27FC236}">
                  <a16:creationId xmlns:a16="http://schemas.microsoft.com/office/drawing/2014/main" xmlns="" id="{20BB9D68-E92F-4F7B-9BE5-D372EEE33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474"/>
              <a:ext cx="241" cy="49"/>
            </a:xfrm>
            <a:custGeom>
              <a:avLst/>
              <a:gdLst>
                <a:gd name="T0" fmla="*/ 226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6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6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40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40" y="0"/>
                    <a:pt x="226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8" name="Freeform 23">
              <a:extLst>
                <a:ext uri="{FF2B5EF4-FFF2-40B4-BE49-F238E27FC236}">
                  <a16:creationId xmlns:a16="http://schemas.microsoft.com/office/drawing/2014/main" xmlns="" id="{9442FBA8-0559-474B-813E-FFE85177B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474"/>
              <a:ext cx="241" cy="49"/>
            </a:xfrm>
            <a:custGeom>
              <a:avLst/>
              <a:gdLst>
                <a:gd name="T0" fmla="*/ 227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7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7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7" y="51"/>
                    <a:pt x="227" y="51"/>
                    <a:pt x="227" y="51"/>
                  </a:cubicBezTo>
                  <a:cubicBezTo>
                    <a:pt x="240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40" y="0"/>
                    <a:pt x="227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270" name="圆角矩形 13">
            <a:extLst>
              <a:ext uri="{FF2B5EF4-FFF2-40B4-BE49-F238E27FC236}">
                <a16:creationId xmlns:a16="http://schemas.microsoft.com/office/drawing/2014/main" xmlns="" id="{EFE5C7B6-B4C5-40D3-AF95-621D61C9E20C}"/>
              </a:ext>
            </a:extLst>
          </p:cNvPr>
          <p:cNvSpPr/>
          <p:nvPr/>
        </p:nvSpPr>
        <p:spPr>
          <a:xfrm>
            <a:off x="9116938" y="2901309"/>
            <a:ext cx="1925728" cy="167587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71" name="圆角矩形 13">
            <a:extLst>
              <a:ext uri="{FF2B5EF4-FFF2-40B4-BE49-F238E27FC236}">
                <a16:creationId xmlns:a16="http://schemas.microsoft.com/office/drawing/2014/main" xmlns="" id="{9BED3B69-FFEE-4099-AD37-7E491CABCF9A}"/>
              </a:ext>
            </a:extLst>
          </p:cNvPr>
          <p:cNvSpPr/>
          <p:nvPr/>
        </p:nvSpPr>
        <p:spPr>
          <a:xfrm>
            <a:off x="9116938" y="3672488"/>
            <a:ext cx="1925728" cy="174262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72" name="圆角矩形 13">
            <a:extLst>
              <a:ext uri="{FF2B5EF4-FFF2-40B4-BE49-F238E27FC236}">
                <a16:creationId xmlns:a16="http://schemas.microsoft.com/office/drawing/2014/main" xmlns="" id="{20628E42-2348-4C5A-8F7F-2916329DD59D}"/>
              </a:ext>
            </a:extLst>
          </p:cNvPr>
          <p:cNvSpPr/>
          <p:nvPr/>
        </p:nvSpPr>
        <p:spPr>
          <a:xfrm flipV="1">
            <a:off x="9135017" y="3216264"/>
            <a:ext cx="299720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73" name="圆角矩形 13">
            <a:extLst>
              <a:ext uri="{FF2B5EF4-FFF2-40B4-BE49-F238E27FC236}">
                <a16:creationId xmlns:a16="http://schemas.microsoft.com/office/drawing/2014/main" xmlns="" id="{AB519081-8A1A-46F4-AC11-1210196C787F}"/>
              </a:ext>
            </a:extLst>
          </p:cNvPr>
          <p:cNvSpPr/>
          <p:nvPr/>
        </p:nvSpPr>
        <p:spPr>
          <a:xfrm flipV="1">
            <a:off x="9135015" y="3306506"/>
            <a:ext cx="464014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74" name="圆角矩形 13">
            <a:extLst>
              <a:ext uri="{FF2B5EF4-FFF2-40B4-BE49-F238E27FC236}">
                <a16:creationId xmlns:a16="http://schemas.microsoft.com/office/drawing/2014/main" xmlns="" id="{DF1F84DA-2293-4CD3-872B-5672F6A8B96E}"/>
              </a:ext>
            </a:extLst>
          </p:cNvPr>
          <p:cNvSpPr/>
          <p:nvPr/>
        </p:nvSpPr>
        <p:spPr>
          <a:xfrm flipV="1">
            <a:off x="9135017" y="3402421"/>
            <a:ext cx="390552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75" name="圆角矩形 13">
            <a:extLst>
              <a:ext uri="{FF2B5EF4-FFF2-40B4-BE49-F238E27FC236}">
                <a16:creationId xmlns:a16="http://schemas.microsoft.com/office/drawing/2014/main" xmlns="" id="{653894EC-0520-4549-928F-FCB3D7C85927}"/>
              </a:ext>
            </a:extLst>
          </p:cNvPr>
          <p:cNvSpPr/>
          <p:nvPr/>
        </p:nvSpPr>
        <p:spPr>
          <a:xfrm flipV="1">
            <a:off x="9129236" y="3499504"/>
            <a:ext cx="308751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76" name="圆角矩形 13">
            <a:extLst>
              <a:ext uri="{FF2B5EF4-FFF2-40B4-BE49-F238E27FC236}">
                <a16:creationId xmlns:a16="http://schemas.microsoft.com/office/drawing/2014/main" xmlns="" id="{9272F1A9-D4FD-4426-AD24-92E4FAF0AFC5}"/>
              </a:ext>
            </a:extLst>
          </p:cNvPr>
          <p:cNvSpPr/>
          <p:nvPr/>
        </p:nvSpPr>
        <p:spPr>
          <a:xfrm flipV="1">
            <a:off x="10549909" y="3216264"/>
            <a:ext cx="299720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77" name="圆角矩形 13">
            <a:extLst>
              <a:ext uri="{FF2B5EF4-FFF2-40B4-BE49-F238E27FC236}">
                <a16:creationId xmlns:a16="http://schemas.microsoft.com/office/drawing/2014/main" xmlns="" id="{1FAEA06F-DE0C-4186-974C-3C476B64E534}"/>
              </a:ext>
            </a:extLst>
          </p:cNvPr>
          <p:cNvSpPr/>
          <p:nvPr/>
        </p:nvSpPr>
        <p:spPr>
          <a:xfrm flipV="1">
            <a:off x="10549907" y="3306506"/>
            <a:ext cx="464014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78" name="圆角矩形 13">
            <a:extLst>
              <a:ext uri="{FF2B5EF4-FFF2-40B4-BE49-F238E27FC236}">
                <a16:creationId xmlns:a16="http://schemas.microsoft.com/office/drawing/2014/main" xmlns="" id="{3616EAA9-E3A1-4402-9609-0D6DB16CD471}"/>
              </a:ext>
            </a:extLst>
          </p:cNvPr>
          <p:cNvSpPr/>
          <p:nvPr/>
        </p:nvSpPr>
        <p:spPr>
          <a:xfrm flipV="1">
            <a:off x="10549909" y="3402421"/>
            <a:ext cx="390552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79" name="圆角矩形 13">
            <a:extLst>
              <a:ext uri="{FF2B5EF4-FFF2-40B4-BE49-F238E27FC236}">
                <a16:creationId xmlns:a16="http://schemas.microsoft.com/office/drawing/2014/main" xmlns="" id="{52CDB398-4ACB-42F4-962C-1AA5DD4A91A7}"/>
              </a:ext>
            </a:extLst>
          </p:cNvPr>
          <p:cNvSpPr/>
          <p:nvPr/>
        </p:nvSpPr>
        <p:spPr>
          <a:xfrm flipV="1">
            <a:off x="10544127" y="3499504"/>
            <a:ext cx="308751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grpSp>
        <p:nvGrpSpPr>
          <p:cNvPr id="131" name="组合 130">
            <a:extLst>
              <a:ext uri="{FF2B5EF4-FFF2-40B4-BE49-F238E27FC236}">
                <a16:creationId xmlns:a16="http://schemas.microsoft.com/office/drawing/2014/main" xmlns="" id="{25379345-913D-466D-82C5-CA951F781224}"/>
              </a:ext>
            </a:extLst>
          </p:cNvPr>
          <p:cNvGrpSpPr/>
          <p:nvPr/>
        </p:nvGrpSpPr>
        <p:grpSpPr>
          <a:xfrm>
            <a:off x="2313599" y="3091768"/>
            <a:ext cx="551992" cy="551940"/>
            <a:chOff x="4979129" y="5045363"/>
            <a:chExt cx="209362" cy="209343"/>
          </a:xfrm>
        </p:grpSpPr>
        <p:sp>
          <p:nvSpPr>
            <p:cNvPr id="132" name="矩形 131">
              <a:extLst>
                <a:ext uri="{FF2B5EF4-FFF2-40B4-BE49-F238E27FC236}">
                  <a16:creationId xmlns:a16="http://schemas.microsoft.com/office/drawing/2014/main" xmlns="" id="{C047AC8F-2B14-4112-8666-7E8202E8D8AE}"/>
                </a:ext>
              </a:extLst>
            </p:cNvPr>
            <p:cNvSpPr/>
            <p:nvPr/>
          </p:nvSpPr>
          <p:spPr>
            <a:xfrm>
              <a:off x="5001989" y="5068223"/>
              <a:ext cx="164175" cy="164176"/>
            </a:xfrm>
            <a:prstGeom prst="rect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33" name="椭圆 132">
              <a:extLst>
                <a:ext uri="{FF2B5EF4-FFF2-40B4-BE49-F238E27FC236}">
                  <a16:creationId xmlns:a16="http://schemas.microsoft.com/office/drawing/2014/main" xmlns="" id="{00A6EB33-9B4F-4C99-927E-0FBD0C41D2CE}"/>
                </a:ext>
              </a:extLst>
            </p:cNvPr>
            <p:cNvSpPr/>
            <p:nvPr/>
          </p:nvSpPr>
          <p:spPr>
            <a:xfrm flipH="1">
              <a:off x="4979129" y="5045363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椭圆 133">
              <a:extLst>
                <a:ext uri="{FF2B5EF4-FFF2-40B4-BE49-F238E27FC236}">
                  <a16:creationId xmlns:a16="http://schemas.microsoft.com/office/drawing/2014/main" xmlns="" id="{23DCFEA5-4ACF-412F-977A-B26480A3F685}"/>
                </a:ext>
              </a:extLst>
            </p:cNvPr>
            <p:cNvSpPr/>
            <p:nvPr/>
          </p:nvSpPr>
          <p:spPr>
            <a:xfrm flipH="1">
              <a:off x="5060950" y="5045363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椭圆 134">
              <a:extLst>
                <a:ext uri="{FF2B5EF4-FFF2-40B4-BE49-F238E27FC236}">
                  <a16:creationId xmlns:a16="http://schemas.microsoft.com/office/drawing/2014/main" xmlns="" id="{1F796639-EB6D-4861-A7B7-304B1D12EB80}"/>
                </a:ext>
              </a:extLst>
            </p:cNvPr>
            <p:cNvSpPr/>
            <p:nvPr/>
          </p:nvSpPr>
          <p:spPr>
            <a:xfrm flipH="1">
              <a:off x="5142771" y="5045363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椭圆 135">
              <a:extLst>
                <a:ext uri="{FF2B5EF4-FFF2-40B4-BE49-F238E27FC236}">
                  <a16:creationId xmlns:a16="http://schemas.microsoft.com/office/drawing/2014/main" xmlns="" id="{773D1385-F0E0-43B6-8601-495C042222B8}"/>
                </a:ext>
              </a:extLst>
            </p:cNvPr>
            <p:cNvSpPr/>
            <p:nvPr/>
          </p:nvSpPr>
          <p:spPr>
            <a:xfrm flipH="1">
              <a:off x="4979129" y="5208986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椭圆 136">
              <a:extLst>
                <a:ext uri="{FF2B5EF4-FFF2-40B4-BE49-F238E27FC236}">
                  <a16:creationId xmlns:a16="http://schemas.microsoft.com/office/drawing/2014/main" xmlns="" id="{86E3186A-5165-45B6-A06B-B96339B5EB30}"/>
                </a:ext>
              </a:extLst>
            </p:cNvPr>
            <p:cNvSpPr/>
            <p:nvPr/>
          </p:nvSpPr>
          <p:spPr>
            <a:xfrm flipH="1">
              <a:off x="5060950" y="5208986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椭圆 137">
              <a:extLst>
                <a:ext uri="{FF2B5EF4-FFF2-40B4-BE49-F238E27FC236}">
                  <a16:creationId xmlns:a16="http://schemas.microsoft.com/office/drawing/2014/main" xmlns="" id="{EFE51572-3A6F-485D-B283-0C3278860EC6}"/>
                </a:ext>
              </a:extLst>
            </p:cNvPr>
            <p:cNvSpPr/>
            <p:nvPr/>
          </p:nvSpPr>
          <p:spPr>
            <a:xfrm flipH="1">
              <a:off x="5142771" y="5208986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椭圆 138">
              <a:extLst>
                <a:ext uri="{FF2B5EF4-FFF2-40B4-BE49-F238E27FC236}">
                  <a16:creationId xmlns:a16="http://schemas.microsoft.com/office/drawing/2014/main" xmlns="" id="{39513497-104D-4483-9ABD-E5C9F61DCA74}"/>
                </a:ext>
              </a:extLst>
            </p:cNvPr>
            <p:cNvSpPr/>
            <p:nvPr/>
          </p:nvSpPr>
          <p:spPr>
            <a:xfrm flipH="1">
              <a:off x="4979129" y="5123645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椭圆 139">
              <a:extLst>
                <a:ext uri="{FF2B5EF4-FFF2-40B4-BE49-F238E27FC236}">
                  <a16:creationId xmlns:a16="http://schemas.microsoft.com/office/drawing/2014/main" xmlns="" id="{060A4325-84EB-41DB-8DFF-CFA581DDFD27}"/>
                </a:ext>
              </a:extLst>
            </p:cNvPr>
            <p:cNvSpPr/>
            <p:nvPr/>
          </p:nvSpPr>
          <p:spPr>
            <a:xfrm flipH="1">
              <a:off x="5142771" y="5123645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8" name="矩形: 圆角 222">
            <a:extLst>
              <a:ext uri="{FF2B5EF4-FFF2-40B4-BE49-F238E27FC236}">
                <a16:creationId xmlns:a16="http://schemas.microsoft.com/office/drawing/2014/main" xmlns="" id="{8038B63F-B795-4CE5-9A90-CFC3DCA9C0A7}"/>
              </a:ext>
            </a:extLst>
          </p:cNvPr>
          <p:cNvSpPr/>
          <p:nvPr/>
        </p:nvSpPr>
        <p:spPr>
          <a:xfrm>
            <a:off x="6107764" y="2831615"/>
            <a:ext cx="1245546" cy="770746"/>
          </a:xfrm>
          <a:prstGeom prst="roundRect">
            <a:avLst>
              <a:gd name="adj" fmla="val 0"/>
            </a:avLst>
          </a:prstGeom>
          <a:noFill/>
          <a:ln w="28575" cap="flat" cmpd="sng" algn="ctr">
            <a:solidFill>
              <a:srgbClr val="CC4A4A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xmlns="" id="{359C16FC-7786-4655-90AD-CC6D98EF9F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15318" y="2902713"/>
            <a:ext cx="816935" cy="585267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xmlns="" id="{5DCB6568-CE07-4D73-ACF6-91C4A57491D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809823" y="3134391"/>
            <a:ext cx="597460" cy="432854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614653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idx="4294967295"/>
          </p:nvPr>
        </p:nvSpPr>
        <p:spPr>
          <a:xfrm>
            <a:off x="695323" y="4046"/>
            <a:ext cx="10825164" cy="1013353"/>
          </a:xfrm>
        </p:spPr>
        <p:txBody>
          <a:bodyPr vert="horz" lIns="91440" tIns="45720" rIns="91440" bIns="45720" rtlCol="0" anchor="b">
            <a:normAutofit/>
          </a:bodyPr>
          <a:lstStyle/>
          <a:p>
            <a:pPr defTabSz="914332"/>
            <a:r>
              <a:rPr lang="zh-CN" altLang="en-US" sz="2800" b="1" dirty="0"/>
              <a:t>编辑智能图表 </a:t>
            </a:r>
            <a:r>
              <a:rPr lang="en-US" altLang="zh-CN" sz="2800" b="1" dirty="0"/>
              <a:t>Edit Smart Diagram</a:t>
            </a:r>
            <a:endParaRPr lang="zh-CN" altLang="en-US" sz="2800" b="1" dirty="0"/>
          </a:p>
        </p:txBody>
      </p:sp>
      <p:sp>
        <p:nvSpPr>
          <p:cNvPr id="351" name="文本框 350"/>
          <p:cNvSpPr txBox="1"/>
          <p:nvPr/>
        </p:nvSpPr>
        <p:spPr>
          <a:xfrm>
            <a:off x="959849" y="4667862"/>
            <a:ext cx="30893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右键单击智能图表组合，选择编辑智能图表</a:t>
            </a:r>
            <a:endParaRPr lang="en-US" altLang="zh-CN" sz="1000" dirty="0"/>
          </a:p>
          <a:p>
            <a:r>
              <a:rPr lang="en-US" altLang="zh-CN" sz="1000" dirty="0"/>
              <a:t>Right click the smart diagram and choose “Edit Smart Diagram”</a:t>
            </a:r>
            <a:endParaRPr lang="zh-CN" altLang="en-US" sz="1000" dirty="0"/>
          </a:p>
        </p:txBody>
      </p:sp>
      <p:sp>
        <p:nvSpPr>
          <p:cNvPr id="350" name="椭圆 349"/>
          <p:cNvSpPr/>
          <p:nvPr/>
        </p:nvSpPr>
        <p:spPr>
          <a:xfrm>
            <a:off x="673100" y="4820817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1</a:t>
            </a:r>
            <a:endParaRPr lang="zh-CN" altLang="en-US" sz="1400" dirty="0"/>
          </a:p>
        </p:txBody>
      </p:sp>
      <p:sp>
        <p:nvSpPr>
          <p:cNvPr id="17" name="箭头: 右 16">
            <a:extLst>
              <a:ext uri="{FF2B5EF4-FFF2-40B4-BE49-F238E27FC236}">
                <a16:creationId xmlns:a16="http://schemas.microsoft.com/office/drawing/2014/main" xmlns="" id="{C18997BC-8A46-4480-BDE2-8A42CE9D6E96}"/>
              </a:ext>
            </a:extLst>
          </p:cNvPr>
          <p:cNvSpPr/>
          <p:nvPr/>
        </p:nvSpPr>
        <p:spPr>
          <a:xfrm>
            <a:off x="4706994" y="3210631"/>
            <a:ext cx="145928" cy="155342"/>
          </a:xfrm>
          <a:prstGeom prst="righ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3" name="文本框 612">
            <a:extLst>
              <a:ext uri="{FF2B5EF4-FFF2-40B4-BE49-F238E27FC236}">
                <a16:creationId xmlns:a16="http://schemas.microsoft.com/office/drawing/2014/main" xmlns="" id="{8AD2200D-CA44-4767-84EF-C1856654B4FA}"/>
              </a:ext>
            </a:extLst>
          </p:cNvPr>
          <p:cNvSpPr txBox="1"/>
          <p:nvPr/>
        </p:nvSpPr>
        <p:spPr>
          <a:xfrm>
            <a:off x="5935328" y="4737112"/>
            <a:ext cx="2413387" cy="4154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在打开的编辑器中编辑智能图表</a:t>
            </a:r>
            <a:endParaRPr lang="en-US" altLang="zh-CN" sz="1000" dirty="0"/>
          </a:p>
          <a:p>
            <a:r>
              <a:rPr lang="en-US" altLang="zh-CN" sz="1000" dirty="0"/>
              <a:t>Edit the smart diagram in the “Editor”</a:t>
            </a:r>
            <a:endParaRPr lang="zh-CN" altLang="en-US" sz="1000" dirty="0"/>
          </a:p>
        </p:txBody>
      </p:sp>
      <p:sp>
        <p:nvSpPr>
          <p:cNvPr id="614" name="椭圆 613">
            <a:extLst>
              <a:ext uri="{FF2B5EF4-FFF2-40B4-BE49-F238E27FC236}">
                <a16:creationId xmlns:a16="http://schemas.microsoft.com/office/drawing/2014/main" xmlns="" id="{0EF98DBB-FD28-4F75-8C30-91D37F4F411F}"/>
              </a:ext>
            </a:extLst>
          </p:cNvPr>
          <p:cNvSpPr/>
          <p:nvPr/>
        </p:nvSpPr>
        <p:spPr>
          <a:xfrm>
            <a:off x="5648579" y="4820817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2</a:t>
            </a:r>
            <a:endParaRPr lang="zh-CN" altLang="en-US" sz="1400" dirty="0"/>
          </a:p>
        </p:txBody>
      </p:sp>
      <p:sp>
        <p:nvSpPr>
          <p:cNvPr id="618" name="矩形 617">
            <a:extLst>
              <a:ext uri="{FF2B5EF4-FFF2-40B4-BE49-F238E27FC236}">
                <a16:creationId xmlns:a16="http://schemas.microsoft.com/office/drawing/2014/main" xmlns="" id="{4D01F01E-C352-49D4-BCC6-FBC90ECFD7D4}"/>
              </a:ext>
            </a:extLst>
          </p:cNvPr>
          <p:cNvSpPr/>
          <p:nvPr/>
        </p:nvSpPr>
        <p:spPr>
          <a:xfrm>
            <a:off x="9651125" y="128572"/>
            <a:ext cx="2540875" cy="771556"/>
          </a:xfrm>
          <a:prstGeom prst="rect">
            <a:avLst/>
          </a:prstGeom>
          <a:solidFill>
            <a:schemeClr val="tx1"/>
          </a:solidFill>
          <a:ln w="12700">
            <a:noFill/>
            <a:prstDash val="sysDash"/>
          </a:ln>
        </p:spPr>
        <p:txBody>
          <a:bodyPr wrap="square" lIns="91440" tIns="91440" rIns="91440" bIns="91440" rtlCol="0" anchor="ctr">
            <a:noAutofit/>
          </a:bodyPr>
          <a:lstStyle/>
          <a:p>
            <a:pPr>
              <a:lnSpc>
                <a:spcPct val="120000"/>
              </a:lnSpc>
            </a:pPr>
            <a:r>
              <a:rPr lang="en-US" altLang="zh-CN" sz="800" b="1" dirty="0">
                <a:solidFill>
                  <a:schemeClr val="bg1"/>
                </a:solidFill>
              </a:rPr>
              <a:t>Note:</a:t>
            </a:r>
          </a:p>
          <a:p>
            <a:pPr>
              <a:lnSpc>
                <a:spcPct val="120000"/>
              </a:lnSpc>
            </a:pPr>
            <a:r>
              <a:rPr lang="zh-CN" altLang="en-US" sz="800" dirty="0">
                <a:solidFill>
                  <a:schemeClr val="bg1"/>
                </a:solidFill>
              </a:rPr>
              <a:t>本页为主题使用说明页，使用时请删除本页内容。</a:t>
            </a:r>
            <a:endParaRPr lang="en-US" altLang="zh-CN" sz="800" dirty="0">
              <a:solidFill>
                <a:schemeClr val="bg1"/>
              </a:solidFill>
            </a:endParaRPr>
          </a:p>
          <a:p>
            <a:pPr>
              <a:lnSpc>
                <a:spcPct val="120000"/>
              </a:lnSpc>
            </a:pPr>
            <a:r>
              <a:rPr lang="en-US" altLang="zh-CN" sz="800" dirty="0">
                <a:solidFill>
                  <a:schemeClr val="bg1"/>
                </a:solidFill>
              </a:rPr>
              <a:t>This is an instruction. Please delete this slide before use the template for presentation.</a:t>
            </a:r>
            <a:endParaRPr lang="zh-CN" altLang="en-US" sz="800" dirty="0">
              <a:solidFill>
                <a:schemeClr val="bg1"/>
              </a:solidFill>
            </a:endParaRPr>
          </a:p>
        </p:txBody>
      </p:sp>
      <p:sp>
        <p:nvSpPr>
          <p:cNvPr id="217" name="Freeform 5">
            <a:extLst>
              <a:ext uri="{FF2B5EF4-FFF2-40B4-BE49-F238E27FC236}">
                <a16:creationId xmlns:a16="http://schemas.microsoft.com/office/drawing/2014/main" xmlns="" id="{663AB67E-B93F-4A9B-92EE-58D0E2D2BE37}"/>
              </a:ext>
            </a:extLst>
          </p:cNvPr>
          <p:cNvSpPr>
            <a:spLocks/>
          </p:cNvSpPr>
          <p:nvPr/>
        </p:nvSpPr>
        <p:spPr bwMode="auto">
          <a:xfrm>
            <a:off x="682954" y="2018787"/>
            <a:ext cx="3366228" cy="212615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8" name="Freeform 6">
            <a:extLst>
              <a:ext uri="{FF2B5EF4-FFF2-40B4-BE49-F238E27FC236}">
                <a16:creationId xmlns:a16="http://schemas.microsoft.com/office/drawing/2014/main" xmlns="" id="{C64C7F5E-AB12-44B8-A2CA-2038D58AD4B3}"/>
              </a:ext>
            </a:extLst>
          </p:cNvPr>
          <p:cNvSpPr>
            <a:spLocks/>
          </p:cNvSpPr>
          <p:nvPr/>
        </p:nvSpPr>
        <p:spPr bwMode="auto">
          <a:xfrm>
            <a:off x="673099" y="2009754"/>
            <a:ext cx="3385938" cy="2144224"/>
          </a:xfrm>
          <a:prstGeom prst="rect">
            <a:avLst/>
          </a:prstGeom>
          <a:solidFill>
            <a:schemeClr val="bg1"/>
          </a:solidFill>
          <a:ln w="9525">
            <a:solidFill>
              <a:srgbClr val="EAECEF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9" name="Rectangle 7">
            <a:extLst>
              <a:ext uri="{FF2B5EF4-FFF2-40B4-BE49-F238E27FC236}">
                <a16:creationId xmlns:a16="http://schemas.microsoft.com/office/drawing/2014/main" xmlns="" id="{220BD6B8-8427-4C26-A2B9-440CE442B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35" y="2229022"/>
            <a:ext cx="3147781" cy="253759"/>
          </a:xfrm>
          <a:prstGeom prst="rect">
            <a:avLst/>
          </a:prstGeom>
          <a:solidFill>
            <a:srgbClr val="EDED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0" name="Rectangle 8">
            <a:extLst>
              <a:ext uri="{FF2B5EF4-FFF2-40B4-BE49-F238E27FC236}">
                <a16:creationId xmlns:a16="http://schemas.microsoft.com/office/drawing/2014/main" xmlns="" id="{8FA2B56D-8274-4816-B514-A733962325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35" y="2229022"/>
            <a:ext cx="3147781" cy="253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1" name="Rectangle 9">
            <a:extLst>
              <a:ext uri="{FF2B5EF4-FFF2-40B4-BE49-F238E27FC236}">
                <a16:creationId xmlns:a16="http://schemas.microsoft.com/office/drawing/2014/main" xmlns="" id="{1487F237-5DF3-4A3C-8B5A-8ABDD7816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35" y="2229022"/>
            <a:ext cx="3147781" cy="147821"/>
          </a:xfrm>
          <a:prstGeom prst="rect">
            <a:avLst/>
          </a:prstGeom>
          <a:solidFill>
            <a:srgbClr val="CC4A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2" name="Rectangle 10">
            <a:extLst>
              <a:ext uri="{FF2B5EF4-FFF2-40B4-BE49-F238E27FC236}">
                <a16:creationId xmlns:a16="http://schemas.microsoft.com/office/drawing/2014/main" xmlns="" id="{2310BB76-95C6-4249-AED3-AE6203897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35" y="2229022"/>
            <a:ext cx="3147781" cy="147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3" name="Rectangle 11">
            <a:extLst>
              <a:ext uri="{FF2B5EF4-FFF2-40B4-BE49-F238E27FC236}">
                <a16:creationId xmlns:a16="http://schemas.microsoft.com/office/drawing/2014/main" xmlns="" id="{66FF99B7-8257-4C10-BB2B-14C796787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35" y="2647847"/>
            <a:ext cx="546940" cy="412256"/>
          </a:xfrm>
          <a:prstGeom prst="rect">
            <a:avLst/>
          </a:prstGeom>
          <a:solidFill>
            <a:srgbClr val="F4F4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4" name="Rectangle 12">
            <a:extLst>
              <a:ext uri="{FF2B5EF4-FFF2-40B4-BE49-F238E27FC236}">
                <a16:creationId xmlns:a16="http://schemas.microsoft.com/office/drawing/2014/main" xmlns="" id="{FE044FBD-1A1E-43DA-ADDB-A32A1701B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35" y="3144690"/>
            <a:ext cx="546940" cy="412256"/>
          </a:xfrm>
          <a:prstGeom prst="rect">
            <a:avLst/>
          </a:prstGeom>
          <a:solidFill>
            <a:srgbClr val="F4F4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5" name="Rectangle 13">
            <a:extLst>
              <a:ext uri="{FF2B5EF4-FFF2-40B4-BE49-F238E27FC236}">
                <a16:creationId xmlns:a16="http://schemas.microsoft.com/office/drawing/2014/main" xmlns="" id="{59B8E2D7-56D0-4CDC-8012-FBCDEA8BD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35" y="3640711"/>
            <a:ext cx="546940" cy="413077"/>
          </a:xfrm>
          <a:prstGeom prst="rect">
            <a:avLst/>
          </a:prstGeom>
          <a:solidFill>
            <a:srgbClr val="F4F4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6" name="Oval 14">
            <a:extLst>
              <a:ext uri="{FF2B5EF4-FFF2-40B4-BE49-F238E27FC236}">
                <a16:creationId xmlns:a16="http://schemas.microsoft.com/office/drawing/2014/main" xmlns="" id="{194625DD-9908-4950-B5FE-F7742FCDE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9318" y="2123083"/>
            <a:ext cx="50916" cy="50916"/>
          </a:xfrm>
          <a:prstGeom prst="ellipse">
            <a:avLst/>
          </a:prstGeom>
          <a:solidFill>
            <a:srgbClr val="EDED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7" name="Oval 15">
            <a:extLst>
              <a:ext uri="{FF2B5EF4-FFF2-40B4-BE49-F238E27FC236}">
                <a16:creationId xmlns:a16="http://schemas.microsoft.com/office/drawing/2014/main" xmlns="" id="{6D5D9AA3-4FFA-4288-9335-5DCA5945E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8832" y="2123083"/>
            <a:ext cx="51738" cy="50916"/>
          </a:xfrm>
          <a:prstGeom prst="ellipse">
            <a:avLst/>
          </a:prstGeom>
          <a:solidFill>
            <a:srgbClr val="EDED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8" name="Oval 16">
            <a:extLst>
              <a:ext uri="{FF2B5EF4-FFF2-40B4-BE49-F238E27FC236}">
                <a16:creationId xmlns:a16="http://schemas.microsoft.com/office/drawing/2014/main" xmlns="" id="{E990C791-CEC5-49C1-B87F-9D5BCE7AB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8347" y="2123083"/>
            <a:ext cx="51738" cy="50916"/>
          </a:xfrm>
          <a:prstGeom prst="ellipse">
            <a:avLst/>
          </a:prstGeom>
          <a:solidFill>
            <a:srgbClr val="EDED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9" name="Freeform 17">
            <a:extLst>
              <a:ext uri="{FF2B5EF4-FFF2-40B4-BE49-F238E27FC236}">
                <a16:creationId xmlns:a16="http://schemas.microsoft.com/office/drawing/2014/main" xmlns="" id="{6B976D12-057F-4F8B-BE8A-C2BDD8F755D4}"/>
              </a:ext>
            </a:extLst>
          </p:cNvPr>
          <p:cNvSpPr>
            <a:spLocks noEditPoints="1"/>
          </p:cNvSpPr>
          <p:nvPr/>
        </p:nvSpPr>
        <p:spPr bwMode="auto">
          <a:xfrm>
            <a:off x="1482833" y="2649490"/>
            <a:ext cx="2464516" cy="1413332"/>
          </a:xfrm>
          <a:custGeom>
            <a:avLst/>
            <a:gdLst>
              <a:gd name="T0" fmla="*/ 81 w 3119"/>
              <a:gd name="T1" fmla="*/ 1764 h 1788"/>
              <a:gd name="T2" fmla="*/ 41 w 3119"/>
              <a:gd name="T3" fmla="*/ 1747 h 1788"/>
              <a:gd name="T4" fmla="*/ 24 w 3119"/>
              <a:gd name="T5" fmla="*/ 1706 h 1788"/>
              <a:gd name="T6" fmla="*/ 24 w 3119"/>
              <a:gd name="T7" fmla="*/ 81 h 1788"/>
              <a:gd name="T8" fmla="*/ 41 w 3119"/>
              <a:gd name="T9" fmla="*/ 41 h 1788"/>
              <a:gd name="T10" fmla="*/ 81 w 3119"/>
              <a:gd name="T11" fmla="*/ 24 h 1788"/>
              <a:gd name="T12" fmla="*/ 3037 w 3119"/>
              <a:gd name="T13" fmla="*/ 24 h 1788"/>
              <a:gd name="T14" fmla="*/ 3078 w 3119"/>
              <a:gd name="T15" fmla="*/ 41 h 1788"/>
              <a:gd name="T16" fmla="*/ 3095 w 3119"/>
              <a:gd name="T17" fmla="*/ 81 h 1788"/>
              <a:gd name="T18" fmla="*/ 3095 w 3119"/>
              <a:gd name="T19" fmla="*/ 1706 h 1788"/>
              <a:gd name="T20" fmla="*/ 3078 w 3119"/>
              <a:gd name="T21" fmla="*/ 1747 h 1788"/>
              <a:gd name="T22" fmla="*/ 3037 w 3119"/>
              <a:gd name="T23" fmla="*/ 1764 h 1788"/>
              <a:gd name="T24" fmla="*/ 3037 w 3119"/>
              <a:gd name="T25" fmla="*/ 1764 h 1788"/>
              <a:gd name="T26" fmla="*/ 81 w 3119"/>
              <a:gd name="T27" fmla="*/ 1764 h 1788"/>
              <a:gd name="T28" fmla="*/ 3037 w 3119"/>
              <a:gd name="T29" fmla="*/ 0 h 1788"/>
              <a:gd name="T30" fmla="*/ 3037 w 3119"/>
              <a:gd name="T31" fmla="*/ 0 h 1788"/>
              <a:gd name="T32" fmla="*/ 81 w 3119"/>
              <a:gd name="T33" fmla="*/ 0 h 1788"/>
              <a:gd name="T34" fmla="*/ 24 w 3119"/>
              <a:gd name="T35" fmla="*/ 24 h 1788"/>
              <a:gd name="T36" fmla="*/ 0 w 3119"/>
              <a:gd name="T37" fmla="*/ 81 h 1788"/>
              <a:gd name="T38" fmla="*/ 0 w 3119"/>
              <a:gd name="T39" fmla="*/ 1706 h 1788"/>
              <a:gd name="T40" fmla="*/ 24 w 3119"/>
              <a:gd name="T41" fmla="*/ 1764 h 1788"/>
              <a:gd name="T42" fmla="*/ 81 w 3119"/>
              <a:gd name="T43" fmla="*/ 1788 h 1788"/>
              <a:gd name="T44" fmla="*/ 81 w 3119"/>
              <a:gd name="T45" fmla="*/ 1788 h 1788"/>
              <a:gd name="T46" fmla="*/ 3037 w 3119"/>
              <a:gd name="T47" fmla="*/ 1788 h 1788"/>
              <a:gd name="T48" fmla="*/ 3095 w 3119"/>
              <a:gd name="T49" fmla="*/ 1764 h 1788"/>
              <a:gd name="T50" fmla="*/ 3119 w 3119"/>
              <a:gd name="T51" fmla="*/ 1706 h 1788"/>
              <a:gd name="T52" fmla="*/ 3119 w 3119"/>
              <a:gd name="T53" fmla="*/ 81 h 1788"/>
              <a:gd name="T54" fmla="*/ 3095 w 3119"/>
              <a:gd name="T55" fmla="*/ 24 h 1788"/>
              <a:gd name="T56" fmla="*/ 3037 w 3119"/>
              <a:gd name="T57" fmla="*/ 0 h 1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119" h="1788">
                <a:moveTo>
                  <a:pt x="81" y="1764"/>
                </a:moveTo>
                <a:cubicBezTo>
                  <a:pt x="65" y="1764"/>
                  <a:pt x="51" y="1757"/>
                  <a:pt x="41" y="1747"/>
                </a:cubicBezTo>
                <a:cubicBezTo>
                  <a:pt x="30" y="1737"/>
                  <a:pt x="24" y="1722"/>
                  <a:pt x="24" y="1706"/>
                </a:cubicBezTo>
                <a:cubicBezTo>
                  <a:pt x="24" y="81"/>
                  <a:pt x="24" y="81"/>
                  <a:pt x="24" y="81"/>
                </a:cubicBezTo>
                <a:cubicBezTo>
                  <a:pt x="24" y="66"/>
                  <a:pt x="30" y="51"/>
                  <a:pt x="41" y="41"/>
                </a:cubicBezTo>
                <a:cubicBezTo>
                  <a:pt x="51" y="30"/>
                  <a:pt x="65" y="24"/>
                  <a:pt x="81" y="24"/>
                </a:cubicBezTo>
                <a:cubicBezTo>
                  <a:pt x="3037" y="24"/>
                  <a:pt x="3037" y="24"/>
                  <a:pt x="3037" y="24"/>
                </a:cubicBezTo>
                <a:cubicBezTo>
                  <a:pt x="3053" y="24"/>
                  <a:pt x="3068" y="30"/>
                  <a:pt x="3078" y="41"/>
                </a:cubicBezTo>
                <a:cubicBezTo>
                  <a:pt x="3089" y="51"/>
                  <a:pt x="3095" y="66"/>
                  <a:pt x="3095" y="81"/>
                </a:cubicBezTo>
                <a:cubicBezTo>
                  <a:pt x="3095" y="1706"/>
                  <a:pt x="3095" y="1706"/>
                  <a:pt x="3095" y="1706"/>
                </a:cubicBezTo>
                <a:cubicBezTo>
                  <a:pt x="3095" y="1722"/>
                  <a:pt x="3089" y="1737"/>
                  <a:pt x="3078" y="1747"/>
                </a:cubicBezTo>
                <a:cubicBezTo>
                  <a:pt x="3068" y="1757"/>
                  <a:pt x="3053" y="1764"/>
                  <a:pt x="3037" y="1764"/>
                </a:cubicBezTo>
                <a:cubicBezTo>
                  <a:pt x="3037" y="1764"/>
                  <a:pt x="3037" y="1764"/>
                  <a:pt x="3037" y="1764"/>
                </a:cubicBezTo>
                <a:cubicBezTo>
                  <a:pt x="81" y="1764"/>
                  <a:pt x="81" y="1764"/>
                  <a:pt x="81" y="1764"/>
                </a:cubicBezTo>
                <a:moveTo>
                  <a:pt x="3037" y="0"/>
                </a:moveTo>
                <a:cubicBezTo>
                  <a:pt x="3037" y="0"/>
                  <a:pt x="3037" y="0"/>
                  <a:pt x="3037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59" y="0"/>
                  <a:pt x="38" y="9"/>
                  <a:pt x="24" y="24"/>
                </a:cubicBezTo>
                <a:cubicBezTo>
                  <a:pt x="9" y="39"/>
                  <a:pt x="0" y="59"/>
                  <a:pt x="0" y="81"/>
                </a:cubicBezTo>
                <a:cubicBezTo>
                  <a:pt x="0" y="1706"/>
                  <a:pt x="0" y="1706"/>
                  <a:pt x="0" y="1706"/>
                </a:cubicBezTo>
                <a:cubicBezTo>
                  <a:pt x="0" y="1729"/>
                  <a:pt x="9" y="1749"/>
                  <a:pt x="24" y="1764"/>
                </a:cubicBezTo>
                <a:cubicBezTo>
                  <a:pt x="38" y="1779"/>
                  <a:pt x="59" y="1788"/>
                  <a:pt x="81" y="1788"/>
                </a:cubicBezTo>
                <a:cubicBezTo>
                  <a:pt x="81" y="1788"/>
                  <a:pt x="81" y="1788"/>
                  <a:pt x="81" y="1788"/>
                </a:cubicBezTo>
                <a:cubicBezTo>
                  <a:pt x="3037" y="1788"/>
                  <a:pt x="3037" y="1788"/>
                  <a:pt x="3037" y="1788"/>
                </a:cubicBezTo>
                <a:cubicBezTo>
                  <a:pt x="3060" y="1788"/>
                  <a:pt x="3080" y="1779"/>
                  <a:pt x="3095" y="1764"/>
                </a:cubicBezTo>
                <a:cubicBezTo>
                  <a:pt x="3110" y="1749"/>
                  <a:pt x="3119" y="1729"/>
                  <a:pt x="3119" y="1706"/>
                </a:cubicBezTo>
                <a:cubicBezTo>
                  <a:pt x="3119" y="81"/>
                  <a:pt x="3119" y="81"/>
                  <a:pt x="3119" y="81"/>
                </a:cubicBezTo>
                <a:cubicBezTo>
                  <a:pt x="3119" y="59"/>
                  <a:pt x="3110" y="39"/>
                  <a:pt x="3095" y="24"/>
                </a:cubicBezTo>
                <a:cubicBezTo>
                  <a:pt x="3080" y="9"/>
                  <a:pt x="3060" y="0"/>
                  <a:pt x="3037" y="0"/>
                </a:cubicBezTo>
              </a:path>
            </a:pathLst>
          </a:custGeom>
          <a:solidFill>
            <a:srgbClr val="F6F7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0" name="Freeform 18">
            <a:extLst>
              <a:ext uri="{FF2B5EF4-FFF2-40B4-BE49-F238E27FC236}">
                <a16:creationId xmlns:a16="http://schemas.microsoft.com/office/drawing/2014/main" xmlns="" id="{02B68954-1C30-4237-AFAE-42A4B34396B7}"/>
              </a:ext>
            </a:extLst>
          </p:cNvPr>
          <p:cNvSpPr>
            <a:spLocks/>
          </p:cNvSpPr>
          <p:nvPr/>
        </p:nvSpPr>
        <p:spPr bwMode="auto">
          <a:xfrm>
            <a:off x="1478727" y="2256943"/>
            <a:ext cx="431968" cy="133860"/>
          </a:xfrm>
          <a:custGeom>
            <a:avLst/>
            <a:gdLst>
              <a:gd name="T0" fmla="*/ 520 w 547"/>
              <a:gd name="T1" fmla="*/ 170 h 170"/>
              <a:gd name="T2" fmla="*/ 27 w 547"/>
              <a:gd name="T3" fmla="*/ 170 h 170"/>
              <a:gd name="T4" fmla="*/ 0 w 547"/>
              <a:gd name="T5" fmla="*/ 143 h 170"/>
              <a:gd name="T6" fmla="*/ 0 w 547"/>
              <a:gd name="T7" fmla="*/ 27 h 170"/>
              <a:gd name="T8" fmla="*/ 27 w 547"/>
              <a:gd name="T9" fmla="*/ 0 h 170"/>
              <a:gd name="T10" fmla="*/ 520 w 547"/>
              <a:gd name="T11" fmla="*/ 0 h 170"/>
              <a:gd name="T12" fmla="*/ 547 w 547"/>
              <a:gd name="T13" fmla="*/ 27 h 170"/>
              <a:gd name="T14" fmla="*/ 547 w 547"/>
              <a:gd name="T15" fmla="*/ 143 h 170"/>
              <a:gd name="T16" fmla="*/ 520 w 547"/>
              <a:gd name="T17" fmla="*/ 17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47" h="170">
                <a:moveTo>
                  <a:pt x="520" y="170"/>
                </a:moveTo>
                <a:cubicBezTo>
                  <a:pt x="27" y="170"/>
                  <a:pt x="27" y="170"/>
                  <a:pt x="27" y="170"/>
                </a:cubicBezTo>
                <a:cubicBezTo>
                  <a:pt x="12" y="170"/>
                  <a:pt x="0" y="158"/>
                  <a:pt x="0" y="143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520" y="0"/>
                  <a:pt x="520" y="0"/>
                  <a:pt x="520" y="0"/>
                </a:cubicBezTo>
                <a:cubicBezTo>
                  <a:pt x="535" y="0"/>
                  <a:pt x="547" y="12"/>
                  <a:pt x="547" y="27"/>
                </a:cubicBezTo>
                <a:cubicBezTo>
                  <a:pt x="547" y="143"/>
                  <a:pt x="547" y="143"/>
                  <a:pt x="547" y="143"/>
                </a:cubicBezTo>
                <a:cubicBezTo>
                  <a:pt x="547" y="158"/>
                  <a:pt x="535" y="170"/>
                  <a:pt x="520" y="170"/>
                </a:cubicBezTo>
                <a:close/>
              </a:path>
            </a:pathLst>
          </a:custGeom>
          <a:solidFill>
            <a:srgbClr val="EDED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1" name="Rectangle 19">
            <a:extLst>
              <a:ext uri="{FF2B5EF4-FFF2-40B4-BE49-F238E27FC236}">
                <a16:creationId xmlns:a16="http://schemas.microsoft.com/office/drawing/2014/main" xmlns="" id="{9AEF6CA1-B76C-4E7D-97B1-E64E95E3F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3024" y="2305396"/>
            <a:ext cx="208593" cy="20531"/>
          </a:xfrm>
          <a:prstGeom prst="rect">
            <a:avLst/>
          </a:prstGeom>
          <a:solidFill>
            <a:srgbClr val="C4C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2" name="Freeform 20">
            <a:extLst>
              <a:ext uri="{FF2B5EF4-FFF2-40B4-BE49-F238E27FC236}">
                <a16:creationId xmlns:a16="http://schemas.microsoft.com/office/drawing/2014/main" xmlns="" id="{FEB04C3B-E090-4F8E-9FD8-C09BE82F796D}"/>
              </a:ext>
            </a:extLst>
          </p:cNvPr>
          <p:cNvSpPr>
            <a:spLocks/>
          </p:cNvSpPr>
          <p:nvPr/>
        </p:nvSpPr>
        <p:spPr bwMode="auto">
          <a:xfrm>
            <a:off x="1072218" y="2292256"/>
            <a:ext cx="198738" cy="40240"/>
          </a:xfrm>
          <a:custGeom>
            <a:avLst/>
            <a:gdLst>
              <a:gd name="T0" fmla="*/ 227 w 251"/>
              <a:gd name="T1" fmla="*/ 0 h 51"/>
              <a:gd name="T2" fmla="*/ 24 w 251"/>
              <a:gd name="T3" fmla="*/ 0 h 51"/>
              <a:gd name="T4" fmla="*/ 0 w 251"/>
              <a:gd name="T5" fmla="*/ 24 h 51"/>
              <a:gd name="T6" fmla="*/ 0 w 251"/>
              <a:gd name="T7" fmla="*/ 27 h 51"/>
              <a:gd name="T8" fmla="*/ 24 w 251"/>
              <a:gd name="T9" fmla="*/ 51 h 51"/>
              <a:gd name="T10" fmla="*/ 227 w 251"/>
              <a:gd name="T11" fmla="*/ 51 h 51"/>
              <a:gd name="T12" fmla="*/ 251 w 251"/>
              <a:gd name="T13" fmla="*/ 27 h 51"/>
              <a:gd name="T14" fmla="*/ 251 w 251"/>
              <a:gd name="T15" fmla="*/ 24 h 51"/>
              <a:gd name="T16" fmla="*/ 227 w 251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1" h="51">
                <a:moveTo>
                  <a:pt x="227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41"/>
                  <a:pt x="11" y="51"/>
                  <a:pt x="24" y="51"/>
                </a:cubicBezTo>
                <a:cubicBezTo>
                  <a:pt x="227" y="51"/>
                  <a:pt x="227" y="51"/>
                  <a:pt x="227" y="51"/>
                </a:cubicBezTo>
                <a:cubicBezTo>
                  <a:pt x="240" y="51"/>
                  <a:pt x="251" y="41"/>
                  <a:pt x="251" y="27"/>
                </a:cubicBezTo>
                <a:cubicBezTo>
                  <a:pt x="251" y="24"/>
                  <a:pt x="251" y="24"/>
                  <a:pt x="251" y="24"/>
                </a:cubicBezTo>
                <a:cubicBezTo>
                  <a:pt x="251" y="11"/>
                  <a:pt x="240" y="0"/>
                  <a:pt x="227" y="0"/>
                </a:cubicBezTo>
              </a:path>
            </a:pathLst>
          </a:custGeom>
          <a:solidFill>
            <a:srgbClr val="EAECEF">
              <a:alpha val="66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3" name="Freeform 21">
            <a:extLst>
              <a:ext uri="{FF2B5EF4-FFF2-40B4-BE49-F238E27FC236}">
                <a16:creationId xmlns:a16="http://schemas.microsoft.com/office/drawing/2014/main" xmlns="" id="{F7505594-0B5C-4570-B61E-5423971C8739}"/>
              </a:ext>
            </a:extLst>
          </p:cNvPr>
          <p:cNvSpPr>
            <a:spLocks/>
          </p:cNvSpPr>
          <p:nvPr/>
        </p:nvSpPr>
        <p:spPr bwMode="auto">
          <a:xfrm>
            <a:off x="2079048" y="2292256"/>
            <a:ext cx="197917" cy="40240"/>
          </a:xfrm>
          <a:custGeom>
            <a:avLst/>
            <a:gdLst>
              <a:gd name="T0" fmla="*/ 226 w 250"/>
              <a:gd name="T1" fmla="*/ 0 h 51"/>
              <a:gd name="T2" fmla="*/ 24 w 250"/>
              <a:gd name="T3" fmla="*/ 0 h 51"/>
              <a:gd name="T4" fmla="*/ 0 w 250"/>
              <a:gd name="T5" fmla="*/ 24 h 51"/>
              <a:gd name="T6" fmla="*/ 0 w 250"/>
              <a:gd name="T7" fmla="*/ 27 h 51"/>
              <a:gd name="T8" fmla="*/ 24 w 250"/>
              <a:gd name="T9" fmla="*/ 51 h 51"/>
              <a:gd name="T10" fmla="*/ 226 w 250"/>
              <a:gd name="T11" fmla="*/ 51 h 51"/>
              <a:gd name="T12" fmla="*/ 250 w 250"/>
              <a:gd name="T13" fmla="*/ 27 h 51"/>
              <a:gd name="T14" fmla="*/ 250 w 250"/>
              <a:gd name="T15" fmla="*/ 24 h 51"/>
              <a:gd name="T16" fmla="*/ 226 w 250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0" h="51">
                <a:moveTo>
                  <a:pt x="226" y="0"/>
                </a:moveTo>
                <a:cubicBezTo>
                  <a:pt x="24" y="0"/>
                  <a:pt x="24" y="0"/>
                  <a:pt x="24" y="0"/>
                </a:cubicBezTo>
                <a:cubicBezTo>
                  <a:pt x="10" y="0"/>
                  <a:pt x="0" y="11"/>
                  <a:pt x="0" y="24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41"/>
                  <a:pt x="10" y="51"/>
                  <a:pt x="24" y="51"/>
                </a:cubicBezTo>
                <a:cubicBezTo>
                  <a:pt x="226" y="51"/>
                  <a:pt x="226" y="51"/>
                  <a:pt x="226" y="51"/>
                </a:cubicBezTo>
                <a:cubicBezTo>
                  <a:pt x="239" y="51"/>
                  <a:pt x="250" y="41"/>
                  <a:pt x="250" y="27"/>
                </a:cubicBezTo>
                <a:cubicBezTo>
                  <a:pt x="250" y="24"/>
                  <a:pt x="250" y="24"/>
                  <a:pt x="250" y="24"/>
                </a:cubicBezTo>
                <a:cubicBezTo>
                  <a:pt x="250" y="11"/>
                  <a:pt x="239" y="0"/>
                  <a:pt x="226" y="0"/>
                </a:cubicBezTo>
              </a:path>
            </a:pathLst>
          </a:custGeom>
          <a:solidFill>
            <a:srgbClr val="EAECEF">
              <a:alpha val="66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4" name="Freeform 22">
            <a:extLst>
              <a:ext uri="{FF2B5EF4-FFF2-40B4-BE49-F238E27FC236}">
                <a16:creationId xmlns:a16="http://schemas.microsoft.com/office/drawing/2014/main" xmlns="" id="{5DC06A08-16DA-4970-B1B7-EC867C0103FC}"/>
              </a:ext>
            </a:extLst>
          </p:cNvPr>
          <p:cNvSpPr>
            <a:spLocks/>
          </p:cNvSpPr>
          <p:nvPr/>
        </p:nvSpPr>
        <p:spPr bwMode="auto">
          <a:xfrm>
            <a:off x="2455172" y="2292256"/>
            <a:ext cx="197917" cy="40240"/>
          </a:xfrm>
          <a:custGeom>
            <a:avLst/>
            <a:gdLst>
              <a:gd name="T0" fmla="*/ 226 w 250"/>
              <a:gd name="T1" fmla="*/ 0 h 51"/>
              <a:gd name="T2" fmla="*/ 24 w 250"/>
              <a:gd name="T3" fmla="*/ 0 h 51"/>
              <a:gd name="T4" fmla="*/ 0 w 250"/>
              <a:gd name="T5" fmla="*/ 24 h 51"/>
              <a:gd name="T6" fmla="*/ 0 w 250"/>
              <a:gd name="T7" fmla="*/ 27 h 51"/>
              <a:gd name="T8" fmla="*/ 24 w 250"/>
              <a:gd name="T9" fmla="*/ 51 h 51"/>
              <a:gd name="T10" fmla="*/ 226 w 250"/>
              <a:gd name="T11" fmla="*/ 51 h 51"/>
              <a:gd name="T12" fmla="*/ 250 w 250"/>
              <a:gd name="T13" fmla="*/ 27 h 51"/>
              <a:gd name="T14" fmla="*/ 250 w 250"/>
              <a:gd name="T15" fmla="*/ 24 h 51"/>
              <a:gd name="T16" fmla="*/ 226 w 250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0" h="51">
                <a:moveTo>
                  <a:pt x="22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41"/>
                  <a:pt x="11" y="51"/>
                  <a:pt x="24" y="51"/>
                </a:cubicBezTo>
                <a:cubicBezTo>
                  <a:pt x="226" y="51"/>
                  <a:pt x="226" y="51"/>
                  <a:pt x="226" y="51"/>
                </a:cubicBezTo>
                <a:cubicBezTo>
                  <a:pt x="240" y="51"/>
                  <a:pt x="250" y="41"/>
                  <a:pt x="250" y="27"/>
                </a:cubicBezTo>
                <a:cubicBezTo>
                  <a:pt x="250" y="24"/>
                  <a:pt x="250" y="24"/>
                  <a:pt x="250" y="24"/>
                </a:cubicBezTo>
                <a:cubicBezTo>
                  <a:pt x="250" y="11"/>
                  <a:pt x="240" y="0"/>
                  <a:pt x="226" y="0"/>
                </a:cubicBezTo>
              </a:path>
            </a:pathLst>
          </a:custGeom>
          <a:solidFill>
            <a:srgbClr val="EAECEF">
              <a:alpha val="66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5" name="Freeform 23">
            <a:extLst>
              <a:ext uri="{FF2B5EF4-FFF2-40B4-BE49-F238E27FC236}">
                <a16:creationId xmlns:a16="http://schemas.microsoft.com/office/drawing/2014/main" xmlns="" id="{456779F5-4CE4-414F-B037-BDEA5A31579A}"/>
              </a:ext>
            </a:extLst>
          </p:cNvPr>
          <p:cNvSpPr>
            <a:spLocks/>
          </p:cNvSpPr>
          <p:nvPr/>
        </p:nvSpPr>
        <p:spPr bwMode="auto">
          <a:xfrm>
            <a:off x="2831296" y="2292256"/>
            <a:ext cx="197917" cy="40240"/>
          </a:xfrm>
          <a:custGeom>
            <a:avLst/>
            <a:gdLst>
              <a:gd name="T0" fmla="*/ 227 w 250"/>
              <a:gd name="T1" fmla="*/ 0 h 51"/>
              <a:gd name="T2" fmla="*/ 24 w 250"/>
              <a:gd name="T3" fmla="*/ 0 h 51"/>
              <a:gd name="T4" fmla="*/ 0 w 250"/>
              <a:gd name="T5" fmla="*/ 24 h 51"/>
              <a:gd name="T6" fmla="*/ 0 w 250"/>
              <a:gd name="T7" fmla="*/ 27 h 51"/>
              <a:gd name="T8" fmla="*/ 24 w 250"/>
              <a:gd name="T9" fmla="*/ 51 h 51"/>
              <a:gd name="T10" fmla="*/ 227 w 250"/>
              <a:gd name="T11" fmla="*/ 51 h 51"/>
              <a:gd name="T12" fmla="*/ 250 w 250"/>
              <a:gd name="T13" fmla="*/ 27 h 51"/>
              <a:gd name="T14" fmla="*/ 250 w 250"/>
              <a:gd name="T15" fmla="*/ 24 h 51"/>
              <a:gd name="T16" fmla="*/ 227 w 250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0" h="51">
                <a:moveTo>
                  <a:pt x="227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41"/>
                  <a:pt x="11" y="51"/>
                  <a:pt x="24" y="51"/>
                </a:cubicBezTo>
                <a:cubicBezTo>
                  <a:pt x="227" y="51"/>
                  <a:pt x="227" y="51"/>
                  <a:pt x="227" y="51"/>
                </a:cubicBezTo>
                <a:cubicBezTo>
                  <a:pt x="240" y="51"/>
                  <a:pt x="250" y="41"/>
                  <a:pt x="250" y="27"/>
                </a:cubicBezTo>
                <a:cubicBezTo>
                  <a:pt x="250" y="24"/>
                  <a:pt x="250" y="24"/>
                  <a:pt x="250" y="24"/>
                </a:cubicBezTo>
                <a:cubicBezTo>
                  <a:pt x="250" y="11"/>
                  <a:pt x="240" y="0"/>
                  <a:pt x="227" y="0"/>
                </a:cubicBezTo>
              </a:path>
            </a:pathLst>
          </a:custGeom>
          <a:solidFill>
            <a:srgbClr val="EAECEF">
              <a:alpha val="66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482" name="4ce2bbc8-f473-4d45-83c3-5134e7b75b8b" descr="+gYAAB+LCAAAAAAABAC9VEtvozAQ/i/e7o1WBKVNl1u2XSoOfUiJuodVDi6eBldgImOqVBH/vWPHvArZhEvFBYZvZr5vXjtypj42QHyySKlUt5yuJU1DBSlxSMiIL4okcchvLhgX6zuZFZuc+P92tVv7z1+u4pssyeQzTQrQAQRXnCb7T7/n1ME+SY4MPoztEBZhvViPr688gmUMKVSYJRdqLtgipgwR7oWLAiRfx0pAnlvD48sbRKrl5l9qVJHHGPNHEEynM+9mqoOZNG5ZOmQBUSbYd5G8Pk7yNvgzCy67JA8Vu6rzPRc8LVILM3nv6bZlmrh7I2csgTYsFArke93OibaZ94WSmCDIZEoVJty55c+mCNOrC8MrFAy2GKkiSzrdtyT14A3Ol/5Rj5cZtsbpieLIAnIbUN33a9AOmYt1UqmrSliHxc5s4AGxmpAVqk0TsupqqOhgZBCqr650DtKas7ciVym6jZPT+LXl2BJ7X5t8/mugzd4MjcfVei21HbYdtUeFLmE7UqL2aIsbGrL/0jcpG/KWwTja1bKOnbQ2cdz9HNQ8ijCv3eL9BTL23mE6eQ69r3M4OIKkXA3oq891iBft+KE2qKEdtu6nbm8Xfko1tUeDG7ecNlunJnslK3w+AXmNuwj6BgAA">
            <a:extLst>
              <a:ext uri="{FF2B5EF4-FFF2-40B4-BE49-F238E27FC236}">
                <a16:creationId xmlns:a16="http://schemas.microsoft.com/office/drawing/2014/main" xmlns="" id="{983DC5FE-7EFC-4C18-8C8C-5C2580422A25}"/>
              </a:ext>
            </a:extLst>
          </p:cNvPr>
          <p:cNvGrpSpPr>
            <a:grpSpLocks noChangeAspect="1"/>
          </p:cNvGrpSpPr>
          <p:nvPr/>
        </p:nvGrpSpPr>
        <p:grpSpPr>
          <a:xfrm>
            <a:off x="1803159" y="2926718"/>
            <a:ext cx="1706126" cy="846640"/>
            <a:chOff x="-5339368" y="-309856"/>
            <a:chExt cx="7633777" cy="3788147"/>
          </a:xfrm>
        </p:grpSpPr>
        <p:sp>
          <p:nvSpPr>
            <p:cNvPr id="483" name="CustomText1">
              <a:extLst>
                <a:ext uri="{FF2B5EF4-FFF2-40B4-BE49-F238E27FC236}">
                  <a16:creationId xmlns:a16="http://schemas.microsoft.com/office/drawing/2014/main" xmlns="" id="{B1393D9A-2327-4B16-9B2E-24082CBC6B7E}"/>
                </a:ext>
              </a:extLst>
            </p:cNvPr>
            <p:cNvSpPr/>
            <p:nvPr/>
          </p:nvSpPr>
          <p:spPr>
            <a:xfrm>
              <a:off x="-5339368" y="2461819"/>
              <a:ext cx="4019614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>
              <a:normAutofit fontScale="25000" lnSpcReduction="20000"/>
            </a:bodyPr>
            <a:lstStyle/>
            <a:p>
              <a:r>
                <a:rPr lang="en-US" altLang="zh-CN" dirty="0"/>
                <a:t>Supporting text here</a:t>
              </a:r>
            </a:p>
          </p:txBody>
        </p:sp>
        <p:sp>
          <p:nvSpPr>
            <p:cNvPr id="484" name="BackShape">
              <a:extLst>
                <a:ext uri="{FF2B5EF4-FFF2-40B4-BE49-F238E27FC236}">
                  <a16:creationId xmlns:a16="http://schemas.microsoft.com/office/drawing/2014/main" xmlns="" id="{13567628-D649-4EAA-89BF-9EF57D6E4274}"/>
                </a:ext>
              </a:extLst>
            </p:cNvPr>
            <p:cNvSpPr/>
            <p:nvPr/>
          </p:nvSpPr>
          <p:spPr>
            <a:xfrm>
              <a:off x="-430364" y="619557"/>
              <a:ext cx="2214064" cy="2214067"/>
            </a:xfrm>
            <a:prstGeom prst="ellipse">
              <a:avLst/>
            </a:prstGeom>
            <a:pattFill prst="dkDnDiag">
              <a:fgClr>
                <a:schemeClr val="bg1">
                  <a:lumMod val="85000"/>
                </a:schemeClr>
              </a:fgClr>
              <a:bgClr>
                <a:schemeClr val="bg1"/>
              </a:bgClr>
            </a:patt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85" name="ValueShape2">
              <a:extLst>
                <a:ext uri="{FF2B5EF4-FFF2-40B4-BE49-F238E27FC236}">
                  <a16:creationId xmlns:a16="http://schemas.microsoft.com/office/drawing/2014/main" xmlns="" id="{BCD07642-08B7-4AEA-9292-BAF97DA12517}"/>
                </a:ext>
              </a:extLst>
            </p:cNvPr>
            <p:cNvSpPr/>
            <p:nvPr/>
          </p:nvSpPr>
          <p:spPr>
            <a:xfrm>
              <a:off x="-657480" y="392440"/>
              <a:ext cx="2668300" cy="2668302"/>
            </a:xfrm>
            <a:prstGeom prst="pie">
              <a:avLst>
                <a:gd name="adj1" fmla="val 16200000"/>
                <a:gd name="adj2" fmla="val 4536000"/>
              </a:avLst>
            </a:prstGeom>
            <a:solidFill>
              <a:schemeClr val="accent1">
                <a:lumMod val="100000"/>
              </a:schemeClr>
            </a:solidFill>
            <a:ln w="22225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86" name="ValueText">
              <a:extLst>
                <a:ext uri="{FF2B5EF4-FFF2-40B4-BE49-F238E27FC236}">
                  <a16:creationId xmlns:a16="http://schemas.microsoft.com/office/drawing/2014/main" xmlns="" id="{99B4787C-9D38-4F51-A680-28AA3A7A54C6}"/>
                </a:ext>
              </a:extLst>
            </p:cNvPr>
            <p:cNvSpPr txBox="1"/>
            <p:nvPr/>
          </p:nvSpPr>
          <p:spPr>
            <a:xfrm>
              <a:off x="1532559" y="-309856"/>
              <a:ext cx="704951" cy="528713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>
              <a:prstTxWarp prst="textPlain">
                <a:avLst/>
              </a:prstTxWarp>
              <a:normAutofit fontScale="47500" lnSpcReduction="20000"/>
            </a:bodyPr>
            <a:lstStyle/>
            <a:p>
              <a:r>
                <a:rPr lang="en-US">
                  <a:solidFill>
                    <a:schemeClr val="accent1">
                      <a:lumMod val="100000"/>
                    </a:schemeClr>
                  </a:solidFill>
                  <a:latin typeface="Impact" panose="020B0806030902050204" pitchFamily="34" charset="0"/>
                </a:rPr>
                <a:t>46%</a:t>
              </a:r>
            </a:p>
          </p:txBody>
        </p:sp>
        <p:sp>
          <p:nvSpPr>
            <p:cNvPr id="487" name="CustomText2">
              <a:extLst>
                <a:ext uri="{FF2B5EF4-FFF2-40B4-BE49-F238E27FC236}">
                  <a16:creationId xmlns:a16="http://schemas.microsoft.com/office/drawing/2014/main" xmlns="" id="{FFCD4060-DE48-4443-8373-F52A5E94BBA4}"/>
                </a:ext>
              </a:extLst>
            </p:cNvPr>
            <p:cNvSpPr/>
            <p:nvPr/>
          </p:nvSpPr>
          <p:spPr>
            <a:xfrm>
              <a:off x="-549529" y="3136659"/>
              <a:ext cx="2452394" cy="341632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algn="ctr"/>
              <a:r>
                <a:rPr lang="en-US" altLang="zh-CN" sz="400" dirty="0"/>
                <a:t>Supporting text here</a:t>
              </a:r>
            </a:p>
          </p:txBody>
        </p:sp>
        <p:cxnSp>
          <p:nvCxnSpPr>
            <p:cNvPr id="488" name="ExtraShape">
              <a:extLst>
                <a:ext uri="{FF2B5EF4-FFF2-40B4-BE49-F238E27FC236}">
                  <a16:creationId xmlns:a16="http://schemas.microsoft.com/office/drawing/2014/main" xmlns="" id="{EBB53FF8-AD56-41FB-9087-EFBF6CEE8F06}"/>
                </a:ext>
              </a:extLst>
            </p:cNvPr>
            <p:cNvCxnSpPr/>
            <p:nvPr/>
          </p:nvCxnSpPr>
          <p:spPr>
            <a:xfrm>
              <a:off x="-5195781" y="2456107"/>
              <a:ext cx="4510046" cy="0"/>
            </a:xfrm>
            <a:prstGeom prst="line">
              <a:avLst/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489" name="CustomText3">
              <a:extLst>
                <a:ext uri="{FF2B5EF4-FFF2-40B4-BE49-F238E27FC236}">
                  <a16:creationId xmlns:a16="http://schemas.microsoft.com/office/drawing/2014/main" xmlns="" id="{93F4ED90-80F3-46CA-9824-0C342BB2EE04}"/>
                </a:ext>
              </a:extLst>
            </p:cNvPr>
            <p:cNvSpPr txBox="1"/>
            <p:nvPr/>
          </p:nvSpPr>
          <p:spPr>
            <a:xfrm flipH="1">
              <a:off x="1475658" y="241240"/>
              <a:ext cx="818751" cy="302400"/>
            </a:xfrm>
            <a:prstGeom prst="rect">
              <a:avLst/>
            </a:prstGeom>
            <a:noFill/>
          </p:spPr>
          <p:txBody>
            <a:bodyPr wrap="none" lIns="0" tIns="0" rIns="0" bIns="0" anchor="ctr" anchorCtr="0">
              <a:normAutofit fontScale="25000" lnSpcReduction="20000"/>
            </a:bodyPr>
            <a:lstStyle/>
            <a:p>
              <a:pPr algn="r"/>
              <a:r>
                <a:rPr lang="en-US" altLang="zh-CN" dirty="0">
                  <a:solidFill>
                    <a:schemeClr val="accent1">
                      <a:lumMod val="100000"/>
                    </a:schemeClr>
                  </a:solidFill>
                </a:rPr>
                <a:t>Text here</a:t>
              </a:r>
            </a:p>
          </p:txBody>
        </p:sp>
        <p:sp>
          <p:nvSpPr>
            <p:cNvPr id="490" name="ValueShape1">
              <a:extLst>
                <a:ext uri="{FF2B5EF4-FFF2-40B4-BE49-F238E27FC236}">
                  <a16:creationId xmlns:a16="http://schemas.microsoft.com/office/drawing/2014/main" xmlns="" id="{4D3ACBE6-BE43-454D-81B0-7AE4BA09E5E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-5195781" y="908449"/>
              <a:ext cx="697510" cy="1443027"/>
            </a:xfrm>
            <a:custGeom>
              <a:avLst/>
              <a:gdLst>
                <a:gd name="connsiteX0" fmla="*/ 82742 w 294085"/>
                <a:gd name="connsiteY0" fmla="*/ 160192 h 608410"/>
                <a:gd name="connsiteX1" fmla="*/ 91183 w 294085"/>
                <a:gd name="connsiteY1" fmla="*/ 160192 h 608410"/>
                <a:gd name="connsiteX2" fmla="*/ 97638 w 294085"/>
                <a:gd name="connsiteY2" fmla="*/ 160192 h 608410"/>
                <a:gd name="connsiteX3" fmla="*/ 196448 w 294085"/>
                <a:gd name="connsiteY3" fmla="*/ 160192 h 608410"/>
                <a:gd name="connsiteX4" fmla="*/ 202903 w 294085"/>
                <a:gd name="connsiteY4" fmla="*/ 160192 h 608410"/>
                <a:gd name="connsiteX5" fmla="*/ 211344 w 294085"/>
                <a:gd name="connsiteY5" fmla="*/ 160192 h 608410"/>
                <a:gd name="connsiteX6" fmla="*/ 235178 w 294085"/>
                <a:gd name="connsiteY6" fmla="*/ 177050 h 608410"/>
                <a:gd name="connsiteX7" fmla="*/ 293272 w 294085"/>
                <a:gd name="connsiteY7" fmla="*/ 357031 h 608410"/>
                <a:gd name="connsiteX8" fmla="*/ 291286 w 294085"/>
                <a:gd name="connsiteY8" fmla="*/ 371906 h 608410"/>
                <a:gd name="connsiteX9" fmla="*/ 277383 w 294085"/>
                <a:gd name="connsiteY9" fmla="*/ 378351 h 608410"/>
                <a:gd name="connsiteX10" fmla="*/ 262487 w 294085"/>
                <a:gd name="connsiteY10" fmla="*/ 378351 h 608410"/>
                <a:gd name="connsiteX11" fmla="*/ 239150 w 294085"/>
                <a:gd name="connsiteY11" fmla="*/ 360998 h 608410"/>
                <a:gd name="connsiteX12" fmla="*/ 222765 w 294085"/>
                <a:gd name="connsiteY12" fmla="*/ 309929 h 608410"/>
                <a:gd name="connsiteX13" fmla="*/ 222765 w 294085"/>
                <a:gd name="connsiteY13" fmla="*/ 379343 h 608410"/>
                <a:gd name="connsiteX14" fmla="*/ 222765 w 294085"/>
                <a:gd name="connsiteY14" fmla="*/ 382318 h 608410"/>
                <a:gd name="connsiteX15" fmla="*/ 222765 w 294085"/>
                <a:gd name="connsiteY15" fmla="*/ 575190 h 608410"/>
                <a:gd name="connsiteX16" fmla="*/ 189497 w 294085"/>
                <a:gd name="connsiteY16" fmla="*/ 608410 h 608410"/>
                <a:gd name="connsiteX17" fmla="*/ 187014 w 294085"/>
                <a:gd name="connsiteY17" fmla="*/ 608410 h 608410"/>
                <a:gd name="connsiteX18" fmla="*/ 154243 w 294085"/>
                <a:gd name="connsiteY18" fmla="*/ 575190 h 608410"/>
                <a:gd name="connsiteX19" fmla="*/ 154243 w 294085"/>
                <a:gd name="connsiteY19" fmla="*/ 402150 h 608410"/>
                <a:gd name="connsiteX20" fmla="*/ 139843 w 294085"/>
                <a:gd name="connsiteY20" fmla="*/ 402150 h 608410"/>
                <a:gd name="connsiteX21" fmla="*/ 139843 w 294085"/>
                <a:gd name="connsiteY21" fmla="*/ 575190 h 608410"/>
                <a:gd name="connsiteX22" fmla="*/ 107072 w 294085"/>
                <a:gd name="connsiteY22" fmla="*/ 608410 h 608410"/>
                <a:gd name="connsiteX23" fmla="*/ 104589 w 294085"/>
                <a:gd name="connsiteY23" fmla="*/ 608410 h 608410"/>
                <a:gd name="connsiteX24" fmla="*/ 71322 w 294085"/>
                <a:gd name="connsiteY24" fmla="*/ 575190 h 608410"/>
                <a:gd name="connsiteX25" fmla="*/ 71322 w 294085"/>
                <a:gd name="connsiteY25" fmla="*/ 382318 h 608410"/>
                <a:gd name="connsiteX26" fmla="*/ 71322 w 294085"/>
                <a:gd name="connsiteY26" fmla="*/ 379343 h 608410"/>
                <a:gd name="connsiteX27" fmla="*/ 71322 w 294085"/>
                <a:gd name="connsiteY27" fmla="*/ 309929 h 608410"/>
                <a:gd name="connsiteX28" fmla="*/ 54936 w 294085"/>
                <a:gd name="connsiteY28" fmla="*/ 360998 h 608410"/>
                <a:gd name="connsiteX29" fmla="*/ 31102 w 294085"/>
                <a:gd name="connsiteY29" fmla="*/ 378351 h 608410"/>
                <a:gd name="connsiteX30" fmla="*/ 16206 w 294085"/>
                <a:gd name="connsiteY30" fmla="*/ 378351 h 608410"/>
                <a:gd name="connsiteX31" fmla="*/ 2800 w 294085"/>
                <a:gd name="connsiteY31" fmla="*/ 371906 h 608410"/>
                <a:gd name="connsiteX32" fmla="*/ 814 w 294085"/>
                <a:gd name="connsiteY32" fmla="*/ 357031 h 608410"/>
                <a:gd name="connsiteX33" fmla="*/ 58908 w 294085"/>
                <a:gd name="connsiteY33" fmla="*/ 177050 h 608410"/>
                <a:gd name="connsiteX34" fmla="*/ 82742 w 294085"/>
                <a:gd name="connsiteY34" fmla="*/ 160192 h 608410"/>
                <a:gd name="connsiteX35" fmla="*/ 147004 w 294085"/>
                <a:gd name="connsiteY35" fmla="*/ 0 h 608410"/>
                <a:gd name="connsiteX36" fmla="*/ 218732 w 294085"/>
                <a:gd name="connsiteY36" fmla="*/ 71648 h 608410"/>
                <a:gd name="connsiteX37" fmla="*/ 147004 w 294085"/>
                <a:gd name="connsiteY37" fmla="*/ 143296 h 608410"/>
                <a:gd name="connsiteX38" fmla="*/ 75276 w 294085"/>
                <a:gd name="connsiteY38" fmla="*/ 71648 h 608410"/>
                <a:gd name="connsiteX39" fmla="*/ 147004 w 294085"/>
                <a:gd name="connsiteY39" fmla="*/ 0 h 6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4085" h="608410">
                  <a:moveTo>
                    <a:pt x="82742" y="160192"/>
                  </a:moveTo>
                  <a:lnTo>
                    <a:pt x="91183" y="160192"/>
                  </a:lnTo>
                  <a:lnTo>
                    <a:pt x="97638" y="160192"/>
                  </a:lnTo>
                  <a:lnTo>
                    <a:pt x="196448" y="160192"/>
                  </a:lnTo>
                  <a:lnTo>
                    <a:pt x="202903" y="160192"/>
                  </a:lnTo>
                  <a:lnTo>
                    <a:pt x="211344" y="160192"/>
                  </a:lnTo>
                  <a:cubicBezTo>
                    <a:pt x="221275" y="160192"/>
                    <a:pt x="231702" y="167629"/>
                    <a:pt x="235178" y="177050"/>
                  </a:cubicBezTo>
                  <a:lnTo>
                    <a:pt x="293272" y="357031"/>
                  </a:lnTo>
                  <a:cubicBezTo>
                    <a:pt x="294762" y="362485"/>
                    <a:pt x="294265" y="367939"/>
                    <a:pt x="291286" y="371906"/>
                  </a:cubicBezTo>
                  <a:cubicBezTo>
                    <a:pt x="288307" y="375872"/>
                    <a:pt x="283342" y="378351"/>
                    <a:pt x="277383" y="378351"/>
                  </a:cubicBezTo>
                  <a:lnTo>
                    <a:pt x="262487" y="378351"/>
                  </a:lnTo>
                  <a:cubicBezTo>
                    <a:pt x="252557" y="378351"/>
                    <a:pt x="242129" y="370914"/>
                    <a:pt x="239150" y="360998"/>
                  </a:cubicBezTo>
                  <a:lnTo>
                    <a:pt x="222765" y="309929"/>
                  </a:lnTo>
                  <a:lnTo>
                    <a:pt x="222765" y="379343"/>
                  </a:lnTo>
                  <a:lnTo>
                    <a:pt x="222765" y="382318"/>
                  </a:lnTo>
                  <a:lnTo>
                    <a:pt x="222765" y="575190"/>
                  </a:lnTo>
                  <a:cubicBezTo>
                    <a:pt x="222765" y="593536"/>
                    <a:pt x="207868" y="608410"/>
                    <a:pt x="189497" y="608410"/>
                  </a:cubicBezTo>
                  <a:lnTo>
                    <a:pt x="187014" y="608410"/>
                  </a:lnTo>
                  <a:cubicBezTo>
                    <a:pt x="168642" y="608410"/>
                    <a:pt x="154243" y="593536"/>
                    <a:pt x="154243" y="575190"/>
                  </a:cubicBezTo>
                  <a:lnTo>
                    <a:pt x="154243" y="402150"/>
                  </a:lnTo>
                  <a:lnTo>
                    <a:pt x="139843" y="402150"/>
                  </a:lnTo>
                  <a:lnTo>
                    <a:pt x="139843" y="575190"/>
                  </a:lnTo>
                  <a:cubicBezTo>
                    <a:pt x="139843" y="593536"/>
                    <a:pt x="124947" y="608410"/>
                    <a:pt x="107072" y="608410"/>
                  </a:cubicBezTo>
                  <a:lnTo>
                    <a:pt x="104589" y="608410"/>
                  </a:lnTo>
                  <a:cubicBezTo>
                    <a:pt x="86218" y="608410"/>
                    <a:pt x="71322" y="593536"/>
                    <a:pt x="71322" y="575190"/>
                  </a:cubicBezTo>
                  <a:lnTo>
                    <a:pt x="71322" y="382318"/>
                  </a:lnTo>
                  <a:lnTo>
                    <a:pt x="71322" y="379343"/>
                  </a:lnTo>
                  <a:lnTo>
                    <a:pt x="71322" y="309929"/>
                  </a:lnTo>
                  <a:lnTo>
                    <a:pt x="54936" y="360998"/>
                  </a:lnTo>
                  <a:cubicBezTo>
                    <a:pt x="51957" y="370914"/>
                    <a:pt x="41529" y="378351"/>
                    <a:pt x="31102" y="378351"/>
                  </a:cubicBezTo>
                  <a:lnTo>
                    <a:pt x="16206" y="378351"/>
                  </a:lnTo>
                  <a:cubicBezTo>
                    <a:pt x="10744" y="378351"/>
                    <a:pt x="5779" y="375872"/>
                    <a:pt x="2800" y="371906"/>
                  </a:cubicBezTo>
                  <a:cubicBezTo>
                    <a:pt x="-179" y="367939"/>
                    <a:pt x="-676" y="362485"/>
                    <a:pt x="814" y="357031"/>
                  </a:cubicBezTo>
                  <a:lnTo>
                    <a:pt x="58908" y="177050"/>
                  </a:lnTo>
                  <a:cubicBezTo>
                    <a:pt x="61887" y="167629"/>
                    <a:pt x="72315" y="160192"/>
                    <a:pt x="82742" y="160192"/>
                  </a:cubicBezTo>
                  <a:close/>
                  <a:moveTo>
                    <a:pt x="147004" y="0"/>
                  </a:moveTo>
                  <a:cubicBezTo>
                    <a:pt x="186618" y="0"/>
                    <a:pt x="218732" y="32078"/>
                    <a:pt x="218732" y="71648"/>
                  </a:cubicBezTo>
                  <a:cubicBezTo>
                    <a:pt x="218732" y="111218"/>
                    <a:pt x="186618" y="143296"/>
                    <a:pt x="147004" y="143296"/>
                  </a:cubicBezTo>
                  <a:cubicBezTo>
                    <a:pt x="107390" y="143296"/>
                    <a:pt x="75276" y="111218"/>
                    <a:pt x="75276" y="71648"/>
                  </a:cubicBezTo>
                  <a:cubicBezTo>
                    <a:pt x="75276" y="32078"/>
                    <a:pt x="107390" y="0"/>
                    <a:pt x="147004" y="0"/>
                  </a:cubicBezTo>
                  <a:close/>
                </a:path>
              </a:pathLst>
            </a:custGeom>
            <a:solidFill>
              <a:schemeClr val="accent1">
                <a:lumMod val="100000"/>
              </a:schemeClr>
            </a:solidFill>
            <a:ln>
              <a:noFill/>
            </a:ln>
          </p:spPr>
        </p:sp>
        <p:sp>
          <p:nvSpPr>
            <p:cNvPr id="491" name="ValueShape1">
              <a:extLst>
                <a:ext uri="{FF2B5EF4-FFF2-40B4-BE49-F238E27FC236}">
                  <a16:creationId xmlns:a16="http://schemas.microsoft.com/office/drawing/2014/main" xmlns="" id="{2C1CCD9F-0EFF-435F-A528-362948310C5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-4433274" y="908449"/>
              <a:ext cx="697510" cy="1443027"/>
            </a:xfrm>
            <a:custGeom>
              <a:avLst/>
              <a:gdLst>
                <a:gd name="connsiteX0" fmla="*/ 82742 w 294085"/>
                <a:gd name="connsiteY0" fmla="*/ 160192 h 608410"/>
                <a:gd name="connsiteX1" fmla="*/ 91183 w 294085"/>
                <a:gd name="connsiteY1" fmla="*/ 160192 h 608410"/>
                <a:gd name="connsiteX2" fmla="*/ 97638 w 294085"/>
                <a:gd name="connsiteY2" fmla="*/ 160192 h 608410"/>
                <a:gd name="connsiteX3" fmla="*/ 196448 w 294085"/>
                <a:gd name="connsiteY3" fmla="*/ 160192 h 608410"/>
                <a:gd name="connsiteX4" fmla="*/ 202903 w 294085"/>
                <a:gd name="connsiteY4" fmla="*/ 160192 h 608410"/>
                <a:gd name="connsiteX5" fmla="*/ 211344 w 294085"/>
                <a:gd name="connsiteY5" fmla="*/ 160192 h 608410"/>
                <a:gd name="connsiteX6" fmla="*/ 235178 w 294085"/>
                <a:gd name="connsiteY6" fmla="*/ 177050 h 608410"/>
                <a:gd name="connsiteX7" fmla="*/ 293272 w 294085"/>
                <a:gd name="connsiteY7" fmla="*/ 357031 h 608410"/>
                <a:gd name="connsiteX8" fmla="*/ 291286 w 294085"/>
                <a:gd name="connsiteY8" fmla="*/ 371906 h 608410"/>
                <a:gd name="connsiteX9" fmla="*/ 277383 w 294085"/>
                <a:gd name="connsiteY9" fmla="*/ 378351 h 608410"/>
                <a:gd name="connsiteX10" fmla="*/ 262487 w 294085"/>
                <a:gd name="connsiteY10" fmla="*/ 378351 h 608410"/>
                <a:gd name="connsiteX11" fmla="*/ 239150 w 294085"/>
                <a:gd name="connsiteY11" fmla="*/ 360998 h 608410"/>
                <a:gd name="connsiteX12" fmla="*/ 222765 w 294085"/>
                <a:gd name="connsiteY12" fmla="*/ 309929 h 608410"/>
                <a:gd name="connsiteX13" fmla="*/ 222765 w 294085"/>
                <a:gd name="connsiteY13" fmla="*/ 379343 h 608410"/>
                <a:gd name="connsiteX14" fmla="*/ 222765 w 294085"/>
                <a:gd name="connsiteY14" fmla="*/ 382318 h 608410"/>
                <a:gd name="connsiteX15" fmla="*/ 222765 w 294085"/>
                <a:gd name="connsiteY15" fmla="*/ 575190 h 608410"/>
                <a:gd name="connsiteX16" fmla="*/ 189497 w 294085"/>
                <a:gd name="connsiteY16" fmla="*/ 608410 h 608410"/>
                <a:gd name="connsiteX17" fmla="*/ 187014 w 294085"/>
                <a:gd name="connsiteY17" fmla="*/ 608410 h 608410"/>
                <a:gd name="connsiteX18" fmla="*/ 154243 w 294085"/>
                <a:gd name="connsiteY18" fmla="*/ 575190 h 608410"/>
                <a:gd name="connsiteX19" fmla="*/ 154243 w 294085"/>
                <a:gd name="connsiteY19" fmla="*/ 402150 h 608410"/>
                <a:gd name="connsiteX20" fmla="*/ 139843 w 294085"/>
                <a:gd name="connsiteY20" fmla="*/ 402150 h 608410"/>
                <a:gd name="connsiteX21" fmla="*/ 139843 w 294085"/>
                <a:gd name="connsiteY21" fmla="*/ 575190 h 608410"/>
                <a:gd name="connsiteX22" fmla="*/ 107072 w 294085"/>
                <a:gd name="connsiteY22" fmla="*/ 608410 h 608410"/>
                <a:gd name="connsiteX23" fmla="*/ 104589 w 294085"/>
                <a:gd name="connsiteY23" fmla="*/ 608410 h 608410"/>
                <a:gd name="connsiteX24" fmla="*/ 71322 w 294085"/>
                <a:gd name="connsiteY24" fmla="*/ 575190 h 608410"/>
                <a:gd name="connsiteX25" fmla="*/ 71322 w 294085"/>
                <a:gd name="connsiteY25" fmla="*/ 382318 h 608410"/>
                <a:gd name="connsiteX26" fmla="*/ 71322 w 294085"/>
                <a:gd name="connsiteY26" fmla="*/ 379343 h 608410"/>
                <a:gd name="connsiteX27" fmla="*/ 71322 w 294085"/>
                <a:gd name="connsiteY27" fmla="*/ 309929 h 608410"/>
                <a:gd name="connsiteX28" fmla="*/ 54936 w 294085"/>
                <a:gd name="connsiteY28" fmla="*/ 360998 h 608410"/>
                <a:gd name="connsiteX29" fmla="*/ 31102 w 294085"/>
                <a:gd name="connsiteY29" fmla="*/ 378351 h 608410"/>
                <a:gd name="connsiteX30" fmla="*/ 16206 w 294085"/>
                <a:gd name="connsiteY30" fmla="*/ 378351 h 608410"/>
                <a:gd name="connsiteX31" fmla="*/ 2800 w 294085"/>
                <a:gd name="connsiteY31" fmla="*/ 371906 h 608410"/>
                <a:gd name="connsiteX32" fmla="*/ 814 w 294085"/>
                <a:gd name="connsiteY32" fmla="*/ 357031 h 608410"/>
                <a:gd name="connsiteX33" fmla="*/ 58908 w 294085"/>
                <a:gd name="connsiteY33" fmla="*/ 177050 h 608410"/>
                <a:gd name="connsiteX34" fmla="*/ 82742 w 294085"/>
                <a:gd name="connsiteY34" fmla="*/ 160192 h 608410"/>
                <a:gd name="connsiteX35" fmla="*/ 147004 w 294085"/>
                <a:gd name="connsiteY35" fmla="*/ 0 h 608410"/>
                <a:gd name="connsiteX36" fmla="*/ 218732 w 294085"/>
                <a:gd name="connsiteY36" fmla="*/ 71648 h 608410"/>
                <a:gd name="connsiteX37" fmla="*/ 147004 w 294085"/>
                <a:gd name="connsiteY37" fmla="*/ 143296 h 608410"/>
                <a:gd name="connsiteX38" fmla="*/ 75276 w 294085"/>
                <a:gd name="connsiteY38" fmla="*/ 71648 h 608410"/>
                <a:gd name="connsiteX39" fmla="*/ 147004 w 294085"/>
                <a:gd name="connsiteY39" fmla="*/ 0 h 6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4085" h="608410">
                  <a:moveTo>
                    <a:pt x="82742" y="160192"/>
                  </a:moveTo>
                  <a:lnTo>
                    <a:pt x="91183" y="160192"/>
                  </a:lnTo>
                  <a:lnTo>
                    <a:pt x="97638" y="160192"/>
                  </a:lnTo>
                  <a:lnTo>
                    <a:pt x="196448" y="160192"/>
                  </a:lnTo>
                  <a:lnTo>
                    <a:pt x="202903" y="160192"/>
                  </a:lnTo>
                  <a:lnTo>
                    <a:pt x="211344" y="160192"/>
                  </a:lnTo>
                  <a:cubicBezTo>
                    <a:pt x="221275" y="160192"/>
                    <a:pt x="231702" y="167629"/>
                    <a:pt x="235178" y="177050"/>
                  </a:cubicBezTo>
                  <a:lnTo>
                    <a:pt x="293272" y="357031"/>
                  </a:lnTo>
                  <a:cubicBezTo>
                    <a:pt x="294762" y="362485"/>
                    <a:pt x="294265" y="367939"/>
                    <a:pt x="291286" y="371906"/>
                  </a:cubicBezTo>
                  <a:cubicBezTo>
                    <a:pt x="288307" y="375872"/>
                    <a:pt x="283342" y="378351"/>
                    <a:pt x="277383" y="378351"/>
                  </a:cubicBezTo>
                  <a:lnTo>
                    <a:pt x="262487" y="378351"/>
                  </a:lnTo>
                  <a:cubicBezTo>
                    <a:pt x="252557" y="378351"/>
                    <a:pt x="242129" y="370914"/>
                    <a:pt x="239150" y="360998"/>
                  </a:cubicBezTo>
                  <a:lnTo>
                    <a:pt x="222765" y="309929"/>
                  </a:lnTo>
                  <a:lnTo>
                    <a:pt x="222765" y="379343"/>
                  </a:lnTo>
                  <a:lnTo>
                    <a:pt x="222765" y="382318"/>
                  </a:lnTo>
                  <a:lnTo>
                    <a:pt x="222765" y="575190"/>
                  </a:lnTo>
                  <a:cubicBezTo>
                    <a:pt x="222765" y="593536"/>
                    <a:pt x="207868" y="608410"/>
                    <a:pt x="189497" y="608410"/>
                  </a:cubicBezTo>
                  <a:lnTo>
                    <a:pt x="187014" y="608410"/>
                  </a:lnTo>
                  <a:cubicBezTo>
                    <a:pt x="168642" y="608410"/>
                    <a:pt x="154243" y="593536"/>
                    <a:pt x="154243" y="575190"/>
                  </a:cubicBezTo>
                  <a:lnTo>
                    <a:pt x="154243" y="402150"/>
                  </a:lnTo>
                  <a:lnTo>
                    <a:pt x="139843" y="402150"/>
                  </a:lnTo>
                  <a:lnTo>
                    <a:pt x="139843" y="575190"/>
                  </a:lnTo>
                  <a:cubicBezTo>
                    <a:pt x="139843" y="593536"/>
                    <a:pt x="124947" y="608410"/>
                    <a:pt x="107072" y="608410"/>
                  </a:cubicBezTo>
                  <a:lnTo>
                    <a:pt x="104589" y="608410"/>
                  </a:lnTo>
                  <a:cubicBezTo>
                    <a:pt x="86218" y="608410"/>
                    <a:pt x="71322" y="593536"/>
                    <a:pt x="71322" y="575190"/>
                  </a:cubicBezTo>
                  <a:lnTo>
                    <a:pt x="71322" y="382318"/>
                  </a:lnTo>
                  <a:lnTo>
                    <a:pt x="71322" y="379343"/>
                  </a:lnTo>
                  <a:lnTo>
                    <a:pt x="71322" y="309929"/>
                  </a:lnTo>
                  <a:lnTo>
                    <a:pt x="54936" y="360998"/>
                  </a:lnTo>
                  <a:cubicBezTo>
                    <a:pt x="51957" y="370914"/>
                    <a:pt x="41529" y="378351"/>
                    <a:pt x="31102" y="378351"/>
                  </a:cubicBezTo>
                  <a:lnTo>
                    <a:pt x="16206" y="378351"/>
                  </a:lnTo>
                  <a:cubicBezTo>
                    <a:pt x="10744" y="378351"/>
                    <a:pt x="5779" y="375872"/>
                    <a:pt x="2800" y="371906"/>
                  </a:cubicBezTo>
                  <a:cubicBezTo>
                    <a:pt x="-179" y="367939"/>
                    <a:pt x="-676" y="362485"/>
                    <a:pt x="814" y="357031"/>
                  </a:cubicBezTo>
                  <a:lnTo>
                    <a:pt x="58908" y="177050"/>
                  </a:lnTo>
                  <a:cubicBezTo>
                    <a:pt x="61887" y="167629"/>
                    <a:pt x="72315" y="160192"/>
                    <a:pt x="82742" y="160192"/>
                  </a:cubicBezTo>
                  <a:close/>
                  <a:moveTo>
                    <a:pt x="147004" y="0"/>
                  </a:moveTo>
                  <a:cubicBezTo>
                    <a:pt x="186618" y="0"/>
                    <a:pt x="218732" y="32078"/>
                    <a:pt x="218732" y="71648"/>
                  </a:cubicBezTo>
                  <a:cubicBezTo>
                    <a:pt x="218732" y="111218"/>
                    <a:pt x="186618" y="143296"/>
                    <a:pt x="147004" y="143296"/>
                  </a:cubicBezTo>
                  <a:cubicBezTo>
                    <a:pt x="107390" y="143296"/>
                    <a:pt x="75276" y="111218"/>
                    <a:pt x="75276" y="71648"/>
                  </a:cubicBezTo>
                  <a:cubicBezTo>
                    <a:pt x="75276" y="32078"/>
                    <a:pt x="107390" y="0"/>
                    <a:pt x="147004" y="0"/>
                  </a:cubicBezTo>
                  <a:close/>
                </a:path>
              </a:pathLst>
            </a:custGeom>
            <a:solidFill>
              <a:schemeClr val="accent1">
                <a:lumMod val="100000"/>
              </a:schemeClr>
            </a:solidFill>
            <a:ln>
              <a:noFill/>
            </a:ln>
          </p:spPr>
        </p:sp>
        <p:sp>
          <p:nvSpPr>
            <p:cNvPr id="492" name="ValueShape1">
              <a:extLst>
                <a:ext uri="{FF2B5EF4-FFF2-40B4-BE49-F238E27FC236}">
                  <a16:creationId xmlns:a16="http://schemas.microsoft.com/office/drawing/2014/main" xmlns="" id="{B998D676-A34D-4D58-90D5-AE4CD331EDC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-3670767" y="908449"/>
              <a:ext cx="697510" cy="1443027"/>
            </a:xfrm>
            <a:custGeom>
              <a:avLst/>
              <a:gdLst>
                <a:gd name="connsiteX0" fmla="*/ 82742 w 294085"/>
                <a:gd name="connsiteY0" fmla="*/ 160192 h 608410"/>
                <a:gd name="connsiteX1" fmla="*/ 91183 w 294085"/>
                <a:gd name="connsiteY1" fmla="*/ 160192 h 608410"/>
                <a:gd name="connsiteX2" fmla="*/ 97638 w 294085"/>
                <a:gd name="connsiteY2" fmla="*/ 160192 h 608410"/>
                <a:gd name="connsiteX3" fmla="*/ 196448 w 294085"/>
                <a:gd name="connsiteY3" fmla="*/ 160192 h 608410"/>
                <a:gd name="connsiteX4" fmla="*/ 202903 w 294085"/>
                <a:gd name="connsiteY4" fmla="*/ 160192 h 608410"/>
                <a:gd name="connsiteX5" fmla="*/ 211344 w 294085"/>
                <a:gd name="connsiteY5" fmla="*/ 160192 h 608410"/>
                <a:gd name="connsiteX6" fmla="*/ 235178 w 294085"/>
                <a:gd name="connsiteY6" fmla="*/ 177050 h 608410"/>
                <a:gd name="connsiteX7" fmla="*/ 293272 w 294085"/>
                <a:gd name="connsiteY7" fmla="*/ 357031 h 608410"/>
                <a:gd name="connsiteX8" fmla="*/ 291286 w 294085"/>
                <a:gd name="connsiteY8" fmla="*/ 371906 h 608410"/>
                <a:gd name="connsiteX9" fmla="*/ 277383 w 294085"/>
                <a:gd name="connsiteY9" fmla="*/ 378351 h 608410"/>
                <a:gd name="connsiteX10" fmla="*/ 262487 w 294085"/>
                <a:gd name="connsiteY10" fmla="*/ 378351 h 608410"/>
                <a:gd name="connsiteX11" fmla="*/ 239150 w 294085"/>
                <a:gd name="connsiteY11" fmla="*/ 360998 h 608410"/>
                <a:gd name="connsiteX12" fmla="*/ 222765 w 294085"/>
                <a:gd name="connsiteY12" fmla="*/ 309929 h 608410"/>
                <a:gd name="connsiteX13" fmla="*/ 222765 w 294085"/>
                <a:gd name="connsiteY13" fmla="*/ 379343 h 608410"/>
                <a:gd name="connsiteX14" fmla="*/ 222765 w 294085"/>
                <a:gd name="connsiteY14" fmla="*/ 382318 h 608410"/>
                <a:gd name="connsiteX15" fmla="*/ 222765 w 294085"/>
                <a:gd name="connsiteY15" fmla="*/ 575190 h 608410"/>
                <a:gd name="connsiteX16" fmla="*/ 189497 w 294085"/>
                <a:gd name="connsiteY16" fmla="*/ 608410 h 608410"/>
                <a:gd name="connsiteX17" fmla="*/ 187014 w 294085"/>
                <a:gd name="connsiteY17" fmla="*/ 608410 h 608410"/>
                <a:gd name="connsiteX18" fmla="*/ 154243 w 294085"/>
                <a:gd name="connsiteY18" fmla="*/ 575190 h 608410"/>
                <a:gd name="connsiteX19" fmla="*/ 154243 w 294085"/>
                <a:gd name="connsiteY19" fmla="*/ 402150 h 608410"/>
                <a:gd name="connsiteX20" fmla="*/ 139843 w 294085"/>
                <a:gd name="connsiteY20" fmla="*/ 402150 h 608410"/>
                <a:gd name="connsiteX21" fmla="*/ 139843 w 294085"/>
                <a:gd name="connsiteY21" fmla="*/ 575190 h 608410"/>
                <a:gd name="connsiteX22" fmla="*/ 107072 w 294085"/>
                <a:gd name="connsiteY22" fmla="*/ 608410 h 608410"/>
                <a:gd name="connsiteX23" fmla="*/ 104589 w 294085"/>
                <a:gd name="connsiteY23" fmla="*/ 608410 h 608410"/>
                <a:gd name="connsiteX24" fmla="*/ 71322 w 294085"/>
                <a:gd name="connsiteY24" fmla="*/ 575190 h 608410"/>
                <a:gd name="connsiteX25" fmla="*/ 71322 w 294085"/>
                <a:gd name="connsiteY25" fmla="*/ 382318 h 608410"/>
                <a:gd name="connsiteX26" fmla="*/ 71322 w 294085"/>
                <a:gd name="connsiteY26" fmla="*/ 379343 h 608410"/>
                <a:gd name="connsiteX27" fmla="*/ 71322 w 294085"/>
                <a:gd name="connsiteY27" fmla="*/ 309929 h 608410"/>
                <a:gd name="connsiteX28" fmla="*/ 54936 w 294085"/>
                <a:gd name="connsiteY28" fmla="*/ 360998 h 608410"/>
                <a:gd name="connsiteX29" fmla="*/ 31102 w 294085"/>
                <a:gd name="connsiteY29" fmla="*/ 378351 h 608410"/>
                <a:gd name="connsiteX30" fmla="*/ 16206 w 294085"/>
                <a:gd name="connsiteY30" fmla="*/ 378351 h 608410"/>
                <a:gd name="connsiteX31" fmla="*/ 2800 w 294085"/>
                <a:gd name="connsiteY31" fmla="*/ 371906 h 608410"/>
                <a:gd name="connsiteX32" fmla="*/ 814 w 294085"/>
                <a:gd name="connsiteY32" fmla="*/ 357031 h 608410"/>
                <a:gd name="connsiteX33" fmla="*/ 58908 w 294085"/>
                <a:gd name="connsiteY33" fmla="*/ 177050 h 608410"/>
                <a:gd name="connsiteX34" fmla="*/ 82742 w 294085"/>
                <a:gd name="connsiteY34" fmla="*/ 160192 h 608410"/>
                <a:gd name="connsiteX35" fmla="*/ 147004 w 294085"/>
                <a:gd name="connsiteY35" fmla="*/ 0 h 608410"/>
                <a:gd name="connsiteX36" fmla="*/ 218732 w 294085"/>
                <a:gd name="connsiteY36" fmla="*/ 71648 h 608410"/>
                <a:gd name="connsiteX37" fmla="*/ 147004 w 294085"/>
                <a:gd name="connsiteY37" fmla="*/ 143296 h 608410"/>
                <a:gd name="connsiteX38" fmla="*/ 75276 w 294085"/>
                <a:gd name="connsiteY38" fmla="*/ 71648 h 608410"/>
                <a:gd name="connsiteX39" fmla="*/ 147004 w 294085"/>
                <a:gd name="connsiteY39" fmla="*/ 0 h 6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4085" h="608410">
                  <a:moveTo>
                    <a:pt x="82742" y="160192"/>
                  </a:moveTo>
                  <a:lnTo>
                    <a:pt x="91183" y="160192"/>
                  </a:lnTo>
                  <a:lnTo>
                    <a:pt x="97638" y="160192"/>
                  </a:lnTo>
                  <a:lnTo>
                    <a:pt x="196448" y="160192"/>
                  </a:lnTo>
                  <a:lnTo>
                    <a:pt x="202903" y="160192"/>
                  </a:lnTo>
                  <a:lnTo>
                    <a:pt x="211344" y="160192"/>
                  </a:lnTo>
                  <a:cubicBezTo>
                    <a:pt x="221275" y="160192"/>
                    <a:pt x="231702" y="167629"/>
                    <a:pt x="235178" y="177050"/>
                  </a:cubicBezTo>
                  <a:lnTo>
                    <a:pt x="293272" y="357031"/>
                  </a:lnTo>
                  <a:cubicBezTo>
                    <a:pt x="294762" y="362485"/>
                    <a:pt x="294265" y="367939"/>
                    <a:pt x="291286" y="371906"/>
                  </a:cubicBezTo>
                  <a:cubicBezTo>
                    <a:pt x="288307" y="375872"/>
                    <a:pt x="283342" y="378351"/>
                    <a:pt x="277383" y="378351"/>
                  </a:cubicBezTo>
                  <a:lnTo>
                    <a:pt x="262487" y="378351"/>
                  </a:lnTo>
                  <a:cubicBezTo>
                    <a:pt x="252557" y="378351"/>
                    <a:pt x="242129" y="370914"/>
                    <a:pt x="239150" y="360998"/>
                  </a:cubicBezTo>
                  <a:lnTo>
                    <a:pt x="222765" y="309929"/>
                  </a:lnTo>
                  <a:lnTo>
                    <a:pt x="222765" y="379343"/>
                  </a:lnTo>
                  <a:lnTo>
                    <a:pt x="222765" y="382318"/>
                  </a:lnTo>
                  <a:lnTo>
                    <a:pt x="222765" y="575190"/>
                  </a:lnTo>
                  <a:cubicBezTo>
                    <a:pt x="222765" y="593536"/>
                    <a:pt x="207868" y="608410"/>
                    <a:pt x="189497" y="608410"/>
                  </a:cubicBezTo>
                  <a:lnTo>
                    <a:pt x="187014" y="608410"/>
                  </a:lnTo>
                  <a:cubicBezTo>
                    <a:pt x="168642" y="608410"/>
                    <a:pt x="154243" y="593536"/>
                    <a:pt x="154243" y="575190"/>
                  </a:cubicBezTo>
                  <a:lnTo>
                    <a:pt x="154243" y="402150"/>
                  </a:lnTo>
                  <a:lnTo>
                    <a:pt x="139843" y="402150"/>
                  </a:lnTo>
                  <a:lnTo>
                    <a:pt x="139843" y="575190"/>
                  </a:lnTo>
                  <a:cubicBezTo>
                    <a:pt x="139843" y="593536"/>
                    <a:pt x="124947" y="608410"/>
                    <a:pt x="107072" y="608410"/>
                  </a:cubicBezTo>
                  <a:lnTo>
                    <a:pt x="104589" y="608410"/>
                  </a:lnTo>
                  <a:cubicBezTo>
                    <a:pt x="86218" y="608410"/>
                    <a:pt x="71322" y="593536"/>
                    <a:pt x="71322" y="575190"/>
                  </a:cubicBezTo>
                  <a:lnTo>
                    <a:pt x="71322" y="382318"/>
                  </a:lnTo>
                  <a:lnTo>
                    <a:pt x="71322" y="379343"/>
                  </a:lnTo>
                  <a:lnTo>
                    <a:pt x="71322" y="309929"/>
                  </a:lnTo>
                  <a:lnTo>
                    <a:pt x="54936" y="360998"/>
                  </a:lnTo>
                  <a:cubicBezTo>
                    <a:pt x="51957" y="370914"/>
                    <a:pt x="41529" y="378351"/>
                    <a:pt x="31102" y="378351"/>
                  </a:cubicBezTo>
                  <a:lnTo>
                    <a:pt x="16206" y="378351"/>
                  </a:lnTo>
                  <a:cubicBezTo>
                    <a:pt x="10744" y="378351"/>
                    <a:pt x="5779" y="375872"/>
                    <a:pt x="2800" y="371906"/>
                  </a:cubicBezTo>
                  <a:cubicBezTo>
                    <a:pt x="-179" y="367939"/>
                    <a:pt x="-676" y="362485"/>
                    <a:pt x="814" y="357031"/>
                  </a:cubicBezTo>
                  <a:lnTo>
                    <a:pt x="58908" y="177050"/>
                  </a:lnTo>
                  <a:cubicBezTo>
                    <a:pt x="61887" y="167629"/>
                    <a:pt x="72315" y="160192"/>
                    <a:pt x="82742" y="160192"/>
                  </a:cubicBezTo>
                  <a:close/>
                  <a:moveTo>
                    <a:pt x="147004" y="0"/>
                  </a:moveTo>
                  <a:cubicBezTo>
                    <a:pt x="186618" y="0"/>
                    <a:pt x="218732" y="32078"/>
                    <a:pt x="218732" y="71648"/>
                  </a:cubicBezTo>
                  <a:cubicBezTo>
                    <a:pt x="218732" y="111218"/>
                    <a:pt x="186618" y="143296"/>
                    <a:pt x="147004" y="143296"/>
                  </a:cubicBezTo>
                  <a:cubicBezTo>
                    <a:pt x="107390" y="143296"/>
                    <a:pt x="75276" y="111218"/>
                    <a:pt x="75276" y="71648"/>
                  </a:cubicBezTo>
                  <a:cubicBezTo>
                    <a:pt x="75276" y="32078"/>
                    <a:pt x="107390" y="0"/>
                    <a:pt x="147004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10000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  <a:gs pos="76000">
                  <a:schemeClr val="accent1">
                    <a:lumMod val="100000"/>
                  </a:schemeClr>
                </a:gs>
                <a:gs pos="76100">
                  <a:schemeClr val="accent1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</p:spPr>
        </p:sp>
        <p:sp>
          <p:nvSpPr>
            <p:cNvPr id="493" name="ValueShape1">
              <a:extLst>
                <a:ext uri="{FF2B5EF4-FFF2-40B4-BE49-F238E27FC236}">
                  <a16:creationId xmlns:a16="http://schemas.microsoft.com/office/drawing/2014/main" xmlns="" id="{1A3AA9AE-2DE5-4983-A830-8113360858A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-2908260" y="908449"/>
              <a:ext cx="697510" cy="1443027"/>
            </a:xfrm>
            <a:custGeom>
              <a:avLst/>
              <a:gdLst>
                <a:gd name="connsiteX0" fmla="*/ 82742 w 294085"/>
                <a:gd name="connsiteY0" fmla="*/ 160192 h 608410"/>
                <a:gd name="connsiteX1" fmla="*/ 91183 w 294085"/>
                <a:gd name="connsiteY1" fmla="*/ 160192 h 608410"/>
                <a:gd name="connsiteX2" fmla="*/ 97638 w 294085"/>
                <a:gd name="connsiteY2" fmla="*/ 160192 h 608410"/>
                <a:gd name="connsiteX3" fmla="*/ 196448 w 294085"/>
                <a:gd name="connsiteY3" fmla="*/ 160192 h 608410"/>
                <a:gd name="connsiteX4" fmla="*/ 202903 w 294085"/>
                <a:gd name="connsiteY4" fmla="*/ 160192 h 608410"/>
                <a:gd name="connsiteX5" fmla="*/ 211344 w 294085"/>
                <a:gd name="connsiteY5" fmla="*/ 160192 h 608410"/>
                <a:gd name="connsiteX6" fmla="*/ 235178 w 294085"/>
                <a:gd name="connsiteY6" fmla="*/ 177050 h 608410"/>
                <a:gd name="connsiteX7" fmla="*/ 293272 w 294085"/>
                <a:gd name="connsiteY7" fmla="*/ 357031 h 608410"/>
                <a:gd name="connsiteX8" fmla="*/ 291286 w 294085"/>
                <a:gd name="connsiteY8" fmla="*/ 371906 h 608410"/>
                <a:gd name="connsiteX9" fmla="*/ 277383 w 294085"/>
                <a:gd name="connsiteY9" fmla="*/ 378351 h 608410"/>
                <a:gd name="connsiteX10" fmla="*/ 262487 w 294085"/>
                <a:gd name="connsiteY10" fmla="*/ 378351 h 608410"/>
                <a:gd name="connsiteX11" fmla="*/ 239150 w 294085"/>
                <a:gd name="connsiteY11" fmla="*/ 360998 h 608410"/>
                <a:gd name="connsiteX12" fmla="*/ 222765 w 294085"/>
                <a:gd name="connsiteY12" fmla="*/ 309929 h 608410"/>
                <a:gd name="connsiteX13" fmla="*/ 222765 w 294085"/>
                <a:gd name="connsiteY13" fmla="*/ 379343 h 608410"/>
                <a:gd name="connsiteX14" fmla="*/ 222765 w 294085"/>
                <a:gd name="connsiteY14" fmla="*/ 382318 h 608410"/>
                <a:gd name="connsiteX15" fmla="*/ 222765 w 294085"/>
                <a:gd name="connsiteY15" fmla="*/ 575190 h 608410"/>
                <a:gd name="connsiteX16" fmla="*/ 189497 w 294085"/>
                <a:gd name="connsiteY16" fmla="*/ 608410 h 608410"/>
                <a:gd name="connsiteX17" fmla="*/ 187014 w 294085"/>
                <a:gd name="connsiteY17" fmla="*/ 608410 h 608410"/>
                <a:gd name="connsiteX18" fmla="*/ 154243 w 294085"/>
                <a:gd name="connsiteY18" fmla="*/ 575190 h 608410"/>
                <a:gd name="connsiteX19" fmla="*/ 154243 w 294085"/>
                <a:gd name="connsiteY19" fmla="*/ 402150 h 608410"/>
                <a:gd name="connsiteX20" fmla="*/ 139843 w 294085"/>
                <a:gd name="connsiteY20" fmla="*/ 402150 h 608410"/>
                <a:gd name="connsiteX21" fmla="*/ 139843 w 294085"/>
                <a:gd name="connsiteY21" fmla="*/ 575190 h 608410"/>
                <a:gd name="connsiteX22" fmla="*/ 107072 w 294085"/>
                <a:gd name="connsiteY22" fmla="*/ 608410 h 608410"/>
                <a:gd name="connsiteX23" fmla="*/ 104589 w 294085"/>
                <a:gd name="connsiteY23" fmla="*/ 608410 h 608410"/>
                <a:gd name="connsiteX24" fmla="*/ 71322 w 294085"/>
                <a:gd name="connsiteY24" fmla="*/ 575190 h 608410"/>
                <a:gd name="connsiteX25" fmla="*/ 71322 w 294085"/>
                <a:gd name="connsiteY25" fmla="*/ 382318 h 608410"/>
                <a:gd name="connsiteX26" fmla="*/ 71322 w 294085"/>
                <a:gd name="connsiteY26" fmla="*/ 379343 h 608410"/>
                <a:gd name="connsiteX27" fmla="*/ 71322 w 294085"/>
                <a:gd name="connsiteY27" fmla="*/ 309929 h 608410"/>
                <a:gd name="connsiteX28" fmla="*/ 54936 w 294085"/>
                <a:gd name="connsiteY28" fmla="*/ 360998 h 608410"/>
                <a:gd name="connsiteX29" fmla="*/ 31102 w 294085"/>
                <a:gd name="connsiteY29" fmla="*/ 378351 h 608410"/>
                <a:gd name="connsiteX30" fmla="*/ 16206 w 294085"/>
                <a:gd name="connsiteY30" fmla="*/ 378351 h 608410"/>
                <a:gd name="connsiteX31" fmla="*/ 2800 w 294085"/>
                <a:gd name="connsiteY31" fmla="*/ 371906 h 608410"/>
                <a:gd name="connsiteX32" fmla="*/ 814 w 294085"/>
                <a:gd name="connsiteY32" fmla="*/ 357031 h 608410"/>
                <a:gd name="connsiteX33" fmla="*/ 58908 w 294085"/>
                <a:gd name="connsiteY33" fmla="*/ 177050 h 608410"/>
                <a:gd name="connsiteX34" fmla="*/ 82742 w 294085"/>
                <a:gd name="connsiteY34" fmla="*/ 160192 h 608410"/>
                <a:gd name="connsiteX35" fmla="*/ 147004 w 294085"/>
                <a:gd name="connsiteY35" fmla="*/ 0 h 608410"/>
                <a:gd name="connsiteX36" fmla="*/ 218732 w 294085"/>
                <a:gd name="connsiteY36" fmla="*/ 71648 h 608410"/>
                <a:gd name="connsiteX37" fmla="*/ 147004 w 294085"/>
                <a:gd name="connsiteY37" fmla="*/ 143296 h 608410"/>
                <a:gd name="connsiteX38" fmla="*/ 75276 w 294085"/>
                <a:gd name="connsiteY38" fmla="*/ 71648 h 608410"/>
                <a:gd name="connsiteX39" fmla="*/ 147004 w 294085"/>
                <a:gd name="connsiteY39" fmla="*/ 0 h 6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4085" h="608410">
                  <a:moveTo>
                    <a:pt x="82742" y="160192"/>
                  </a:moveTo>
                  <a:lnTo>
                    <a:pt x="91183" y="160192"/>
                  </a:lnTo>
                  <a:lnTo>
                    <a:pt x="97638" y="160192"/>
                  </a:lnTo>
                  <a:lnTo>
                    <a:pt x="196448" y="160192"/>
                  </a:lnTo>
                  <a:lnTo>
                    <a:pt x="202903" y="160192"/>
                  </a:lnTo>
                  <a:lnTo>
                    <a:pt x="211344" y="160192"/>
                  </a:lnTo>
                  <a:cubicBezTo>
                    <a:pt x="221275" y="160192"/>
                    <a:pt x="231702" y="167629"/>
                    <a:pt x="235178" y="177050"/>
                  </a:cubicBezTo>
                  <a:lnTo>
                    <a:pt x="293272" y="357031"/>
                  </a:lnTo>
                  <a:cubicBezTo>
                    <a:pt x="294762" y="362485"/>
                    <a:pt x="294265" y="367939"/>
                    <a:pt x="291286" y="371906"/>
                  </a:cubicBezTo>
                  <a:cubicBezTo>
                    <a:pt x="288307" y="375872"/>
                    <a:pt x="283342" y="378351"/>
                    <a:pt x="277383" y="378351"/>
                  </a:cubicBezTo>
                  <a:lnTo>
                    <a:pt x="262487" y="378351"/>
                  </a:lnTo>
                  <a:cubicBezTo>
                    <a:pt x="252557" y="378351"/>
                    <a:pt x="242129" y="370914"/>
                    <a:pt x="239150" y="360998"/>
                  </a:cubicBezTo>
                  <a:lnTo>
                    <a:pt x="222765" y="309929"/>
                  </a:lnTo>
                  <a:lnTo>
                    <a:pt x="222765" y="379343"/>
                  </a:lnTo>
                  <a:lnTo>
                    <a:pt x="222765" y="382318"/>
                  </a:lnTo>
                  <a:lnTo>
                    <a:pt x="222765" y="575190"/>
                  </a:lnTo>
                  <a:cubicBezTo>
                    <a:pt x="222765" y="593536"/>
                    <a:pt x="207868" y="608410"/>
                    <a:pt x="189497" y="608410"/>
                  </a:cubicBezTo>
                  <a:lnTo>
                    <a:pt x="187014" y="608410"/>
                  </a:lnTo>
                  <a:cubicBezTo>
                    <a:pt x="168642" y="608410"/>
                    <a:pt x="154243" y="593536"/>
                    <a:pt x="154243" y="575190"/>
                  </a:cubicBezTo>
                  <a:lnTo>
                    <a:pt x="154243" y="402150"/>
                  </a:lnTo>
                  <a:lnTo>
                    <a:pt x="139843" y="402150"/>
                  </a:lnTo>
                  <a:lnTo>
                    <a:pt x="139843" y="575190"/>
                  </a:lnTo>
                  <a:cubicBezTo>
                    <a:pt x="139843" y="593536"/>
                    <a:pt x="124947" y="608410"/>
                    <a:pt x="107072" y="608410"/>
                  </a:cubicBezTo>
                  <a:lnTo>
                    <a:pt x="104589" y="608410"/>
                  </a:lnTo>
                  <a:cubicBezTo>
                    <a:pt x="86218" y="608410"/>
                    <a:pt x="71322" y="593536"/>
                    <a:pt x="71322" y="575190"/>
                  </a:cubicBezTo>
                  <a:lnTo>
                    <a:pt x="71322" y="382318"/>
                  </a:lnTo>
                  <a:lnTo>
                    <a:pt x="71322" y="379343"/>
                  </a:lnTo>
                  <a:lnTo>
                    <a:pt x="71322" y="309929"/>
                  </a:lnTo>
                  <a:lnTo>
                    <a:pt x="54936" y="360998"/>
                  </a:lnTo>
                  <a:cubicBezTo>
                    <a:pt x="51957" y="370914"/>
                    <a:pt x="41529" y="378351"/>
                    <a:pt x="31102" y="378351"/>
                  </a:cubicBezTo>
                  <a:lnTo>
                    <a:pt x="16206" y="378351"/>
                  </a:lnTo>
                  <a:cubicBezTo>
                    <a:pt x="10744" y="378351"/>
                    <a:pt x="5779" y="375872"/>
                    <a:pt x="2800" y="371906"/>
                  </a:cubicBezTo>
                  <a:cubicBezTo>
                    <a:pt x="-179" y="367939"/>
                    <a:pt x="-676" y="362485"/>
                    <a:pt x="814" y="357031"/>
                  </a:cubicBezTo>
                  <a:lnTo>
                    <a:pt x="58908" y="177050"/>
                  </a:lnTo>
                  <a:cubicBezTo>
                    <a:pt x="61887" y="167629"/>
                    <a:pt x="72315" y="160192"/>
                    <a:pt x="82742" y="160192"/>
                  </a:cubicBezTo>
                  <a:close/>
                  <a:moveTo>
                    <a:pt x="147004" y="0"/>
                  </a:moveTo>
                  <a:cubicBezTo>
                    <a:pt x="186618" y="0"/>
                    <a:pt x="218732" y="32078"/>
                    <a:pt x="218732" y="71648"/>
                  </a:cubicBezTo>
                  <a:cubicBezTo>
                    <a:pt x="218732" y="111218"/>
                    <a:pt x="186618" y="143296"/>
                    <a:pt x="147004" y="143296"/>
                  </a:cubicBezTo>
                  <a:cubicBezTo>
                    <a:pt x="107390" y="143296"/>
                    <a:pt x="75276" y="111218"/>
                    <a:pt x="75276" y="71648"/>
                  </a:cubicBezTo>
                  <a:cubicBezTo>
                    <a:pt x="75276" y="32078"/>
                    <a:pt x="107390" y="0"/>
                    <a:pt x="147004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  <p:sp>
          <p:nvSpPr>
            <p:cNvPr id="494" name="ValueShape1">
              <a:extLst>
                <a:ext uri="{FF2B5EF4-FFF2-40B4-BE49-F238E27FC236}">
                  <a16:creationId xmlns:a16="http://schemas.microsoft.com/office/drawing/2014/main" xmlns="" id="{7082410B-24A5-4993-937F-24320F8F59B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-2145752" y="908449"/>
              <a:ext cx="697510" cy="1443027"/>
            </a:xfrm>
            <a:custGeom>
              <a:avLst/>
              <a:gdLst>
                <a:gd name="connsiteX0" fmla="*/ 82742 w 294085"/>
                <a:gd name="connsiteY0" fmla="*/ 160192 h 608410"/>
                <a:gd name="connsiteX1" fmla="*/ 91183 w 294085"/>
                <a:gd name="connsiteY1" fmla="*/ 160192 h 608410"/>
                <a:gd name="connsiteX2" fmla="*/ 97638 w 294085"/>
                <a:gd name="connsiteY2" fmla="*/ 160192 h 608410"/>
                <a:gd name="connsiteX3" fmla="*/ 196448 w 294085"/>
                <a:gd name="connsiteY3" fmla="*/ 160192 h 608410"/>
                <a:gd name="connsiteX4" fmla="*/ 202903 w 294085"/>
                <a:gd name="connsiteY4" fmla="*/ 160192 h 608410"/>
                <a:gd name="connsiteX5" fmla="*/ 211344 w 294085"/>
                <a:gd name="connsiteY5" fmla="*/ 160192 h 608410"/>
                <a:gd name="connsiteX6" fmla="*/ 235178 w 294085"/>
                <a:gd name="connsiteY6" fmla="*/ 177050 h 608410"/>
                <a:gd name="connsiteX7" fmla="*/ 293272 w 294085"/>
                <a:gd name="connsiteY7" fmla="*/ 357031 h 608410"/>
                <a:gd name="connsiteX8" fmla="*/ 291286 w 294085"/>
                <a:gd name="connsiteY8" fmla="*/ 371906 h 608410"/>
                <a:gd name="connsiteX9" fmla="*/ 277383 w 294085"/>
                <a:gd name="connsiteY9" fmla="*/ 378351 h 608410"/>
                <a:gd name="connsiteX10" fmla="*/ 262487 w 294085"/>
                <a:gd name="connsiteY10" fmla="*/ 378351 h 608410"/>
                <a:gd name="connsiteX11" fmla="*/ 239150 w 294085"/>
                <a:gd name="connsiteY11" fmla="*/ 360998 h 608410"/>
                <a:gd name="connsiteX12" fmla="*/ 222765 w 294085"/>
                <a:gd name="connsiteY12" fmla="*/ 309929 h 608410"/>
                <a:gd name="connsiteX13" fmla="*/ 222765 w 294085"/>
                <a:gd name="connsiteY13" fmla="*/ 379343 h 608410"/>
                <a:gd name="connsiteX14" fmla="*/ 222765 w 294085"/>
                <a:gd name="connsiteY14" fmla="*/ 382318 h 608410"/>
                <a:gd name="connsiteX15" fmla="*/ 222765 w 294085"/>
                <a:gd name="connsiteY15" fmla="*/ 575190 h 608410"/>
                <a:gd name="connsiteX16" fmla="*/ 189497 w 294085"/>
                <a:gd name="connsiteY16" fmla="*/ 608410 h 608410"/>
                <a:gd name="connsiteX17" fmla="*/ 187014 w 294085"/>
                <a:gd name="connsiteY17" fmla="*/ 608410 h 608410"/>
                <a:gd name="connsiteX18" fmla="*/ 154243 w 294085"/>
                <a:gd name="connsiteY18" fmla="*/ 575190 h 608410"/>
                <a:gd name="connsiteX19" fmla="*/ 154243 w 294085"/>
                <a:gd name="connsiteY19" fmla="*/ 402150 h 608410"/>
                <a:gd name="connsiteX20" fmla="*/ 139843 w 294085"/>
                <a:gd name="connsiteY20" fmla="*/ 402150 h 608410"/>
                <a:gd name="connsiteX21" fmla="*/ 139843 w 294085"/>
                <a:gd name="connsiteY21" fmla="*/ 575190 h 608410"/>
                <a:gd name="connsiteX22" fmla="*/ 107072 w 294085"/>
                <a:gd name="connsiteY22" fmla="*/ 608410 h 608410"/>
                <a:gd name="connsiteX23" fmla="*/ 104589 w 294085"/>
                <a:gd name="connsiteY23" fmla="*/ 608410 h 608410"/>
                <a:gd name="connsiteX24" fmla="*/ 71322 w 294085"/>
                <a:gd name="connsiteY24" fmla="*/ 575190 h 608410"/>
                <a:gd name="connsiteX25" fmla="*/ 71322 w 294085"/>
                <a:gd name="connsiteY25" fmla="*/ 382318 h 608410"/>
                <a:gd name="connsiteX26" fmla="*/ 71322 w 294085"/>
                <a:gd name="connsiteY26" fmla="*/ 379343 h 608410"/>
                <a:gd name="connsiteX27" fmla="*/ 71322 w 294085"/>
                <a:gd name="connsiteY27" fmla="*/ 309929 h 608410"/>
                <a:gd name="connsiteX28" fmla="*/ 54936 w 294085"/>
                <a:gd name="connsiteY28" fmla="*/ 360998 h 608410"/>
                <a:gd name="connsiteX29" fmla="*/ 31102 w 294085"/>
                <a:gd name="connsiteY29" fmla="*/ 378351 h 608410"/>
                <a:gd name="connsiteX30" fmla="*/ 16206 w 294085"/>
                <a:gd name="connsiteY30" fmla="*/ 378351 h 608410"/>
                <a:gd name="connsiteX31" fmla="*/ 2800 w 294085"/>
                <a:gd name="connsiteY31" fmla="*/ 371906 h 608410"/>
                <a:gd name="connsiteX32" fmla="*/ 814 w 294085"/>
                <a:gd name="connsiteY32" fmla="*/ 357031 h 608410"/>
                <a:gd name="connsiteX33" fmla="*/ 58908 w 294085"/>
                <a:gd name="connsiteY33" fmla="*/ 177050 h 608410"/>
                <a:gd name="connsiteX34" fmla="*/ 82742 w 294085"/>
                <a:gd name="connsiteY34" fmla="*/ 160192 h 608410"/>
                <a:gd name="connsiteX35" fmla="*/ 147004 w 294085"/>
                <a:gd name="connsiteY35" fmla="*/ 0 h 608410"/>
                <a:gd name="connsiteX36" fmla="*/ 218732 w 294085"/>
                <a:gd name="connsiteY36" fmla="*/ 71648 h 608410"/>
                <a:gd name="connsiteX37" fmla="*/ 147004 w 294085"/>
                <a:gd name="connsiteY37" fmla="*/ 143296 h 608410"/>
                <a:gd name="connsiteX38" fmla="*/ 75276 w 294085"/>
                <a:gd name="connsiteY38" fmla="*/ 71648 h 608410"/>
                <a:gd name="connsiteX39" fmla="*/ 147004 w 294085"/>
                <a:gd name="connsiteY39" fmla="*/ 0 h 6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4085" h="608410">
                  <a:moveTo>
                    <a:pt x="82742" y="160192"/>
                  </a:moveTo>
                  <a:lnTo>
                    <a:pt x="91183" y="160192"/>
                  </a:lnTo>
                  <a:lnTo>
                    <a:pt x="97638" y="160192"/>
                  </a:lnTo>
                  <a:lnTo>
                    <a:pt x="196448" y="160192"/>
                  </a:lnTo>
                  <a:lnTo>
                    <a:pt x="202903" y="160192"/>
                  </a:lnTo>
                  <a:lnTo>
                    <a:pt x="211344" y="160192"/>
                  </a:lnTo>
                  <a:cubicBezTo>
                    <a:pt x="221275" y="160192"/>
                    <a:pt x="231702" y="167629"/>
                    <a:pt x="235178" y="177050"/>
                  </a:cubicBezTo>
                  <a:lnTo>
                    <a:pt x="293272" y="357031"/>
                  </a:lnTo>
                  <a:cubicBezTo>
                    <a:pt x="294762" y="362485"/>
                    <a:pt x="294265" y="367939"/>
                    <a:pt x="291286" y="371906"/>
                  </a:cubicBezTo>
                  <a:cubicBezTo>
                    <a:pt x="288307" y="375872"/>
                    <a:pt x="283342" y="378351"/>
                    <a:pt x="277383" y="378351"/>
                  </a:cubicBezTo>
                  <a:lnTo>
                    <a:pt x="262487" y="378351"/>
                  </a:lnTo>
                  <a:cubicBezTo>
                    <a:pt x="252557" y="378351"/>
                    <a:pt x="242129" y="370914"/>
                    <a:pt x="239150" y="360998"/>
                  </a:cubicBezTo>
                  <a:lnTo>
                    <a:pt x="222765" y="309929"/>
                  </a:lnTo>
                  <a:lnTo>
                    <a:pt x="222765" y="379343"/>
                  </a:lnTo>
                  <a:lnTo>
                    <a:pt x="222765" y="382318"/>
                  </a:lnTo>
                  <a:lnTo>
                    <a:pt x="222765" y="575190"/>
                  </a:lnTo>
                  <a:cubicBezTo>
                    <a:pt x="222765" y="593536"/>
                    <a:pt x="207868" y="608410"/>
                    <a:pt x="189497" y="608410"/>
                  </a:cubicBezTo>
                  <a:lnTo>
                    <a:pt x="187014" y="608410"/>
                  </a:lnTo>
                  <a:cubicBezTo>
                    <a:pt x="168642" y="608410"/>
                    <a:pt x="154243" y="593536"/>
                    <a:pt x="154243" y="575190"/>
                  </a:cubicBezTo>
                  <a:lnTo>
                    <a:pt x="154243" y="402150"/>
                  </a:lnTo>
                  <a:lnTo>
                    <a:pt x="139843" y="402150"/>
                  </a:lnTo>
                  <a:lnTo>
                    <a:pt x="139843" y="575190"/>
                  </a:lnTo>
                  <a:cubicBezTo>
                    <a:pt x="139843" y="593536"/>
                    <a:pt x="124947" y="608410"/>
                    <a:pt x="107072" y="608410"/>
                  </a:cubicBezTo>
                  <a:lnTo>
                    <a:pt x="104589" y="608410"/>
                  </a:lnTo>
                  <a:cubicBezTo>
                    <a:pt x="86218" y="608410"/>
                    <a:pt x="71322" y="593536"/>
                    <a:pt x="71322" y="575190"/>
                  </a:cubicBezTo>
                  <a:lnTo>
                    <a:pt x="71322" y="382318"/>
                  </a:lnTo>
                  <a:lnTo>
                    <a:pt x="71322" y="379343"/>
                  </a:lnTo>
                  <a:lnTo>
                    <a:pt x="71322" y="309929"/>
                  </a:lnTo>
                  <a:lnTo>
                    <a:pt x="54936" y="360998"/>
                  </a:lnTo>
                  <a:cubicBezTo>
                    <a:pt x="51957" y="370914"/>
                    <a:pt x="41529" y="378351"/>
                    <a:pt x="31102" y="378351"/>
                  </a:cubicBezTo>
                  <a:lnTo>
                    <a:pt x="16206" y="378351"/>
                  </a:lnTo>
                  <a:cubicBezTo>
                    <a:pt x="10744" y="378351"/>
                    <a:pt x="5779" y="375872"/>
                    <a:pt x="2800" y="371906"/>
                  </a:cubicBezTo>
                  <a:cubicBezTo>
                    <a:pt x="-179" y="367939"/>
                    <a:pt x="-676" y="362485"/>
                    <a:pt x="814" y="357031"/>
                  </a:cubicBezTo>
                  <a:lnTo>
                    <a:pt x="58908" y="177050"/>
                  </a:lnTo>
                  <a:cubicBezTo>
                    <a:pt x="61887" y="167629"/>
                    <a:pt x="72315" y="160192"/>
                    <a:pt x="82742" y="160192"/>
                  </a:cubicBezTo>
                  <a:close/>
                  <a:moveTo>
                    <a:pt x="147004" y="0"/>
                  </a:moveTo>
                  <a:cubicBezTo>
                    <a:pt x="186618" y="0"/>
                    <a:pt x="218732" y="32078"/>
                    <a:pt x="218732" y="71648"/>
                  </a:cubicBezTo>
                  <a:cubicBezTo>
                    <a:pt x="218732" y="111218"/>
                    <a:pt x="186618" y="143296"/>
                    <a:pt x="147004" y="143296"/>
                  </a:cubicBezTo>
                  <a:cubicBezTo>
                    <a:pt x="107390" y="143296"/>
                    <a:pt x="75276" y="111218"/>
                    <a:pt x="75276" y="71648"/>
                  </a:cubicBezTo>
                  <a:cubicBezTo>
                    <a:pt x="75276" y="32078"/>
                    <a:pt x="107390" y="0"/>
                    <a:pt x="147004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  <p:sp>
          <p:nvSpPr>
            <p:cNvPr id="495" name="ValueShape1">
              <a:extLst>
                <a:ext uri="{FF2B5EF4-FFF2-40B4-BE49-F238E27FC236}">
                  <a16:creationId xmlns:a16="http://schemas.microsoft.com/office/drawing/2014/main" xmlns="" id="{E52CD02D-EBD7-433F-AA4E-23A756278A1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-1383245" y="908449"/>
              <a:ext cx="697510" cy="1443027"/>
            </a:xfrm>
            <a:custGeom>
              <a:avLst/>
              <a:gdLst>
                <a:gd name="connsiteX0" fmla="*/ 82742 w 294085"/>
                <a:gd name="connsiteY0" fmla="*/ 160192 h 608410"/>
                <a:gd name="connsiteX1" fmla="*/ 91183 w 294085"/>
                <a:gd name="connsiteY1" fmla="*/ 160192 h 608410"/>
                <a:gd name="connsiteX2" fmla="*/ 97638 w 294085"/>
                <a:gd name="connsiteY2" fmla="*/ 160192 h 608410"/>
                <a:gd name="connsiteX3" fmla="*/ 196448 w 294085"/>
                <a:gd name="connsiteY3" fmla="*/ 160192 h 608410"/>
                <a:gd name="connsiteX4" fmla="*/ 202903 w 294085"/>
                <a:gd name="connsiteY4" fmla="*/ 160192 h 608410"/>
                <a:gd name="connsiteX5" fmla="*/ 211344 w 294085"/>
                <a:gd name="connsiteY5" fmla="*/ 160192 h 608410"/>
                <a:gd name="connsiteX6" fmla="*/ 235178 w 294085"/>
                <a:gd name="connsiteY6" fmla="*/ 177050 h 608410"/>
                <a:gd name="connsiteX7" fmla="*/ 293272 w 294085"/>
                <a:gd name="connsiteY7" fmla="*/ 357031 h 608410"/>
                <a:gd name="connsiteX8" fmla="*/ 291286 w 294085"/>
                <a:gd name="connsiteY8" fmla="*/ 371906 h 608410"/>
                <a:gd name="connsiteX9" fmla="*/ 277383 w 294085"/>
                <a:gd name="connsiteY9" fmla="*/ 378351 h 608410"/>
                <a:gd name="connsiteX10" fmla="*/ 262487 w 294085"/>
                <a:gd name="connsiteY10" fmla="*/ 378351 h 608410"/>
                <a:gd name="connsiteX11" fmla="*/ 239150 w 294085"/>
                <a:gd name="connsiteY11" fmla="*/ 360998 h 608410"/>
                <a:gd name="connsiteX12" fmla="*/ 222765 w 294085"/>
                <a:gd name="connsiteY12" fmla="*/ 309929 h 608410"/>
                <a:gd name="connsiteX13" fmla="*/ 222765 w 294085"/>
                <a:gd name="connsiteY13" fmla="*/ 379343 h 608410"/>
                <a:gd name="connsiteX14" fmla="*/ 222765 w 294085"/>
                <a:gd name="connsiteY14" fmla="*/ 382318 h 608410"/>
                <a:gd name="connsiteX15" fmla="*/ 222765 w 294085"/>
                <a:gd name="connsiteY15" fmla="*/ 575190 h 608410"/>
                <a:gd name="connsiteX16" fmla="*/ 189497 w 294085"/>
                <a:gd name="connsiteY16" fmla="*/ 608410 h 608410"/>
                <a:gd name="connsiteX17" fmla="*/ 187014 w 294085"/>
                <a:gd name="connsiteY17" fmla="*/ 608410 h 608410"/>
                <a:gd name="connsiteX18" fmla="*/ 154243 w 294085"/>
                <a:gd name="connsiteY18" fmla="*/ 575190 h 608410"/>
                <a:gd name="connsiteX19" fmla="*/ 154243 w 294085"/>
                <a:gd name="connsiteY19" fmla="*/ 402150 h 608410"/>
                <a:gd name="connsiteX20" fmla="*/ 139843 w 294085"/>
                <a:gd name="connsiteY20" fmla="*/ 402150 h 608410"/>
                <a:gd name="connsiteX21" fmla="*/ 139843 w 294085"/>
                <a:gd name="connsiteY21" fmla="*/ 575190 h 608410"/>
                <a:gd name="connsiteX22" fmla="*/ 107072 w 294085"/>
                <a:gd name="connsiteY22" fmla="*/ 608410 h 608410"/>
                <a:gd name="connsiteX23" fmla="*/ 104589 w 294085"/>
                <a:gd name="connsiteY23" fmla="*/ 608410 h 608410"/>
                <a:gd name="connsiteX24" fmla="*/ 71322 w 294085"/>
                <a:gd name="connsiteY24" fmla="*/ 575190 h 608410"/>
                <a:gd name="connsiteX25" fmla="*/ 71322 w 294085"/>
                <a:gd name="connsiteY25" fmla="*/ 382318 h 608410"/>
                <a:gd name="connsiteX26" fmla="*/ 71322 w 294085"/>
                <a:gd name="connsiteY26" fmla="*/ 379343 h 608410"/>
                <a:gd name="connsiteX27" fmla="*/ 71322 w 294085"/>
                <a:gd name="connsiteY27" fmla="*/ 309929 h 608410"/>
                <a:gd name="connsiteX28" fmla="*/ 54936 w 294085"/>
                <a:gd name="connsiteY28" fmla="*/ 360998 h 608410"/>
                <a:gd name="connsiteX29" fmla="*/ 31102 w 294085"/>
                <a:gd name="connsiteY29" fmla="*/ 378351 h 608410"/>
                <a:gd name="connsiteX30" fmla="*/ 16206 w 294085"/>
                <a:gd name="connsiteY30" fmla="*/ 378351 h 608410"/>
                <a:gd name="connsiteX31" fmla="*/ 2800 w 294085"/>
                <a:gd name="connsiteY31" fmla="*/ 371906 h 608410"/>
                <a:gd name="connsiteX32" fmla="*/ 814 w 294085"/>
                <a:gd name="connsiteY32" fmla="*/ 357031 h 608410"/>
                <a:gd name="connsiteX33" fmla="*/ 58908 w 294085"/>
                <a:gd name="connsiteY33" fmla="*/ 177050 h 608410"/>
                <a:gd name="connsiteX34" fmla="*/ 82742 w 294085"/>
                <a:gd name="connsiteY34" fmla="*/ 160192 h 608410"/>
                <a:gd name="connsiteX35" fmla="*/ 147004 w 294085"/>
                <a:gd name="connsiteY35" fmla="*/ 0 h 608410"/>
                <a:gd name="connsiteX36" fmla="*/ 218732 w 294085"/>
                <a:gd name="connsiteY36" fmla="*/ 71648 h 608410"/>
                <a:gd name="connsiteX37" fmla="*/ 147004 w 294085"/>
                <a:gd name="connsiteY37" fmla="*/ 143296 h 608410"/>
                <a:gd name="connsiteX38" fmla="*/ 75276 w 294085"/>
                <a:gd name="connsiteY38" fmla="*/ 71648 h 608410"/>
                <a:gd name="connsiteX39" fmla="*/ 147004 w 294085"/>
                <a:gd name="connsiteY39" fmla="*/ 0 h 6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4085" h="608410">
                  <a:moveTo>
                    <a:pt x="82742" y="160192"/>
                  </a:moveTo>
                  <a:lnTo>
                    <a:pt x="91183" y="160192"/>
                  </a:lnTo>
                  <a:lnTo>
                    <a:pt x="97638" y="160192"/>
                  </a:lnTo>
                  <a:lnTo>
                    <a:pt x="196448" y="160192"/>
                  </a:lnTo>
                  <a:lnTo>
                    <a:pt x="202903" y="160192"/>
                  </a:lnTo>
                  <a:lnTo>
                    <a:pt x="211344" y="160192"/>
                  </a:lnTo>
                  <a:cubicBezTo>
                    <a:pt x="221275" y="160192"/>
                    <a:pt x="231702" y="167629"/>
                    <a:pt x="235178" y="177050"/>
                  </a:cubicBezTo>
                  <a:lnTo>
                    <a:pt x="293272" y="357031"/>
                  </a:lnTo>
                  <a:cubicBezTo>
                    <a:pt x="294762" y="362485"/>
                    <a:pt x="294265" y="367939"/>
                    <a:pt x="291286" y="371906"/>
                  </a:cubicBezTo>
                  <a:cubicBezTo>
                    <a:pt x="288307" y="375872"/>
                    <a:pt x="283342" y="378351"/>
                    <a:pt x="277383" y="378351"/>
                  </a:cubicBezTo>
                  <a:lnTo>
                    <a:pt x="262487" y="378351"/>
                  </a:lnTo>
                  <a:cubicBezTo>
                    <a:pt x="252557" y="378351"/>
                    <a:pt x="242129" y="370914"/>
                    <a:pt x="239150" y="360998"/>
                  </a:cubicBezTo>
                  <a:lnTo>
                    <a:pt x="222765" y="309929"/>
                  </a:lnTo>
                  <a:lnTo>
                    <a:pt x="222765" y="379343"/>
                  </a:lnTo>
                  <a:lnTo>
                    <a:pt x="222765" y="382318"/>
                  </a:lnTo>
                  <a:lnTo>
                    <a:pt x="222765" y="575190"/>
                  </a:lnTo>
                  <a:cubicBezTo>
                    <a:pt x="222765" y="593536"/>
                    <a:pt x="207868" y="608410"/>
                    <a:pt x="189497" y="608410"/>
                  </a:cubicBezTo>
                  <a:lnTo>
                    <a:pt x="187014" y="608410"/>
                  </a:lnTo>
                  <a:cubicBezTo>
                    <a:pt x="168642" y="608410"/>
                    <a:pt x="154243" y="593536"/>
                    <a:pt x="154243" y="575190"/>
                  </a:cubicBezTo>
                  <a:lnTo>
                    <a:pt x="154243" y="402150"/>
                  </a:lnTo>
                  <a:lnTo>
                    <a:pt x="139843" y="402150"/>
                  </a:lnTo>
                  <a:lnTo>
                    <a:pt x="139843" y="575190"/>
                  </a:lnTo>
                  <a:cubicBezTo>
                    <a:pt x="139843" y="593536"/>
                    <a:pt x="124947" y="608410"/>
                    <a:pt x="107072" y="608410"/>
                  </a:cubicBezTo>
                  <a:lnTo>
                    <a:pt x="104589" y="608410"/>
                  </a:lnTo>
                  <a:cubicBezTo>
                    <a:pt x="86218" y="608410"/>
                    <a:pt x="71322" y="593536"/>
                    <a:pt x="71322" y="575190"/>
                  </a:cubicBezTo>
                  <a:lnTo>
                    <a:pt x="71322" y="382318"/>
                  </a:lnTo>
                  <a:lnTo>
                    <a:pt x="71322" y="379343"/>
                  </a:lnTo>
                  <a:lnTo>
                    <a:pt x="71322" y="309929"/>
                  </a:lnTo>
                  <a:lnTo>
                    <a:pt x="54936" y="360998"/>
                  </a:lnTo>
                  <a:cubicBezTo>
                    <a:pt x="51957" y="370914"/>
                    <a:pt x="41529" y="378351"/>
                    <a:pt x="31102" y="378351"/>
                  </a:cubicBezTo>
                  <a:lnTo>
                    <a:pt x="16206" y="378351"/>
                  </a:lnTo>
                  <a:cubicBezTo>
                    <a:pt x="10744" y="378351"/>
                    <a:pt x="5779" y="375872"/>
                    <a:pt x="2800" y="371906"/>
                  </a:cubicBezTo>
                  <a:cubicBezTo>
                    <a:pt x="-179" y="367939"/>
                    <a:pt x="-676" y="362485"/>
                    <a:pt x="814" y="357031"/>
                  </a:cubicBezTo>
                  <a:lnTo>
                    <a:pt x="58908" y="177050"/>
                  </a:lnTo>
                  <a:cubicBezTo>
                    <a:pt x="61887" y="167629"/>
                    <a:pt x="72315" y="160192"/>
                    <a:pt x="82742" y="160192"/>
                  </a:cubicBezTo>
                  <a:close/>
                  <a:moveTo>
                    <a:pt x="147004" y="0"/>
                  </a:moveTo>
                  <a:cubicBezTo>
                    <a:pt x="186618" y="0"/>
                    <a:pt x="218732" y="32078"/>
                    <a:pt x="218732" y="71648"/>
                  </a:cubicBezTo>
                  <a:cubicBezTo>
                    <a:pt x="218732" y="111218"/>
                    <a:pt x="186618" y="143296"/>
                    <a:pt x="147004" y="143296"/>
                  </a:cubicBezTo>
                  <a:cubicBezTo>
                    <a:pt x="107390" y="143296"/>
                    <a:pt x="75276" y="111218"/>
                    <a:pt x="75276" y="71648"/>
                  </a:cubicBezTo>
                  <a:cubicBezTo>
                    <a:pt x="75276" y="32078"/>
                    <a:pt x="107390" y="0"/>
                    <a:pt x="147004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xmlns="" id="{D375B73B-2473-4698-A312-34E6BCCFD285}"/>
              </a:ext>
            </a:extLst>
          </p:cNvPr>
          <p:cNvGrpSpPr/>
          <p:nvPr/>
        </p:nvGrpSpPr>
        <p:grpSpPr>
          <a:xfrm>
            <a:off x="1735678" y="2662661"/>
            <a:ext cx="2015029" cy="1320574"/>
            <a:chOff x="1735678" y="2662661"/>
            <a:chExt cx="2015029" cy="1320574"/>
          </a:xfrm>
        </p:grpSpPr>
        <p:sp>
          <p:nvSpPr>
            <p:cNvPr id="497" name="矩形 496">
              <a:extLst>
                <a:ext uri="{FF2B5EF4-FFF2-40B4-BE49-F238E27FC236}">
                  <a16:creationId xmlns:a16="http://schemas.microsoft.com/office/drawing/2014/main" xmlns="" id="{A08449B0-BCFE-4542-9CFC-AD69807DEC1D}"/>
                </a:ext>
              </a:extLst>
            </p:cNvPr>
            <p:cNvSpPr/>
            <p:nvPr/>
          </p:nvSpPr>
          <p:spPr>
            <a:xfrm>
              <a:off x="1783333" y="2710304"/>
              <a:ext cx="1911305" cy="1251639"/>
            </a:xfrm>
            <a:prstGeom prst="rect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98" name="椭圆 497">
              <a:extLst>
                <a:ext uri="{FF2B5EF4-FFF2-40B4-BE49-F238E27FC236}">
                  <a16:creationId xmlns:a16="http://schemas.microsoft.com/office/drawing/2014/main" xmlns="" id="{C58C3997-0486-4168-AB97-831EBBA103EE}"/>
                </a:ext>
              </a:extLst>
            </p:cNvPr>
            <p:cNvSpPr/>
            <p:nvPr/>
          </p:nvSpPr>
          <p:spPr>
            <a:xfrm flipH="1">
              <a:off x="1735678" y="2662661"/>
              <a:ext cx="95274" cy="95274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" name="椭圆 498">
              <a:extLst>
                <a:ext uri="{FF2B5EF4-FFF2-40B4-BE49-F238E27FC236}">
                  <a16:creationId xmlns:a16="http://schemas.microsoft.com/office/drawing/2014/main" xmlns="" id="{92AABE16-E364-41C0-A42E-9E79510E784F}"/>
                </a:ext>
              </a:extLst>
            </p:cNvPr>
            <p:cNvSpPr/>
            <p:nvPr/>
          </p:nvSpPr>
          <p:spPr>
            <a:xfrm flipH="1">
              <a:off x="2695550" y="2662661"/>
              <a:ext cx="95274" cy="95274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" name="椭圆 499">
              <a:extLst>
                <a:ext uri="{FF2B5EF4-FFF2-40B4-BE49-F238E27FC236}">
                  <a16:creationId xmlns:a16="http://schemas.microsoft.com/office/drawing/2014/main" xmlns="" id="{04207A7D-CE86-417C-9C7E-62490874C2EB}"/>
                </a:ext>
              </a:extLst>
            </p:cNvPr>
            <p:cNvSpPr/>
            <p:nvPr/>
          </p:nvSpPr>
          <p:spPr>
            <a:xfrm flipH="1">
              <a:off x="3655421" y="2662661"/>
              <a:ext cx="95274" cy="95274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" name="椭圆 500">
              <a:extLst>
                <a:ext uri="{FF2B5EF4-FFF2-40B4-BE49-F238E27FC236}">
                  <a16:creationId xmlns:a16="http://schemas.microsoft.com/office/drawing/2014/main" xmlns="" id="{F450C75D-7EFC-4590-A358-77F6740707BC}"/>
                </a:ext>
              </a:extLst>
            </p:cNvPr>
            <p:cNvSpPr/>
            <p:nvPr/>
          </p:nvSpPr>
          <p:spPr>
            <a:xfrm flipH="1">
              <a:off x="1735678" y="3887955"/>
              <a:ext cx="95274" cy="95274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椭圆 501">
              <a:extLst>
                <a:ext uri="{FF2B5EF4-FFF2-40B4-BE49-F238E27FC236}">
                  <a16:creationId xmlns:a16="http://schemas.microsoft.com/office/drawing/2014/main" xmlns="" id="{A8C536A9-D1CC-4EF4-9189-57314B8FEBE0}"/>
                </a:ext>
              </a:extLst>
            </p:cNvPr>
            <p:cNvSpPr/>
            <p:nvPr/>
          </p:nvSpPr>
          <p:spPr>
            <a:xfrm flipH="1">
              <a:off x="2695555" y="3887955"/>
              <a:ext cx="95274" cy="95274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" name="椭圆 502">
              <a:extLst>
                <a:ext uri="{FF2B5EF4-FFF2-40B4-BE49-F238E27FC236}">
                  <a16:creationId xmlns:a16="http://schemas.microsoft.com/office/drawing/2014/main" xmlns="" id="{01B1AFE8-BBEA-41FD-95B2-ACD2AF07AC5B}"/>
                </a:ext>
              </a:extLst>
            </p:cNvPr>
            <p:cNvSpPr/>
            <p:nvPr/>
          </p:nvSpPr>
          <p:spPr>
            <a:xfrm flipH="1">
              <a:off x="3655433" y="3887961"/>
              <a:ext cx="95274" cy="95274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4" name="椭圆 503">
              <a:extLst>
                <a:ext uri="{FF2B5EF4-FFF2-40B4-BE49-F238E27FC236}">
                  <a16:creationId xmlns:a16="http://schemas.microsoft.com/office/drawing/2014/main" xmlns="" id="{74E9E24A-1FF1-4D68-A0EE-285CD3E7D687}"/>
                </a:ext>
              </a:extLst>
            </p:cNvPr>
            <p:cNvSpPr/>
            <p:nvPr/>
          </p:nvSpPr>
          <p:spPr>
            <a:xfrm flipH="1">
              <a:off x="1735678" y="3297563"/>
              <a:ext cx="95274" cy="95274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" name="椭圆 504">
              <a:extLst>
                <a:ext uri="{FF2B5EF4-FFF2-40B4-BE49-F238E27FC236}">
                  <a16:creationId xmlns:a16="http://schemas.microsoft.com/office/drawing/2014/main" xmlns="" id="{0B564A3E-8BA3-4B7A-82B5-9B62DA678FEE}"/>
                </a:ext>
              </a:extLst>
            </p:cNvPr>
            <p:cNvSpPr/>
            <p:nvPr/>
          </p:nvSpPr>
          <p:spPr>
            <a:xfrm flipH="1">
              <a:off x="3642580" y="3297563"/>
              <a:ext cx="95274" cy="95274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xmlns="" id="{CDF19ADC-4BFE-4B14-9F80-4226065210AC}"/>
              </a:ext>
            </a:extLst>
          </p:cNvPr>
          <p:cNvGrpSpPr/>
          <p:nvPr/>
        </p:nvGrpSpPr>
        <p:grpSpPr>
          <a:xfrm>
            <a:off x="5648579" y="2018794"/>
            <a:ext cx="2700136" cy="2783090"/>
            <a:chOff x="4745932" y="2018794"/>
            <a:chExt cx="2700136" cy="2783090"/>
          </a:xfrm>
        </p:grpSpPr>
        <p:sp>
          <p:nvSpPr>
            <p:cNvPr id="530" name="矩形 529">
              <a:extLst>
                <a:ext uri="{FF2B5EF4-FFF2-40B4-BE49-F238E27FC236}">
                  <a16:creationId xmlns:a16="http://schemas.microsoft.com/office/drawing/2014/main" xmlns="" id="{D544CC29-B618-4FEC-9019-507758A2C346}"/>
                </a:ext>
              </a:extLst>
            </p:cNvPr>
            <p:cNvSpPr/>
            <p:nvPr/>
          </p:nvSpPr>
          <p:spPr>
            <a:xfrm>
              <a:off x="4745932" y="2018794"/>
              <a:ext cx="2700136" cy="2783090"/>
            </a:xfrm>
            <a:prstGeom prst="rect">
              <a:avLst/>
            </a:prstGeom>
            <a:solidFill>
              <a:schemeClr val="bg1"/>
            </a:solidFill>
            <a:ln w="12700" cap="flat" cmpd="sng" algn="ctr">
              <a:gradFill flip="none" rotWithShape="1">
                <a:gsLst>
                  <a:gs pos="0">
                    <a:schemeClr val="accent1">
                      <a:lumMod val="0"/>
                      <a:lumOff val="100000"/>
                      <a:alpha val="0"/>
                    </a:schemeClr>
                  </a:gs>
                  <a:gs pos="51000">
                    <a:srgbClr val="CC4B4A"/>
                  </a:gs>
                </a:gsLst>
                <a:lin ang="16200000" scaled="1"/>
                <a:tileRect/>
              </a:gradFill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zh-CN" altLang="en-US" kern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531" name="矩形 530">
              <a:extLst>
                <a:ext uri="{FF2B5EF4-FFF2-40B4-BE49-F238E27FC236}">
                  <a16:creationId xmlns:a16="http://schemas.microsoft.com/office/drawing/2014/main" xmlns="" id="{6981A32D-467A-4673-AE41-0197613DA6E5}"/>
                </a:ext>
              </a:extLst>
            </p:cNvPr>
            <p:cNvSpPr/>
            <p:nvPr/>
          </p:nvSpPr>
          <p:spPr>
            <a:xfrm>
              <a:off x="4745932" y="2018794"/>
              <a:ext cx="2700136" cy="202647"/>
            </a:xfrm>
            <a:prstGeom prst="rect">
              <a:avLst/>
            </a:prstGeom>
            <a:solidFill>
              <a:srgbClr val="CE4C4B"/>
            </a:solidFill>
            <a:ln w="12700" cap="flat" cmpd="sng" algn="ctr">
              <a:solidFill>
                <a:srgbClr val="CE4C4B"/>
              </a:solidFill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r>
                <a:rPr lang="zh-CN" altLang="en-US" sz="1000" kern="0" dirty="0">
                  <a:solidFill>
                    <a:srgbClr val="FFFFFF"/>
                  </a:solidFill>
                  <a:latin typeface="Arial"/>
                  <a:ea typeface="微软雅黑"/>
                </a:rPr>
                <a:t>编辑器 </a:t>
              </a:r>
              <a:r>
                <a:rPr lang="en-US" altLang="zh-CN" sz="1000" kern="0" dirty="0">
                  <a:solidFill>
                    <a:srgbClr val="FFFFFF"/>
                  </a:solidFill>
                  <a:latin typeface="Arial"/>
                  <a:ea typeface="微软雅黑"/>
                </a:rPr>
                <a:t>/ Editor</a:t>
              </a:r>
              <a:endParaRPr lang="zh-CN" altLang="en-US" sz="1000" kern="0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533" name="乘号 532">
              <a:extLst>
                <a:ext uri="{FF2B5EF4-FFF2-40B4-BE49-F238E27FC236}">
                  <a16:creationId xmlns:a16="http://schemas.microsoft.com/office/drawing/2014/main" xmlns="" id="{2DAEDA58-EF2A-40FF-A29F-F6B53347C5CF}"/>
                </a:ext>
              </a:extLst>
            </p:cNvPr>
            <p:cNvSpPr/>
            <p:nvPr/>
          </p:nvSpPr>
          <p:spPr>
            <a:xfrm>
              <a:off x="7275789" y="2051656"/>
              <a:ext cx="136922" cy="136922"/>
            </a:xfrm>
            <a:prstGeom prst="mathMultiply">
              <a:avLst>
                <a:gd name="adj1" fmla="val 13304"/>
              </a:avLst>
            </a:prstGeom>
            <a:solidFill>
              <a:srgbClr val="CE4C4B">
                <a:lumMod val="60000"/>
                <a:lumOff val="4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77">
                <a:defRPr/>
              </a:pPr>
              <a:endParaRPr lang="zh-CN" altLang="en-US" kern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534" name="push-pin-pointing-down_8930">
              <a:extLst>
                <a:ext uri="{FF2B5EF4-FFF2-40B4-BE49-F238E27FC236}">
                  <a16:creationId xmlns:a16="http://schemas.microsoft.com/office/drawing/2014/main" xmlns="" id="{613F05E8-ABBF-4CDF-9AF2-BC93E58A0FF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071719" y="2066769"/>
              <a:ext cx="105878" cy="105381"/>
            </a:xfrm>
            <a:prstGeom prst="ellipse">
              <a:avLst/>
            </a:prstGeom>
            <a:noFill/>
            <a:ln>
              <a:noFill/>
            </a:ln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77">
                <a:defRPr/>
              </a:pPr>
              <a:r>
                <a:rPr lang="en-US" altLang="zh-CN" sz="1400" b="1" dirty="0">
                  <a:solidFill>
                    <a:srgbClr val="CE4C4B">
                      <a:lumMod val="20000"/>
                      <a:lumOff val="80000"/>
                    </a:srgbClr>
                  </a:solidFill>
                  <a:latin typeface="Arial"/>
                  <a:ea typeface="微软雅黑"/>
                </a:rPr>
                <a:t>?</a:t>
              </a:r>
              <a:endParaRPr lang="zh-CN" altLang="en-US" sz="1400" b="1" dirty="0">
                <a:solidFill>
                  <a:srgbClr val="CE4C4B">
                    <a:lumMod val="20000"/>
                    <a:lumOff val="80000"/>
                  </a:srgbClr>
                </a:solidFill>
                <a:latin typeface="Arial"/>
                <a:ea typeface="微软雅黑"/>
              </a:endParaRPr>
            </a:p>
          </p:txBody>
        </p:sp>
        <p:cxnSp>
          <p:nvCxnSpPr>
            <p:cNvPr id="535" name="直接连接符 534">
              <a:extLst>
                <a:ext uri="{FF2B5EF4-FFF2-40B4-BE49-F238E27FC236}">
                  <a16:creationId xmlns:a16="http://schemas.microsoft.com/office/drawing/2014/main" xmlns="" id="{B965E895-3A05-439E-920E-0D00464467EB}"/>
                </a:ext>
              </a:extLst>
            </p:cNvPr>
            <p:cNvCxnSpPr>
              <a:cxnSpLocks/>
            </p:cNvCxnSpPr>
            <p:nvPr/>
          </p:nvCxnSpPr>
          <p:spPr>
            <a:xfrm>
              <a:off x="7231993" y="2072052"/>
              <a:ext cx="0" cy="100097"/>
            </a:xfrm>
            <a:prstGeom prst="line">
              <a:avLst/>
            </a:prstGeom>
            <a:noFill/>
            <a:ln w="6350" cap="flat" cmpd="sng" algn="ctr">
              <a:solidFill>
                <a:srgbClr val="CE4C4B">
                  <a:lumMod val="60000"/>
                  <a:lumOff val="40000"/>
                </a:srgbClr>
              </a:solidFill>
              <a:prstDash val="solid"/>
              <a:miter lim="800000"/>
            </a:ln>
            <a:effectLst/>
          </p:spPr>
        </p:cxnSp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xmlns="" id="{1D8168CC-49D7-4A4F-96ED-7DCE970742F6}"/>
                </a:ext>
              </a:extLst>
            </p:cNvPr>
            <p:cNvGrpSpPr/>
            <p:nvPr/>
          </p:nvGrpSpPr>
          <p:grpSpPr>
            <a:xfrm>
              <a:off x="4838700" y="2669729"/>
              <a:ext cx="2508993" cy="215031"/>
              <a:chOff x="4838700" y="2929659"/>
              <a:chExt cx="2508993" cy="215031"/>
            </a:xfrm>
          </p:grpSpPr>
          <p:sp>
            <p:nvSpPr>
              <p:cNvPr id="511" name="矩形 510">
                <a:extLst>
                  <a:ext uri="{FF2B5EF4-FFF2-40B4-BE49-F238E27FC236}">
                    <a16:creationId xmlns:a16="http://schemas.microsoft.com/office/drawing/2014/main" xmlns="" id="{1626C598-4FC3-41E4-A80C-25DACAD75524}"/>
                  </a:ext>
                </a:extLst>
              </p:cNvPr>
              <p:cNvSpPr/>
              <p:nvPr/>
            </p:nvSpPr>
            <p:spPr>
              <a:xfrm>
                <a:off x="4838700" y="2954621"/>
                <a:ext cx="354070" cy="165107"/>
              </a:xfrm>
              <a:prstGeom prst="rect">
                <a:avLst/>
              </a:prstGeom>
              <a:solidFill>
                <a:srgbClr val="FFFFFF">
                  <a:lumMod val="95000"/>
                </a:srgbClr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 sz="900" kern="0" dirty="0">
                  <a:solidFill>
                    <a:srgbClr val="000000">
                      <a:lumMod val="85000"/>
                      <a:lumOff val="15000"/>
                    </a:srgbClr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512" name="矩形 511">
                <a:extLst>
                  <a:ext uri="{FF2B5EF4-FFF2-40B4-BE49-F238E27FC236}">
                    <a16:creationId xmlns:a16="http://schemas.microsoft.com/office/drawing/2014/main" xmlns="" id="{44B8F862-EF4F-451A-B6A0-1562F1E881F2}"/>
                  </a:ext>
                </a:extLst>
              </p:cNvPr>
              <p:cNvSpPr/>
              <p:nvPr/>
            </p:nvSpPr>
            <p:spPr>
              <a:xfrm>
                <a:off x="5364835" y="3014315"/>
                <a:ext cx="1240497" cy="45719"/>
              </a:xfrm>
              <a:prstGeom prst="rect">
                <a:avLst/>
              </a:prstGeom>
              <a:solidFill>
                <a:srgbClr val="FFFFFF">
                  <a:lumMod val="95000"/>
                </a:srgbClr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 sz="900" kern="0" dirty="0">
                  <a:solidFill>
                    <a:srgbClr val="000000">
                      <a:lumMod val="85000"/>
                      <a:lumOff val="15000"/>
                    </a:srgbClr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513" name="矩形 512">
                <a:extLst>
                  <a:ext uri="{FF2B5EF4-FFF2-40B4-BE49-F238E27FC236}">
                    <a16:creationId xmlns:a16="http://schemas.microsoft.com/office/drawing/2014/main" xmlns="" id="{6FF06DEE-6C9B-40D4-A7F1-F235600E502D}"/>
                  </a:ext>
                </a:extLst>
              </p:cNvPr>
              <p:cNvSpPr/>
              <p:nvPr/>
            </p:nvSpPr>
            <p:spPr>
              <a:xfrm>
                <a:off x="6750691" y="2929659"/>
                <a:ext cx="597002" cy="215031"/>
              </a:xfrm>
              <a:prstGeom prst="rect">
                <a:avLst/>
              </a:prstGeom>
              <a:solidFill>
                <a:srgbClr val="FFFFFF">
                  <a:lumMod val="95000"/>
                </a:srgbClr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 sz="900" kern="0" dirty="0">
                  <a:solidFill>
                    <a:srgbClr val="000000">
                      <a:lumMod val="85000"/>
                      <a:lumOff val="15000"/>
                    </a:srgbClr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514" name="矩形 513">
                <a:extLst>
                  <a:ext uri="{FF2B5EF4-FFF2-40B4-BE49-F238E27FC236}">
                    <a16:creationId xmlns:a16="http://schemas.microsoft.com/office/drawing/2014/main" xmlns="" id="{88BBA550-162B-4C56-AE54-A480C19989D2}"/>
                  </a:ext>
                </a:extLst>
              </p:cNvPr>
              <p:cNvSpPr/>
              <p:nvPr/>
            </p:nvSpPr>
            <p:spPr>
              <a:xfrm>
                <a:off x="5701632" y="2929659"/>
                <a:ext cx="65567" cy="21503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 sz="900" kern="0" dirty="0">
                  <a:solidFill>
                    <a:srgbClr val="000000">
                      <a:lumMod val="85000"/>
                      <a:lumOff val="15000"/>
                    </a:srgbClr>
                  </a:solidFill>
                  <a:latin typeface="Arial"/>
                  <a:ea typeface="微软雅黑"/>
                </a:endParaRPr>
              </a:p>
            </p:txBody>
          </p:sp>
        </p:grpSp>
        <p:grpSp>
          <p:nvGrpSpPr>
            <p:cNvPr id="515" name="组合 514">
              <a:extLst>
                <a:ext uri="{FF2B5EF4-FFF2-40B4-BE49-F238E27FC236}">
                  <a16:creationId xmlns:a16="http://schemas.microsoft.com/office/drawing/2014/main" xmlns="" id="{EB2E83E7-E917-414E-9226-A642A099F1E6}"/>
                </a:ext>
              </a:extLst>
            </p:cNvPr>
            <p:cNvGrpSpPr/>
            <p:nvPr/>
          </p:nvGrpSpPr>
          <p:grpSpPr>
            <a:xfrm>
              <a:off x="4838700" y="3037633"/>
              <a:ext cx="2508993" cy="602902"/>
              <a:chOff x="4838700" y="2929659"/>
              <a:chExt cx="2508993" cy="602902"/>
            </a:xfrm>
          </p:grpSpPr>
          <p:sp>
            <p:nvSpPr>
              <p:cNvPr id="516" name="矩形 515">
                <a:extLst>
                  <a:ext uri="{FF2B5EF4-FFF2-40B4-BE49-F238E27FC236}">
                    <a16:creationId xmlns:a16="http://schemas.microsoft.com/office/drawing/2014/main" xmlns="" id="{09DA46ED-DF86-4663-8393-C86148180688}"/>
                  </a:ext>
                </a:extLst>
              </p:cNvPr>
              <p:cNvSpPr/>
              <p:nvPr/>
            </p:nvSpPr>
            <p:spPr>
              <a:xfrm>
                <a:off x="4838700" y="2954621"/>
                <a:ext cx="354070" cy="165107"/>
              </a:xfrm>
              <a:prstGeom prst="rect">
                <a:avLst/>
              </a:prstGeom>
              <a:solidFill>
                <a:srgbClr val="FFFFFF">
                  <a:lumMod val="95000"/>
                </a:srgbClr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 sz="900" kern="0" dirty="0">
                  <a:solidFill>
                    <a:srgbClr val="000000">
                      <a:lumMod val="85000"/>
                      <a:lumOff val="15000"/>
                    </a:srgbClr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517" name="矩形 516">
                <a:extLst>
                  <a:ext uri="{FF2B5EF4-FFF2-40B4-BE49-F238E27FC236}">
                    <a16:creationId xmlns:a16="http://schemas.microsoft.com/office/drawing/2014/main" xmlns="" id="{4D823444-5257-4B73-8532-EF8B65370F43}"/>
                  </a:ext>
                </a:extLst>
              </p:cNvPr>
              <p:cNvSpPr/>
              <p:nvPr/>
            </p:nvSpPr>
            <p:spPr>
              <a:xfrm>
                <a:off x="5364835" y="3014315"/>
                <a:ext cx="1240497" cy="45719"/>
              </a:xfrm>
              <a:prstGeom prst="rect">
                <a:avLst/>
              </a:prstGeom>
              <a:solidFill>
                <a:srgbClr val="FFFFFF">
                  <a:lumMod val="95000"/>
                </a:srgbClr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 sz="900" kern="0" dirty="0">
                  <a:solidFill>
                    <a:srgbClr val="000000">
                      <a:lumMod val="85000"/>
                      <a:lumOff val="15000"/>
                    </a:srgbClr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518" name="矩形 517">
                <a:extLst>
                  <a:ext uri="{FF2B5EF4-FFF2-40B4-BE49-F238E27FC236}">
                    <a16:creationId xmlns:a16="http://schemas.microsoft.com/office/drawing/2014/main" xmlns="" id="{93A1DFA1-5EDB-4521-AA60-5D801260B657}"/>
                  </a:ext>
                </a:extLst>
              </p:cNvPr>
              <p:cNvSpPr/>
              <p:nvPr/>
            </p:nvSpPr>
            <p:spPr>
              <a:xfrm>
                <a:off x="6750691" y="2929659"/>
                <a:ext cx="597002" cy="215031"/>
              </a:xfrm>
              <a:prstGeom prst="rect">
                <a:avLst/>
              </a:prstGeom>
              <a:solidFill>
                <a:srgbClr val="FFFFFF">
                  <a:lumMod val="95000"/>
                </a:srgbClr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 sz="900" kern="0" dirty="0">
                  <a:solidFill>
                    <a:srgbClr val="000000">
                      <a:lumMod val="85000"/>
                      <a:lumOff val="15000"/>
                    </a:srgbClr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519" name="矩形 518">
                <a:extLst>
                  <a:ext uri="{FF2B5EF4-FFF2-40B4-BE49-F238E27FC236}">
                    <a16:creationId xmlns:a16="http://schemas.microsoft.com/office/drawing/2014/main" xmlns="" id="{13665FF8-7B2E-4AD4-8BB2-45DE4CD352F7}"/>
                  </a:ext>
                </a:extLst>
              </p:cNvPr>
              <p:cNvSpPr/>
              <p:nvPr/>
            </p:nvSpPr>
            <p:spPr>
              <a:xfrm>
                <a:off x="5988427" y="2929659"/>
                <a:ext cx="65567" cy="21503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 sz="900" kern="0" dirty="0">
                  <a:solidFill>
                    <a:srgbClr val="000000">
                      <a:lumMod val="85000"/>
                      <a:lumOff val="15000"/>
                    </a:srgbClr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520" name="矩形 519">
                <a:extLst>
                  <a:ext uri="{FF2B5EF4-FFF2-40B4-BE49-F238E27FC236}">
                    <a16:creationId xmlns:a16="http://schemas.microsoft.com/office/drawing/2014/main" xmlns="" id="{00C04C9F-248A-48A0-91E9-64BB2C64E71F}"/>
                  </a:ext>
                </a:extLst>
              </p:cNvPr>
              <p:cNvSpPr/>
              <p:nvPr/>
            </p:nvSpPr>
            <p:spPr>
              <a:xfrm>
                <a:off x="6750691" y="3317530"/>
                <a:ext cx="597002" cy="215031"/>
              </a:xfrm>
              <a:prstGeom prst="rect">
                <a:avLst/>
              </a:prstGeom>
              <a:solidFill>
                <a:srgbClr val="FFFFFF">
                  <a:lumMod val="95000"/>
                </a:srgbClr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 sz="900" kern="0" dirty="0">
                  <a:solidFill>
                    <a:srgbClr val="000000">
                      <a:lumMod val="85000"/>
                      <a:lumOff val="15000"/>
                    </a:srgbClr>
                  </a:solidFill>
                  <a:latin typeface="Arial"/>
                  <a:ea typeface="微软雅黑"/>
                </a:endParaRPr>
              </a:p>
            </p:txBody>
          </p: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744068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4</a:t>
            </a:fld>
            <a:endParaRPr lang="zh-CN" altLang="en-US"/>
          </a:p>
        </p:txBody>
      </p:sp>
      <p:grpSp>
        <p:nvGrpSpPr>
          <p:cNvPr id="5" name="204123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681A8F5F-C904-4B76-A86F-C6CB82443DB1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100" y="1608614"/>
            <a:ext cx="10847388" cy="4059871"/>
            <a:chOff x="673100" y="1608614"/>
            <a:chExt cx="10847388" cy="4059871"/>
          </a:xfrm>
        </p:grpSpPr>
        <p:sp>
          <p:nvSpPr>
            <p:cNvPr id="6" name="îṣļïdé">
              <a:extLst>
                <a:ext uri="{FF2B5EF4-FFF2-40B4-BE49-F238E27FC236}">
                  <a16:creationId xmlns:a16="http://schemas.microsoft.com/office/drawing/2014/main" xmlns="" id="{9A5DAD00-D533-40C9-91DB-C7DA8CC86B0C}"/>
                </a:ext>
              </a:extLst>
            </p:cNvPr>
            <p:cNvSpPr/>
            <p:nvPr/>
          </p:nvSpPr>
          <p:spPr>
            <a:xfrm flipH="1">
              <a:off x="6257924" y="1608614"/>
              <a:ext cx="5262563" cy="1181100"/>
            </a:xfrm>
            <a:prstGeom prst="homePlat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7" name="îṣľide">
              <a:extLst>
                <a:ext uri="{FF2B5EF4-FFF2-40B4-BE49-F238E27FC236}">
                  <a16:creationId xmlns:a16="http://schemas.microsoft.com/office/drawing/2014/main" xmlns="" id="{4091435F-EDA0-41F8-B05E-D77A16041585}"/>
                </a:ext>
              </a:extLst>
            </p:cNvPr>
            <p:cNvSpPr/>
            <p:nvPr/>
          </p:nvSpPr>
          <p:spPr>
            <a:xfrm flipH="1">
              <a:off x="4410075" y="3047209"/>
              <a:ext cx="7110413" cy="1181100"/>
            </a:xfrm>
            <a:prstGeom prst="homePlat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8" name="iṣľîde">
              <a:extLst>
                <a:ext uri="{FF2B5EF4-FFF2-40B4-BE49-F238E27FC236}">
                  <a16:creationId xmlns:a16="http://schemas.microsoft.com/office/drawing/2014/main" xmlns="" id="{34610DD5-3FDF-447B-99DF-ABD1E3A1D2B5}"/>
                </a:ext>
              </a:extLst>
            </p:cNvPr>
            <p:cNvSpPr/>
            <p:nvPr/>
          </p:nvSpPr>
          <p:spPr>
            <a:xfrm flipH="1">
              <a:off x="6256336" y="4487385"/>
              <a:ext cx="5264151" cy="1181100"/>
            </a:xfrm>
            <a:prstGeom prst="homePlat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9" name="ïṩľïďe">
              <a:extLst>
                <a:ext uri="{FF2B5EF4-FFF2-40B4-BE49-F238E27FC236}">
                  <a16:creationId xmlns:a16="http://schemas.microsoft.com/office/drawing/2014/main" xmlns="" id="{F07EB69D-D78F-49B3-9E24-D9AE7DDC8327}"/>
                </a:ext>
              </a:extLst>
            </p:cNvPr>
            <p:cNvGrpSpPr/>
            <p:nvPr/>
          </p:nvGrpSpPr>
          <p:grpSpPr>
            <a:xfrm>
              <a:off x="673100" y="2688851"/>
              <a:ext cx="3642517" cy="1899399"/>
              <a:chOff x="7876383" y="2767095"/>
              <a:chExt cx="3642517" cy="1899399"/>
            </a:xfrm>
          </p:grpSpPr>
          <p:sp>
            <p:nvSpPr>
              <p:cNvPr id="22" name="íṣlîḍè">
                <a:extLst>
                  <a:ext uri="{FF2B5EF4-FFF2-40B4-BE49-F238E27FC236}">
                    <a16:creationId xmlns:a16="http://schemas.microsoft.com/office/drawing/2014/main" xmlns="" id="{5D8308F5-6D24-4A3C-B19E-5C964BB9D0D0}"/>
                  </a:ext>
                </a:extLst>
              </p:cNvPr>
              <p:cNvSpPr/>
              <p:nvPr/>
            </p:nvSpPr>
            <p:spPr>
              <a:xfrm>
                <a:off x="7876383" y="3208900"/>
                <a:ext cx="3642517" cy="145759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/>
              <a:p>
                <a:pPr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Unified fonts make reading more fluent.</a:t>
                </a:r>
              </a:p>
              <a:p>
                <a:pPr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Theme color makes PPT more convenient to change.</a:t>
                </a:r>
              </a:p>
              <a:p>
                <a:pPr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Adjust the spacing to adapt to Chinese typesetting, use the reference line in PPT.</a:t>
                </a:r>
              </a:p>
            </p:txBody>
          </p:sp>
          <p:sp>
            <p:nvSpPr>
              <p:cNvPr id="23" name="íṩ1íďè">
                <a:extLst>
                  <a:ext uri="{FF2B5EF4-FFF2-40B4-BE49-F238E27FC236}">
                    <a16:creationId xmlns:a16="http://schemas.microsoft.com/office/drawing/2014/main" xmlns="" id="{D1760DDC-00E5-41DA-B229-906D31514BB0}"/>
                  </a:ext>
                </a:extLst>
              </p:cNvPr>
              <p:cNvSpPr txBox="1"/>
              <p:nvPr/>
            </p:nvSpPr>
            <p:spPr bwMode="auto">
              <a:xfrm>
                <a:off x="7876383" y="2767095"/>
                <a:ext cx="3642517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sp>
          <p:nvSpPr>
            <p:cNvPr id="10" name="iṧlidé">
              <a:extLst>
                <a:ext uri="{FF2B5EF4-FFF2-40B4-BE49-F238E27FC236}">
                  <a16:creationId xmlns:a16="http://schemas.microsoft.com/office/drawing/2014/main" xmlns="" id="{494EEF86-B4A4-4556-890F-BDB5739E0F34}"/>
                </a:ext>
              </a:extLst>
            </p:cNvPr>
            <p:cNvSpPr/>
            <p:nvPr/>
          </p:nvSpPr>
          <p:spPr bwMode="auto">
            <a:xfrm>
              <a:off x="6694487" y="1926096"/>
              <a:ext cx="567874" cy="546136"/>
            </a:xfrm>
            <a:custGeom>
              <a:avLst/>
              <a:gdLst>
                <a:gd name="connsiteX0" fmla="*/ 61288 w 609549"/>
                <a:gd name="connsiteY0" fmla="*/ 383285 h 586216"/>
                <a:gd name="connsiteX1" fmla="*/ 71162 w 609549"/>
                <a:gd name="connsiteY1" fmla="*/ 387101 h 586216"/>
                <a:gd name="connsiteX2" fmla="*/ 120018 w 609549"/>
                <a:gd name="connsiteY2" fmla="*/ 435892 h 586216"/>
                <a:gd name="connsiteX3" fmla="*/ 120018 w 609549"/>
                <a:gd name="connsiteY3" fmla="*/ 454200 h 586216"/>
                <a:gd name="connsiteX4" fmla="*/ 56639 w 609549"/>
                <a:gd name="connsiteY4" fmla="*/ 517543 h 586216"/>
                <a:gd name="connsiteX5" fmla="*/ 35592 w 609549"/>
                <a:gd name="connsiteY5" fmla="*/ 513644 h 586216"/>
                <a:gd name="connsiteX6" fmla="*/ 51877 w 609549"/>
                <a:gd name="connsiteY6" fmla="*/ 388099 h 586216"/>
                <a:gd name="connsiteX7" fmla="*/ 61288 w 609549"/>
                <a:gd name="connsiteY7" fmla="*/ 383285 h 586216"/>
                <a:gd name="connsiteX8" fmla="*/ 235245 w 609549"/>
                <a:gd name="connsiteY8" fmla="*/ 302810 h 586216"/>
                <a:gd name="connsiteX9" fmla="*/ 306042 w 609549"/>
                <a:gd name="connsiteY9" fmla="*/ 373466 h 586216"/>
                <a:gd name="connsiteX10" fmla="*/ 258717 w 609549"/>
                <a:gd name="connsiteY10" fmla="*/ 420680 h 586216"/>
                <a:gd name="connsiteX11" fmla="*/ 230246 w 609549"/>
                <a:gd name="connsiteY11" fmla="*/ 550152 h 586216"/>
                <a:gd name="connsiteX12" fmla="*/ 92223 w 609549"/>
                <a:gd name="connsiteY12" fmla="*/ 575305 h 586216"/>
                <a:gd name="connsiteX13" fmla="*/ 88748 w 609549"/>
                <a:gd name="connsiteY13" fmla="*/ 556143 h 586216"/>
                <a:gd name="connsiteX14" fmla="*/ 165115 w 609549"/>
                <a:gd name="connsiteY14" fmla="*/ 479877 h 586216"/>
                <a:gd name="connsiteX15" fmla="*/ 165115 w 609549"/>
                <a:gd name="connsiteY15" fmla="*/ 446308 h 586216"/>
                <a:gd name="connsiteX16" fmla="*/ 88700 w 609549"/>
                <a:gd name="connsiteY16" fmla="*/ 369995 h 586216"/>
                <a:gd name="connsiteX17" fmla="*/ 92128 w 609549"/>
                <a:gd name="connsiteY17" fmla="*/ 350976 h 586216"/>
                <a:gd name="connsiteX18" fmla="*/ 189111 w 609549"/>
                <a:gd name="connsiteY18" fmla="*/ 348884 h 586216"/>
                <a:gd name="connsiteX19" fmla="*/ 257958 w 609549"/>
                <a:gd name="connsiteY19" fmla="*/ 161679 h 586216"/>
                <a:gd name="connsiteX20" fmla="*/ 317251 w 609549"/>
                <a:gd name="connsiteY20" fmla="*/ 220879 h 586216"/>
                <a:gd name="connsiteX21" fmla="*/ 388070 w 609549"/>
                <a:gd name="connsiteY21" fmla="*/ 291586 h 586216"/>
                <a:gd name="connsiteX22" fmla="*/ 604906 w 609549"/>
                <a:gd name="connsiteY22" fmla="*/ 508130 h 586216"/>
                <a:gd name="connsiteX23" fmla="*/ 604906 w 609549"/>
                <a:gd name="connsiteY23" fmla="*/ 530526 h 586216"/>
                <a:gd name="connsiteX24" fmla="*/ 556567 w 609549"/>
                <a:gd name="connsiteY24" fmla="*/ 578789 h 586216"/>
                <a:gd name="connsiteX25" fmla="*/ 545327 w 609549"/>
                <a:gd name="connsiteY25" fmla="*/ 583449 h 586216"/>
                <a:gd name="connsiteX26" fmla="*/ 534135 w 609549"/>
                <a:gd name="connsiteY26" fmla="*/ 578789 h 586216"/>
                <a:gd name="connsiteX27" fmla="*/ 317251 w 609549"/>
                <a:gd name="connsiteY27" fmla="*/ 362293 h 586216"/>
                <a:gd name="connsiteX28" fmla="*/ 246481 w 609549"/>
                <a:gd name="connsiteY28" fmla="*/ 291586 h 586216"/>
                <a:gd name="connsiteX29" fmla="*/ 187140 w 609549"/>
                <a:gd name="connsiteY29" fmla="*/ 232339 h 586216"/>
                <a:gd name="connsiteX30" fmla="*/ 58606 w 609549"/>
                <a:gd name="connsiteY30" fmla="*/ 160814 h 586216"/>
                <a:gd name="connsiteX31" fmla="*/ 126401 w 609549"/>
                <a:gd name="connsiteY31" fmla="*/ 228498 h 586216"/>
                <a:gd name="connsiteX32" fmla="*/ 111975 w 609549"/>
                <a:gd name="connsiteY32" fmla="*/ 242899 h 586216"/>
                <a:gd name="connsiteX33" fmla="*/ 119307 w 609549"/>
                <a:gd name="connsiteY33" fmla="*/ 250219 h 586216"/>
                <a:gd name="connsiteX34" fmla="*/ 119307 w 609549"/>
                <a:gd name="connsiteY34" fmla="*/ 277692 h 586216"/>
                <a:gd name="connsiteX35" fmla="*/ 115641 w 609549"/>
                <a:gd name="connsiteY35" fmla="*/ 281352 h 586216"/>
                <a:gd name="connsiteX36" fmla="*/ 88123 w 609549"/>
                <a:gd name="connsiteY36" fmla="*/ 281352 h 586216"/>
                <a:gd name="connsiteX37" fmla="*/ 5712 w 609549"/>
                <a:gd name="connsiteY37" fmla="*/ 199029 h 586216"/>
                <a:gd name="connsiteX38" fmla="*/ 5712 w 609549"/>
                <a:gd name="connsiteY38" fmla="*/ 171604 h 586216"/>
                <a:gd name="connsiteX39" fmla="*/ 9378 w 609549"/>
                <a:gd name="connsiteY39" fmla="*/ 167944 h 586216"/>
                <a:gd name="connsiteX40" fmla="*/ 36849 w 609549"/>
                <a:gd name="connsiteY40" fmla="*/ 167944 h 586216"/>
                <a:gd name="connsiteX41" fmla="*/ 44180 w 609549"/>
                <a:gd name="connsiteY41" fmla="*/ 175264 h 586216"/>
                <a:gd name="connsiteX42" fmla="*/ 585775 w 609549"/>
                <a:gd name="connsiteY42" fmla="*/ 66370 h 586216"/>
                <a:gd name="connsiteX43" fmla="*/ 595263 w 609549"/>
                <a:gd name="connsiteY43" fmla="*/ 73839 h 586216"/>
                <a:gd name="connsiteX44" fmla="*/ 578978 w 609549"/>
                <a:gd name="connsiteY44" fmla="*/ 199341 h 586216"/>
                <a:gd name="connsiteX45" fmla="*/ 559693 w 609549"/>
                <a:gd name="connsiteY45" fmla="*/ 200387 h 586216"/>
                <a:gd name="connsiteX46" fmla="*/ 510789 w 609549"/>
                <a:gd name="connsiteY46" fmla="*/ 151612 h 586216"/>
                <a:gd name="connsiteX47" fmla="*/ 510789 w 609549"/>
                <a:gd name="connsiteY47" fmla="*/ 133262 h 586216"/>
                <a:gd name="connsiteX48" fmla="*/ 574216 w 609549"/>
                <a:gd name="connsiteY48" fmla="*/ 69988 h 586216"/>
                <a:gd name="connsiteX49" fmla="*/ 585775 w 609549"/>
                <a:gd name="connsiteY49" fmla="*/ 66370 h 586216"/>
                <a:gd name="connsiteX50" fmla="*/ 158702 w 609549"/>
                <a:gd name="connsiteY50" fmla="*/ 26758 h 586216"/>
                <a:gd name="connsiteX51" fmla="*/ 172463 w 609549"/>
                <a:gd name="connsiteY51" fmla="*/ 32464 h 586216"/>
                <a:gd name="connsiteX52" fmla="*/ 179701 w 609549"/>
                <a:gd name="connsiteY52" fmla="*/ 39691 h 586216"/>
                <a:gd name="connsiteX53" fmla="*/ 246935 w 609549"/>
                <a:gd name="connsiteY53" fmla="*/ 106831 h 586216"/>
                <a:gd name="connsiteX54" fmla="*/ 254886 w 609549"/>
                <a:gd name="connsiteY54" fmla="*/ 114819 h 586216"/>
                <a:gd name="connsiteX55" fmla="*/ 257600 w 609549"/>
                <a:gd name="connsiteY55" fmla="*/ 138879 h 586216"/>
                <a:gd name="connsiteX56" fmla="*/ 254886 w 609549"/>
                <a:gd name="connsiteY56" fmla="*/ 142255 h 586216"/>
                <a:gd name="connsiteX57" fmla="*/ 252315 w 609549"/>
                <a:gd name="connsiteY57" fmla="*/ 144823 h 586216"/>
                <a:gd name="connsiteX58" fmla="*/ 246696 w 609549"/>
                <a:gd name="connsiteY58" fmla="*/ 150434 h 586216"/>
                <a:gd name="connsiteX59" fmla="*/ 175892 w 609549"/>
                <a:gd name="connsiteY59" fmla="*/ 221140 h 586216"/>
                <a:gd name="connsiteX60" fmla="*/ 172463 w 609549"/>
                <a:gd name="connsiteY60" fmla="*/ 224611 h 586216"/>
                <a:gd name="connsiteX61" fmla="*/ 170130 w 609549"/>
                <a:gd name="connsiteY61" fmla="*/ 226560 h 586216"/>
                <a:gd name="connsiteX62" fmla="*/ 162274 w 609549"/>
                <a:gd name="connsiteY62" fmla="*/ 229936 h 586216"/>
                <a:gd name="connsiteX63" fmla="*/ 158702 w 609549"/>
                <a:gd name="connsiteY63" fmla="*/ 230269 h 586216"/>
                <a:gd name="connsiteX64" fmla="*/ 144942 w 609549"/>
                <a:gd name="connsiteY64" fmla="*/ 224611 h 586216"/>
                <a:gd name="connsiteX65" fmla="*/ 137609 w 609549"/>
                <a:gd name="connsiteY65" fmla="*/ 217288 h 586216"/>
                <a:gd name="connsiteX66" fmla="*/ 69804 w 609549"/>
                <a:gd name="connsiteY66" fmla="*/ 149578 h 586216"/>
                <a:gd name="connsiteX67" fmla="*/ 62519 w 609549"/>
                <a:gd name="connsiteY67" fmla="*/ 142255 h 586216"/>
                <a:gd name="connsiteX68" fmla="*/ 62519 w 609549"/>
                <a:gd name="connsiteY68" fmla="*/ 114819 h 586216"/>
                <a:gd name="connsiteX69" fmla="*/ 144942 w 609549"/>
                <a:gd name="connsiteY69" fmla="*/ 32464 h 586216"/>
                <a:gd name="connsiteX70" fmla="*/ 158702 w 609549"/>
                <a:gd name="connsiteY70" fmla="*/ 26758 h 586216"/>
                <a:gd name="connsiteX71" fmla="*/ 254809 w 609549"/>
                <a:gd name="connsiteY71" fmla="*/ 6542 h 586216"/>
                <a:gd name="connsiteX72" fmla="*/ 321015 w 609549"/>
                <a:gd name="connsiteY72" fmla="*/ 29913 h 586216"/>
                <a:gd name="connsiteX73" fmla="*/ 260017 w 609549"/>
                <a:gd name="connsiteY73" fmla="*/ 97465 h 586216"/>
                <a:gd name="connsiteX74" fmla="*/ 193067 w 609549"/>
                <a:gd name="connsiteY74" fmla="*/ 30626 h 586216"/>
                <a:gd name="connsiteX75" fmla="*/ 254809 w 609549"/>
                <a:gd name="connsiteY75" fmla="*/ 6542 h 586216"/>
                <a:gd name="connsiteX76" fmla="*/ 503105 w 609549"/>
                <a:gd name="connsiteY76" fmla="*/ 953 h 586216"/>
                <a:gd name="connsiteX77" fmla="*/ 538560 w 609549"/>
                <a:gd name="connsiteY77" fmla="*/ 10911 h 586216"/>
                <a:gd name="connsiteX78" fmla="*/ 542083 w 609549"/>
                <a:gd name="connsiteY78" fmla="*/ 30073 h 586216"/>
                <a:gd name="connsiteX79" fmla="*/ 465709 w 609549"/>
                <a:gd name="connsiteY79" fmla="*/ 106341 h 586216"/>
                <a:gd name="connsiteX80" fmla="*/ 465709 w 609549"/>
                <a:gd name="connsiteY80" fmla="*/ 139911 h 586216"/>
                <a:gd name="connsiteX81" fmla="*/ 542131 w 609549"/>
                <a:gd name="connsiteY81" fmla="*/ 216227 h 586216"/>
                <a:gd name="connsiteX82" fmla="*/ 538655 w 609549"/>
                <a:gd name="connsiteY82" fmla="*/ 235246 h 586216"/>
                <a:gd name="connsiteX83" fmla="*/ 442187 w 609549"/>
                <a:gd name="connsiteY83" fmla="*/ 237528 h 586216"/>
                <a:gd name="connsiteX84" fmla="*/ 399238 w 609549"/>
                <a:gd name="connsiteY84" fmla="*/ 280370 h 586216"/>
                <a:gd name="connsiteX85" fmla="*/ 328482 w 609549"/>
                <a:gd name="connsiteY85" fmla="*/ 209712 h 586216"/>
                <a:gd name="connsiteX86" fmla="*/ 372240 w 609549"/>
                <a:gd name="connsiteY86" fmla="*/ 166015 h 586216"/>
                <a:gd name="connsiteX87" fmla="*/ 400571 w 609549"/>
                <a:gd name="connsiteY87" fmla="*/ 36064 h 586216"/>
                <a:gd name="connsiteX88" fmla="*/ 503105 w 609549"/>
                <a:gd name="connsiteY88" fmla="*/ 953 h 58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609549" h="586216">
                  <a:moveTo>
                    <a:pt x="61288" y="383285"/>
                  </a:moveTo>
                  <a:cubicBezTo>
                    <a:pt x="64829" y="383106"/>
                    <a:pt x="68448" y="384367"/>
                    <a:pt x="71162" y="387101"/>
                  </a:cubicBezTo>
                  <a:lnTo>
                    <a:pt x="120018" y="435892"/>
                  </a:lnTo>
                  <a:cubicBezTo>
                    <a:pt x="125113" y="440933"/>
                    <a:pt x="125113" y="449160"/>
                    <a:pt x="120018" y="454200"/>
                  </a:cubicBezTo>
                  <a:lnTo>
                    <a:pt x="56639" y="517543"/>
                  </a:lnTo>
                  <a:cubicBezTo>
                    <a:pt x="50211" y="523963"/>
                    <a:pt x="39211" y="522013"/>
                    <a:pt x="35592" y="513644"/>
                  </a:cubicBezTo>
                  <a:cubicBezTo>
                    <a:pt x="17783" y="472794"/>
                    <a:pt x="23211" y="424288"/>
                    <a:pt x="51877" y="388099"/>
                  </a:cubicBezTo>
                  <a:cubicBezTo>
                    <a:pt x="54282" y="385079"/>
                    <a:pt x="57746" y="383463"/>
                    <a:pt x="61288" y="383285"/>
                  </a:cubicBezTo>
                  <a:close/>
                  <a:moveTo>
                    <a:pt x="235245" y="302810"/>
                  </a:moveTo>
                  <a:lnTo>
                    <a:pt x="306042" y="373466"/>
                  </a:lnTo>
                  <a:lnTo>
                    <a:pt x="258717" y="420680"/>
                  </a:lnTo>
                  <a:cubicBezTo>
                    <a:pt x="274667" y="464329"/>
                    <a:pt x="265192" y="515300"/>
                    <a:pt x="230246" y="550152"/>
                  </a:cubicBezTo>
                  <a:cubicBezTo>
                    <a:pt x="192919" y="587430"/>
                    <a:pt x="137644" y="595798"/>
                    <a:pt x="92223" y="575305"/>
                  </a:cubicBezTo>
                  <a:cubicBezTo>
                    <a:pt x="84701" y="571882"/>
                    <a:pt x="82892" y="561992"/>
                    <a:pt x="88748" y="556143"/>
                  </a:cubicBezTo>
                  <a:lnTo>
                    <a:pt x="165115" y="479877"/>
                  </a:lnTo>
                  <a:cubicBezTo>
                    <a:pt x="174399" y="470605"/>
                    <a:pt x="174399" y="455580"/>
                    <a:pt x="165115" y="446308"/>
                  </a:cubicBezTo>
                  <a:lnTo>
                    <a:pt x="88700" y="369995"/>
                  </a:lnTo>
                  <a:cubicBezTo>
                    <a:pt x="82844" y="364194"/>
                    <a:pt x="84653" y="354399"/>
                    <a:pt x="92128" y="350976"/>
                  </a:cubicBezTo>
                  <a:cubicBezTo>
                    <a:pt x="122789" y="337092"/>
                    <a:pt x="157973" y="336379"/>
                    <a:pt x="189111" y="348884"/>
                  </a:cubicBezTo>
                  <a:close/>
                  <a:moveTo>
                    <a:pt x="257958" y="161679"/>
                  </a:moveTo>
                  <a:lnTo>
                    <a:pt x="317251" y="220879"/>
                  </a:lnTo>
                  <a:lnTo>
                    <a:pt x="388070" y="291586"/>
                  </a:lnTo>
                  <a:lnTo>
                    <a:pt x="604906" y="508130"/>
                  </a:lnTo>
                  <a:cubicBezTo>
                    <a:pt x="611097" y="514311"/>
                    <a:pt x="611097" y="524344"/>
                    <a:pt x="604906" y="530526"/>
                  </a:cubicBezTo>
                  <a:lnTo>
                    <a:pt x="556567" y="578789"/>
                  </a:lnTo>
                  <a:cubicBezTo>
                    <a:pt x="553471" y="581880"/>
                    <a:pt x="549423" y="583449"/>
                    <a:pt x="545327" y="583449"/>
                  </a:cubicBezTo>
                  <a:cubicBezTo>
                    <a:pt x="541279" y="583449"/>
                    <a:pt x="537231" y="581880"/>
                    <a:pt x="534135" y="578789"/>
                  </a:cubicBezTo>
                  <a:lnTo>
                    <a:pt x="317251" y="362293"/>
                  </a:lnTo>
                  <a:lnTo>
                    <a:pt x="246481" y="291586"/>
                  </a:lnTo>
                  <a:lnTo>
                    <a:pt x="187140" y="232339"/>
                  </a:lnTo>
                  <a:close/>
                  <a:moveTo>
                    <a:pt x="58606" y="160814"/>
                  </a:moveTo>
                  <a:lnTo>
                    <a:pt x="126401" y="228498"/>
                  </a:lnTo>
                  <a:lnTo>
                    <a:pt x="111975" y="242899"/>
                  </a:lnTo>
                  <a:lnTo>
                    <a:pt x="119307" y="250219"/>
                  </a:lnTo>
                  <a:cubicBezTo>
                    <a:pt x="126877" y="257824"/>
                    <a:pt x="126877" y="270087"/>
                    <a:pt x="119307" y="277692"/>
                  </a:cubicBezTo>
                  <a:lnTo>
                    <a:pt x="115641" y="281352"/>
                  </a:lnTo>
                  <a:cubicBezTo>
                    <a:pt x="108024" y="288909"/>
                    <a:pt x="95741" y="288909"/>
                    <a:pt x="88123" y="281352"/>
                  </a:cubicBezTo>
                  <a:lnTo>
                    <a:pt x="5712" y="199029"/>
                  </a:lnTo>
                  <a:cubicBezTo>
                    <a:pt x="-1905" y="191424"/>
                    <a:pt x="-1905" y="179161"/>
                    <a:pt x="5712" y="171604"/>
                  </a:cubicBezTo>
                  <a:lnTo>
                    <a:pt x="9378" y="167944"/>
                  </a:lnTo>
                  <a:cubicBezTo>
                    <a:pt x="16948" y="160339"/>
                    <a:pt x="29231" y="160339"/>
                    <a:pt x="36849" y="167944"/>
                  </a:cubicBezTo>
                  <a:lnTo>
                    <a:pt x="44180" y="175264"/>
                  </a:lnTo>
                  <a:close/>
                  <a:moveTo>
                    <a:pt x="585775" y="66370"/>
                  </a:moveTo>
                  <a:cubicBezTo>
                    <a:pt x="589775" y="67101"/>
                    <a:pt x="593430" y="69680"/>
                    <a:pt x="595263" y="73839"/>
                  </a:cubicBezTo>
                  <a:cubicBezTo>
                    <a:pt x="613072" y="114675"/>
                    <a:pt x="607644" y="163212"/>
                    <a:pt x="578978" y="199341"/>
                  </a:cubicBezTo>
                  <a:cubicBezTo>
                    <a:pt x="574168" y="205379"/>
                    <a:pt x="565121" y="205854"/>
                    <a:pt x="559693" y="200387"/>
                  </a:cubicBezTo>
                  <a:lnTo>
                    <a:pt x="510789" y="151612"/>
                  </a:lnTo>
                  <a:cubicBezTo>
                    <a:pt x="505742" y="146526"/>
                    <a:pt x="505742" y="138349"/>
                    <a:pt x="510789" y="133262"/>
                  </a:cubicBezTo>
                  <a:lnTo>
                    <a:pt x="574216" y="69988"/>
                  </a:lnTo>
                  <a:cubicBezTo>
                    <a:pt x="577430" y="66756"/>
                    <a:pt x="581775" y="65639"/>
                    <a:pt x="585775" y="66370"/>
                  </a:cubicBezTo>
                  <a:close/>
                  <a:moveTo>
                    <a:pt x="158702" y="26758"/>
                  </a:moveTo>
                  <a:cubicBezTo>
                    <a:pt x="163655" y="26758"/>
                    <a:pt x="168654" y="28660"/>
                    <a:pt x="172463" y="32464"/>
                  </a:cubicBezTo>
                  <a:lnTo>
                    <a:pt x="179701" y="39691"/>
                  </a:lnTo>
                  <a:lnTo>
                    <a:pt x="246935" y="106831"/>
                  </a:lnTo>
                  <a:lnTo>
                    <a:pt x="254886" y="114819"/>
                  </a:lnTo>
                  <a:cubicBezTo>
                    <a:pt x="261457" y="121334"/>
                    <a:pt x="262362" y="131414"/>
                    <a:pt x="257600" y="138879"/>
                  </a:cubicBezTo>
                  <a:cubicBezTo>
                    <a:pt x="256839" y="140068"/>
                    <a:pt x="255934" y="141209"/>
                    <a:pt x="254886" y="142255"/>
                  </a:cubicBezTo>
                  <a:lnTo>
                    <a:pt x="252315" y="144823"/>
                  </a:lnTo>
                  <a:lnTo>
                    <a:pt x="246696" y="150434"/>
                  </a:lnTo>
                  <a:lnTo>
                    <a:pt x="175892" y="221140"/>
                  </a:lnTo>
                  <a:lnTo>
                    <a:pt x="172463" y="224611"/>
                  </a:lnTo>
                  <a:cubicBezTo>
                    <a:pt x="171702" y="225324"/>
                    <a:pt x="170940" y="225990"/>
                    <a:pt x="170130" y="226560"/>
                  </a:cubicBezTo>
                  <a:cubicBezTo>
                    <a:pt x="167749" y="228319"/>
                    <a:pt x="165083" y="229413"/>
                    <a:pt x="162274" y="229936"/>
                  </a:cubicBezTo>
                  <a:cubicBezTo>
                    <a:pt x="161083" y="230174"/>
                    <a:pt x="159893" y="230269"/>
                    <a:pt x="158702" y="230269"/>
                  </a:cubicBezTo>
                  <a:cubicBezTo>
                    <a:pt x="153703" y="230269"/>
                    <a:pt x="148751" y="228367"/>
                    <a:pt x="144942" y="224611"/>
                  </a:cubicBezTo>
                  <a:lnTo>
                    <a:pt x="137609" y="217288"/>
                  </a:lnTo>
                  <a:lnTo>
                    <a:pt x="69804" y="149578"/>
                  </a:lnTo>
                  <a:lnTo>
                    <a:pt x="62519" y="142255"/>
                  </a:lnTo>
                  <a:cubicBezTo>
                    <a:pt x="54900" y="134647"/>
                    <a:pt x="54900" y="122380"/>
                    <a:pt x="62519" y="114819"/>
                  </a:cubicBezTo>
                  <a:lnTo>
                    <a:pt x="144942" y="32464"/>
                  </a:lnTo>
                  <a:cubicBezTo>
                    <a:pt x="148751" y="28660"/>
                    <a:pt x="153750" y="26758"/>
                    <a:pt x="158702" y="26758"/>
                  </a:cubicBezTo>
                  <a:close/>
                  <a:moveTo>
                    <a:pt x="254809" y="6542"/>
                  </a:moveTo>
                  <a:cubicBezTo>
                    <a:pt x="277279" y="4029"/>
                    <a:pt x="300492" y="9424"/>
                    <a:pt x="321015" y="29913"/>
                  </a:cubicBezTo>
                  <a:cubicBezTo>
                    <a:pt x="380347" y="89193"/>
                    <a:pt x="337205" y="46124"/>
                    <a:pt x="260017" y="97465"/>
                  </a:cubicBezTo>
                  <a:lnTo>
                    <a:pt x="193067" y="30626"/>
                  </a:lnTo>
                  <a:cubicBezTo>
                    <a:pt x="210614" y="19479"/>
                    <a:pt x="232340" y="9056"/>
                    <a:pt x="254809" y="6542"/>
                  </a:cubicBezTo>
                  <a:close/>
                  <a:moveTo>
                    <a:pt x="503105" y="953"/>
                  </a:moveTo>
                  <a:cubicBezTo>
                    <a:pt x="515252" y="2468"/>
                    <a:pt x="527216" y="5788"/>
                    <a:pt x="538560" y="10911"/>
                  </a:cubicBezTo>
                  <a:cubicBezTo>
                    <a:pt x="546131" y="14334"/>
                    <a:pt x="547940" y="24224"/>
                    <a:pt x="542083" y="30073"/>
                  </a:cubicBezTo>
                  <a:lnTo>
                    <a:pt x="465709" y="106341"/>
                  </a:lnTo>
                  <a:cubicBezTo>
                    <a:pt x="456424" y="115613"/>
                    <a:pt x="456424" y="130639"/>
                    <a:pt x="465709" y="139911"/>
                  </a:cubicBezTo>
                  <a:lnTo>
                    <a:pt x="542131" y="216227"/>
                  </a:lnTo>
                  <a:cubicBezTo>
                    <a:pt x="547940" y="222028"/>
                    <a:pt x="546178" y="231823"/>
                    <a:pt x="538655" y="235246"/>
                  </a:cubicBezTo>
                  <a:cubicBezTo>
                    <a:pt x="508181" y="249035"/>
                    <a:pt x="473184" y="249844"/>
                    <a:pt x="442187" y="237528"/>
                  </a:cubicBezTo>
                  <a:lnTo>
                    <a:pt x="399238" y="280370"/>
                  </a:lnTo>
                  <a:lnTo>
                    <a:pt x="328482" y="209712"/>
                  </a:lnTo>
                  <a:lnTo>
                    <a:pt x="372240" y="166015"/>
                  </a:lnTo>
                  <a:cubicBezTo>
                    <a:pt x="356051" y="122270"/>
                    <a:pt x="365527" y="71060"/>
                    <a:pt x="400571" y="36064"/>
                  </a:cubicBezTo>
                  <a:cubicBezTo>
                    <a:pt x="428569" y="8106"/>
                    <a:pt x="466664" y="-3592"/>
                    <a:pt x="503105" y="95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9050">
              <a:noFill/>
              <a:round/>
              <a:headEnd/>
              <a:tailEnd/>
            </a:ln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11" name="îṥľíḓe">
              <a:extLst>
                <a:ext uri="{FF2B5EF4-FFF2-40B4-BE49-F238E27FC236}">
                  <a16:creationId xmlns:a16="http://schemas.microsoft.com/office/drawing/2014/main" xmlns="" id="{15A3855C-46C9-4EAA-8B0B-152BC80A7A4A}"/>
                </a:ext>
              </a:extLst>
            </p:cNvPr>
            <p:cNvSpPr/>
            <p:nvPr/>
          </p:nvSpPr>
          <p:spPr bwMode="auto">
            <a:xfrm>
              <a:off x="4848225" y="3367768"/>
              <a:ext cx="540992" cy="539982"/>
            </a:xfrm>
            <a:custGeom>
              <a:avLst/>
              <a:gdLst>
                <a:gd name="connsiteX0" fmla="*/ 290910 w 605702"/>
                <a:gd name="connsiteY0" fmla="*/ 156336 h 604568"/>
                <a:gd name="connsiteX1" fmla="*/ 335849 w 605702"/>
                <a:gd name="connsiteY1" fmla="*/ 164992 h 604568"/>
                <a:gd name="connsiteX2" fmla="*/ 288310 w 605702"/>
                <a:gd name="connsiteY2" fmla="*/ 212456 h 604568"/>
                <a:gd name="connsiteX3" fmla="*/ 203632 w 605702"/>
                <a:gd name="connsiteY3" fmla="*/ 244717 h 604568"/>
                <a:gd name="connsiteX4" fmla="*/ 203632 w 605702"/>
                <a:gd name="connsiteY4" fmla="*/ 401388 h 604568"/>
                <a:gd name="connsiteX5" fmla="*/ 360547 w 605702"/>
                <a:gd name="connsiteY5" fmla="*/ 401388 h 604568"/>
                <a:gd name="connsiteX6" fmla="*/ 392859 w 605702"/>
                <a:gd name="connsiteY6" fmla="*/ 316749 h 604568"/>
                <a:gd name="connsiteX7" fmla="*/ 440397 w 605702"/>
                <a:gd name="connsiteY7" fmla="*/ 269284 h 604568"/>
                <a:gd name="connsiteX8" fmla="*/ 400287 w 605702"/>
                <a:gd name="connsiteY8" fmla="*/ 441065 h 604568"/>
                <a:gd name="connsiteX9" fmla="*/ 163892 w 605702"/>
                <a:gd name="connsiteY9" fmla="*/ 441065 h 604568"/>
                <a:gd name="connsiteX10" fmla="*/ 163892 w 605702"/>
                <a:gd name="connsiteY10" fmla="*/ 205040 h 604568"/>
                <a:gd name="connsiteX11" fmla="*/ 290910 w 605702"/>
                <a:gd name="connsiteY11" fmla="*/ 156336 h 604568"/>
                <a:gd name="connsiteX12" fmla="*/ 246542 w 605702"/>
                <a:gd name="connsiteY12" fmla="*/ 43775 h 604568"/>
                <a:gd name="connsiteX13" fmla="*/ 422196 w 605702"/>
                <a:gd name="connsiteY13" fmla="*/ 78723 h 604568"/>
                <a:gd name="connsiteX14" fmla="*/ 376794 w 605702"/>
                <a:gd name="connsiteY14" fmla="*/ 124054 h 604568"/>
                <a:gd name="connsiteX15" fmla="*/ 126109 w 605702"/>
                <a:gd name="connsiteY15" fmla="*/ 167345 h 604568"/>
                <a:gd name="connsiteX16" fmla="*/ 126109 w 605702"/>
                <a:gd name="connsiteY16" fmla="*/ 478820 h 604568"/>
                <a:gd name="connsiteX17" fmla="*/ 438073 w 605702"/>
                <a:gd name="connsiteY17" fmla="*/ 478820 h 604568"/>
                <a:gd name="connsiteX18" fmla="*/ 481432 w 605702"/>
                <a:gd name="connsiteY18" fmla="*/ 228527 h 604568"/>
                <a:gd name="connsiteX19" fmla="*/ 526741 w 605702"/>
                <a:gd name="connsiteY19" fmla="*/ 183011 h 604568"/>
                <a:gd name="connsiteX20" fmla="*/ 481432 w 605702"/>
                <a:gd name="connsiteY20" fmla="*/ 522111 h 604568"/>
                <a:gd name="connsiteX21" fmla="*/ 82657 w 605702"/>
                <a:gd name="connsiteY21" fmla="*/ 522111 h 604568"/>
                <a:gd name="connsiteX22" fmla="*/ 82657 w 605702"/>
                <a:gd name="connsiteY22" fmla="*/ 123961 h 604568"/>
                <a:gd name="connsiteX23" fmla="*/ 246542 w 605702"/>
                <a:gd name="connsiteY23" fmla="*/ 43775 h 604568"/>
                <a:gd name="connsiteX24" fmla="*/ 536061 w 605702"/>
                <a:gd name="connsiteY24" fmla="*/ 0 h 604568"/>
                <a:gd name="connsiteX25" fmla="*/ 544232 w 605702"/>
                <a:gd name="connsiteY25" fmla="*/ 61368 h 604568"/>
                <a:gd name="connsiteX26" fmla="*/ 605702 w 605702"/>
                <a:gd name="connsiteY26" fmla="*/ 69526 h 604568"/>
                <a:gd name="connsiteX27" fmla="*/ 524361 w 605702"/>
                <a:gd name="connsiteY27" fmla="*/ 150732 h 604568"/>
                <a:gd name="connsiteX28" fmla="*/ 498361 w 605702"/>
                <a:gd name="connsiteY28" fmla="*/ 147302 h 604568"/>
                <a:gd name="connsiteX29" fmla="*/ 337721 w 605702"/>
                <a:gd name="connsiteY29" fmla="*/ 307767 h 604568"/>
                <a:gd name="connsiteX30" fmla="*/ 339764 w 605702"/>
                <a:gd name="connsiteY30" fmla="*/ 323063 h 604568"/>
                <a:gd name="connsiteX31" fmla="*/ 282101 w 605702"/>
                <a:gd name="connsiteY31" fmla="*/ 380630 h 604568"/>
                <a:gd name="connsiteX32" fmla="*/ 224437 w 605702"/>
                <a:gd name="connsiteY32" fmla="*/ 323063 h 604568"/>
                <a:gd name="connsiteX33" fmla="*/ 282101 w 605702"/>
                <a:gd name="connsiteY33" fmla="*/ 265495 h 604568"/>
                <a:gd name="connsiteX34" fmla="*/ 297422 w 605702"/>
                <a:gd name="connsiteY34" fmla="*/ 267535 h 604568"/>
                <a:gd name="connsiteX35" fmla="*/ 458155 w 605702"/>
                <a:gd name="connsiteY35" fmla="*/ 107162 h 604568"/>
                <a:gd name="connsiteX36" fmla="*/ 454719 w 605702"/>
                <a:gd name="connsiteY36" fmla="*/ 81206 h 604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5702" h="604568">
                  <a:moveTo>
                    <a:pt x="290910" y="156336"/>
                  </a:moveTo>
                  <a:cubicBezTo>
                    <a:pt x="306137" y="157147"/>
                    <a:pt x="321272" y="160032"/>
                    <a:pt x="335849" y="164992"/>
                  </a:cubicBezTo>
                  <a:lnTo>
                    <a:pt x="288310" y="212456"/>
                  </a:lnTo>
                  <a:cubicBezTo>
                    <a:pt x="257856" y="210695"/>
                    <a:pt x="226844" y="221449"/>
                    <a:pt x="203632" y="244717"/>
                  </a:cubicBezTo>
                  <a:cubicBezTo>
                    <a:pt x="160271" y="287918"/>
                    <a:pt x="160271" y="358187"/>
                    <a:pt x="203632" y="401388"/>
                  </a:cubicBezTo>
                  <a:cubicBezTo>
                    <a:pt x="246900" y="444680"/>
                    <a:pt x="317279" y="444680"/>
                    <a:pt x="360547" y="401388"/>
                  </a:cubicBezTo>
                  <a:cubicBezTo>
                    <a:pt x="383852" y="378211"/>
                    <a:pt x="394623" y="347156"/>
                    <a:pt x="392859" y="316749"/>
                  </a:cubicBezTo>
                  <a:lnTo>
                    <a:pt x="440397" y="269284"/>
                  </a:lnTo>
                  <a:cubicBezTo>
                    <a:pt x="460267" y="327595"/>
                    <a:pt x="446897" y="394620"/>
                    <a:pt x="400287" y="441065"/>
                  </a:cubicBezTo>
                  <a:cubicBezTo>
                    <a:pt x="335106" y="506236"/>
                    <a:pt x="229073" y="506236"/>
                    <a:pt x="163892" y="441065"/>
                  </a:cubicBezTo>
                  <a:cubicBezTo>
                    <a:pt x="98619" y="375987"/>
                    <a:pt x="98619" y="270118"/>
                    <a:pt x="163892" y="205040"/>
                  </a:cubicBezTo>
                  <a:cubicBezTo>
                    <a:pt x="198711" y="170137"/>
                    <a:pt x="245228" y="153902"/>
                    <a:pt x="290910" y="156336"/>
                  </a:cubicBezTo>
                  <a:close/>
                  <a:moveTo>
                    <a:pt x="246542" y="43775"/>
                  </a:moveTo>
                  <a:cubicBezTo>
                    <a:pt x="306463" y="36243"/>
                    <a:pt x="368345" y="47900"/>
                    <a:pt x="422196" y="78723"/>
                  </a:cubicBezTo>
                  <a:lnTo>
                    <a:pt x="376794" y="124054"/>
                  </a:lnTo>
                  <a:cubicBezTo>
                    <a:pt x="294811" y="85305"/>
                    <a:pt x="193980" y="99581"/>
                    <a:pt x="126109" y="167345"/>
                  </a:cubicBezTo>
                  <a:cubicBezTo>
                    <a:pt x="39948" y="253371"/>
                    <a:pt x="39948" y="392793"/>
                    <a:pt x="126109" y="478820"/>
                  </a:cubicBezTo>
                  <a:cubicBezTo>
                    <a:pt x="212271" y="564846"/>
                    <a:pt x="351912" y="564846"/>
                    <a:pt x="438073" y="478820"/>
                  </a:cubicBezTo>
                  <a:cubicBezTo>
                    <a:pt x="505944" y="411055"/>
                    <a:pt x="520428" y="310382"/>
                    <a:pt x="481432" y="228527"/>
                  </a:cubicBezTo>
                  <a:lnTo>
                    <a:pt x="526741" y="183011"/>
                  </a:lnTo>
                  <a:cubicBezTo>
                    <a:pt x="588484" y="290544"/>
                    <a:pt x="573350" y="430244"/>
                    <a:pt x="481432" y="522111"/>
                  </a:cubicBezTo>
                  <a:cubicBezTo>
                    <a:pt x="371316" y="632054"/>
                    <a:pt x="192866" y="632054"/>
                    <a:pt x="82657" y="522111"/>
                  </a:cubicBezTo>
                  <a:cubicBezTo>
                    <a:pt x="-27552" y="412168"/>
                    <a:pt x="-27552" y="233997"/>
                    <a:pt x="82657" y="123961"/>
                  </a:cubicBezTo>
                  <a:cubicBezTo>
                    <a:pt x="128662" y="78028"/>
                    <a:pt x="186622" y="51307"/>
                    <a:pt x="246542" y="43775"/>
                  </a:cubicBezTo>
                  <a:close/>
                  <a:moveTo>
                    <a:pt x="536061" y="0"/>
                  </a:moveTo>
                  <a:lnTo>
                    <a:pt x="544232" y="61368"/>
                  </a:lnTo>
                  <a:lnTo>
                    <a:pt x="605702" y="69526"/>
                  </a:lnTo>
                  <a:lnTo>
                    <a:pt x="524361" y="150732"/>
                  </a:lnTo>
                  <a:lnTo>
                    <a:pt x="498361" y="147302"/>
                  </a:lnTo>
                  <a:lnTo>
                    <a:pt x="337721" y="307767"/>
                  </a:lnTo>
                  <a:cubicBezTo>
                    <a:pt x="339021" y="312588"/>
                    <a:pt x="339764" y="317779"/>
                    <a:pt x="339764" y="323063"/>
                  </a:cubicBezTo>
                  <a:cubicBezTo>
                    <a:pt x="339764" y="354859"/>
                    <a:pt x="313950" y="380630"/>
                    <a:pt x="282101" y="380630"/>
                  </a:cubicBezTo>
                  <a:cubicBezTo>
                    <a:pt x="250251" y="380630"/>
                    <a:pt x="224437" y="354859"/>
                    <a:pt x="224437" y="323063"/>
                  </a:cubicBezTo>
                  <a:cubicBezTo>
                    <a:pt x="224437" y="291266"/>
                    <a:pt x="250251" y="265495"/>
                    <a:pt x="282101" y="265495"/>
                  </a:cubicBezTo>
                  <a:cubicBezTo>
                    <a:pt x="287393" y="265495"/>
                    <a:pt x="292500" y="266237"/>
                    <a:pt x="297422" y="267535"/>
                  </a:cubicBezTo>
                  <a:lnTo>
                    <a:pt x="458155" y="107162"/>
                  </a:lnTo>
                  <a:lnTo>
                    <a:pt x="454719" y="8120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anchor="ctr" anchorCtr="0" compatLnSpc="1">
              <a:prstTxWarp prst="textNoShape">
                <a:avLst/>
              </a:prstTxWarp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spcBef>
                  <a:spcPct val="0"/>
                </a:spcBef>
              </a:pPr>
              <a:endParaRPr b="1" dirty="0">
                <a:solidFill>
                  <a:schemeClr val="bg1"/>
                </a:solidFill>
              </a:endParaRPr>
            </a:p>
          </p:txBody>
        </p:sp>
        <p:sp>
          <p:nvSpPr>
            <p:cNvPr id="12" name="ïṡlíḋè">
              <a:extLst>
                <a:ext uri="{FF2B5EF4-FFF2-40B4-BE49-F238E27FC236}">
                  <a16:creationId xmlns:a16="http://schemas.microsoft.com/office/drawing/2014/main" xmlns="" id="{D6F5975F-B9DB-40FC-93FB-E36B94DFB661}"/>
                </a:ext>
              </a:extLst>
            </p:cNvPr>
            <p:cNvSpPr/>
            <p:nvPr/>
          </p:nvSpPr>
          <p:spPr bwMode="auto">
            <a:xfrm>
              <a:off x="6710989" y="4812719"/>
              <a:ext cx="551372" cy="530432"/>
            </a:xfrm>
            <a:custGeom>
              <a:avLst/>
              <a:gdLst>
                <a:gd name="connsiteX0" fmla="*/ 195114 w 608814"/>
                <a:gd name="connsiteY0" fmla="*/ 351627 h 585693"/>
                <a:gd name="connsiteX1" fmla="*/ 258290 w 608814"/>
                <a:gd name="connsiteY1" fmla="*/ 351627 h 585693"/>
                <a:gd name="connsiteX2" fmla="*/ 282731 w 608814"/>
                <a:gd name="connsiteY2" fmla="*/ 376018 h 585693"/>
                <a:gd name="connsiteX3" fmla="*/ 282731 w 608814"/>
                <a:gd name="connsiteY3" fmla="*/ 561210 h 585693"/>
                <a:gd name="connsiteX4" fmla="*/ 258290 w 608814"/>
                <a:gd name="connsiteY4" fmla="*/ 585693 h 585693"/>
                <a:gd name="connsiteX5" fmla="*/ 195114 w 608814"/>
                <a:gd name="connsiteY5" fmla="*/ 585693 h 585693"/>
                <a:gd name="connsiteX6" fmla="*/ 170673 w 608814"/>
                <a:gd name="connsiteY6" fmla="*/ 561210 h 585693"/>
                <a:gd name="connsiteX7" fmla="*/ 170673 w 608814"/>
                <a:gd name="connsiteY7" fmla="*/ 376018 h 585693"/>
                <a:gd name="connsiteX8" fmla="*/ 195114 w 608814"/>
                <a:gd name="connsiteY8" fmla="*/ 351627 h 585693"/>
                <a:gd name="connsiteX9" fmla="*/ 358100 w 608814"/>
                <a:gd name="connsiteY9" fmla="*/ 249872 h 585693"/>
                <a:gd name="connsiteX10" fmla="*/ 421316 w 608814"/>
                <a:gd name="connsiteY10" fmla="*/ 249872 h 585693"/>
                <a:gd name="connsiteX11" fmla="*/ 445737 w 608814"/>
                <a:gd name="connsiteY11" fmla="*/ 274267 h 585693"/>
                <a:gd name="connsiteX12" fmla="*/ 445737 w 608814"/>
                <a:gd name="connsiteY12" fmla="*/ 561206 h 585693"/>
                <a:gd name="connsiteX13" fmla="*/ 421316 w 608814"/>
                <a:gd name="connsiteY13" fmla="*/ 585693 h 585693"/>
                <a:gd name="connsiteX14" fmla="*/ 358100 w 608814"/>
                <a:gd name="connsiteY14" fmla="*/ 585693 h 585693"/>
                <a:gd name="connsiteX15" fmla="*/ 333679 w 608814"/>
                <a:gd name="connsiteY15" fmla="*/ 561206 h 585693"/>
                <a:gd name="connsiteX16" fmla="*/ 333679 w 608814"/>
                <a:gd name="connsiteY16" fmla="*/ 274267 h 585693"/>
                <a:gd name="connsiteX17" fmla="*/ 358100 w 608814"/>
                <a:gd name="connsiteY17" fmla="*/ 249872 h 585693"/>
                <a:gd name="connsiteX18" fmla="*/ 140260 w 608814"/>
                <a:gd name="connsiteY18" fmla="*/ 224680 h 585693"/>
                <a:gd name="connsiteX19" fmla="*/ 191844 w 608814"/>
                <a:gd name="connsiteY19" fmla="*/ 276122 h 585693"/>
                <a:gd name="connsiteX20" fmla="*/ 140260 w 608814"/>
                <a:gd name="connsiteY20" fmla="*/ 327564 h 585693"/>
                <a:gd name="connsiteX21" fmla="*/ 88676 w 608814"/>
                <a:gd name="connsiteY21" fmla="*/ 276122 h 585693"/>
                <a:gd name="connsiteX22" fmla="*/ 140260 w 608814"/>
                <a:gd name="connsiteY22" fmla="*/ 224680 h 585693"/>
                <a:gd name="connsiteX23" fmla="*/ 521177 w 608814"/>
                <a:gd name="connsiteY23" fmla="*/ 148117 h 585693"/>
                <a:gd name="connsiteX24" fmla="*/ 584301 w 608814"/>
                <a:gd name="connsiteY24" fmla="*/ 148117 h 585693"/>
                <a:gd name="connsiteX25" fmla="*/ 608814 w 608814"/>
                <a:gd name="connsiteY25" fmla="*/ 172601 h 585693"/>
                <a:gd name="connsiteX26" fmla="*/ 608814 w 608814"/>
                <a:gd name="connsiteY26" fmla="*/ 561209 h 585693"/>
                <a:gd name="connsiteX27" fmla="*/ 584301 w 608814"/>
                <a:gd name="connsiteY27" fmla="*/ 585693 h 585693"/>
                <a:gd name="connsiteX28" fmla="*/ 521177 w 608814"/>
                <a:gd name="connsiteY28" fmla="*/ 585693 h 585693"/>
                <a:gd name="connsiteX29" fmla="*/ 496756 w 608814"/>
                <a:gd name="connsiteY29" fmla="*/ 561209 h 585693"/>
                <a:gd name="connsiteX30" fmla="*/ 496756 w 608814"/>
                <a:gd name="connsiteY30" fmla="*/ 172601 h 585693"/>
                <a:gd name="connsiteX31" fmla="*/ 521177 w 608814"/>
                <a:gd name="connsiteY31" fmla="*/ 148117 h 585693"/>
                <a:gd name="connsiteX32" fmla="*/ 116229 w 608814"/>
                <a:gd name="connsiteY32" fmla="*/ 131322 h 585693"/>
                <a:gd name="connsiteX33" fmla="*/ 164246 w 608814"/>
                <a:gd name="connsiteY33" fmla="*/ 131322 h 585693"/>
                <a:gd name="connsiteX34" fmla="*/ 184061 w 608814"/>
                <a:gd name="connsiteY34" fmla="*/ 151113 h 585693"/>
                <a:gd name="connsiteX35" fmla="*/ 184061 w 608814"/>
                <a:gd name="connsiteY35" fmla="*/ 171457 h 585693"/>
                <a:gd name="connsiteX36" fmla="*/ 208669 w 608814"/>
                <a:gd name="connsiteY36" fmla="*/ 186094 h 585693"/>
                <a:gd name="connsiteX37" fmla="*/ 226641 w 608814"/>
                <a:gd name="connsiteY37" fmla="*/ 175692 h 585693"/>
                <a:gd name="connsiteX38" fmla="*/ 253737 w 608814"/>
                <a:gd name="connsiteY38" fmla="*/ 182964 h 585693"/>
                <a:gd name="connsiteX39" fmla="*/ 277792 w 608814"/>
                <a:gd name="connsiteY39" fmla="*/ 224572 h 585693"/>
                <a:gd name="connsiteX40" fmla="*/ 279727 w 608814"/>
                <a:gd name="connsiteY40" fmla="*/ 239577 h 585693"/>
                <a:gd name="connsiteX41" fmla="*/ 270511 w 608814"/>
                <a:gd name="connsiteY41" fmla="*/ 251544 h 585693"/>
                <a:gd name="connsiteX42" fmla="*/ 252355 w 608814"/>
                <a:gd name="connsiteY42" fmla="*/ 262038 h 585693"/>
                <a:gd name="connsiteX43" fmla="*/ 253829 w 608814"/>
                <a:gd name="connsiteY43" fmla="*/ 276122 h 585693"/>
                <a:gd name="connsiteX44" fmla="*/ 252355 w 608814"/>
                <a:gd name="connsiteY44" fmla="*/ 290206 h 585693"/>
                <a:gd name="connsiteX45" fmla="*/ 270511 w 608814"/>
                <a:gd name="connsiteY45" fmla="*/ 300700 h 585693"/>
                <a:gd name="connsiteX46" fmla="*/ 278714 w 608814"/>
                <a:gd name="connsiteY46" fmla="*/ 325094 h 585693"/>
                <a:gd name="connsiteX47" fmla="*/ 258253 w 608814"/>
                <a:gd name="connsiteY47" fmla="*/ 321136 h 585693"/>
                <a:gd name="connsiteX48" fmla="*/ 195858 w 608814"/>
                <a:gd name="connsiteY48" fmla="*/ 321136 h 585693"/>
                <a:gd name="connsiteX49" fmla="*/ 212171 w 608814"/>
                <a:gd name="connsiteY49" fmla="*/ 276122 h 585693"/>
                <a:gd name="connsiteX50" fmla="*/ 140191 w 608814"/>
                <a:gd name="connsiteY50" fmla="*/ 204320 h 585693"/>
                <a:gd name="connsiteX51" fmla="*/ 68304 w 608814"/>
                <a:gd name="connsiteY51" fmla="*/ 276122 h 585693"/>
                <a:gd name="connsiteX52" fmla="*/ 140191 w 608814"/>
                <a:gd name="connsiteY52" fmla="*/ 348016 h 585693"/>
                <a:gd name="connsiteX53" fmla="*/ 148486 w 608814"/>
                <a:gd name="connsiteY53" fmla="*/ 347095 h 585693"/>
                <a:gd name="connsiteX54" fmla="*/ 140099 w 608814"/>
                <a:gd name="connsiteY54" fmla="*/ 376000 h 585693"/>
                <a:gd name="connsiteX55" fmla="*/ 140099 w 608814"/>
                <a:gd name="connsiteY55" fmla="*/ 420922 h 585693"/>
                <a:gd name="connsiteX56" fmla="*/ 116229 w 608814"/>
                <a:gd name="connsiteY56" fmla="*/ 420922 h 585693"/>
                <a:gd name="connsiteX57" fmla="*/ 96413 w 608814"/>
                <a:gd name="connsiteY57" fmla="*/ 401131 h 585693"/>
                <a:gd name="connsiteX58" fmla="*/ 96413 w 608814"/>
                <a:gd name="connsiteY58" fmla="*/ 380787 h 585693"/>
                <a:gd name="connsiteX59" fmla="*/ 71806 w 608814"/>
                <a:gd name="connsiteY59" fmla="*/ 366150 h 585693"/>
                <a:gd name="connsiteX60" fmla="*/ 53742 w 608814"/>
                <a:gd name="connsiteY60" fmla="*/ 376552 h 585693"/>
                <a:gd name="connsiteX61" fmla="*/ 38719 w 608814"/>
                <a:gd name="connsiteY61" fmla="*/ 378577 h 585693"/>
                <a:gd name="connsiteX62" fmla="*/ 26738 w 608814"/>
                <a:gd name="connsiteY62" fmla="*/ 369372 h 585693"/>
                <a:gd name="connsiteX63" fmla="*/ 2683 w 608814"/>
                <a:gd name="connsiteY63" fmla="*/ 327764 h 585693"/>
                <a:gd name="connsiteX64" fmla="*/ 9872 w 608814"/>
                <a:gd name="connsiteY64" fmla="*/ 300700 h 585693"/>
                <a:gd name="connsiteX65" fmla="*/ 28120 w 608814"/>
                <a:gd name="connsiteY65" fmla="*/ 290206 h 585693"/>
                <a:gd name="connsiteX66" fmla="*/ 26645 w 608814"/>
                <a:gd name="connsiteY66" fmla="*/ 276122 h 585693"/>
                <a:gd name="connsiteX67" fmla="*/ 28120 w 608814"/>
                <a:gd name="connsiteY67" fmla="*/ 262038 h 585693"/>
                <a:gd name="connsiteX68" fmla="*/ 9872 w 608814"/>
                <a:gd name="connsiteY68" fmla="*/ 251544 h 585693"/>
                <a:gd name="connsiteX69" fmla="*/ 2683 w 608814"/>
                <a:gd name="connsiteY69" fmla="*/ 224572 h 585693"/>
                <a:gd name="connsiteX70" fmla="*/ 26738 w 608814"/>
                <a:gd name="connsiteY70" fmla="*/ 182964 h 585693"/>
                <a:gd name="connsiteX71" fmla="*/ 38719 w 608814"/>
                <a:gd name="connsiteY71" fmla="*/ 173759 h 585693"/>
                <a:gd name="connsiteX72" fmla="*/ 53742 w 608814"/>
                <a:gd name="connsiteY72" fmla="*/ 175692 h 585693"/>
                <a:gd name="connsiteX73" fmla="*/ 71806 w 608814"/>
                <a:gd name="connsiteY73" fmla="*/ 186094 h 585693"/>
                <a:gd name="connsiteX74" fmla="*/ 96413 w 608814"/>
                <a:gd name="connsiteY74" fmla="*/ 171457 h 585693"/>
                <a:gd name="connsiteX75" fmla="*/ 96413 w 608814"/>
                <a:gd name="connsiteY75" fmla="*/ 151113 h 585693"/>
                <a:gd name="connsiteX76" fmla="*/ 116229 w 608814"/>
                <a:gd name="connsiteY76" fmla="*/ 131322 h 585693"/>
                <a:gd name="connsiteX77" fmla="*/ 445756 w 608814"/>
                <a:gd name="connsiteY77" fmla="*/ 83476 h 585693"/>
                <a:gd name="connsiteX78" fmla="*/ 414140 w 608814"/>
                <a:gd name="connsiteY78" fmla="*/ 115044 h 585693"/>
                <a:gd name="connsiteX79" fmla="*/ 445756 w 608814"/>
                <a:gd name="connsiteY79" fmla="*/ 146520 h 585693"/>
                <a:gd name="connsiteX80" fmla="*/ 477371 w 608814"/>
                <a:gd name="connsiteY80" fmla="*/ 115044 h 585693"/>
                <a:gd name="connsiteX81" fmla="*/ 445756 w 608814"/>
                <a:gd name="connsiteY81" fmla="*/ 83476 h 585693"/>
                <a:gd name="connsiteX82" fmla="*/ 426676 w 608814"/>
                <a:gd name="connsiteY82" fmla="*/ 0 h 585693"/>
                <a:gd name="connsiteX83" fmla="*/ 464835 w 608814"/>
                <a:gd name="connsiteY83" fmla="*/ 0 h 585693"/>
                <a:gd name="connsiteX84" fmla="*/ 480597 w 608814"/>
                <a:gd name="connsiteY84" fmla="*/ 15738 h 585693"/>
                <a:gd name="connsiteX85" fmla="*/ 480597 w 608814"/>
                <a:gd name="connsiteY85" fmla="*/ 31936 h 585693"/>
                <a:gd name="connsiteX86" fmla="*/ 500138 w 608814"/>
                <a:gd name="connsiteY86" fmla="*/ 43533 h 585693"/>
                <a:gd name="connsiteX87" fmla="*/ 514425 w 608814"/>
                <a:gd name="connsiteY87" fmla="*/ 35249 h 585693"/>
                <a:gd name="connsiteX88" fmla="*/ 535901 w 608814"/>
                <a:gd name="connsiteY88" fmla="*/ 40956 h 585693"/>
                <a:gd name="connsiteX89" fmla="*/ 554981 w 608814"/>
                <a:gd name="connsiteY89" fmla="*/ 73996 h 585693"/>
                <a:gd name="connsiteX90" fmla="*/ 556640 w 608814"/>
                <a:gd name="connsiteY90" fmla="*/ 85961 h 585693"/>
                <a:gd name="connsiteX91" fmla="*/ 549266 w 608814"/>
                <a:gd name="connsiteY91" fmla="*/ 95440 h 585693"/>
                <a:gd name="connsiteX92" fmla="*/ 534887 w 608814"/>
                <a:gd name="connsiteY92" fmla="*/ 103815 h 585693"/>
                <a:gd name="connsiteX93" fmla="*/ 535993 w 608814"/>
                <a:gd name="connsiteY93" fmla="*/ 115044 h 585693"/>
                <a:gd name="connsiteX94" fmla="*/ 535717 w 608814"/>
                <a:gd name="connsiteY94" fmla="*/ 117621 h 585693"/>
                <a:gd name="connsiteX95" fmla="*/ 521153 w 608814"/>
                <a:gd name="connsiteY95" fmla="*/ 117621 h 585693"/>
                <a:gd name="connsiteX96" fmla="*/ 466126 w 608814"/>
                <a:gd name="connsiteY96" fmla="*/ 172565 h 585693"/>
                <a:gd name="connsiteX97" fmla="*/ 466126 w 608814"/>
                <a:gd name="connsiteY97" fmla="*/ 229719 h 585693"/>
                <a:gd name="connsiteX98" fmla="*/ 466126 w 608814"/>
                <a:gd name="connsiteY98" fmla="*/ 242604 h 585693"/>
                <a:gd name="connsiteX99" fmla="*/ 453590 w 608814"/>
                <a:gd name="connsiteY99" fmla="*/ 229995 h 585693"/>
                <a:gd name="connsiteX100" fmla="*/ 421330 w 608814"/>
                <a:gd name="connsiteY100" fmla="*/ 219319 h 585693"/>
                <a:gd name="connsiteX101" fmla="*/ 411928 w 608814"/>
                <a:gd name="connsiteY101" fmla="*/ 219319 h 585693"/>
                <a:gd name="connsiteX102" fmla="*/ 410914 w 608814"/>
                <a:gd name="connsiteY102" fmla="*/ 214257 h 585693"/>
                <a:gd name="connsiteX103" fmla="*/ 410914 w 608814"/>
                <a:gd name="connsiteY103" fmla="*/ 198059 h 585693"/>
                <a:gd name="connsiteX104" fmla="*/ 391373 w 608814"/>
                <a:gd name="connsiteY104" fmla="*/ 186463 h 585693"/>
                <a:gd name="connsiteX105" fmla="*/ 377086 w 608814"/>
                <a:gd name="connsiteY105" fmla="*/ 194746 h 585693"/>
                <a:gd name="connsiteX106" fmla="*/ 365104 w 608814"/>
                <a:gd name="connsiteY106" fmla="*/ 196310 h 585693"/>
                <a:gd name="connsiteX107" fmla="*/ 355610 w 608814"/>
                <a:gd name="connsiteY107" fmla="*/ 189040 h 585693"/>
                <a:gd name="connsiteX108" fmla="*/ 336530 w 608814"/>
                <a:gd name="connsiteY108" fmla="*/ 155999 h 585693"/>
                <a:gd name="connsiteX109" fmla="*/ 342245 w 608814"/>
                <a:gd name="connsiteY109" fmla="*/ 134463 h 585693"/>
                <a:gd name="connsiteX110" fmla="*/ 356716 w 608814"/>
                <a:gd name="connsiteY110" fmla="*/ 126180 h 585693"/>
                <a:gd name="connsiteX111" fmla="*/ 355518 w 608814"/>
                <a:gd name="connsiteY111" fmla="*/ 115044 h 585693"/>
                <a:gd name="connsiteX112" fmla="*/ 356716 w 608814"/>
                <a:gd name="connsiteY112" fmla="*/ 103815 h 585693"/>
                <a:gd name="connsiteX113" fmla="*/ 342245 w 608814"/>
                <a:gd name="connsiteY113" fmla="*/ 95440 h 585693"/>
                <a:gd name="connsiteX114" fmla="*/ 336530 w 608814"/>
                <a:gd name="connsiteY114" fmla="*/ 73996 h 585693"/>
                <a:gd name="connsiteX115" fmla="*/ 355610 w 608814"/>
                <a:gd name="connsiteY115" fmla="*/ 40956 h 585693"/>
                <a:gd name="connsiteX116" fmla="*/ 365104 w 608814"/>
                <a:gd name="connsiteY116" fmla="*/ 33685 h 585693"/>
                <a:gd name="connsiteX117" fmla="*/ 377086 w 608814"/>
                <a:gd name="connsiteY117" fmla="*/ 35249 h 585693"/>
                <a:gd name="connsiteX118" fmla="*/ 391373 w 608814"/>
                <a:gd name="connsiteY118" fmla="*/ 43533 h 585693"/>
                <a:gd name="connsiteX119" fmla="*/ 410914 w 608814"/>
                <a:gd name="connsiteY119" fmla="*/ 31936 h 585693"/>
                <a:gd name="connsiteX120" fmla="*/ 410914 w 608814"/>
                <a:gd name="connsiteY120" fmla="*/ 15738 h 585693"/>
                <a:gd name="connsiteX121" fmla="*/ 426676 w 608814"/>
                <a:gd name="connsiteY121" fmla="*/ 0 h 58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608814" h="585693">
                  <a:moveTo>
                    <a:pt x="195114" y="351627"/>
                  </a:moveTo>
                  <a:lnTo>
                    <a:pt x="258290" y="351627"/>
                  </a:lnTo>
                  <a:cubicBezTo>
                    <a:pt x="271848" y="351627"/>
                    <a:pt x="282731" y="362580"/>
                    <a:pt x="282731" y="376018"/>
                  </a:cubicBezTo>
                  <a:lnTo>
                    <a:pt x="282731" y="561210"/>
                  </a:lnTo>
                  <a:cubicBezTo>
                    <a:pt x="282731" y="574740"/>
                    <a:pt x="271848" y="585693"/>
                    <a:pt x="258290" y="585693"/>
                  </a:cubicBezTo>
                  <a:lnTo>
                    <a:pt x="195114" y="585693"/>
                  </a:lnTo>
                  <a:cubicBezTo>
                    <a:pt x="181556" y="585693"/>
                    <a:pt x="170673" y="574740"/>
                    <a:pt x="170673" y="561210"/>
                  </a:cubicBezTo>
                  <a:lnTo>
                    <a:pt x="170673" y="376018"/>
                  </a:lnTo>
                  <a:cubicBezTo>
                    <a:pt x="170673" y="362580"/>
                    <a:pt x="181556" y="351627"/>
                    <a:pt x="195114" y="351627"/>
                  </a:cubicBezTo>
                  <a:close/>
                  <a:moveTo>
                    <a:pt x="358100" y="249872"/>
                  </a:moveTo>
                  <a:lnTo>
                    <a:pt x="421316" y="249872"/>
                  </a:lnTo>
                  <a:cubicBezTo>
                    <a:pt x="434771" y="249872"/>
                    <a:pt x="445737" y="260735"/>
                    <a:pt x="445737" y="274267"/>
                  </a:cubicBezTo>
                  <a:lnTo>
                    <a:pt x="445737" y="561206"/>
                  </a:lnTo>
                  <a:cubicBezTo>
                    <a:pt x="445737" y="574738"/>
                    <a:pt x="434771" y="585693"/>
                    <a:pt x="421316" y="585693"/>
                  </a:cubicBezTo>
                  <a:lnTo>
                    <a:pt x="358100" y="585693"/>
                  </a:lnTo>
                  <a:cubicBezTo>
                    <a:pt x="344645" y="585693"/>
                    <a:pt x="333679" y="574738"/>
                    <a:pt x="333679" y="561206"/>
                  </a:cubicBezTo>
                  <a:lnTo>
                    <a:pt x="333679" y="274267"/>
                  </a:lnTo>
                  <a:cubicBezTo>
                    <a:pt x="333679" y="260735"/>
                    <a:pt x="344645" y="249872"/>
                    <a:pt x="358100" y="249872"/>
                  </a:cubicBezTo>
                  <a:close/>
                  <a:moveTo>
                    <a:pt x="140260" y="224680"/>
                  </a:moveTo>
                  <a:cubicBezTo>
                    <a:pt x="168749" y="224680"/>
                    <a:pt x="191844" y="247711"/>
                    <a:pt x="191844" y="276122"/>
                  </a:cubicBezTo>
                  <a:cubicBezTo>
                    <a:pt x="191844" y="304533"/>
                    <a:pt x="168749" y="327564"/>
                    <a:pt x="140260" y="327564"/>
                  </a:cubicBezTo>
                  <a:cubicBezTo>
                    <a:pt x="111771" y="327564"/>
                    <a:pt x="88676" y="304533"/>
                    <a:pt x="88676" y="276122"/>
                  </a:cubicBezTo>
                  <a:cubicBezTo>
                    <a:pt x="88676" y="247711"/>
                    <a:pt x="111771" y="224680"/>
                    <a:pt x="140260" y="224680"/>
                  </a:cubicBezTo>
                  <a:close/>
                  <a:moveTo>
                    <a:pt x="521177" y="148117"/>
                  </a:moveTo>
                  <a:lnTo>
                    <a:pt x="584301" y="148117"/>
                  </a:lnTo>
                  <a:cubicBezTo>
                    <a:pt x="597848" y="148117"/>
                    <a:pt x="608814" y="159070"/>
                    <a:pt x="608814" y="172601"/>
                  </a:cubicBezTo>
                  <a:lnTo>
                    <a:pt x="608814" y="561209"/>
                  </a:lnTo>
                  <a:cubicBezTo>
                    <a:pt x="608814" y="574740"/>
                    <a:pt x="597848" y="585693"/>
                    <a:pt x="584301" y="585693"/>
                  </a:cubicBezTo>
                  <a:lnTo>
                    <a:pt x="521177" y="585693"/>
                  </a:lnTo>
                  <a:cubicBezTo>
                    <a:pt x="507722" y="585693"/>
                    <a:pt x="496756" y="574740"/>
                    <a:pt x="496756" y="561209"/>
                  </a:cubicBezTo>
                  <a:lnTo>
                    <a:pt x="496756" y="172601"/>
                  </a:lnTo>
                  <a:cubicBezTo>
                    <a:pt x="496756" y="159070"/>
                    <a:pt x="507722" y="148117"/>
                    <a:pt x="521177" y="148117"/>
                  </a:cubicBezTo>
                  <a:close/>
                  <a:moveTo>
                    <a:pt x="116229" y="131322"/>
                  </a:moveTo>
                  <a:lnTo>
                    <a:pt x="164246" y="131322"/>
                  </a:lnTo>
                  <a:cubicBezTo>
                    <a:pt x="175214" y="131322"/>
                    <a:pt x="184061" y="140159"/>
                    <a:pt x="184061" y="151113"/>
                  </a:cubicBezTo>
                  <a:lnTo>
                    <a:pt x="184061" y="171457"/>
                  </a:lnTo>
                  <a:cubicBezTo>
                    <a:pt x="193001" y="175231"/>
                    <a:pt x="201019" y="180386"/>
                    <a:pt x="208669" y="186094"/>
                  </a:cubicBezTo>
                  <a:lnTo>
                    <a:pt x="226641" y="175692"/>
                  </a:lnTo>
                  <a:cubicBezTo>
                    <a:pt x="236134" y="170261"/>
                    <a:pt x="248300" y="173482"/>
                    <a:pt x="253737" y="182964"/>
                  </a:cubicBezTo>
                  <a:lnTo>
                    <a:pt x="277792" y="224572"/>
                  </a:lnTo>
                  <a:cubicBezTo>
                    <a:pt x="280465" y="229083"/>
                    <a:pt x="281110" y="234514"/>
                    <a:pt x="279727" y="239577"/>
                  </a:cubicBezTo>
                  <a:cubicBezTo>
                    <a:pt x="278437" y="244640"/>
                    <a:pt x="275119" y="248966"/>
                    <a:pt x="270511" y="251544"/>
                  </a:cubicBezTo>
                  <a:lnTo>
                    <a:pt x="252355" y="262038"/>
                  </a:lnTo>
                  <a:cubicBezTo>
                    <a:pt x="253000" y="266733"/>
                    <a:pt x="253829" y="271335"/>
                    <a:pt x="253829" y="276122"/>
                  </a:cubicBezTo>
                  <a:cubicBezTo>
                    <a:pt x="253829" y="281001"/>
                    <a:pt x="253000" y="285604"/>
                    <a:pt x="252355" y="290206"/>
                  </a:cubicBezTo>
                  <a:lnTo>
                    <a:pt x="270511" y="300700"/>
                  </a:lnTo>
                  <a:cubicBezTo>
                    <a:pt x="279174" y="305671"/>
                    <a:pt x="282308" y="316165"/>
                    <a:pt x="278714" y="325094"/>
                  </a:cubicBezTo>
                  <a:cubicBezTo>
                    <a:pt x="272354" y="322609"/>
                    <a:pt x="265442" y="321136"/>
                    <a:pt x="258253" y="321136"/>
                  </a:cubicBezTo>
                  <a:lnTo>
                    <a:pt x="195858" y="321136"/>
                  </a:lnTo>
                  <a:cubicBezTo>
                    <a:pt x="205904" y="308709"/>
                    <a:pt x="212171" y="293244"/>
                    <a:pt x="212171" y="276122"/>
                  </a:cubicBezTo>
                  <a:cubicBezTo>
                    <a:pt x="212171" y="236539"/>
                    <a:pt x="179914" y="204320"/>
                    <a:pt x="140191" y="204320"/>
                  </a:cubicBezTo>
                  <a:cubicBezTo>
                    <a:pt x="100561" y="204320"/>
                    <a:pt x="68304" y="236539"/>
                    <a:pt x="68304" y="276122"/>
                  </a:cubicBezTo>
                  <a:cubicBezTo>
                    <a:pt x="68304" y="315797"/>
                    <a:pt x="100561" y="348016"/>
                    <a:pt x="140191" y="348016"/>
                  </a:cubicBezTo>
                  <a:cubicBezTo>
                    <a:pt x="143048" y="348016"/>
                    <a:pt x="145721" y="347463"/>
                    <a:pt x="148486" y="347095"/>
                  </a:cubicBezTo>
                  <a:cubicBezTo>
                    <a:pt x="143233" y="355564"/>
                    <a:pt x="140099" y="365414"/>
                    <a:pt x="140099" y="376000"/>
                  </a:cubicBezTo>
                  <a:lnTo>
                    <a:pt x="140099" y="420922"/>
                  </a:lnTo>
                  <a:lnTo>
                    <a:pt x="116229" y="420922"/>
                  </a:lnTo>
                  <a:cubicBezTo>
                    <a:pt x="105261" y="420922"/>
                    <a:pt x="96413" y="412085"/>
                    <a:pt x="96413" y="401131"/>
                  </a:cubicBezTo>
                  <a:lnTo>
                    <a:pt x="96413" y="380787"/>
                  </a:lnTo>
                  <a:cubicBezTo>
                    <a:pt x="87474" y="377013"/>
                    <a:pt x="79455" y="371950"/>
                    <a:pt x="71806" y="366150"/>
                  </a:cubicBezTo>
                  <a:lnTo>
                    <a:pt x="53742" y="376552"/>
                  </a:lnTo>
                  <a:cubicBezTo>
                    <a:pt x="49226" y="379222"/>
                    <a:pt x="43788" y="379866"/>
                    <a:pt x="38719" y="378577"/>
                  </a:cubicBezTo>
                  <a:cubicBezTo>
                    <a:pt x="33650" y="377197"/>
                    <a:pt x="29318" y="373883"/>
                    <a:pt x="26738" y="369372"/>
                  </a:cubicBezTo>
                  <a:lnTo>
                    <a:pt x="2683" y="327764"/>
                  </a:lnTo>
                  <a:cubicBezTo>
                    <a:pt x="-2847" y="318282"/>
                    <a:pt x="471" y="306131"/>
                    <a:pt x="9872" y="300700"/>
                  </a:cubicBezTo>
                  <a:lnTo>
                    <a:pt x="28120" y="290206"/>
                  </a:lnTo>
                  <a:cubicBezTo>
                    <a:pt x="27475" y="285604"/>
                    <a:pt x="26645" y="281001"/>
                    <a:pt x="26645" y="276122"/>
                  </a:cubicBezTo>
                  <a:cubicBezTo>
                    <a:pt x="26645" y="271335"/>
                    <a:pt x="27475" y="266733"/>
                    <a:pt x="28120" y="262038"/>
                  </a:cubicBezTo>
                  <a:lnTo>
                    <a:pt x="9872" y="251544"/>
                  </a:lnTo>
                  <a:cubicBezTo>
                    <a:pt x="471" y="246113"/>
                    <a:pt x="-2847" y="233962"/>
                    <a:pt x="2683" y="224572"/>
                  </a:cubicBezTo>
                  <a:lnTo>
                    <a:pt x="26738" y="182964"/>
                  </a:lnTo>
                  <a:cubicBezTo>
                    <a:pt x="29318" y="178361"/>
                    <a:pt x="33650" y="175139"/>
                    <a:pt x="38719" y="173759"/>
                  </a:cubicBezTo>
                  <a:cubicBezTo>
                    <a:pt x="43788" y="172378"/>
                    <a:pt x="49226" y="173114"/>
                    <a:pt x="53742" y="175692"/>
                  </a:cubicBezTo>
                  <a:lnTo>
                    <a:pt x="71806" y="186094"/>
                  </a:lnTo>
                  <a:cubicBezTo>
                    <a:pt x="79455" y="180386"/>
                    <a:pt x="87474" y="175231"/>
                    <a:pt x="96413" y="171457"/>
                  </a:cubicBezTo>
                  <a:lnTo>
                    <a:pt x="96413" y="151113"/>
                  </a:lnTo>
                  <a:cubicBezTo>
                    <a:pt x="96413" y="140159"/>
                    <a:pt x="105261" y="131322"/>
                    <a:pt x="116229" y="131322"/>
                  </a:cubicBezTo>
                  <a:close/>
                  <a:moveTo>
                    <a:pt x="445756" y="83476"/>
                  </a:moveTo>
                  <a:cubicBezTo>
                    <a:pt x="428335" y="83476"/>
                    <a:pt x="414140" y="97557"/>
                    <a:pt x="414140" y="115044"/>
                  </a:cubicBezTo>
                  <a:cubicBezTo>
                    <a:pt x="414140" y="132438"/>
                    <a:pt x="428335" y="146520"/>
                    <a:pt x="445756" y="146520"/>
                  </a:cubicBezTo>
                  <a:cubicBezTo>
                    <a:pt x="463176" y="146520"/>
                    <a:pt x="477371" y="132438"/>
                    <a:pt x="477371" y="115044"/>
                  </a:cubicBezTo>
                  <a:cubicBezTo>
                    <a:pt x="477371" y="97557"/>
                    <a:pt x="463176" y="83476"/>
                    <a:pt x="445756" y="83476"/>
                  </a:cubicBezTo>
                  <a:close/>
                  <a:moveTo>
                    <a:pt x="426676" y="0"/>
                  </a:moveTo>
                  <a:lnTo>
                    <a:pt x="464835" y="0"/>
                  </a:lnTo>
                  <a:cubicBezTo>
                    <a:pt x="473500" y="0"/>
                    <a:pt x="480597" y="7087"/>
                    <a:pt x="480597" y="15738"/>
                  </a:cubicBezTo>
                  <a:lnTo>
                    <a:pt x="480597" y="31936"/>
                  </a:lnTo>
                  <a:cubicBezTo>
                    <a:pt x="487694" y="34881"/>
                    <a:pt x="494054" y="38931"/>
                    <a:pt x="500138" y="43533"/>
                  </a:cubicBezTo>
                  <a:lnTo>
                    <a:pt x="514425" y="35249"/>
                  </a:lnTo>
                  <a:cubicBezTo>
                    <a:pt x="521983" y="30924"/>
                    <a:pt x="531569" y="33501"/>
                    <a:pt x="535901" y="40956"/>
                  </a:cubicBezTo>
                  <a:lnTo>
                    <a:pt x="554981" y="73996"/>
                  </a:lnTo>
                  <a:cubicBezTo>
                    <a:pt x="557101" y="77585"/>
                    <a:pt x="557654" y="81911"/>
                    <a:pt x="556640" y="85961"/>
                  </a:cubicBezTo>
                  <a:cubicBezTo>
                    <a:pt x="555534" y="89918"/>
                    <a:pt x="552861" y="93415"/>
                    <a:pt x="549266" y="95440"/>
                  </a:cubicBezTo>
                  <a:lnTo>
                    <a:pt x="534887" y="103815"/>
                  </a:lnTo>
                  <a:cubicBezTo>
                    <a:pt x="535348" y="107497"/>
                    <a:pt x="535993" y="111178"/>
                    <a:pt x="535993" y="115044"/>
                  </a:cubicBezTo>
                  <a:cubicBezTo>
                    <a:pt x="535993" y="115872"/>
                    <a:pt x="535809" y="116700"/>
                    <a:pt x="535717" y="117621"/>
                  </a:cubicBezTo>
                  <a:lnTo>
                    <a:pt x="521153" y="117621"/>
                  </a:lnTo>
                  <a:cubicBezTo>
                    <a:pt x="490828" y="117621"/>
                    <a:pt x="466126" y="142286"/>
                    <a:pt x="466126" y="172565"/>
                  </a:cubicBezTo>
                  <a:lnTo>
                    <a:pt x="466126" y="229719"/>
                  </a:lnTo>
                  <a:lnTo>
                    <a:pt x="466126" y="242604"/>
                  </a:lnTo>
                  <a:cubicBezTo>
                    <a:pt x="462715" y="237726"/>
                    <a:pt x="458383" y="233493"/>
                    <a:pt x="453590" y="229995"/>
                  </a:cubicBezTo>
                  <a:cubicBezTo>
                    <a:pt x="444465" y="223369"/>
                    <a:pt x="433404" y="219319"/>
                    <a:pt x="421330" y="219319"/>
                  </a:cubicBezTo>
                  <a:lnTo>
                    <a:pt x="411928" y="219319"/>
                  </a:lnTo>
                  <a:cubicBezTo>
                    <a:pt x="411375" y="217755"/>
                    <a:pt x="410914" y="216098"/>
                    <a:pt x="410914" y="214257"/>
                  </a:cubicBezTo>
                  <a:lnTo>
                    <a:pt x="410914" y="198059"/>
                  </a:lnTo>
                  <a:cubicBezTo>
                    <a:pt x="403817" y="195114"/>
                    <a:pt x="397457" y="191064"/>
                    <a:pt x="391373" y="186463"/>
                  </a:cubicBezTo>
                  <a:lnTo>
                    <a:pt x="377086" y="194746"/>
                  </a:lnTo>
                  <a:cubicBezTo>
                    <a:pt x="373492" y="196863"/>
                    <a:pt x="369160" y="197415"/>
                    <a:pt x="365104" y="196310"/>
                  </a:cubicBezTo>
                  <a:cubicBezTo>
                    <a:pt x="361140" y="195206"/>
                    <a:pt x="357638" y="192629"/>
                    <a:pt x="355610" y="189040"/>
                  </a:cubicBezTo>
                  <a:lnTo>
                    <a:pt x="336530" y="155999"/>
                  </a:lnTo>
                  <a:cubicBezTo>
                    <a:pt x="332198" y="148452"/>
                    <a:pt x="334687" y="138881"/>
                    <a:pt x="342245" y="134463"/>
                  </a:cubicBezTo>
                  <a:lnTo>
                    <a:pt x="356716" y="126180"/>
                  </a:lnTo>
                  <a:cubicBezTo>
                    <a:pt x="356163" y="122498"/>
                    <a:pt x="355518" y="118817"/>
                    <a:pt x="355518" y="115044"/>
                  </a:cubicBezTo>
                  <a:cubicBezTo>
                    <a:pt x="355518" y="111178"/>
                    <a:pt x="356163" y="107497"/>
                    <a:pt x="356716" y="103815"/>
                  </a:cubicBezTo>
                  <a:lnTo>
                    <a:pt x="342245" y="95440"/>
                  </a:lnTo>
                  <a:cubicBezTo>
                    <a:pt x="334687" y="91115"/>
                    <a:pt x="332198" y="81543"/>
                    <a:pt x="336530" y="73996"/>
                  </a:cubicBezTo>
                  <a:lnTo>
                    <a:pt x="355610" y="40956"/>
                  </a:lnTo>
                  <a:cubicBezTo>
                    <a:pt x="357638" y="37366"/>
                    <a:pt x="361140" y="34789"/>
                    <a:pt x="365104" y="33685"/>
                  </a:cubicBezTo>
                  <a:cubicBezTo>
                    <a:pt x="369160" y="32580"/>
                    <a:pt x="373492" y="33133"/>
                    <a:pt x="377086" y="35249"/>
                  </a:cubicBezTo>
                  <a:lnTo>
                    <a:pt x="391373" y="43533"/>
                  </a:lnTo>
                  <a:cubicBezTo>
                    <a:pt x="397457" y="38931"/>
                    <a:pt x="403817" y="34881"/>
                    <a:pt x="410914" y="31936"/>
                  </a:cubicBezTo>
                  <a:lnTo>
                    <a:pt x="410914" y="15738"/>
                  </a:lnTo>
                  <a:cubicBezTo>
                    <a:pt x="410914" y="7087"/>
                    <a:pt x="418011" y="0"/>
                    <a:pt x="426676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anchor="ctr" anchorCtr="0" compatLnSpc="1">
              <a:prstTxWarp prst="textNoShape">
                <a:avLst/>
              </a:prstTxWarp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spcBef>
                  <a:spcPct val="0"/>
                </a:spcBef>
              </a:pPr>
              <a:endParaRPr b="1">
                <a:solidFill>
                  <a:schemeClr val="bg1"/>
                </a:solidFill>
              </a:endParaRPr>
            </a:p>
          </p:txBody>
        </p:sp>
        <p:grpSp>
          <p:nvGrpSpPr>
            <p:cNvPr id="13" name="îṥ1ïďé">
              <a:extLst>
                <a:ext uri="{FF2B5EF4-FFF2-40B4-BE49-F238E27FC236}">
                  <a16:creationId xmlns:a16="http://schemas.microsoft.com/office/drawing/2014/main" xmlns="" id="{BCC8DE45-F035-4C72-822E-CAAA0467A464}"/>
                </a:ext>
              </a:extLst>
            </p:cNvPr>
            <p:cNvGrpSpPr/>
            <p:nvPr/>
          </p:nvGrpSpPr>
          <p:grpSpPr>
            <a:xfrm>
              <a:off x="7476153" y="1646714"/>
              <a:ext cx="3758656" cy="1104745"/>
              <a:chOff x="673100" y="1695622"/>
              <a:chExt cx="3758656" cy="1104745"/>
            </a:xfrm>
          </p:grpSpPr>
          <p:sp>
            <p:nvSpPr>
              <p:cNvPr id="20" name="íṧļîḋè">
                <a:extLst>
                  <a:ext uri="{FF2B5EF4-FFF2-40B4-BE49-F238E27FC236}">
                    <a16:creationId xmlns:a16="http://schemas.microsoft.com/office/drawing/2014/main" xmlns="" id="{F60832BA-3322-4098-9D48-572AB8436E1A}"/>
                  </a:ext>
                </a:extLst>
              </p:cNvPr>
              <p:cNvSpPr txBox="1"/>
              <p:nvPr/>
            </p:nvSpPr>
            <p:spPr bwMode="auto">
              <a:xfrm>
                <a:off x="673100" y="1695622"/>
                <a:ext cx="3758656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2000" b="1" dirty="0"/>
                  <a:t>Text here</a:t>
                </a:r>
              </a:p>
            </p:txBody>
          </p:sp>
          <p:sp>
            <p:nvSpPr>
              <p:cNvPr id="21" name="íSliḍé">
                <a:extLst>
                  <a:ext uri="{FF2B5EF4-FFF2-40B4-BE49-F238E27FC236}">
                    <a16:creationId xmlns:a16="http://schemas.microsoft.com/office/drawing/2014/main" xmlns="" id="{FB2FF60A-8EF9-43E5-AC31-2CFF430694DE}"/>
                  </a:ext>
                </a:extLst>
              </p:cNvPr>
              <p:cNvSpPr/>
              <p:nvPr/>
            </p:nvSpPr>
            <p:spPr bwMode="auto">
              <a:xfrm>
                <a:off x="673100" y="2137429"/>
                <a:ext cx="3758656" cy="662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171450" indent="-17145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marL="171450" indent="-17145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……</a:t>
                </a:r>
              </a:p>
            </p:txBody>
          </p:sp>
        </p:grpSp>
        <p:grpSp>
          <p:nvGrpSpPr>
            <p:cNvPr id="14" name="íşlïḍè">
              <a:extLst>
                <a:ext uri="{FF2B5EF4-FFF2-40B4-BE49-F238E27FC236}">
                  <a16:creationId xmlns:a16="http://schemas.microsoft.com/office/drawing/2014/main" xmlns="" id="{6BA05414-32E5-4A2F-A861-91F2520DAAF1}"/>
                </a:ext>
              </a:extLst>
            </p:cNvPr>
            <p:cNvGrpSpPr/>
            <p:nvPr/>
          </p:nvGrpSpPr>
          <p:grpSpPr>
            <a:xfrm>
              <a:off x="7476153" y="4525485"/>
              <a:ext cx="3758656" cy="1104745"/>
              <a:chOff x="673100" y="1695622"/>
              <a:chExt cx="3758656" cy="1104745"/>
            </a:xfrm>
          </p:grpSpPr>
          <p:sp>
            <p:nvSpPr>
              <p:cNvPr id="18" name="ísļïdè">
                <a:extLst>
                  <a:ext uri="{FF2B5EF4-FFF2-40B4-BE49-F238E27FC236}">
                    <a16:creationId xmlns:a16="http://schemas.microsoft.com/office/drawing/2014/main" xmlns="" id="{A6EDAB6E-400D-4544-B161-BB187EF1106F}"/>
                  </a:ext>
                </a:extLst>
              </p:cNvPr>
              <p:cNvSpPr txBox="1"/>
              <p:nvPr/>
            </p:nvSpPr>
            <p:spPr bwMode="auto">
              <a:xfrm>
                <a:off x="673100" y="1695622"/>
                <a:ext cx="3758656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2000" b="1" dirty="0"/>
                  <a:t>Text here</a:t>
                </a:r>
              </a:p>
            </p:txBody>
          </p:sp>
          <p:sp>
            <p:nvSpPr>
              <p:cNvPr id="19" name="iSļîdé">
                <a:extLst>
                  <a:ext uri="{FF2B5EF4-FFF2-40B4-BE49-F238E27FC236}">
                    <a16:creationId xmlns:a16="http://schemas.microsoft.com/office/drawing/2014/main" xmlns="" id="{92CB36EF-0AE4-4F0D-832F-A8BBA4405A03}"/>
                  </a:ext>
                </a:extLst>
              </p:cNvPr>
              <p:cNvSpPr/>
              <p:nvPr/>
            </p:nvSpPr>
            <p:spPr bwMode="auto">
              <a:xfrm>
                <a:off x="673100" y="2137429"/>
                <a:ext cx="3758656" cy="662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171450" indent="-17145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marL="171450" indent="-17145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……</a:t>
                </a:r>
              </a:p>
            </p:txBody>
          </p:sp>
        </p:grpSp>
        <p:grpSp>
          <p:nvGrpSpPr>
            <p:cNvPr id="15" name="ïŝḷiḓè">
              <a:extLst>
                <a:ext uri="{FF2B5EF4-FFF2-40B4-BE49-F238E27FC236}">
                  <a16:creationId xmlns:a16="http://schemas.microsoft.com/office/drawing/2014/main" xmlns="" id="{65EFE5DA-BC0D-481F-BBDC-A75E0C9BE49A}"/>
                </a:ext>
              </a:extLst>
            </p:cNvPr>
            <p:cNvGrpSpPr/>
            <p:nvPr/>
          </p:nvGrpSpPr>
          <p:grpSpPr>
            <a:xfrm>
              <a:off x="5597975" y="3047209"/>
              <a:ext cx="4092411" cy="1196466"/>
              <a:chOff x="7431450" y="1919492"/>
              <a:chExt cx="4092411" cy="1196466"/>
            </a:xfrm>
          </p:grpSpPr>
          <p:sp>
            <p:nvSpPr>
              <p:cNvPr id="16" name="ïSḻiďe">
                <a:extLst>
                  <a:ext uri="{FF2B5EF4-FFF2-40B4-BE49-F238E27FC236}">
                    <a16:creationId xmlns:a16="http://schemas.microsoft.com/office/drawing/2014/main" xmlns="" id="{2FF5D2F3-A068-423E-BAC0-4116E9C971FE}"/>
                  </a:ext>
                </a:extLst>
              </p:cNvPr>
              <p:cNvSpPr txBox="1"/>
              <p:nvPr/>
            </p:nvSpPr>
            <p:spPr bwMode="auto">
              <a:xfrm>
                <a:off x="7431450" y="1919492"/>
                <a:ext cx="4092330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2000" b="1" dirty="0">
                    <a:solidFill>
                      <a:schemeClr val="bg1"/>
                    </a:solidFill>
                  </a:rPr>
                  <a:t>Text here</a:t>
                </a:r>
              </a:p>
            </p:txBody>
          </p:sp>
          <p:sp>
            <p:nvSpPr>
              <p:cNvPr id="17" name="íşlîde">
                <a:extLst>
                  <a:ext uri="{FF2B5EF4-FFF2-40B4-BE49-F238E27FC236}">
                    <a16:creationId xmlns:a16="http://schemas.microsoft.com/office/drawing/2014/main" xmlns="" id="{748CB1AB-8F7D-44BD-951F-9E5E0D314E67}"/>
                  </a:ext>
                </a:extLst>
              </p:cNvPr>
              <p:cNvSpPr/>
              <p:nvPr/>
            </p:nvSpPr>
            <p:spPr bwMode="auto">
              <a:xfrm>
                <a:off x="7432995" y="2361298"/>
                <a:ext cx="4090866" cy="7546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171450" indent="-17145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>
                    <a:solidFill>
                      <a:schemeClr val="bg1"/>
                    </a:solidFill>
                  </a:rPr>
                  <a:t>Supporting text here.</a:t>
                </a:r>
              </a:p>
              <a:p>
                <a:pPr marL="171450" indent="-17145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>
                    <a:solidFill>
                      <a:schemeClr val="bg1"/>
                    </a:solidFill>
                  </a:rPr>
                  <a:t>When you copy &amp; paste, choose "keep text only" option.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647611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>
            <a:extLst>
              <a:ext uri="{FF2B5EF4-FFF2-40B4-BE49-F238E27FC236}">
                <a16:creationId xmlns:a16="http://schemas.microsoft.com/office/drawing/2014/main" xmlns="" id="{02C7BDCF-6A42-4EE9-912B-C8B925F44750}"/>
              </a:ext>
            </a:extLst>
          </p:cNvPr>
          <p:cNvGrpSpPr/>
          <p:nvPr/>
        </p:nvGrpSpPr>
        <p:grpSpPr>
          <a:xfrm>
            <a:off x="669925" y="3648073"/>
            <a:ext cx="10850563" cy="2495553"/>
            <a:chOff x="3012141" y="1290918"/>
            <a:chExt cx="6122894" cy="3440782"/>
          </a:xfrm>
        </p:grpSpPr>
        <p:sp>
          <p:nvSpPr>
            <p:cNvPr id="30" name="矩形 29">
              <a:extLst>
                <a:ext uri="{FF2B5EF4-FFF2-40B4-BE49-F238E27FC236}">
                  <a16:creationId xmlns:a16="http://schemas.microsoft.com/office/drawing/2014/main" xmlns="" id="{75486114-FC9B-40A3-9061-F98147F95CBC}"/>
                </a:ext>
              </a:extLst>
            </p:cNvPr>
            <p:cNvSpPr/>
            <p:nvPr/>
          </p:nvSpPr>
          <p:spPr>
            <a:xfrm>
              <a:off x="3012141" y="1748117"/>
              <a:ext cx="6122894" cy="2983583"/>
            </a:xfrm>
            <a:prstGeom prst="rect">
              <a:avLst/>
            </a:prstGeom>
            <a:ln w="3175">
              <a:solidFill>
                <a:srgbClr val="000000"/>
              </a:solidFill>
            </a:ln>
          </p:spPr>
          <p:txBody>
            <a:bodyPr wrap="square">
              <a:no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本素材由</a:t>
              </a:r>
              <a:r>
                <a:rPr lang="en-US" altLang="zh-CN" sz="700" dirty="0"/>
                <a:t>iSlide</a:t>
              </a:r>
              <a:r>
                <a:rPr lang="en-US" altLang="zh-CN" sz="700" baseline="30000" dirty="0"/>
                <a:t>  </a:t>
              </a: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提供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/>
                <a:t>iSlide </a:t>
              </a: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尊重知识产权并注重保护用户享有的各项权利。郑重提醒您：</a:t>
              </a:r>
            </a:p>
            <a:p>
              <a:pPr>
                <a:lnSpc>
                  <a:spcPct val="150000"/>
                </a:lnSpc>
              </a:pPr>
              <a:endParaRPr lang="zh-CN" altLang="en-US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altLang="zh-CN" sz="700" dirty="0"/>
                <a:t>iSlide</a:t>
              </a:r>
              <a:r>
                <a:rPr lang="en-US" altLang="zh-CN" sz="700" baseline="30000" dirty="0"/>
                <a:t> </a:t>
              </a: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插件中提供的任何信息内容的所有权、知识产权归其原始权利人或权利受让人所有，您免费</a:t>
              </a: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/</a:t>
              </a: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购买获得的是信息内容的使用权，并受下述条款的约束；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1. </a:t>
              </a: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您仅可以个人非商业用途使用该等信息内容，不可将信息内容的全部或部分用于出售，或以出租、出借、转让、分销、发布等其他任何方式供他人使用；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2. </a:t>
              </a: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禁止在接入互联网或移动互联网的任何网站、平台、应用或程序上以任何方式为他人提供</a:t>
              </a:r>
              <a:r>
                <a:rPr lang="en-US" altLang="zh-CN" sz="700" dirty="0"/>
                <a:t>iSlide</a:t>
              </a:r>
              <a:r>
                <a:rPr lang="en-US" altLang="zh-CN" sz="700" baseline="30000" dirty="0"/>
                <a:t> </a:t>
              </a: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插件资源内容的下载。</a:t>
              </a:r>
            </a:p>
            <a:p>
              <a:pPr>
                <a:lnSpc>
                  <a:spcPct val="150000"/>
                </a:lnSpc>
              </a:pPr>
              <a:endParaRPr lang="zh-CN" altLang="en-US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The resource is supplied by </a:t>
              </a:r>
              <a:r>
                <a:rPr lang="en-US" altLang="zh-CN" sz="700" dirty="0"/>
                <a:t>iSlide</a:t>
              </a: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.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/>
                <a:t>iSlide</a:t>
              </a:r>
              <a:r>
                <a:rPr lang="en-US" altLang="zh-CN" sz="700" baseline="30000" dirty="0"/>
                <a:t> </a:t>
              </a: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 respects all intellectual property rights and protects all the rights its users acquired. Solemnly remind you: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 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The ownership and intellectual property of the resources supplied in iSlide Add-in belongs to its owner or the assignee of this ownership. You only acquired the usage of the resources supplied in iSlide Add-in, as well as respected the following restrain terms: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1.You are only allowed to use such resource for personal and non-commercial aim, not allowed to use such resource or part of it for the sale; or rent, lend, transfer to others; or distribute or release it in any way.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2.You are not permitted to provide the resource of iSlide Add-in to any website, platform, application in the Internet or mobile Internet.</a:t>
              </a:r>
              <a:endParaRPr lang="zh-CN" altLang="en-US" sz="700" dirty="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1" name="矩形 30">
              <a:extLst>
                <a:ext uri="{FF2B5EF4-FFF2-40B4-BE49-F238E27FC236}">
                  <a16:creationId xmlns:a16="http://schemas.microsoft.com/office/drawing/2014/main" xmlns="" id="{05F3D130-F90D-4A87-9E3D-AC01D526B87B}"/>
                </a:ext>
              </a:extLst>
            </p:cNvPr>
            <p:cNvSpPr/>
            <p:nvPr/>
          </p:nvSpPr>
          <p:spPr>
            <a:xfrm>
              <a:off x="3012141" y="1290918"/>
              <a:ext cx="6122894" cy="457200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zh-CN" sz="1050" dirty="0"/>
                <a:t>iSlide</a:t>
              </a:r>
              <a:r>
                <a:rPr lang="en-US" altLang="zh-CN" sz="1050" baseline="30000" dirty="0"/>
                <a:t>  </a:t>
              </a:r>
              <a:r>
                <a:rPr lang="zh-CN" altLang="en-US" sz="1051" b="1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版权声明  </a:t>
              </a:r>
              <a:r>
                <a:rPr lang="en-US" altLang="zh-CN" sz="1051" b="1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COPYRIGHT NOTICE</a:t>
              </a:r>
              <a:endParaRPr lang="zh-CN" altLang="en-US" sz="1051" b="1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xmlns="" id="{205E32D3-F97D-4444-85C3-800AAD5285EE}"/>
              </a:ext>
            </a:extLst>
          </p:cNvPr>
          <p:cNvGrpSpPr/>
          <p:nvPr/>
        </p:nvGrpSpPr>
        <p:grpSpPr>
          <a:xfrm>
            <a:off x="3351892" y="1132701"/>
            <a:ext cx="3551553" cy="1643957"/>
            <a:chOff x="3351892" y="1132701"/>
            <a:chExt cx="3551553" cy="1643957"/>
          </a:xfrm>
        </p:grpSpPr>
        <p:sp>
          <p:nvSpPr>
            <p:cNvPr id="32" name="矩形 189">
              <a:extLst>
                <a:ext uri="{FF2B5EF4-FFF2-40B4-BE49-F238E27FC236}">
                  <a16:creationId xmlns:a16="http://schemas.microsoft.com/office/drawing/2014/main" xmlns="" id="{FEBC6BBC-BB54-4927-B452-5451B28DDDA5}"/>
                </a:ext>
              </a:extLst>
            </p:cNvPr>
            <p:cNvSpPr/>
            <p:nvPr/>
          </p:nvSpPr>
          <p:spPr>
            <a:xfrm>
              <a:off x="3351892" y="2453493"/>
              <a:ext cx="3336479" cy="3231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anchor="ctr">
              <a:spAutoFit/>
            </a:bodyPr>
            <a:lstStyle/>
            <a:p>
              <a:pPr defTabSz="914354">
                <a:lnSpc>
                  <a:spcPct val="150000"/>
                </a:lnSpc>
                <a:defRPr/>
              </a:pPr>
              <a:r>
                <a:rPr lang="en-US" altLang="zh-CN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  <a:hlinkClick r:id="rId4"/>
                </a:rPr>
                <a:t>www.islide.cc</a:t>
              </a:r>
              <a:endParaRPr lang="zh-CN" altLang="en-US" sz="10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3" name="矩形 190">
              <a:extLst>
                <a:ext uri="{FF2B5EF4-FFF2-40B4-BE49-F238E27FC236}">
                  <a16:creationId xmlns:a16="http://schemas.microsoft.com/office/drawing/2014/main" xmlns="" id="{387C4D2F-DDE4-4325-9289-797FA395D4BE}"/>
                </a:ext>
              </a:extLst>
            </p:cNvPr>
            <p:cNvSpPr/>
            <p:nvPr/>
          </p:nvSpPr>
          <p:spPr>
            <a:xfrm>
              <a:off x="3351892" y="1132701"/>
              <a:ext cx="3551553" cy="126188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anchor="t">
              <a:spAutoFit/>
            </a:bodyPr>
            <a:lstStyle/>
            <a:p>
              <a:pPr defTabSz="914354">
                <a:lnSpc>
                  <a:spcPct val="120000"/>
                </a:lnSpc>
                <a:defRPr/>
              </a:pPr>
              <a:r>
                <a:rPr lang="en-US" altLang="zh-CN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PPT</a:t>
              </a:r>
              <a:r>
                <a:rPr lang="zh-CN" altLang="en-US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“一键”美化神器</a:t>
              </a:r>
              <a:endParaRPr lang="en-US" altLang="zh-CN" sz="10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  <a:p>
              <a:pPr defTabSz="914354">
                <a:lnSpc>
                  <a:spcPct val="120000"/>
                </a:lnSpc>
                <a:defRPr/>
              </a:pPr>
              <a:r>
                <a:rPr lang="en-US" altLang="zh-CN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180K+</a:t>
              </a:r>
              <a:r>
                <a:rPr lang="zh-CN" altLang="en-US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专业</a:t>
              </a:r>
              <a:r>
                <a:rPr lang="en-US" altLang="zh-CN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PPT</a:t>
              </a:r>
              <a:r>
                <a:rPr lang="zh-CN" altLang="en-US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素材资源下载</a:t>
              </a:r>
              <a:endParaRPr lang="en-US" altLang="zh-CN" sz="10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  <a:p>
              <a:pPr defTabSz="914354">
                <a:lnSpc>
                  <a:spcPct val="120000"/>
                </a:lnSpc>
                <a:defRPr/>
              </a:pPr>
              <a:r>
                <a:rPr lang="zh-CN" altLang="en-US" sz="1000" dirty="0">
                  <a:solidFill>
                    <a:srgbClr val="CC4B4A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让</a:t>
              </a:r>
              <a:r>
                <a:rPr lang="en-US" altLang="zh-CN" sz="1000" dirty="0">
                  <a:solidFill>
                    <a:srgbClr val="CC4B4A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PPT</a:t>
              </a:r>
              <a:r>
                <a:rPr lang="zh-CN" altLang="en-US" sz="1000" dirty="0">
                  <a:solidFill>
                    <a:srgbClr val="CC4B4A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设计简单起来！</a:t>
              </a:r>
              <a:endParaRPr lang="en-US" altLang="zh-CN" sz="1000" dirty="0">
                <a:solidFill>
                  <a:srgbClr val="CC4B4A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  <a:p>
              <a:pPr defTabSz="914354">
                <a:defRPr/>
              </a:pPr>
              <a:endParaRPr lang="en-US" altLang="zh-CN" sz="1000" dirty="0">
                <a:solidFill>
                  <a:srgbClr val="CC4B4A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  <a:p>
              <a:pPr defTabSz="914354">
                <a:defRPr/>
              </a:pPr>
              <a:r>
                <a:rPr lang="en-US" altLang="zh-CN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All-in-One PowerPoint Optimization Add-in </a:t>
              </a:r>
            </a:p>
            <a:p>
              <a:pPr defTabSz="914354">
                <a:defRPr/>
              </a:pPr>
              <a:r>
                <a:rPr lang="en-US" altLang="zh-CN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180K+ Professional PowerPoint Resources</a:t>
              </a:r>
            </a:p>
            <a:p>
              <a:pPr defTabSz="914354">
                <a:defRPr/>
              </a:pPr>
              <a:r>
                <a:rPr lang="en-US" altLang="zh-CN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Make Presentation Design Easy</a:t>
              </a:r>
              <a:endParaRPr lang="zh-CN" altLang="en-US" sz="10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56" name="组合 55">
            <a:extLst>
              <a:ext uri="{FF2B5EF4-FFF2-40B4-BE49-F238E27FC236}">
                <a16:creationId xmlns:a16="http://schemas.microsoft.com/office/drawing/2014/main" xmlns="" id="{DBF86C5A-46C1-4DD7-84CF-BB20DBAF36B2}"/>
              </a:ext>
            </a:extLst>
          </p:cNvPr>
          <p:cNvGrpSpPr/>
          <p:nvPr/>
        </p:nvGrpSpPr>
        <p:grpSpPr>
          <a:xfrm>
            <a:off x="7381329" y="1128666"/>
            <a:ext cx="1980029" cy="1757843"/>
            <a:chOff x="7381329" y="1128666"/>
            <a:chExt cx="1980029" cy="1757843"/>
          </a:xfrm>
        </p:grpSpPr>
        <p:sp>
          <p:nvSpPr>
            <p:cNvPr id="34" name="矩形 211">
              <a:extLst>
                <a:ext uri="{FF2B5EF4-FFF2-40B4-BE49-F238E27FC236}">
                  <a16:creationId xmlns:a16="http://schemas.microsoft.com/office/drawing/2014/main" xmlns="" id="{7D7628F9-10BB-4B1A-9FD7-13B5C4904AEE}"/>
                </a:ext>
              </a:extLst>
            </p:cNvPr>
            <p:cNvSpPr/>
            <p:nvPr/>
          </p:nvSpPr>
          <p:spPr>
            <a:xfrm>
              <a:off x="7381329" y="2486399"/>
              <a:ext cx="1980029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000" dirty="0">
                  <a:solidFill>
                    <a:sysClr val="windowText" lastClr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关注官方微信公众号</a:t>
              </a:r>
              <a:br>
                <a:rPr lang="zh-CN" altLang="en-US" sz="1000" dirty="0">
                  <a:solidFill>
                    <a:sysClr val="windowText" lastClr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</a:br>
              <a:r>
                <a:rPr lang="en-US" altLang="zh-CN" sz="1000" dirty="0">
                  <a:solidFill>
                    <a:sysClr val="windowText" lastClr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Contact us at support@islide.cc</a:t>
              </a:r>
            </a:p>
          </p:txBody>
        </p:sp>
        <p:grpSp>
          <p:nvGrpSpPr>
            <p:cNvPr id="35" name="组合 212">
              <a:extLst>
                <a:ext uri="{FF2B5EF4-FFF2-40B4-BE49-F238E27FC236}">
                  <a16:creationId xmlns:a16="http://schemas.microsoft.com/office/drawing/2014/main" xmlns="" id="{9D4A6AFC-4EDB-4329-A490-B7F93AD11431}"/>
                </a:ext>
              </a:extLst>
            </p:cNvPr>
            <p:cNvGrpSpPr/>
            <p:nvPr/>
          </p:nvGrpSpPr>
          <p:grpSpPr>
            <a:xfrm>
              <a:off x="7692468" y="1128666"/>
              <a:ext cx="1357733" cy="1357734"/>
              <a:chOff x="4693653" y="1484781"/>
              <a:chExt cx="2329760" cy="2329758"/>
            </a:xfrm>
          </p:grpSpPr>
          <p:pic>
            <p:nvPicPr>
              <p:cNvPr id="36" name="图片 213">
                <a:extLst>
                  <a:ext uri="{FF2B5EF4-FFF2-40B4-BE49-F238E27FC236}">
                    <a16:creationId xmlns:a16="http://schemas.microsoft.com/office/drawing/2014/main" xmlns="" id="{942EAD01-3CC1-4412-880E-B86F1713258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693653" y="1484781"/>
                <a:ext cx="2329760" cy="2329758"/>
              </a:xfrm>
              <a:prstGeom prst="rect">
                <a:avLst/>
              </a:prstGeom>
            </p:spPr>
          </p:pic>
          <p:grpSp>
            <p:nvGrpSpPr>
              <p:cNvPr id="37" name="组合 214">
                <a:extLst>
                  <a:ext uri="{FF2B5EF4-FFF2-40B4-BE49-F238E27FC236}">
                    <a16:creationId xmlns:a16="http://schemas.microsoft.com/office/drawing/2014/main" xmlns="" id="{D01E47ED-C402-438D-9A79-BC1163AB6CE1}"/>
                  </a:ext>
                </a:extLst>
              </p:cNvPr>
              <p:cNvGrpSpPr/>
              <p:nvPr/>
            </p:nvGrpSpPr>
            <p:grpSpPr>
              <a:xfrm>
                <a:off x="5497245" y="2228001"/>
                <a:ext cx="722580" cy="722580"/>
                <a:chOff x="5758004" y="2227152"/>
                <a:chExt cx="724278" cy="724278"/>
              </a:xfrm>
            </p:grpSpPr>
            <p:sp>
              <p:nvSpPr>
                <p:cNvPr id="38" name="圆角矩形 215">
                  <a:extLst>
                    <a:ext uri="{FF2B5EF4-FFF2-40B4-BE49-F238E27FC236}">
                      <a16:creationId xmlns:a16="http://schemas.microsoft.com/office/drawing/2014/main" xmlns="" id="{CEE1B0A4-0F49-4D05-B77A-DAF004479898}"/>
                    </a:ext>
                  </a:extLst>
                </p:cNvPr>
                <p:cNvSpPr/>
                <p:nvPr/>
              </p:nvSpPr>
              <p:spPr>
                <a:xfrm>
                  <a:off x="5758004" y="2227152"/>
                  <a:ext cx="724278" cy="724278"/>
                </a:xfrm>
                <a:prstGeom prst="roundRect">
                  <a:avLst>
                    <a:gd name="adj" fmla="val 7023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000"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9" name="圆角矩形 216">
                  <a:extLst>
                    <a:ext uri="{FF2B5EF4-FFF2-40B4-BE49-F238E27FC236}">
                      <a16:creationId xmlns:a16="http://schemas.microsoft.com/office/drawing/2014/main" xmlns="" id="{9AFDF6F6-5203-42D6-8C4C-E3737A97AB7C}"/>
                    </a:ext>
                  </a:extLst>
                </p:cNvPr>
                <p:cNvSpPr/>
                <p:nvPr/>
              </p:nvSpPr>
              <p:spPr>
                <a:xfrm>
                  <a:off x="5804041" y="2273189"/>
                  <a:ext cx="632205" cy="632205"/>
                </a:xfrm>
                <a:prstGeom prst="roundRect">
                  <a:avLst>
                    <a:gd name="adj" fmla="val 10091"/>
                  </a:avLst>
                </a:prstGeom>
                <a:blipFill>
                  <a:blip r:embed="rId6" cstate="email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a:blip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000"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endParaRPr>
                </a:p>
              </p:txBody>
            </p:sp>
          </p:grpSp>
        </p:grpSp>
      </p:grpSp>
      <p:cxnSp>
        <p:nvCxnSpPr>
          <p:cNvPr id="49" name="直接连接符 48">
            <a:extLst>
              <a:ext uri="{FF2B5EF4-FFF2-40B4-BE49-F238E27FC236}">
                <a16:creationId xmlns:a16="http://schemas.microsoft.com/office/drawing/2014/main" xmlns="" id="{C3A85DFC-ADF1-474C-BF81-0F72CD8A2D8A}"/>
              </a:ext>
            </a:extLst>
          </p:cNvPr>
          <p:cNvCxnSpPr/>
          <p:nvPr/>
        </p:nvCxnSpPr>
        <p:spPr>
          <a:xfrm>
            <a:off x="3007696" y="1070043"/>
            <a:ext cx="0" cy="1689055"/>
          </a:xfrm>
          <a:prstGeom prst="line">
            <a:avLst/>
          </a:prstGeom>
          <a:ln w="3175">
            <a:solidFill>
              <a:srgbClr val="000000"/>
            </a:solidFill>
          </a:ln>
        </p:spPr>
      </p:cxnSp>
      <p:cxnSp>
        <p:nvCxnSpPr>
          <p:cNvPr id="50" name="直接连接符 49">
            <a:extLst>
              <a:ext uri="{FF2B5EF4-FFF2-40B4-BE49-F238E27FC236}">
                <a16:creationId xmlns:a16="http://schemas.microsoft.com/office/drawing/2014/main" xmlns="" id="{9EA76247-2E45-497B-9699-23C3E298E518}"/>
              </a:ext>
            </a:extLst>
          </p:cNvPr>
          <p:cNvCxnSpPr/>
          <p:nvPr/>
        </p:nvCxnSpPr>
        <p:spPr>
          <a:xfrm>
            <a:off x="7247640" y="1070043"/>
            <a:ext cx="0" cy="1689055"/>
          </a:xfrm>
          <a:prstGeom prst="line">
            <a:avLst/>
          </a:prstGeom>
          <a:ln w="3175">
            <a:solidFill>
              <a:srgbClr val="000000"/>
            </a:solidFill>
          </a:ln>
        </p:spPr>
      </p:cxnSp>
      <p:grpSp>
        <p:nvGrpSpPr>
          <p:cNvPr id="28" name="组合 27">
            <a:extLst>
              <a:ext uri="{FF2B5EF4-FFF2-40B4-BE49-F238E27FC236}">
                <a16:creationId xmlns:a16="http://schemas.microsoft.com/office/drawing/2014/main" xmlns="" id="{6E55B609-DF7B-4808-8F5D-EA3B33D46549}"/>
              </a:ext>
            </a:extLst>
          </p:cNvPr>
          <p:cNvGrpSpPr/>
          <p:nvPr/>
        </p:nvGrpSpPr>
        <p:grpSpPr>
          <a:xfrm>
            <a:off x="669926" y="1204895"/>
            <a:ext cx="1263649" cy="331470"/>
            <a:chOff x="669926" y="1204895"/>
            <a:chExt cx="1699443" cy="445784"/>
          </a:xfrm>
        </p:grpSpPr>
        <p:sp>
          <p:nvSpPr>
            <p:cNvPr id="40" name="AutoShape 15">
              <a:extLst>
                <a:ext uri="{FF2B5EF4-FFF2-40B4-BE49-F238E27FC236}">
                  <a16:creationId xmlns:a16="http://schemas.microsoft.com/office/drawing/2014/main" xmlns="" id="{F7A235F1-D186-4F8C-9E3D-0DB3AD5C3DA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69926" y="1204895"/>
              <a:ext cx="1699443" cy="445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1" name="Freeform 17">
              <a:extLst>
                <a:ext uri="{FF2B5EF4-FFF2-40B4-BE49-F238E27FC236}">
                  <a16:creationId xmlns:a16="http://schemas.microsoft.com/office/drawing/2014/main" xmlns="" id="{941C3095-FFD0-4B57-883A-2C237609F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73" y="1204895"/>
              <a:ext cx="444415" cy="445784"/>
            </a:xfrm>
            <a:custGeom>
              <a:avLst/>
              <a:gdLst>
                <a:gd name="T0" fmla="*/ 344 w 687"/>
                <a:gd name="T1" fmla="*/ 687 h 687"/>
                <a:gd name="T2" fmla="*/ 344 w 687"/>
                <a:gd name="T3" fmla="*/ 687 h 687"/>
                <a:gd name="T4" fmla="*/ 0 w 687"/>
                <a:gd name="T5" fmla="*/ 344 h 687"/>
                <a:gd name="T6" fmla="*/ 0 w 687"/>
                <a:gd name="T7" fmla="*/ 344 h 687"/>
                <a:gd name="T8" fmla="*/ 344 w 687"/>
                <a:gd name="T9" fmla="*/ 0 h 687"/>
                <a:gd name="T10" fmla="*/ 344 w 687"/>
                <a:gd name="T11" fmla="*/ 0 h 687"/>
                <a:gd name="T12" fmla="*/ 687 w 687"/>
                <a:gd name="T13" fmla="*/ 344 h 687"/>
                <a:gd name="T14" fmla="*/ 687 w 687"/>
                <a:gd name="T15" fmla="*/ 344 h 687"/>
                <a:gd name="T16" fmla="*/ 344 w 687"/>
                <a:gd name="T17" fmla="*/ 687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7" h="687">
                  <a:moveTo>
                    <a:pt x="344" y="687"/>
                  </a:moveTo>
                  <a:cubicBezTo>
                    <a:pt x="344" y="687"/>
                    <a:pt x="344" y="687"/>
                    <a:pt x="344" y="687"/>
                  </a:cubicBezTo>
                  <a:cubicBezTo>
                    <a:pt x="155" y="687"/>
                    <a:pt x="0" y="533"/>
                    <a:pt x="0" y="344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0" y="155"/>
                    <a:pt x="155" y="0"/>
                    <a:pt x="344" y="0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533" y="0"/>
                    <a:pt x="687" y="155"/>
                    <a:pt x="687" y="344"/>
                  </a:cubicBezTo>
                  <a:cubicBezTo>
                    <a:pt x="687" y="344"/>
                    <a:pt x="687" y="344"/>
                    <a:pt x="687" y="344"/>
                  </a:cubicBezTo>
                  <a:cubicBezTo>
                    <a:pt x="687" y="533"/>
                    <a:pt x="533" y="687"/>
                    <a:pt x="344" y="6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2" name="Freeform 18">
              <a:extLst>
                <a:ext uri="{FF2B5EF4-FFF2-40B4-BE49-F238E27FC236}">
                  <a16:creationId xmlns:a16="http://schemas.microsoft.com/office/drawing/2014/main" xmlns="" id="{CC5E806E-76B1-4ABF-BEE7-23A937B981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473" y="1204895"/>
              <a:ext cx="444415" cy="444417"/>
            </a:xfrm>
            <a:custGeom>
              <a:avLst/>
              <a:gdLst>
                <a:gd name="T0" fmla="*/ 344 w 687"/>
                <a:gd name="T1" fmla="*/ 0 h 685"/>
                <a:gd name="T2" fmla="*/ 344 w 687"/>
                <a:gd name="T3" fmla="*/ 0 h 685"/>
                <a:gd name="T4" fmla="*/ 0 w 687"/>
                <a:gd name="T5" fmla="*/ 344 h 685"/>
                <a:gd name="T6" fmla="*/ 209 w 687"/>
                <a:gd name="T7" fmla="*/ 659 h 685"/>
                <a:gd name="T8" fmla="*/ 210 w 687"/>
                <a:gd name="T9" fmla="*/ 648 h 685"/>
                <a:gd name="T10" fmla="*/ 260 w 687"/>
                <a:gd name="T11" fmla="*/ 402 h 685"/>
                <a:gd name="T12" fmla="*/ 362 w 687"/>
                <a:gd name="T13" fmla="*/ 334 h 685"/>
                <a:gd name="T14" fmla="*/ 430 w 687"/>
                <a:gd name="T15" fmla="*/ 436 h 685"/>
                <a:gd name="T16" fmla="*/ 380 w 687"/>
                <a:gd name="T17" fmla="*/ 682 h 685"/>
                <a:gd name="T18" fmla="*/ 379 w 687"/>
                <a:gd name="T19" fmla="*/ 685 h 685"/>
                <a:gd name="T20" fmla="*/ 687 w 687"/>
                <a:gd name="T21" fmla="*/ 344 h 685"/>
                <a:gd name="T22" fmla="*/ 344 w 687"/>
                <a:gd name="T23" fmla="*/ 0 h 685"/>
                <a:gd name="T24" fmla="*/ 388 w 687"/>
                <a:gd name="T25" fmla="*/ 293 h 685"/>
                <a:gd name="T26" fmla="*/ 299 w 687"/>
                <a:gd name="T27" fmla="*/ 204 h 685"/>
                <a:gd name="T28" fmla="*/ 388 w 687"/>
                <a:gd name="T29" fmla="*/ 115 h 685"/>
                <a:gd name="T30" fmla="*/ 477 w 687"/>
                <a:gd name="T31" fmla="*/ 204 h 685"/>
                <a:gd name="T32" fmla="*/ 388 w 687"/>
                <a:gd name="T33" fmla="*/ 293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7" h="685">
                  <a:moveTo>
                    <a:pt x="344" y="0"/>
                  </a:moveTo>
                  <a:cubicBezTo>
                    <a:pt x="344" y="0"/>
                    <a:pt x="344" y="0"/>
                    <a:pt x="344" y="0"/>
                  </a:cubicBezTo>
                  <a:cubicBezTo>
                    <a:pt x="155" y="0"/>
                    <a:pt x="0" y="155"/>
                    <a:pt x="0" y="344"/>
                  </a:cubicBezTo>
                  <a:cubicBezTo>
                    <a:pt x="0" y="485"/>
                    <a:pt x="86" y="607"/>
                    <a:pt x="209" y="659"/>
                  </a:cubicBezTo>
                  <a:cubicBezTo>
                    <a:pt x="209" y="656"/>
                    <a:pt x="209" y="652"/>
                    <a:pt x="210" y="648"/>
                  </a:cubicBezTo>
                  <a:cubicBezTo>
                    <a:pt x="260" y="402"/>
                    <a:pt x="260" y="402"/>
                    <a:pt x="260" y="402"/>
                  </a:cubicBezTo>
                  <a:cubicBezTo>
                    <a:pt x="269" y="355"/>
                    <a:pt x="315" y="325"/>
                    <a:pt x="362" y="334"/>
                  </a:cubicBezTo>
                  <a:cubicBezTo>
                    <a:pt x="409" y="344"/>
                    <a:pt x="439" y="390"/>
                    <a:pt x="430" y="436"/>
                  </a:cubicBezTo>
                  <a:cubicBezTo>
                    <a:pt x="380" y="682"/>
                    <a:pt x="380" y="682"/>
                    <a:pt x="380" y="682"/>
                  </a:cubicBezTo>
                  <a:cubicBezTo>
                    <a:pt x="379" y="684"/>
                    <a:pt x="379" y="684"/>
                    <a:pt x="379" y="685"/>
                  </a:cubicBezTo>
                  <a:cubicBezTo>
                    <a:pt x="551" y="668"/>
                    <a:pt x="687" y="521"/>
                    <a:pt x="687" y="344"/>
                  </a:cubicBezTo>
                  <a:cubicBezTo>
                    <a:pt x="687" y="155"/>
                    <a:pt x="533" y="0"/>
                    <a:pt x="344" y="0"/>
                  </a:cubicBezTo>
                  <a:close/>
                  <a:moveTo>
                    <a:pt x="388" y="293"/>
                  </a:moveTo>
                  <a:cubicBezTo>
                    <a:pt x="339" y="293"/>
                    <a:pt x="299" y="253"/>
                    <a:pt x="299" y="204"/>
                  </a:cubicBezTo>
                  <a:cubicBezTo>
                    <a:pt x="299" y="155"/>
                    <a:pt x="339" y="115"/>
                    <a:pt x="388" y="115"/>
                  </a:cubicBezTo>
                  <a:cubicBezTo>
                    <a:pt x="437" y="115"/>
                    <a:pt x="477" y="155"/>
                    <a:pt x="477" y="204"/>
                  </a:cubicBezTo>
                  <a:cubicBezTo>
                    <a:pt x="477" y="253"/>
                    <a:pt x="437" y="293"/>
                    <a:pt x="388" y="293"/>
                  </a:cubicBezTo>
                  <a:close/>
                </a:path>
              </a:pathLst>
            </a:custGeom>
            <a:solidFill>
              <a:srgbClr val="CC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3" name="Freeform 19">
              <a:extLst>
                <a:ext uri="{FF2B5EF4-FFF2-40B4-BE49-F238E27FC236}">
                  <a16:creationId xmlns:a16="http://schemas.microsoft.com/office/drawing/2014/main" xmlns="" id="{FBA0A1B2-675D-40DD-9B20-019CEA484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721" y="1281471"/>
              <a:ext cx="237933" cy="309587"/>
            </a:xfrm>
            <a:custGeom>
              <a:avLst/>
              <a:gdLst>
                <a:gd name="T0" fmla="*/ 320 w 368"/>
                <a:gd name="T1" fmla="*/ 141 h 477"/>
                <a:gd name="T2" fmla="*/ 291 w 368"/>
                <a:gd name="T3" fmla="*/ 119 h 477"/>
                <a:gd name="T4" fmla="*/ 263 w 368"/>
                <a:gd name="T5" fmla="*/ 77 h 477"/>
                <a:gd name="T6" fmla="*/ 183 w 368"/>
                <a:gd name="T7" fmla="*/ 54 h 477"/>
                <a:gd name="T8" fmla="*/ 106 w 368"/>
                <a:gd name="T9" fmla="*/ 72 h 477"/>
                <a:gd name="T10" fmla="*/ 76 w 368"/>
                <a:gd name="T11" fmla="*/ 123 h 477"/>
                <a:gd name="T12" fmla="*/ 99 w 368"/>
                <a:gd name="T13" fmla="*/ 168 h 477"/>
                <a:gd name="T14" fmla="*/ 187 w 368"/>
                <a:gd name="T15" fmla="*/ 197 h 477"/>
                <a:gd name="T16" fmla="*/ 280 w 368"/>
                <a:gd name="T17" fmla="*/ 223 h 477"/>
                <a:gd name="T18" fmla="*/ 342 w 368"/>
                <a:gd name="T19" fmla="*/ 264 h 477"/>
                <a:gd name="T20" fmla="*/ 368 w 368"/>
                <a:gd name="T21" fmla="*/ 339 h 477"/>
                <a:gd name="T22" fmla="*/ 321 w 368"/>
                <a:gd name="T23" fmla="*/ 438 h 477"/>
                <a:gd name="T24" fmla="*/ 197 w 368"/>
                <a:gd name="T25" fmla="*/ 477 h 477"/>
                <a:gd name="T26" fmla="*/ 51 w 368"/>
                <a:gd name="T27" fmla="*/ 434 h 477"/>
                <a:gd name="T28" fmla="*/ 4 w 368"/>
                <a:gd name="T29" fmla="*/ 351 h 477"/>
                <a:gd name="T30" fmla="*/ 29 w 368"/>
                <a:gd name="T31" fmla="*/ 318 h 477"/>
                <a:gd name="T32" fmla="*/ 32 w 368"/>
                <a:gd name="T33" fmla="*/ 318 h 477"/>
                <a:gd name="T34" fmla="*/ 62 w 368"/>
                <a:gd name="T35" fmla="*/ 340 h 477"/>
                <a:gd name="T36" fmla="*/ 101 w 368"/>
                <a:gd name="T37" fmla="*/ 397 h 477"/>
                <a:gd name="T38" fmla="*/ 194 w 368"/>
                <a:gd name="T39" fmla="*/ 422 h 477"/>
                <a:gd name="T40" fmla="*/ 277 w 368"/>
                <a:gd name="T41" fmla="*/ 401 h 477"/>
                <a:gd name="T42" fmla="*/ 309 w 368"/>
                <a:gd name="T43" fmla="*/ 343 h 477"/>
                <a:gd name="T44" fmla="*/ 276 w 368"/>
                <a:gd name="T45" fmla="*/ 288 h 477"/>
                <a:gd name="T46" fmla="*/ 165 w 368"/>
                <a:gd name="T47" fmla="*/ 254 h 477"/>
                <a:gd name="T48" fmla="*/ 53 w 368"/>
                <a:gd name="T49" fmla="*/ 207 h 477"/>
                <a:gd name="T50" fmla="*/ 18 w 368"/>
                <a:gd name="T51" fmla="*/ 127 h 477"/>
                <a:gd name="T52" fmla="*/ 62 w 368"/>
                <a:gd name="T53" fmla="*/ 36 h 477"/>
                <a:gd name="T54" fmla="*/ 180 w 368"/>
                <a:gd name="T55" fmla="*/ 0 h 477"/>
                <a:gd name="T56" fmla="*/ 304 w 368"/>
                <a:gd name="T57" fmla="*/ 36 h 477"/>
                <a:gd name="T58" fmla="*/ 349 w 368"/>
                <a:gd name="T59" fmla="*/ 108 h 477"/>
                <a:gd name="T60" fmla="*/ 324 w 368"/>
                <a:gd name="T61" fmla="*/ 140 h 477"/>
                <a:gd name="T62" fmla="*/ 320 w 368"/>
                <a:gd name="T63" fmla="*/ 141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8" h="477">
                  <a:moveTo>
                    <a:pt x="320" y="141"/>
                  </a:moveTo>
                  <a:cubicBezTo>
                    <a:pt x="306" y="142"/>
                    <a:pt x="294" y="133"/>
                    <a:pt x="291" y="119"/>
                  </a:cubicBezTo>
                  <a:cubicBezTo>
                    <a:pt x="286" y="101"/>
                    <a:pt x="276" y="87"/>
                    <a:pt x="263" y="77"/>
                  </a:cubicBezTo>
                  <a:cubicBezTo>
                    <a:pt x="244" y="62"/>
                    <a:pt x="218" y="54"/>
                    <a:pt x="183" y="54"/>
                  </a:cubicBezTo>
                  <a:cubicBezTo>
                    <a:pt x="151" y="54"/>
                    <a:pt x="126" y="60"/>
                    <a:pt x="106" y="72"/>
                  </a:cubicBezTo>
                  <a:cubicBezTo>
                    <a:pt x="86" y="84"/>
                    <a:pt x="76" y="101"/>
                    <a:pt x="76" y="123"/>
                  </a:cubicBezTo>
                  <a:cubicBezTo>
                    <a:pt x="76" y="143"/>
                    <a:pt x="84" y="158"/>
                    <a:pt x="99" y="168"/>
                  </a:cubicBezTo>
                  <a:cubicBezTo>
                    <a:pt x="114" y="178"/>
                    <a:pt x="144" y="187"/>
                    <a:pt x="187" y="197"/>
                  </a:cubicBezTo>
                  <a:cubicBezTo>
                    <a:pt x="225" y="205"/>
                    <a:pt x="256" y="214"/>
                    <a:pt x="280" y="223"/>
                  </a:cubicBezTo>
                  <a:cubicBezTo>
                    <a:pt x="304" y="232"/>
                    <a:pt x="325" y="245"/>
                    <a:pt x="342" y="264"/>
                  </a:cubicBezTo>
                  <a:cubicBezTo>
                    <a:pt x="359" y="283"/>
                    <a:pt x="368" y="307"/>
                    <a:pt x="368" y="339"/>
                  </a:cubicBezTo>
                  <a:cubicBezTo>
                    <a:pt x="368" y="378"/>
                    <a:pt x="352" y="411"/>
                    <a:pt x="321" y="438"/>
                  </a:cubicBezTo>
                  <a:cubicBezTo>
                    <a:pt x="289" y="464"/>
                    <a:pt x="248" y="477"/>
                    <a:pt x="197" y="477"/>
                  </a:cubicBezTo>
                  <a:cubicBezTo>
                    <a:pt x="132" y="477"/>
                    <a:pt x="84" y="462"/>
                    <a:pt x="51" y="434"/>
                  </a:cubicBezTo>
                  <a:cubicBezTo>
                    <a:pt x="26" y="411"/>
                    <a:pt x="11" y="384"/>
                    <a:pt x="4" y="351"/>
                  </a:cubicBezTo>
                  <a:cubicBezTo>
                    <a:pt x="0" y="335"/>
                    <a:pt x="13" y="320"/>
                    <a:pt x="29" y="318"/>
                  </a:cubicBezTo>
                  <a:cubicBezTo>
                    <a:pt x="32" y="318"/>
                    <a:pt x="32" y="318"/>
                    <a:pt x="32" y="318"/>
                  </a:cubicBezTo>
                  <a:cubicBezTo>
                    <a:pt x="46" y="317"/>
                    <a:pt x="58" y="326"/>
                    <a:pt x="62" y="340"/>
                  </a:cubicBezTo>
                  <a:cubicBezTo>
                    <a:pt x="68" y="365"/>
                    <a:pt x="81" y="384"/>
                    <a:pt x="101" y="397"/>
                  </a:cubicBezTo>
                  <a:cubicBezTo>
                    <a:pt x="127" y="413"/>
                    <a:pt x="158" y="422"/>
                    <a:pt x="194" y="422"/>
                  </a:cubicBezTo>
                  <a:cubicBezTo>
                    <a:pt x="229" y="422"/>
                    <a:pt x="256" y="415"/>
                    <a:pt x="277" y="401"/>
                  </a:cubicBezTo>
                  <a:cubicBezTo>
                    <a:pt x="298" y="387"/>
                    <a:pt x="309" y="368"/>
                    <a:pt x="309" y="343"/>
                  </a:cubicBezTo>
                  <a:cubicBezTo>
                    <a:pt x="309" y="318"/>
                    <a:pt x="298" y="300"/>
                    <a:pt x="276" y="288"/>
                  </a:cubicBezTo>
                  <a:cubicBezTo>
                    <a:pt x="254" y="277"/>
                    <a:pt x="217" y="265"/>
                    <a:pt x="165" y="254"/>
                  </a:cubicBezTo>
                  <a:cubicBezTo>
                    <a:pt x="113" y="243"/>
                    <a:pt x="76" y="227"/>
                    <a:pt x="53" y="207"/>
                  </a:cubicBezTo>
                  <a:cubicBezTo>
                    <a:pt x="30" y="186"/>
                    <a:pt x="18" y="160"/>
                    <a:pt x="18" y="127"/>
                  </a:cubicBezTo>
                  <a:cubicBezTo>
                    <a:pt x="18" y="90"/>
                    <a:pt x="33" y="60"/>
                    <a:pt x="62" y="36"/>
                  </a:cubicBezTo>
                  <a:cubicBezTo>
                    <a:pt x="91" y="12"/>
                    <a:pt x="130" y="0"/>
                    <a:pt x="180" y="0"/>
                  </a:cubicBezTo>
                  <a:cubicBezTo>
                    <a:pt x="231" y="0"/>
                    <a:pt x="273" y="12"/>
                    <a:pt x="304" y="36"/>
                  </a:cubicBezTo>
                  <a:cubicBezTo>
                    <a:pt x="327" y="54"/>
                    <a:pt x="343" y="78"/>
                    <a:pt x="349" y="108"/>
                  </a:cubicBezTo>
                  <a:cubicBezTo>
                    <a:pt x="353" y="124"/>
                    <a:pt x="341" y="139"/>
                    <a:pt x="324" y="140"/>
                  </a:cubicBezTo>
                  <a:lnTo>
                    <a:pt x="320" y="141"/>
                  </a:lnTo>
                  <a:close/>
                </a:path>
              </a:pathLst>
            </a:custGeom>
            <a:solidFill>
              <a:srgbClr val="3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4" name="Freeform 20">
              <a:extLst>
                <a:ext uri="{FF2B5EF4-FFF2-40B4-BE49-F238E27FC236}">
                  <a16:creationId xmlns:a16="http://schemas.microsoft.com/office/drawing/2014/main" xmlns="" id="{8895173D-9045-411E-B47E-7FD23A132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608" y="1286121"/>
              <a:ext cx="36921" cy="299742"/>
            </a:xfrm>
            <a:custGeom>
              <a:avLst/>
              <a:gdLst>
                <a:gd name="T0" fmla="*/ 29 w 57"/>
                <a:gd name="T1" fmla="*/ 462 h 462"/>
                <a:gd name="T2" fmla="*/ 29 w 57"/>
                <a:gd name="T3" fmla="*/ 462 h 462"/>
                <a:gd name="T4" fmla="*/ 0 w 57"/>
                <a:gd name="T5" fmla="*/ 434 h 462"/>
                <a:gd name="T6" fmla="*/ 0 w 57"/>
                <a:gd name="T7" fmla="*/ 29 h 462"/>
                <a:gd name="T8" fmla="*/ 29 w 57"/>
                <a:gd name="T9" fmla="*/ 0 h 462"/>
                <a:gd name="T10" fmla="*/ 29 w 57"/>
                <a:gd name="T11" fmla="*/ 0 h 462"/>
                <a:gd name="T12" fmla="*/ 57 w 57"/>
                <a:gd name="T13" fmla="*/ 29 h 462"/>
                <a:gd name="T14" fmla="*/ 57 w 57"/>
                <a:gd name="T15" fmla="*/ 434 h 462"/>
                <a:gd name="T16" fmla="*/ 29 w 57"/>
                <a:gd name="T1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462">
                  <a:moveTo>
                    <a:pt x="29" y="462"/>
                  </a:moveTo>
                  <a:cubicBezTo>
                    <a:pt x="29" y="462"/>
                    <a:pt x="29" y="462"/>
                    <a:pt x="29" y="462"/>
                  </a:cubicBezTo>
                  <a:cubicBezTo>
                    <a:pt x="13" y="462"/>
                    <a:pt x="0" y="449"/>
                    <a:pt x="0" y="43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4" y="0"/>
                    <a:pt x="57" y="13"/>
                    <a:pt x="57" y="29"/>
                  </a:cubicBezTo>
                  <a:cubicBezTo>
                    <a:pt x="57" y="434"/>
                    <a:pt x="57" y="434"/>
                    <a:pt x="57" y="434"/>
                  </a:cubicBezTo>
                  <a:cubicBezTo>
                    <a:pt x="57" y="449"/>
                    <a:pt x="44" y="462"/>
                    <a:pt x="29" y="462"/>
                  </a:cubicBezTo>
                  <a:close/>
                </a:path>
              </a:pathLst>
            </a:custGeom>
            <a:solidFill>
              <a:srgbClr val="3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5" name="Freeform 21">
              <a:extLst>
                <a:ext uri="{FF2B5EF4-FFF2-40B4-BE49-F238E27FC236}">
                  <a16:creationId xmlns:a16="http://schemas.microsoft.com/office/drawing/2014/main" xmlns="" id="{0A1E4CE6-4E33-4BA6-9D4F-22B8D5940A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6867" y="1286121"/>
              <a:ext cx="36100" cy="299742"/>
            </a:xfrm>
            <a:custGeom>
              <a:avLst/>
              <a:gdLst>
                <a:gd name="T0" fmla="*/ 28 w 56"/>
                <a:gd name="T1" fmla="*/ 65 h 462"/>
                <a:gd name="T2" fmla="*/ 28 w 56"/>
                <a:gd name="T3" fmla="*/ 65 h 462"/>
                <a:gd name="T4" fmla="*/ 0 w 56"/>
                <a:gd name="T5" fmla="*/ 36 h 462"/>
                <a:gd name="T6" fmla="*/ 0 w 56"/>
                <a:gd name="T7" fmla="*/ 29 h 462"/>
                <a:gd name="T8" fmla="*/ 28 w 56"/>
                <a:gd name="T9" fmla="*/ 0 h 462"/>
                <a:gd name="T10" fmla="*/ 28 w 56"/>
                <a:gd name="T11" fmla="*/ 0 h 462"/>
                <a:gd name="T12" fmla="*/ 56 w 56"/>
                <a:gd name="T13" fmla="*/ 29 h 462"/>
                <a:gd name="T14" fmla="*/ 56 w 56"/>
                <a:gd name="T15" fmla="*/ 36 h 462"/>
                <a:gd name="T16" fmla="*/ 28 w 56"/>
                <a:gd name="T17" fmla="*/ 65 h 462"/>
                <a:gd name="T18" fmla="*/ 28 w 56"/>
                <a:gd name="T19" fmla="*/ 462 h 462"/>
                <a:gd name="T20" fmla="*/ 28 w 56"/>
                <a:gd name="T21" fmla="*/ 462 h 462"/>
                <a:gd name="T22" fmla="*/ 0 w 56"/>
                <a:gd name="T23" fmla="*/ 434 h 462"/>
                <a:gd name="T24" fmla="*/ 0 w 56"/>
                <a:gd name="T25" fmla="*/ 156 h 462"/>
                <a:gd name="T26" fmla="*/ 28 w 56"/>
                <a:gd name="T27" fmla="*/ 128 h 462"/>
                <a:gd name="T28" fmla="*/ 28 w 56"/>
                <a:gd name="T29" fmla="*/ 128 h 462"/>
                <a:gd name="T30" fmla="*/ 56 w 56"/>
                <a:gd name="T31" fmla="*/ 156 h 462"/>
                <a:gd name="T32" fmla="*/ 56 w 56"/>
                <a:gd name="T33" fmla="*/ 434 h 462"/>
                <a:gd name="T34" fmla="*/ 28 w 56"/>
                <a:gd name="T35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" h="462">
                  <a:moveTo>
                    <a:pt x="28" y="65"/>
                  </a:moveTo>
                  <a:cubicBezTo>
                    <a:pt x="28" y="65"/>
                    <a:pt x="28" y="65"/>
                    <a:pt x="28" y="65"/>
                  </a:cubicBezTo>
                  <a:cubicBezTo>
                    <a:pt x="12" y="65"/>
                    <a:pt x="0" y="52"/>
                    <a:pt x="0" y="3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2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44" y="0"/>
                    <a:pt x="56" y="13"/>
                    <a:pt x="56" y="29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52"/>
                    <a:pt x="44" y="65"/>
                    <a:pt x="28" y="65"/>
                  </a:cubicBezTo>
                  <a:close/>
                  <a:moveTo>
                    <a:pt x="28" y="462"/>
                  </a:moveTo>
                  <a:cubicBezTo>
                    <a:pt x="28" y="462"/>
                    <a:pt x="28" y="462"/>
                    <a:pt x="28" y="462"/>
                  </a:cubicBezTo>
                  <a:cubicBezTo>
                    <a:pt x="12" y="462"/>
                    <a:pt x="0" y="449"/>
                    <a:pt x="0" y="43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41"/>
                    <a:pt x="12" y="128"/>
                    <a:pt x="28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44" y="128"/>
                    <a:pt x="56" y="141"/>
                    <a:pt x="56" y="156"/>
                  </a:cubicBezTo>
                  <a:cubicBezTo>
                    <a:pt x="56" y="434"/>
                    <a:pt x="56" y="434"/>
                    <a:pt x="56" y="434"/>
                  </a:cubicBezTo>
                  <a:cubicBezTo>
                    <a:pt x="56" y="449"/>
                    <a:pt x="44" y="462"/>
                    <a:pt x="28" y="462"/>
                  </a:cubicBezTo>
                  <a:close/>
                </a:path>
              </a:pathLst>
            </a:custGeom>
            <a:solidFill>
              <a:srgbClr val="3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6" name="Freeform 22">
              <a:extLst>
                <a:ext uri="{FF2B5EF4-FFF2-40B4-BE49-F238E27FC236}">
                  <a16:creationId xmlns:a16="http://schemas.microsoft.com/office/drawing/2014/main" xmlns="" id="{53805563-2D7C-487B-AB41-2ABCDF5A2D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5222" y="1286121"/>
              <a:ext cx="36647" cy="299742"/>
            </a:xfrm>
            <a:custGeom>
              <a:avLst/>
              <a:gdLst>
                <a:gd name="T0" fmla="*/ 29 w 57"/>
                <a:gd name="T1" fmla="*/ 65 h 462"/>
                <a:gd name="T2" fmla="*/ 29 w 57"/>
                <a:gd name="T3" fmla="*/ 65 h 462"/>
                <a:gd name="T4" fmla="*/ 0 w 57"/>
                <a:gd name="T5" fmla="*/ 36 h 462"/>
                <a:gd name="T6" fmla="*/ 0 w 57"/>
                <a:gd name="T7" fmla="*/ 29 h 462"/>
                <a:gd name="T8" fmla="*/ 29 w 57"/>
                <a:gd name="T9" fmla="*/ 0 h 462"/>
                <a:gd name="T10" fmla="*/ 29 w 57"/>
                <a:gd name="T11" fmla="*/ 0 h 462"/>
                <a:gd name="T12" fmla="*/ 57 w 57"/>
                <a:gd name="T13" fmla="*/ 29 h 462"/>
                <a:gd name="T14" fmla="*/ 57 w 57"/>
                <a:gd name="T15" fmla="*/ 36 h 462"/>
                <a:gd name="T16" fmla="*/ 29 w 57"/>
                <a:gd name="T17" fmla="*/ 65 h 462"/>
                <a:gd name="T18" fmla="*/ 29 w 57"/>
                <a:gd name="T19" fmla="*/ 462 h 462"/>
                <a:gd name="T20" fmla="*/ 29 w 57"/>
                <a:gd name="T21" fmla="*/ 462 h 462"/>
                <a:gd name="T22" fmla="*/ 0 w 57"/>
                <a:gd name="T23" fmla="*/ 434 h 462"/>
                <a:gd name="T24" fmla="*/ 0 w 57"/>
                <a:gd name="T25" fmla="*/ 156 h 462"/>
                <a:gd name="T26" fmla="*/ 29 w 57"/>
                <a:gd name="T27" fmla="*/ 128 h 462"/>
                <a:gd name="T28" fmla="*/ 29 w 57"/>
                <a:gd name="T29" fmla="*/ 128 h 462"/>
                <a:gd name="T30" fmla="*/ 57 w 57"/>
                <a:gd name="T31" fmla="*/ 156 h 462"/>
                <a:gd name="T32" fmla="*/ 57 w 57"/>
                <a:gd name="T33" fmla="*/ 434 h 462"/>
                <a:gd name="T34" fmla="*/ 29 w 57"/>
                <a:gd name="T35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462">
                  <a:moveTo>
                    <a:pt x="29" y="65"/>
                  </a:moveTo>
                  <a:cubicBezTo>
                    <a:pt x="29" y="65"/>
                    <a:pt x="29" y="65"/>
                    <a:pt x="29" y="65"/>
                  </a:cubicBezTo>
                  <a:cubicBezTo>
                    <a:pt x="13" y="65"/>
                    <a:pt x="0" y="52"/>
                    <a:pt x="0" y="3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4" y="0"/>
                    <a:pt x="57" y="13"/>
                    <a:pt x="57" y="29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52"/>
                    <a:pt x="44" y="65"/>
                    <a:pt x="29" y="65"/>
                  </a:cubicBezTo>
                  <a:close/>
                  <a:moveTo>
                    <a:pt x="29" y="462"/>
                  </a:moveTo>
                  <a:cubicBezTo>
                    <a:pt x="29" y="462"/>
                    <a:pt x="29" y="462"/>
                    <a:pt x="29" y="462"/>
                  </a:cubicBezTo>
                  <a:cubicBezTo>
                    <a:pt x="13" y="462"/>
                    <a:pt x="0" y="449"/>
                    <a:pt x="0" y="43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41"/>
                    <a:pt x="13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ubicBezTo>
                    <a:pt x="44" y="128"/>
                    <a:pt x="57" y="141"/>
                    <a:pt x="57" y="156"/>
                  </a:cubicBezTo>
                  <a:cubicBezTo>
                    <a:pt x="57" y="434"/>
                    <a:pt x="57" y="434"/>
                    <a:pt x="57" y="434"/>
                  </a:cubicBezTo>
                  <a:cubicBezTo>
                    <a:pt x="57" y="449"/>
                    <a:pt x="44" y="462"/>
                    <a:pt x="29" y="462"/>
                  </a:cubicBezTo>
                  <a:close/>
                </a:path>
              </a:pathLst>
            </a:custGeom>
            <a:solidFill>
              <a:srgbClr val="3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7" name="Freeform 23">
              <a:extLst>
                <a:ext uri="{FF2B5EF4-FFF2-40B4-BE49-F238E27FC236}">
                  <a16:creationId xmlns:a16="http://schemas.microsoft.com/office/drawing/2014/main" xmlns="" id="{F5B09A70-BD5C-4AEC-8E34-1AB2A86C5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76451" y="1286121"/>
              <a:ext cx="187338" cy="304938"/>
            </a:xfrm>
            <a:custGeom>
              <a:avLst/>
              <a:gdLst>
                <a:gd name="T0" fmla="*/ 264 w 290"/>
                <a:gd name="T1" fmla="*/ 462 h 470"/>
                <a:gd name="T2" fmla="*/ 264 w 290"/>
                <a:gd name="T3" fmla="*/ 462 h 470"/>
                <a:gd name="T4" fmla="*/ 237 w 290"/>
                <a:gd name="T5" fmla="*/ 436 h 470"/>
                <a:gd name="T6" fmla="*/ 237 w 290"/>
                <a:gd name="T7" fmla="*/ 420 h 470"/>
                <a:gd name="T8" fmla="*/ 236 w 290"/>
                <a:gd name="T9" fmla="*/ 420 h 470"/>
                <a:gd name="T10" fmla="*/ 144 w 290"/>
                <a:gd name="T11" fmla="*/ 470 h 470"/>
                <a:gd name="T12" fmla="*/ 41 w 290"/>
                <a:gd name="T13" fmla="*/ 421 h 470"/>
                <a:gd name="T14" fmla="*/ 0 w 290"/>
                <a:gd name="T15" fmla="*/ 295 h 470"/>
                <a:gd name="T16" fmla="*/ 39 w 290"/>
                <a:gd name="T17" fmla="*/ 167 h 470"/>
                <a:gd name="T18" fmla="*/ 141 w 290"/>
                <a:gd name="T19" fmla="*/ 120 h 470"/>
                <a:gd name="T20" fmla="*/ 232 w 290"/>
                <a:gd name="T21" fmla="*/ 166 h 470"/>
                <a:gd name="T22" fmla="*/ 234 w 290"/>
                <a:gd name="T23" fmla="*/ 166 h 470"/>
                <a:gd name="T24" fmla="*/ 234 w 290"/>
                <a:gd name="T25" fmla="*/ 27 h 470"/>
                <a:gd name="T26" fmla="*/ 260 w 290"/>
                <a:gd name="T27" fmla="*/ 0 h 470"/>
                <a:gd name="T28" fmla="*/ 264 w 290"/>
                <a:gd name="T29" fmla="*/ 0 h 470"/>
                <a:gd name="T30" fmla="*/ 290 w 290"/>
                <a:gd name="T31" fmla="*/ 27 h 470"/>
                <a:gd name="T32" fmla="*/ 290 w 290"/>
                <a:gd name="T33" fmla="*/ 436 h 470"/>
                <a:gd name="T34" fmla="*/ 264 w 290"/>
                <a:gd name="T35" fmla="*/ 462 h 470"/>
                <a:gd name="T36" fmla="*/ 150 w 290"/>
                <a:gd name="T37" fmla="*/ 423 h 470"/>
                <a:gd name="T38" fmla="*/ 213 w 290"/>
                <a:gd name="T39" fmla="*/ 393 h 470"/>
                <a:gd name="T40" fmla="*/ 239 w 290"/>
                <a:gd name="T41" fmla="*/ 300 h 470"/>
                <a:gd name="T42" fmla="*/ 215 w 290"/>
                <a:gd name="T43" fmla="*/ 203 h 470"/>
                <a:gd name="T44" fmla="*/ 147 w 290"/>
                <a:gd name="T45" fmla="*/ 167 h 470"/>
                <a:gd name="T46" fmla="*/ 81 w 290"/>
                <a:gd name="T47" fmla="*/ 202 h 470"/>
                <a:gd name="T48" fmla="*/ 58 w 290"/>
                <a:gd name="T49" fmla="*/ 295 h 470"/>
                <a:gd name="T50" fmla="*/ 70 w 290"/>
                <a:gd name="T51" fmla="*/ 366 h 470"/>
                <a:gd name="T52" fmla="*/ 104 w 290"/>
                <a:gd name="T53" fmla="*/ 409 h 470"/>
                <a:gd name="T54" fmla="*/ 150 w 290"/>
                <a:gd name="T55" fmla="*/ 423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0" h="470">
                  <a:moveTo>
                    <a:pt x="264" y="462"/>
                  </a:moveTo>
                  <a:cubicBezTo>
                    <a:pt x="264" y="462"/>
                    <a:pt x="264" y="462"/>
                    <a:pt x="264" y="462"/>
                  </a:cubicBezTo>
                  <a:cubicBezTo>
                    <a:pt x="249" y="462"/>
                    <a:pt x="237" y="450"/>
                    <a:pt x="237" y="436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6" y="420"/>
                    <a:pt x="236" y="420"/>
                    <a:pt x="236" y="420"/>
                  </a:cubicBezTo>
                  <a:cubicBezTo>
                    <a:pt x="216" y="453"/>
                    <a:pt x="185" y="470"/>
                    <a:pt x="144" y="470"/>
                  </a:cubicBezTo>
                  <a:cubicBezTo>
                    <a:pt x="103" y="470"/>
                    <a:pt x="69" y="454"/>
                    <a:pt x="41" y="421"/>
                  </a:cubicBezTo>
                  <a:cubicBezTo>
                    <a:pt x="14" y="389"/>
                    <a:pt x="0" y="347"/>
                    <a:pt x="0" y="295"/>
                  </a:cubicBezTo>
                  <a:cubicBezTo>
                    <a:pt x="0" y="241"/>
                    <a:pt x="13" y="199"/>
                    <a:pt x="39" y="167"/>
                  </a:cubicBezTo>
                  <a:cubicBezTo>
                    <a:pt x="65" y="136"/>
                    <a:pt x="99" y="120"/>
                    <a:pt x="141" y="120"/>
                  </a:cubicBezTo>
                  <a:cubicBezTo>
                    <a:pt x="181" y="120"/>
                    <a:pt x="212" y="136"/>
                    <a:pt x="232" y="166"/>
                  </a:cubicBezTo>
                  <a:cubicBezTo>
                    <a:pt x="234" y="166"/>
                    <a:pt x="234" y="166"/>
                    <a:pt x="234" y="166"/>
                  </a:cubicBezTo>
                  <a:cubicBezTo>
                    <a:pt x="234" y="27"/>
                    <a:pt x="234" y="27"/>
                    <a:pt x="234" y="27"/>
                  </a:cubicBezTo>
                  <a:cubicBezTo>
                    <a:pt x="234" y="12"/>
                    <a:pt x="245" y="0"/>
                    <a:pt x="260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78" y="0"/>
                    <a:pt x="290" y="12"/>
                    <a:pt x="290" y="27"/>
                  </a:cubicBezTo>
                  <a:cubicBezTo>
                    <a:pt x="290" y="436"/>
                    <a:pt x="290" y="436"/>
                    <a:pt x="290" y="436"/>
                  </a:cubicBezTo>
                  <a:cubicBezTo>
                    <a:pt x="290" y="450"/>
                    <a:pt x="278" y="462"/>
                    <a:pt x="264" y="462"/>
                  </a:cubicBezTo>
                  <a:close/>
                  <a:moveTo>
                    <a:pt x="150" y="423"/>
                  </a:moveTo>
                  <a:cubicBezTo>
                    <a:pt x="175" y="423"/>
                    <a:pt x="196" y="413"/>
                    <a:pt x="213" y="393"/>
                  </a:cubicBezTo>
                  <a:cubicBezTo>
                    <a:pt x="230" y="372"/>
                    <a:pt x="239" y="342"/>
                    <a:pt x="239" y="300"/>
                  </a:cubicBezTo>
                  <a:cubicBezTo>
                    <a:pt x="239" y="260"/>
                    <a:pt x="231" y="227"/>
                    <a:pt x="215" y="203"/>
                  </a:cubicBezTo>
                  <a:cubicBezTo>
                    <a:pt x="199" y="179"/>
                    <a:pt x="177" y="167"/>
                    <a:pt x="147" y="167"/>
                  </a:cubicBezTo>
                  <a:cubicBezTo>
                    <a:pt x="118" y="167"/>
                    <a:pt x="96" y="178"/>
                    <a:pt x="81" y="202"/>
                  </a:cubicBezTo>
                  <a:cubicBezTo>
                    <a:pt x="66" y="226"/>
                    <a:pt x="58" y="257"/>
                    <a:pt x="58" y="295"/>
                  </a:cubicBezTo>
                  <a:cubicBezTo>
                    <a:pt x="58" y="323"/>
                    <a:pt x="62" y="346"/>
                    <a:pt x="70" y="366"/>
                  </a:cubicBezTo>
                  <a:cubicBezTo>
                    <a:pt x="78" y="385"/>
                    <a:pt x="90" y="399"/>
                    <a:pt x="104" y="409"/>
                  </a:cubicBezTo>
                  <a:cubicBezTo>
                    <a:pt x="119" y="419"/>
                    <a:pt x="134" y="423"/>
                    <a:pt x="150" y="423"/>
                  </a:cubicBezTo>
                  <a:close/>
                </a:path>
              </a:pathLst>
            </a:custGeom>
            <a:solidFill>
              <a:srgbClr val="3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8" name="Freeform 24">
              <a:extLst>
                <a:ext uri="{FF2B5EF4-FFF2-40B4-BE49-F238E27FC236}">
                  <a16:creationId xmlns:a16="http://schemas.microsoft.com/office/drawing/2014/main" xmlns="" id="{3776C0FC-51B4-43E9-A802-9FD933C30A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9735" y="1363791"/>
              <a:ext cx="199371" cy="227268"/>
            </a:xfrm>
            <a:custGeom>
              <a:avLst/>
              <a:gdLst>
                <a:gd name="T0" fmla="*/ 280 w 308"/>
                <a:gd name="T1" fmla="*/ 189 h 350"/>
                <a:gd name="T2" fmla="*/ 68 w 308"/>
                <a:gd name="T3" fmla="*/ 189 h 350"/>
                <a:gd name="T4" fmla="*/ 59 w 308"/>
                <a:gd name="T5" fmla="*/ 200 h 350"/>
                <a:gd name="T6" fmla="*/ 89 w 308"/>
                <a:gd name="T7" fmla="*/ 274 h 350"/>
                <a:gd name="T8" fmla="*/ 160 w 308"/>
                <a:gd name="T9" fmla="*/ 303 h 350"/>
                <a:gd name="T10" fmla="*/ 214 w 308"/>
                <a:gd name="T11" fmla="*/ 286 h 350"/>
                <a:gd name="T12" fmla="*/ 239 w 308"/>
                <a:gd name="T13" fmla="*/ 255 h 350"/>
                <a:gd name="T14" fmla="*/ 272 w 308"/>
                <a:gd name="T15" fmla="*/ 237 h 350"/>
                <a:gd name="T16" fmla="*/ 272 w 308"/>
                <a:gd name="T17" fmla="*/ 237 h 350"/>
                <a:gd name="T18" fmla="*/ 293 w 308"/>
                <a:gd name="T19" fmla="*/ 277 h 350"/>
                <a:gd name="T20" fmla="*/ 254 w 308"/>
                <a:gd name="T21" fmla="*/ 322 h 350"/>
                <a:gd name="T22" fmla="*/ 160 w 308"/>
                <a:gd name="T23" fmla="*/ 350 h 350"/>
                <a:gd name="T24" fmla="*/ 42 w 308"/>
                <a:gd name="T25" fmla="*/ 304 h 350"/>
                <a:gd name="T26" fmla="*/ 0 w 308"/>
                <a:gd name="T27" fmla="*/ 178 h 350"/>
                <a:gd name="T28" fmla="*/ 41 w 308"/>
                <a:gd name="T29" fmla="*/ 50 h 350"/>
                <a:gd name="T30" fmla="*/ 157 w 308"/>
                <a:gd name="T31" fmla="*/ 0 h 350"/>
                <a:gd name="T32" fmla="*/ 227 w 308"/>
                <a:gd name="T33" fmla="*/ 16 h 350"/>
                <a:gd name="T34" fmla="*/ 284 w 308"/>
                <a:gd name="T35" fmla="*/ 71 h 350"/>
                <a:gd name="T36" fmla="*/ 307 w 308"/>
                <a:gd name="T37" fmla="*/ 161 h 350"/>
                <a:gd name="T38" fmla="*/ 280 w 308"/>
                <a:gd name="T39" fmla="*/ 189 h 350"/>
                <a:gd name="T40" fmla="*/ 245 w 308"/>
                <a:gd name="T41" fmla="*/ 143 h 350"/>
                <a:gd name="T42" fmla="*/ 249 w 308"/>
                <a:gd name="T43" fmla="*/ 137 h 350"/>
                <a:gd name="T44" fmla="*/ 218 w 308"/>
                <a:gd name="T45" fmla="*/ 69 h 350"/>
                <a:gd name="T46" fmla="*/ 157 w 308"/>
                <a:gd name="T47" fmla="*/ 47 h 350"/>
                <a:gd name="T48" fmla="*/ 91 w 308"/>
                <a:gd name="T49" fmla="*/ 73 h 350"/>
                <a:gd name="T50" fmla="*/ 63 w 308"/>
                <a:gd name="T51" fmla="*/ 127 h 350"/>
                <a:gd name="T52" fmla="*/ 75 w 308"/>
                <a:gd name="T53" fmla="*/ 143 h 350"/>
                <a:gd name="T54" fmla="*/ 245 w 308"/>
                <a:gd name="T55" fmla="*/ 143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8" h="350">
                  <a:moveTo>
                    <a:pt x="280" y="189"/>
                  </a:moveTo>
                  <a:cubicBezTo>
                    <a:pt x="68" y="189"/>
                    <a:pt x="68" y="189"/>
                    <a:pt x="68" y="189"/>
                  </a:cubicBezTo>
                  <a:cubicBezTo>
                    <a:pt x="63" y="189"/>
                    <a:pt x="58" y="194"/>
                    <a:pt x="59" y="200"/>
                  </a:cubicBezTo>
                  <a:cubicBezTo>
                    <a:pt x="62" y="232"/>
                    <a:pt x="72" y="256"/>
                    <a:pt x="89" y="274"/>
                  </a:cubicBezTo>
                  <a:cubicBezTo>
                    <a:pt x="108" y="294"/>
                    <a:pt x="132" y="303"/>
                    <a:pt x="160" y="303"/>
                  </a:cubicBezTo>
                  <a:cubicBezTo>
                    <a:pt x="181" y="303"/>
                    <a:pt x="200" y="298"/>
                    <a:pt x="214" y="286"/>
                  </a:cubicBezTo>
                  <a:cubicBezTo>
                    <a:pt x="224" y="278"/>
                    <a:pt x="232" y="268"/>
                    <a:pt x="239" y="255"/>
                  </a:cubicBezTo>
                  <a:cubicBezTo>
                    <a:pt x="246" y="243"/>
                    <a:pt x="258" y="236"/>
                    <a:pt x="272" y="237"/>
                  </a:cubicBezTo>
                  <a:cubicBezTo>
                    <a:pt x="272" y="237"/>
                    <a:pt x="272" y="237"/>
                    <a:pt x="272" y="237"/>
                  </a:cubicBezTo>
                  <a:cubicBezTo>
                    <a:pt x="291" y="240"/>
                    <a:pt x="301" y="260"/>
                    <a:pt x="293" y="277"/>
                  </a:cubicBezTo>
                  <a:cubicBezTo>
                    <a:pt x="283" y="295"/>
                    <a:pt x="270" y="310"/>
                    <a:pt x="254" y="322"/>
                  </a:cubicBezTo>
                  <a:cubicBezTo>
                    <a:pt x="229" y="341"/>
                    <a:pt x="198" y="350"/>
                    <a:pt x="160" y="350"/>
                  </a:cubicBezTo>
                  <a:cubicBezTo>
                    <a:pt x="110" y="350"/>
                    <a:pt x="70" y="335"/>
                    <a:pt x="42" y="304"/>
                  </a:cubicBezTo>
                  <a:cubicBezTo>
                    <a:pt x="14" y="273"/>
                    <a:pt x="0" y="231"/>
                    <a:pt x="0" y="178"/>
                  </a:cubicBezTo>
                  <a:cubicBezTo>
                    <a:pt x="0" y="125"/>
                    <a:pt x="13" y="82"/>
                    <a:pt x="41" y="50"/>
                  </a:cubicBezTo>
                  <a:cubicBezTo>
                    <a:pt x="68" y="17"/>
                    <a:pt x="107" y="0"/>
                    <a:pt x="157" y="0"/>
                  </a:cubicBezTo>
                  <a:cubicBezTo>
                    <a:pt x="181" y="0"/>
                    <a:pt x="204" y="6"/>
                    <a:pt x="227" y="16"/>
                  </a:cubicBezTo>
                  <a:cubicBezTo>
                    <a:pt x="250" y="27"/>
                    <a:pt x="269" y="45"/>
                    <a:pt x="284" y="71"/>
                  </a:cubicBezTo>
                  <a:cubicBezTo>
                    <a:pt x="297" y="92"/>
                    <a:pt x="305" y="122"/>
                    <a:pt x="307" y="161"/>
                  </a:cubicBezTo>
                  <a:cubicBezTo>
                    <a:pt x="308" y="176"/>
                    <a:pt x="296" y="189"/>
                    <a:pt x="280" y="189"/>
                  </a:cubicBezTo>
                  <a:close/>
                  <a:moveTo>
                    <a:pt x="245" y="143"/>
                  </a:moveTo>
                  <a:cubicBezTo>
                    <a:pt x="247" y="143"/>
                    <a:pt x="250" y="140"/>
                    <a:pt x="249" y="137"/>
                  </a:cubicBezTo>
                  <a:cubicBezTo>
                    <a:pt x="246" y="106"/>
                    <a:pt x="236" y="83"/>
                    <a:pt x="218" y="69"/>
                  </a:cubicBezTo>
                  <a:cubicBezTo>
                    <a:pt x="199" y="54"/>
                    <a:pt x="179" y="47"/>
                    <a:pt x="157" y="47"/>
                  </a:cubicBezTo>
                  <a:cubicBezTo>
                    <a:pt x="130" y="47"/>
                    <a:pt x="108" y="56"/>
                    <a:pt x="91" y="73"/>
                  </a:cubicBezTo>
                  <a:cubicBezTo>
                    <a:pt x="77" y="88"/>
                    <a:pt x="68" y="106"/>
                    <a:pt x="63" y="127"/>
                  </a:cubicBezTo>
                  <a:cubicBezTo>
                    <a:pt x="62" y="135"/>
                    <a:pt x="67" y="143"/>
                    <a:pt x="75" y="143"/>
                  </a:cubicBezTo>
                  <a:lnTo>
                    <a:pt x="245" y="143"/>
                  </a:lnTo>
                  <a:close/>
                </a:path>
              </a:pathLst>
            </a:custGeom>
            <a:solidFill>
              <a:srgbClr val="3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161072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2357120" y="3515360"/>
            <a:ext cx="5224572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err="1" smtClean="0"/>
              <a:t>Islide</a:t>
            </a:r>
            <a:r>
              <a:rPr lang="en-US" altLang="zh-CN" dirty="0" smtClean="0"/>
              <a:t>  </a:t>
            </a:r>
            <a:r>
              <a:rPr lang="zh-CN" altLang="en-US" dirty="0" smtClean="0"/>
              <a:t>原创作品</a:t>
            </a:r>
            <a:endParaRPr lang="en-US" altLang="zh-CN" dirty="0" smtClean="0"/>
          </a:p>
          <a:p>
            <a:endParaRPr lang="en-US" altLang="zh-CN" dirty="0"/>
          </a:p>
          <a:p>
            <a:endParaRPr lang="en-US" altLang="zh-CN" dirty="0" smtClean="0"/>
          </a:p>
          <a:p>
            <a:endParaRPr lang="en-US" altLang="zh-CN" dirty="0"/>
          </a:p>
          <a:p>
            <a:r>
              <a:rPr lang="en-US" altLang="zh-CN" dirty="0" smtClean="0"/>
              <a:t>51PPT</a:t>
            </a:r>
            <a:r>
              <a:rPr lang="zh-CN" altLang="en-US" dirty="0" smtClean="0"/>
              <a:t>模板网   </a:t>
            </a:r>
            <a:r>
              <a:rPr lang="en-US" altLang="zh-CN" dirty="0" smtClean="0">
                <a:hlinkClick r:id="rId2"/>
              </a:rPr>
              <a:t>www.51pptmoban.com</a:t>
            </a:r>
            <a:r>
              <a:rPr lang="en-US" altLang="zh-CN" dirty="0" smtClean="0"/>
              <a:t>   </a:t>
            </a:r>
            <a:r>
              <a:rPr lang="zh-CN" altLang="en-US" dirty="0" smtClean="0"/>
              <a:t>授权发布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84462496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5</a:t>
            </a:fld>
            <a:endParaRPr lang="zh-CN" altLang="en-US"/>
          </a:p>
        </p:txBody>
      </p:sp>
      <p:grpSp>
        <p:nvGrpSpPr>
          <p:cNvPr id="5" name="206478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7EA321DB-6F9D-4A75-84C5-F1831A3E18DA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6751" y="1130300"/>
            <a:ext cx="10853737" cy="4851731"/>
            <a:chOff x="666751" y="1130300"/>
            <a:chExt cx="10853737" cy="4851731"/>
          </a:xfrm>
        </p:grpSpPr>
        <p:sp>
          <p:nvSpPr>
            <p:cNvPr id="6" name="í$1iďè">
              <a:extLst>
                <a:ext uri="{FF2B5EF4-FFF2-40B4-BE49-F238E27FC236}">
                  <a16:creationId xmlns:a16="http://schemas.microsoft.com/office/drawing/2014/main" xmlns="" id="{3FA88A88-D9D3-4912-8A55-031B75FB7492}"/>
                </a:ext>
              </a:extLst>
            </p:cNvPr>
            <p:cNvSpPr/>
            <p:nvPr/>
          </p:nvSpPr>
          <p:spPr>
            <a:xfrm>
              <a:off x="666751" y="1778705"/>
              <a:ext cx="3114674" cy="3114674"/>
            </a:xfrm>
            <a:prstGeom prst="diamond">
              <a:avLst/>
            </a:prstGeom>
            <a:ln w="57150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r>
                <a:rPr lang="en-US" altLang="zh-CN" b="1" dirty="0"/>
                <a:t>Text here</a:t>
              </a:r>
              <a:endParaRPr lang="zh-CN" altLang="en-US" b="1" dirty="0"/>
            </a:p>
          </p:txBody>
        </p:sp>
        <p:grpSp>
          <p:nvGrpSpPr>
            <p:cNvPr id="7" name="išliďe">
              <a:extLst>
                <a:ext uri="{FF2B5EF4-FFF2-40B4-BE49-F238E27FC236}">
                  <a16:creationId xmlns:a16="http://schemas.microsoft.com/office/drawing/2014/main" xmlns="" id="{8D341078-C0B1-44D6-83E0-43C821AD83C2}"/>
                </a:ext>
              </a:extLst>
            </p:cNvPr>
            <p:cNvGrpSpPr/>
            <p:nvPr/>
          </p:nvGrpSpPr>
          <p:grpSpPr>
            <a:xfrm>
              <a:off x="5746916" y="1130300"/>
              <a:ext cx="5771983" cy="1358891"/>
              <a:chOff x="2856011" y="1611904"/>
              <a:chExt cx="6488014" cy="1358891"/>
            </a:xfrm>
          </p:grpSpPr>
          <p:sp>
            <p:nvSpPr>
              <p:cNvPr id="31" name="íṧ1ídé">
                <a:extLst>
                  <a:ext uri="{FF2B5EF4-FFF2-40B4-BE49-F238E27FC236}">
                    <a16:creationId xmlns:a16="http://schemas.microsoft.com/office/drawing/2014/main" xmlns="" id="{682B251B-0663-4D50-9CFB-7B0040A3CBAB}"/>
                  </a:ext>
                </a:extLst>
              </p:cNvPr>
              <p:cNvSpPr txBox="1"/>
              <p:nvPr/>
            </p:nvSpPr>
            <p:spPr>
              <a:xfrm>
                <a:off x="2856011" y="1611904"/>
                <a:ext cx="6488014" cy="58192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ctr" anchorCtr="0">
                <a:normAutofit/>
              </a:bodyPr>
              <a:lstStyle/>
              <a:p>
                <a:pPr algn="ctr">
                  <a:buSzPct val="25000"/>
                </a:pPr>
                <a:r>
                  <a:rPr lang="en-US" sz="2400" dirty="0">
                    <a:solidFill>
                      <a:srgbClr val="3A3838"/>
                    </a:solidFill>
                  </a:rPr>
                  <a:t>Unified fonts make reading more fluent.</a:t>
                </a:r>
              </a:p>
            </p:txBody>
          </p:sp>
          <p:sp>
            <p:nvSpPr>
              <p:cNvPr id="32" name="ïS1ídé">
                <a:extLst>
                  <a:ext uri="{FF2B5EF4-FFF2-40B4-BE49-F238E27FC236}">
                    <a16:creationId xmlns:a16="http://schemas.microsoft.com/office/drawing/2014/main" xmlns="" id="{F25168D9-0BD7-4DC6-85ED-4C4D6948589E}"/>
                  </a:ext>
                </a:extLst>
              </p:cNvPr>
              <p:cNvSpPr txBox="1"/>
              <p:nvPr/>
            </p:nvSpPr>
            <p:spPr>
              <a:xfrm>
                <a:off x="2856012" y="2193831"/>
                <a:ext cx="6488011" cy="77696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/>
              <a:p>
                <a:pPr algn="ctr">
                  <a:lnSpc>
                    <a:spcPct val="150000"/>
                  </a:lnSpc>
                  <a:buSzPct val="25000"/>
                </a:pPr>
                <a:r>
                  <a:rPr lang="en-US" sz="1100" dirty="0"/>
                  <a:t>Theme color makes PPT more convenient to change.</a:t>
                </a:r>
              </a:p>
              <a:p>
                <a:pPr algn="ctr">
                  <a:lnSpc>
                    <a:spcPct val="150000"/>
                  </a:lnSpc>
                  <a:buSzPct val="25000"/>
                </a:pPr>
                <a:r>
                  <a:rPr lang="en-US" sz="1100" dirty="0"/>
                  <a:t>Adjust the spacing to adapt to Chinese typesetting, use the reference line in PPT.</a:t>
                </a:r>
              </a:p>
            </p:txBody>
          </p:sp>
        </p:grpSp>
        <p:grpSp>
          <p:nvGrpSpPr>
            <p:cNvPr id="8" name="išḻîḍé">
              <a:extLst>
                <a:ext uri="{FF2B5EF4-FFF2-40B4-BE49-F238E27FC236}">
                  <a16:creationId xmlns:a16="http://schemas.microsoft.com/office/drawing/2014/main" xmlns="" id="{8DD5FC62-E840-40DA-887D-6D030C4B099A}"/>
                </a:ext>
              </a:extLst>
            </p:cNvPr>
            <p:cNvGrpSpPr/>
            <p:nvPr/>
          </p:nvGrpSpPr>
          <p:grpSpPr>
            <a:xfrm>
              <a:off x="5746917" y="2977351"/>
              <a:ext cx="717384" cy="717384"/>
              <a:chOff x="4350253" y="2977352"/>
              <a:chExt cx="717384" cy="717384"/>
            </a:xfrm>
          </p:grpSpPr>
          <p:sp>
            <p:nvSpPr>
              <p:cNvPr id="29" name="îşlíḑê">
                <a:extLst>
                  <a:ext uri="{FF2B5EF4-FFF2-40B4-BE49-F238E27FC236}">
                    <a16:creationId xmlns:a16="http://schemas.microsoft.com/office/drawing/2014/main" xmlns="" id="{23F97C7E-671D-4089-B640-CBA5EF4F297F}"/>
                  </a:ext>
                </a:extLst>
              </p:cNvPr>
              <p:cNvSpPr/>
              <p:nvPr/>
            </p:nvSpPr>
            <p:spPr>
              <a:xfrm>
                <a:off x="4350253" y="2977352"/>
                <a:ext cx="717384" cy="717384"/>
              </a:xfrm>
              <a:prstGeom prst="diamond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 lnSpcReduction="10000"/>
              </a:bodyPr>
              <a:lstStyle/>
              <a:p>
                <a:pPr algn="ctr"/>
                <a:endParaRPr lang="zh-CN" altLang="en-US" b="1" dirty="0"/>
              </a:p>
            </p:txBody>
          </p:sp>
          <p:sp>
            <p:nvSpPr>
              <p:cNvPr id="30" name="ïṡļïḓè">
                <a:extLst>
                  <a:ext uri="{FF2B5EF4-FFF2-40B4-BE49-F238E27FC236}">
                    <a16:creationId xmlns:a16="http://schemas.microsoft.com/office/drawing/2014/main" xmlns="" id="{0539B07A-882C-44CC-BCC8-ABE53E3AC56E}"/>
                  </a:ext>
                </a:extLst>
              </p:cNvPr>
              <p:cNvSpPr/>
              <p:nvPr/>
            </p:nvSpPr>
            <p:spPr bwMode="auto">
              <a:xfrm>
                <a:off x="4571878" y="3204224"/>
                <a:ext cx="274134" cy="263640"/>
              </a:xfrm>
              <a:custGeom>
                <a:avLst/>
                <a:gdLst>
                  <a:gd name="connsiteX0" fmla="*/ 61288 w 609549"/>
                  <a:gd name="connsiteY0" fmla="*/ 383285 h 586216"/>
                  <a:gd name="connsiteX1" fmla="*/ 71162 w 609549"/>
                  <a:gd name="connsiteY1" fmla="*/ 387101 h 586216"/>
                  <a:gd name="connsiteX2" fmla="*/ 120018 w 609549"/>
                  <a:gd name="connsiteY2" fmla="*/ 435892 h 586216"/>
                  <a:gd name="connsiteX3" fmla="*/ 120018 w 609549"/>
                  <a:gd name="connsiteY3" fmla="*/ 454200 h 586216"/>
                  <a:gd name="connsiteX4" fmla="*/ 56639 w 609549"/>
                  <a:gd name="connsiteY4" fmla="*/ 517543 h 586216"/>
                  <a:gd name="connsiteX5" fmla="*/ 35592 w 609549"/>
                  <a:gd name="connsiteY5" fmla="*/ 513644 h 586216"/>
                  <a:gd name="connsiteX6" fmla="*/ 51877 w 609549"/>
                  <a:gd name="connsiteY6" fmla="*/ 388099 h 586216"/>
                  <a:gd name="connsiteX7" fmla="*/ 61288 w 609549"/>
                  <a:gd name="connsiteY7" fmla="*/ 383285 h 586216"/>
                  <a:gd name="connsiteX8" fmla="*/ 235245 w 609549"/>
                  <a:gd name="connsiteY8" fmla="*/ 302810 h 586216"/>
                  <a:gd name="connsiteX9" fmla="*/ 306042 w 609549"/>
                  <a:gd name="connsiteY9" fmla="*/ 373466 h 586216"/>
                  <a:gd name="connsiteX10" fmla="*/ 258717 w 609549"/>
                  <a:gd name="connsiteY10" fmla="*/ 420680 h 586216"/>
                  <a:gd name="connsiteX11" fmla="*/ 230246 w 609549"/>
                  <a:gd name="connsiteY11" fmla="*/ 550152 h 586216"/>
                  <a:gd name="connsiteX12" fmla="*/ 92223 w 609549"/>
                  <a:gd name="connsiteY12" fmla="*/ 575305 h 586216"/>
                  <a:gd name="connsiteX13" fmla="*/ 88748 w 609549"/>
                  <a:gd name="connsiteY13" fmla="*/ 556143 h 586216"/>
                  <a:gd name="connsiteX14" fmla="*/ 165115 w 609549"/>
                  <a:gd name="connsiteY14" fmla="*/ 479877 h 586216"/>
                  <a:gd name="connsiteX15" fmla="*/ 165115 w 609549"/>
                  <a:gd name="connsiteY15" fmla="*/ 446308 h 586216"/>
                  <a:gd name="connsiteX16" fmla="*/ 88700 w 609549"/>
                  <a:gd name="connsiteY16" fmla="*/ 369995 h 586216"/>
                  <a:gd name="connsiteX17" fmla="*/ 92128 w 609549"/>
                  <a:gd name="connsiteY17" fmla="*/ 350976 h 586216"/>
                  <a:gd name="connsiteX18" fmla="*/ 189111 w 609549"/>
                  <a:gd name="connsiteY18" fmla="*/ 348884 h 586216"/>
                  <a:gd name="connsiteX19" fmla="*/ 257958 w 609549"/>
                  <a:gd name="connsiteY19" fmla="*/ 161679 h 586216"/>
                  <a:gd name="connsiteX20" fmla="*/ 317251 w 609549"/>
                  <a:gd name="connsiteY20" fmla="*/ 220879 h 586216"/>
                  <a:gd name="connsiteX21" fmla="*/ 388070 w 609549"/>
                  <a:gd name="connsiteY21" fmla="*/ 291586 h 586216"/>
                  <a:gd name="connsiteX22" fmla="*/ 604906 w 609549"/>
                  <a:gd name="connsiteY22" fmla="*/ 508130 h 586216"/>
                  <a:gd name="connsiteX23" fmla="*/ 604906 w 609549"/>
                  <a:gd name="connsiteY23" fmla="*/ 530526 h 586216"/>
                  <a:gd name="connsiteX24" fmla="*/ 556567 w 609549"/>
                  <a:gd name="connsiteY24" fmla="*/ 578789 h 586216"/>
                  <a:gd name="connsiteX25" fmla="*/ 545327 w 609549"/>
                  <a:gd name="connsiteY25" fmla="*/ 583449 h 586216"/>
                  <a:gd name="connsiteX26" fmla="*/ 534135 w 609549"/>
                  <a:gd name="connsiteY26" fmla="*/ 578789 h 586216"/>
                  <a:gd name="connsiteX27" fmla="*/ 317251 w 609549"/>
                  <a:gd name="connsiteY27" fmla="*/ 362293 h 586216"/>
                  <a:gd name="connsiteX28" fmla="*/ 246481 w 609549"/>
                  <a:gd name="connsiteY28" fmla="*/ 291586 h 586216"/>
                  <a:gd name="connsiteX29" fmla="*/ 187140 w 609549"/>
                  <a:gd name="connsiteY29" fmla="*/ 232339 h 586216"/>
                  <a:gd name="connsiteX30" fmla="*/ 58606 w 609549"/>
                  <a:gd name="connsiteY30" fmla="*/ 160814 h 586216"/>
                  <a:gd name="connsiteX31" fmla="*/ 126401 w 609549"/>
                  <a:gd name="connsiteY31" fmla="*/ 228498 h 586216"/>
                  <a:gd name="connsiteX32" fmla="*/ 111975 w 609549"/>
                  <a:gd name="connsiteY32" fmla="*/ 242899 h 586216"/>
                  <a:gd name="connsiteX33" fmla="*/ 119307 w 609549"/>
                  <a:gd name="connsiteY33" fmla="*/ 250219 h 586216"/>
                  <a:gd name="connsiteX34" fmla="*/ 119307 w 609549"/>
                  <a:gd name="connsiteY34" fmla="*/ 277692 h 586216"/>
                  <a:gd name="connsiteX35" fmla="*/ 115641 w 609549"/>
                  <a:gd name="connsiteY35" fmla="*/ 281352 h 586216"/>
                  <a:gd name="connsiteX36" fmla="*/ 88123 w 609549"/>
                  <a:gd name="connsiteY36" fmla="*/ 281352 h 586216"/>
                  <a:gd name="connsiteX37" fmla="*/ 5712 w 609549"/>
                  <a:gd name="connsiteY37" fmla="*/ 199029 h 586216"/>
                  <a:gd name="connsiteX38" fmla="*/ 5712 w 609549"/>
                  <a:gd name="connsiteY38" fmla="*/ 171604 h 586216"/>
                  <a:gd name="connsiteX39" fmla="*/ 9378 w 609549"/>
                  <a:gd name="connsiteY39" fmla="*/ 167944 h 586216"/>
                  <a:gd name="connsiteX40" fmla="*/ 36849 w 609549"/>
                  <a:gd name="connsiteY40" fmla="*/ 167944 h 586216"/>
                  <a:gd name="connsiteX41" fmla="*/ 44180 w 609549"/>
                  <a:gd name="connsiteY41" fmla="*/ 175264 h 586216"/>
                  <a:gd name="connsiteX42" fmla="*/ 585775 w 609549"/>
                  <a:gd name="connsiteY42" fmla="*/ 66370 h 586216"/>
                  <a:gd name="connsiteX43" fmla="*/ 595263 w 609549"/>
                  <a:gd name="connsiteY43" fmla="*/ 73839 h 586216"/>
                  <a:gd name="connsiteX44" fmla="*/ 578978 w 609549"/>
                  <a:gd name="connsiteY44" fmla="*/ 199341 h 586216"/>
                  <a:gd name="connsiteX45" fmla="*/ 559693 w 609549"/>
                  <a:gd name="connsiteY45" fmla="*/ 200387 h 586216"/>
                  <a:gd name="connsiteX46" fmla="*/ 510789 w 609549"/>
                  <a:gd name="connsiteY46" fmla="*/ 151612 h 586216"/>
                  <a:gd name="connsiteX47" fmla="*/ 510789 w 609549"/>
                  <a:gd name="connsiteY47" fmla="*/ 133262 h 586216"/>
                  <a:gd name="connsiteX48" fmla="*/ 574216 w 609549"/>
                  <a:gd name="connsiteY48" fmla="*/ 69988 h 586216"/>
                  <a:gd name="connsiteX49" fmla="*/ 585775 w 609549"/>
                  <a:gd name="connsiteY49" fmla="*/ 66370 h 586216"/>
                  <a:gd name="connsiteX50" fmla="*/ 158702 w 609549"/>
                  <a:gd name="connsiteY50" fmla="*/ 26758 h 586216"/>
                  <a:gd name="connsiteX51" fmla="*/ 172463 w 609549"/>
                  <a:gd name="connsiteY51" fmla="*/ 32464 h 586216"/>
                  <a:gd name="connsiteX52" fmla="*/ 179701 w 609549"/>
                  <a:gd name="connsiteY52" fmla="*/ 39691 h 586216"/>
                  <a:gd name="connsiteX53" fmla="*/ 246935 w 609549"/>
                  <a:gd name="connsiteY53" fmla="*/ 106831 h 586216"/>
                  <a:gd name="connsiteX54" fmla="*/ 254886 w 609549"/>
                  <a:gd name="connsiteY54" fmla="*/ 114819 h 586216"/>
                  <a:gd name="connsiteX55" fmla="*/ 257600 w 609549"/>
                  <a:gd name="connsiteY55" fmla="*/ 138879 h 586216"/>
                  <a:gd name="connsiteX56" fmla="*/ 254886 w 609549"/>
                  <a:gd name="connsiteY56" fmla="*/ 142255 h 586216"/>
                  <a:gd name="connsiteX57" fmla="*/ 252315 w 609549"/>
                  <a:gd name="connsiteY57" fmla="*/ 144823 h 586216"/>
                  <a:gd name="connsiteX58" fmla="*/ 246696 w 609549"/>
                  <a:gd name="connsiteY58" fmla="*/ 150434 h 586216"/>
                  <a:gd name="connsiteX59" fmla="*/ 175892 w 609549"/>
                  <a:gd name="connsiteY59" fmla="*/ 221140 h 586216"/>
                  <a:gd name="connsiteX60" fmla="*/ 172463 w 609549"/>
                  <a:gd name="connsiteY60" fmla="*/ 224611 h 586216"/>
                  <a:gd name="connsiteX61" fmla="*/ 170130 w 609549"/>
                  <a:gd name="connsiteY61" fmla="*/ 226560 h 586216"/>
                  <a:gd name="connsiteX62" fmla="*/ 162274 w 609549"/>
                  <a:gd name="connsiteY62" fmla="*/ 229936 h 586216"/>
                  <a:gd name="connsiteX63" fmla="*/ 158702 w 609549"/>
                  <a:gd name="connsiteY63" fmla="*/ 230269 h 586216"/>
                  <a:gd name="connsiteX64" fmla="*/ 144942 w 609549"/>
                  <a:gd name="connsiteY64" fmla="*/ 224611 h 586216"/>
                  <a:gd name="connsiteX65" fmla="*/ 137609 w 609549"/>
                  <a:gd name="connsiteY65" fmla="*/ 217288 h 586216"/>
                  <a:gd name="connsiteX66" fmla="*/ 69804 w 609549"/>
                  <a:gd name="connsiteY66" fmla="*/ 149578 h 586216"/>
                  <a:gd name="connsiteX67" fmla="*/ 62519 w 609549"/>
                  <a:gd name="connsiteY67" fmla="*/ 142255 h 586216"/>
                  <a:gd name="connsiteX68" fmla="*/ 62519 w 609549"/>
                  <a:gd name="connsiteY68" fmla="*/ 114819 h 586216"/>
                  <a:gd name="connsiteX69" fmla="*/ 144942 w 609549"/>
                  <a:gd name="connsiteY69" fmla="*/ 32464 h 586216"/>
                  <a:gd name="connsiteX70" fmla="*/ 158702 w 609549"/>
                  <a:gd name="connsiteY70" fmla="*/ 26758 h 586216"/>
                  <a:gd name="connsiteX71" fmla="*/ 254809 w 609549"/>
                  <a:gd name="connsiteY71" fmla="*/ 6542 h 586216"/>
                  <a:gd name="connsiteX72" fmla="*/ 321015 w 609549"/>
                  <a:gd name="connsiteY72" fmla="*/ 29913 h 586216"/>
                  <a:gd name="connsiteX73" fmla="*/ 260017 w 609549"/>
                  <a:gd name="connsiteY73" fmla="*/ 97465 h 586216"/>
                  <a:gd name="connsiteX74" fmla="*/ 193067 w 609549"/>
                  <a:gd name="connsiteY74" fmla="*/ 30626 h 586216"/>
                  <a:gd name="connsiteX75" fmla="*/ 254809 w 609549"/>
                  <a:gd name="connsiteY75" fmla="*/ 6542 h 586216"/>
                  <a:gd name="connsiteX76" fmla="*/ 503105 w 609549"/>
                  <a:gd name="connsiteY76" fmla="*/ 953 h 586216"/>
                  <a:gd name="connsiteX77" fmla="*/ 538560 w 609549"/>
                  <a:gd name="connsiteY77" fmla="*/ 10911 h 586216"/>
                  <a:gd name="connsiteX78" fmla="*/ 542083 w 609549"/>
                  <a:gd name="connsiteY78" fmla="*/ 30073 h 586216"/>
                  <a:gd name="connsiteX79" fmla="*/ 465709 w 609549"/>
                  <a:gd name="connsiteY79" fmla="*/ 106341 h 586216"/>
                  <a:gd name="connsiteX80" fmla="*/ 465709 w 609549"/>
                  <a:gd name="connsiteY80" fmla="*/ 139911 h 586216"/>
                  <a:gd name="connsiteX81" fmla="*/ 542131 w 609549"/>
                  <a:gd name="connsiteY81" fmla="*/ 216227 h 586216"/>
                  <a:gd name="connsiteX82" fmla="*/ 538655 w 609549"/>
                  <a:gd name="connsiteY82" fmla="*/ 235246 h 586216"/>
                  <a:gd name="connsiteX83" fmla="*/ 442187 w 609549"/>
                  <a:gd name="connsiteY83" fmla="*/ 237528 h 586216"/>
                  <a:gd name="connsiteX84" fmla="*/ 399238 w 609549"/>
                  <a:gd name="connsiteY84" fmla="*/ 280370 h 586216"/>
                  <a:gd name="connsiteX85" fmla="*/ 328482 w 609549"/>
                  <a:gd name="connsiteY85" fmla="*/ 209712 h 586216"/>
                  <a:gd name="connsiteX86" fmla="*/ 372240 w 609549"/>
                  <a:gd name="connsiteY86" fmla="*/ 166015 h 586216"/>
                  <a:gd name="connsiteX87" fmla="*/ 400571 w 609549"/>
                  <a:gd name="connsiteY87" fmla="*/ 36064 h 586216"/>
                  <a:gd name="connsiteX88" fmla="*/ 503105 w 609549"/>
                  <a:gd name="connsiteY88" fmla="*/ 953 h 586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609549" h="586216">
                    <a:moveTo>
                      <a:pt x="61288" y="383285"/>
                    </a:moveTo>
                    <a:cubicBezTo>
                      <a:pt x="64829" y="383106"/>
                      <a:pt x="68448" y="384367"/>
                      <a:pt x="71162" y="387101"/>
                    </a:cubicBezTo>
                    <a:lnTo>
                      <a:pt x="120018" y="435892"/>
                    </a:lnTo>
                    <a:cubicBezTo>
                      <a:pt x="125113" y="440933"/>
                      <a:pt x="125113" y="449160"/>
                      <a:pt x="120018" y="454200"/>
                    </a:cubicBezTo>
                    <a:lnTo>
                      <a:pt x="56639" y="517543"/>
                    </a:lnTo>
                    <a:cubicBezTo>
                      <a:pt x="50211" y="523963"/>
                      <a:pt x="39211" y="522013"/>
                      <a:pt x="35592" y="513644"/>
                    </a:cubicBezTo>
                    <a:cubicBezTo>
                      <a:pt x="17783" y="472794"/>
                      <a:pt x="23211" y="424288"/>
                      <a:pt x="51877" y="388099"/>
                    </a:cubicBezTo>
                    <a:cubicBezTo>
                      <a:pt x="54282" y="385079"/>
                      <a:pt x="57746" y="383463"/>
                      <a:pt x="61288" y="383285"/>
                    </a:cubicBezTo>
                    <a:close/>
                    <a:moveTo>
                      <a:pt x="235245" y="302810"/>
                    </a:moveTo>
                    <a:lnTo>
                      <a:pt x="306042" y="373466"/>
                    </a:lnTo>
                    <a:lnTo>
                      <a:pt x="258717" y="420680"/>
                    </a:lnTo>
                    <a:cubicBezTo>
                      <a:pt x="274667" y="464329"/>
                      <a:pt x="265192" y="515300"/>
                      <a:pt x="230246" y="550152"/>
                    </a:cubicBezTo>
                    <a:cubicBezTo>
                      <a:pt x="192919" y="587430"/>
                      <a:pt x="137644" y="595798"/>
                      <a:pt x="92223" y="575305"/>
                    </a:cubicBezTo>
                    <a:cubicBezTo>
                      <a:pt x="84701" y="571882"/>
                      <a:pt x="82892" y="561992"/>
                      <a:pt x="88748" y="556143"/>
                    </a:cubicBezTo>
                    <a:lnTo>
                      <a:pt x="165115" y="479877"/>
                    </a:lnTo>
                    <a:cubicBezTo>
                      <a:pt x="174399" y="470605"/>
                      <a:pt x="174399" y="455580"/>
                      <a:pt x="165115" y="446308"/>
                    </a:cubicBezTo>
                    <a:lnTo>
                      <a:pt x="88700" y="369995"/>
                    </a:lnTo>
                    <a:cubicBezTo>
                      <a:pt x="82844" y="364194"/>
                      <a:pt x="84653" y="354399"/>
                      <a:pt x="92128" y="350976"/>
                    </a:cubicBezTo>
                    <a:cubicBezTo>
                      <a:pt x="122789" y="337092"/>
                      <a:pt x="157973" y="336379"/>
                      <a:pt x="189111" y="348884"/>
                    </a:cubicBezTo>
                    <a:close/>
                    <a:moveTo>
                      <a:pt x="257958" y="161679"/>
                    </a:moveTo>
                    <a:lnTo>
                      <a:pt x="317251" y="220879"/>
                    </a:lnTo>
                    <a:lnTo>
                      <a:pt x="388070" y="291586"/>
                    </a:lnTo>
                    <a:lnTo>
                      <a:pt x="604906" y="508130"/>
                    </a:lnTo>
                    <a:cubicBezTo>
                      <a:pt x="611097" y="514311"/>
                      <a:pt x="611097" y="524344"/>
                      <a:pt x="604906" y="530526"/>
                    </a:cubicBezTo>
                    <a:lnTo>
                      <a:pt x="556567" y="578789"/>
                    </a:lnTo>
                    <a:cubicBezTo>
                      <a:pt x="553471" y="581880"/>
                      <a:pt x="549423" y="583449"/>
                      <a:pt x="545327" y="583449"/>
                    </a:cubicBezTo>
                    <a:cubicBezTo>
                      <a:pt x="541279" y="583449"/>
                      <a:pt x="537231" y="581880"/>
                      <a:pt x="534135" y="578789"/>
                    </a:cubicBezTo>
                    <a:lnTo>
                      <a:pt x="317251" y="362293"/>
                    </a:lnTo>
                    <a:lnTo>
                      <a:pt x="246481" y="291586"/>
                    </a:lnTo>
                    <a:lnTo>
                      <a:pt x="187140" y="232339"/>
                    </a:lnTo>
                    <a:close/>
                    <a:moveTo>
                      <a:pt x="58606" y="160814"/>
                    </a:moveTo>
                    <a:lnTo>
                      <a:pt x="126401" y="228498"/>
                    </a:lnTo>
                    <a:lnTo>
                      <a:pt x="111975" y="242899"/>
                    </a:lnTo>
                    <a:lnTo>
                      <a:pt x="119307" y="250219"/>
                    </a:lnTo>
                    <a:cubicBezTo>
                      <a:pt x="126877" y="257824"/>
                      <a:pt x="126877" y="270087"/>
                      <a:pt x="119307" y="277692"/>
                    </a:cubicBezTo>
                    <a:lnTo>
                      <a:pt x="115641" y="281352"/>
                    </a:lnTo>
                    <a:cubicBezTo>
                      <a:pt x="108024" y="288909"/>
                      <a:pt x="95741" y="288909"/>
                      <a:pt x="88123" y="281352"/>
                    </a:cubicBezTo>
                    <a:lnTo>
                      <a:pt x="5712" y="199029"/>
                    </a:lnTo>
                    <a:cubicBezTo>
                      <a:pt x="-1905" y="191424"/>
                      <a:pt x="-1905" y="179161"/>
                      <a:pt x="5712" y="171604"/>
                    </a:cubicBezTo>
                    <a:lnTo>
                      <a:pt x="9378" y="167944"/>
                    </a:lnTo>
                    <a:cubicBezTo>
                      <a:pt x="16948" y="160339"/>
                      <a:pt x="29231" y="160339"/>
                      <a:pt x="36849" y="167944"/>
                    </a:cubicBezTo>
                    <a:lnTo>
                      <a:pt x="44180" y="175264"/>
                    </a:lnTo>
                    <a:close/>
                    <a:moveTo>
                      <a:pt x="585775" y="66370"/>
                    </a:moveTo>
                    <a:cubicBezTo>
                      <a:pt x="589775" y="67101"/>
                      <a:pt x="593430" y="69680"/>
                      <a:pt x="595263" y="73839"/>
                    </a:cubicBezTo>
                    <a:cubicBezTo>
                      <a:pt x="613072" y="114675"/>
                      <a:pt x="607644" y="163212"/>
                      <a:pt x="578978" y="199341"/>
                    </a:cubicBezTo>
                    <a:cubicBezTo>
                      <a:pt x="574168" y="205379"/>
                      <a:pt x="565121" y="205854"/>
                      <a:pt x="559693" y="200387"/>
                    </a:cubicBezTo>
                    <a:lnTo>
                      <a:pt x="510789" y="151612"/>
                    </a:lnTo>
                    <a:cubicBezTo>
                      <a:pt x="505742" y="146526"/>
                      <a:pt x="505742" y="138349"/>
                      <a:pt x="510789" y="133262"/>
                    </a:cubicBezTo>
                    <a:lnTo>
                      <a:pt x="574216" y="69988"/>
                    </a:lnTo>
                    <a:cubicBezTo>
                      <a:pt x="577430" y="66756"/>
                      <a:pt x="581775" y="65639"/>
                      <a:pt x="585775" y="66370"/>
                    </a:cubicBezTo>
                    <a:close/>
                    <a:moveTo>
                      <a:pt x="158702" y="26758"/>
                    </a:moveTo>
                    <a:cubicBezTo>
                      <a:pt x="163655" y="26758"/>
                      <a:pt x="168654" y="28660"/>
                      <a:pt x="172463" y="32464"/>
                    </a:cubicBezTo>
                    <a:lnTo>
                      <a:pt x="179701" y="39691"/>
                    </a:lnTo>
                    <a:lnTo>
                      <a:pt x="246935" y="106831"/>
                    </a:lnTo>
                    <a:lnTo>
                      <a:pt x="254886" y="114819"/>
                    </a:lnTo>
                    <a:cubicBezTo>
                      <a:pt x="261457" y="121334"/>
                      <a:pt x="262362" y="131414"/>
                      <a:pt x="257600" y="138879"/>
                    </a:cubicBezTo>
                    <a:cubicBezTo>
                      <a:pt x="256839" y="140068"/>
                      <a:pt x="255934" y="141209"/>
                      <a:pt x="254886" y="142255"/>
                    </a:cubicBezTo>
                    <a:lnTo>
                      <a:pt x="252315" y="144823"/>
                    </a:lnTo>
                    <a:lnTo>
                      <a:pt x="246696" y="150434"/>
                    </a:lnTo>
                    <a:lnTo>
                      <a:pt x="175892" y="221140"/>
                    </a:lnTo>
                    <a:lnTo>
                      <a:pt x="172463" y="224611"/>
                    </a:lnTo>
                    <a:cubicBezTo>
                      <a:pt x="171702" y="225324"/>
                      <a:pt x="170940" y="225990"/>
                      <a:pt x="170130" y="226560"/>
                    </a:cubicBezTo>
                    <a:cubicBezTo>
                      <a:pt x="167749" y="228319"/>
                      <a:pt x="165083" y="229413"/>
                      <a:pt x="162274" y="229936"/>
                    </a:cubicBezTo>
                    <a:cubicBezTo>
                      <a:pt x="161083" y="230174"/>
                      <a:pt x="159893" y="230269"/>
                      <a:pt x="158702" y="230269"/>
                    </a:cubicBezTo>
                    <a:cubicBezTo>
                      <a:pt x="153703" y="230269"/>
                      <a:pt x="148751" y="228367"/>
                      <a:pt x="144942" y="224611"/>
                    </a:cubicBezTo>
                    <a:lnTo>
                      <a:pt x="137609" y="217288"/>
                    </a:lnTo>
                    <a:lnTo>
                      <a:pt x="69804" y="149578"/>
                    </a:lnTo>
                    <a:lnTo>
                      <a:pt x="62519" y="142255"/>
                    </a:lnTo>
                    <a:cubicBezTo>
                      <a:pt x="54900" y="134647"/>
                      <a:pt x="54900" y="122380"/>
                      <a:pt x="62519" y="114819"/>
                    </a:cubicBezTo>
                    <a:lnTo>
                      <a:pt x="144942" y="32464"/>
                    </a:lnTo>
                    <a:cubicBezTo>
                      <a:pt x="148751" y="28660"/>
                      <a:pt x="153750" y="26758"/>
                      <a:pt x="158702" y="26758"/>
                    </a:cubicBezTo>
                    <a:close/>
                    <a:moveTo>
                      <a:pt x="254809" y="6542"/>
                    </a:moveTo>
                    <a:cubicBezTo>
                      <a:pt x="277279" y="4029"/>
                      <a:pt x="300492" y="9424"/>
                      <a:pt x="321015" y="29913"/>
                    </a:cubicBezTo>
                    <a:cubicBezTo>
                      <a:pt x="380347" y="89193"/>
                      <a:pt x="337205" y="46124"/>
                      <a:pt x="260017" y="97465"/>
                    </a:cubicBezTo>
                    <a:lnTo>
                      <a:pt x="193067" y="30626"/>
                    </a:lnTo>
                    <a:cubicBezTo>
                      <a:pt x="210614" y="19479"/>
                      <a:pt x="232340" y="9056"/>
                      <a:pt x="254809" y="6542"/>
                    </a:cubicBezTo>
                    <a:close/>
                    <a:moveTo>
                      <a:pt x="503105" y="953"/>
                    </a:moveTo>
                    <a:cubicBezTo>
                      <a:pt x="515252" y="2468"/>
                      <a:pt x="527216" y="5788"/>
                      <a:pt x="538560" y="10911"/>
                    </a:cubicBezTo>
                    <a:cubicBezTo>
                      <a:pt x="546131" y="14334"/>
                      <a:pt x="547940" y="24224"/>
                      <a:pt x="542083" y="30073"/>
                    </a:cubicBezTo>
                    <a:lnTo>
                      <a:pt x="465709" y="106341"/>
                    </a:lnTo>
                    <a:cubicBezTo>
                      <a:pt x="456424" y="115613"/>
                      <a:pt x="456424" y="130639"/>
                      <a:pt x="465709" y="139911"/>
                    </a:cubicBezTo>
                    <a:lnTo>
                      <a:pt x="542131" y="216227"/>
                    </a:lnTo>
                    <a:cubicBezTo>
                      <a:pt x="547940" y="222028"/>
                      <a:pt x="546178" y="231823"/>
                      <a:pt x="538655" y="235246"/>
                    </a:cubicBezTo>
                    <a:cubicBezTo>
                      <a:pt x="508181" y="249035"/>
                      <a:pt x="473184" y="249844"/>
                      <a:pt x="442187" y="237528"/>
                    </a:cubicBezTo>
                    <a:lnTo>
                      <a:pt x="399238" y="280370"/>
                    </a:lnTo>
                    <a:lnTo>
                      <a:pt x="328482" y="209712"/>
                    </a:lnTo>
                    <a:lnTo>
                      <a:pt x="372240" y="166015"/>
                    </a:lnTo>
                    <a:cubicBezTo>
                      <a:pt x="356051" y="122270"/>
                      <a:pt x="365527" y="71060"/>
                      <a:pt x="400571" y="36064"/>
                    </a:cubicBezTo>
                    <a:cubicBezTo>
                      <a:pt x="428569" y="8106"/>
                      <a:pt x="466664" y="-3592"/>
                      <a:pt x="503105" y="95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9" name="ïṣlïḋé">
              <a:extLst>
                <a:ext uri="{FF2B5EF4-FFF2-40B4-BE49-F238E27FC236}">
                  <a16:creationId xmlns:a16="http://schemas.microsoft.com/office/drawing/2014/main" xmlns="" id="{F9547C3F-2FC8-48F8-92C2-6B7A59DE82E4}"/>
                </a:ext>
              </a:extLst>
            </p:cNvPr>
            <p:cNvGrpSpPr/>
            <p:nvPr/>
          </p:nvGrpSpPr>
          <p:grpSpPr>
            <a:xfrm>
              <a:off x="6662299" y="2948445"/>
              <a:ext cx="4858189" cy="775197"/>
              <a:chOff x="5130801" y="2820874"/>
              <a:chExt cx="3632195" cy="775197"/>
            </a:xfrm>
          </p:grpSpPr>
          <p:sp>
            <p:nvSpPr>
              <p:cNvPr id="27" name="íṧļiḑé">
                <a:extLst>
                  <a:ext uri="{FF2B5EF4-FFF2-40B4-BE49-F238E27FC236}">
                    <a16:creationId xmlns:a16="http://schemas.microsoft.com/office/drawing/2014/main" xmlns="" id="{BA83E2A7-85EF-4AD1-B9A4-D05FAD75C3C4}"/>
                  </a:ext>
                </a:extLst>
              </p:cNvPr>
              <p:cNvSpPr/>
              <p:nvPr/>
            </p:nvSpPr>
            <p:spPr bwMode="auto">
              <a:xfrm>
                <a:off x="5130801" y="3208473"/>
                <a:ext cx="3632195" cy="3875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</p:txBody>
          </p:sp>
          <p:sp>
            <p:nvSpPr>
              <p:cNvPr id="28" name="iṩļîḑe">
                <a:extLst>
                  <a:ext uri="{FF2B5EF4-FFF2-40B4-BE49-F238E27FC236}">
                    <a16:creationId xmlns:a16="http://schemas.microsoft.com/office/drawing/2014/main" xmlns="" id="{AC97B8DE-B8C6-49C3-8FE6-EB31E3B89B70}"/>
                  </a:ext>
                </a:extLst>
              </p:cNvPr>
              <p:cNvSpPr txBox="1"/>
              <p:nvPr/>
            </p:nvSpPr>
            <p:spPr bwMode="auto">
              <a:xfrm>
                <a:off x="5130801" y="2820874"/>
                <a:ext cx="3632195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10" name="íşľïdé">
              <a:extLst>
                <a:ext uri="{FF2B5EF4-FFF2-40B4-BE49-F238E27FC236}">
                  <a16:creationId xmlns:a16="http://schemas.microsoft.com/office/drawing/2014/main" xmlns="" id="{C29F0DD6-B164-4BC9-8B4D-CBDCD6E479E7}"/>
                </a:ext>
              </a:extLst>
            </p:cNvPr>
            <p:cNvGrpSpPr/>
            <p:nvPr/>
          </p:nvGrpSpPr>
          <p:grpSpPr>
            <a:xfrm>
              <a:off x="5746917" y="4106546"/>
              <a:ext cx="717384" cy="717384"/>
              <a:chOff x="4350253" y="4131179"/>
              <a:chExt cx="717384" cy="717384"/>
            </a:xfrm>
          </p:grpSpPr>
          <p:sp>
            <p:nvSpPr>
              <p:cNvPr id="25" name="îşḻídè">
                <a:extLst>
                  <a:ext uri="{FF2B5EF4-FFF2-40B4-BE49-F238E27FC236}">
                    <a16:creationId xmlns:a16="http://schemas.microsoft.com/office/drawing/2014/main" xmlns="" id="{C9BABF1A-01D6-49E1-A124-23DA7A0D6541}"/>
                  </a:ext>
                </a:extLst>
              </p:cNvPr>
              <p:cNvSpPr/>
              <p:nvPr/>
            </p:nvSpPr>
            <p:spPr>
              <a:xfrm>
                <a:off x="4350253" y="4131179"/>
                <a:ext cx="717384" cy="717384"/>
              </a:xfrm>
              <a:prstGeom prst="diamond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 lnSpcReduction="10000"/>
              </a:bodyPr>
              <a:lstStyle/>
              <a:p>
                <a:pPr algn="ctr"/>
                <a:endParaRPr lang="zh-CN" altLang="en-US" b="1" dirty="0"/>
              </a:p>
            </p:txBody>
          </p:sp>
          <p:sp>
            <p:nvSpPr>
              <p:cNvPr id="26" name="iṥļiḑê">
                <a:extLst>
                  <a:ext uri="{FF2B5EF4-FFF2-40B4-BE49-F238E27FC236}">
                    <a16:creationId xmlns:a16="http://schemas.microsoft.com/office/drawing/2014/main" xmlns="" id="{189D7AB3-1A0E-42AC-8F1B-43F58468B13A}"/>
                  </a:ext>
                </a:extLst>
              </p:cNvPr>
              <p:cNvSpPr/>
              <p:nvPr/>
            </p:nvSpPr>
            <p:spPr bwMode="auto">
              <a:xfrm>
                <a:off x="4567299" y="4353604"/>
                <a:ext cx="283292" cy="272534"/>
              </a:xfrm>
              <a:custGeom>
                <a:avLst/>
                <a:gdLst>
                  <a:gd name="connsiteX0" fmla="*/ 195114 w 608814"/>
                  <a:gd name="connsiteY0" fmla="*/ 351627 h 585693"/>
                  <a:gd name="connsiteX1" fmla="*/ 258290 w 608814"/>
                  <a:gd name="connsiteY1" fmla="*/ 351627 h 585693"/>
                  <a:gd name="connsiteX2" fmla="*/ 282731 w 608814"/>
                  <a:gd name="connsiteY2" fmla="*/ 376018 h 585693"/>
                  <a:gd name="connsiteX3" fmla="*/ 282731 w 608814"/>
                  <a:gd name="connsiteY3" fmla="*/ 561210 h 585693"/>
                  <a:gd name="connsiteX4" fmla="*/ 258290 w 608814"/>
                  <a:gd name="connsiteY4" fmla="*/ 585693 h 585693"/>
                  <a:gd name="connsiteX5" fmla="*/ 195114 w 608814"/>
                  <a:gd name="connsiteY5" fmla="*/ 585693 h 585693"/>
                  <a:gd name="connsiteX6" fmla="*/ 170673 w 608814"/>
                  <a:gd name="connsiteY6" fmla="*/ 561210 h 585693"/>
                  <a:gd name="connsiteX7" fmla="*/ 170673 w 608814"/>
                  <a:gd name="connsiteY7" fmla="*/ 376018 h 585693"/>
                  <a:gd name="connsiteX8" fmla="*/ 195114 w 608814"/>
                  <a:gd name="connsiteY8" fmla="*/ 351627 h 585693"/>
                  <a:gd name="connsiteX9" fmla="*/ 358100 w 608814"/>
                  <a:gd name="connsiteY9" fmla="*/ 249872 h 585693"/>
                  <a:gd name="connsiteX10" fmla="*/ 421316 w 608814"/>
                  <a:gd name="connsiteY10" fmla="*/ 249872 h 585693"/>
                  <a:gd name="connsiteX11" fmla="*/ 445737 w 608814"/>
                  <a:gd name="connsiteY11" fmla="*/ 274267 h 585693"/>
                  <a:gd name="connsiteX12" fmla="*/ 445737 w 608814"/>
                  <a:gd name="connsiteY12" fmla="*/ 561206 h 585693"/>
                  <a:gd name="connsiteX13" fmla="*/ 421316 w 608814"/>
                  <a:gd name="connsiteY13" fmla="*/ 585693 h 585693"/>
                  <a:gd name="connsiteX14" fmla="*/ 358100 w 608814"/>
                  <a:gd name="connsiteY14" fmla="*/ 585693 h 585693"/>
                  <a:gd name="connsiteX15" fmla="*/ 333679 w 608814"/>
                  <a:gd name="connsiteY15" fmla="*/ 561206 h 585693"/>
                  <a:gd name="connsiteX16" fmla="*/ 333679 w 608814"/>
                  <a:gd name="connsiteY16" fmla="*/ 274267 h 585693"/>
                  <a:gd name="connsiteX17" fmla="*/ 358100 w 608814"/>
                  <a:gd name="connsiteY17" fmla="*/ 249872 h 585693"/>
                  <a:gd name="connsiteX18" fmla="*/ 140260 w 608814"/>
                  <a:gd name="connsiteY18" fmla="*/ 224680 h 585693"/>
                  <a:gd name="connsiteX19" fmla="*/ 191844 w 608814"/>
                  <a:gd name="connsiteY19" fmla="*/ 276122 h 585693"/>
                  <a:gd name="connsiteX20" fmla="*/ 140260 w 608814"/>
                  <a:gd name="connsiteY20" fmla="*/ 327564 h 585693"/>
                  <a:gd name="connsiteX21" fmla="*/ 88676 w 608814"/>
                  <a:gd name="connsiteY21" fmla="*/ 276122 h 585693"/>
                  <a:gd name="connsiteX22" fmla="*/ 140260 w 608814"/>
                  <a:gd name="connsiteY22" fmla="*/ 224680 h 585693"/>
                  <a:gd name="connsiteX23" fmla="*/ 521177 w 608814"/>
                  <a:gd name="connsiteY23" fmla="*/ 148117 h 585693"/>
                  <a:gd name="connsiteX24" fmla="*/ 584301 w 608814"/>
                  <a:gd name="connsiteY24" fmla="*/ 148117 h 585693"/>
                  <a:gd name="connsiteX25" fmla="*/ 608814 w 608814"/>
                  <a:gd name="connsiteY25" fmla="*/ 172601 h 585693"/>
                  <a:gd name="connsiteX26" fmla="*/ 608814 w 608814"/>
                  <a:gd name="connsiteY26" fmla="*/ 561209 h 585693"/>
                  <a:gd name="connsiteX27" fmla="*/ 584301 w 608814"/>
                  <a:gd name="connsiteY27" fmla="*/ 585693 h 585693"/>
                  <a:gd name="connsiteX28" fmla="*/ 521177 w 608814"/>
                  <a:gd name="connsiteY28" fmla="*/ 585693 h 585693"/>
                  <a:gd name="connsiteX29" fmla="*/ 496756 w 608814"/>
                  <a:gd name="connsiteY29" fmla="*/ 561209 h 585693"/>
                  <a:gd name="connsiteX30" fmla="*/ 496756 w 608814"/>
                  <a:gd name="connsiteY30" fmla="*/ 172601 h 585693"/>
                  <a:gd name="connsiteX31" fmla="*/ 521177 w 608814"/>
                  <a:gd name="connsiteY31" fmla="*/ 148117 h 585693"/>
                  <a:gd name="connsiteX32" fmla="*/ 116229 w 608814"/>
                  <a:gd name="connsiteY32" fmla="*/ 131322 h 585693"/>
                  <a:gd name="connsiteX33" fmla="*/ 164246 w 608814"/>
                  <a:gd name="connsiteY33" fmla="*/ 131322 h 585693"/>
                  <a:gd name="connsiteX34" fmla="*/ 184061 w 608814"/>
                  <a:gd name="connsiteY34" fmla="*/ 151113 h 585693"/>
                  <a:gd name="connsiteX35" fmla="*/ 184061 w 608814"/>
                  <a:gd name="connsiteY35" fmla="*/ 171457 h 585693"/>
                  <a:gd name="connsiteX36" fmla="*/ 208669 w 608814"/>
                  <a:gd name="connsiteY36" fmla="*/ 186094 h 585693"/>
                  <a:gd name="connsiteX37" fmla="*/ 226641 w 608814"/>
                  <a:gd name="connsiteY37" fmla="*/ 175692 h 585693"/>
                  <a:gd name="connsiteX38" fmla="*/ 253737 w 608814"/>
                  <a:gd name="connsiteY38" fmla="*/ 182964 h 585693"/>
                  <a:gd name="connsiteX39" fmla="*/ 277792 w 608814"/>
                  <a:gd name="connsiteY39" fmla="*/ 224572 h 585693"/>
                  <a:gd name="connsiteX40" fmla="*/ 279727 w 608814"/>
                  <a:gd name="connsiteY40" fmla="*/ 239577 h 585693"/>
                  <a:gd name="connsiteX41" fmla="*/ 270511 w 608814"/>
                  <a:gd name="connsiteY41" fmla="*/ 251544 h 585693"/>
                  <a:gd name="connsiteX42" fmla="*/ 252355 w 608814"/>
                  <a:gd name="connsiteY42" fmla="*/ 262038 h 585693"/>
                  <a:gd name="connsiteX43" fmla="*/ 253829 w 608814"/>
                  <a:gd name="connsiteY43" fmla="*/ 276122 h 585693"/>
                  <a:gd name="connsiteX44" fmla="*/ 252355 w 608814"/>
                  <a:gd name="connsiteY44" fmla="*/ 290206 h 585693"/>
                  <a:gd name="connsiteX45" fmla="*/ 270511 w 608814"/>
                  <a:gd name="connsiteY45" fmla="*/ 300700 h 585693"/>
                  <a:gd name="connsiteX46" fmla="*/ 278714 w 608814"/>
                  <a:gd name="connsiteY46" fmla="*/ 325094 h 585693"/>
                  <a:gd name="connsiteX47" fmla="*/ 258253 w 608814"/>
                  <a:gd name="connsiteY47" fmla="*/ 321136 h 585693"/>
                  <a:gd name="connsiteX48" fmla="*/ 195858 w 608814"/>
                  <a:gd name="connsiteY48" fmla="*/ 321136 h 585693"/>
                  <a:gd name="connsiteX49" fmla="*/ 212171 w 608814"/>
                  <a:gd name="connsiteY49" fmla="*/ 276122 h 585693"/>
                  <a:gd name="connsiteX50" fmla="*/ 140191 w 608814"/>
                  <a:gd name="connsiteY50" fmla="*/ 204320 h 585693"/>
                  <a:gd name="connsiteX51" fmla="*/ 68304 w 608814"/>
                  <a:gd name="connsiteY51" fmla="*/ 276122 h 585693"/>
                  <a:gd name="connsiteX52" fmla="*/ 140191 w 608814"/>
                  <a:gd name="connsiteY52" fmla="*/ 348016 h 585693"/>
                  <a:gd name="connsiteX53" fmla="*/ 148486 w 608814"/>
                  <a:gd name="connsiteY53" fmla="*/ 347095 h 585693"/>
                  <a:gd name="connsiteX54" fmla="*/ 140099 w 608814"/>
                  <a:gd name="connsiteY54" fmla="*/ 376000 h 585693"/>
                  <a:gd name="connsiteX55" fmla="*/ 140099 w 608814"/>
                  <a:gd name="connsiteY55" fmla="*/ 420922 h 585693"/>
                  <a:gd name="connsiteX56" fmla="*/ 116229 w 608814"/>
                  <a:gd name="connsiteY56" fmla="*/ 420922 h 585693"/>
                  <a:gd name="connsiteX57" fmla="*/ 96413 w 608814"/>
                  <a:gd name="connsiteY57" fmla="*/ 401131 h 585693"/>
                  <a:gd name="connsiteX58" fmla="*/ 96413 w 608814"/>
                  <a:gd name="connsiteY58" fmla="*/ 380787 h 585693"/>
                  <a:gd name="connsiteX59" fmla="*/ 71806 w 608814"/>
                  <a:gd name="connsiteY59" fmla="*/ 366150 h 585693"/>
                  <a:gd name="connsiteX60" fmla="*/ 53742 w 608814"/>
                  <a:gd name="connsiteY60" fmla="*/ 376552 h 585693"/>
                  <a:gd name="connsiteX61" fmla="*/ 38719 w 608814"/>
                  <a:gd name="connsiteY61" fmla="*/ 378577 h 585693"/>
                  <a:gd name="connsiteX62" fmla="*/ 26738 w 608814"/>
                  <a:gd name="connsiteY62" fmla="*/ 369372 h 585693"/>
                  <a:gd name="connsiteX63" fmla="*/ 2683 w 608814"/>
                  <a:gd name="connsiteY63" fmla="*/ 327764 h 585693"/>
                  <a:gd name="connsiteX64" fmla="*/ 9872 w 608814"/>
                  <a:gd name="connsiteY64" fmla="*/ 300700 h 585693"/>
                  <a:gd name="connsiteX65" fmla="*/ 28120 w 608814"/>
                  <a:gd name="connsiteY65" fmla="*/ 290206 h 585693"/>
                  <a:gd name="connsiteX66" fmla="*/ 26645 w 608814"/>
                  <a:gd name="connsiteY66" fmla="*/ 276122 h 585693"/>
                  <a:gd name="connsiteX67" fmla="*/ 28120 w 608814"/>
                  <a:gd name="connsiteY67" fmla="*/ 262038 h 585693"/>
                  <a:gd name="connsiteX68" fmla="*/ 9872 w 608814"/>
                  <a:gd name="connsiteY68" fmla="*/ 251544 h 585693"/>
                  <a:gd name="connsiteX69" fmla="*/ 2683 w 608814"/>
                  <a:gd name="connsiteY69" fmla="*/ 224572 h 585693"/>
                  <a:gd name="connsiteX70" fmla="*/ 26738 w 608814"/>
                  <a:gd name="connsiteY70" fmla="*/ 182964 h 585693"/>
                  <a:gd name="connsiteX71" fmla="*/ 38719 w 608814"/>
                  <a:gd name="connsiteY71" fmla="*/ 173759 h 585693"/>
                  <a:gd name="connsiteX72" fmla="*/ 53742 w 608814"/>
                  <a:gd name="connsiteY72" fmla="*/ 175692 h 585693"/>
                  <a:gd name="connsiteX73" fmla="*/ 71806 w 608814"/>
                  <a:gd name="connsiteY73" fmla="*/ 186094 h 585693"/>
                  <a:gd name="connsiteX74" fmla="*/ 96413 w 608814"/>
                  <a:gd name="connsiteY74" fmla="*/ 171457 h 585693"/>
                  <a:gd name="connsiteX75" fmla="*/ 96413 w 608814"/>
                  <a:gd name="connsiteY75" fmla="*/ 151113 h 585693"/>
                  <a:gd name="connsiteX76" fmla="*/ 116229 w 608814"/>
                  <a:gd name="connsiteY76" fmla="*/ 131322 h 585693"/>
                  <a:gd name="connsiteX77" fmla="*/ 445756 w 608814"/>
                  <a:gd name="connsiteY77" fmla="*/ 83476 h 585693"/>
                  <a:gd name="connsiteX78" fmla="*/ 414140 w 608814"/>
                  <a:gd name="connsiteY78" fmla="*/ 115044 h 585693"/>
                  <a:gd name="connsiteX79" fmla="*/ 445756 w 608814"/>
                  <a:gd name="connsiteY79" fmla="*/ 146520 h 585693"/>
                  <a:gd name="connsiteX80" fmla="*/ 477371 w 608814"/>
                  <a:gd name="connsiteY80" fmla="*/ 115044 h 585693"/>
                  <a:gd name="connsiteX81" fmla="*/ 445756 w 608814"/>
                  <a:gd name="connsiteY81" fmla="*/ 83476 h 585693"/>
                  <a:gd name="connsiteX82" fmla="*/ 426676 w 608814"/>
                  <a:gd name="connsiteY82" fmla="*/ 0 h 585693"/>
                  <a:gd name="connsiteX83" fmla="*/ 464835 w 608814"/>
                  <a:gd name="connsiteY83" fmla="*/ 0 h 585693"/>
                  <a:gd name="connsiteX84" fmla="*/ 480597 w 608814"/>
                  <a:gd name="connsiteY84" fmla="*/ 15738 h 585693"/>
                  <a:gd name="connsiteX85" fmla="*/ 480597 w 608814"/>
                  <a:gd name="connsiteY85" fmla="*/ 31936 h 585693"/>
                  <a:gd name="connsiteX86" fmla="*/ 500138 w 608814"/>
                  <a:gd name="connsiteY86" fmla="*/ 43533 h 585693"/>
                  <a:gd name="connsiteX87" fmla="*/ 514425 w 608814"/>
                  <a:gd name="connsiteY87" fmla="*/ 35249 h 585693"/>
                  <a:gd name="connsiteX88" fmla="*/ 535901 w 608814"/>
                  <a:gd name="connsiteY88" fmla="*/ 40956 h 585693"/>
                  <a:gd name="connsiteX89" fmla="*/ 554981 w 608814"/>
                  <a:gd name="connsiteY89" fmla="*/ 73996 h 585693"/>
                  <a:gd name="connsiteX90" fmla="*/ 556640 w 608814"/>
                  <a:gd name="connsiteY90" fmla="*/ 85961 h 585693"/>
                  <a:gd name="connsiteX91" fmla="*/ 549266 w 608814"/>
                  <a:gd name="connsiteY91" fmla="*/ 95440 h 585693"/>
                  <a:gd name="connsiteX92" fmla="*/ 534887 w 608814"/>
                  <a:gd name="connsiteY92" fmla="*/ 103815 h 585693"/>
                  <a:gd name="connsiteX93" fmla="*/ 535993 w 608814"/>
                  <a:gd name="connsiteY93" fmla="*/ 115044 h 585693"/>
                  <a:gd name="connsiteX94" fmla="*/ 535717 w 608814"/>
                  <a:gd name="connsiteY94" fmla="*/ 117621 h 585693"/>
                  <a:gd name="connsiteX95" fmla="*/ 521153 w 608814"/>
                  <a:gd name="connsiteY95" fmla="*/ 117621 h 585693"/>
                  <a:gd name="connsiteX96" fmla="*/ 466126 w 608814"/>
                  <a:gd name="connsiteY96" fmla="*/ 172565 h 585693"/>
                  <a:gd name="connsiteX97" fmla="*/ 466126 w 608814"/>
                  <a:gd name="connsiteY97" fmla="*/ 229719 h 585693"/>
                  <a:gd name="connsiteX98" fmla="*/ 466126 w 608814"/>
                  <a:gd name="connsiteY98" fmla="*/ 242604 h 585693"/>
                  <a:gd name="connsiteX99" fmla="*/ 453590 w 608814"/>
                  <a:gd name="connsiteY99" fmla="*/ 229995 h 585693"/>
                  <a:gd name="connsiteX100" fmla="*/ 421330 w 608814"/>
                  <a:gd name="connsiteY100" fmla="*/ 219319 h 585693"/>
                  <a:gd name="connsiteX101" fmla="*/ 411928 w 608814"/>
                  <a:gd name="connsiteY101" fmla="*/ 219319 h 585693"/>
                  <a:gd name="connsiteX102" fmla="*/ 410914 w 608814"/>
                  <a:gd name="connsiteY102" fmla="*/ 214257 h 585693"/>
                  <a:gd name="connsiteX103" fmla="*/ 410914 w 608814"/>
                  <a:gd name="connsiteY103" fmla="*/ 198059 h 585693"/>
                  <a:gd name="connsiteX104" fmla="*/ 391373 w 608814"/>
                  <a:gd name="connsiteY104" fmla="*/ 186463 h 585693"/>
                  <a:gd name="connsiteX105" fmla="*/ 377086 w 608814"/>
                  <a:gd name="connsiteY105" fmla="*/ 194746 h 585693"/>
                  <a:gd name="connsiteX106" fmla="*/ 365104 w 608814"/>
                  <a:gd name="connsiteY106" fmla="*/ 196310 h 585693"/>
                  <a:gd name="connsiteX107" fmla="*/ 355610 w 608814"/>
                  <a:gd name="connsiteY107" fmla="*/ 189040 h 585693"/>
                  <a:gd name="connsiteX108" fmla="*/ 336530 w 608814"/>
                  <a:gd name="connsiteY108" fmla="*/ 155999 h 585693"/>
                  <a:gd name="connsiteX109" fmla="*/ 342245 w 608814"/>
                  <a:gd name="connsiteY109" fmla="*/ 134463 h 585693"/>
                  <a:gd name="connsiteX110" fmla="*/ 356716 w 608814"/>
                  <a:gd name="connsiteY110" fmla="*/ 126180 h 585693"/>
                  <a:gd name="connsiteX111" fmla="*/ 355518 w 608814"/>
                  <a:gd name="connsiteY111" fmla="*/ 115044 h 585693"/>
                  <a:gd name="connsiteX112" fmla="*/ 356716 w 608814"/>
                  <a:gd name="connsiteY112" fmla="*/ 103815 h 585693"/>
                  <a:gd name="connsiteX113" fmla="*/ 342245 w 608814"/>
                  <a:gd name="connsiteY113" fmla="*/ 95440 h 585693"/>
                  <a:gd name="connsiteX114" fmla="*/ 336530 w 608814"/>
                  <a:gd name="connsiteY114" fmla="*/ 73996 h 585693"/>
                  <a:gd name="connsiteX115" fmla="*/ 355610 w 608814"/>
                  <a:gd name="connsiteY115" fmla="*/ 40956 h 585693"/>
                  <a:gd name="connsiteX116" fmla="*/ 365104 w 608814"/>
                  <a:gd name="connsiteY116" fmla="*/ 33685 h 585693"/>
                  <a:gd name="connsiteX117" fmla="*/ 377086 w 608814"/>
                  <a:gd name="connsiteY117" fmla="*/ 35249 h 585693"/>
                  <a:gd name="connsiteX118" fmla="*/ 391373 w 608814"/>
                  <a:gd name="connsiteY118" fmla="*/ 43533 h 585693"/>
                  <a:gd name="connsiteX119" fmla="*/ 410914 w 608814"/>
                  <a:gd name="connsiteY119" fmla="*/ 31936 h 585693"/>
                  <a:gd name="connsiteX120" fmla="*/ 410914 w 608814"/>
                  <a:gd name="connsiteY120" fmla="*/ 15738 h 585693"/>
                  <a:gd name="connsiteX121" fmla="*/ 426676 w 608814"/>
                  <a:gd name="connsiteY121" fmla="*/ 0 h 58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608814" h="585693">
                    <a:moveTo>
                      <a:pt x="195114" y="351627"/>
                    </a:moveTo>
                    <a:lnTo>
                      <a:pt x="258290" y="351627"/>
                    </a:lnTo>
                    <a:cubicBezTo>
                      <a:pt x="271848" y="351627"/>
                      <a:pt x="282731" y="362580"/>
                      <a:pt x="282731" y="376018"/>
                    </a:cubicBezTo>
                    <a:lnTo>
                      <a:pt x="282731" y="561210"/>
                    </a:lnTo>
                    <a:cubicBezTo>
                      <a:pt x="282731" y="574740"/>
                      <a:pt x="271848" y="585693"/>
                      <a:pt x="258290" y="585693"/>
                    </a:cubicBezTo>
                    <a:lnTo>
                      <a:pt x="195114" y="585693"/>
                    </a:lnTo>
                    <a:cubicBezTo>
                      <a:pt x="181556" y="585693"/>
                      <a:pt x="170673" y="574740"/>
                      <a:pt x="170673" y="561210"/>
                    </a:cubicBezTo>
                    <a:lnTo>
                      <a:pt x="170673" y="376018"/>
                    </a:lnTo>
                    <a:cubicBezTo>
                      <a:pt x="170673" y="362580"/>
                      <a:pt x="181556" y="351627"/>
                      <a:pt x="195114" y="351627"/>
                    </a:cubicBezTo>
                    <a:close/>
                    <a:moveTo>
                      <a:pt x="358100" y="249872"/>
                    </a:moveTo>
                    <a:lnTo>
                      <a:pt x="421316" y="249872"/>
                    </a:lnTo>
                    <a:cubicBezTo>
                      <a:pt x="434771" y="249872"/>
                      <a:pt x="445737" y="260735"/>
                      <a:pt x="445737" y="274267"/>
                    </a:cubicBezTo>
                    <a:lnTo>
                      <a:pt x="445737" y="561206"/>
                    </a:lnTo>
                    <a:cubicBezTo>
                      <a:pt x="445737" y="574738"/>
                      <a:pt x="434771" y="585693"/>
                      <a:pt x="421316" y="585693"/>
                    </a:cubicBezTo>
                    <a:lnTo>
                      <a:pt x="358100" y="585693"/>
                    </a:lnTo>
                    <a:cubicBezTo>
                      <a:pt x="344645" y="585693"/>
                      <a:pt x="333679" y="574738"/>
                      <a:pt x="333679" y="561206"/>
                    </a:cubicBezTo>
                    <a:lnTo>
                      <a:pt x="333679" y="274267"/>
                    </a:lnTo>
                    <a:cubicBezTo>
                      <a:pt x="333679" y="260735"/>
                      <a:pt x="344645" y="249872"/>
                      <a:pt x="358100" y="249872"/>
                    </a:cubicBezTo>
                    <a:close/>
                    <a:moveTo>
                      <a:pt x="140260" y="224680"/>
                    </a:moveTo>
                    <a:cubicBezTo>
                      <a:pt x="168749" y="224680"/>
                      <a:pt x="191844" y="247711"/>
                      <a:pt x="191844" y="276122"/>
                    </a:cubicBezTo>
                    <a:cubicBezTo>
                      <a:pt x="191844" y="304533"/>
                      <a:pt x="168749" y="327564"/>
                      <a:pt x="140260" y="327564"/>
                    </a:cubicBezTo>
                    <a:cubicBezTo>
                      <a:pt x="111771" y="327564"/>
                      <a:pt x="88676" y="304533"/>
                      <a:pt x="88676" y="276122"/>
                    </a:cubicBezTo>
                    <a:cubicBezTo>
                      <a:pt x="88676" y="247711"/>
                      <a:pt x="111771" y="224680"/>
                      <a:pt x="140260" y="224680"/>
                    </a:cubicBezTo>
                    <a:close/>
                    <a:moveTo>
                      <a:pt x="521177" y="148117"/>
                    </a:moveTo>
                    <a:lnTo>
                      <a:pt x="584301" y="148117"/>
                    </a:lnTo>
                    <a:cubicBezTo>
                      <a:pt x="597848" y="148117"/>
                      <a:pt x="608814" y="159070"/>
                      <a:pt x="608814" y="172601"/>
                    </a:cubicBezTo>
                    <a:lnTo>
                      <a:pt x="608814" y="561209"/>
                    </a:lnTo>
                    <a:cubicBezTo>
                      <a:pt x="608814" y="574740"/>
                      <a:pt x="597848" y="585693"/>
                      <a:pt x="584301" y="585693"/>
                    </a:cubicBezTo>
                    <a:lnTo>
                      <a:pt x="521177" y="585693"/>
                    </a:lnTo>
                    <a:cubicBezTo>
                      <a:pt x="507722" y="585693"/>
                      <a:pt x="496756" y="574740"/>
                      <a:pt x="496756" y="561209"/>
                    </a:cubicBezTo>
                    <a:lnTo>
                      <a:pt x="496756" y="172601"/>
                    </a:lnTo>
                    <a:cubicBezTo>
                      <a:pt x="496756" y="159070"/>
                      <a:pt x="507722" y="148117"/>
                      <a:pt x="521177" y="148117"/>
                    </a:cubicBezTo>
                    <a:close/>
                    <a:moveTo>
                      <a:pt x="116229" y="131322"/>
                    </a:moveTo>
                    <a:lnTo>
                      <a:pt x="164246" y="131322"/>
                    </a:lnTo>
                    <a:cubicBezTo>
                      <a:pt x="175214" y="131322"/>
                      <a:pt x="184061" y="140159"/>
                      <a:pt x="184061" y="151113"/>
                    </a:cubicBezTo>
                    <a:lnTo>
                      <a:pt x="184061" y="171457"/>
                    </a:lnTo>
                    <a:cubicBezTo>
                      <a:pt x="193001" y="175231"/>
                      <a:pt x="201019" y="180386"/>
                      <a:pt x="208669" y="186094"/>
                    </a:cubicBezTo>
                    <a:lnTo>
                      <a:pt x="226641" y="175692"/>
                    </a:lnTo>
                    <a:cubicBezTo>
                      <a:pt x="236134" y="170261"/>
                      <a:pt x="248300" y="173482"/>
                      <a:pt x="253737" y="182964"/>
                    </a:cubicBezTo>
                    <a:lnTo>
                      <a:pt x="277792" y="224572"/>
                    </a:lnTo>
                    <a:cubicBezTo>
                      <a:pt x="280465" y="229083"/>
                      <a:pt x="281110" y="234514"/>
                      <a:pt x="279727" y="239577"/>
                    </a:cubicBezTo>
                    <a:cubicBezTo>
                      <a:pt x="278437" y="244640"/>
                      <a:pt x="275119" y="248966"/>
                      <a:pt x="270511" y="251544"/>
                    </a:cubicBezTo>
                    <a:lnTo>
                      <a:pt x="252355" y="262038"/>
                    </a:lnTo>
                    <a:cubicBezTo>
                      <a:pt x="253000" y="266733"/>
                      <a:pt x="253829" y="271335"/>
                      <a:pt x="253829" y="276122"/>
                    </a:cubicBezTo>
                    <a:cubicBezTo>
                      <a:pt x="253829" y="281001"/>
                      <a:pt x="253000" y="285604"/>
                      <a:pt x="252355" y="290206"/>
                    </a:cubicBezTo>
                    <a:lnTo>
                      <a:pt x="270511" y="300700"/>
                    </a:lnTo>
                    <a:cubicBezTo>
                      <a:pt x="279174" y="305671"/>
                      <a:pt x="282308" y="316165"/>
                      <a:pt x="278714" y="325094"/>
                    </a:cubicBezTo>
                    <a:cubicBezTo>
                      <a:pt x="272354" y="322609"/>
                      <a:pt x="265442" y="321136"/>
                      <a:pt x="258253" y="321136"/>
                    </a:cubicBezTo>
                    <a:lnTo>
                      <a:pt x="195858" y="321136"/>
                    </a:lnTo>
                    <a:cubicBezTo>
                      <a:pt x="205904" y="308709"/>
                      <a:pt x="212171" y="293244"/>
                      <a:pt x="212171" y="276122"/>
                    </a:cubicBezTo>
                    <a:cubicBezTo>
                      <a:pt x="212171" y="236539"/>
                      <a:pt x="179914" y="204320"/>
                      <a:pt x="140191" y="204320"/>
                    </a:cubicBezTo>
                    <a:cubicBezTo>
                      <a:pt x="100561" y="204320"/>
                      <a:pt x="68304" y="236539"/>
                      <a:pt x="68304" y="276122"/>
                    </a:cubicBezTo>
                    <a:cubicBezTo>
                      <a:pt x="68304" y="315797"/>
                      <a:pt x="100561" y="348016"/>
                      <a:pt x="140191" y="348016"/>
                    </a:cubicBezTo>
                    <a:cubicBezTo>
                      <a:pt x="143048" y="348016"/>
                      <a:pt x="145721" y="347463"/>
                      <a:pt x="148486" y="347095"/>
                    </a:cubicBezTo>
                    <a:cubicBezTo>
                      <a:pt x="143233" y="355564"/>
                      <a:pt x="140099" y="365414"/>
                      <a:pt x="140099" y="376000"/>
                    </a:cubicBezTo>
                    <a:lnTo>
                      <a:pt x="140099" y="420922"/>
                    </a:lnTo>
                    <a:lnTo>
                      <a:pt x="116229" y="420922"/>
                    </a:lnTo>
                    <a:cubicBezTo>
                      <a:pt x="105261" y="420922"/>
                      <a:pt x="96413" y="412085"/>
                      <a:pt x="96413" y="401131"/>
                    </a:cubicBezTo>
                    <a:lnTo>
                      <a:pt x="96413" y="380787"/>
                    </a:lnTo>
                    <a:cubicBezTo>
                      <a:pt x="87474" y="377013"/>
                      <a:pt x="79455" y="371950"/>
                      <a:pt x="71806" y="366150"/>
                    </a:cubicBezTo>
                    <a:lnTo>
                      <a:pt x="53742" y="376552"/>
                    </a:lnTo>
                    <a:cubicBezTo>
                      <a:pt x="49226" y="379222"/>
                      <a:pt x="43788" y="379866"/>
                      <a:pt x="38719" y="378577"/>
                    </a:cubicBezTo>
                    <a:cubicBezTo>
                      <a:pt x="33650" y="377197"/>
                      <a:pt x="29318" y="373883"/>
                      <a:pt x="26738" y="369372"/>
                    </a:cubicBezTo>
                    <a:lnTo>
                      <a:pt x="2683" y="327764"/>
                    </a:lnTo>
                    <a:cubicBezTo>
                      <a:pt x="-2847" y="318282"/>
                      <a:pt x="471" y="306131"/>
                      <a:pt x="9872" y="300700"/>
                    </a:cubicBezTo>
                    <a:lnTo>
                      <a:pt x="28120" y="290206"/>
                    </a:lnTo>
                    <a:cubicBezTo>
                      <a:pt x="27475" y="285604"/>
                      <a:pt x="26645" y="281001"/>
                      <a:pt x="26645" y="276122"/>
                    </a:cubicBezTo>
                    <a:cubicBezTo>
                      <a:pt x="26645" y="271335"/>
                      <a:pt x="27475" y="266733"/>
                      <a:pt x="28120" y="262038"/>
                    </a:cubicBezTo>
                    <a:lnTo>
                      <a:pt x="9872" y="251544"/>
                    </a:lnTo>
                    <a:cubicBezTo>
                      <a:pt x="471" y="246113"/>
                      <a:pt x="-2847" y="233962"/>
                      <a:pt x="2683" y="224572"/>
                    </a:cubicBezTo>
                    <a:lnTo>
                      <a:pt x="26738" y="182964"/>
                    </a:lnTo>
                    <a:cubicBezTo>
                      <a:pt x="29318" y="178361"/>
                      <a:pt x="33650" y="175139"/>
                      <a:pt x="38719" y="173759"/>
                    </a:cubicBezTo>
                    <a:cubicBezTo>
                      <a:pt x="43788" y="172378"/>
                      <a:pt x="49226" y="173114"/>
                      <a:pt x="53742" y="175692"/>
                    </a:cubicBezTo>
                    <a:lnTo>
                      <a:pt x="71806" y="186094"/>
                    </a:lnTo>
                    <a:cubicBezTo>
                      <a:pt x="79455" y="180386"/>
                      <a:pt x="87474" y="175231"/>
                      <a:pt x="96413" y="171457"/>
                    </a:cubicBezTo>
                    <a:lnTo>
                      <a:pt x="96413" y="151113"/>
                    </a:lnTo>
                    <a:cubicBezTo>
                      <a:pt x="96413" y="140159"/>
                      <a:pt x="105261" y="131322"/>
                      <a:pt x="116229" y="131322"/>
                    </a:cubicBezTo>
                    <a:close/>
                    <a:moveTo>
                      <a:pt x="445756" y="83476"/>
                    </a:moveTo>
                    <a:cubicBezTo>
                      <a:pt x="428335" y="83476"/>
                      <a:pt x="414140" y="97557"/>
                      <a:pt x="414140" y="115044"/>
                    </a:cubicBezTo>
                    <a:cubicBezTo>
                      <a:pt x="414140" y="132438"/>
                      <a:pt x="428335" y="146520"/>
                      <a:pt x="445756" y="146520"/>
                    </a:cubicBezTo>
                    <a:cubicBezTo>
                      <a:pt x="463176" y="146520"/>
                      <a:pt x="477371" y="132438"/>
                      <a:pt x="477371" y="115044"/>
                    </a:cubicBezTo>
                    <a:cubicBezTo>
                      <a:pt x="477371" y="97557"/>
                      <a:pt x="463176" y="83476"/>
                      <a:pt x="445756" y="83476"/>
                    </a:cubicBezTo>
                    <a:close/>
                    <a:moveTo>
                      <a:pt x="426676" y="0"/>
                    </a:moveTo>
                    <a:lnTo>
                      <a:pt x="464835" y="0"/>
                    </a:lnTo>
                    <a:cubicBezTo>
                      <a:pt x="473500" y="0"/>
                      <a:pt x="480597" y="7087"/>
                      <a:pt x="480597" y="15738"/>
                    </a:cubicBezTo>
                    <a:lnTo>
                      <a:pt x="480597" y="31936"/>
                    </a:lnTo>
                    <a:cubicBezTo>
                      <a:pt x="487694" y="34881"/>
                      <a:pt x="494054" y="38931"/>
                      <a:pt x="500138" y="43533"/>
                    </a:cubicBezTo>
                    <a:lnTo>
                      <a:pt x="514425" y="35249"/>
                    </a:lnTo>
                    <a:cubicBezTo>
                      <a:pt x="521983" y="30924"/>
                      <a:pt x="531569" y="33501"/>
                      <a:pt x="535901" y="40956"/>
                    </a:cubicBezTo>
                    <a:lnTo>
                      <a:pt x="554981" y="73996"/>
                    </a:lnTo>
                    <a:cubicBezTo>
                      <a:pt x="557101" y="77585"/>
                      <a:pt x="557654" y="81911"/>
                      <a:pt x="556640" y="85961"/>
                    </a:cubicBezTo>
                    <a:cubicBezTo>
                      <a:pt x="555534" y="89918"/>
                      <a:pt x="552861" y="93415"/>
                      <a:pt x="549266" y="95440"/>
                    </a:cubicBezTo>
                    <a:lnTo>
                      <a:pt x="534887" y="103815"/>
                    </a:lnTo>
                    <a:cubicBezTo>
                      <a:pt x="535348" y="107497"/>
                      <a:pt x="535993" y="111178"/>
                      <a:pt x="535993" y="115044"/>
                    </a:cubicBezTo>
                    <a:cubicBezTo>
                      <a:pt x="535993" y="115872"/>
                      <a:pt x="535809" y="116700"/>
                      <a:pt x="535717" y="117621"/>
                    </a:cubicBezTo>
                    <a:lnTo>
                      <a:pt x="521153" y="117621"/>
                    </a:lnTo>
                    <a:cubicBezTo>
                      <a:pt x="490828" y="117621"/>
                      <a:pt x="466126" y="142286"/>
                      <a:pt x="466126" y="172565"/>
                    </a:cubicBezTo>
                    <a:lnTo>
                      <a:pt x="466126" y="229719"/>
                    </a:lnTo>
                    <a:lnTo>
                      <a:pt x="466126" y="242604"/>
                    </a:lnTo>
                    <a:cubicBezTo>
                      <a:pt x="462715" y="237726"/>
                      <a:pt x="458383" y="233493"/>
                      <a:pt x="453590" y="229995"/>
                    </a:cubicBezTo>
                    <a:cubicBezTo>
                      <a:pt x="444465" y="223369"/>
                      <a:pt x="433404" y="219319"/>
                      <a:pt x="421330" y="219319"/>
                    </a:cubicBezTo>
                    <a:lnTo>
                      <a:pt x="411928" y="219319"/>
                    </a:lnTo>
                    <a:cubicBezTo>
                      <a:pt x="411375" y="217755"/>
                      <a:pt x="410914" y="216098"/>
                      <a:pt x="410914" y="214257"/>
                    </a:cubicBezTo>
                    <a:lnTo>
                      <a:pt x="410914" y="198059"/>
                    </a:lnTo>
                    <a:cubicBezTo>
                      <a:pt x="403817" y="195114"/>
                      <a:pt x="397457" y="191064"/>
                      <a:pt x="391373" y="186463"/>
                    </a:cubicBezTo>
                    <a:lnTo>
                      <a:pt x="377086" y="194746"/>
                    </a:lnTo>
                    <a:cubicBezTo>
                      <a:pt x="373492" y="196863"/>
                      <a:pt x="369160" y="197415"/>
                      <a:pt x="365104" y="196310"/>
                    </a:cubicBezTo>
                    <a:cubicBezTo>
                      <a:pt x="361140" y="195206"/>
                      <a:pt x="357638" y="192629"/>
                      <a:pt x="355610" y="189040"/>
                    </a:cubicBezTo>
                    <a:lnTo>
                      <a:pt x="336530" y="155999"/>
                    </a:lnTo>
                    <a:cubicBezTo>
                      <a:pt x="332198" y="148452"/>
                      <a:pt x="334687" y="138881"/>
                      <a:pt x="342245" y="134463"/>
                    </a:cubicBezTo>
                    <a:lnTo>
                      <a:pt x="356716" y="126180"/>
                    </a:lnTo>
                    <a:cubicBezTo>
                      <a:pt x="356163" y="122498"/>
                      <a:pt x="355518" y="118817"/>
                      <a:pt x="355518" y="115044"/>
                    </a:cubicBezTo>
                    <a:cubicBezTo>
                      <a:pt x="355518" y="111178"/>
                      <a:pt x="356163" y="107497"/>
                      <a:pt x="356716" y="103815"/>
                    </a:cubicBezTo>
                    <a:lnTo>
                      <a:pt x="342245" y="95440"/>
                    </a:lnTo>
                    <a:cubicBezTo>
                      <a:pt x="334687" y="91115"/>
                      <a:pt x="332198" y="81543"/>
                      <a:pt x="336530" y="73996"/>
                    </a:cubicBezTo>
                    <a:lnTo>
                      <a:pt x="355610" y="40956"/>
                    </a:lnTo>
                    <a:cubicBezTo>
                      <a:pt x="357638" y="37366"/>
                      <a:pt x="361140" y="34789"/>
                      <a:pt x="365104" y="33685"/>
                    </a:cubicBezTo>
                    <a:cubicBezTo>
                      <a:pt x="369160" y="32580"/>
                      <a:pt x="373492" y="33133"/>
                      <a:pt x="377086" y="35249"/>
                    </a:cubicBezTo>
                    <a:lnTo>
                      <a:pt x="391373" y="43533"/>
                    </a:lnTo>
                    <a:cubicBezTo>
                      <a:pt x="397457" y="38931"/>
                      <a:pt x="403817" y="34881"/>
                      <a:pt x="410914" y="31936"/>
                    </a:cubicBezTo>
                    <a:lnTo>
                      <a:pt x="410914" y="15738"/>
                    </a:lnTo>
                    <a:cubicBezTo>
                      <a:pt x="410914" y="7087"/>
                      <a:pt x="418011" y="0"/>
                      <a:pt x="426676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1" name="íṥļïḓê">
              <a:extLst>
                <a:ext uri="{FF2B5EF4-FFF2-40B4-BE49-F238E27FC236}">
                  <a16:creationId xmlns:a16="http://schemas.microsoft.com/office/drawing/2014/main" xmlns="" id="{1A7D67E8-A229-4742-ACF2-C83AB708435E}"/>
                </a:ext>
              </a:extLst>
            </p:cNvPr>
            <p:cNvGrpSpPr/>
            <p:nvPr/>
          </p:nvGrpSpPr>
          <p:grpSpPr>
            <a:xfrm>
              <a:off x="6662299" y="4077640"/>
              <a:ext cx="4858189" cy="775197"/>
              <a:chOff x="5130801" y="2820874"/>
              <a:chExt cx="3632195" cy="775197"/>
            </a:xfrm>
          </p:grpSpPr>
          <p:sp>
            <p:nvSpPr>
              <p:cNvPr id="23" name="isļidé">
                <a:extLst>
                  <a:ext uri="{FF2B5EF4-FFF2-40B4-BE49-F238E27FC236}">
                    <a16:creationId xmlns:a16="http://schemas.microsoft.com/office/drawing/2014/main" xmlns="" id="{D2F4F359-44EA-4624-908C-CCBC8F86308C}"/>
                  </a:ext>
                </a:extLst>
              </p:cNvPr>
              <p:cNvSpPr/>
              <p:nvPr/>
            </p:nvSpPr>
            <p:spPr bwMode="auto">
              <a:xfrm>
                <a:off x="5130801" y="3208473"/>
                <a:ext cx="3632195" cy="3875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</p:txBody>
          </p:sp>
          <p:sp>
            <p:nvSpPr>
              <p:cNvPr id="24" name="ïṡ1îdè">
                <a:extLst>
                  <a:ext uri="{FF2B5EF4-FFF2-40B4-BE49-F238E27FC236}">
                    <a16:creationId xmlns:a16="http://schemas.microsoft.com/office/drawing/2014/main" xmlns="" id="{9CCD2B87-0B33-4DC0-9D27-B9872195122B}"/>
                  </a:ext>
                </a:extLst>
              </p:cNvPr>
              <p:cNvSpPr txBox="1"/>
              <p:nvPr/>
            </p:nvSpPr>
            <p:spPr bwMode="auto">
              <a:xfrm>
                <a:off x="5130801" y="2820874"/>
                <a:ext cx="3632195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12" name="iśľiḋè">
              <a:extLst>
                <a:ext uri="{FF2B5EF4-FFF2-40B4-BE49-F238E27FC236}">
                  <a16:creationId xmlns:a16="http://schemas.microsoft.com/office/drawing/2014/main" xmlns="" id="{E8482EA8-EF69-49E7-A5B1-C021D1D2C493}"/>
                </a:ext>
              </a:extLst>
            </p:cNvPr>
            <p:cNvGrpSpPr/>
            <p:nvPr/>
          </p:nvGrpSpPr>
          <p:grpSpPr>
            <a:xfrm>
              <a:off x="5746917" y="5235740"/>
              <a:ext cx="717384" cy="717384"/>
              <a:chOff x="4338300" y="5235741"/>
              <a:chExt cx="717384" cy="717384"/>
            </a:xfrm>
          </p:grpSpPr>
          <p:sp>
            <p:nvSpPr>
              <p:cNvPr id="21" name="iṥļíḍé">
                <a:extLst>
                  <a:ext uri="{FF2B5EF4-FFF2-40B4-BE49-F238E27FC236}">
                    <a16:creationId xmlns:a16="http://schemas.microsoft.com/office/drawing/2014/main" xmlns="" id="{F975BE1C-A89A-4F28-B3A8-AD66B2E512C6}"/>
                  </a:ext>
                </a:extLst>
              </p:cNvPr>
              <p:cNvSpPr/>
              <p:nvPr/>
            </p:nvSpPr>
            <p:spPr>
              <a:xfrm>
                <a:off x="4338300" y="5235741"/>
                <a:ext cx="717384" cy="717384"/>
              </a:xfrm>
              <a:prstGeom prst="diamond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 lnSpcReduction="10000"/>
              </a:bodyPr>
              <a:lstStyle/>
              <a:p>
                <a:pPr algn="ctr"/>
                <a:endParaRPr lang="zh-CN" altLang="en-US" b="1" dirty="0"/>
              </a:p>
            </p:txBody>
          </p:sp>
          <p:sp>
            <p:nvSpPr>
              <p:cNvPr id="22" name="ïṧľiḓé">
                <a:extLst>
                  <a:ext uri="{FF2B5EF4-FFF2-40B4-BE49-F238E27FC236}">
                    <a16:creationId xmlns:a16="http://schemas.microsoft.com/office/drawing/2014/main" xmlns="" id="{85046E86-4307-4223-85EC-82254DC02F7C}"/>
                  </a:ext>
                </a:extLst>
              </p:cNvPr>
              <p:cNvSpPr/>
              <p:nvPr/>
            </p:nvSpPr>
            <p:spPr bwMode="auto">
              <a:xfrm>
                <a:off x="4557113" y="5454816"/>
                <a:ext cx="279758" cy="279234"/>
              </a:xfrm>
              <a:custGeom>
                <a:avLst/>
                <a:gdLst>
                  <a:gd name="connsiteX0" fmla="*/ 290910 w 605702"/>
                  <a:gd name="connsiteY0" fmla="*/ 156336 h 604568"/>
                  <a:gd name="connsiteX1" fmla="*/ 335849 w 605702"/>
                  <a:gd name="connsiteY1" fmla="*/ 164992 h 604568"/>
                  <a:gd name="connsiteX2" fmla="*/ 288310 w 605702"/>
                  <a:gd name="connsiteY2" fmla="*/ 212456 h 604568"/>
                  <a:gd name="connsiteX3" fmla="*/ 203632 w 605702"/>
                  <a:gd name="connsiteY3" fmla="*/ 244717 h 604568"/>
                  <a:gd name="connsiteX4" fmla="*/ 203632 w 605702"/>
                  <a:gd name="connsiteY4" fmla="*/ 401388 h 604568"/>
                  <a:gd name="connsiteX5" fmla="*/ 360547 w 605702"/>
                  <a:gd name="connsiteY5" fmla="*/ 401388 h 604568"/>
                  <a:gd name="connsiteX6" fmla="*/ 392859 w 605702"/>
                  <a:gd name="connsiteY6" fmla="*/ 316749 h 604568"/>
                  <a:gd name="connsiteX7" fmla="*/ 440397 w 605702"/>
                  <a:gd name="connsiteY7" fmla="*/ 269284 h 604568"/>
                  <a:gd name="connsiteX8" fmla="*/ 400287 w 605702"/>
                  <a:gd name="connsiteY8" fmla="*/ 441065 h 604568"/>
                  <a:gd name="connsiteX9" fmla="*/ 163892 w 605702"/>
                  <a:gd name="connsiteY9" fmla="*/ 441065 h 604568"/>
                  <a:gd name="connsiteX10" fmla="*/ 163892 w 605702"/>
                  <a:gd name="connsiteY10" fmla="*/ 205040 h 604568"/>
                  <a:gd name="connsiteX11" fmla="*/ 290910 w 605702"/>
                  <a:gd name="connsiteY11" fmla="*/ 156336 h 604568"/>
                  <a:gd name="connsiteX12" fmla="*/ 246542 w 605702"/>
                  <a:gd name="connsiteY12" fmla="*/ 43775 h 604568"/>
                  <a:gd name="connsiteX13" fmla="*/ 422196 w 605702"/>
                  <a:gd name="connsiteY13" fmla="*/ 78723 h 604568"/>
                  <a:gd name="connsiteX14" fmla="*/ 376794 w 605702"/>
                  <a:gd name="connsiteY14" fmla="*/ 124054 h 604568"/>
                  <a:gd name="connsiteX15" fmla="*/ 126109 w 605702"/>
                  <a:gd name="connsiteY15" fmla="*/ 167345 h 604568"/>
                  <a:gd name="connsiteX16" fmla="*/ 126109 w 605702"/>
                  <a:gd name="connsiteY16" fmla="*/ 478820 h 604568"/>
                  <a:gd name="connsiteX17" fmla="*/ 438073 w 605702"/>
                  <a:gd name="connsiteY17" fmla="*/ 478820 h 604568"/>
                  <a:gd name="connsiteX18" fmla="*/ 481432 w 605702"/>
                  <a:gd name="connsiteY18" fmla="*/ 228527 h 604568"/>
                  <a:gd name="connsiteX19" fmla="*/ 526741 w 605702"/>
                  <a:gd name="connsiteY19" fmla="*/ 183011 h 604568"/>
                  <a:gd name="connsiteX20" fmla="*/ 481432 w 605702"/>
                  <a:gd name="connsiteY20" fmla="*/ 522111 h 604568"/>
                  <a:gd name="connsiteX21" fmla="*/ 82657 w 605702"/>
                  <a:gd name="connsiteY21" fmla="*/ 522111 h 604568"/>
                  <a:gd name="connsiteX22" fmla="*/ 82657 w 605702"/>
                  <a:gd name="connsiteY22" fmla="*/ 123961 h 604568"/>
                  <a:gd name="connsiteX23" fmla="*/ 246542 w 605702"/>
                  <a:gd name="connsiteY23" fmla="*/ 43775 h 604568"/>
                  <a:gd name="connsiteX24" fmla="*/ 536061 w 605702"/>
                  <a:gd name="connsiteY24" fmla="*/ 0 h 604568"/>
                  <a:gd name="connsiteX25" fmla="*/ 544232 w 605702"/>
                  <a:gd name="connsiteY25" fmla="*/ 61368 h 604568"/>
                  <a:gd name="connsiteX26" fmla="*/ 605702 w 605702"/>
                  <a:gd name="connsiteY26" fmla="*/ 69526 h 604568"/>
                  <a:gd name="connsiteX27" fmla="*/ 524361 w 605702"/>
                  <a:gd name="connsiteY27" fmla="*/ 150732 h 604568"/>
                  <a:gd name="connsiteX28" fmla="*/ 498361 w 605702"/>
                  <a:gd name="connsiteY28" fmla="*/ 147302 h 604568"/>
                  <a:gd name="connsiteX29" fmla="*/ 337721 w 605702"/>
                  <a:gd name="connsiteY29" fmla="*/ 307767 h 604568"/>
                  <a:gd name="connsiteX30" fmla="*/ 339764 w 605702"/>
                  <a:gd name="connsiteY30" fmla="*/ 323063 h 604568"/>
                  <a:gd name="connsiteX31" fmla="*/ 282101 w 605702"/>
                  <a:gd name="connsiteY31" fmla="*/ 380630 h 604568"/>
                  <a:gd name="connsiteX32" fmla="*/ 224437 w 605702"/>
                  <a:gd name="connsiteY32" fmla="*/ 323063 h 604568"/>
                  <a:gd name="connsiteX33" fmla="*/ 282101 w 605702"/>
                  <a:gd name="connsiteY33" fmla="*/ 265495 h 604568"/>
                  <a:gd name="connsiteX34" fmla="*/ 297422 w 605702"/>
                  <a:gd name="connsiteY34" fmla="*/ 267535 h 604568"/>
                  <a:gd name="connsiteX35" fmla="*/ 458155 w 605702"/>
                  <a:gd name="connsiteY35" fmla="*/ 107162 h 604568"/>
                  <a:gd name="connsiteX36" fmla="*/ 454719 w 605702"/>
                  <a:gd name="connsiteY36" fmla="*/ 81206 h 60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5702" h="604568">
                    <a:moveTo>
                      <a:pt x="290910" y="156336"/>
                    </a:moveTo>
                    <a:cubicBezTo>
                      <a:pt x="306137" y="157147"/>
                      <a:pt x="321272" y="160032"/>
                      <a:pt x="335849" y="164992"/>
                    </a:cubicBezTo>
                    <a:lnTo>
                      <a:pt x="288310" y="212456"/>
                    </a:lnTo>
                    <a:cubicBezTo>
                      <a:pt x="257856" y="210695"/>
                      <a:pt x="226844" y="221449"/>
                      <a:pt x="203632" y="244717"/>
                    </a:cubicBezTo>
                    <a:cubicBezTo>
                      <a:pt x="160271" y="287918"/>
                      <a:pt x="160271" y="358187"/>
                      <a:pt x="203632" y="401388"/>
                    </a:cubicBezTo>
                    <a:cubicBezTo>
                      <a:pt x="246900" y="444680"/>
                      <a:pt x="317279" y="444680"/>
                      <a:pt x="360547" y="401388"/>
                    </a:cubicBezTo>
                    <a:cubicBezTo>
                      <a:pt x="383852" y="378211"/>
                      <a:pt x="394623" y="347156"/>
                      <a:pt x="392859" y="316749"/>
                    </a:cubicBezTo>
                    <a:lnTo>
                      <a:pt x="440397" y="269284"/>
                    </a:lnTo>
                    <a:cubicBezTo>
                      <a:pt x="460267" y="327595"/>
                      <a:pt x="446897" y="394620"/>
                      <a:pt x="400287" y="441065"/>
                    </a:cubicBezTo>
                    <a:cubicBezTo>
                      <a:pt x="335106" y="506236"/>
                      <a:pt x="229073" y="506236"/>
                      <a:pt x="163892" y="441065"/>
                    </a:cubicBezTo>
                    <a:cubicBezTo>
                      <a:pt x="98619" y="375987"/>
                      <a:pt x="98619" y="270118"/>
                      <a:pt x="163892" y="205040"/>
                    </a:cubicBezTo>
                    <a:cubicBezTo>
                      <a:pt x="198711" y="170137"/>
                      <a:pt x="245228" y="153902"/>
                      <a:pt x="290910" y="156336"/>
                    </a:cubicBezTo>
                    <a:close/>
                    <a:moveTo>
                      <a:pt x="246542" y="43775"/>
                    </a:moveTo>
                    <a:cubicBezTo>
                      <a:pt x="306463" y="36243"/>
                      <a:pt x="368345" y="47900"/>
                      <a:pt x="422196" y="78723"/>
                    </a:cubicBezTo>
                    <a:lnTo>
                      <a:pt x="376794" y="124054"/>
                    </a:lnTo>
                    <a:cubicBezTo>
                      <a:pt x="294811" y="85305"/>
                      <a:pt x="193980" y="99581"/>
                      <a:pt x="126109" y="167345"/>
                    </a:cubicBezTo>
                    <a:cubicBezTo>
                      <a:pt x="39948" y="253371"/>
                      <a:pt x="39948" y="392793"/>
                      <a:pt x="126109" y="478820"/>
                    </a:cubicBezTo>
                    <a:cubicBezTo>
                      <a:pt x="212271" y="564846"/>
                      <a:pt x="351912" y="564846"/>
                      <a:pt x="438073" y="478820"/>
                    </a:cubicBezTo>
                    <a:cubicBezTo>
                      <a:pt x="505944" y="411055"/>
                      <a:pt x="520428" y="310382"/>
                      <a:pt x="481432" y="228527"/>
                    </a:cubicBezTo>
                    <a:lnTo>
                      <a:pt x="526741" y="183011"/>
                    </a:lnTo>
                    <a:cubicBezTo>
                      <a:pt x="588484" y="290544"/>
                      <a:pt x="573350" y="430244"/>
                      <a:pt x="481432" y="522111"/>
                    </a:cubicBezTo>
                    <a:cubicBezTo>
                      <a:pt x="371316" y="632054"/>
                      <a:pt x="192866" y="632054"/>
                      <a:pt x="82657" y="522111"/>
                    </a:cubicBezTo>
                    <a:cubicBezTo>
                      <a:pt x="-27552" y="412168"/>
                      <a:pt x="-27552" y="233997"/>
                      <a:pt x="82657" y="123961"/>
                    </a:cubicBezTo>
                    <a:cubicBezTo>
                      <a:pt x="128662" y="78028"/>
                      <a:pt x="186622" y="51307"/>
                      <a:pt x="246542" y="43775"/>
                    </a:cubicBezTo>
                    <a:close/>
                    <a:moveTo>
                      <a:pt x="536061" y="0"/>
                    </a:moveTo>
                    <a:lnTo>
                      <a:pt x="544232" y="61368"/>
                    </a:lnTo>
                    <a:lnTo>
                      <a:pt x="605702" y="69526"/>
                    </a:lnTo>
                    <a:lnTo>
                      <a:pt x="524361" y="150732"/>
                    </a:lnTo>
                    <a:lnTo>
                      <a:pt x="498361" y="147302"/>
                    </a:lnTo>
                    <a:lnTo>
                      <a:pt x="337721" y="307767"/>
                    </a:lnTo>
                    <a:cubicBezTo>
                      <a:pt x="339021" y="312588"/>
                      <a:pt x="339764" y="317779"/>
                      <a:pt x="339764" y="323063"/>
                    </a:cubicBezTo>
                    <a:cubicBezTo>
                      <a:pt x="339764" y="354859"/>
                      <a:pt x="313950" y="380630"/>
                      <a:pt x="282101" y="380630"/>
                    </a:cubicBezTo>
                    <a:cubicBezTo>
                      <a:pt x="250251" y="380630"/>
                      <a:pt x="224437" y="354859"/>
                      <a:pt x="224437" y="323063"/>
                    </a:cubicBezTo>
                    <a:cubicBezTo>
                      <a:pt x="224437" y="291266"/>
                      <a:pt x="250251" y="265495"/>
                      <a:pt x="282101" y="265495"/>
                    </a:cubicBezTo>
                    <a:cubicBezTo>
                      <a:pt x="287393" y="265495"/>
                      <a:pt x="292500" y="266237"/>
                      <a:pt x="297422" y="267535"/>
                    </a:cubicBezTo>
                    <a:lnTo>
                      <a:pt x="458155" y="107162"/>
                    </a:lnTo>
                    <a:lnTo>
                      <a:pt x="454719" y="8120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wrap="square" lIns="91440" tIns="45720" rIns="91440" bIns="45720">
                <a:normAutofit fontScale="85000" lnSpcReduction="20000"/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" name="íšḻídê">
              <a:extLst>
                <a:ext uri="{FF2B5EF4-FFF2-40B4-BE49-F238E27FC236}">
                  <a16:creationId xmlns:a16="http://schemas.microsoft.com/office/drawing/2014/main" xmlns="" id="{301A6040-2EE9-4C04-9B7F-A141AE7A2FEF}"/>
                </a:ext>
              </a:extLst>
            </p:cNvPr>
            <p:cNvGrpSpPr/>
            <p:nvPr/>
          </p:nvGrpSpPr>
          <p:grpSpPr>
            <a:xfrm>
              <a:off x="6662299" y="5206834"/>
              <a:ext cx="4858189" cy="775197"/>
              <a:chOff x="5130801" y="2820874"/>
              <a:chExt cx="3632195" cy="775197"/>
            </a:xfrm>
          </p:grpSpPr>
          <p:sp>
            <p:nvSpPr>
              <p:cNvPr id="19" name="iṩlíḓe">
                <a:extLst>
                  <a:ext uri="{FF2B5EF4-FFF2-40B4-BE49-F238E27FC236}">
                    <a16:creationId xmlns:a16="http://schemas.microsoft.com/office/drawing/2014/main" xmlns="" id="{FB40820D-6F37-4245-8417-67F5EC5DAF6F}"/>
                  </a:ext>
                </a:extLst>
              </p:cNvPr>
              <p:cNvSpPr/>
              <p:nvPr/>
            </p:nvSpPr>
            <p:spPr bwMode="auto">
              <a:xfrm>
                <a:off x="5130801" y="3208473"/>
                <a:ext cx="3632195" cy="3875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</p:txBody>
          </p:sp>
          <p:sp>
            <p:nvSpPr>
              <p:cNvPr id="20" name="ï$lïdè">
                <a:extLst>
                  <a:ext uri="{FF2B5EF4-FFF2-40B4-BE49-F238E27FC236}">
                    <a16:creationId xmlns:a16="http://schemas.microsoft.com/office/drawing/2014/main" xmlns="" id="{E8FC3F37-AB0D-4C8F-8C41-F1B8F51A3878}"/>
                  </a:ext>
                </a:extLst>
              </p:cNvPr>
              <p:cNvSpPr txBox="1"/>
              <p:nvPr/>
            </p:nvSpPr>
            <p:spPr bwMode="auto">
              <a:xfrm>
                <a:off x="5130801" y="2820874"/>
                <a:ext cx="3632195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cxnSp>
          <p:nvCxnSpPr>
            <p:cNvPr id="14" name="直接连接符 13">
              <a:extLst>
                <a:ext uri="{FF2B5EF4-FFF2-40B4-BE49-F238E27FC236}">
                  <a16:creationId xmlns:a16="http://schemas.microsoft.com/office/drawing/2014/main" xmlns="" id="{630A299F-8A71-4C34-B8B4-DC6FAF7C82AB}"/>
                </a:ext>
              </a:extLst>
            </p:cNvPr>
            <p:cNvCxnSpPr>
              <a:cxnSpLocks/>
            </p:cNvCxnSpPr>
            <p:nvPr/>
          </p:nvCxnSpPr>
          <p:spPr>
            <a:xfrm>
              <a:off x="6762750" y="3900641"/>
              <a:ext cx="4548188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直接连接符 14">
              <a:extLst>
                <a:ext uri="{FF2B5EF4-FFF2-40B4-BE49-F238E27FC236}">
                  <a16:creationId xmlns:a16="http://schemas.microsoft.com/office/drawing/2014/main" xmlns="" id="{D3574D95-4969-4C7A-B712-CC7DCEDF6F44}"/>
                </a:ext>
              </a:extLst>
            </p:cNvPr>
            <p:cNvCxnSpPr>
              <a:cxnSpLocks/>
            </p:cNvCxnSpPr>
            <p:nvPr/>
          </p:nvCxnSpPr>
          <p:spPr>
            <a:xfrm>
              <a:off x="6762750" y="5029836"/>
              <a:ext cx="4548188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xmlns="" id="{8BD9D585-8955-4084-BEDB-788DFD9D8A38}"/>
                </a:ext>
              </a:extLst>
            </p:cNvPr>
            <p:cNvCxnSpPr>
              <a:stCxn id="6" idx="3"/>
              <a:endCxn id="29" idx="1"/>
            </p:cNvCxnSpPr>
            <p:nvPr/>
          </p:nvCxnSpPr>
          <p:spPr>
            <a:xfrm>
              <a:off x="3781425" y="3336042"/>
              <a:ext cx="1965492" cy="1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肘形连接符 9">
              <a:extLst>
                <a:ext uri="{FF2B5EF4-FFF2-40B4-BE49-F238E27FC236}">
                  <a16:creationId xmlns:a16="http://schemas.microsoft.com/office/drawing/2014/main" xmlns="" id="{711BB373-5138-4116-AABD-A31A986B196D}"/>
                </a:ext>
              </a:extLst>
            </p:cNvPr>
            <p:cNvCxnSpPr>
              <a:stCxn id="6" idx="3"/>
              <a:endCxn id="25" idx="1"/>
            </p:cNvCxnSpPr>
            <p:nvPr/>
          </p:nvCxnSpPr>
          <p:spPr>
            <a:xfrm>
              <a:off x="3781425" y="3336042"/>
              <a:ext cx="1965492" cy="1129196"/>
            </a:xfrm>
            <a:prstGeom prst="bentConnector3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肘形连接符 11">
              <a:extLst>
                <a:ext uri="{FF2B5EF4-FFF2-40B4-BE49-F238E27FC236}">
                  <a16:creationId xmlns:a16="http://schemas.microsoft.com/office/drawing/2014/main" xmlns="" id="{0998FA4F-3896-4662-8767-79947C245496}"/>
                </a:ext>
              </a:extLst>
            </p:cNvPr>
            <p:cNvCxnSpPr>
              <a:stCxn id="6" idx="3"/>
              <a:endCxn id="21" idx="1"/>
            </p:cNvCxnSpPr>
            <p:nvPr/>
          </p:nvCxnSpPr>
          <p:spPr>
            <a:xfrm>
              <a:off x="3781425" y="3336042"/>
              <a:ext cx="1965492" cy="2258390"/>
            </a:xfrm>
            <a:prstGeom prst="bentConnector3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5315230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599" y="6240463"/>
            <a:ext cx="2909888" cy="206381"/>
          </a:xfrm>
        </p:spPr>
        <p:txBody>
          <a:bodyPr/>
          <a:lstStyle/>
          <a:p>
            <a:fld id="{5DD3DB80-B894-403A-B48E-6FDC1A72010E}" type="slidenum">
              <a:rPr lang="zh-CN" altLang="en-US" smtClean="0"/>
              <a:pPr/>
              <a:t>6</a:t>
            </a:fld>
            <a:endParaRPr lang="zh-CN" altLang="en-US"/>
          </a:p>
        </p:txBody>
      </p:sp>
      <p:grpSp>
        <p:nvGrpSpPr>
          <p:cNvPr id="5" name="4c8127e0-256a-4328-a5fb-a374fb8fe6c1" descr="ww0AAB+LCAAAAAAABADtVE1vozAQ/S/e7g1VQKAEbslGWeXQbdVE3cMqBxem4BWYyJgqVcR/r034soBW6aVKVHGB4c3Me57xO6Ar/roD5KF1ghlfEBwynKw4JEhDqwB5NI9jDc0JDQgNf7M032XI+3do0rp//hIe/UrjlD3iOAdZgBJOcHz89HpJCvaeEcHgtYyNYQWsV+vu+Zn4sIkggRqzIZTPaLCOcCAQ+rUuBDASRpxCllWBu6f/4PNOmudKVJ5FouaP5dKeu/OFLYuVbfSi0NAa/JQGnyf5AD5QXoMewifkGZbpOPrUUHovXPk0vQ3Ze+wM6+O7JZQkeVLBSom3eN8JGfoxSIIghi5sRTmwl2ZKhoyV72vORINlyhLMRcODXvxstdnudXkmKxrAXmTVZJEy1Iqk3KfBtZE/mq0pd6hNusdiE0FwG1Ddz2vRGprRMBZg0yn11QNsCou92MEfgZaUKqkyZKCtqqImJGqLufX1FdoosQ3s+WlSZEZXxNDpv6tBFuhKqCgo5D/kXS/nqTPoMhfLngGf+e2yV1eujPdu4pGaeZK2mmZ/MqjYDsj7ansauvmG7UwM01Ju/tRynbmu3vxv12m13aiuY16A65jn7zrmBbtObzxn7jr61Lanlq3c/Jktn2/XGXMdy1RcZ3IBrjM5f9eZXLDr9MYz6jrb4g29pUWYww0AAA==">
            <a:extLst>
              <a:ext uri="{FF2B5EF4-FFF2-40B4-BE49-F238E27FC236}">
                <a16:creationId xmlns:a16="http://schemas.microsoft.com/office/drawing/2014/main" xmlns="" id="{482ACB0F-BA84-4F5A-9DAF-0ABA1D754D9E}"/>
              </a:ext>
            </a:extLst>
          </p:cNvPr>
          <p:cNvGrpSpPr>
            <a:grpSpLocks noChangeAspect="1"/>
          </p:cNvGrpSpPr>
          <p:nvPr/>
        </p:nvGrpSpPr>
        <p:grpSpPr>
          <a:xfrm>
            <a:off x="1807075" y="1454945"/>
            <a:ext cx="3494241" cy="4354511"/>
            <a:chOff x="2548114" y="1166572"/>
            <a:chExt cx="3494241" cy="4354511"/>
          </a:xfrm>
        </p:grpSpPr>
        <p:sp>
          <p:nvSpPr>
            <p:cNvPr id="6" name="ValueShape1">
              <a:extLst>
                <a:ext uri="{FF2B5EF4-FFF2-40B4-BE49-F238E27FC236}">
                  <a16:creationId xmlns:a16="http://schemas.microsoft.com/office/drawing/2014/main" xmlns="" id="{52218916-8618-4FF4-9A7D-3258B8BE727E}"/>
                </a:ext>
              </a:extLst>
            </p:cNvPr>
            <p:cNvSpPr/>
            <p:nvPr/>
          </p:nvSpPr>
          <p:spPr>
            <a:xfrm>
              <a:off x="2959867" y="4176364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chemeClr val="accent5">
                <a:lumMod val="10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7" name="ValueShape1">
              <a:extLst>
                <a:ext uri="{FF2B5EF4-FFF2-40B4-BE49-F238E27FC236}">
                  <a16:creationId xmlns:a16="http://schemas.microsoft.com/office/drawing/2014/main" xmlns="" id="{1AE7BA68-A848-4527-89DB-AE964136C1CE}"/>
                </a:ext>
              </a:extLst>
            </p:cNvPr>
            <p:cNvSpPr/>
            <p:nvPr/>
          </p:nvSpPr>
          <p:spPr>
            <a:xfrm>
              <a:off x="2959867" y="4029287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chemeClr val="accent5">
                <a:lumMod val="10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8" name="ValueShape1">
              <a:extLst>
                <a:ext uri="{FF2B5EF4-FFF2-40B4-BE49-F238E27FC236}">
                  <a16:creationId xmlns:a16="http://schemas.microsoft.com/office/drawing/2014/main" xmlns="" id="{E2F9BCD4-50F8-48DC-BFA5-266F70F60EEF}"/>
                </a:ext>
              </a:extLst>
            </p:cNvPr>
            <p:cNvSpPr/>
            <p:nvPr/>
          </p:nvSpPr>
          <p:spPr>
            <a:xfrm>
              <a:off x="2959867" y="3882211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chemeClr val="accent5">
                <a:lumMod val="10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9" name="ValueShape1">
              <a:extLst>
                <a:ext uri="{FF2B5EF4-FFF2-40B4-BE49-F238E27FC236}">
                  <a16:creationId xmlns:a16="http://schemas.microsoft.com/office/drawing/2014/main" xmlns="" id="{BDC90225-66BE-4740-B689-CE1F54C8FA1A}"/>
                </a:ext>
              </a:extLst>
            </p:cNvPr>
            <p:cNvSpPr/>
            <p:nvPr/>
          </p:nvSpPr>
          <p:spPr>
            <a:xfrm>
              <a:off x="2959867" y="3735136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chemeClr val="accent5">
                <a:lumMod val="10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10" name="ValueShape1">
              <a:extLst>
                <a:ext uri="{FF2B5EF4-FFF2-40B4-BE49-F238E27FC236}">
                  <a16:creationId xmlns:a16="http://schemas.microsoft.com/office/drawing/2014/main" xmlns="" id="{2F6EF0C4-9D94-478F-B250-7E00939DF322}"/>
                </a:ext>
              </a:extLst>
            </p:cNvPr>
            <p:cNvSpPr/>
            <p:nvPr/>
          </p:nvSpPr>
          <p:spPr>
            <a:xfrm>
              <a:off x="2959867" y="3588059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chemeClr val="accent5">
                <a:lumMod val="10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11" name="ValueShape1">
              <a:extLst>
                <a:ext uri="{FF2B5EF4-FFF2-40B4-BE49-F238E27FC236}">
                  <a16:creationId xmlns:a16="http://schemas.microsoft.com/office/drawing/2014/main" xmlns="" id="{87FB4815-ECE8-49DD-A6FE-638A42261913}"/>
                </a:ext>
              </a:extLst>
            </p:cNvPr>
            <p:cNvSpPr/>
            <p:nvPr/>
          </p:nvSpPr>
          <p:spPr>
            <a:xfrm>
              <a:off x="2959867" y="3440984"/>
              <a:ext cx="602949" cy="11828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accent5">
                    <a:lumMod val="100000"/>
                  </a:schemeClr>
                </a:gs>
                <a:gs pos="100000">
                  <a:srgbClr val="D9D9D9"/>
                </a:gs>
                <a:gs pos="90000">
                  <a:schemeClr val="accent5">
                    <a:lumMod val="100000"/>
                  </a:schemeClr>
                </a:gs>
                <a:gs pos="90100">
                  <a:srgbClr val="D9D9D9"/>
                </a:gs>
              </a:gsLst>
              <a:lin ang="1620000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12" name="ValueShape1">
              <a:extLst>
                <a:ext uri="{FF2B5EF4-FFF2-40B4-BE49-F238E27FC236}">
                  <a16:creationId xmlns:a16="http://schemas.microsoft.com/office/drawing/2014/main" xmlns="" id="{293D27F7-9C30-46D4-9741-86B94CCF0CDA}"/>
                </a:ext>
              </a:extLst>
            </p:cNvPr>
            <p:cNvSpPr/>
            <p:nvPr/>
          </p:nvSpPr>
          <p:spPr>
            <a:xfrm>
              <a:off x="2959867" y="3293908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13" name="ValueShape1">
              <a:extLst>
                <a:ext uri="{FF2B5EF4-FFF2-40B4-BE49-F238E27FC236}">
                  <a16:creationId xmlns:a16="http://schemas.microsoft.com/office/drawing/2014/main" xmlns="" id="{983C1650-3F8C-4B97-90B4-5D18C624B59C}"/>
                </a:ext>
              </a:extLst>
            </p:cNvPr>
            <p:cNvSpPr/>
            <p:nvPr/>
          </p:nvSpPr>
          <p:spPr>
            <a:xfrm>
              <a:off x="2959867" y="3146833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14" name="ValueShape1">
              <a:extLst>
                <a:ext uri="{FF2B5EF4-FFF2-40B4-BE49-F238E27FC236}">
                  <a16:creationId xmlns:a16="http://schemas.microsoft.com/office/drawing/2014/main" xmlns="" id="{B808C535-14D0-4D5B-92E7-343C00786A19}"/>
                </a:ext>
              </a:extLst>
            </p:cNvPr>
            <p:cNvSpPr/>
            <p:nvPr/>
          </p:nvSpPr>
          <p:spPr>
            <a:xfrm>
              <a:off x="2959867" y="2999757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15" name="ValueShape1">
              <a:extLst>
                <a:ext uri="{FF2B5EF4-FFF2-40B4-BE49-F238E27FC236}">
                  <a16:creationId xmlns:a16="http://schemas.microsoft.com/office/drawing/2014/main" xmlns="" id="{0A077597-F53A-41F0-9593-8B594B8378ED}"/>
                </a:ext>
              </a:extLst>
            </p:cNvPr>
            <p:cNvSpPr/>
            <p:nvPr/>
          </p:nvSpPr>
          <p:spPr>
            <a:xfrm>
              <a:off x="2959867" y="2852682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16" name="ValueShape2">
              <a:extLst>
                <a:ext uri="{FF2B5EF4-FFF2-40B4-BE49-F238E27FC236}">
                  <a16:creationId xmlns:a16="http://schemas.microsoft.com/office/drawing/2014/main" xmlns="" id="{806E6F4F-183F-4D05-9F13-7DAA8CD8DDA2}"/>
                </a:ext>
              </a:extLst>
            </p:cNvPr>
            <p:cNvSpPr/>
            <p:nvPr/>
          </p:nvSpPr>
          <p:spPr>
            <a:xfrm>
              <a:off x="3719789" y="4176362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8497B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17" name="ValueShape2">
              <a:extLst>
                <a:ext uri="{FF2B5EF4-FFF2-40B4-BE49-F238E27FC236}">
                  <a16:creationId xmlns:a16="http://schemas.microsoft.com/office/drawing/2014/main" xmlns="" id="{52AE5AB5-97BC-4399-94FA-875B4935031B}"/>
                </a:ext>
              </a:extLst>
            </p:cNvPr>
            <p:cNvSpPr/>
            <p:nvPr/>
          </p:nvSpPr>
          <p:spPr>
            <a:xfrm>
              <a:off x="3719789" y="4029287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8497B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18" name="ValueShape2">
              <a:extLst>
                <a:ext uri="{FF2B5EF4-FFF2-40B4-BE49-F238E27FC236}">
                  <a16:creationId xmlns:a16="http://schemas.microsoft.com/office/drawing/2014/main" xmlns="" id="{2B4758F1-5D4D-4346-AAF1-4A555F1952BE}"/>
                </a:ext>
              </a:extLst>
            </p:cNvPr>
            <p:cNvSpPr/>
            <p:nvPr/>
          </p:nvSpPr>
          <p:spPr>
            <a:xfrm>
              <a:off x="3719789" y="3882211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8497B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19" name="ValueShape2">
              <a:extLst>
                <a:ext uri="{FF2B5EF4-FFF2-40B4-BE49-F238E27FC236}">
                  <a16:creationId xmlns:a16="http://schemas.microsoft.com/office/drawing/2014/main" xmlns="" id="{16881B80-9F46-4C6A-8A9C-50A82519CEB2}"/>
                </a:ext>
              </a:extLst>
            </p:cNvPr>
            <p:cNvSpPr/>
            <p:nvPr/>
          </p:nvSpPr>
          <p:spPr>
            <a:xfrm>
              <a:off x="3719789" y="3735136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8497B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20" name="ValueShape2">
              <a:extLst>
                <a:ext uri="{FF2B5EF4-FFF2-40B4-BE49-F238E27FC236}">
                  <a16:creationId xmlns:a16="http://schemas.microsoft.com/office/drawing/2014/main" xmlns="" id="{31794F1C-8036-4AD8-8C52-6634B7A8F703}"/>
                </a:ext>
              </a:extLst>
            </p:cNvPr>
            <p:cNvSpPr/>
            <p:nvPr/>
          </p:nvSpPr>
          <p:spPr>
            <a:xfrm>
              <a:off x="3719789" y="3588059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8497B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21" name="ValueShape2">
              <a:extLst>
                <a:ext uri="{FF2B5EF4-FFF2-40B4-BE49-F238E27FC236}">
                  <a16:creationId xmlns:a16="http://schemas.microsoft.com/office/drawing/2014/main" xmlns="" id="{C87CBE85-A477-44BD-9EB8-53C58371B089}"/>
                </a:ext>
              </a:extLst>
            </p:cNvPr>
            <p:cNvSpPr/>
            <p:nvPr/>
          </p:nvSpPr>
          <p:spPr>
            <a:xfrm>
              <a:off x="3719789" y="3440984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8497B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22" name="ValueShape2">
              <a:extLst>
                <a:ext uri="{FF2B5EF4-FFF2-40B4-BE49-F238E27FC236}">
                  <a16:creationId xmlns:a16="http://schemas.microsoft.com/office/drawing/2014/main" xmlns="" id="{D2E663C4-9AEC-4264-BBBD-EA37476905CE}"/>
                </a:ext>
              </a:extLst>
            </p:cNvPr>
            <p:cNvSpPr/>
            <p:nvPr/>
          </p:nvSpPr>
          <p:spPr>
            <a:xfrm>
              <a:off x="3719789" y="3293908"/>
              <a:ext cx="602949" cy="11828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rgbClr val="8497B0"/>
                </a:gs>
                <a:gs pos="100000">
                  <a:srgbClr val="D9D9D9"/>
                </a:gs>
                <a:gs pos="90000">
                  <a:srgbClr val="8497B0"/>
                </a:gs>
                <a:gs pos="90100">
                  <a:srgbClr val="D9D9D9"/>
                </a:gs>
              </a:gsLst>
              <a:lin ang="1620000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23" name="ValueShape2">
              <a:extLst>
                <a:ext uri="{FF2B5EF4-FFF2-40B4-BE49-F238E27FC236}">
                  <a16:creationId xmlns:a16="http://schemas.microsoft.com/office/drawing/2014/main" xmlns="" id="{EB364104-6A20-41D2-A450-A188A11935BB}"/>
                </a:ext>
              </a:extLst>
            </p:cNvPr>
            <p:cNvSpPr/>
            <p:nvPr/>
          </p:nvSpPr>
          <p:spPr>
            <a:xfrm>
              <a:off x="3719789" y="3151514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24" name="ValueShape2">
              <a:extLst>
                <a:ext uri="{FF2B5EF4-FFF2-40B4-BE49-F238E27FC236}">
                  <a16:creationId xmlns:a16="http://schemas.microsoft.com/office/drawing/2014/main" xmlns="" id="{EB4C87B6-3443-4DC8-A312-659246F91F19}"/>
                </a:ext>
              </a:extLst>
            </p:cNvPr>
            <p:cNvSpPr/>
            <p:nvPr/>
          </p:nvSpPr>
          <p:spPr>
            <a:xfrm>
              <a:off x="3719789" y="3004438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25" name="ValueShape2">
              <a:extLst>
                <a:ext uri="{FF2B5EF4-FFF2-40B4-BE49-F238E27FC236}">
                  <a16:creationId xmlns:a16="http://schemas.microsoft.com/office/drawing/2014/main" xmlns="" id="{5B434C5D-5183-4310-8BA8-310D2BBD484D}"/>
                </a:ext>
              </a:extLst>
            </p:cNvPr>
            <p:cNvSpPr/>
            <p:nvPr/>
          </p:nvSpPr>
          <p:spPr>
            <a:xfrm>
              <a:off x="3719789" y="2857362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26" name="ValueShape3">
              <a:extLst>
                <a:ext uri="{FF2B5EF4-FFF2-40B4-BE49-F238E27FC236}">
                  <a16:creationId xmlns:a16="http://schemas.microsoft.com/office/drawing/2014/main" xmlns="" id="{6E6A6928-DC04-4207-B4A4-526BCAAD0AAE}"/>
                </a:ext>
              </a:extLst>
            </p:cNvPr>
            <p:cNvSpPr/>
            <p:nvPr/>
          </p:nvSpPr>
          <p:spPr>
            <a:xfrm>
              <a:off x="4454076" y="4176361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A5A5A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27" name="ValueShape3">
              <a:extLst>
                <a:ext uri="{FF2B5EF4-FFF2-40B4-BE49-F238E27FC236}">
                  <a16:creationId xmlns:a16="http://schemas.microsoft.com/office/drawing/2014/main" xmlns="" id="{02F8F389-72FE-416E-AB79-355BC036F4C9}"/>
                </a:ext>
              </a:extLst>
            </p:cNvPr>
            <p:cNvSpPr/>
            <p:nvPr/>
          </p:nvSpPr>
          <p:spPr>
            <a:xfrm>
              <a:off x="4454076" y="4029285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A5A5A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28" name="ValueShape3">
              <a:extLst>
                <a:ext uri="{FF2B5EF4-FFF2-40B4-BE49-F238E27FC236}">
                  <a16:creationId xmlns:a16="http://schemas.microsoft.com/office/drawing/2014/main" xmlns="" id="{C69091C5-F423-49C9-BF7A-6E2A996F93BE}"/>
                </a:ext>
              </a:extLst>
            </p:cNvPr>
            <p:cNvSpPr/>
            <p:nvPr/>
          </p:nvSpPr>
          <p:spPr>
            <a:xfrm>
              <a:off x="4454076" y="3882210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A5A5A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29" name="ValueShape3">
              <a:extLst>
                <a:ext uri="{FF2B5EF4-FFF2-40B4-BE49-F238E27FC236}">
                  <a16:creationId xmlns:a16="http://schemas.microsoft.com/office/drawing/2014/main" xmlns="" id="{F01609B8-1510-4219-99BB-1165E67BA063}"/>
                </a:ext>
              </a:extLst>
            </p:cNvPr>
            <p:cNvSpPr/>
            <p:nvPr/>
          </p:nvSpPr>
          <p:spPr>
            <a:xfrm>
              <a:off x="4454076" y="3735135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A5A5A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30" name="ValueShape3">
              <a:extLst>
                <a:ext uri="{FF2B5EF4-FFF2-40B4-BE49-F238E27FC236}">
                  <a16:creationId xmlns:a16="http://schemas.microsoft.com/office/drawing/2014/main" xmlns="" id="{C58385B7-8059-4600-AC1A-E85EFC08F2FA}"/>
                </a:ext>
              </a:extLst>
            </p:cNvPr>
            <p:cNvSpPr/>
            <p:nvPr/>
          </p:nvSpPr>
          <p:spPr>
            <a:xfrm>
              <a:off x="4454076" y="3588059"/>
              <a:ext cx="602949" cy="11828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rgbClr val="A5A5A5"/>
                </a:gs>
                <a:gs pos="100000">
                  <a:srgbClr val="D9D9D9"/>
                </a:gs>
                <a:gs pos="20000">
                  <a:srgbClr val="A5A5A5"/>
                </a:gs>
                <a:gs pos="20100">
                  <a:srgbClr val="D9D9D9"/>
                </a:gs>
              </a:gsLst>
              <a:lin ang="1620000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31" name="ValueShape3">
              <a:extLst>
                <a:ext uri="{FF2B5EF4-FFF2-40B4-BE49-F238E27FC236}">
                  <a16:creationId xmlns:a16="http://schemas.microsoft.com/office/drawing/2014/main" xmlns="" id="{D2FD634D-E592-4CBB-BCD3-95C104F653D2}"/>
                </a:ext>
              </a:extLst>
            </p:cNvPr>
            <p:cNvSpPr/>
            <p:nvPr/>
          </p:nvSpPr>
          <p:spPr>
            <a:xfrm>
              <a:off x="4454076" y="3440984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32" name="ValueShape3">
              <a:extLst>
                <a:ext uri="{FF2B5EF4-FFF2-40B4-BE49-F238E27FC236}">
                  <a16:creationId xmlns:a16="http://schemas.microsoft.com/office/drawing/2014/main" xmlns="" id="{A5D4B0CE-A8EE-44DF-94E7-9197AD09EE3B}"/>
                </a:ext>
              </a:extLst>
            </p:cNvPr>
            <p:cNvSpPr/>
            <p:nvPr/>
          </p:nvSpPr>
          <p:spPr>
            <a:xfrm>
              <a:off x="4454076" y="3293908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33" name="ValueShape3">
              <a:extLst>
                <a:ext uri="{FF2B5EF4-FFF2-40B4-BE49-F238E27FC236}">
                  <a16:creationId xmlns:a16="http://schemas.microsoft.com/office/drawing/2014/main" xmlns="" id="{A7371A17-A2A8-423C-BD5E-44152EAA8257}"/>
                </a:ext>
              </a:extLst>
            </p:cNvPr>
            <p:cNvSpPr/>
            <p:nvPr/>
          </p:nvSpPr>
          <p:spPr>
            <a:xfrm>
              <a:off x="4454076" y="3146833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34" name="ValueShape3">
              <a:extLst>
                <a:ext uri="{FF2B5EF4-FFF2-40B4-BE49-F238E27FC236}">
                  <a16:creationId xmlns:a16="http://schemas.microsoft.com/office/drawing/2014/main" xmlns="" id="{FC1DFD33-01F9-438B-9D98-441228642822}"/>
                </a:ext>
              </a:extLst>
            </p:cNvPr>
            <p:cNvSpPr/>
            <p:nvPr/>
          </p:nvSpPr>
          <p:spPr>
            <a:xfrm>
              <a:off x="4454076" y="2999757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35" name="ValueShape3">
              <a:extLst>
                <a:ext uri="{FF2B5EF4-FFF2-40B4-BE49-F238E27FC236}">
                  <a16:creationId xmlns:a16="http://schemas.microsoft.com/office/drawing/2014/main" xmlns="" id="{8A41B573-A78E-4A2D-BFEA-454973DAE3CC}"/>
                </a:ext>
              </a:extLst>
            </p:cNvPr>
            <p:cNvSpPr/>
            <p:nvPr/>
          </p:nvSpPr>
          <p:spPr>
            <a:xfrm>
              <a:off x="4454076" y="2852682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36" name="CustomText1">
              <a:extLst>
                <a:ext uri="{FF2B5EF4-FFF2-40B4-BE49-F238E27FC236}">
                  <a16:creationId xmlns:a16="http://schemas.microsoft.com/office/drawing/2014/main" xmlns="" id="{3999066E-1376-4B8B-9DFC-8C7F3A87DC0A}"/>
                </a:ext>
              </a:extLst>
            </p:cNvPr>
            <p:cNvSpPr txBox="1"/>
            <p:nvPr/>
          </p:nvSpPr>
          <p:spPr>
            <a:xfrm>
              <a:off x="2644039" y="2853137"/>
              <a:ext cx="221368" cy="15741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r"/>
              <a:r>
                <a:rPr lang="en-US" sz="1200" dirty="0"/>
                <a:t>100</a:t>
              </a:r>
            </a:p>
          </p:txBody>
        </p:sp>
        <p:sp>
          <p:nvSpPr>
            <p:cNvPr id="37" name="CustomText1">
              <a:extLst>
                <a:ext uri="{FF2B5EF4-FFF2-40B4-BE49-F238E27FC236}">
                  <a16:creationId xmlns:a16="http://schemas.microsoft.com/office/drawing/2014/main" xmlns="" id="{6F527DE6-6D47-427E-B508-38D465B69D27}"/>
                </a:ext>
              </a:extLst>
            </p:cNvPr>
            <p:cNvSpPr txBox="1"/>
            <p:nvPr/>
          </p:nvSpPr>
          <p:spPr>
            <a:xfrm>
              <a:off x="2548114" y="3513980"/>
              <a:ext cx="317292" cy="15741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/>
                <a:t>50</a:t>
              </a:r>
            </a:p>
          </p:txBody>
        </p:sp>
        <p:sp>
          <p:nvSpPr>
            <p:cNvPr id="38" name="CustomText1">
              <a:extLst>
                <a:ext uri="{FF2B5EF4-FFF2-40B4-BE49-F238E27FC236}">
                  <a16:creationId xmlns:a16="http://schemas.microsoft.com/office/drawing/2014/main" xmlns="" id="{D205B761-AA20-4D0C-B649-35FB8B53CFED}"/>
                </a:ext>
              </a:extLst>
            </p:cNvPr>
            <p:cNvSpPr txBox="1"/>
            <p:nvPr/>
          </p:nvSpPr>
          <p:spPr>
            <a:xfrm>
              <a:off x="2548114" y="4163319"/>
              <a:ext cx="317292" cy="15741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/>
                <a:t>0</a:t>
              </a:r>
            </a:p>
          </p:txBody>
        </p:sp>
        <p:sp>
          <p:nvSpPr>
            <p:cNvPr id="39" name="ValueText1">
              <a:extLst>
                <a:ext uri="{FF2B5EF4-FFF2-40B4-BE49-F238E27FC236}">
                  <a16:creationId xmlns:a16="http://schemas.microsoft.com/office/drawing/2014/main" xmlns="" id="{6E3B189D-0EB4-4AFC-A9AF-A0E130F7BBA2}"/>
                </a:ext>
              </a:extLst>
            </p:cNvPr>
            <p:cNvSpPr txBox="1"/>
            <p:nvPr/>
          </p:nvSpPr>
          <p:spPr>
            <a:xfrm>
              <a:off x="3101052" y="4405580"/>
              <a:ext cx="319480" cy="276580"/>
            </a:xfrm>
            <a:prstGeom prst="rect">
              <a:avLst/>
            </a:prstGeom>
            <a:noFill/>
          </p:spPr>
          <p:txBody>
            <a:bodyPr wrap="none" numCol="1" anchor="ctr" anchorCtr="0">
              <a:prstTxWarp prst="textPlain">
                <a:avLst/>
              </a:prstTxWarp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r>
                <a:rPr lang="en-US" altLang="zh-CN" sz="6000">
                  <a:solidFill>
                    <a:schemeClr val="accent5">
                      <a:lumMod val="100000"/>
                    </a:schemeClr>
                  </a:solidFill>
                  <a:latin typeface="Impact" panose="020B0806030902050204" pitchFamily="34" charset="0"/>
                </a:rPr>
                <a:t>59%</a:t>
              </a:r>
              <a:endParaRPr lang="en-US" sz="6000" dirty="0">
                <a:solidFill>
                  <a:schemeClr val="accent5">
                    <a:lumMod val="100000"/>
                  </a:schemeClr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40" name="ValueText2">
              <a:extLst>
                <a:ext uri="{FF2B5EF4-FFF2-40B4-BE49-F238E27FC236}">
                  <a16:creationId xmlns:a16="http://schemas.microsoft.com/office/drawing/2014/main" xmlns="" id="{2E0D729B-0154-4121-8111-7AFC6FE71E81}"/>
                </a:ext>
              </a:extLst>
            </p:cNvPr>
            <p:cNvSpPr txBox="1"/>
            <p:nvPr/>
          </p:nvSpPr>
          <p:spPr>
            <a:xfrm>
              <a:off x="3887240" y="4405580"/>
              <a:ext cx="319480" cy="276580"/>
            </a:xfrm>
            <a:prstGeom prst="rect">
              <a:avLst/>
            </a:prstGeom>
            <a:noFill/>
          </p:spPr>
          <p:txBody>
            <a:bodyPr wrap="none" numCol="1" anchor="ctr" anchorCtr="0">
              <a:prstTxWarp prst="textPlain">
                <a:avLst/>
              </a:prstTxWarp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r>
                <a:rPr lang="en-US" altLang="zh-CN" sz="6000">
                  <a:solidFill>
                    <a:srgbClr val="8497B0"/>
                  </a:solidFill>
                  <a:latin typeface="Impact" panose="020B0806030902050204" pitchFamily="34" charset="0"/>
                </a:rPr>
                <a:t>69%</a:t>
              </a:r>
              <a:endParaRPr lang="en-US" sz="6000" dirty="0">
                <a:solidFill>
                  <a:srgbClr val="8497B0"/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41" name="ValueText3">
              <a:extLst>
                <a:ext uri="{FF2B5EF4-FFF2-40B4-BE49-F238E27FC236}">
                  <a16:creationId xmlns:a16="http://schemas.microsoft.com/office/drawing/2014/main" xmlns="" id="{C24465EE-CCDB-49D6-BC81-D70E80092A9D}"/>
                </a:ext>
              </a:extLst>
            </p:cNvPr>
            <p:cNvSpPr txBox="1"/>
            <p:nvPr/>
          </p:nvSpPr>
          <p:spPr>
            <a:xfrm>
              <a:off x="4599475" y="4405580"/>
              <a:ext cx="319480" cy="276580"/>
            </a:xfrm>
            <a:prstGeom prst="rect">
              <a:avLst/>
            </a:prstGeom>
            <a:noFill/>
          </p:spPr>
          <p:txBody>
            <a:bodyPr wrap="none" numCol="1" anchor="ctr" anchorCtr="0">
              <a:prstTxWarp prst="textPlain">
                <a:avLst/>
              </a:prstTxWarp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r>
                <a:rPr lang="en-US" altLang="zh-CN" sz="6000">
                  <a:solidFill>
                    <a:srgbClr val="A5A5A5"/>
                  </a:solidFill>
                  <a:latin typeface="Impact" panose="020B0806030902050204" pitchFamily="34" charset="0"/>
                </a:rPr>
                <a:t>42%</a:t>
              </a:r>
              <a:endParaRPr lang="en-US" sz="6000" dirty="0">
                <a:solidFill>
                  <a:srgbClr val="A5A5A5"/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42" name="CustomText1">
              <a:extLst>
                <a:ext uri="{FF2B5EF4-FFF2-40B4-BE49-F238E27FC236}">
                  <a16:creationId xmlns:a16="http://schemas.microsoft.com/office/drawing/2014/main" xmlns="" id="{41EA886C-F38A-4ABA-A7CA-9708E47DE8EC}"/>
                </a:ext>
              </a:extLst>
            </p:cNvPr>
            <p:cNvSpPr/>
            <p:nvPr/>
          </p:nvSpPr>
          <p:spPr>
            <a:xfrm>
              <a:off x="2865796" y="5082351"/>
              <a:ext cx="3176559" cy="438732"/>
            </a:xfrm>
            <a:prstGeom prst="rect">
              <a:avLst/>
            </a:prstGeom>
            <a:noFill/>
          </p:spPr>
          <p:txBody>
            <a:bodyPr wrap="none" lIns="0" tIns="0" rIns="0" bIns="0">
              <a:normAutofit lnSpcReduction="10000"/>
            </a:bodyPr>
            <a:lstStyle/>
            <a:p>
              <a:pPr marL="285750" indent="-285750">
                <a:lnSpc>
                  <a:spcPct val="120000"/>
                </a:lnSpc>
                <a:buFont typeface="Wingdings" panose="05000000000000000000" pitchFamily="2" charset="2"/>
                <a:buChar char="p"/>
                <a:defRPr/>
              </a:pPr>
              <a:r>
                <a:rPr lang="en-US" altLang="zh-CN" sz="1200" dirty="0">
                  <a:solidFill>
                    <a:schemeClr val="bg2">
                      <a:lumMod val="50000"/>
                    </a:schemeClr>
                  </a:solidFill>
                </a:rPr>
                <a:t>Supporting text here Supporting text  </a:t>
              </a:r>
            </a:p>
            <a:p>
              <a:pPr marL="285750" indent="-285750">
                <a:lnSpc>
                  <a:spcPct val="120000"/>
                </a:lnSpc>
                <a:buFont typeface="Wingdings" panose="05000000000000000000" pitchFamily="2" charset="2"/>
                <a:buChar char="p"/>
                <a:defRPr/>
              </a:pPr>
              <a:r>
                <a:rPr lang="en-US" altLang="zh-CN" sz="1200" dirty="0">
                  <a:solidFill>
                    <a:schemeClr val="bg2">
                      <a:lumMod val="50000"/>
                    </a:schemeClr>
                  </a:solidFill>
                </a:rPr>
                <a:t>Supporting text here Supporting text here</a:t>
              </a:r>
            </a:p>
            <a:p>
              <a:pPr>
                <a:lnSpc>
                  <a:spcPct val="120000"/>
                </a:lnSpc>
                <a:defRPr/>
              </a:pPr>
              <a:endParaRPr lang="en-US" altLang="zh-CN" sz="12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20000"/>
                </a:lnSpc>
                <a:defRPr/>
              </a:pPr>
              <a:endParaRPr lang="en-US" altLang="zh-CN" sz="12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20000"/>
                </a:lnSpc>
                <a:defRPr/>
              </a:pPr>
              <a:endParaRPr lang="en-US" altLang="zh-CN" sz="12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 marL="0" marR="0" lvl="0" indent="0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zh-CN" sz="1200" i="0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43" name="IconShape">
              <a:extLst>
                <a:ext uri="{FF2B5EF4-FFF2-40B4-BE49-F238E27FC236}">
                  <a16:creationId xmlns:a16="http://schemas.microsoft.com/office/drawing/2014/main" xmlns="" id="{8DA3A499-A165-4F32-AB5E-BBB9E323F5E4}"/>
                </a:ext>
              </a:extLst>
            </p:cNvPr>
            <p:cNvSpPr/>
            <p:nvPr/>
          </p:nvSpPr>
          <p:spPr bwMode="auto">
            <a:xfrm>
              <a:off x="3214902" y="1166572"/>
              <a:ext cx="1612721" cy="1497240"/>
            </a:xfrm>
            <a:custGeom>
              <a:avLst/>
              <a:gdLst>
                <a:gd name="connsiteX0" fmla="*/ 252689 w 607875"/>
                <a:gd name="connsiteY0" fmla="*/ 396825 h 564347"/>
                <a:gd name="connsiteX1" fmla="*/ 280371 w 607875"/>
                <a:gd name="connsiteY1" fmla="*/ 484228 h 564347"/>
                <a:gd name="connsiteX2" fmla="*/ 296643 w 607875"/>
                <a:gd name="connsiteY2" fmla="*/ 438472 h 564347"/>
                <a:gd name="connsiteX3" fmla="*/ 303937 w 607875"/>
                <a:gd name="connsiteY3" fmla="*/ 396825 h 564347"/>
                <a:gd name="connsiteX4" fmla="*/ 304124 w 607875"/>
                <a:gd name="connsiteY4" fmla="*/ 396825 h 564347"/>
                <a:gd name="connsiteX5" fmla="*/ 304218 w 607875"/>
                <a:gd name="connsiteY5" fmla="*/ 396825 h 564347"/>
                <a:gd name="connsiteX6" fmla="*/ 311606 w 607875"/>
                <a:gd name="connsiteY6" fmla="*/ 438472 h 564347"/>
                <a:gd name="connsiteX7" fmla="*/ 327785 w 607875"/>
                <a:gd name="connsiteY7" fmla="*/ 484228 h 564347"/>
                <a:gd name="connsiteX8" fmla="*/ 355467 w 607875"/>
                <a:gd name="connsiteY8" fmla="*/ 396825 h 564347"/>
                <a:gd name="connsiteX9" fmla="*/ 421304 w 607875"/>
                <a:gd name="connsiteY9" fmla="*/ 433243 h 564347"/>
                <a:gd name="connsiteX10" fmla="*/ 430002 w 607875"/>
                <a:gd name="connsiteY10" fmla="*/ 439406 h 564347"/>
                <a:gd name="connsiteX11" fmla="*/ 449266 w 607875"/>
                <a:gd name="connsiteY11" fmla="*/ 429601 h 564347"/>
                <a:gd name="connsiteX12" fmla="*/ 471431 w 607875"/>
                <a:gd name="connsiteY12" fmla="*/ 499822 h 564347"/>
                <a:gd name="connsiteX13" fmla="*/ 484430 w 607875"/>
                <a:gd name="connsiteY13" fmla="*/ 462937 h 564347"/>
                <a:gd name="connsiteX14" fmla="*/ 490415 w 607875"/>
                <a:gd name="connsiteY14" fmla="*/ 429601 h 564347"/>
                <a:gd name="connsiteX15" fmla="*/ 490508 w 607875"/>
                <a:gd name="connsiteY15" fmla="*/ 429601 h 564347"/>
                <a:gd name="connsiteX16" fmla="*/ 490602 w 607875"/>
                <a:gd name="connsiteY16" fmla="*/ 429601 h 564347"/>
                <a:gd name="connsiteX17" fmla="*/ 496587 w 607875"/>
                <a:gd name="connsiteY17" fmla="*/ 462937 h 564347"/>
                <a:gd name="connsiteX18" fmla="*/ 509586 w 607875"/>
                <a:gd name="connsiteY18" fmla="*/ 499822 h 564347"/>
                <a:gd name="connsiteX19" fmla="*/ 531937 w 607875"/>
                <a:gd name="connsiteY19" fmla="*/ 429321 h 564347"/>
                <a:gd name="connsiteX20" fmla="*/ 584869 w 607875"/>
                <a:gd name="connsiteY20" fmla="*/ 458642 h 564347"/>
                <a:gd name="connsiteX21" fmla="*/ 607875 w 607875"/>
                <a:gd name="connsiteY21" fmla="*/ 501690 h 564347"/>
                <a:gd name="connsiteX22" fmla="*/ 607875 w 607875"/>
                <a:gd name="connsiteY22" fmla="*/ 501970 h 564347"/>
                <a:gd name="connsiteX23" fmla="*/ 607875 w 607875"/>
                <a:gd name="connsiteY23" fmla="*/ 503277 h 564347"/>
                <a:gd name="connsiteX24" fmla="*/ 607688 w 607875"/>
                <a:gd name="connsiteY24" fmla="*/ 514856 h 564347"/>
                <a:gd name="connsiteX25" fmla="*/ 607688 w 607875"/>
                <a:gd name="connsiteY25" fmla="*/ 564347 h 564347"/>
                <a:gd name="connsiteX26" fmla="*/ 490415 w 607875"/>
                <a:gd name="connsiteY26" fmla="*/ 564347 h 564347"/>
                <a:gd name="connsiteX27" fmla="*/ 449828 w 607875"/>
                <a:gd name="connsiteY27" fmla="*/ 564347 h 564347"/>
                <a:gd name="connsiteX28" fmla="*/ 373329 w 607875"/>
                <a:gd name="connsiteY28" fmla="*/ 564347 h 564347"/>
                <a:gd name="connsiteX29" fmla="*/ 303844 w 607875"/>
                <a:gd name="connsiteY29" fmla="*/ 564347 h 564347"/>
                <a:gd name="connsiteX30" fmla="*/ 234359 w 607875"/>
                <a:gd name="connsiteY30" fmla="*/ 564347 h 564347"/>
                <a:gd name="connsiteX31" fmla="*/ 158234 w 607875"/>
                <a:gd name="connsiteY31" fmla="*/ 564347 h 564347"/>
                <a:gd name="connsiteX32" fmla="*/ 117273 w 607875"/>
                <a:gd name="connsiteY32" fmla="*/ 564347 h 564347"/>
                <a:gd name="connsiteX33" fmla="*/ 0 w 607875"/>
                <a:gd name="connsiteY33" fmla="*/ 564347 h 564347"/>
                <a:gd name="connsiteX34" fmla="*/ 0 w 607875"/>
                <a:gd name="connsiteY34" fmla="*/ 514856 h 564347"/>
                <a:gd name="connsiteX35" fmla="*/ 0 w 607875"/>
                <a:gd name="connsiteY35" fmla="*/ 513549 h 564347"/>
                <a:gd name="connsiteX36" fmla="*/ 0 w 607875"/>
                <a:gd name="connsiteY36" fmla="*/ 503557 h 564347"/>
                <a:gd name="connsiteX37" fmla="*/ 0 w 607875"/>
                <a:gd name="connsiteY37" fmla="*/ 502157 h 564347"/>
                <a:gd name="connsiteX38" fmla="*/ 0 w 607875"/>
                <a:gd name="connsiteY38" fmla="*/ 501970 h 564347"/>
                <a:gd name="connsiteX39" fmla="*/ 22912 w 607875"/>
                <a:gd name="connsiteY39" fmla="*/ 458829 h 564347"/>
                <a:gd name="connsiteX40" fmla="*/ 75938 w 607875"/>
                <a:gd name="connsiteY40" fmla="*/ 429601 h 564347"/>
                <a:gd name="connsiteX41" fmla="*/ 98102 w 607875"/>
                <a:gd name="connsiteY41" fmla="*/ 499822 h 564347"/>
                <a:gd name="connsiteX42" fmla="*/ 111194 w 607875"/>
                <a:gd name="connsiteY42" fmla="*/ 462937 h 564347"/>
                <a:gd name="connsiteX43" fmla="*/ 117180 w 607875"/>
                <a:gd name="connsiteY43" fmla="*/ 429601 h 564347"/>
                <a:gd name="connsiteX44" fmla="*/ 117273 w 607875"/>
                <a:gd name="connsiteY44" fmla="*/ 429601 h 564347"/>
                <a:gd name="connsiteX45" fmla="*/ 117460 w 607875"/>
                <a:gd name="connsiteY45" fmla="*/ 429601 h 564347"/>
                <a:gd name="connsiteX46" fmla="*/ 123445 w 607875"/>
                <a:gd name="connsiteY46" fmla="*/ 462937 h 564347"/>
                <a:gd name="connsiteX47" fmla="*/ 136351 w 607875"/>
                <a:gd name="connsiteY47" fmla="*/ 499822 h 564347"/>
                <a:gd name="connsiteX48" fmla="*/ 158609 w 607875"/>
                <a:gd name="connsiteY48" fmla="*/ 429601 h 564347"/>
                <a:gd name="connsiteX49" fmla="*/ 178061 w 607875"/>
                <a:gd name="connsiteY49" fmla="*/ 439593 h 564347"/>
                <a:gd name="connsiteX50" fmla="*/ 186851 w 607875"/>
                <a:gd name="connsiteY50" fmla="*/ 433243 h 564347"/>
                <a:gd name="connsiteX51" fmla="*/ 252689 w 607875"/>
                <a:gd name="connsiteY51" fmla="*/ 396825 h 564347"/>
                <a:gd name="connsiteX52" fmla="*/ 490513 w 607875"/>
                <a:gd name="connsiteY52" fmla="*/ 272600 h 564347"/>
                <a:gd name="connsiteX53" fmla="*/ 545786 w 607875"/>
                <a:gd name="connsiteY53" fmla="*/ 329003 h 564347"/>
                <a:gd name="connsiteX54" fmla="*/ 490887 w 607875"/>
                <a:gd name="connsiteY54" fmla="*/ 415101 h 564347"/>
                <a:gd name="connsiteX55" fmla="*/ 490513 w 607875"/>
                <a:gd name="connsiteY55" fmla="*/ 415101 h 564347"/>
                <a:gd name="connsiteX56" fmla="*/ 490138 w 607875"/>
                <a:gd name="connsiteY56" fmla="*/ 415101 h 564347"/>
                <a:gd name="connsiteX57" fmla="*/ 435240 w 607875"/>
                <a:gd name="connsiteY57" fmla="*/ 329003 h 564347"/>
                <a:gd name="connsiteX58" fmla="*/ 490513 w 607875"/>
                <a:gd name="connsiteY58" fmla="*/ 272600 h 564347"/>
                <a:gd name="connsiteX59" fmla="*/ 117163 w 607875"/>
                <a:gd name="connsiteY59" fmla="*/ 272600 h 564347"/>
                <a:gd name="connsiteX60" fmla="*/ 172425 w 607875"/>
                <a:gd name="connsiteY60" fmla="*/ 329003 h 564347"/>
                <a:gd name="connsiteX61" fmla="*/ 117537 w 607875"/>
                <a:gd name="connsiteY61" fmla="*/ 415101 h 564347"/>
                <a:gd name="connsiteX62" fmla="*/ 117163 w 607875"/>
                <a:gd name="connsiteY62" fmla="*/ 415101 h 564347"/>
                <a:gd name="connsiteX63" fmla="*/ 116789 w 607875"/>
                <a:gd name="connsiteY63" fmla="*/ 415101 h 564347"/>
                <a:gd name="connsiteX64" fmla="*/ 61901 w 607875"/>
                <a:gd name="connsiteY64" fmla="*/ 329003 h 564347"/>
                <a:gd name="connsiteX65" fmla="*/ 117163 w 607875"/>
                <a:gd name="connsiteY65" fmla="*/ 272600 h 564347"/>
                <a:gd name="connsiteX66" fmla="*/ 304208 w 607875"/>
                <a:gd name="connsiteY66" fmla="*/ 201351 h 564347"/>
                <a:gd name="connsiteX67" fmla="*/ 372752 w 607875"/>
                <a:gd name="connsiteY67" fmla="*/ 271567 h 564347"/>
                <a:gd name="connsiteX68" fmla="*/ 304582 w 607875"/>
                <a:gd name="connsiteY68" fmla="*/ 378759 h 564347"/>
                <a:gd name="connsiteX69" fmla="*/ 304114 w 607875"/>
                <a:gd name="connsiteY69" fmla="*/ 378759 h 564347"/>
                <a:gd name="connsiteX70" fmla="*/ 303553 w 607875"/>
                <a:gd name="connsiteY70" fmla="*/ 378759 h 564347"/>
                <a:gd name="connsiteX71" fmla="*/ 235664 w 607875"/>
                <a:gd name="connsiteY71" fmla="*/ 271567 h 564347"/>
                <a:gd name="connsiteX72" fmla="*/ 304208 w 607875"/>
                <a:gd name="connsiteY72" fmla="*/ 201351 h 564347"/>
                <a:gd name="connsiteX73" fmla="*/ 494205 w 607875"/>
                <a:gd name="connsiteY73" fmla="*/ 39916 h 564347"/>
                <a:gd name="connsiteX74" fmla="*/ 489342 w 607875"/>
                <a:gd name="connsiteY74" fmla="*/ 44865 h 564347"/>
                <a:gd name="connsiteX75" fmla="*/ 489342 w 607875"/>
                <a:gd name="connsiteY75" fmla="*/ 50374 h 564347"/>
                <a:gd name="connsiteX76" fmla="*/ 484104 w 607875"/>
                <a:gd name="connsiteY76" fmla="*/ 57563 h 564347"/>
                <a:gd name="connsiteX77" fmla="*/ 462779 w 607875"/>
                <a:gd name="connsiteY77" fmla="*/ 84548 h 564347"/>
                <a:gd name="connsiteX78" fmla="*/ 478492 w 607875"/>
                <a:gd name="connsiteY78" fmla="*/ 111065 h 564347"/>
                <a:gd name="connsiteX79" fmla="*/ 498040 w 607875"/>
                <a:gd name="connsiteY79" fmla="*/ 119935 h 564347"/>
                <a:gd name="connsiteX80" fmla="*/ 505148 w 607875"/>
                <a:gd name="connsiteY80" fmla="*/ 124137 h 564347"/>
                <a:gd name="connsiteX81" fmla="*/ 502810 w 607875"/>
                <a:gd name="connsiteY81" fmla="*/ 141224 h 564347"/>
                <a:gd name="connsiteX82" fmla="*/ 490184 w 607875"/>
                <a:gd name="connsiteY82" fmla="*/ 142811 h 564347"/>
                <a:gd name="connsiteX83" fmla="*/ 471010 w 607875"/>
                <a:gd name="connsiteY83" fmla="*/ 137116 h 564347"/>
                <a:gd name="connsiteX84" fmla="*/ 465305 w 607875"/>
                <a:gd name="connsiteY84" fmla="*/ 139637 h 564347"/>
                <a:gd name="connsiteX85" fmla="*/ 462405 w 607875"/>
                <a:gd name="connsiteY85" fmla="*/ 149534 h 564347"/>
                <a:gd name="connsiteX86" fmla="*/ 466146 w 607875"/>
                <a:gd name="connsiteY86" fmla="*/ 157004 h 564347"/>
                <a:gd name="connsiteX87" fmla="*/ 483356 w 607875"/>
                <a:gd name="connsiteY87" fmla="*/ 162046 h 564347"/>
                <a:gd name="connsiteX88" fmla="*/ 488219 w 607875"/>
                <a:gd name="connsiteY88" fmla="*/ 167741 h 564347"/>
                <a:gd name="connsiteX89" fmla="*/ 488219 w 607875"/>
                <a:gd name="connsiteY89" fmla="*/ 174371 h 564347"/>
                <a:gd name="connsiteX90" fmla="*/ 492428 w 607875"/>
                <a:gd name="connsiteY90" fmla="*/ 178666 h 564347"/>
                <a:gd name="connsiteX91" fmla="*/ 502155 w 607875"/>
                <a:gd name="connsiteY91" fmla="*/ 178666 h 564347"/>
                <a:gd name="connsiteX92" fmla="*/ 506177 w 607875"/>
                <a:gd name="connsiteY92" fmla="*/ 174464 h 564347"/>
                <a:gd name="connsiteX93" fmla="*/ 506177 w 607875"/>
                <a:gd name="connsiteY93" fmla="*/ 165501 h 564347"/>
                <a:gd name="connsiteX94" fmla="*/ 510292 w 607875"/>
                <a:gd name="connsiteY94" fmla="*/ 160178 h 564347"/>
                <a:gd name="connsiteX95" fmla="*/ 527221 w 607875"/>
                <a:gd name="connsiteY95" fmla="*/ 149347 h 564347"/>
                <a:gd name="connsiteX96" fmla="*/ 517401 w 607875"/>
                <a:gd name="connsiteY96" fmla="*/ 102848 h 564347"/>
                <a:gd name="connsiteX97" fmla="*/ 500285 w 607875"/>
                <a:gd name="connsiteY97" fmla="*/ 95192 h 564347"/>
                <a:gd name="connsiteX98" fmla="*/ 490932 w 607875"/>
                <a:gd name="connsiteY98" fmla="*/ 89963 h 564347"/>
                <a:gd name="connsiteX99" fmla="*/ 492989 w 607875"/>
                <a:gd name="connsiteY99" fmla="*/ 75491 h 564347"/>
                <a:gd name="connsiteX100" fmla="*/ 498695 w 607875"/>
                <a:gd name="connsiteY100" fmla="*/ 74370 h 564347"/>
                <a:gd name="connsiteX101" fmla="*/ 520300 w 607875"/>
                <a:gd name="connsiteY101" fmla="*/ 78572 h 564347"/>
                <a:gd name="connsiteX102" fmla="*/ 525912 w 607875"/>
                <a:gd name="connsiteY102" fmla="*/ 76238 h 564347"/>
                <a:gd name="connsiteX103" fmla="*/ 529279 w 607875"/>
                <a:gd name="connsiteY103" fmla="*/ 64940 h 564347"/>
                <a:gd name="connsiteX104" fmla="*/ 526660 w 607875"/>
                <a:gd name="connsiteY104" fmla="*/ 59711 h 564347"/>
                <a:gd name="connsiteX105" fmla="*/ 513005 w 607875"/>
                <a:gd name="connsiteY105" fmla="*/ 55696 h 564347"/>
                <a:gd name="connsiteX106" fmla="*/ 506832 w 607875"/>
                <a:gd name="connsiteY106" fmla="*/ 48600 h 564347"/>
                <a:gd name="connsiteX107" fmla="*/ 498040 w 607875"/>
                <a:gd name="connsiteY107" fmla="*/ 39916 h 564347"/>
                <a:gd name="connsiteX108" fmla="*/ 497993 w 607875"/>
                <a:gd name="connsiteY108" fmla="*/ 0 h 564347"/>
                <a:gd name="connsiteX109" fmla="*/ 575483 w 607875"/>
                <a:gd name="connsiteY109" fmla="*/ 32073 h 564347"/>
                <a:gd name="connsiteX110" fmla="*/ 575483 w 607875"/>
                <a:gd name="connsiteY110" fmla="*/ 186789 h 564347"/>
                <a:gd name="connsiteX111" fmla="*/ 442577 w 607875"/>
                <a:gd name="connsiteY111" fmla="*/ 203876 h 564347"/>
                <a:gd name="connsiteX112" fmla="*/ 442296 w 607875"/>
                <a:gd name="connsiteY112" fmla="*/ 203596 h 564347"/>
                <a:gd name="connsiteX113" fmla="*/ 395719 w 607875"/>
                <a:gd name="connsiteY113" fmla="*/ 216294 h 564347"/>
                <a:gd name="connsiteX114" fmla="*/ 394409 w 607875"/>
                <a:gd name="connsiteY114" fmla="*/ 208358 h 564347"/>
                <a:gd name="connsiteX115" fmla="*/ 417043 w 607875"/>
                <a:gd name="connsiteY115" fmla="*/ 182774 h 564347"/>
                <a:gd name="connsiteX116" fmla="*/ 415921 w 607875"/>
                <a:gd name="connsiteY116" fmla="*/ 181840 h 564347"/>
                <a:gd name="connsiteX117" fmla="*/ 420504 w 607875"/>
                <a:gd name="connsiteY117" fmla="*/ 32073 h 564347"/>
                <a:gd name="connsiteX118" fmla="*/ 497993 w 607875"/>
                <a:gd name="connsiteY118" fmla="*/ 0 h 564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607875" h="564347">
                  <a:moveTo>
                    <a:pt x="252689" y="396825"/>
                  </a:moveTo>
                  <a:lnTo>
                    <a:pt x="280371" y="484228"/>
                  </a:lnTo>
                  <a:lnTo>
                    <a:pt x="296643" y="438472"/>
                  </a:lnTo>
                  <a:cubicBezTo>
                    <a:pt x="268213" y="398879"/>
                    <a:pt x="298607" y="396825"/>
                    <a:pt x="303937" y="396825"/>
                  </a:cubicBezTo>
                  <a:lnTo>
                    <a:pt x="304124" y="396825"/>
                  </a:lnTo>
                  <a:lnTo>
                    <a:pt x="304218" y="396825"/>
                  </a:lnTo>
                  <a:cubicBezTo>
                    <a:pt x="309549" y="397012"/>
                    <a:pt x="340036" y="398879"/>
                    <a:pt x="311606" y="438472"/>
                  </a:cubicBezTo>
                  <a:lnTo>
                    <a:pt x="327785" y="484228"/>
                  </a:lnTo>
                  <a:lnTo>
                    <a:pt x="355467" y="396825"/>
                  </a:lnTo>
                  <a:cubicBezTo>
                    <a:pt x="355467" y="396825"/>
                    <a:pt x="390256" y="413633"/>
                    <a:pt x="421304" y="433243"/>
                  </a:cubicBezTo>
                  <a:cubicBezTo>
                    <a:pt x="424577" y="435204"/>
                    <a:pt x="427383" y="437352"/>
                    <a:pt x="430002" y="439406"/>
                  </a:cubicBezTo>
                  <a:cubicBezTo>
                    <a:pt x="441224" y="433430"/>
                    <a:pt x="449266" y="429601"/>
                    <a:pt x="449266" y="429601"/>
                  </a:cubicBezTo>
                  <a:lnTo>
                    <a:pt x="471431" y="499822"/>
                  </a:lnTo>
                  <a:lnTo>
                    <a:pt x="484430" y="462937"/>
                  </a:lnTo>
                  <a:cubicBezTo>
                    <a:pt x="461611" y="431189"/>
                    <a:pt x="486020" y="429601"/>
                    <a:pt x="490415" y="429601"/>
                  </a:cubicBezTo>
                  <a:lnTo>
                    <a:pt x="490508" y="429601"/>
                  </a:lnTo>
                  <a:lnTo>
                    <a:pt x="490602" y="429601"/>
                  </a:lnTo>
                  <a:cubicBezTo>
                    <a:pt x="494997" y="429601"/>
                    <a:pt x="519406" y="431189"/>
                    <a:pt x="496587" y="462937"/>
                  </a:cubicBezTo>
                  <a:lnTo>
                    <a:pt x="509586" y="499822"/>
                  </a:lnTo>
                  <a:lnTo>
                    <a:pt x="531937" y="429321"/>
                  </a:lnTo>
                  <a:cubicBezTo>
                    <a:pt x="531937" y="429321"/>
                    <a:pt x="559806" y="442954"/>
                    <a:pt x="584869" y="458642"/>
                  </a:cubicBezTo>
                  <a:cubicBezTo>
                    <a:pt x="603854" y="470408"/>
                    <a:pt x="607314" y="483294"/>
                    <a:pt x="607875" y="501690"/>
                  </a:cubicBezTo>
                  <a:lnTo>
                    <a:pt x="607875" y="501970"/>
                  </a:lnTo>
                  <a:lnTo>
                    <a:pt x="607875" y="503277"/>
                  </a:lnTo>
                  <a:cubicBezTo>
                    <a:pt x="607875" y="506919"/>
                    <a:pt x="607875" y="510654"/>
                    <a:pt x="607688" y="514856"/>
                  </a:cubicBezTo>
                  <a:lnTo>
                    <a:pt x="607688" y="564347"/>
                  </a:lnTo>
                  <a:lnTo>
                    <a:pt x="490415" y="564347"/>
                  </a:lnTo>
                  <a:lnTo>
                    <a:pt x="449828" y="564347"/>
                  </a:lnTo>
                  <a:lnTo>
                    <a:pt x="373329" y="564347"/>
                  </a:lnTo>
                  <a:lnTo>
                    <a:pt x="303844" y="564347"/>
                  </a:lnTo>
                  <a:lnTo>
                    <a:pt x="234359" y="564347"/>
                  </a:lnTo>
                  <a:lnTo>
                    <a:pt x="158234" y="564347"/>
                  </a:lnTo>
                  <a:lnTo>
                    <a:pt x="117273" y="564347"/>
                  </a:lnTo>
                  <a:lnTo>
                    <a:pt x="0" y="564347"/>
                  </a:lnTo>
                  <a:lnTo>
                    <a:pt x="0" y="514856"/>
                  </a:lnTo>
                  <a:lnTo>
                    <a:pt x="0" y="513549"/>
                  </a:lnTo>
                  <a:lnTo>
                    <a:pt x="0" y="503557"/>
                  </a:lnTo>
                  <a:lnTo>
                    <a:pt x="0" y="502157"/>
                  </a:lnTo>
                  <a:lnTo>
                    <a:pt x="0" y="501970"/>
                  </a:lnTo>
                  <a:cubicBezTo>
                    <a:pt x="561" y="483387"/>
                    <a:pt x="4115" y="470688"/>
                    <a:pt x="22912" y="458829"/>
                  </a:cubicBezTo>
                  <a:cubicBezTo>
                    <a:pt x="47975" y="443141"/>
                    <a:pt x="75938" y="429601"/>
                    <a:pt x="75938" y="429601"/>
                  </a:cubicBezTo>
                  <a:lnTo>
                    <a:pt x="98102" y="499822"/>
                  </a:lnTo>
                  <a:lnTo>
                    <a:pt x="111194" y="462937"/>
                  </a:lnTo>
                  <a:cubicBezTo>
                    <a:pt x="88376" y="431189"/>
                    <a:pt x="112784" y="429601"/>
                    <a:pt x="117180" y="429601"/>
                  </a:cubicBezTo>
                  <a:lnTo>
                    <a:pt x="117273" y="429601"/>
                  </a:lnTo>
                  <a:lnTo>
                    <a:pt x="117460" y="429601"/>
                  </a:lnTo>
                  <a:cubicBezTo>
                    <a:pt x="121762" y="429601"/>
                    <a:pt x="146264" y="431189"/>
                    <a:pt x="123445" y="462937"/>
                  </a:cubicBezTo>
                  <a:lnTo>
                    <a:pt x="136351" y="499822"/>
                  </a:lnTo>
                  <a:lnTo>
                    <a:pt x="158609" y="429601"/>
                  </a:lnTo>
                  <a:cubicBezTo>
                    <a:pt x="158609" y="429601"/>
                    <a:pt x="166651" y="433430"/>
                    <a:pt x="178061" y="439593"/>
                  </a:cubicBezTo>
                  <a:cubicBezTo>
                    <a:pt x="180679" y="437445"/>
                    <a:pt x="183485" y="435297"/>
                    <a:pt x="186851" y="433243"/>
                  </a:cubicBezTo>
                  <a:cubicBezTo>
                    <a:pt x="217900" y="413633"/>
                    <a:pt x="252689" y="396825"/>
                    <a:pt x="252689" y="396825"/>
                  </a:cubicBezTo>
                  <a:close/>
                  <a:moveTo>
                    <a:pt x="490513" y="272600"/>
                  </a:moveTo>
                  <a:cubicBezTo>
                    <a:pt x="495282" y="272320"/>
                    <a:pt x="543167" y="271853"/>
                    <a:pt x="545786" y="329003"/>
                  </a:cubicBezTo>
                  <a:cubicBezTo>
                    <a:pt x="545786" y="329003"/>
                    <a:pt x="554951" y="414541"/>
                    <a:pt x="490887" y="415101"/>
                  </a:cubicBezTo>
                  <a:lnTo>
                    <a:pt x="490513" y="415101"/>
                  </a:lnTo>
                  <a:lnTo>
                    <a:pt x="490138" y="415101"/>
                  </a:lnTo>
                  <a:cubicBezTo>
                    <a:pt x="425887" y="414541"/>
                    <a:pt x="435240" y="329003"/>
                    <a:pt x="435240" y="329003"/>
                  </a:cubicBezTo>
                  <a:cubicBezTo>
                    <a:pt x="437858" y="271946"/>
                    <a:pt x="485743" y="272320"/>
                    <a:pt x="490513" y="272600"/>
                  </a:cubicBezTo>
                  <a:close/>
                  <a:moveTo>
                    <a:pt x="117163" y="272600"/>
                  </a:moveTo>
                  <a:cubicBezTo>
                    <a:pt x="121932" y="272320"/>
                    <a:pt x="169807" y="271853"/>
                    <a:pt x="172425" y="329003"/>
                  </a:cubicBezTo>
                  <a:cubicBezTo>
                    <a:pt x="172425" y="329003"/>
                    <a:pt x="181589" y="414541"/>
                    <a:pt x="117537" y="415101"/>
                  </a:cubicBezTo>
                  <a:lnTo>
                    <a:pt x="117163" y="415101"/>
                  </a:lnTo>
                  <a:lnTo>
                    <a:pt x="116789" y="415101"/>
                  </a:lnTo>
                  <a:cubicBezTo>
                    <a:pt x="52737" y="414354"/>
                    <a:pt x="61901" y="329003"/>
                    <a:pt x="61901" y="329003"/>
                  </a:cubicBezTo>
                  <a:cubicBezTo>
                    <a:pt x="64519" y="271946"/>
                    <a:pt x="112394" y="272320"/>
                    <a:pt x="117163" y="272600"/>
                  </a:cubicBezTo>
                  <a:close/>
                  <a:moveTo>
                    <a:pt x="304208" y="201351"/>
                  </a:moveTo>
                  <a:cubicBezTo>
                    <a:pt x="310099" y="201071"/>
                    <a:pt x="369573" y="200604"/>
                    <a:pt x="372752" y="271567"/>
                  </a:cubicBezTo>
                  <a:cubicBezTo>
                    <a:pt x="372752" y="271567"/>
                    <a:pt x="384254" y="377919"/>
                    <a:pt x="304582" y="378759"/>
                  </a:cubicBezTo>
                  <a:lnTo>
                    <a:pt x="304114" y="378759"/>
                  </a:lnTo>
                  <a:lnTo>
                    <a:pt x="303553" y="378759"/>
                  </a:lnTo>
                  <a:cubicBezTo>
                    <a:pt x="223788" y="378012"/>
                    <a:pt x="235383" y="271661"/>
                    <a:pt x="235664" y="271567"/>
                  </a:cubicBezTo>
                  <a:cubicBezTo>
                    <a:pt x="238843" y="200511"/>
                    <a:pt x="298317" y="201071"/>
                    <a:pt x="304208" y="201351"/>
                  </a:cubicBezTo>
                  <a:close/>
                  <a:moveTo>
                    <a:pt x="494205" y="39916"/>
                  </a:moveTo>
                  <a:cubicBezTo>
                    <a:pt x="490090" y="40010"/>
                    <a:pt x="489435" y="40757"/>
                    <a:pt x="489342" y="44865"/>
                  </a:cubicBezTo>
                  <a:lnTo>
                    <a:pt x="489342" y="50374"/>
                  </a:lnTo>
                  <a:cubicBezTo>
                    <a:pt x="489342" y="55696"/>
                    <a:pt x="489342" y="55696"/>
                    <a:pt x="484104" y="57563"/>
                  </a:cubicBezTo>
                  <a:cubicBezTo>
                    <a:pt x="471384" y="62139"/>
                    <a:pt x="463621" y="70729"/>
                    <a:pt x="462779" y="84548"/>
                  </a:cubicBezTo>
                  <a:cubicBezTo>
                    <a:pt x="462031" y="96873"/>
                    <a:pt x="468391" y="105089"/>
                    <a:pt x="478492" y="111065"/>
                  </a:cubicBezTo>
                  <a:cubicBezTo>
                    <a:pt x="484759" y="114800"/>
                    <a:pt x="491493" y="117041"/>
                    <a:pt x="498040" y="119935"/>
                  </a:cubicBezTo>
                  <a:cubicBezTo>
                    <a:pt x="500565" y="121056"/>
                    <a:pt x="503091" y="122456"/>
                    <a:pt x="505148" y="124137"/>
                  </a:cubicBezTo>
                  <a:cubicBezTo>
                    <a:pt x="511415" y="129272"/>
                    <a:pt x="510292" y="137956"/>
                    <a:pt x="502810" y="141224"/>
                  </a:cubicBezTo>
                  <a:cubicBezTo>
                    <a:pt x="498788" y="142998"/>
                    <a:pt x="494579" y="143372"/>
                    <a:pt x="490184" y="142811"/>
                  </a:cubicBezTo>
                  <a:cubicBezTo>
                    <a:pt x="483449" y="141971"/>
                    <a:pt x="476996" y="140197"/>
                    <a:pt x="471010" y="137116"/>
                  </a:cubicBezTo>
                  <a:cubicBezTo>
                    <a:pt x="467549" y="135248"/>
                    <a:pt x="466521" y="135715"/>
                    <a:pt x="465305" y="139637"/>
                  </a:cubicBezTo>
                  <a:cubicBezTo>
                    <a:pt x="464276" y="142811"/>
                    <a:pt x="463247" y="146173"/>
                    <a:pt x="462405" y="149534"/>
                  </a:cubicBezTo>
                  <a:cubicBezTo>
                    <a:pt x="461283" y="154203"/>
                    <a:pt x="461657" y="155136"/>
                    <a:pt x="466146" y="157004"/>
                  </a:cubicBezTo>
                  <a:cubicBezTo>
                    <a:pt x="471478" y="159805"/>
                    <a:pt x="477370" y="161019"/>
                    <a:pt x="483356" y="162046"/>
                  </a:cubicBezTo>
                  <a:cubicBezTo>
                    <a:pt x="487939" y="162793"/>
                    <a:pt x="488219" y="162886"/>
                    <a:pt x="488219" y="167741"/>
                  </a:cubicBezTo>
                  <a:lnTo>
                    <a:pt x="488219" y="174371"/>
                  </a:lnTo>
                  <a:cubicBezTo>
                    <a:pt x="488313" y="177079"/>
                    <a:pt x="489622" y="178666"/>
                    <a:pt x="492428" y="178666"/>
                  </a:cubicBezTo>
                  <a:cubicBezTo>
                    <a:pt x="495702" y="178853"/>
                    <a:pt x="498975" y="178853"/>
                    <a:pt x="502155" y="178666"/>
                  </a:cubicBezTo>
                  <a:cubicBezTo>
                    <a:pt x="504774" y="178572"/>
                    <a:pt x="506177" y="177172"/>
                    <a:pt x="506177" y="174464"/>
                  </a:cubicBezTo>
                  <a:cubicBezTo>
                    <a:pt x="506177" y="171476"/>
                    <a:pt x="506271" y="168488"/>
                    <a:pt x="506177" y="165501"/>
                  </a:cubicBezTo>
                  <a:cubicBezTo>
                    <a:pt x="506084" y="162513"/>
                    <a:pt x="507299" y="160925"/>
                    <a:pt x="510292" y="160178"/>
                  </a:cubicBezTo>
                  <a:cubicBezTo>
                    <a:pt x="517027" y="158311"/>
                    <a:pt x="522732" y="154669"/>
                    <a:pt x="527221" y="149347"/>
                  </a:cubicBezTo>
                  <a:cubicBezTo>
                    <a:pt x="539567" y="134408"/>
                    <a:pt x="534891" y="112466"/>
                    <a:pt x="517401" y="102848"/>
                  </a:cubicBezTo>
                  <a:cubicBezTo>
                    <a:pt x="511882" y="99861"/>
                    <a:pt x="506084" y="97526"/>
                    <a:pt x="500285" y="95192"/>
                  </a:cubicBezTo>
                  <a:cubicBezTo>
                    <a:pt x="496918" y="93791"/>
                    <a:pt x="493738" y="92204"/>
                    <a:pt x="490932" y="89963"/>
                  </a:cubicBezTo>
                  <a:cubicBezTo>
                    <a:pt x="485320" y="85481"/>
                    <a:pt x="486442" y="78385"/>
                    <a:pt x="492989" y="75491"/>
                  </a:cubicBezTo>
                  <a:cubicBezTo>
                    <a:pt x="494860" y="74744"/>
                    <a:pt x="496731" y="74464"/>
                    <a:pt x="498695" y="74370"/>
                  </a:cubicBezTo>
                  <a:cubicBezTo>
                    <a:pt x="506271" y="73997"/>
                    <a:pt x="513379" y="75397"/>
                    <a:pt x="520300" y="78572"/>
                  </a:cubicBezTo>
                  <a:cubicBezTo>
                    <a:pt x="523667" y="80253"/>
                    <a:pt x="524790" y="79692"/>
                    <a:pt x="525912" y="76238"/>
                  </a:cubicBezTo>
                  <a:cubicBezTo>
                    <a:pt x="527128" y="72503"/>
                    <a:pt x="528157" y="68675"/>
                    <a:pt x="529279" y="64940"/>
                  </a:cubicBezTo>
                  <a:cubicBezTo>
                    <a:pt x="530027" y="62419"/>
                    <a:pt x="528998" y="60831"/>
                    <a:pt x="526660" y="59711"/>
                  </a:cubicBezTo>
                  <a:cubicBezTo>
                    <a:pt x="522264" y="57844"/>
                    <a:pt x="517775" y="56443"/>
                    <a:pt x="513005" y="55696"/>
                  </a:cubicBezTo>
                  <a:cubicBezTo>
                    <a:pt x="506832" y="54856"/>
                    <a:pt x="506832" y="54856"/>
                    <a:pt x="506832" y="48600"/>
                  </a:cubicBezTo>
                  <a:cubicBezTo>
                    <a:pt x="506832" y="39916"/>
                    <a:pt x="506832" y="39916"/>
                    <a:pt x="498040" y="39916"/>
                  </a:cubicBezTo>
                  <a:close/>
                  <a:moveTo>
                    <a:pt x="497993" y="0"/>
                  </a:moveTo>
                  <a:cubicBezTo>
                    <a:pt x="526052" y="0"/>
                    <a:pt x="554111" y="10691"/>
                    <a:pt x="575483" y="32073"/>
                  </a:cubicBezTo>
                  <a:cubicBezTo>
                    <a:pt x="618319" y="74744"/>
                    <a:pt x="618319" y="144119"/>
                    <a:pt x="575483" y="186789"/>
                  </a:cubicBezTo>
                  <a:cubicBezTo>
                    <a:pt x="539474" y="222924"/>
                    <a:pt x="484572" y="228526"/>
                    <a:pt x="442577" y="203876"/>
                  </a:cubicBezTo>
                  <a:lnTo>
                    <a:pt x="442296" y="203596"/>
                  </a:lnTo>
                  <a:cubicBezTo>
                    <a:pt x="425742" y="216014"/>
                    <a:pt x="408065" y="218162"/>
                    <a:pt x="395719" y="216294"/>
                  </a:cubicBezTo>
                  <a:cubicBezTo>
                    <a:pt x="391603" y="215641"/>
                    <a:pt x="390668" y="210225"/>
                    <a:pt x="394409" y="208358"/>
                  </a:cubicBezTo>
                  <a:cubicBezTo>
                    <a:pt x="405820" y="202756"/>
                    <a:pt x="412928" y="191738"/>
                    <a:pt x="417043" y="182774"/>
                  </a:cubicBezTo>
                  <a:lnTo>
                    <a:pt x="415921" y="181840"/>
                  </a:lnTo>
                  <a:cubicBezTo>
                    <a:pt x="377761" y="138890"/>
                    <a:pt x="379351" y="73156"/>
                    <a:pt x="420504" y="32073"/>
                  </a:cubicBezTo>
                  <a:cubicBezTo>
                    <a:pt x="441876" y="10691"/>
                    <a:pt x="469934" y="0"/>
                    <a:pt x="497993" y="0"/>
                  </a:cubicBezTo>
                  <a:close/>
                </a:path>
              </a:pathLst>
            </a:custGeom>
            <a:solidFill>
              <a:srgbClr val="B9CBDD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44" name="4c8127e0-256a-4328-a5fb-a374fb8fe6c1" descr="ww0AAB+LCAAAAAAABADtVE1vozAQ/S/e7g1VQKAEbslGWeXQbdVE3cMqBxem4BWYyJgqVcR/r034soBW6aVKVHGB4c3Me57xO6Ar/roD5KF1ghlfEBwynKw4JEhDqwB5NI9jDc0JDQgNf7M032XI+3do0rp//hIe/UrjlD3iOAdZgBJOcHz89HpJCvaeEcHgtYyNYQWsV+vu+Zn4sIkggRqzIZTPaLCOcCAQ+rUuBDASRpxCllWBu6f/4PNOmudKVJ5FouaP5dKeu/OFLYuVbfSi0NAa/JQGnyf5AD5QXoMewifkGZbpOPrUUHovXPk0vQ3Ze+wM6+O7JZQkeVLBSom3eN8JGfoxSIIghi5sRTmwl2ZKhoyV72vORINlyhLMRcODXvxstdnudXkmKxrAXmTVZJEy1Iqk3KfBtZE/mq0pd6hNusdiE0FwG1Ddz2vRGprRMBZg0yn11QNsCou92MEfgZaUKqkyZKCtqqImJGqLufX1FdoosQ3s+WlSZEZXxNDpv6tBFuhKqCgo5D/kXS/nqTPoMhfLngGf+e2yV1eujPdu4pGaeZK2mmZ/MqjYDsj7ansauvmG7UwM01Ju/tRynbmu3vxv12m13aiuY16A65jn7zrmBbtObzxn7jr61Lanlq3c/Jktn2/XGXMdy1RcZ3IBrjM5f9eZXLDr9MYz6jrb4g29pUWYww0AAA==">
            <a:extLst>
              <a:ext uri="{FF2B5EF4-FFF2-40B4-BE49-F238E27FC236}">
                <a16:creationId xmlns:a16="http://schemas.microsoft.com/office/drawing/2014/main" xmlns="" id="{482ACB0F-BA84-4F5A-9DAF-0ABA1D754D9E}"/>
              </a:ext>
            </a:extLst>
          </p:cNvPr>
          <p:cNvGrpSpPr>
            <a:grpSpLocks noChangeAspect="1"/>
          </p:cNvGrpSpPr>
          <p:nvPr/>
        </p:nvGrpSpPr>
        <p:grpSpPr>
          <a:xfrm>
            <a:off x="6890683" y="1454945"/>
            <a:ext cx="3494241" cy="4354511"/>
            <a:chOff x="2548114" y="1166572"/>
            <a:chExt cx="3494241" cy="4354511"/>
          </a:xfrm>
        </p:grpSpPr>
        <p:sp>
          <p:nvSpPr>
            <p:cNvPr id="45" name="ValueShape1">
              <a:extLst>
                <a:ext uri="{FF2B5EF4-FFF2-40B4-BE49-F238E27FC236}">
                  <a16:creationId xmlns:a16="http://schemas.microsoft.com/office/drawing/2014/main" xmlns="" id="{52218916-8618-4FF4-9A7D-3258B8BE727E}"/>
                </a:ext>
              </a:extLst>
            </p:cNvPr>
            <p:cNvSpPr/>
            <p:nvPr/>
          </p:nvSpPr>
          <p:spPr>
            <a:xfrm>
              <a:off x="2959867" y="4176364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chemeClr val="accent5">
                <a:lumMod val="10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46" name="ValueShape1">
              <a:extLst>
                <a:ext uri="{FF2B5EF4-FFF2-40B4-BE49-F238E27FC236}">
                  <a16:creationId xmlns:a16="http://schemas.microsoft.com/office/drawing/2014/main" xmlns="" id="{1AE7BA68-A848-4527-89DB-AE964136C1CE}"/>
                </a:ext>
              </a:extLst>
            </p:cNvPr>
            <p:cNvSpPr/>
            <p:nvPr/>
          </p:nvSpPr>
          <p:spPr>
            <a:xfrm>
              <a:off x="2959867" y="4029287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chemeClr val="accent5">
                <a:lumMod val="10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47" name="ValueShape1">
              <a:extLst>
                <a:ext uri="{FF2B5EF4-FFF2-40B4-BE49-F238E27FC236}">
                  <a16:creationId xmlns:a16="http://schemas.microsoft.com/office/drawing/2014/main" xmlns="" id="{E2F9BCD4-50F8-48DC-BFA5-266F70F60EEF}"/>
                </a:ext>
              </a:extLst>
            </p:cNvPr>
            <p:cNvSpPr/>
            <p:nvPr/>
          </p:nvSpPr>
          <p:spPr>
            <a:xfrm>
              <a:off x="2959867" y="3882211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chemeClr val="accent5">
                <a:lumMod val="10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48" name="ValueShape1">
              <a:extLst>
                <a:ext uri="{FF2B5EF4-FFF2-40B4-BE49-F238E27FC236}">
                  <a16:creationId xmlns:a16="http://schemas.microsoft.com/office/drawing/2014/main" xmlns="" id="{BDC90225-66BE-4740-B689-CE1F54C8FA1A}"/>
                </a:ext>
              </a:extLst>
            </p:cNvPr>
            <p:cNvSpPr/>
            <p:nvPr/>
          </p:nvSpPr>
          <p:spPr>
            <a:xfrm>
              <a:off x="2959867" y="3735136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chemeClr val="accent5">
                <a:lumMod val="10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49" name="ValueShape1">
              <a:extLst>
                <a:ext uri="{FF2B5EF4-FFF2-40B4-BE49-F238E27FC236}">
                  <a16:creationId xmlns:a16="http://schemas.microsoft.com/office/drawing/2014/main" xmlns="" id="{2F6EF0C4-9D94-478F-B250-7E00939DF322}"/>
                </a:ext>
              </a:extLst>
            </p:cNvPr>
            <p:cNvSpPr/>
            <p:nvPr/>
          </p:nvSpPr>
          <p:spPr>
            <a:xfrm>
              <a:off x="2959867" y="3588059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chemeClr val="accent5">
                <a:lumMod val="10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50" name="ValueShape1">
              <a:extLst>
                <a:ext uri="{FF2B5EF4-FFF2-40B4-BE49-F238E27FC236}">
                  <a16:creationId xmlns:a16="http://schemas.microsoft.com/office/drawing/2014/main" xmlns="" id="{87FB4815-ECE8-49DD-A6FE-638A42261913}"/>
                </a:ext>
              </a:extLst>
            </p:cNvPr>
            <p:cNvSpPr/>
            <p:nvPr/>
          </p:nvSpPr>
          <p:spPr>
            <a:xfrm>
              <a:off x="2959867" y="3440984"/>
              <a:ext cx="602949" cy="11828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accent5">
                    <a:lumMod val="100000"/>
                  </a:schemeClr>
                </a:gs>
                <a:gs pos="100000">
                  <a:srgbClr val="D9D9D9"/>
                </a:gs>
                <a:gs pos="90000">
                  <a:schemeClr val="accent5">
                    <a:lumMod val="100000"/>
                  </a:schemeClr>
                </a:gs>
                <a:gs pos="90100">
                  <a:srgbClr val="D9D9D9"/>
                </a:gs>
              </a:gsLst>
              <a:lin ang="1620000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51" name="ValueShape1">
              <a:extLst>
                <a:ext uri="{FF2B5EF4-FFF2-40B4-BE49-F238E27FC236}">
                  <a16:creationId xmlns:a16="http://schemas.microsoft.com/office/drawing/2014/main" xmlns="" id="{293D27F7-9C30-46D4-9741-86B94CCF0CDA}"/>
                </a:ext>
              </a:extLst>
            </p:cNvPr>
            <p:cNvSpPr/>
            <p:nvPr/>
          </p:nvSpPr>
          <p:spPr>
            <a:xfrm>
              <a:off x="2959867" y="3293908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52" name="ValueShape1">
              <a:extLst>
                <a:ext uri="{FF2B5EF4-FFF2-40B4-BE49-F238E27FC236}">
                  <a16:creationId xmlns:a16="http://schemas.microsoft.com/office/drawing/2014/main" xmlns="" id="{983C1650-3F8C-4B97-90B4-5D18C624B59C}"/>
                </a:ext>
              </a:extLst>
            </p:cNvPr>
            <p:cNvSpPr/>
            <p:nvPr/>
          </p:nvSpPr>
          <p:spPr>
            <a:xfrm>
              <a:off x="2959867" y="3146833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53" name="ValueShape1">
              <a:extLst>
                <a:ext uri="{FF2B5EF4-FFF2-40B4-BE49-F238E27FC236}">
                  <a16:creationId xmlns:a16="http://schemas.microsoft.com/office/drawing/2014/main" xmlns="" id="{B808C535-14D0-4D5B-92E7-343C00786A19}"/>
                </a:ext>
              </a:extLst>
            </p:cNvPr>
            <p:cNvSpPr/>
            <p:nvPr/>
          </p:nvSpPr>
          <p:spPr>
            <a:xfrm>
              <a:off x="2959867" y="2999757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54" name="ValueShape1">
              <a:extLst>
                <a:ext uri="{FF2B5EF4-FFF2-40B4-BE49-F238E27FC236}">
                  <a16:creationId xmlns:a16="http://schemas.microsoft.com/office/drawing/2014/main" xmlns="" id="{0A077597-F53A-41F0-9593-8B594B8378ED}"/>
                </a:ext>
              </a:extLst>
            </p:cNvPr>
            <p:cNvSpPr/>
            <p:nvPr/>
          </p:nvSpPr>
          <p:spPr>
            <a:xfrm>
              <a:off x="2959867" y="2852682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55" name="ValueShape2">
              <a:extLst>
                <a:ext uri="{FF2B5EF4-FFF2-40B4-BE49-F238E27FC236}">
                  <a16:creationId xmlns:a16="http://schemas.microsoft.com/office/drawing/2014/main" xmlns="" id="{806E6F4F-183F-4D05-9F13-7DAA8CD8DDA2}"/>
                </a:ext>
              </a:extLst>
            </p:cNvPr>
            <p:cNvSpPr/>
            <p:nvPr/>
          </p:nvSpPr>
          <p:spPr>
            <a:xfrm>
              <a:off x="3719789" y="4176362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8497B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56" name="ValueShape2">
              <a:extLst>
                <a:ext uri="{FF2B5EF4-FFF2-40B4-BE49-F238E27FC236}">
                  <a16:creationId xmlns:a16="http://schemas.microsoft.com/office/drawing/2014/main" xmlns="" id="{52AE5AB5-97BC-4399-94FA-875B4935031B}"/>
                </a:ext>
              </a:extLst>
            </p:cNvPr>
            <p:cNvSpPr/>
            <p:nvPr/>
          </p:nvSpPr>
          <p:spPr>
            <a:xfrm>
              <a:off x="3719789" y="4029287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8497B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57" name="ValueShape2">
              <a:extLst>
                <a:ext uri="{FF2B5EF4-FFF2-40B4-BE49-F238E27FC236}">
                  <a16:creationId xmlns:a16="http://schemas.microsoft.com/office/drawing/2014/main" xmlns="" id="{2B4758F1-5D4D-4346-AAF1-4A555F1952BE}"/>
                </a:ext>
              </a:extLst>
            </p:cNvPr>
            <p:cNvSpPr/>
            <p:nvPr/>
          </p:nvSpPr>
          <p:spPr>
            <a:xfrm>
              <a:off x="3719789" y="3882211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8497B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58" name="ValueShape2">
              <a:extLst>
                <a:ext uri="{FF2B5EF4-FFF2-40B4-BE49-F238E27FC236}">
                  <a16:creationId xmlns:a16="http://schemas.microsoft.com/office/drawing/2014/main" xmlns="" id="{16881B80-9F46-4C6A-8A9C-50A82519CEB2}"/>
                </a:ext>
              </a:extLst>
            </p:cNvPr>
            <p:cNvSpPr/>
            <p:nvPr/>
          </p:nvSpPr>
          <p:spPr>
            <a:xfrm>
              <a:off x="3719789" y="3735136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8497B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59" name="ValueShape2">
              <a:extLst>
                <a:ext uri="{FF2B5EF4-FFF2-40B4-BE49-F238E27FC236}">
                  <a16:creationId xmlns:a16="http://schemas.microsoft.com/office/drawing/2014/main" xmlns="" id="{31794F1C-8036-4AD8-8C52-6634B7A8F703}"/>
                </a:ext>
              </a:extLst>
            </p:cNvPr>
            <p:cNvSpPr/>
            <p:nvPr/>
          </p:nvSpPr>
          <p:spPr>
            <a:xfrm>
              <a:off x="3719789" y="3588059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8497B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60" name="ValueShape2">
              <a:extLst>
                <a:ext uri="{FF2B5EF4-FFF2-40B4-BE49-F238E27FC236}">
                  <a16:creationId xmlns:a16="http://schemas.microsoft.com/office/drawing/2014/main" xmlns="" id="{C87CBE85-A477-44BD-9EB8-53C58371B089}"/>
                </a:ext>
              </a:extLst>
            </p:cNvPr>
            <p:cNvSpPr/>
            <p:nvPr/>
          </p:nvSpPr>
          <p:spPr>
            <a:xfrm>
              <a:off x="3719789" y="3440984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8497B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61" name="ValueShape2">
              <a:extLst>
                <a:ext uri="{FF2B5EF4-FFF2-40B4-BE49-F238E27FC236}">
                  <a16:creationId xmlns:a16="http://schemas.microsoft.com/office/drawing/2014/main" xmlns="" id="{D2E663C4-9AEC-4264-BBBD-EA37476905CE}"/>
                </a:ext>
              </a:extLst>
            </p:cNvPr>
            <p:cNvSpPr/>
            <p:nvPr/>
          </p:nvSpPr>
          <p:spPr>
            <a:xfrm>
              <a:off x="3719789" y="3293908"/>
              <a:ext cx="602949" cy="11828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rgbClr val="8497B0"/>
                </a:gs>
                <a:gs pos="100000">
                  <a:srgbClr val="D9D9D9"/>
                </a:gs>
                <a:gs pos="90000">
                  <a:srgbClr val="8497B0"/>
                </a:gs>
                <a:gs pos="90100">
                  <a:srgbClr val="D9D9D9"/>
                </a:gs>
              </a:gsLst>
              <a:lin ang="1620000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62" name="ValueShape2">
              <a:extLst>
                <a:ext uri="{FF2B5EF4-FFF2-40B4-BE49-F238E27FC236}">
                  <a16:creationId xmlns:a16="http://schemas.microsoft.com/office/drawing/2014/main" xmlns="" id="{EB364104-6A20-41D2-A450-A188A11935BB}"/>
                </a:ext>
              </a:extLst>
            </p:cNvPr>
            <p:cNvSpPr/>
            <p:nvPr/>
          </p:nvSpPr>
          <p:spPr>
            <a:xfrm>
              <a:off x="3719789" y="3151514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63" name="ValueShape2">
              <a:extLst>
                <a:ext uri="{FF2B5EF4-FFF2-40B4-BE49-F238E27FC236}">
                  <a16:creationId xmlns:a16="http://schemas.microsoft.com/office/drawing/2014/main" xmlns="" id="{EB4C87B6-3443-4DC8-A312-659246F91F19}"/>
                </a:ext>
              </a:extLst>
            </p:cNvPr>
            <p:cNvSpPr/>
            <p:nvPr/>
          </p:nvSpPr>
          <p:spPr>
            <a:xfrm>
              <a:off x="3719789" y="3004438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64" name="ValueShape2">
              <a:extLst>
                <a:ext uri="{FF2B5EF4-FFF2-40B4-BE49-F238E27FC236}">
                  <a16:creationId xmlns:a16="http://schemas.microsoft.com/office/drawing/2014/main" xmlns="" id="{5B434C5D-5183-4310-8BA8-310D2BBD484D}"/>
                </a:ext>
              </a:extLst>
            </p:cNvPr>
            <p:cNvSpPr/>
            <p:nvPr/>
          </p:nvSpPr>
          <p:spPr>
            <a:xfrm>
              <a:off x="3719789" y="2857362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65" name="ValueShape3">
              <a:extLst>
                <a:ext uri="{FF2B5EF4-FFF2-40B4-BE49-F238E27FC236}">
                  <a16:creationId xmlns:a16="http://schemas.microsoft.com/office/drawing/2014/main" xmlns="" id="{6E6A6928-DC04-4207-B4A4-526BCAAD0AAE}"/>
                </a:ext>
              </a:extLst>
            </p:cNvPr>
            <p:cNvSpPr/>
            <p:nvPr/>
          </p:nvSpPr>
          <p:spPr>
            <a:xfrm>
              <a:off x="4454076" y="4176361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A5A5A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66" name="ValueShape3">
              <a:extLst>
                <a:ext uri="{FF2B5EF4-FFF2-40B4-BE49-F238E27FC236}">
                  <a16:creationId xmlns:a16="http://schemas.microsoft.com/office/drawing/2014/main" xmlns="" id="{02F8F389-72FE-416E-AB79-355BC036F4C9}"/>
                </a:ext>
              </a:extLst>
            </p:cNvPr>
            <p:cNvSpPr/>
            <p:nvPr/>
          </p:nvSpPr>
          <p:spPr>
            <a:xfrm>
              <a:off x="4454076" y="4029285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A5A5A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67" name="ValueShape3">
              <a:extLst>
                <a:ext uri="{FF2B5EF4-FFF2-40B4-BE49-F238E27FC236}">
                  <a16:creationId xmlns:a16="http://schemas.microsoft.com/office/drawing/2014/main" xmlns="" id="{C69091C5-F423-49C9-BF7A-6E2A996F93BE}"/>
                </a:ext>
              </a:extLst>
            </p:cNvPr>
            <p:cNvSpPr/>
            <p:nvPr/>
          </p:nvSpPr>
          <p:spPr>
            <a:xfrm>
              <a:off x="4454076" y="3882210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A5A5A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68" name="ValueShape3">
              <a:extLst>
                <a:ext uri="{FF2B5EF4-FFF2-40B4-BE49-F238E27FC236}">
                  <a16:creationId xmlns:a16="http://schemas.microsoft.com/office/drawing/2014/main" xmlns="" id="{F01609B8-1510-4219-99BB-1165E67BA063}"/>
                </a:ext>
              </a:extLst>
            </p:cNvPr>
            <p:cNvSpPr/>
            <p:nvPr/>
          </p:nvSpPr>
          <p:spPr>
            <a:xfrm>
              <a:off x="4454076" y="3735135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A5A5A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69" name="ValueShape3">
              <a:extLst>
                <a:ext uri="{FF2B5EF4-FFF2-40B4-BE49-F238E27FC236}">
                  <a16:creationId xmlns:a16="http://schemas.microsoft.com/office/drawing/2014/main" xmlns="" id="{C58385B7-8059-4600-AC1A-E85EFC08F2FA}"/>
                </a:ext>
              </a:extLst>
            </p:cNvPr>
            <p:cNvSpPr/>
            <p:nvPr/>
          </p:nvSpPr>
          <p:spPr>
            <a:xfrm>
              <a:off x="4454076" y="3588059"/>
              <a:ext cx="602949" cy="11828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rgbClr val="A5A5A5"/>
                </a:gs>
                <a:gs pos="100000">
                  <a:srgbClr val="D9D9D9"/>
                </a:gs>
                <a:gs pos="20000">
                  <a:srgbClr val="A5A5A5"/>
                </a:gs>
                <a:gs pos="20100">
                  <a:srgbClr val="D9D9D9"/>
                </a:gs>
              </a:gsLst>
              <a:lin ang="1620000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70" name="ValueShape3">
              <a:extLst>
                <a:ext uri="{FF2B5EF4-FFF2-40B4-BE49-F238E27FC236}">
                  <a16:creationId xmlns:a16="http://schemas.microsoft.com/office/drawing/2014/main" xmlns="" id="{D2FD634D-E592-4CBB-BCD3-95C104F653D2}"/>
                </a:ext>
              </a:extLst>
            </p:cNvPr>
            <p:cNvSpPr/>
            <p:nvPr/>
          </p:nvSpPr>
          <p:spPr>
            <a:xfrm>
              <a:off x="4454076" y="3440984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71" name="ValueShape3">
              <a:extLst>
                <a:ext uri="{FF2B5EF4-FFF2-40B4-BE49-F238E27FC236}">
                  <a16:creationId xmlns:a16="http://schemas.microsoft.com/office/drawing/2014/main" xmlns="" id="{A5D4B0CE-A8EE-44DF-94E7-9197AD09EE3B}"/>
                </a:ext>
              </a:extLst>
            </p:cNvPr>
            <p:cNvSpPr/>
            <p:nvPr/>
          </p:nvSpPr>
          <p:spPr>
            <a:xfrm>
              <a:off x="4454076" y="3293908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72" name="ValueShape3">
              <a:extLst>
                <a:ext uri="{FF2B5EF4-FFF2-40B4-BE49-F238E27FC236}">
                  <a16:creationId xmlns:a16="http://schemas.microsoft.com/office/drawing/2014/main" xmlns="" id="{A7371A17-A2A8-423C-BD5E-44152EAA8257}"/>
                </a:ext>
              </a:extLst>
            </p:cNvPr>
            <p:cNvSpPr/>
            <p:nvPr/>
          </p:nvSpPr>
          <p:spPr>
            <a:xfrm>
              <a:off x="4454076" y="3146833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73" name="ValueShape3">
              <a:extLst>
                <a:ext uri="{FF2B5EF4-FFF2-40B4-BE49-F238E27FC236}">
                  <a16:creationId xmlns:a16="http://schemas.microsoft.com/office/drawing/2014/main" xmlns="" id="{FC1DFD33-01F9-438B-9D98-441228642822}"/>
                </a:ext>
              </a:extLst>
            </p:cNvPr>
            <p:cNvSpPr/>
            <p:nvPr/>
          </p:nvSpPr>
          <p:spPr>
            <a:xfrm>
              <a:off x="4454076" y="2999757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74" name="ValueShape3">
              <a:extLst>
                <a:ext uri="{FF2B5EF4-FFF2-40B4-BE49-F238E27FC236}">
                  <a16:creationId xmlns:a16="http://schemas.microsoft.com/office/drawing/2014/main" xmlns="" id="{8A41B573-A78E-4A2D-BFEA-454973DAE3CC}"/>
                </a:ext>
              </a:extLst>
            </p:cNvPr>
            <p:cNvSpPr/>
            <p:nvPr/>
          </p:nvSpPr>
          <p:spPr>
            <a:xfrm>
              <a:off x="4454076" y="2852682"/>
              <a:ext cx="602949" cy="118280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797" tIns="121899" rIns="243797" bIns="121899" rtlCol="0" anchor="ctr"/>
            <a:lstStyle/>
            <a:p>
              <a:pPr algn="ctr"/>
              <a:endParaRPr lang="en-US" sz="1050">
                <a:solidFill>
                  <a:schemeClr val="tx1"/>
                </a:solidFill>
              </a:endParaRPr>
            </a:p>
          </p:txBody>
        </p:sp>
        <p:sp>
          <p:nvSpPr>
            <p:cNvPr id="75" name="CustomText1">
              <a:extLst>
                <a:ext uri="{FF2B5EF4-FFF2-40B4-BE49-F238E27FC236}">
                  <a16:creationId xmlns:a16="http://schemas.microsoft.com/office/drawing/2014/main" xmlns="" id="{3999066E-1376-4B8B-9DFC-8C7F3A87DC0A}"/>
                </a:ext>
              </a:extLst>
            </p:cNvPr>
            <p:cNvSpPr txBox="1"/>
            <p:nvPr/>
          </p:nvSpPr>
          <p:spPr>
            <a:xfrm>
              <a:off x="2644039" y="2853137"/>
              <a:ext cx="221368" cy="15741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r"/>
              <a:r>
                <a:rPr lang="en-US" sz="1200" dirty="0"/>
                <a:t>100</a:t>
              </a:r>
            </a:p>
          </p:txBody>
        </p:sp>
        <p:sp>
          <p:nvSpPr>
            <p:cNvPr id="76" name="CustomText1">
              <a:extLst>
                <a:ext uri="{FF2B5EF4-FFF2-40B4-BE49-F238E27FC236}">
                  <a16:creationId xmlns:a16="http://schemas.microsoft.com/office/drawing/2014/main" xmlns="" id="{6F527DE6-6D47-427E-B508-38D465B69D27}"/>
                </a:ext>
              </a:extLst>
            </p:cNvPr>
            <p:cNvSpPr txBox="1"/>
            <p:nvPr/>
          </p:nvSpPr>
          <p:spPr>
            <a:xfrm>
              <a:off x="2548114" y="3513980"/>
              <a:ext cx="317292" cy="15741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/>
                <a:t>50</a:t>
              </a:r>
            </a:p>
          </p:txBody>
        </p:sp>
        <p:sp>
          <p:nvSpPr>
            <p:cNvPr id="77" name="CustomText1">
              <a:extLst>
                <a:ext uri="{FF2B5EF4-FFF2-40B4-BE49-F238E27FC236}">
                  <a16:creationId xmlns:a16="http://schemas.microsoft.com/office/drawing/2014/main" xmlns="" id="{D205B761-AA20-4D0C-B649-35FB8B53CFED}"/>
                </a:ext>
              </a:extLst>
            </p:cNvPr>
            <p:cNvSpPr txBox="1"/>
            <p:nvPr/>
          </p:nvSpPr>
          <p:spPr>
            <a:xfrm>
              <a:off x="2548114" y="4163319"/>
              <a:ext cx="317292" cy="15741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/>
                <a:t>0</a:t>
              </a:r>
            </a:p>
          </p:txBody>
        </p:sp>
        <p:sp>
          <p:nvSpPr>
            <p:cNvPr id="78" name="ValueText1">
              <a:extLst>
                <a:ext uri="{FF2B5EF4-FFF2-40B4-BE49-F238E27FC236}">
                  <a16:creationId xmlns:a16="http://schemas.microsoft.com/office/drawing/2014/main" xmlns="" id="{6E3B189D-0EB4-4AFC-A9AF-A0E130F7BBA2}"/>
                </a:ext>
              </a:extLst>
            </p:cNvPr>
            <p:cNvSpPr txBox="1"/>
            <p:nvPr/>
          </p:nvSpPr>
          <p:spPr>
            <a:xfrm>
              <a:off x="3101052" y="4405580"/>
              <a:ext cx="319480" cy="276580"/>
            </a:xfrm>
            <a:prstGeom prst="rect">
              <a:avLst/>
            </a:prstGeom>
            <a:noFill/>
          </p:spPr>
          <p:txBody>
            <a:bodyPr wrap="none" numCol="1" anchor="ctr" anchorCtr="0">
              <a:prstTxWarp prst="textPlain">
                <a:avLst/>
              </a:prstTxWarp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r>
                <a:rPr lang="en-US" altLang="zh-CN" sz="6000">
                  <a:solidFill>
                    <a:schemeClr val="accent5">
                      <a:lumMod val="100000"/>
                    </a:schemeClr>
                  </a:solidFill>
                  <a:latin typeface="Impact" panose="020B0806030902050204" pitchFamily="34" charset="0"/>
                </a:rPr>
                <a:t>59%</a:t>
              </a:r>
              <a:endParaRPr lang="en-US" sz="6000" dirty="0">
                <a:solidFill>
                  <a:schemeClr val="accent5">
                    <a:lumMod val="100000"/>
                  </a:schemeClr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79" name="ValueText2">
              <a:extLst>
                <a:ext uri="{FF2B5EF4-FFF2-40B4-BE49-F238E27FC236}">
                  <a16:creationId xmlns:a16="http://schemas.microsoft.com/office/drawing/2014/main" xmlns="" id="{2E0D729B-0154-4121-8111-7AFC6FE71E81}"/>
                </a:ext>
              </a:extLst>
            </p:cNvPr>
            <p:cNvSpPr txBox="1"/>
            <p:nvPr/>
          </p:nvSpPr>
          <p:spPr>
            <a:xfrm>
              <a:off x="3887240" y="4405580"/>
              <a:ext cx="319480" cy="276580"/>
            </a:xfrm>
            <a:prstGeom prst="rect">
              <a:avLst/>
            </a:prstGeom>
            <a:noFill/>
          </p:spPr>
          <p:txBody>
            <a:bodyPr wrap="none" numCol="1" anchor="ctr" anchorCtr="0">
              <a:prstTxWarp prst="textPlain">
                <a:avLst/>
              </a:prstTxWarp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r>
                <a:rPr lang="en-US" altLang="zh-CN" sz="6000">
                  <a:solidFill>
                    <a:srgbClr val="8497B0"/>
                  </a:solidFill>
                  <a:latin typeface="Impact" panose="020B0806030902050204" pitchFamily="34" charset="0"/>
                </a:rPr>
                <a:t>69%</a:t>
              </a:r>
              <a:endParaRPr lang="en-US" sz="6000" dirty="0">
                <a:solidFill>
                  <a:srgbClr val="8497B0"/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80" name="ValueText3">
              <a:extLst>
                <a:ext uri="{FF2B5EF4-FFF2-40B4-BE49-F238E27FC236}">
                  <a16:creationId xmlns:a16="http://schemas.microsoft.com/office/drawing/2014/main" xmlns="" id="{C24465EE-CCDB-49D6-BC81-D70E80092A9D}"/>
                </a:ext>
              </a:extLst>
            </p:cNvPr>
            <p:cNvSpPr txBox="1"/>
            <p:nvPr/>
          </p:nvSpPr>
          <p:spPr>
            <a:xfrm>
              <a:off x="4599475" y="4405580"/>
              <a:ext cx="319480" cy="276580"/>
            </a:xfrm>
            <a:prstGeom prst="rect">
              <a:avLst/>
            </a:prstGeom>
            <a:noFill/>
          </p:spPr>
          <p:txBody>
            <a:bodyPr wrap="none" numCol="1" anchor="ctr" anchorCtr="0">
              <a:prstTxWarp prst="textPlain">
                <a:avLst/>
              </a:prstTxWarp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r>
                <a:rPr lang="en-US" altLang="zh-CN" sz="6000">
                  <a:solidFill>
                    <a:srgbClr val="A5A5A5"/>
                  </a:solidFill>
                  <a:latin typeface="Impact" panose="020B0806030902050204" pitchFamily="34" charset="0"/>
                </a:rPr>
                <a:t>42%</a:t>
              </a:r>
              <a:endParaRPr lang="en-US" sz="6000" dirty="0">
                <a:solidFill>
                  <a:srgbClr val="A5A5A5"/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81" name="CustomText1">
              <a:extLst>
                <a:ext uri="{FF2B5EF4-FFF2-40B4-BE49-F238E27FC236}">
                  <a16:creationId xmlns:a16="http://schemas.microsoft.com/office/drawing/2014/main" xmlns="" id="{41EA886C-F38A-4ABA-A7CA-9708E47DE8EC}"/>
                </a:ext>
              </a:extLst>
            </p:cNvPr>
            <p:cNvSpPr/>
            <p:nvPr/>
          </p:nvSpPr>
          <p:spPr>
            <a:xfrm>
              <a:off x="2865796" y="5082351"/>
              <a:ext cx="3176559" cy="438732"/>
            </a:xfrm>
            <a:prstGeom prst="rect">
              <a:avLst/>
            </a:prstGeom>
            <a:noFill/>
          </p:spPr>
          <p:txBody>
            <a:bodyPr wrap="none" lIns="0" tIns="0" rIns="0" bIns="0">
              <a:normAutofit lnSpcReduction="10000"/>
            </a:bodyPr>
            <a:lstStyle/>
            <a:p>
              <a:pPr marL="285750" indent="-285750">
                <a:lnSpc>
                  <a:spcPct val="120000"/>
                </a:lnSpc>
                <a:buFont typeface="Wingdings" panose="05000000000000000000" pitchFamily="2" charset="2"/>
                <a:buChar char="p"/>
                <a:defRPr/>
              </a:pPr>
              <a:r>
                <a:rPr lang="en-US" altLang="zh-CN" sz="1200" dirty="0">
                  <a:solidFill>
                    <a:schemeClr val="bg2">
                      <a:lumMod val="50000"/>
                    </a:schemeClr>
                  </a:solidFill>
                </a:rPr>
                <a:t>Supporting text here Supporting text  </a:t>
              </a:r>
            </a:p>
            <a:p>
              <a:pPr marL="285750" indent="-285750">
                <a:lnSpc>
                  <a:spcPct val="120000"/>
                </a:lnSpc>
                <a:buFont typeface="Wingdings" panose="05000000000000000000" pitchFamily="2" charset="2"/>
                <a:buChar char="p"/>
                <a:defRPr/>
              </a:pPr>
              <a:r>
                <a:rPr lang="en-US" altLang="zh-CN" sz="1200" dirty="0">
                  <a:solidFill>
                    <a:schemeClr val="bg2">
                      <a:lumMod val="50000"/>
                    </a:schemeClr>
                  </a:solidFill>
                </a:rPr>
                <a:t>Supporting text here Supporting text here</a:t>
              </a:r>
            </a:p>
            <a:p>
              <a:pPr>
                <a:lnSpc>
                  <a:spcPct val="120000"/>
                </a:lnSpc>
                <a:defRPr/>
              </a:pPr>
              <a:endParaRPr lang="en-US" altLang="zh-CN" sz="12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20000"/>
                </a:lnSpc>
                <a:defRPr/>
              </a:pPr>
              <a:endParaRPr lang="en-US" altLang="zh-CN" sz="12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20000"/>
                </a:lnSpc>
                <a:defRPr/>
              </a:pPr>
              <a:endParaRPr lang="en-US" altLang="zh-CN" sz="12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 marL="0" marR="0" lvl="0" indent="0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zh-CN" sz="1200" i="0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82" name="IconShape">
              <a:extLst>
                <a:ext uri="{FF2B5EF4-FFF2-40B4-BE49-F238E27FC236}">
                  <a16:creationId xmlns:a16="http://schemas.microsoft.com/office/drawing/2014/main" xmlns="" id="{8DA3A499-A165-4F32-AB5E-BBB9E323F5E4}"/>
                </a:ext>
              </a:extLst>
            </p:cNvPr>
            <p:cNvSpPr/>
            <p:nvPr/>
          </p:nvSpPr>
          <p:spPr bwMode="auto">
            <a:xfrm>
              <a:off x="3214902" y="1166572"/>
              <a:ext cx="1612721" cy="1497240"/>
            </a:xfrm>
            <a:custGeom>
              <a:avLst/>
              <a:gdLst>
                <a:gd name="connsiteX0" fmla="*/ 252689 w 607875"/>
                <a:gd name="connsiteY0" fmla="*/ 396825 h 564347"/>
                <a:gd name="connsiteX1" fmla="*/ 280371 w 607875"/>
                <a:gd name="connsiteY1" fmla="*/ 484228 h 564347"/>
                <a:gd name="connsiteX2" fmla="*/ 296643 w 607875"/>
                <a:gd name="connsiteY2" fmla="*/ 438472 h 564347"/>
                <a:gd name="connsiteX3" fmla="*/ 303937 w 607875"/>
                <a:gd name="connsiteY3" fmla="*/ 396825 h 564347"/>
                <a:gd name="connsiteX4" fmla="*/ 304124 w 607875"/>
                <a:gd name="connsiteY4" fmla="*/ 396825 h 564347"/>
                <a:gd name="connsiteX5" fmla="*/ 304218 w 607875"/>
                <a:gd name="connsiteY5" fmla="*/ 396825 h 564347"/>
                <a:gd name="connsiteX6" fmla="*/ 311606 w 607875"/>
                <a:gd name="connsiteY6" fmla="*/ 438472 h 564347"/>
                <a:gd name="connsiteX7" fmla="*/ 327785 w 607875"/>
                <a:gd name="connsiteY7" fmla="*/ 484228 h 564347"/>
                <a:gd name="connsiteX8" fmla="*/ 355467 w 607875"/>
                <a:gd name="connsiteY8" fmla="*/ 396825 h 564347"/>
                <a:gd name="connsiteX9" fmla="*/ 421304 w 607875"/>
                <a:gd name="connsiteY9" fmla="*/ 433243 h 564347"/>
                <a:gd name="connsiteX10" fmla="*/ 430002 w 607875"/>
                <a:gd name="connsiteY10" fmla="*/ 439406 h 564347"/>
                <a:gd name="connsiteX11" fmla="*/ 449266 w 607875"/>
                <a:gd name="connsiteY11" fmla="*/ 429601 h 564347"/>
                <a:gd name="connsiteX12" fmla="*/ 471431 w 607875"/>
                <a:gd name="connsiteY12" fmla="*/ 499822 h 564347"/>
                <a:gd name="connsiteX13" fmla="*/ 484430 w 607875"/>
                <a:gd name="connsiteY13" fmla="*/ 462937 h 564347"/>
                <a:gd name="connsiteX14" fmla="*/ 490415 w 607875"/>
                <a:gd name="connsiteY14" fmla="*/ 429601 h 564347"/>
                <a:gd name="connsiteX15" fmla="*/ 490508 w 607875"/>
                <a:gd name="connsiteY15" fmla="*/ 429601 h 564347"/>
                <a:gd name="connsiteX16" fmla="*/ 490602 w 607875"/>
                <a:gd name="connsiteY16" fmla="*/ 429601 h 564347"/>
                <a:gd name="connsiteX17" fmla="*/ 496587 w 607875"/>
                <a:gd name="connsiteY17" fmla="*/ 462937 h 564347"/>
                <a:gd name="connsiteX18" fmla="*/ 509586 w 607875"/>
                <a:gd name="connsiteY18" fmla="*/ 499822 h 564347"/>
                <a:gd name="connsiteX19" fmla="*/ 531937 w 607875"/>
                <a:gd name="connsiteY19" fmla="*/ 429321 h 564347"/>
                <a:gd name="connsiteX20" fmla="*/ 584869 w 607875"/>
                <a:gd name="connsiteY20" fmla="*/ 458642 h 564347"/>
                <a:gd name="connsiteX21" fmla="*/ 607875 w 607875"/>
                <a:gd name="connsiteY21" fmla="*/ 501690 h 564347"/>
                <a:gd name="connsiteX22" fmla="*/ 607875 w 607875"/>
                <a:gd name="connsiteY22" fmla="*/ 501970 h 564347"/>
                <a:gd name="connsiteX23" fmla="*/ 607875 w 607875"/>
                <a:gd name="connsiteY23" fmla="*/ 503277 h 564347"/>
                <a:gd name="connsiteX24" fmla="*/ 607688 w 607875"/>
                <a:gd name="connsiteY24" fmla="*/ 514856 h 564347"/>
                <a:gd name="connsiteX25" fmla="*/ 607688 w 607875"/>
                <a:gd name="connsiteY25" fmla="*/ 564347 h 564347"/>
                <a:gd name="connsiteX26" fmla="*/ 490415 w 607875"/>
                <a:gd name="connsiteY26" fmla="*/ 564347 h 564347"/>
                <a:gd name="connsiteX27" fmla="*/ 449828 w 607875"/>
                <a:gd name="connsiteY27" fmla="*/ 564347 h 564347"/>
                <a:gd name="connsiteX28" fmla="*/ 373329 w 607875"/>
                <a:gd name="connsiteY28" fmla="*/ 564347 h 564347"/>
                <a:gd name="connsiteX29" fmla="*/ 303844 w 607875"/>
                <a:gd name="connsiteY29" fmla="*/ 564347 h 564347"/>
                <a:gd name="connsiteX30" fmla="*/ 234359 w 607875"/>
                <a:gd name="connsiteY30" fmla="*/ 564347 h 564347"/>
                <a:gd name="connsiteX31" fmla="*/ 158234 w 607875"/>
                <a:gd name="connsiteY31" fmla="*/ 564347 h 564347"/>
                <a:gd name="connsiteX32" fmla="*/ 117273 w 607875"/>
                <a:gd name="connsiteY32" fmla="*/ 564347 h 564347"/>
                <a:gd name="connsiteX33" fmla="*/ 0 w 607875"/>
                <a:gd name="connsiteY33" fmla="*/ 564347 h 564347"/>
                <a:gd name="connsiteX34" fmla="*/ 0 w 607875"/>
                <a:gd name="connsiteY34" fmla="*/ 514856 h 564347"/>
                <a:gd name="connsiteX35" fmla="*/ 0 w 607875"/>
                <a:gd name="connsiteY35" fmla="*/ 513549 h 564347"/>
                <a:gd name="connsiteX36" fmla="*/ 0 w 607875"/>
                <a:gd name="connsiteY36" fmla="*/ 503557 h 564347"/>
                <a:gd name="connsiteX37" fmla="*/ 0 w 607875"/>
                <a:gd name="connsiteY37" fmla="*/ 502157 h 564347"/>
                <a:gd name="connsiteX38" fmla="*/ 0 w 607875"/>
                <a:gd name="connsiteY38" fmla="*/ 501970 h 564347"/>
                <a:gd name="connsiteX39" fmla="*/ 22912 w 607875"/>
                <a:gd name="connsiteY39" fmla="*/ 458829 h 564347"/>
                <a:gd name="connsiteX40" fmla="*/ 75938 w 607875"/>
                <a:gd name="connsiteY40" fmla="*/ 429601 h 564347"/>
                <a:gd name="connsiteX41" fmla="*/ 98102 w 607875"/>
                <a:gd name="connsiteY41" fmla="*/ 499822 h 564347"/>
                <a:gd name="connsiteX42" fmla="*/ 111194 w 607875"/>
                <a:gd name="connsiteY42" fmla="*/ 462937 h 564347"/>
                <a:gd name="connsiteX43" fmla="*/ 117180 w 607875"/>
                <a:gd name="connsiteY43" fmla="*/ 429601 h 564347"/>
                <a:gd name="connsiteX44" fmla="*/ 117273 w 607875"/>
                <a:gd name="connsiteY44" fmla="*/ 429601 h 564347"/>
                <a:gd name="connsiteX45" fmla="*/ 117460 w 607875"/>
                <a:gd name="connsiteY45" fmla="*/ 429601 h 564347"/>
                <a:gd name="connsiteX46" fmla="*/ 123445 w 607875"/>
                <a:gd name="connsiteY46" fmla="*/ 462937 h 564347"/>
                <a:gd name="connsiteX47" fmla="*/ 136351 w 607875"/>
                <a:gd name="connsiteY47" fmla="*/ 499822 h 564347"/>
                <a:gd name="connsiteX48" fmla="*/ 158609 w 607875"/>
                <a:gd name="connsiteY48" fmla="*/ 429601 h 564347"/>
                <a:gd name="connsiteX49" fmla="*/ 178061 w 607875"/>
                <a:gd name="connsiteY49" fmla="*/ 439593 h 564347"/>
                <a:gd name="connsiteX50" fmla="*/ 186851 w 607875"/>
                <a:gd name="connsiteY50" fmla="*/ 433243 h 564347"/>
                <a:gd name="connsiteX51" fmla="*/ 252689 w 607875"/>
                <a:gd name="connsiteY51" fmla="*/ 396825 h 564347"/>
                <a:gd name="connsiteX52" fmla="*/ 490513 w 607875"/>
                <a:gd name="connsiteY52" fmla="*/ 272600 h 564347"/>
                <a:gd name="connsiteX53" fmla="*/ 545786 w 607875"/>
                <a:gd name="connsiteY53" fmla="*/ 329003 h 564347"/>
                <a:gd name="connsiteX54" fmla="*/ 490887 w 607875"/>
                <a:gd name="connsiteY54" fmla="*/ 415101 h 564347"/>
                <a:gd name="connsiteX55" fmla="*/ 490513 w 607875"/>
                <a:gd name="connsiteY55" fmla="*/ 415101 h 564347"/>
                <a:gd name="connsiteX56" fmla="*/ 490138 w 607875"/>
                <a:gd name="connsiteY56" fmla="*/ 415101 h 564347"/>
                <a:gd name="connsiteX57" fmla="*/ 435240 w 607875"/>
                <a:gd name="connsiteY57" fmla="*/ 329003 h 564347"/>
                <a:gd name="connsiteX58" fmla="*/ 490513 w 607875"/>
                <a:gd name="connsiteY58" fmla="*/ 272600 h 564347"/>
                <a:gd name="connsiteX59" fmla="*/ 117163 w 607875"/>
                <a:gd name="connsiteY59" fmla="*/ 272600 h 564347"/>
                <a:gd name="connsiteX60" fmla="*/ 172425 w 607875"/>
                <a:gd name="connsiteY60" fmla="*/ 329003 h 564347"/>
                <a:gd name="connsiteX61" fmla="*/ 117537 w 607875"/>
                <a:gd name="connsiteY61" fmla="*/ 415101 h 564347"/>
                <a:gd name="connsiteX62" fmla="*/ 117163 w 607875"/>
                <a:gd name="connsiteY62" fmla="*/ 415101 h 564347"/>
                <a:gd name="connsiteX63" fmla="*/ 116789 w 607875"/>
                <a:gd name="connsiteY63" fmla="*/ 415101 h 564347"/>
                <a:gd name="connsiteX64" fmla="*/ 61901 w 607875"/>
                <a:gd name="connsiteY64" fmla="*/ 329003 h 564347"/>
                <a:gd name="connsiteX65" fmla="*/ 117163 w 607875"/>
                <a:gd name="connsiteY65" fmla="*/ 272600 h 564347"/>
                <a:gd name="connsiteX66" fmla="*/ 304208 w 607875"/>
                <a:gd name="connsiteY66" fmla="*/ 201351 h 564347"/>
                <a:gd name="connsiteX67" fmla="*/ 372752 w 607875"/>
                <a:gd name="connsiteY67" fmla="*/ 271567 h 564347"/>
                <a:gd name="connsiteX68" fmla="*/ 304582 w 607875"/>
                <a:gd name="connsiteY68" fmla="*/ 378759 h 564347"/>
                <a:gd name="connsiteX69" fmla="*/ 304114 w 607875"/>
                <a:gd name="connsiteY69" fmla="*/ 378759 h 564347"/>
                <a:gd name="connsiteX70" fmla="*/ 303553 w 607875"/>
                <a:gd name="connsiteY70" fmla="*/ 378759 h 564347"/>
                <a:gd name="connsiteX71" fmla="*/ 235664 w 607875"/>
                <a:gd name="connsiteY71" fmla="*/ 271567 h 564347"/>
                <a:gd name="connsiteX72" fmla="*/ 304208 w 607875"/>
                <a:gd name="connsiteY72" fmla="*/ 201351 h 564347"/>
                <a:gd name="connsiteX73" fmla="*/ 494205 w 607875"/>
                <a:gd name="connsiteY73" fmla="*/ 39916 h 564347"/>
                <a:gd name="connsiteX74" fmla="*/ 489342 w 607875"/>
                <a:gd name="connsiteY74" fmla="*/ 44865 h 564347"/>
                <a:gd name="connsiteX75" fmla="*/ 489342 w 607875"/>
                <a:gd name="connsiteY75" fmla="*/ 50374 h 564347"/>
                <a:gd name="connsiteX76" fmla="*/ 484104 w 607875"/>
                <a:gd name="connsiteY76" fmla="*/ 57563 h 564347"/>
                <a:gd name="connsiteX77" fmla="*/ 462779 w 607875"/>
                <a:gd name="connsiteY77" fmla="*/ 84548 h 564347"/>
                <a:gd name="connsiteX78" fmla="*/ 478492 w 607875"/>
                <a:gd name="connsiteY78" fmla="*/ 111065 h 564347"/>
                <a:gd name="connsiteX79" fmla="*/ 498040 w 607875"/>
                <a:gd name="connsiteY79" fmla="*/ 119935 h 564347"/>
                <a:gd name="connsiteX80" fmla="*/ 505148 w 607875"/>
                <a:gd name="connsiteY80" fmla="*/ 124137 h 564347"/>
                <a:gd name="connsiteX81" fmla="*/ 502810 w 607875"/>
                <a:gd name="connsiteY81" fmla="*/ 141224 h 564347"/>
                <a:gd name="connsiteX82" fmla="*/ 490184 w 607875"/>
                <a:gd name="connsiteY82" fmla="*/ 142811 h 564347"/>
                <a:gd name="connsiteX83" fmla="*/ 471010 w 607875"/>
                <a:gd name="connsiteY83" fmla="*/ 137116 h 564347"/>
                <a:gd name="connsiteX84" fmla="*/ 465305 w 607875"/>
                <a:gd name="connsiteY84" fmla="*/ 139637 h 564347"/>
                <a:gd name="connsiteX85" fmla="*/ 462405 w 607875"/>
                <a:gd name="connsiteY85" fmla="*/ 149534 h 564347"/>
                <a:gd name="connsiteX86" fmla="*/ 466146 w 607875"/>
                <a:gd name="connsiteY86" fmla="*/ 157004 h 564347"/>
                <a:gd name="connsiteX87" fmla="*/ 483356 w 607875"/>
                <a:gd name="connsiteY87" fmla="*/ 162046 h 564347"/>
                <a:gd name="connsiteX88" fmla="*/ 488219 w 607875"/>
                <a:gd name="connsiteY88" fmla="*/ 167741 h 564347"/>
                <a:gd name="connsiteX89" fmla="*/ 488219 w 607875"/>
                <a:gd name="connsiteY89" fmla="*/ 174371 h 564347"/>
                <a:gd name="connsiteX90" fmla="*/ 492428 w 607875"/>
                <a:gd name="connsiteY90" fmla="*/ 178666 h 564347"/>
                <a:gd name="connsiteX91" fmla="*/ 502155 w 607875"/>
                <a:gd name="connsiteY91" fmla="*/ 178666 h 564347"/>
                <a:gd name="connsiteX92" fmla="*/ 506177 w 607875"/>
                <a:gd name="connsiteY92" fmla="*/ 174464 h 564347"/>
                <a:gd name="connsiteX93" fmla="*/ 506177 w 607875"/>
                <a:gd name="connsiteY93" fmla="*/ 165501 h 564347"/>
                <a:gd name="connsiteX94" fmla="*/ 510292 w 607875"/>
                <a:gd name="connsiteY94" fmla="*/ 160178 h 564347"/>
                <a:gd name="connsiteX95" fmla="*/ 527221 w 607875"/>
                <a:gd name="connsiteY95" fmla="*/ 149347 h 564347"/>
                <a:gd name="connsiteX96" fmla="*/ 517401 w 607875"/>
                <a:gd name="connsiteY96" fmla="*/ 102848 h 564347"/>
                <a:gd name="connsiteX97" fmla="*/ 500285 w 607875"/>
                <a:gd name="connsiteY97" fmla="*/ 95192 h 564347"/>
                <a:gd name="connsiteX98" fmla="*/ 490932 w 607875"/>
                <a:gd name="connsiteY98" fmla="*/ 89963 h 564347"/>
                <a:gd name="connsiteX99" fmla="*/ 492989 w 607875"/>
                <a:gd name="connsiteY99" fmla="*/ 75491 h 564347"/>
                <a:gd name="connsiteX100" fmla="*/ 498695 w 607875"/>
                <a:gd name="connsiteY100" fmla="*/ 74370 h 564347"/>
                <a:gd name="connsiteX101" fmla="*/ 520300 w 607875"/>
                <a:gd name="connsiteY101" fmla="*/ 78572 h 564347"/>
                <a:gd name="connsiteX102" fmla="*/ 525912 w 607875"/>
                <a:gd name="connsiteY102" fmla="*/ 76238 h 564347"/>
                <a:gd name="connsiteX103" fmla="*/ 529279 w 607875"/>
                <a:gd name="connsiteY103" fmla="*/ 64940 h 564347"/>
                <a:gd name="connsiteX104" fmla="*/ 526660 w 607875"/>
                <a:gd name="connsiteY104" fmla="*/ 59711 h 564347"/>
                <a:gd name="connsiteX105" fmla="*/ 513005 w 607875"/>
                <a:gd name="connsiteY105" fmla="*/ 55696 h 564347"/>
                <a:gd name="connsiteX106" fmla="*/ 506832 w 607875"/>
                <a:gd name="connsiteY106" fmla="*/ 48600 h 564347"/>
                <a:gd name="connsiteX107" fmla="*/ 498040 w 607875"/>
                <a:gd name="connsiteY107" fmla="*/ 39916 h 564347"/>
                <a:gd name="connsiteX108" fmla="*/ 497993 w 607875"/>
                <a:gd name="connsiteY108" fmla="*/ 0 h 564347"/>
                <a:gd name="connsiteX109" fmla="*/ 575483 w 607875"/>
                <a:gd name="connsiteY109" fmla="*/ 32073 h 564347"/>
                <a:gd name="connsiteX110" fmla="*/ 575483 w 607875"/>
                <a:gd name="connsiteY110" fmla="*/ 186789 h 564347"/>
                <a:gd name="connsiteX111" fmla="*/ 442577 w 607875"/>
                <a:gd name="connsiteY111" fmla="*/ 203876 h 564347"/>
                <a:gd name="connsiteX112" fmla="*/ 442296 w 607875"/>
                <a:gd name="connsiteY112" fmla="*/ 203596 h 564347"/>
                <a:gd name="connsiteX113" fmla="*/ 395719 w 607875"/>
                <a:gd name="connsiteY113" fmla="*/ 216294 h 564347"/>
                <a:gd name="connsiteX114" fmla="*/ 394409 w 607875"/>
                <a:gd name="connsiteY114" fmla="*/ 208358 h 564347"/>
                <a:gd name="connsiteX115" fmla="*/ 417043 w 607875"/>
                <a:gd name="connsiteY115" fmla="*/ 182774 h 564347"/>
                <a:gd name="connsiteX116" fmla="*/ 415921 w 607875"/>
                <a:gd name="connsiteY116" fmla="*/ 181840 h 564347"/>
                <a:gd name="connsiteX117" fmla="*/ 420504 w 607875"/>
                <a:gd name="connsiteY117" fmla="*/ 32073 h 564347"/>
                <a:gd name="connsiteX118" fmla="*/ 497993 w 607875"/>
                <a:gd name="connsiteY118" fmla="*/ 0 h 564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607875" h="564347">
                  <a:moveTo>
                    <a:pt x="252689" y="396825"/>
                  </a:moveTo>
                  <a:lnTo>
                    <a:pt x="280371" y="484228"/>
                  </a:lnTo>
                  <a:lnTo>
                    <a:pt x="296643" y="438472"/>
                  </a:lnTo>
                  <a:cubicBezTo>
                    <a:pt x="268213" y="398879"/>
                    <a:pt x="298607" y="396825"/>
                    <a:pt x="303937" y="396825"/>
                  </a:cubicBezTo>
                  <a:lnTo>
                    <a:pt x="304124" y="396825"/>
                  </a:lnTo>
                  <a:lnTo>
                    <a:pt x="304218" y="396825"/>
                  </a:lnTo>
                  <a:cubicBezTo>
                    <a:pt x="309549" y="397012"/>
                    <a:pt x="340036" y="398879"/>
                    <a:pt x="311606" y="438472"/>
                  </a:cubicBezTo>
                  <a:lnTo>
                    <a:pt x="327785" y="484228"/>
                  </a:lnTo>
                  <a:lnTo>
                    <a:pt x="355467" y="396825"/>
                  </a:lnTo>
                  <a:cubicBezTo>
                    <a:pt x="355467" y="396825"/>
                    <a:pt x="390256" y="413633"/>
                    <a:pt x="421304" y="433243"/>
                  </a:cubicBezTo>
                  <a:cubicBezTo>
                    <a:pt x="424577" y="435204"/>
                    <a:pt x="427383" y="437352"/>
                    <a:pt x="430002" y="439406"/>
                  </a:cubicBezTo>
                  <a:cubicBezTo>
                    <a:pt x="441224" y="433430"/>
                    <a:pt x="449266" y="429601"/>
                    <a:pt x="449266" y="429601"/>
                  </a:cubicBezTo>
                  <a:lnTo>
                    <a:pt x="471431" y="499822"/>
                  </a:lnTo>
                  <a:lnTo>
                    <a:pt x="484430" y="462937"/>
                  </a:lnTo>
                  <a:cubicBezTo>
                    <a:pt x="461611" y="431189"/>
                    <a:pt x="486020" y="429601"/>
                    <a:pt x="490415" y="429601"/>
                  </a:cubicBezTo>
                  <a:lnTo>
                    <a:pt x="490508" y="429601"/>
                  </a:lnTo>
                  <a:lnTo>
                    <a:pt x="490602" y="429601"/>
                  </a:lnTo>
                  <a:cubicBezTo>
                    <a:pt x="494997" y="429601"/>
                    <a:pt x="519406" y="431189"/>
                    <a:pt x="496587" y="462937"/>
                  </a:cubicBezTo>
                  <a:lnTo>
                    <a:pt x="509586" y="499822"/>
                  </a:lnTo>
                  <a:lnTo>
                    <a:pt x="531937" y="429321"/>
                  </a:lnTo>
                  <a:cubicBezTo>
                    <a:pt x="531937" y="429321"/>
                    <a:pt x="559806" y="442954"/>
                    <a:pt x="584869" y="458642"/>
                  </a:cubicBezTo>
                  <a:cubicBezTo>
                    <a:pt x="603854" y="470408"/>
                    <a:pt x="607314" y="483294"/>
                    <a:pt x="607875" y="501690"/>
                  </a:cubicBezTo>
                  <a:lnTo>
                    <a:pt x="607875" y="501970"/>
                  </a:lnTo>
                  <a:lnTo>
                    <a:pt x="607875" y="503277"/>
                  </a:lnTo>
                  <a:cubicBezTo>
                    <a:pt x="607875" y="506919"/>
                    <a:pt x="607875" y="510654"/>
                    <a:pt x="607688" y="514856"/>
                  </a:cubicBezTo>
                  <a:lnTo>
                    <a:pt x="607688" y="564347"/>
                  </a:lnTo>
                  <a:lnTo>
                    <a:pt x="490415" y="564347"/>
                  </a:lnTo>
                  <a:lnTo>
                    <a:pt x="449828" y="564347"/>
                  </a:lnTo>
                  <a:lnTo>
                    <a:pt x="373329" y="564347"/>
                  </a:lnTo>
                  <a:lnTo>
                    <a:pt x="303844" y="564347"/>
                  </a:lnTo>
                  <a:lnTo>
                    <a:pt x="234359" y="564347"/>
                  </a:lnTo>
                  <a:lnTo>
                    <a:pt x="158234" y="564347"/>
                  </a:lnTo>
                  <a:lnTo>
                    <a:pt x="117273" y="564347"/>
                  </a:lnTo>
                  <a:lnTo>
                    <a:pt x="0" y="564347"/>
                  </a:lnTo>
                  <a:lnTo>
                    <a:pt x="0" y="514856"/>
                  </a:lnTo>
                  <a:lnTo>
                    <a:pt x="0" y="513549"/>
                  </a:lnTo>
                  <a:lnTo>
                    <a:pt x="0" y="503557"/>
                  </a:lnTo>
                  <a:lnTo>
                    <a:pt x="0" y="502157"/>
                  </a:lnTo>
                  <a:lnTo>
                    <a:pt x="0" y="501970"/>
                  </a:lnTo>
                  <a:cubicBezTo>
                    <a:pt x="561" y="483387"/>
                    <a:pt x="4115" y="470688"/>
                    <a:pt x="22912" y="458829"/>
                  </a:cubicBezTo>
                  <a:cubicBezTo>
                    <a:pt x="47975" y="443141"/>
                    <a:pt x="75938" y="429601"/>
                    <a:pt x="75938" y="429601"/>
                  </a:cubicBezTo>
                  <a:lnTo>
                    <a:pt x="98102" y="499822"/>
                  </a:lnTo>
                  <a:lnTo>
                    <a:pt x="111194" y="462937"/>
                  </a:lnTo>
                  <a:cubicBezTo>
                    <a:pt x="88376" y="431189"/>
                    <a:pt x="112784" y="429601"/>
                    <a:pt x="117180" y="429601"/>
                  </a:cubicBezTo>
                  <a:lnTo>
                    <a:pt x="117273" y="429601"/>
                  </a:lnTo>
                  <a:lnTo>
                    <a:pt x="117460" y="429601"/>
                  </a:lnTo>
                  <a:cubicBezTo>
                    <a:pt x="121762" y="429601"/>
                    <a:pt x="146264" y="431189"/>
                    <a:pt x="123445" y="462937"/>
                  </a:cubicBezTo>
                  <a:lnTo>
                    <a:pt x="136351" y="499822"/>
                  </a:lnTo>
                  <a:lnTo>
                    <a:pt x="158609" y="429601"/>
                  </a:lnTo>
                  <a:cubicBezTo>
                    <a:pt x="158609" y="429601"/>
                    <a:pt x="166651" y="433430"/>
                    <a:pt x="178061" y="439593"/>
                  </a:cubicBezTo>
                  <a:cubicBezTo>
                    <a:pt x="180679" y="437445"/>
                    <a:pt x="183485" y="435297"/>
                    <a:pt x="186851" y="433243"/>
                  </a:cubicBezTo>
                  <a:cubicBezTo>
                    <a:pt x="217900" y="413633"/>
                    <a:pt x="252689" y="396825"/>
                    <a:pt x="252689" y="396825"/>
                  </a:cubicBezTo>
                  <a:close/>
                  <a:moveTo>
                    <a:pt x="490513" y="272600"/>
                  </a:moveTo>
                  <a:cubicBezTo>
                    <a:pt x="495282" y="272320"/>
                    <a:pt x="543167" y="271853"/>
                    <a:pt x="545786" y="329003"/>
                  </a:cubicBezTo>
                  <a:cubicBezTo>
                    <a:pt x="545786" y="329003"/>
                    <a:pt x="554951" y="414541"/>
                    <a:pt x="490887" y="415101"/>
                  </a:cubicBezTo>
                  <a:lnTo>
                    <a:pt x="490513" y="415101"/>
                  </a:lnTo>
                  <a:lnTo>
                    <a:pt x="490138" y="415101"/>
                  </a:lnTo>
                  <a:cubicBezTo>
                    <a:pt x="425887" y="414541"/>
                    <a:pt x="435240" y="329003"/>
                    <a:pt x="435240" y="329003"/>
                  </a:cubicBezTo>
                  <a:cubicBezTo>
                    <a:pt x="437858" y="271946"/>
                    <a:pt x="485743" y="272320"/>
                    <a:pt x="490513" y="272600"/>
                  </a:cubicBezTo>
                  <a:close/>
                  <a:moveTo>
                    <a:pt x="117163" y="272600"/>
                  </a:moveTo>
                  <a:cubicBezTo>
                    <a:pt x="121932" y="272320"/>
                    <a:pt x="169807" y="271853"/>
                    <a:pt x="172425" y="329003"/>
                  </a:cubicBezTo>
                  <a:cubicBezTo>
                    <a:pt x="172425" y="329003"/>
                    <a:pt x="181589" y="414541"/>
                    <a:pt x="117537" y="415101"/>
                  </a:cubicBezTo>
                  <a:lnTo>
                    <a:pt x="117163" y="415101"/>
                  </a:lnTo>
                  <a:lnTo>
                    <a:pt x="116789" y="415101"/>
                  </a:lnTo>
                  <a:cubicBezTo>
                    <a:pt x="52737" y="414354"/>
                    <a:pt x="61901" y="329003"/>
                    <a:pt x="61901" y="329003"/>
                  </a:cubicBezTo>
                  <a:cubicBezTo>
                    <a:pt x="64519" y="271946"/>
                    <a:pt x="112394" y="272320"/>
                    <a:pt x="117163" y="272600"/>
                  </a:cubicBezTo>
                  <a:close/>
                  <a:moveTo>
                    <a:pt x="304208" y="201351"/>
                  </a:moveTo>
                  <a:cubicBezTo>
                    <a:pt x="310099" y="201071"/>
                    <a:pt x="369573" y="200604"/>
                    <a:pt x="372752" y="271567"/>
                  </a:cubicBezTo>
                  <a:cubicBezTo>
                    <a:pt x="372752" y="271567"/>
                    <a:pt x="384254" y="377919"/>
                    <a:pt x="304582" y="378759"/>
                  </a:cubicBezTo>
                  <a:lnTo>
                    <a:pt x="304114" y="378759"/>
                  </a:lnTo>
                  <a:lnTo>
                    <a:pt x="303553" y="378759"/>
                  </a:lnTo>
                  <a:cubicBezTo>
                    <a:pt x="223788" y="378012"/>
                    <a:pt x="235383" y="271661"/>
                    <a:pt x="235664" y="271567"/>
                  </a:cubicBezTo>
                  <a:cubicBezTo>
                    <a:pt x="238843" y="200511"/>
                    <a:pt x="298317" y="201071"/>
                    <a:pt x="304208" y="201351"/>
                  </a:cubicBezTo>
                  <a:close/>
                  <a:moveTo>
                    <a:pt x="494205" y="39916"/>
                  </a:moveTo>
                  <a:cubicBezTo>
                    <a:pt x="490090" y="40010"/>
                    <a:pt x="489435" y="40757"/>
                    <a:pt x="489342" y="44865"/>
                  </a:cubicBezTo>
                  <a:lnTo>
                    <a:pt x="489342" y="50374"/>
                  </a:lnTo>
                  <a:cubicBezTo>
                    <a:pt x="489342" y="55696"/>
                    <a:pt x="489342" y="55696"/>
                    <a:pt x="484104" y="57563"/>
                  </a:cubicBezTo>
                  <a:cubicBezTo>
                    <a:pt x="471384" y="62139"/>
                    <a:pt x="463621" y="70729"/>
                    <a:pt x="462779" y="84548"/>
                  </a:cubicBezTo>
                  <a:cubicBezTo>
                    <a:pt x="462031" y="96873"/>
                    <a:pt x="468391" y="105089"/>
                    <a:pt x="478492" y="111065"/>
                  </a:cubicBezTo>
                  <a:cubicBezTo>
                    <a:pt x="484759" y="114800"/>
                    <a:pt x="491493" y="117041"/>
                    <a:pt x="498040" y="119935"/>
                  </a:cubicBezTo>
                  <a:cubicBezTo>
                    <a:pt x="500565" y="121056"/>
                    <a:pt x="503091" y="122456"/>
                    <a:pt x="505148" y="124137"/>
                  </a:cubicBezTo>
                  <a:cubicBezTo>
                    <a:pt x="511415" y="129272"/>
                    <a:pt x="510292" y="137956"/>
                    <a:pt x="502810" y="141224"/>
                  </a:cubicBezTo>
                  <a:cubicBezTo>
                    <a:pt x="498788" y="142998"/>
                    <a:pt x="494579" y="143372"/>
                    <a:pt x="490184" y="142811"/>
                  </a:cubicBezTo>
                  <a:cubicBezTo>
                    <a:pt x="483449" y="141971"/>
                    <a:pt x="476996" y="140197"/>
                    <a:pt x="471010" y="137116"/>
                  </a:cubicBezTo>
                  <a:cubicBezTo>
                    <a:pt x="467549" y="135248"/>
                    <a:pt x="466521" y="135715"/>
                    <a:pt x="465305" y="139637"/>
                  </a:cubicBezTo>
                  <a:cubicBezTo>
                    <a:pt x="464276" y="142811"/>
                    <a:pt x="463247" y="146173"/>
                    <a:pt x="462405" y="149534"/>
                  </a:cubicBezTo>
                  <a:cubicBezTo>
                    <a:pt x="461283" y="154203"/>
                    <a:pt x="461657" y="155136"/>
                    <a:pt x="466146" y="157004"/>
                  </a:cubicBezTo>
                  <a:cubicBezTo>
                    <a:pt x="471478" y="159805"/>
                    <a:pt x="477370" y="161019"/>
                    <a:pt x="483356" y="162046"/>
                  </a:cubicBezTo>
                  <a:cubicBezTo>
                    <a:pt x="487939" y="162793"/>
                    <a:pt x="488219" y="162886"/>
                    <a:pt x="488219" y="167741"/>
                  </a:cubicBezTo>
                  <a:lnTo>
                    <a:pt x="488219" y="174371"/>
                  </a:lnTo>
                  <a:cubicBezTo>
                    <a:pt x="488313" y="177079"/>
                    <a:pt x="489622" y="178666"/>
                    <a:pt x="492428" y="178666"/>
                  </a:cubicBezTo>
                  <a:cubicBezTo>
                    <a:pt x="495702" y="178853"/>
                    <a:pt x="498975" y="178853"/>
                    <a:pt x="502155" y="178666"/>
                  </a:cubicBezTo>
                  <a:cubicBezTo>
                    <a:pt x="504774" y="178572"/>
                    <a:pt x="506177" y="177172"/>
                    <a:pt x="506177" y="174464"/>
                  </a:cubicBezTo>
                  <a:cubicBezTo>
                    <a:pt x="506177" y="171476"/>
                    <a:pt x="506271" y="168488"/>
                    <a:pt x="506177" y="165501"/>
                  </a:cubicBezTo>
                  <a:cubicBezTo>
                    <a:pt x="506084" y="162513"/>
                    <a:pt x="507299" y="160925"/>
                    <a:pt x="510292" y="160178"/>
                  </a:cubicBezTo>
                  <a:cubicBezTo>
                    <a:pt x="517027" y="158311"/>
                    <a:pt x="522732" y="154669"/>
                    <a:pt x="527221" y="149347"/>
                  </a:cubicBezTo>
                  <a:cubicBezTo>
                    <a:pt x="539567" y="134408"/>
                    <a:pt x="534891" y="112466"/>
                    <a:pt x="517401" y="102848"/>
                  </a:cubicBezTo>
                  <a:cubicBezTo>
                    <a:pt x="511882" y="99861"/>
                    <a:pt x="506084" y="97526"/>
                    <a:pt x="500285" y="95192"/>
                  </a:cubicBezTo>
                  <a:cubicBezTo>
                    <a:pt x="496918" y="93791"/>
                    <a:pt x="493738" y="92204"/>
                    <a:pt x="490932" y="89963"/>
                  </a:cubicBezTo>
                  <a:cubicBezTo>
                    <a:pt x="485320" y="85481"/>
                    <a:pt x="486442" y="78385"/>
                    <a:pt x="492989" y="75491"/>
                  </a:cubicBezTo>
                  <a:cubicBezTo>
                    <a:pt x="494860" y="74744"/>
                    <a:pt x="496731" y="74464"/>
                    <a:pt x="498695" y="74370"/>
                  </a:cubicBezTo>
                  <a:cubicBezTo>
                    <a:pt x="506271" y="73997"/>
                    <a:pt x="513379" y="75397"/>
                    <a:pt x="520300" y="78572"/>
                  </a:cubicBezTo>
                  <a:cubicBezTo>
                    <a:pt x="523667" y="80253"/>
                    <a:pt x="524790" y="79692"/>
                    <a:pt x="525912" y="76238"/>
                  </a:cubicBezTo>
                  <a:cubicBezTo>
                    <a:pt x="527128" y="72503"/>
                    <a:pt x="528157" y="68675"/>
                    <a:pt x="529279" y="64940"/>
                  </a:cubicBezTo>
                  <a:cubicBezTo>
                    <a:pt x="530027" y="62419"/>
                    <a:pt x="528998" y="60831"/>
                    <a:pt x="526660" y="59711"/>
                  </a:cubicBezTo>
                  <a:cubicBezTo>
                    <a:pt x="522264" y="57844"/>
                    <a:pt x="517775" y="56443"/>
                    <a:pt x="513005" y="55696"/>
                  </a:cubicBezTo>
                  <a:cubicBezTo>
                    <a:pt x="506832" y="54856"/>
                    <a:pt x="506832" y="54856"/>
                    <a:pt x="506832" y="48600"/>
                  </a:cubicBezTo>
                  <a:cubicBezTo>
                    <a:pt x="506832" y="39916"/>
                    <a:pt x="506832" y="39916"/>
                    <a:pt x="498040" y="39916"/>
                  </a:cubicBezTo>
                  <a:close/>
                  <a:moveTo>
                    <a:pt x="497993" y="0"/>
                  </a:moveTo>
                  <a:cubicBezTo>
                    <a:pt x="526052" y="0"/>
                    <a:pt x="554111" y="10691"/>
                    <a:pt x="575483" y="32073"/>
                  </a:cubicBezTo>
                  <a:cubicBezTo>
                    <a:pt x="618319" y="74744"/>
                    <a:pt x="618319" y="144119"/>
                    <a:pt x="575483" y="186789"/>
                  </a:cubicBezTo>
                  <a:cubicBezTo>
                    <a:pt x="539474" y="222924"/>
                    <a:pt x="484572" y="228526"/>
                    <a:pt x="442577" y="203876"/>
                  </a:cubicBezTo>
                  <a:lnTo>
                    <a:pt x="442296" y="203596"/>
                  </a:lnTo>
                  <a:cubicBezTo>
                    <a:pt x="425742" y="216014"/>
                    <a:pt x="408065" y="218162"/>
                    <a:pt x="395719" y="216294"/>
                  </a:cubicBezTo>
                  <a:cubicBezTo>
                    <a:pt x="391603" y="215641"/>
                    <a:pt x="390668" y="210225"/>
                    <a:pt x="394409" y="208358"/>
                  </a:cubicBezTo>
                  <a:cubicBezTo>
                    <a:pt x="405820" y="202756"/>
                    <a:pt x="412928" y="191738"/>
                    <a:pt x="417043" y="182774"/>
                  </a:cubicBezTo>
                  <a:lnTo>
                    <a:pt x="415921" y="181840"/>
                  </a:lnTo>
                  <a:cubicBezTo>
                    <a:pt x="377761" y="138890"/>
                    <a:pt x="379351" y="73156"/>
                    <a:pt x="420504" y="32073"/>
                  </a:cubicBezTo>
                  <a:cubicBezTo>
                    <a:pt x="441876" y="10691"/>
                    <a:pt x="469934" y="0"/>
                    <a:pt x="497993" y="0"/>
                  </a:cubicBezTo>
                  <a:close/>
                </a:path>
              </a:pathLst>
            </a:custGeom>
            <a:solidFill>
              <a:srgbClr val="B9CBDD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33828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7</a:t>
            </a:fld>
            <a:endParaRPr lang="zh-CN" altLang="en-US"/>
          </a:p>
        </p:txBody>
      </p:sp>
      <p:grpSp>
        <p:nvGrpSpPr>
          <p:cNvPr id="5" name="188929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E467D591-F8FE-4337-87D2-FEC6394DEA8E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9925" y="1123950"/>
            <a:ext cx="10850563" cy="5019675"/>
            <a:chOff x="669925" y="1123950"/>
            <a:chExt cx="10850563" cy="5019675"/>
          </a:xfrm>
        </p:grpSpPr>
        <p:cxnSp>
          <p:nvCxnSpPr>
            <p:cNvPr id="6" name="直接连接符 5">
              <a:extLst>
                <a:ext uri="{FF2B5EF4-FFF2-40B4-BE49-F238E27FC236}">
                  <a16:creationId xmlns:a16="http://schemas.microsoft.com/office/drawing/2014/main" xmlns="" id="{A038FCEE-A3BA-44A4-ADFB-C9FEDF4BD894}"/>
                </a:ext>
              </a:extLst>
            </p:cNvPr>
            <p:cNvCxnSpPr/>
            <p:nvPr/>
          </p:nvCxnSpPr>
          <p:spPr>
            <a:xfrm>
              <a:off x="669925" y="1123950"/>
              <a:ext cx="10850563" cy="5019675"/>
            </a:xfrm>
            <a:prstGeom prst="line">
              <a:avLst/>
            </a:prstGeom>
            <a:ln w="76200" cap="rnd">
              <a:solidFill>
                <a:schemeClr val="bg1">
                  <a:lumMod val="85000"/>
                </a:schemeClr>
              </a:solidFill>
              <a:round/>
              <a:headEnd type="none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" name="íş1ïďè">
              <a:extLst>
                <a:ext uri="{FF2B5EF4-FFF2-40B4-BE49-F238E27FC236}">
                  <a16:creationId xmlns:a16="http://schemas.microsoft.com/office/drawing/2014/main" xmlns="" id="{AF6D2D8C-7D59-408D-9A9A-226E1F8E7050}"/>
                </a:ext>
              </a:extLst>
            </p:cNvPr>
            <p:cNvGrpSpPr/>
            <p:nvPr/>
          </p:nvGrpSpPr>
          <p:grpSpPr>
            <a:xfrm>
              <a:off x="2495600" y="1700808"/>
              <a:ext cx="808632" cy="808632"/>
              <a:chOff x="3025614" y="1870779"/>
              <a:chExt cx="808632" cy="808632"/>
            </a:xfrm>
          </p:grpSpPr>
          <p:sp>
            <p:nvSpPr>
              <p:cNvPr id="42" name="îṣḻîḍe">
                <a:extLst>
                  <a:ext uri="{FF2B5EF4-FFF2-40B4-BE49-F238E27FC236}">
                    <a16:creationId xmlns:a16="http://schemas.microsoft.com/office/drawing/2014/main" xmlns="" id="{F72D26F8-D737-42DB-A702-B9FF529AE345}"/>
                  </a:ext>
                </a:extLst>
              </p:cNvPr>
              <p:cNvSpPr/>
              <p:nvPr/>
            </p:nvSpPr>
            <p:spPr>
              <a:xfrm>
                <a:off x="3025614" y="1870779"/>
                <a:ext cx="808632" cy="8086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0" cap="flat">
                <a:solidFill>
                  <a:schemeClr val="tx1">
                    <a:lumMod val="50000"/>
                    <a:lumOff val="50000"/>
                  </a:schemeClr>
                </a:solidFill>
                <a:miter lim="400000"/>
              </a:ln>
              <a:effectLst/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3" name="ïşḻîḋe">
                <a:extLst>
                  <a:ext uri="{FF2B5EF4-FFF2-40B4-BE49-F238E27FC236}">
                    <a16:creationId xmlns:a16="http://schemas.microsoft.com/office/drawing/2014/main" xmlns="" id="{0A3908CC-F014-4C13-A8FD-042F8A97E664}"/>
                  </a:ext>
                </a:extLst>
              </p:cNvPr>
              <p:cNvSpPr/>
              <p:nvPr/>
            </p:nvSpPr>
            <p:spPr>
              <a:xfrm>
                <a:off x="3163933" y="2009098"/>
                <a:ext cx="531993" cy="53199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" name="i$ḻîḓè">
                <a:extLst>
                  <a:ext uri="{FF2B5EF4-FFF2-40B4-BE49-F238E27FC236}">
                    <a16:creationId xmlns:a16="http://schemas.microsoft.com/office/drawing/2014/main" xmlns="" id="{A6C34797-517D-4F0F-9101-A7B820712812}"/>
                  </a:ext>
                </a:extLst>
              </p:cNvPr>
              <p:cNvSpPr/>
              <p:nvPr/>
            </p:nvSpPr>
            <p:spPr>
              <a:xfrm>
                <a:off x="3282109" y="2134363"/>
                <a:ext cx="305623" cy="2713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22" y="3335"/>
                    </a:moveTo>
                    <a:cubicBezTo>
                      <a:pt x="2422" y="21145"/>
                      <a:pt x="2422" y="21145"/>
                      <a:pt x="2422" y="21145"/>
                    </a:cubicBezTo>
                    <a:cubicBezTo>
                      <a:pt x="2422" y="21373"/>
                      <a:pt x="2221" y="21600"/>
                      <a:pt x="2019" y="21600"/>
                    </a:cubicBezTo>
                    <a:cubicBezTo>
                      <a:pt x="1211" y="21600"/>
                      <a:pt x="1211" y="21600"/>
                      <a:pt x="1211" y="21600"/>
                    </a:cubicBezTo>
                    <a:cubicBezTo>
                      <a:pt x="1009" y="21600"/>
                      <a:pt x="807" y="21373"/>
                      <a:pt x="807" y="21145"/>
                    </a:cubicBezTo>
                    <a:cubicBezTo>
                      <a:pt x="807" y="3335"/>
                      <a:pt x="807" y="3335"/>
                      <a:pt x="807" y="3335"/>
                    </a:cubicBezTo>
                    <a:cubicBezTo>
                      <a:pt x="336" y="3032"/>
                      <a:pt x="0" y="2425"/>
                      <a:pt x="0" y="1743"/>
                    </a:cubicBezTo>
                    <a:cubicBezTo>
                      <a:pt x="0" y="758"/>
                      <a:pt x="740" y="0"/>
                      <a:pt x="1615" y="0"/>
                    </a:cubicBezTo>
                    <a:cubicBezTo>
                      <a:pt x="2490" y="0"/>
                      <a:pt x="3230" y="758"/>
                      <a:pt x="3230" y="1743"/>
                    </a:cubicBezTo>
                    <a:cubicBezTo>
                      <a:pt x="3230" y="2425"/>
                      <a:pt x="2893" y="3032"/>
                      <a:pt x="2422" y="3335"/>
                    </a:cubicBezTo>
                    <a:close/>
                    <a:moveTo>
                      <a:pt x="21600" y="13415"/>
                    </a:moveTo>
                    <a:cubicBezTo>
                      <a:pt x="21600" y="13718"/>
                      <a:pt x="21398" y="14021"/>
                      <a:pt x="21129" y="14173"/>
                    </a:cubicBezTo>
                    <a:cubicBezTo>
                      <a:pt x="21062" y="14248"/>
                      <a:pt x="20994" y="14248"/>
                      <a:pt x="20927" y="14324"/>
                    </a:cubicBezTo>
                    <a:cubicBezTo>
                      <a:pt x="20120" y="14779"/>
                      <a:pt x="18236" y="15992"/>
                      <a:pt x="16351" y="15992"/>
                    </a:cubicBezTo>
                    <a:cubicBezTo>
                      <a:pt x="15611" y="15992"/>
                      <a:pt x="14938" y="15764"/>
                      <a:pt x="14333" y="15461"/>
                    </a:cubicBezTo>
                    <a:cubicBezTo>
                      <a:pt x="13996" y="15234"/>
                      <a:pt x="13996" y="15234"/>
                      <a:pt x="13996" y="15234"/>
                    </a:cubicBezTo>
                    <a:cubicBezTo>
                      <a:pt x="12718" y="14552"/>
                      <a:pt x="11708" y="14021"/>
                      <a:pt x="10228" y="14021"/>
                    </a:cubicBezTo>
                    <a:cubicBezTo>
                      <a:pt x="8411" y="14021"/>
                      <a:pt x="5854" y="15082"/>
                      <a:pt x="4441" y="16067"/>
                    </a:cubicBezTo>
                    <a:cubicBezTo>
                      <a:pt x="4307" y="16143"/>
                      <a:pt x="4105" y="16143"/>
                      <a:pt x="3970" y="16143"/>
                    </a:cubicBezTo>
                    <a:cubicBezTo>
                      <a:pt x="3836" y="16143"/>
                      <a:pt x="3701" y="16143"/>
                      <a:pt x="3634" y="16067"/>
                    </a:cubicBezTo>
                    <a:cubicBezTo>
                      <a:pt x="3364" y="15916"/>
                      <a:pt x="3230" y="15613"/>
                      <a:pt x="3230" y="15234"/>
                    </a:cubicBezTo>
                    <a:cubicBezTo>
                      <a:pt x="3230" y="4851"/>
                      <a:pt x="3230" y="4851"/>
                      <a:pt x="3230" y="4851"/>
                    </a:cubicBezTo>
                    <a:cubicBezTo>
                      <a:pt x="3230" y="4547"/>
                      <a:pt x="3364" y="4244"/>
                      <a:pt x="3566" y="4093"/>
                    </a:cubicBezTo>
                    <a:cubicBezTo>
                      <a:pt x="4374" y="3562"/>
                      <a:pt x="7200" y="1743"/>
                      <a:pt x="9824" y="1743"/>
                    </a:cubicBezTo>
                    <a:cubicBezTo>
                      <a:pt x="11910" y="1743"/>
                      <a:pt x="13593" y="2653"/>
                      <a:pt x="15073" y="3411"/>
                    </a:cubicBezTo>
                    <a:cubicBezTo>
                      <a:pt x="15342" y="3638"/>
                      <a:pt x="15746" y="3714"/>
                      <a:pt x="16150" y="3714"/>
                    </a:cubicBezTo>
                    <a:cubicBezTo>
                      <a:pt x="17630" y="3714"/>
                      <a:pt x="19245" y="2653"/>
                      <a:pt x="20052" y="2122"/>
                    </a:cubicBezTo>
                    <a:cubicBezTo>
                      <a:pt x="20187" y="2046"/>
                      <a:pt x="20321" y="1895"/>
                      <a:pt x="20389" y="1895"/>
                    </a:cubicBezTo>
                    <a:cubicBezTo>
                      <a:pt x="20658" y="1743"/>
                      <a:pt x="20927" y="1743"/>
                      <a:pt x="21196" y="1895"/>
                    </a:cubicBezTo>
                    <a:cubicBezTo>
                      <a:pt x="21398" y="2046"/>
                      <a:pt x="21600" y="2349"/>
                      <a:pt x="21600" y="2653"/>
                    </a:cubicBezTo>
                    <a:lnTo>
                      <a:pt x="21600" y="13415"/>
                    </a:lnTo>
                    <a:close/>
                    <a:moveTo>
                      <a:pt x="9622" y="3562"/>
                    </a:moveTo>
                    <a:cubicBezTo>
                      <a:pt x="8007" y="3638"/>
                      <a:pt x="6191" y="4472"/>
                      <a:pt x="4778" y="5381"/>
                    </a:cubicBezTo>
                    <a:cubicBezTo>
                      <a:pt x="4778" y="8034"/>
                      <a:pt x="4778" y="8034"/>
                      <a:pt x="4778" y="8034"/>
                    </a:cubicBezTo>
                    <a:cubicBezTo>
                      <a:pt x="6258" y="7124"/>
                      <a:pt x="8075" y="6442"/>
                      <a:pt x="9622" y="6366"/>
                    </a:cubicBezTo>
                    <a:lnTo>
                      <a:pt x="9622" y="3562"/>
                    </a:lnTo>
                    <a:close/>
                    <a:moveTo>
                      <a:pt x="9622" y="9549"/>
                    </a:moveTo>
                    <a:cubicBezTo>
                      <a:pt x="8075" y="9701"/>
                      <a:pt x="6258" y="10383"/>
                      <a:pt x="4778" y="11141"/>
                    </a:cubicBezTo>
                    <a:cubicBezTo>
                      <a:pt x="4778" y="13794"/>
                      <a:pt x="4778" y="13794"/>
                      <a:pt x="4778" y="13794"/>
                    </a:cubicBezTo>
                    <a:cubicBezTo>
                      <a:pt x="6258" y="13036"/>
                      <a:pt x="8075" y="12354"/>
                      <a:pt x="9622" y="12202"/>
                    </a:cubicBezTo>
                    <a:lnTo>
                      <a:pt x="9622" y="9549"/>
                    </a:lnTo>
                    <a:close/>
                    <a:moveTo>
                      <a:pt x="19985" y="10307"/>
                    </a:moveTo>
                    <a:cubicBezTo>
                      <a:pt x="18841" y="10914"/>
                      <a:pt x="16890" y="11823"/>
                      <a:pt x="15207" y="11293"/>
                    </a:cubicBezTo>
                    <a:cubicBezTo>
                      <a:pt x="15207" y="8109"/>
                      <a:pt x="15207" y="8109"/>
                      <a:pt x="15207" y="8109"/>
                    </a:cubicBezTo>
                    <a:cubicBezTo>
                      <a:pt x="15006" y="8034"/>
                      <a:pt x="14871" y="8034"/>
                      <a:pt x="14669" y="7882"/>
                    </a:cubicBezTo>
                    <a:cubicBezTo>
                      <a:pt x="13256" y="7124"/>
                      <a:pt x="12112" y="6366"/>
                      <a:pt x="10228" y="6366"/>
                    </a:cubicBezTo>
                    <a:cubicBezTo>
                      <a:pt x="10026" y="6366"/>
                      <a:pt x="9824" y="6366"/>
                      <a:pt x="9622" y="6366"/>
                    </a:cubicBezTo>
                    <a:cubicBezTo>
                      <a:pt x="9622" y="9474"/>
                      <a:pt x="9622" y="9474"/>
                      <a:pt x="9622" y="9474"/>
                    </a:cubicBezTo>
                    <a:cubicBezTo>
                      <a:pt x="9690" y="9474"/>
                      <a:pt x="9757" y="9474"/>
                      <a:pt x="9824" y="9474"/>
                    </a:cubicBezTo>
                    <a:cubicBezTo>
                      <a:pt x="11708" y="9474"/>
                      <a:pt x="13256" y="10232"/>
                      <a:pt x="14669" y="11065"/>
                    </a:cubicBezTo>
                    <a:cubicBezTo>
                      <a:pt x="14871" y="11141"/>
                      <a:pt x="15006" y="11217"/>
                      <a:pt x="15207" y="11293"/>
                    </a:cubicBezTo>
                    <a:cubicBezTo>
                      <a:pt x="15207" y="13945"/>
                      <a:pt x="15207" y="13945"/>
                      <a:pt x="15207" y="13945"/>
                    </a:cubicBezTo>
                    <a:cubicBezTo>
                      <a:pt x="15544" y="14097"/>
                      <a:pt x="15880" y="14173"/>
                      <a:pt x="16351" y="14173"/>
                    </a:cubicBezTo>
                    <a:cubicBezTo>
                      <a:pt x="17697" y="14173"/>
                      <a:pt x="19178" y="13339"/>
                      <a:pt x="19985" y="12884"/>
                    </a:cubicBezTo>
                    <a:lnTo>
                      <a:pt x="19985" y="10307"/>
                    </a:lnTo>
                    <a:close/>
                    <a:moveTo>
                      <a:pt x="19985" y="4168"/>
                    </a:moveTo>
                    <a:cubicBezTo>
                      <a:pt x="18976" y="4775"/>
                      <a:pt x="17563" y="5457"/>
                      <a:pt x="16150" y="5457"/>
                    </a:cubicBezTo>
                    <a:cubicBezTo>
                      <a:pt x="15813" y="5457"/>
                      <a:pt x="15477" y="5457"/>
                      <a:pt x="15207" y="5381"/>
                    </a:cubicBezTo>
                    <a:cubicBezTo>
                      <a:pt x="15207" y="8109"/>
                      <a:pt x="15207" y="8109"/>
                      <a:pt x="15207" y="8109"/>
                    </a:cubicBezTo>
                    <a:cubicBezTo>
                      <a:pt x="16890" y="8640"/>
                      <a:pt x="18841" y="7579"/>
                      <a:pt x="19985" y="6897"/>
                    </a:cubicBezTo>
                    <a:lnTo>
                      <a:pt x="19985" y="4168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8" name="ïṥ1idè">
              <a:extLst>
                <a:ext uri="{FF2B5EF4-FFF2-40B4-BE49-F238E27FC236}">
                  <a16:creationId xmlns:a16="http://schemas.microsoft.com/office/drawing/2014/main" xmlns="" id="{F673B111-9D1F-4BFE-8A04-2C6290038B7C}"/>
                </a:ext>
              </a:extLst>
            </p:cNvPr>
            <p:cNvGrpSpPr/>
            <p:nvPr/>
          </p:nvGrpSpPr>
          <p:grpSpPr>
            <a:xfrm>
              <a:off x="4025770" y="2407655"/>
              <a:ext cx="808632" cy="808632"/>
              <a:chOff x="3025614" y="1870779"/>
              <a:chExt cx="808632" cy="808632"/>
            </a:xfrm>
          </p:grpSpPr>
          <p:sp>
            <p:nvSpPr>
              <p:cNvPr id="39" name="ís1ïḑe">
                <a:extLst>
                  <a:ext uri="{FF2B5EF4-FFF2-40B4-BE49-F238E27FC236}">
                    <a16:creationId xmlns:a16="http://schemas.microsoft.com/office/drawing/2014/main" xmlns="" id="{A5AD83DD-E2A8-4AA2-A7D1-D72A9A71A962}"/>
                  </a:ext>
                </a:extLst>
              </p:cNvPr>
              <p:cNvSpPr/>
              <p:nvPr/>
            </p:nvSpPr>
            <p:spPr>
              <a:xfrm>
                <a:off x="3025614" y="1870779"/>
                <a:ext cx="808632" cy="8086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0" cap="flat">
                <a:solidFill>
                  <a:schemeClr val="tx1">
                    <a:lumMod val="50000"/>
                    <a:lumOff val="50000"/>
                  </a:schemeClr>
                </a:solidFill>
                <a:miter lim="400000"/>
              </a:ln>
              <a:effectLst/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0" name="iṧlîḑè">
                <a:extLst>
                  <a:ext uri="{FF2B5EF4-FFF2-40B4-BE49-F238E27FC236}">
                    <a16:creationId xmlns:a16="http://schemas.microsoft.com/office/drawing/2014/main" xmlns="" id="{AAFB30B4-992E-4063-AEFC-528026620DE9}"/>
                  </a:ext>
                </a:extLst>
              </p:cNvPr>
              <p:cNvSpPr/>
              <p:nvPr/>
            </p:nvSpPr>
            <p:spPr>
              <a:xfrm>
                <a:off x="3163933" y="2009098"/>
                <a:ext cx="531993" cy="53199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1" name="ïsḷîḋè">
                <a:extLst>
                  <a:ext uri="{FF2B5EF4-FFF2-40B4-BE49-F238E27FC236}">
                    <a16:creationId xmlns:a16="http://schemas.microsoft.com/office/drawing/2014/main" xmlns="" id="{555F2F56-C6A1-41A5-BBDE-00C344713553}"/>
                  </a:ext>
                </a:extLst>
              </p:cNvPr>
              <p:cNvSpPr/>
              <p:nvPr/>
            </p:nvSpPr>
            <p:spPr>
              <a:xfrm>
                <a:off x="3282109" y="2117321"/>
                <a:ext cx="305623" cy="305434"/>
              </a:xfrm>
              <a:custGeom>
                <a:avLst/>
                <a:gdLst>
                  <a:gd name="connsiteX0" fmla="*/ 482620 w 607097"/>
                  <a:gd name="connsiteY0" fmla="*/ 381169 h 606722"/>
                  <a:gd name="connsiteX1" fmla="*/ 496768 w 607097"/>
                  <a:gd name="connsiteY1" fmla="*/ 381169 h 606722"/>
                  <a:gd name="connsiteX2" fmla="*/ 510916 w 607097"/>
                  <a:gd name="connsiteY2" fmla="*/ 395381 h 606722"/>
                  <a:gd name="connsiteX3" fmla="*/ 510916 w 607097"/>
                  <a:gd name="connsiteY3" fmla="*/ 409505 h 606722"/>
                  <a:gd name="connsiteX4" fmla="*/ 503887 w 607097"/>
                  <a:gd name="connsiteY4" fmla="*/ 412525 h 606722"/>
                  <a:gd name="connsiteX5" fmla="*/ 496768 w 607097"/>
                  <a:gd name="connsiteY5" fmla="*/ 409505 h 606722"/>
                  <a:gd name="connsiteX6" fmla="*/ 482620 w 607097"/>
                  <a:gd name="connsiteY6" fmla="*/ 395381 h 606722"/>
                  <a:gd name="connsiteX7" fmla="*/ 482620 w 607097"/>
                  <a:gd name="connsiteY7" fmla="*/ 381169 h 606722"/>
                  <a:gd name="connsiteX8" fmla="*/ 546398 w 607097"/>
                  <a:gd name="connsiteY8" fmla="*/ 242745 h 606722"/>
                  <a:gd name="connsiteX9" fmla="*/ 566606 w 607097"/>
                  <a:gd name="connsiteY9" fmla="*/ 242745 h 606722"/>
                  <a:gd name="connsiteX10" fmla="*/ 576754 w 607097"/>
                  <a:gd name="connsiteY10" fmla="*/ 252756 h 606722"/>
                  <a:gd name="connsiteX11" fmla="*/ 566606 w 607097"/>
                  <a:gd name="connsiteY11" fmla="*/ 262856 h 606722"/>
                  <a:gd name="connsiteX12" fmla="*/ 546398 w 607097"/>
                  <a:gd name="connsiteY12" fmla="*/ 262856 h 606722"/>
                  <a:gd name="connsiteX13" fmla="*/ 536249 w 607097"/>
                  <a:gd name="connsiteY13" fmla="*/ 252756 h 606722"/>
                  <a:gd name="connsiteX14" fmla="*/ 546398 w 607097"/>
                  <a:gd name="connsiteY14" fmla="*/ 242745 h 606722"/>
                  <a:gd name="connsiteX15" fmla="*/ 353968 w 607097"/>
                  <a:gd name="connsiteY15" fmla="*/ 101120 h 606722"/>
                  <a:gd name="connsiteX16" fmla="*/ 364118 w 607097"/>
                  <a:gd name="connsiteY16" fmla="*/ 111251 h 606722"/>
                  <a:gd name="connsiteX17" fmla="*/ 364118 w 607097"/>
                  <a:gd name="connsiteY17" fmla="*/ 242683 h 606722"/>
                  <a:gd name="connsiteX18" fmla="*/ 424838 w 607097"/>
                  <a:gd name="connsiteY18" fmla="*/ 242683 h 606722"/>
                  <a:gd name="connsiteX19" fmla="*/ 434988 w 607097"/>
                  <a:gd name="connsiteY19" fmla="*/ 252725 h 606722"/>
                  <a:gd name="connsiteX20" fmla="*/ 424838 w 607097"/>
                  <a:gd name="connsiteY20" fmla="*/ 262856 h 606722"/>
                  <a:gd name="connsiteX21" fmla="*/ 353968 w 607097"/>
                  <a:gd name="connsiteY21" fmla="*/ 262856 h 606722"/>
                  <a:gd name="connsiteX22" fmla="*/ 343818 w 607097"/>
                  <a:gd name="connsiteY22" fmla="*/ 252725 h 606722"/>
                  <a:gd name="connsiteX23" fmla="*/ 343818 w 607097"/>
                  <a:gd name="connsiteY23" fmla="*/ 111251 h 606722"/>
                  <a:gd name="connsiteX24" fmla="*/ 353968 w 607097"/>
                  <a:gd name="connsiteY24" fmla="*/ 101120 h 606722"/>
                  <a:gd name="connsiteX25" fmla="*/ 496768 w 607097"/>
                  <a:gd name="connsiteY25" fmla="*/ 96101 h 606722"/>
                  <a:gd name="connsiteX26" fmla="*/ 510916 w 607097"/>
                  <a:gd name="connsiteY26" fmla="*/ 96101 h 606722"/>
                  <a:gd name="connsiteX27" fmla="*/ 510916 w 607097"/>
                  <a:gd name="connsiteY27" fmla="*/ 110217 h 606722"/>
                  <a:gd name="connsiteX28" fmla="*/ 496768 w 607097"/>
                  <a:gd name="connsiteY28" fmla="*/ 124334 h 606722"/>
                  <a:gd name="connsiteX29" fmla="*/ 489650 w 607097"/>
                  <a:gd name="connsiteY29" fmla="*/ 127441 h 606722"/>
                  <a:gd name="connsiteX30" fmla="*/ 482620 w 607097"/>
                  <a:gd name="connsiteY30" fmla="*/ 124334 h 606722"/>
                  <a:gd name="connsiteX31" fmla="*/ 482620 w 607097"/>
                  <a:gd name="connsiteY31" fmla="*/ 110217 h 606722"/>
                  <a:gd name="connsiteX32" fmla="*/ 196955 w 607097"/>
                  <a:gd name="connsiteY32" fmla="*/ 96101 h 606722"/>
                  <a:gd name="connsiteX33" fmla="*/ 211110 w 607097"/>
                  <a:gd name="connsiteY33" fmla="*/ 96101 h 606722"/>
                  <a:gd name="connsiteX34" fmla="*/ 225355 w 607097"/>
                  <a:gd name="connsiteY34" fmla="*/ 110217 h 606722"/>
                  <a:gd name="connsiteX35" fmla="*/ 225355 w 607097"/>
                  <a:gd name="connsiteY35" fmla="*/ 124334 h 606722"/>
                  <a:gd name="connsiteX36" fmla="*/ 218233 w 607097"/>
                  <a:gd name="connsiteY36" fmla="*/ 127441 h 606722"/>
                  <a:gd name="connsiteX37" fmla="*/ 211110 w 607097"/>
                  <a:gd name="connsiteY37" fmla="*/ 124334 h 606722"/>
                  <a:gd name="connsiteX38" fmla="*/ 196955 w 607097"/>
                  <a:gd name="connsiteY38" fmla="*/ 110217 h 606722"/>
                  <a:gd name="connsiteX39" fmla="*/ 196955 w 607097"/>
                  <a:gd name="connsiteY39" fmla="*/ 96101 h 606722"/>
                  <a:gd name="connsiteX40" fmla="*/ 103963 w 607097"/>
                  <a:gd name="connsiteY40" fmla="*/ 81761 h 606722"/>
                  <a:gd name="connsiteX41" fmla="*/ 87598 w 607097"/>
                  <a:gd name="connsiteY41" fmla="*/ 90026 h 606722"/>
                  <a:gd name="connsiteX42" fmla="*/ 62322 w 607097"/>
                  <a:gd name="connsiteY42" fmla="*/ 115266 h 606722"/>
                  <a:gd name="connsiteX43" fmla="*/ 34998 w 607097"/>
                  <a:gd name="connsiteY43" fmla="*/ 265902 h 606722"/>
                  <a:gd name="connsiteX44" fmla="*/ 75494 w 607097"/>
                  <a:gd name="connsiteY44" fmla="*/ 322602 h 606722"/>
                  <a:gd name="connsiteX45" fmla="*/ 283044 w 607097"/>
                  <a:gd name="connsiteY45" fmla="*/ 530826 h 606722"/>
                  <a:gd name="connsiteX46" fmla="*/ 327634 w 607097"/>
                  <a:gd name="connsiteY46" fmla="*/ 565219 h 606722"/>
                  <a:gd name="connsiteX47" fmla="*/ 490684 w 607097"/>
                  <a:gd name="connsiteY47" fmla="*/ 545046 h 606722"/>
                  <a:gd name="connsiteX48" fmla="*/ 515960 w 607097"/>
                  <a:gd name="connsiteY48" fmla="*/ 519717 h 606722"/>
                  <a:gd name="connsiteX49" fmla="*/ 521033 w 607097"/>
                  <a:gd name="connsiteY49" fmla="*/ 485324 h 606722"/>
                  <a:gd name="connsiteX50" fmla="*/ 434969 w 607097"/>
                  <a:gd name="connsiteY50" fmla="*/ 411561 h 606722"/>
                  <a:gd name="connsiteX51" fmla="*/ 414321 w 607097"/>
                  <a:gd name="connsiteY51" fmla="*/ 406318 h 606722"/>
                  <a:gd name="connsiteX52" fmla="*/ 413698 w 607097"/>
                  <a:gd name="connsiteY52" fmla="*/ 406496 h 606722"/>
                  <a:gd name="connsiteX53" fmla="*/ 405599 w 607097"/>
                  <a:gd name="connsiteY53" fmla="*/ 413605 h 606722"/>
                  <a:gd name="connsiteX54" fmla="*/ 404620 w 607097"/>
                  <a:gd name="connsiteY54" fmla="*/ 414583 h 606722"/>
                  <a:gd name="connsiteX55" fmla="*/ 373202 w 607097"/>
                  <a:gd name="connsiteY55" fmla="*/ 447910 h 606722"/>
                  <a:gd name="connsiteX56" fmla="*/ 349528 w 607097"/>
                  <a:gd name="connsiteY56" fmla="*/ 459552 h 606722"/>
                  <a:gd name="connsiteX57" fmla="*/ 405599 w 607097"/>
                  <a:gd name="connsiteY57" fmla="*/ 475282 h 606722"/>
                  <a:gd name="connsiteX58" fmla="*/ 414677 w 607097"/>
                  <a:gd name="connsiteY58" fmla="*/ 486391 h 606722"/>
                  <a:gd name="connsiteX59" fmla="*/ 404620 w 607097"/>
                  <a:gd name="connsiteY59" fmla="*/ 495456 h 606722"/>
                  <a:gd name="connsiteX60" fmla="*/ 403552 w 607097"/>
                  <a:gd name="connsiteY60" fmla="*/ 495456 h 606722"/>
                  <a:gd name="connsiteX61" fmla="*/ 287138 w 607097"/>
                  <a:gd name="connsiteY61" fmla="*/ 441866 h 606722"/>
                  <a:gd name="connsiteX62" fmla="*/ 286426 w 607097"/>
                  <a:gd name="connsiteY62" fmla="*/ 441067 h 606722"/>
                  <a:gd name="connsiteX63" fmla="*/ 284112 w 607097"/>
                  <a:gd name="connsiteY63" fmla="*/ 438845 h 606722"/>
                  <a:gd name="connsiteX64" fmla="*/ 176777 w 607097"/>
                  <a:gd name="connsiteY64" fmla="*/ 331666 h 606722"/>
                  <a:gd name="connsiteX65" fmla="*/ 111895 w 607097"/>
                  <a:gd name="connsiteY65" fmla="*/ 213379 h 606722"/>
                  <a:gd name="connsiteX66" fmla="*/ 121062 w 607097"/>
                  <a:gd name="connsiteY66" fmla="*/ 202270 h 606722"/>
                  <a:gd name="connsiteX67" fmla="*/ 132188 w 607097"/>
                  <a:gd name="connsiteY67" fmla="*/ 211335 h 606722"/>
                  <a:gd name="connsiteX68" fmla="*/ 146428 w 607097"/>
                  <a:gd name="connsiteY68" fmla="*/ 259325 h 606722"/>
                  <a:gd name="connsiteX69" fmla="*/ 158532 w 607097"/>
                  <a:gd name="connsiteY69" fmla="*/ 233553 h 606722"/>
                  <a:gd name="connsiteX70" fmla="*/ 191907 w 607097"/>
                  <a:gd name="connsiteY70" fmla="*/ 202270 h 606722"/>
                  <a:gd name="connsiteX71" fmla="*/ 192975 w 607097"/>
                  <a:gd name="connsiteY71" fmla="*/ 201204 h 606722"/>
                  <a:gd name="connsiteX72" fmla="*/ 200006 w 607097"/>
                  <a:gd name="connsiteY72" fmla="*/ 193117 h 606722"/>
                  <a:gd name="connsiteX73" fmla="*/ 194933 w 607097"/>
                  <a:gd name="connsiteY73" fmla="*/ 170899 h 606722"/>
                  <a:gd name="connsiteX74" fmla="*/ 121062 w 607097"/>
                  <a:gd name="connsiteY74" fmla="*/ 84961 h 606722"/>
                  <a:gd name="connsiteX75" fmla="*/ 103963 w 607097"/>
                  <a:gd name="connsiteY75" fmla="*/ 81761 h 606722"/>
                  <a:gd name="connsiteX76" fmla="*/ 353980 w 607097"/>
                  <a:gd name="connsiteY76" fmla="*/ 30273 h 606722"/>
                  <a:gd name="connsiteX77" fmla="*/ 364141 w 607097"/>
                  <a:gd name="connsiteY77" fmla="*/ 40422 h 606722"/>
                  <a:gd name="connsiteX78" fmla="*/ 364141 w 607097"/>
                  <a:gd name="connsiteY78" fmla="*/ 60719 h 606722"/>
                  <a:gd name="connsiteX79" fmla="*/ 353980 w 607097"/>
                  <a:gd name="connsiteY79" fmla="*/ 70778 h 606722"/>
                  <a:gd name="connsiteX80" fmla="*/ 343818 w 607097"/>
                  <a:gd name="connsiteY80" fmla="*/ 60719 h 606722"/>
                  <a:gd name="connsiteX81" fmla="*/ 343818 w 607097"/>
                  <a:gd name="connsiteY81" fmla="*/ 40422 h 606722"/>
                  <a:gd name="connsiteX82" fmla="*/ 353980 w 607097"/>
                  <a:gd name="connsiteY82" fmla="*/ 30273 h 606722"/>
                  <a:gd name="connsiteX83" fmla="*/ 353978 w 607097"/>
                  <a:gd name="connsiteY83" fmla="*/ 20263 h 606722"/>
                  <a:gd name="connsiteX84" fmla="*/ 174819 w 607097"/>
                  <a:gd name="connsiteY84" fmla="*/ 104957 h 606722"/>
                  <a:gd name="connsiteX85" fmla="*/ 214246 w 607097"/>
                  <a:gd name="connsiteY85" fmla="*/ 160768 h 606722"/>
                  <a:gd name="connsiteX86" fmla="*/ 221278 w 607097"/>
                  <a:gd name="connsiteY86" fmla="*/ 198182 h 606722"/>
                  <a:gd name="connsiteX87" fmla="*/ 215938 w 607097"/>
                  <a:gd name="connsiteY87" fmla="*/ 209025 h 606722"/>
                  <a:gd name="connsiteX88" fmla="*/ 210152 w 607097"/>
                  <a:gd name="connsiteY88" fmla="*/ 215157 h 606722"/>
                  <a:gd name="connsiteX89" fmla="*/ 206147 w 607097"/>
                  <a:gd name="connsiteY89" fmla="*/ 218445 h 606722"/>
                  <a:gd name="connsiteX90" fmla="*/ 176777 w 607097"/>
                  <a:gd name="connsiteY90" fmla="*/ 244662 h 606722"/>
                  <a:gd name="connsiteX91" fmla="*/ 182829 w 607097"/>
                  <a:gd name="connsiteY91" fmla="*/ 308382 h 606722"/>
                  <a:gd name="connsiteX92" fmla="*/ 189504 w 607097"/>
                  <a:gd name="connsiteY92" fmla="*/ 315136 h 606722"/>
                  <a:gd name="connsiteX93" fmla="*/ 189949 w 607097"/>
                  <a:gd name="connsiteY93" fmla="*/ 315492 h 606722"/>
                  <a:gd name="connsiteX94" fmla="*/ 191640 w 607097"/>
                  <a:gd name="connsiteY94" fmla="*/ 317269 h 606722"/>
                  <a:gd name="connsiteX95" fmla="*/ 298263 w 607097"/>
                  <a:gd name="connsiteY95" fmla="*/ 424714 h 606722"/>
                  <a:gd name="connsiteX96" fmla="*/ 362077 w 607097"/>
                  <a:gd name="connsiteY96" fmla="*/ 430758 h 606722"/>
                  <a:gd name="connsiteX97" fmla="*/ 388422 w 607097"/>
                  <a:gd name="connsiteY97" fmla="*/ 401430 h 606722"/>
                  <a:gd name="connsiteX98" fmla="*/ 408625 w 607097"/>
                  <a:gd name="connsiteY98" fmla="*/ 386233 h 606722"/>
                  <a:gd name="connsiteX99" fmla="*/ 419661 w 607097"/>
                  <a:gd name="connsiteY99" fmla="*/ 384900 h 606722"/>
                  <a:gd name="connsiteX100" fmla="*/ 446094 w 607097"/>
                  <a:gd name="connsiteY100" fmla="*/ 392365 h 606722"/>
                  <a:gd name="connsiteX101" fmla="*/ 501987 w 607097"/>
                  <a:gd name="connsiteY101" fmla="*/ 431646 h 606722"/>
                  <a:gd name="connsiteX102" fmla="*/ 586894 w 607097"/>
                  <a:gd name="connsiteY102" fmla="*/ 252749 h 606722"/>
                  <a:gd name="connsiteX103" fmla="*/ 353978 w 607097"/>
                  <a:gd name="connsiteY103" fmla="*/ 20263 h 606722"/>
                  <a:gd name="connsiteX104" fmla="*/ 353978 w 607097"/>
                  <a:gd name="connsiteY104" fmla="*/ 0 h 606722"/>
                  <a:gd name="connsiteX105" fmla="*/ 607097 w 607097"/>
                  <a:gd name="connsiteY105" fmla="*/ 252749 h 606722"/>
                  <a:gd name="connsiteX106" fmla="*/ 517384 w 607097"/>
                  <a:gd name="connsiteY106" fmla="*/ 445421 h 606722"/>
                  <a:gd name="connsiteX107" fmla="*/ 540257 w 607097"/>
                  <a:gd name="connsiteY107" fmla="*/ 474215 h 606722"/>
                  <a:gd name="connsiteX108" fmla="*/ 531179 w 607097"/>
                  <a:gd name="connsiteY108" fmla="*/ 532870 h 606722"/>
                  <a:gd name="connsiteX109" fmla="*/ 505814 w 607097"/>
                  <a:gd name="connsiteY109" fmla="*/ 559176 h 606722"/>
                  <a:gd name="connsiteX110" fmla="*/ 401505 w 607097"/>
                  <a:gd name="connsiteY110" fmla="*/ 606722 h 606722"/>
                  <a:gd name="connsiteX111" fmla="*/ 318556 w 607097"/>
                  <a:gd name="connsiteY111" fmla="*/ 582460 h 606722"/>
                  <a:gd name="connsiteX112" fmla="*/ 268893 w 607097"/>
                  <a:gd name="connsiteY112" fmla="*/ 543979 h 606722"/>
                  <a:gd name="connsiteX113" fmla="*/ 61343 w 607097"/>
                  <a:gd name="connsiteY113" fmla="*/ 336732 h 606722"/>
                  <a:gd name="connsiteX114" fmla="*/ 16753 w 607097"/>
                  <a:gd name="connsiteY114" fmla="*/ 275056 h 606722"/>
                  <a:gd name="connsiteX115" fmla="*/ 48171 w 607097"/>
                  <a:gd name="connsiteY115" fmla="*/ 101135 h 606722"/>
                  <a:gd name="connsiteX116" fmla="*/ 73447 w 607097"/>
                  <a:gd name="connsiteY116" fmla="*/ 75807 h 606722"/>
                  <a:gd name="connsiteX117" fmla="*/ 132188 w 607097"/>
                  <a:gd name="connsiteY117" fmla="*/ 66742 h 606722"/>
                  <a:gd name="connsiteX118" fmla="*/ 160757 w 607097"/>
                  <a:gd name="connsiteY118" fmla="*/ 89315 h 606722"/>
                  <a:gd name="connsiteX119" fmla="*/ 353978 w 607097"/>
                  <a:gd name="connsiteY119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607097" h="606722">
                    <a:moveTo>
                      <a:pt x="482620" y="381169"/>
                    </a:moveTo>
                    <a:cubicBezTo>
                      <a:pt x="486624" y="377172"/>
                      <a:pt x="492675" y="377172"/>
                      <a:pt x="496768" y="381169"/>
                    </a:cubicBezTo>
                    <a:lnTo>
                      <a:pt x="510916" y="395381"/>
                    </a:lnTo>
                    <a:cubicBezTo>
                      <a:pt x="515009" y="399379"/>
                      <a:pt x="515009" y="405419"/>
                      <a:pt x="510916" y="409505"/>
                    </a:cubicBezTo>
                    <a:cubicBezTo>
                      <a:pt x="509937" y="412525"/>
                      <a:pt x="506912" y="412525"/>
                      <a:pt x="503887" y="412525"/>
                    </a:cubicBezTo>
                    <a:cubicBezTo>
                      <a:pt x="500861" y="412525"/>
                      <a:pt x="498815" y="411548"/>
                      <a:pt x="496768" y="409505"/>
                    </a:cubicBezTo>
                    <a:lnTo>
                      <a:pt x="482620" y="395381"/>
                    </a:lnTo>
                    <a:cubicBezTo>
                      <a:pt x="478527" y="391295"/>
                      <a:pt x="478527" y="385255"/>
                      <a:pt x="482620" y="381169"/>
                    </a:cubicBezTo>
                    <a:close/>
                    <a:moveTo>
                      <a:pt x="546398" y="242745"/>
                    </a:moveTo>
                    <a:lnTo>
                      <a:pt x="566606" y="242745"/>
                    </a:lnTo>
                    <a:cubicBezTo>
                      <a:pt x="572659" y="242745"/>
                      <a:pt x="576754" y="246732"/>
                      <a:pt x="576754" y="252756"/>
                    </a:cubicBezTo>
                    <a:cubicBezTo>
                      <a:pt x="576754" y="258869"/>
                      <a:pt x="572659" y="262856"/>
                      <a:pt x="566606" y="262856"/>
                    </a:cubicBezTo>
                    <a:lnTo>
                      <a:pt x="546398" y="262856"/>
                    </a:lnTo>
                    <a:cubicBezTo>
                      <a:pt x="540255" y="262856"/>
                      <a:pt x="536249" y="258869"/>
                      <a:pt x="536249" y="252756"/>
                    </a:cubicBezTo>
                    <a:cubicBezTo>
                      <a:pt x="536249" y="246732"/>
                      <a:pt x="540255" y="242745"/>
                      <a:pt x="546398" y="242745"/>
                    </a:cubicBezTo>
                    <a:close/>
                    <a:moveTo>
                      <a:pt x="353968" y="101120"/>
                    </a:moveTo>
                    <a:cubicBezTo>
                      <a:pt x="360022" y="101120"/>
                      <a:pt x="364118" y="105119"/>
                      <a:pt x="364118" y="111251"/>
                    </a:cubicBezTo>
                    <a:lnTo>
                      <a:pt x="364118" y="242683"/>
                    </a:lnTo>
                    <a:lnTo>
                      <a:pt x="424838" y="242683"/>
                    </a:lnTo>
                    <a:cubicBezTo>
                      <a:pt x="430893" y="242683"/>
                      <a:pt x="434988" y="246682"/>
                      <a:pt x="434988" y="252725"/>
                    </a:cubicBezTo>
                    <a:cubicBezTo>
                      <a:pt x="434988" y="258857"/>
                      <a:pt x="430893" y="262856"/>
                      <a:pt x="424838" y="262856"/>
                    </a:cubicBezTo>
                    <a:lnTo>
                      <a:pt x="353968" y="262856"/>
                    </a:lnTo>
                    <a:cubicBezTo>
                      <a:pt x="347825" y="262856"/>
                      <a:pt x="343818" y="258857"/>
                      <a:pt x="343818" y="252725"/>
                    </a:cubicBezTo>
                    <a:lnTo>
                      <a:pt x="343818" y="111251"/>
                    </a:lnTo>
                    <a:cubicBezTo>
                      <a:pt x="343818" y="105119"/>
                      <a:pt x="347825" y="101120"/>
                      <a:pt x="353968" y="101120"/>
                    </a:cubicBezTo>
                    <a:close/>
                    <a:moveTo>
                      <a:pt x="496768" y="96101"/>
                    </a:moveTo>
                    <a:cubicBezTo>
                      <a:pt x="500861" y="92017"/>
                      <a:pt x="506912" y="92017"/>
                      <a:pt x="510916" y="96101"/>
                    </a:cubicBezTo>
                    <a:cubicBezTo>
                      <a:pt x="515009" y="100096"/>
                      <a:pt x="515009" y="106222"/>
                      <a:pt x="510916" y="110217"/>
                    </a:cubicBezTo>
                    <a:lnTo>
                      <a:pt x="496768" y="124334"/>
                    </a:lnTo>
                    <a:cubicBezTo>
                      <a:pt x="494722" y="126376"/>
                      <a:pt x="492675" y="127441"/>
                      <a:pt x="489650" y="127441"/>
                    </a:cubicBezTo>
                    <a:cubicBezTo>
                      <a:pt x="486624" y="127441"/>
                      <a:pt x="484578" y="126376"/>
                      <a:pt x="482620" y="124334"/>
                    </a:cubicBezTo>
                    <a:cubicBezTo>
                      <a:pt x="478527" y="120338"/>
                      <a:pt x="478527" y="114301"/>
                      <a:pt x="482620" y="110217"/>
                    </a:cubicBezTo>
                    <a:close/>
                    <a:moveTo>
                      <a:pt x="196955" y="96101"/>
                    </a:moveTo>
                    <a:cubicBezTo>
                      <a:pt x="201050" y="92017"/>
                      <a:pt x="207104" y="92017"/>
                      <a:pt x="211110" y="96101"/>
                    </a:cubicBezTo>
                    <a:lnTo>
                      <a:pt x="225355" y="110217"/>
                    </a:lnTo>
                    <a:cubicBezTo>
                      <a:pt x="229361" y="114301"/>
                      <a:pt x="229361" y="120338"/>
                      <a:pt x="225355" y="124334"/>
                    </a:cubicBezTo>
                    <a:cubicBezTo>
                      <a:pt x="223307" y="126376"/>
                      <a:pt x="220280" y="127441"/>
                      <a:pt x="218233" y="127441"/>
                    </a:cubicBezTo>
                    <a:cubicBezTo>
                      <a:pt x="215206" y="127441"/>
                      <a:pt x="213158" y="126376"/>
                      <a:pt x="211110" y="124334"/>
                    </a:cubicBezTo>
                    <a:lnTo>
                      <a:pt x="196955" y="110217"/>
                    </a:lnTo>
                    <a:cubicBezTo>
                      <a:pt x="192949" y="106222"/>
                      <a:pt x="192949" y="100096"/>
                      <a:pt x="196955" y="96101"/>
                    </a:cubicBezTo>
                    <a:close/>
                    <a:moveTo>
                      <a:pt x="103963" y="81761"/>
                    </a:moveTo>
                    <a:cubicBezTo>
                      <a:pt x="98011" y="82650"/>
                      <a:pt x="92182" y="85449"/>
                      <a:pt x="87598" y="90026"/>
                    </a:cubicBezTo>
                    <a:lnTo>
                      <a:pt x="62322" y="115266"/>
                    </a:lnTo>
                    <a:cubicBezTo>
                      <a:pt x="17732" y="159790"/>
                      <a:pt x="8654" y="209291"/>
                      <a:pt x="34998" y="265902"/>
                    </a:cubicBezTo>
                    <a:cubicBezTo>
                      <a:pt x="44077" y="285187"/>
                      <a:pt x="57249" y="304383"/>
                      <a:pt x="75494" y="322602"/>
                    </a:cubicBezTo>
                    <a:lnTo>
                      <a:pt x="283044" y="530826"/>
                    </a:lnTo>
                    <a:cubicBezTo>
                      <a:pt x="297284" y="545046"/>
                      <a:pt x="312415" y="557132"/>
                      <a:pt x="327634" y="565219"/>
                    </a:cubicBezTo>
                    <a:cubicBezTo>
                      <a:pt x="389401" y="599612"/>
                      <a:pt x="443068" y="592503"/>
                      <a:pt x="490684" y="545046"/>
                    </a:cubicBezTo>
                    <a:lnTo>
                      <a:pt x="515960" y="519717"/>
                    </a:lnTo>
                    <a:cubicBezTo>
                      <a:pt x="525127" y="510653"/>
                      <a:pt x="527085" y="496433"/>
                      <a:pt x="521033" y="485324"/>
                    </a:cubicBezTo>
                    <a:cubicBezTo>
                      <a:pt x="503856" y="451998"/>
                      <a:pt x="434969" y="411561"/>
                      <a:pt x="434969" y="411561"/>
                    </a:cubicBezTo>
                    <a:cubicBezTo>
                      <a:pt x="427582" y="407829"/>
                      <a:pt x="420195" y="405874"/>
                      <a:pt x="414321" y="406318"/>
                    </a:cubicBezTo>
                    <a:cubicBezTo>
                      <a:pt x="414143" y="406318"/>
                      <a:pt x="413876" y="406407"/>
                      <a:pt x="413698" y="406496"/>
                    </a:cubicBezTo>
                    <a:cubicBezTo>
                      <a:pt x="409604" y="407473"/>
                      <a:pt x="407646" y="409517"/>
                      <a:pt x="405599" y="413605"/>
                    </a:cubicBezTo>
                    <a:lnTo>
                      <a:pt x="404620" y="414583"/>
                    </a:lnTo>
                    <a:cubicBezTo>
                      <a:pt x="397500" y="423648"/>
                      <a:pt x="380323" y="443910"/>
                      <a:pt x="373202" y="447910"/>
                    </a:cubicBezTo>
                    <a:cubicBezTo>
                      <a:pt x="365548" y="453242"/>
                      <a:pt x="357538" y="457152"/>
                      <a:pt x="349528" y="459552"/>
                    </a:cubicBezTo>
                    <a:cubicBezTo>
                      <a:pt x="365281" y="466839"/>
                      <a:pt x="384328" y="473149"/>
                      <a:pt x="405599" y="475282"/>
                    </a:cubicBezTo>
                    <a:cubicBezTo>
                      <a:pt x="410672" y="476259"/>
                      <a:pt x="414677" y="480259"/>
                      <a:pt x="414677" y="486391"/>
                    </a:cubicBezTo>
                    <a:cubicBezTo>
                      <a:pt x="413698" y="491456"/>
                      <a:pt x="409604" y="495456"/>
                      <a:pt x="404620" y="495456"/>
                    </a:cubicBezTo>
                    <a:lnTo>
                      <a:pt x="403552" y="495456"/>
                    </a:lnTo>
                    <a:cubicBezTo>
                      <a:pt x="333686" y="488346"/>
                      <a:pt x="288117" y="443910"/>
                      <a:pt x="287138" y="441866"/>
                    </a:cubicBezTo>
                    <a:cubicBezTo>
                      <a:pt x="286871" y="441600"/>
                      <a:pt x="286604" y="441333"/>
                      <a:pt x="286426" y="441067"/>
                    </a:cubicBezTo>
                    <a:cubicBezTo>
                      <a:pt x="285625" y="440356"/>
                      <a:pt x="284824" y="439645"/>
                      <a:pt x="284112" y="438845"/>
                    </a:cubicBezTo>
                    <a:lnTo>
                      <a:pt x="176777" y="331666"/>
                    </a:lnTo>
                    <a:cubicBezTo>
                      <a:pt x="174730" y="329622"/>
                      <a:pt x="119015" y="284120"/>
                      <a:pt x="111895" y="213379"/>
                    </a:cubicBezTo>
                    <a:cubicBezTo>
                      <a:pt x="110916" y="208314"/>
                      <a:pt x="115010" y="203248"/>
                      <a:pt x="121062" y="202270"/>
                    </a:cubicBezTo>
                    <a:cubicBezTo>
                      <a:pt x="127115" y="201204"/>
                      <a:pt x="131209" y="205292"/>
                      <a:pt x="132188" y="211335"/>
                    </a:cubicBezTo>
                    <a:cubicBezTo>
                      <a:pt x="133968" y="229109"/>
                      <a:pt x="139486" y="245284"/>
                      <a:pt x="146428" y="259325"/>
                    </a:cubicBezTo>
                    <a:cubicBezTo>
                      <a:pt x="148653" y="250794"/>
                      <a:pt x="152658" y="242262"/>
                      <a:pt x="158532" y="233553"/>
                    </a:cubicBezTo>
                    <a:cubicBezTo>
                      <a:pt x="162537" y="227510"/>
                      <a:pt x="183808" y="210358"/>
                      <a:pt x="191907" y="202270"/>
                    </a:cubicBezTo>
                    <a:lnTo>
                      <a:pt x="192975" y="201204"/>
                    </a:lnTo>
                    <a:cubicBezTo>
                      <a:pt x="196980" y="199160"/>
                      <a:pt x="199027" y="196138"/>
                      <a:pt x="200006" y="193117"/>
                    </a:cubicBezTo>
                    <a:cubicBezTo>
                      <a:pt x="202053" y="187073"/>
                      <a:pt x="200006" y="178986"/>
                      <a:pt x="194933" y="170899"/>
                    </a:cubicBezTo>
                    <a:cubicBezTo>
                      <a:pt x="194933" y="169832"/>
                      <a:pt x="154438" y="102113"/>
                      <a:pt x="121062" y="84961"/>
                    </a:cubicBezTo>
                    <a:cubicBezTo>
                      <a:pt x="115989" y="81895"/>
                      <a:pt x="109915" y="80873"/>
                      <a:pt x="103963" y="81761"/>
                    </a:cubicBezTo>
                    <a:close/>
                    <a:moveTo>
                      <a:pt x="353980" y="30273"/>
                    </a:moveTo>
                    <a:cubicBezTo>
                      <a:pt x="360041" y="30273"/>
                      <a:pt x="364141" y="34368"/>
                      <a:pt x="364141" y="40422"/>
                    </a:cubicBezTo>
                    <a:lnTo>
                      <a:pt x="364141" y="60719"/>
                    </a:lnTo>
                    <a:cubicBezTo>
                      <a:pt x="364141" y="66772"/>
                      <a:pt x="360041" y="70778"/>
                      <a:pt x="353980" y="70778"/>
                    </a:cubicBezTo>
                    <a:cubicBezTo>
                      <a:pt x="347829" y="70778"/>
                      <a:pt x="343818" y="66772"/>
                      <a:pt x="343818" y="60719"/>
                    </a:cubicBezTo>
                    <a:lnTo>
                      <a:pt x="343818" y="40422"/>
                    </a:lnTo>
                    <a:cubicBezTo>
                      <a:pt x="343818" y="34368"/>
                      <a:pt x="347829" y="30273"/>
                      <a:pt x="353980" y="30273"/>
                    </a:cubicBezTo>
                    <a:close/>
                    <a:moveTo>
                      <a:pt x="353978" y="20263"/>
                    </a:moveTo>
                    <a:cubicBezTo>
                      <a:pt x="284112" y="20263"/>
                      <a:pt x="219409" y="50479"/>
                      <a:pt x="174819" y="104957"/>
                    </a:cubicBezTo>
                    <a:cubicBezTo>
                      <a:pt x="196446" y="130818"/>
                      <a:pt x="212911" y="158901"/>
                      <a:pt x="214246" y="160768"/>
                    </a:cubicBezTo>
                    <a:cubicBezTo>
                      <a:pt x="221278" y="173920"/>
                      <a:pt x="224304" y="187073"/>
                      <a:pt x="221278" y="198182"/>
                    </a:cubicBezTo>
                    <a:cubicBezTo>
                      <a:pt x="220299" y="202093"/>
                      <a:pt x="218430" y="205736"/>
                      <a:pt x="215938" y="209025"/>
                    </a:cubicBezTo>
                    <a:cubicBezTo>
                      <a:pt x="214336" y="211335"/>
                      <a:pt x="212466" y="213379"/>
                      <a:pt x="210152" y="215157"/>
                    </a:cubicBezTo>
                    <a:cubicBezTo>
                      <a:pt x="208906" y="216312"/>
                      <a:pt x="207482" y="217378"/>
                      <a:pt x="206147" y="218445"/>
                    </a:cubicBezTo>
                    <a:cubicBezTo>
                      <a:pt x="193954" y="228487"/>
                      <a:pt x="179803" y="241640"/>
                      <a:pt x="176777" y="244662"/>
                    </a:cubicBezTo>
                    <a:cubicBezTo>
                      <a:pt x="160579" y="269012"/>
                      <a:pt x="162537" y="287142"/>
                      <a:pt x="182829" y="308382"/>
                    </a:cubicBezTo>
                    <a:lnTo>
                      <a:pt x="189504" y="315136"/>
                    </a:lnTo>
                    <a:cubicBezTo>
                      <a:pt x="189771" y="315403"/>
                      <a:pt x="189949" y="315492"/>
                      <a:pt x="189949" y="315492"/>
                    </a:cubicBezTo>
                    <a:cubicBezTo>
                      <a:pt x="190572" y="316025"/>
                      <a:pt x="191195" y="316647"/>
                      <a:pt x="191640" y="317269"/>
                    </a:cubicBezTo>
                    <a:lnTo>
                      <a:pt x="298263" y="424714"/>
                    </a:lnTo>
                    <a:cubicBezTo>
                      <a:pt x="318556" y="444888"/>
                      <a:pt x="337780" y="446932"/>
                      <a:pt x="362077" y="430758"/>
                    </a:cubicBezTo>
                    <a:cubicBezTo>
                      <a:pt x="365103" y="428713"/>
                      <a:pt x="378275" y="414583"/>
                      <a:pt x="388422" y="401430"/>
                    </a:cubicBezTo>
                    <a:cubicBezTo>
                      <a:pt x="393406" y="393343"/>
                      <a:pt x="400526" y="388277"/>
                      <a:pt x="408625" y="386233"/>
                    </a:cubicBezTo>
                    <a:cubicBezTo>
                      <a:pt x="412096" y="385344"/>
                      <a:pt x="415834" y="384900"/>
                      <a:pt x="419661" y="384900"/>
                    </a:cubicBezTo>
                    <a:cubicBezTo>
                      <a:pt x="428294" y="384989"/>
                      <a:pt x="437728" y="387477"/>
                      <a:pt x="446094" y="392365"/>
                    </a:cubicBezTo>
                    <a:cubicBezTo>
                      <a:pt x="447963" y="393609"/>
                      <a:pt x="476088" y="410051"/>
                      <a:pt x="501987" y="431646"/>
                    </a:cubicBezTo>
                    <a:cubicBezTo>
                      <a:pt x="556545" y="387122"/>
                      <a:pt x="586894" y="322513"/>
                      <a:pt x="586894" y="252749"/>
                    </a:cubicBezTo>
                    <a:cubicBezTo>
                      <a:pt x="586894" y="124330"/>
                      <a:pt x="482585" y="20263"/>
                      <a:pt x="353978" y="20263"/>
                    </a:cubicBezTo>
                    <a:close/>
                    <a:moveTo>
                      <a:pt x="353978" y="0"/>
                    </a:moveTo>
                    <a:cubicBezTo>
                      <a:pt x="493710" y="0"/>
                      <a:pt x="607097" y="113222"/>
                      <a:pt x="607097" y="252749"/>
                    </a:cubicBezTo>
                    <a:cubicBezTo>
                      <a:pt x="607097" y="327578"/>
                      <a:pt x="574345" y="397786"/>
                      <a:pt x="517384" y="445421"/>
                    </a:cubicBezTo>
                    <a:cubicBezTo>
                      <a:pt x="526907" y="454753"/>
                      <a:pt x="535184" y="464617"/>
                      <a:pt x="540257" y="474215"/>
                    </a:cubicBezTo>
                    <a:cubicBezTo>
                      <a:pt x="550403" y="493412"/>
                      <a:pt x="547377" y="517673"/>
                      <a:pt x="531179" y="532870"/>
                    </a:cubicBezTo>
                    <a:lnTo>
                      <a:pt x="505814" y="559176"/>
                    </a:lnTo>
                    <a:cubicBezTo>
                      <a:pt x="474486" y="590548"/>
                      <a:pt x="438974" y="606722"/>
                      <a:pt x="401505" y="606722"/>
                    </a:cubicBezTo>
                    <a:cubicBezTo>
                      <a:pt x="375249" y="606722"/>
                      <a:pt x="346858" y="598635"/>
                      <a:pt x="318556" y="582460"/>
                    </a:cubicBezTo>
                    <a:cubicBezTo>
                      <a:pt x="301289" y="573307"/>
                      <a:pt x="285091" y="560154"/>
                      <a:pt x="268893" y="543979"/>
                    </a:cubicBezTo>
                    <a:lnTo>
                      <a:pt x="61343" y="336732"/>
                    </a:lnTo>
                    <a:cubicBezTo>
                      <a:pt x="42030" y="317536"/>
                      <a:pt x="26899" y="296296"/>
                      <a:pt x="16753" y="275056"/>
                    </a:cubicBezTo>
                    <a:cubicBezTo>
                      <a:pt x="-13596" y="210358"/>
                      <a:pt x="-2471" y="151703"/>
                      <a:pt x="48171" y="101135"/>
                    </a:cubicBezTo>
                    <a:lnTo>
                      <a:pt x="73447" y="75807"/>
                    </a:lnTo>
                    <a:cubicBezTo>
                      <a:pt x="88666" y="60699"/>
                      <a:pt x="112963" y="56611"/>
                      <a:pt x="132188" y="66742"/>
                    </a:cubicBezTo>
                    <a:cubicBezTo>
                      <a:pt x="141711" y="71719"/>
                      <a:pt x="151412" y="79895"/>
                      <a:pt x="160757" y="89315"/>
                    </a:cubicBezTo>
                    <a:cubicBezTo>
                      <a:pt x="209173" y="32971"/>
                      <a:pt x="278772" y="0"/>
                      <a:pt x="3539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9" name="íṡḷíḍe">
              <a:extLst>
                <a:ext uri="{FF2B5EF4-FFF2-40B4-BE49-F238E27FC236}">
                  <a16:creationId xmlns:a16="http://schemas.microsoft.com/office/drawing/2014/main" xmlns="" id="{C048143B-3B39-46EB-B8E1-50873E617147}"/>
                </a:ext>
              </a:extLst>
            </p:cNvPr>
            <p:cNvGrpSpPr/>
            <p:nvPr/>
          </p:nvGrpSpPr>
          <p:grpSpPr>
            <a:xfrm>
              <a:off x="5555940" y="3114502"/>
              <a:ext cx="808632" cy="808632"/>
              <a:chOff x="3025614" y="1870779"/>
              <a:chExt cx="808632" cy="808632"/>
            </a:xfrm>
          </p:grpSpPr>
          <p:sp>
            <p:nvSpPr>
              <p:cNvPr id="36" name="ïṣ1íďê">
                <a:extLst>
                  <a:ext uri="{FF2B5EF4-FFF2-40B4-BE49-F238E27FC236}">
                    <a16:creationId xmlns:a16="http://schemas.microsoft.com/office/drawing/2014/main" xmlns="" id="{0914CB27-CE47-4915-890F-EB13CB381ED9}"/>
                  </a:ext>
                </a:extLst>
              </p:cNvPr>
              <p:cNvSpPr/>
              <p:nvPr/>
            </p:nvSpPr>
            <p:spPr>
              <a:xfrm>
                <a:off x="3025614" y="1870779"/>
                <a:ext cx="808632" cy="8086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0" cap="flat">
                <a:solidFill>
                  <a:schemeClr val="accent1"/>
                </a:solidFill>
                <a:miter lim="400000"/>
              </a:ln>
              <a:effectLst/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7" name="iṡḻíďe">
                <a:extLst>
                  <a:ext uri="{FF2B5EF4-FFF2-40B4-BE49-F238E27FC236}">
                    <a16:creationId xmlns:a16="http://schemas.microsoft.com/office/drawing/2014/main" xmlns="" id="{2C36A31C-60F5-4927-A233-0980D2C1BD01}"/>
                  </a:ext>
                </a:extLst>
              </p:cNvPr>
              <p:cNvSpPr/>
              <p:nvPr/>
            </p:nvSpPr>
            <p:spPr>
              <a:xfrm>
                <a:off x="3163933" y="2009098"/>
                <a:ext cx="531993" cy="53199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8" name="îŝlîďe">
                <a:extLst>
                  <a:ext uri="{FF2B5EF4-FFF2-40B4-BE49-F238E27FC236}">
                    <a16:creationId xmlns:a16="http://schemas.microsoft.com/office/drawing/2014/main" xmlns="" id="{2535ACBF-D8CF-4739-82F3-79DEE4ECBA82}"/>
                  </a:ext>
                </a:extLst>
              </p:cNvPr>
              <p:cNvSpPr/>
              <p:nvPr/>
            </p:nvSpPr>
            <p:spPr>
              <a:xfrm>
                <a:off x="3282109" y="2117458"/>
                <a:ext cx="305623" cy="305161"/>
              </a:xfrm>
              <a:custGeom>
                <a:avLst/>
                <a:gdLst>
                  <a:gd name="connsiteX0" fmla="*/ 303775 w 607639"/>
                  <a:gd name="connsiteY0" fmla="*/ 525007 h 606722"/>
                  <a:gd name="connsiteX1" fmla="*/ 315710 w 607639"/>
                  <a:gd name="connsiteY1" fmla="*/ 536902 h 606722"/>
                  <a:gd name="connsiteX2" fmla="*/ 315710 w 607639"/>
                  <a:gd name="connsiteY2" fmla="*/ 552347 h 606722"/>
                  <a:gd name="connsiteX3" fmla="*/ 303775 w 607639"/>
                  <a:gd name="connsiteY3" fmla="*/ 564241 h 606722"/>
                  <a:gd name="connsiteX4" fmla="*/ 291929 w 607639"/>
                  <a:gd name="connsiteY4" fmla="*/ 552347 h 606722"/>
                  <a:gd name="connsiteX5" fmla="*/ 291929 w 607639"/>
                  <a:gd name="connsiteY5" fmla="*/ 536902 h 606722"/>
                  <a:gd name="connsiteX6" fmla="*/ 303775 w 607639"/>
                  <a:gd name="connsiteY6" fmla="*/ 525007 h 606722"/>
                  <a:gd name="connsiteX7" fmla="*/ 429885 w 607639"/>
                  <a:gd name="connsiteY7" fmla="*/ 509483 h 606722"/>
                  <a:gd name="connsiteX8" fmla="*/ 441811 w 607639"/>
                  <a:gd name="connsiteY8" fmla="*/ 521409 h 606722"/>
                  <a:gd name="connsiteX9" fmla="*/ 429885 w 607639"/>
                  <a:gd name="connsiteY9" fmla="*/ 533335 h 606722"/>
                  <a:gd name="connsiteX10" fmla="*/ 417959 w 607639"/>
                  <a:gd name="connsiteY10" fmla="*/ 521409 h 606722"/>
                  <a:gd name="connsiteX11" fmla="*/ 429885 w 607639"/>
                  <a:gd name="connsiteY11" fmla="*/ 509483 h 606722"/>
                  <a:gd name="connsiteX12" fmla="*/ 177720 w 607639"/>
                  <a:gd name="connsiteY12" fmla="*/ 509483 h 606722"/>
                  <a:gd name="connsiteX13" fmla="*/ 189611 w 607639"/>
                  <a:gd name="connsiteY13" fmla="*/ 521409 h 606722"/>
                  <a:gd name="connsiteX14" fmla="*/ 177720 w 607639"/>
                  <a:gd name="connsiteY14" fmla="*/ 533335 h 606722"/>
                  <a:gd name="connsiteX15" fmla="*/ 165829 w 607639"/>
                  <a:gd name="connsiteY15" fmla="*/ 521409 h 606722"/>
                  <a:gd name="connsiteX16" fmla="*/ 177720 w 607639"/>
                  <a:gd name="connsiteY16" fmla="*/ 509483 h 606722"/>
                  <a:gd name="connsiteX17" fmla="*/ 522185 w 607639"/>
                  <a:gd name="connsiteY17" fmla="*/ 417324 h 606722"/>
                  <a:gd name="connsiteX18" fmla="*/ 534111 w 607639"/>
                  <a:gd name="connsiteY18" fmla="*/ 429250 h 606722"/>
                  <a:gd name="connsiteX19" fmla="*/ 522185 w 607639"/>
                  <a:gd name="connsiteY19" fmla="*/ 441176 h 606722"/>
                  <a:gd name="connsiteX20" fmla="*/ 510259 w 607639"/>
                  <a:gd name="connsiteY20" fmla="*/ 429250 h 606722"/>
                  <a:gd name="connsiteX21" fmla="*/ 522185 w 607639"/>
                  <a:gd name="connsiteY21" fmla="*/ 417324 h 606722"/>
                  <a:gd name="connsiteX22" fmla="*/ 85420 w 607639"/>
                  <a:gd name="connsiteY22" fmla="*/ 417324 h 606722"/>
                  <a:gd name="connsiteX23" fmla="*/ 97311 w 607639"/>
                  <a:gd name="connsiteY23" fmla="*/ 429250 h 606722"/>
                  <a:gd name="connsiteX24" fmla="*/ 85420 w 607639"/>
                  <a:gd name="connsiteY24" fmla="*/ 441176 h 606722"/>
                  <a:gd name="connsiteX25" fmla="*/ 73529 w 607639"/>
                  <a:gd name="connsiteY25" fmla="*/ 429250 h 606722"/>
                  <a:gd name="connsiteX26" fmla="*/ 85420 w 607639"/>
                  <a:gd name="connsiteY26" fmla="*/ 417324 h 606722"/>
                  <a:gd name="connsiteX27" fmla="*/ 537643 w 607639"/>
                  <a:gd name="connsiteY27" fmla="*/ 291506 h 606722"/>
                  <a:gd name="connsiteX28" fmla="*/ 555628 w 607639"/>
                  <a:gd name="connsiteY28" fmla="*/ 291506 h 606722"/>
                  <a:gd name="connsiteX29" fmla="*/ 567558 w 607639"/>
                  <a:gd name="connsiteY29" fmla="*/ 303316 h 606722"/>
                  <a:gd name="connsiteX30" fmla="*/ 555628 w 607639"/>
                  <a:gd name="connsiteY30" fmla="*/ 315216 h 606722"/>
                  <a:gd name="connsiteX31" fmla="*/ 537643 w 607639"/>
                  <a:gd name="connsiteY31" fmla="*/ 315216 h 606722"/>
                  <a:gd name="connsiteX32" fmla="*/ 525713 w 607639"/>
                  <a:gd name="connsiteY32" fmla="*/ 303316 h 606722"/>
                  <a:gd name="connsiteX33" fmla="*/ 537643 w 607639"/>
                  <a:gd name="connsiteY33" fmla="*/ 291506 h 606722"/>
                  <a:gd name="connsiteX34" fmla="*/ 51991 w 607639"/>
                  <a:gd name="connsiteY34" fmla="*/ 291506 h 606722"/>
                  <a:gd name="connsiteX35" fmla="*/ 69946 w 607639"/>
                  <a:gd name="connsiteY35" fmla="*/ 291506 h 606722"/>
                  <a:gd name="connsiteX36" fmla="*/ 81856 w 607639"/>
                  <a:gd name="connsiteY36" fmla="*/ 303316 h 606722"/>
                  <a:gd name="connsiteX37" fmla="*/ 69946 w 607639"/>
                  <a:gd name="connsiteY37" fmla="*/ 315216 h 606722"/>
                  <a:gd name="connsiteX38" fmla="*/ 51991 w 607639"/>
                  <a:gd name="connsiteY38" fmla="*/ 315216 h 606722"/>
                  <a:gd name="connsiteX39" fmla="*/ 40081 w 607639"/>
                  <a:gd name="connsiteY39" fmla="*/ 303316 h 606722"/>
                  <a:gd name="connsiteX40" fmla="*/ 51991 w 607639"/>
                  <a:gd name="connsiteY40" fmla="*/ 291506 h 606722"/>
                  <a:gd name="connsiteX41" fmla="*/ 412608 w 607639"/>
                  <a:gd name="connsiteY41" fmla="*/ 222096 h 606722"/>
                  <a:gd name="connsiteX42" fmla="*/ 345491 w 607639"/>
                  <a:gd name="connsiteY42" fmla="*/ 334245 h 606722"/>
                  <a:gd name="connsiteX43" fmla="*/ 412608 w 607639"/>
                  <a:gd name="connsiteY43" fmla="*/ 334245 h 606722"/>
                  <a:gd name="connsiteX44" fmla="*/ 427651 w 607639"/>
                  <a:gd name="connsiteY44" fmla="*/ 167533 h 606722"/>
                  <a:gd name="connsiteX45" fmla="*/ 436375 w 607639"/>
                  <a:gd name="connsiteY45" fmla="*/ 178996 h 606722"/>
                  <a:gd name="connsiteX46" fmla="*/ 436375 w 607639"/>
                  <a:gd name="connsiteY46" fmla="*/ 334245 h 606722"/>
                  <a:gd name="connsiteX47" fmla="*/ 469399 w 607639"/>
                  <a:gd name="connsiteY47" fmla="*/ 334245 h 606722"/>
                  <a:gd name="connsiteX48" fmla="*/ 481327 w 607639"/>
                  <a:gd name="connsiteY48" fmla="*/ 346153 h 606722"/>
                  <a:gd name="connsiteX49" fmla="*/ 469399 w 607639"/>
                  <a:gd name="connsiteY49" fmla="*/ 357973 h 606722"/>
                  <a:gd name="connsiteX50" fmla="*/ 436375 w 607639"/>
                  <a:gd name="connsiteY50" fmla="*/ 357973 h 606722"/>
                  <a:gd name="connsiteX51" fmla="*/ 436375 w 607639"/>
                  <a:gd name="connsiteY51" fmla="*/ 427733 h 606722"/>
                  <a:gd name="connsiteX52" fmla="*/ 424536 w 607639"/>
                  <a:gd name="connsiteY52" fmla="*/ 439552 h 606722"/>
                  <a:gd name="connsiteX53" fmla="*/ 412608 w 607639"/>
                  <a:gd name="connsiteY53" fmla="*/ 427733 h 606722"/>
                  <a:gd name="connsiteX54" fmla="*/ 412608 w 607639"/>
                  <a:gd name="connsiteY54" fmla="*/ 357973 h 606722"/>
                  <a:gd name="connsiteX55" fmla="*/ 324573 w 607639"/>
                  <a:gd name="connsiteY55" fmla="*/ 357973 h 606722"/>
                  <a:gd name="connsiteX56" fmla="*/ 314158 w 607639"/>
                  <a:gd name="connsiteY56" fmla="*/ 352019 h 606722"/>
                  <a:gd name="connsiteX57" fmla="*/ 314336 w 607639"/>
                  <a:gd name="connsiteY57" fmla="*/ 340022 h 606722"/>
                  <a:gd name="connsiteX58" fmla="*/ 414299 w 607639"/>
                  <a:gd name="connsiteY58" fmla="*/ 172953 h 606722"/>
                  <a:gd name="connsiteX59" fmla="*/ 427651 w 607639"/>
                  <a:gd name="connsiteY59" fmla="*/ 167533 h 606722"/>
                  <a:gd name="connsiteX60" fmla="*/ 216270 w 607639"/>
                  <a:gd name="connsiteY60" fmla="*/ 167099 h 606722"/>
                  <a:gd name="connsiteX61" fmla="*/ 290518 w 607639"/>
                  <a:gd name="connsiteY61" fmla="*/ 241210 h 606722"/>
                  <a:gd name="connsiteX62" fmla="*/ 242978 w 607639"/>
                  <a:gd name="connsiteY62" fmla="*/ 355754 h 606722"/>
                  <a:gd name="connsiteX63" fmla="*/ 182707 w 607639"/>
                  <a:gd name="connsiteY63" fmla="*/ 415825 h 606722"/>
                  <a:gd name="connsiteX64" fmla="*/ 278588 w 607639"/>
                  <a:gd name="connsiteY64" fmla="*/ 415825 h 606722"/>
                  <a:gd name="connsiteX65" fmla="*/ 290518 w 607639"/>
                  <a:gd name="connsiteY65" fmla="*/ 427734 h 606722"/>
                  <a:gd name="connsiteX66" fmla="*/ 278588 w 607639"/>
                  <a:gd name="connsiteY66" fmla="*/ 439552 h 606722"/>
                  <a:gd name="connsiteX67" fmla="*/ 154040 w 607639"/>
                  <a:gd name="connsiteY67" fmla="*/ 439552 h 606722"/>
                  <a:gd name="connsiteX68" fmla="*/ 143001 w 607639"/>
                  <a:gd name="connsiteY68" fmla="*/ 432265 h 606722"/>
                  <a:gd name="connsiteX69" fmla="*/ 145582 w 607639"/>
                  <a:gd name="connsiteY69" fmla="*/ 419292 h 606722"/>
                  <a:gd name="connsiteX70" fmla="*/ 226152 w 607639"/>
                  <a:gd name="connsiteY70" fmla="*/ 338959 h 606722"/>
                  <a:gd name="connsiteX71" fmla="*/ 266659 w 607639"/>
                  <a:gd name="connsiteY71" fmla="*/ 241210 h 606722"/>
                  <a:gd name="connsiteX72" fmla="*/ 216270 w 607639"/>
                  <a:gd name="connsiteY72" fmla="*/ 190914 h 606722"/>
                  <a:gd name="connsiteX73" fmla="*/ 165880 w 607639"/>
                  <a:gd name="connsiteY73" fmla="*/ 241210 h 606722"/>
                  <a:gd name="connsiteX74" fmla="*/ 154040 w 607639"/>
                  <a:gd name="connsiteY74" fmla="*/ 253029 h 606722"/>
                  <a:gd name="connsiteX75" fmla="*/ 142110 w 607639"/>
                  <a:gd name="connsiteY75" fmla="*/ 241210 h 606722"/>
                  <a:gd name="connsiteX76" fmla="*/ 216270 w 607639"/>
                  <a:gd name="connsiteY76" fmla="*/ 167099 h 606722"/>
                  <a:gd name="connsiteX77" fmla="*/ 522185 w 607639"/>
                  <a:gd name="connsiteY77" fmla="*/ 165547 h 606722"/>
                  <a:gd name="connsiteX78" fmla="*/ 534111 w 607639"/>
                  <a:gd name="connsiteY78" fmla="*/ 177438 h 606722"/>
                  <a:gd name="connsiteX79" fmla="*/ 522185 w 607639"/>
                  <a:gd name="connsiteY79" fmla="*/ 189329 h 606722"/>
                  <a:gd name="connsiteX80" fmla="*/ 510259 w 607639"/>
                  <a:gd name="connsiteY80" fmla="*/ 177438 h 606722"/>
                  <a:gd name="connsiteX81" fmla="*/ 522185 w 607639"/>
                  <a:gd name="connsiteY81" fmla="*/ 165547 h 606722"/>
                  <a:gd name="connsiteX82" fmla="*/ 85420 w 607639"/>
                  <a:gd name="connsiteY82" fmla="*/ 165547 h 606722"/>
                  <a:gd name="connsiteX83" fmla="*/ 97311 w 607639"/>
                  <a:gd name="connsiteY83" fmla="*/ 177438 h 606722"/>
                  <a:gd name="connsiteX84" fmla="*/ 85420 w 607639"/>
                  <a:gd name="connsiteY84" fmla="*/ 189329 h 606722"/>
                  <a:gd name="connsiteX85" fmla="*/ 73529 w 607639"/>
                  <a:gd name="connsiteY85" fmla="*/ 177438 h 606722"/>
                  <a:gd name="connsiteX86" fmla="*/ 85420 w 607639"/>
                  <a:gd name="connsiteY86" fmla="*/ 165547 h 606722"/>
                  <a:gd name="connsiteX87" fmla="*/ 429885 w 607639"/>
                  <a:gd name="connsiteY87" fmla="*/ 73388 h 606722"/>
                  <a:gd name="connsiteX88" fmla="*/ 441811 w 607639"/>
                  <a:gd name="connsiteY88" fmla="*/ 85279 h 606722"/>
                  <a:gd name="connsiteX89" fmla="*/ 429885 w 607639"/>
                  <a:gd name="connsiteY89" fmla="*/ 97170 h 606722"/>
                  <a:gd name="connsiteX90" fmla="*/ 417959 w 607639"/>
                  <a:gd name="connsiteY90" fmla="*/ 85279 h 606722"/>
                  <a:gd name="connsiteX91" fmla="*/ 429885 w 607639"/>
                  <a:gd name="connsiteY91" fmla="*/ 73388 h 606722"/>
                  <a:gd name="connsiteX92" fmla="*/ 177720 w 607639"/>
                  <a:gd name="connsiteY92" fmla="*/ 73388 h 606722"/>
                  <a:gd name="connsiteX93" fmla="*/ 189611 w 607639"/>
                  <a:gd name="connsiteY93" fmla="*/ 85279 h 606722"/>
                  <a:gd name="connsiteX94" fmla="*/ 177720 w 607639"/>
                  <a:gd name="connsiteY94" fmla="*/ 97170 h 606722"/>
                  <a:gd name="connsiteX95" fmla="*/ 165829 w 607639"/>
                  <a:gd name="connsiteY95" fmla="*/ 85279 h 606722"/>
                  <a:gd name="connsiteX96" fmla="*/ 177720 w 607639"/>
                  <a:gd name="connsiteY96" fmla="*/ 73388 h 606722"/>
                  <a:gd name="connsiteX97" fmla="*/ 303775 w 607639"/>
                  <a:gd name="connsiteY97" fmla="*/ 42480 h 606722"/>
                  <a:gd name="connsiteX98" fmla="*/ 315710 w 607639"/>
                  <a:gd name="connsiteY98" fmla="*/ 54396 h 606722"/>
                  <a:gd name="connsiteX99" fmla="*/ 315710 w 607639"/>
                  <a:gd name="connsiteY99" fmla="*/ 69869 h 606722"/>
                  <a:gd name="connsiteX100" fmla="*/ 303775 w 607639"/>
                  <a:gd name="connsiteY100" fmla="*/ 81785 h 606722"/>
                  <a:gd name="connsiteX101" fmla="*/ 291929 w 607639"/>
                  <a:gd name="connsiteY101" fmla="*/ 69869 h 606722"/>
                  <a:gd name="connsiteX102" fmla="*/ 291929 w 607639"/>
                  <a:gd name="connsiteY102" fmla="*/ 54396 h 606722"/>
                  <a:gd name="connsiteX103" fmla="*/ 303775 w 607639"/>
                  <a:gd name="connsiteY103" fmla="*/ 42480 h 606722"/>
                  <a:gd name="connsiteX104" fmla="*/ 303775 w 607639"/>
                  <a:gd name="connsiteY104" fmla="*/ 0 h 606722"/>
                  <a:gd name="connsiteX105" fmla="*/ 537058 w 607639"/>
                  <a:gd name="connsiteY105" fmla="*/ 108956 h 606722"/>
                  <a:gd name="connsiteX106" fmla="*/ 537058 w 607639"/>
                  <a:gd name="connsiteY106" fmla="*/ 93048 h 606722"/>
                  <a:gd name="connsiteX107" fmla="*/ 548895 w 607639"/>
                  <a:gd name="connsiteY107" fmla="*/ 81139 h 606722"/>
                  <a:gd name="connsiteX108" fmla="*/ 560822 w 607639"/>
                  <a:gd name="connsiteY108" fmla="*/ 93048 h 606722"/>
                  <a:gd name="connsiteX109" fmla="*/ 560822 w 607639"/>
                  <a:gd name="connsiteY109" fmla="*/ 138994 h 606722"/>
                  <a:gd name="connsiteX110" fmla="*/ 548895 w 607639"/>
                  <a:gd name="connsiteY110" fmla="*/ 150903 h 606722"/>
                  <a:gd name="connsiteX111" fmla="*/ 502880 w 607639"/>
                  <a:gd name="connsiteY111" fmla="*/ 150903 h 606722"/>
                  <a:gd name="connsiteX112" fmla="*/ 490953 w 607639"/>
                  <a:gd name="connsiteY112" fmla="*/ 138994 h 606722"/>
                  <a:gd name="connsiteX113" fmla="*/ 502880 w 607639"/>
                  <a:gd name="connsiteY113" fmla="*/ 127174 h 606722"/>
                  <a:gd name="connsiteX114" fmla="*/ 521126 w 607639"/>
                  <a:gd name="connsiteY114" fmla="*/ 127174 h 606722"/>
                  <a:gd name="connsiteX115" fmla="*/ 303775 w 607639"/>
                  <a:gd name="connsiteY115" fmla="*/ 23728 h 606722"/>
                  <a:gd name="connsiteX116" fmla="*/ 23764 w 607639"/>
                  <a:gd name="connsiteY116" fmla="*/ 303316 h 606722"/>
                  <a:gd name="connsiteX117" fmla="*/ 303775 w 607639"/>
                  <a:gd name="connsiteY117" fmla="*/ 582905 h 606722"/>
                  <a:gd name="connsiteX118" fmla="*/ 583786 w 607639"/>
                  <a:gd name="connsiteY118" fmla="*/ 303316 h 606722"/>
                  <a:gd name="connsiteX119" fmla="*/ 573906 w 607639"/>
                  <a:gd name="connsiteY119" fmla="*/ 229376 h 606722"/>
                  <a:gd name="connsiteX120" fmla="*/ 582273 w 607639"/>
                  <a:gd name="connsiteY120" fmla="*/ 214801 h 606722"/>
                  <a:gd name="connsiteX121" fmla="*/ 596869 w 607639"/>
                  <a:gd name="connsiteY121" fmla="*/ 223066 h 606722"/>
                  <a:gd name="connsiteX122" fmla="*/ 607639 w 607639"/>
                  <a:gd name="connsiteY122" fmla="*/ 303316 h 606722"/>
                  <a:gd name="connsiteX123" fmla="*/ 303775 w 607639"/>
                  <a:gd name="connsiteY123" fmla="*/ 606722 h 606722"/>
                  <a:gd name="connsiteX124" fmla="*/ 0 w 607639"/>
                  <a:gd name="connsiteY124" fmla="*/ 303316 h 606722"/>
                  <a:gd name="connsiteX125" fmla="*/ 303775 w 607639"/>
                  <a:gd name="connsiteY125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</a:cxnLst>
                <a:rect l="l" t="t" r="r" b="b"/>
                <a:pathLst>
                  <a:path w="607639" h="606722">
                    <a:moveTo>
                      <a:pt x="303775" y="525007"/>
                    </a:moveTo>
                    <a:cubicBezTo>
                      <a:pt x="310366" y="525007"/>
                      <a:pt x="315710" y="530333"/>
                      <a:pt x="315710" y="536902"/>
                    </a:cubicBezTo>
                    <a:lnTo>
                      <a:pt x="315710" y="552347"/>
                    </a:lnTo>
                    <a:cubicBezTo>
                      <a:pt x="315710" y="558915"/>
                      <a:pt x="310366" y="564241"/>
                      <a:pt x="303775" y="564241"/>
                    </a:cubicBezTo>
                    <a:cubicBezTo>
                      <a:pt x="297184" y="564241"/>
                      <a:pt x="291929" y="558915"/>
                      <a:pt x="291929" y="552347"/>
                    </a:cubicBezTo>
                    <a:lnTo>
                      <a:pt x="291929" y="536902"/>
                    </a:lnTo>
                    <a:cubicBezTo>
                      <a:pt x="291929" y="530333"/>
                      <a:pt x="297184" y="525007"/>
                      <a:pt x="303775" y="525007"/>
                    </a:cubicBezTo>
                    <a:close/>
                    <a:moveTo>
                      <a:pt x="429885" y="509483"/>
                    </a:moveTo>
                    <a:cubicBezTo>
                      <a:pt x="436472" y="509483"/>
                      <a:pt x="441811" y="514822"/>
                      <a:pt x="441811" y="521409"/>
                    </a:cubicBezTo>
                    <a:cubicBezTo>
                      <a:pt x="441811" y="527996"/>
                      <a:pt x="436472" y="533335"/>
                      <a:pt x="429885" y="533335"/>
                    </a:cubicBezTo>
                    <a:cubicBezTo>
                      <a:pt x="423298" y="533335"/>
                      <a:pt x="417959" y="527996"/>
                      <a:pt x="417959" y="521409"/>
                    </a:cubicBezTo>
                    <a:cubicBezTo>
                      <a:pt x="417959" y="514822"/>
                      <a:pt x="423298" y="509483"/>
                      <a:pt x="429885" y="509483"/>
                    </a:cubicBezTo>
                    <a:close/>
                    <a:moveTo>
                      <a:pt x="177720" y="509483"/>
                    </a:moveTo>
                    <a:cubicBezTo>
                      <a:pt x="184287" y="509483"/>
                      <a:pt x="189611" y="514822"/>
                      <a:pt x="189611" y="521409"/>
                    </a:cubicBezTo>
                    <a:cubicBezTo>
                      <a:pt x="189611" y="527996"/>
                      <a:pt x="184287" y="533335"/>
                      <a:pt x="177720" y="533335"/>
                    </a:cubicBezTo>
                    <a:cubicBezTo>
                      <a:pt x="171153" y="533335"/>
                      <a:pt x="165829" y="527996"/>
                      <a:pt x="165829" y="521409"/>
                    </a:cubicBezTo>
                    <a:cubicBezTo>
                      <a:pt x="165829" y="514822"/>
                      <a:pt x="171153" y="509483"/>
                      <a:pt x="177720" y="509483"/>
                    </a:cubicBezTo>
                    <a:close/>
                    <a:moveTo>
                      <a:pt x="522185" y="417324"/>
                    </a:moveTo>
                    <a:cubicBezTo>
                      <a:pt x="528772" y="417324"/>
                      <a:pt x="534111" y="422663"/>
                      <a:pt x="534111" y="429250"/>
                    </a:cubicBezTo>
                    <a:cubicBezTo>
                      <a:pt x="534111" y="435837"/>
                      <a:pt x="528772" y="441176"/>
                      <a:pt x="522185" y="441176"/>
                    </a:cubicBezTo>
                    <a:cubicBezTo>
                      <a:pt x="515598" y="441176"/>
                      <a:pt x="510259" y="435837"/>
                      <a:pt x="510259" y="429250"/>
                    </a:cubicBezTo>
                    <a:cubicBezTo>
                      <a:pt x="510259" y="422663"/>
                      <a:pt x="515598" y="417324"/>
                      <a:pt x="522185" y="417324"/>
                    </a:cubicBezTo>
                    <a:close/>
                    <a:moveTo>
                      <a:pt x="85420" y="417324"/>
                    </a:moveTo>
                    <a:cubicBezTo>
                      <a:pt x="91987" y="417324"/>
                      <a:pt x="97311" y="422663"/>
                      <a:pt x="97311" y="429250"/>
                    </a:cubicBezTo>
                    <a:cubicBezTo>
                      <a:pt x="97311" y="435837"/>
                      <a:pt x="91987" y="441176"/>
                      <a:pt x="85420" y="441176"/>
                    </a:cubicBezTo>
                    <a:cubicBezTo>
                      <a:pt x="78853" y="441176"/>
                      <a:pt x="73529" y="435837"/>
                      <a:pt x="73529" y="429250"/>
                    </a:cubicBezTo>
                    <a:cubicBezTo>
                      <a:pt x="73529" y="422663"/>
                      <a:pt x="78853" y="417324"/>
                      <a:pt x="85420" y="417324"/>
                    </a:cubicBezTo>
                    <a:close/>
                    <a:moveTo>
                      <a:pt x="537643" y="291506"/>
                    </a:moveTo>
                    <a:lnTo>
                      <a:pt x="555628" y="291506"/>
                    </a:lnTo>
                    <a:cubicBezTo>
                      <a:pt x="562216" y="291506"/>
                      <a:pt x="567558" y="296745"/>
                      <a:pt x="567558" y="303316"/>
                    </a:cubicBezTo>
                    <a:cubicBezTo>
                      <a:pt x="567558" y="309888"/>
                      <a:pt x="562216" y="315216"/>
                      <a:pt x="555628" y="315216"/>
                    </a:cubicBezTo>
                    <a:lnTo>
                      <a:pt x="537643" y="315216"/>
                    </a:lnTo>
                    <a:cubicBezTo>
                      <a:pt x="531055" y="315216"/>
                      <a:pt x="525713" y="309888"/>
                      <a:pt x="525713" y="303316"/>
                    </a:cubicBezTo>
                    <a:cubicBezTo>
                      <a:pt x="525713" y="296745"/>
                      <a:pt x="531055" y="291506"/>
                      <a:pt x="537643" y="291506"/>
                    </a:cubicBezTo>
                    <a:close/>
                    <a:moveTo>
                      <a:pt x="51991" y="291506"/>
                    </a:moveTo>
                    <a:lnTo>
                      <a:pt x="69946" y="291506"/>
                    </a:lnTo>
                    <a:cubicBezTo>
                      <a:pt x="76523" y="291506"/>
                      <a:pt x="81856" y="296745"/>
                      <a:pt x="81856" y="303316"/>
                    </a:cubicBezTo>
                    <a:cubicBezTo>
                      <a:pt x="81856" y="309888"/>
                      <a:pt x="76523" y="315216"/>
                      <a:pt x="69946" y="315216"/>
                    </a:cubicBezTo>
                    <a:lnTo>
                      <a:pt x="51991" y="315216"/>
                    </a:lnTo>
                    <a:cubicBezTo>
                      <a:pt x="45414" y="315216"/>
                      <a:pt x="40081" y="309888"/>
                      <a:pt x="40081" y="303316"/>
                    </a:cubicBezTo>
                    <a:cubicBezTo>
                      <a:pt x="40081" y="296745"/>
                      <a:pt x="45414" y="291506"/>
                      <a:pt x="51991" y="291506"/>
                    </a:cubicBezTo>
                    <a:close/>
                    <a:moveTo>
                      <a:pt x="412608" y="222096"/>
                    </a:moveTo>
                    <a:lnTo>
                      <a:pt x="345491" y="334245"/>
                    </a:lnTo>
                    <a:lnTo>
                      <a:pt x="412608" y="334245"/>
                    </a:lnTo>
                    <a:close/>
                    <a:moveTo>
                      <a:pt x="427651" y="167533"/>
                    </a:moveTo>
                    <a:cubicBezTo>
                      <a:pt x="432814" y="168954"/>
                      <a:pt x="436375" y="173664"/>
                      <a:pt x="436375" y="178996"/>
                    </a:cubicBezTo>
                    <a:lnTo>
                      <a:pt x="436375" y="334245"/>
                    </a:lnTo>
                    <a:lnTo>
                      <a:pt x="469399" y="334245"/>
                    </a:lnTo>
                    <a:cubicBezTo>
                      <a:pt x="475986" y="334245"/>
                      <a:pt x="481327" y="339577"/>
                      <a:pt x="481327" y="346153"/>
                    </a:cubicBezTo>
                    <a:cubicBezTo>
                      <a:pt x="481327" y="352641"/>
                      <a:pt x="475986" y="357973"/>
                      <a:pt x="469399" y="357973"/>
                    </a:cubicBezTo>
                    <a:lnTo>
                      <a:pt x="436375" y="357973"/>
                    </a:lnTo>
                    <a:lnTo>
                      <a:pt x="436375" y="427733"/>
                    </a:lnTo>
                    <a:cubicBezTo>
                      <a:pt x="436375" y="434220"/>
                      <a:pt x="431123" y="439552"/>
                      <a:pt x="424536" y="439552"/>
                    </a:cubicBezTo>
                    <a:cubicBezTo>
                      <a:pt x="417949" y="439552"/>
                      <a:pt x="412608" y="434220"/>
                      <a:pt x="412608" y="427733"/>
                    </a:cubicBezTo>
                    <a:lnTo>
                      <a:pt x="412608" y="357973"/>
                    </a:lnTo>
                    <a:lnTo>
                      <a:pt x="324573" y="357973"/>
                    </a:lnTo>
                    <a:cubicBezTo>
                      <a:pt x="320300" y="357973"/>
                      <a:pt x="316295" y="355662"/>
                      <a:pt x="314158" y="352019"/>
                    </a:cubicBezTo>
                    <a:cubicBezTo>
                      <a:pt x="312111" y="348286"/>
                      <a:pt x="312111" y="343665"/>
                      <a:pt x="314336" y="340022"/>
                    </a:cubicBezTo>
                    <a:lnTo>
                      <a:pt x="414299" y="172953"/>
                    </a:lnTo>
                    <a:cubicBezTo>
                      <a:pt x="417059" y="168332"/>
                      <a:pt x="422489" y="166111"/>
                      <a:pt x="427651" y="167533"/>
                    </a:cubicBezTo>
                    <a:close/>
                    <a:moveTo>
                      <a:pt x="216270" y="167099"/>
                    </a:moveTo>
                    <a:cubicBezTo>
                      <a:pt x="257222" y="167099"/>
                      <a:pt x="290518" y="200333"/>
                      <a:pt x="290518" y="241210"/>
                    </a:cubicBezTo>
                    <a:cubicBezTo>
                      <a:pt x="290518" y="284486"/>
                      <a:pt x="273603" y="325097"/>
                      <a:pt x="242978" y="355754"/>
                    </a:cubicBezTo>
                    <a:lnTo>
                      <a:pt x="182707" y="415825"/>
                    </a:lnTo>
                    <a:lnTo>
                      <a:pt x="278588" y="415825"/>
                    </a:lnTo>
                    <a:cubicBezTo>
                      <a:pt x="285176" y="415825"/>
                      <a:pt x="290518" y="421158"/>
                      <a:pt x="290518" y="427734"/>
                    </a:cubicBezTo>
                    <a:cubicBezTo>
                      <a:pt x="290518" y="434220"/>
                      <a:pt x="285176" y="439552"/>
                      <a:pt x="278588" y="439552"/>
                    </a:cubicBezTo>
                    <a:lnTo>
                      <a:pt x="154040" y="439552"/>
                    </a:lnTo>
                    <a:cubicBezTo>
                      <a:pt x="149232" y="439552"/>
                      <a:pt x="144870" y="436709"/>
                      <a:pt x="143001" y="432265"/>
                    </a:cubicBezTo>
                    <a:cubicBezTo>
                      <a:pt x="141131" y="427822"/>
                      <a:pt x="142199" y="422668"/>
                      <a:pt x="145582" y="419292"/>
                    </a:cubicBezTo>
                    <a:lnTo>
                      <a:pt x="226152" y="338959"/>
                    </a:lnTo>
                    <a:cubicBezTo>
                      <a:pt x="252236" y="312834"/>
                      <a:pt x="266659" y="278088"/>
                      <a:pt x="266659" y="241210"/>
                    </a:cubicBezTo>
                    <a:cubicBezTo>
                      <a:pt x="266659" y="213485"/>
                      <a:pt x="244046" y="190914"/>
                      <a:pt x="216270" y="190914"/>
                    </a:cubicBezTo>
                    <a:cubicBezTo>
                      <a:pt x="188493" y="190914"/>
                      <a:pt x="165880" y="213485"/>
                      <a:pt x="165880" y="241210"/>
                    </a:cubicBezTo>
                    <a:cubicBezTo>
                      <a:pt x="165880" y="247786"/>
                      <a:pt x="160539" y="253029"/>
                      <a:pt x="154040" y="253029"/>
                    </a:cubicBezTo>
                    <a:cubicBezTo>
                      <a:pt x="147452" y="253029"/>
                      <a:pt x="142110" y="247786"/>
                      <a:pt x="142110" y="241210"/>
                    </a:cubicBezTo>
                    <a:cubicBezTo>
                      <a:pt x="142110" y="200333"/>
                      <a:pt x="175406" y="167099"/>
                      <a:pt x="216270" y="167099"/>
                    </a:cubicBezTo>
                    <a:close/>
                    <a:moveTo>
                      <a:pt x="522185" y="165547"/>
                    </a:moveTo>
                    <a:cubicBezTo>
                      <a:pt x="528772" y="165547"/>
                      <a:pt x="534111" y="170871"/>
                      <a:pt x="534111" y="177438"/>
                    </a:cubicBezTo>
                    <a:cubicBezTo>
                      <a:pt x="534111" y="184005"/>
                      <a:pt x="528772" y="189329"/>
                      <a:pt x="522185" y="189329"/>
                    </a:cubicBezTo>
                    <a:cubicBezTo>
                      <a:pt x="515598" y="189329"/>
                      <a:pt x="510259" y="184005"/>
                      <a:pt x="510259" y="177438"/>
                    </a:cubicBezTo>
                    <a:cubicBezTo>
                      <a:pt x="510259" y="170871"/>
                      <a:pt x="515598" y="165547"/>
                      <a:pt x="522185" y="165547"/>
                    </a:cubicBezTo>
                    <a:close/>
                    <a:moveTo>
                      <a:pt x="85420" y="165547"/>
                    </a:moveTo>
                    <a:cubicBezTo>
                      <a:pt x="91987" y="165547"/>
                      <a:pt x="97311" y="170871"/>
                      <a:pt x="97311" y="177438"/>
                    </a:cubicBezTo>
                    <a:cubicBezTo>
                      <a:pt x="97311" y="184005"/>
                      <a:pt x="91987" y="189329"/>
                      <a:pt x="85420" y="189329"/>
                    </a:cubicBezTo>
                    <a:cubicBezTo>
                      <a:pt x="78853" y="189329"/>
                      <a:pt x="73529" y="184005"/>
                      <a:pt x="73529" y="177438"/>
                    </a:cubicBezTo>
                    <a:cubicBezTo>
                      <a:pt x="73529" y="170871"/>
                      <a:pt x="78853" y="165547"/>
                      <a:pt x="85420" y="165547"/>
                    </a:cubicBezTo>
                    <a:close/>
                    <a:moveTo>
                      <a:pt x="429885" y="73388"/>
                    </a:moveTo>
                    <a:cubicBezTo>
                      <a:pt x="436472" y="73388"/>
                      <a:pt x="441811" y="78712"/>
                      <a:pt x="441811" y="85279"/>
                    </a:cubicBezTo>
                    <a:cubicBezTo>
                      <a:pt x="441811" y="91846"/>
                      <a:pt x="436472" y="97170"/>
                      <a:pt x="429885" y="97170"/>
                    </a:cubicBezTo>
                    <a:cubicBezTo>
                      <a:pt x="423298" y="97170"/>
                      <a:pt x="417959" y="91846"/>
                      <a:pt x="417959" y="85279"/>
                    </a:cubicBezTo>
                    <a:cubicBezTo>
                      <a:pt x="417959" y="78712"/>
                      <a:pt x="423298" y="73388"/>
                      <a:pt x="429885" y="73388"/>
                    </a:cubicBezTo>
                    <a:close/>
                    <a:moveTo>
                      <a:pt x="177720" y="73388"/>
                    </a:moveTo>
                    <a:cubicBezTo>
                      <a:pt x="184287" y="73388"/>
                      <a:pt x="189611" y="78712"/>
                      <a:pt x="189611" y="85279"/>
                    </a:cubicBezTo>
                    <a:cubicBezTo>
                      <a:pt x="189611" y="91846"/>
                      <a:pt x="184287" y="97170"/>
                      <a:pt x="177720" y="97170"/>
                    </a:cubicBezTo>
                    <a:cubicBezTo>
                      <a:pt x="171153" y="97170"/>
                      <a:pt x="165829" y="91846"/>
                      <a:pt x="165829" y="85279"/>
                    </a:cubicBezTo>
                    <a:cubicBezTo>
                      <a:pt x="165829" y="78712"/>
                      <a:pt x="171153" y="73388"/>
                      <a:pt x="177720" y="73388"/>
                    </a:cubicBezTo>
                    <a:close/>
                    <a:moveTo>
                      <a:pt x="303775" y="42480"/>
                    </a:moveTo>
                    <a:cubicBezTo>
                      <a:pt x="310366" y="42480"/>
                      <a:pt x="315710" y="47815"/>
                      <a:pt x="315710" y="54396"/>
                    </a:cubicBezTo>
                    <a:lnTo>
                      <a:pt x="315710" y="69869"/>
                    </a:lnTo>
                    <a:cubicBezTo>
                      <a:pt x="315710" y="76449"/>
                      <a:pt x="310366" y="81785"/>
                      <a:pt x="303775" y="81785"/>
                    </a:cubicBezTo>
                    <a:cubicBezTo>
                      <a:pt x="297184" y="81785"/>
                      <a:pt x="291929" y="76449"/>
                      <a:pt x="291929" y="69869"/>
                    </a:cubicBezTo>
                    <a:lnTo>
                      <a:pt x="291929" y="54396"/>
                    </a:lnTo>
                    <a:cubicBezTo>
                      <a:pt x="291929" y="47815"/>
                      <a:pt x="297184" y="42480"/>
                      <a:pt x="303775" y="42480"/>
                    </a:cubicBezTo>
                    <a:close/>
                    <a:moveTo>
                      <a:pt x="303775" y="0"/>
                    </a:moveTo>
                    <a:cubicBezTo>
                      <a:pt x="394204" y="0"/>
                      <a:pt x="479560" y="40347"/>
                      <a:pt x="537058" y="108956"/>
                    </a:cubicBezTo>
                    <a:lnTo>
                      <a:pt x="537058" y="93048"/>
                    </a:lnTo>
                    <a:cubicBezTo>
                      <a:pt x="537058" y="86471"/>
                      <a:pt x="542309" y="81139"/>
                      <a:pt x="548895" y="81139"/>
                    </a:cubicBezTo>
                    <a:cubicBezTo>
                      <a:pt x="555482" y="81139"/>
                      <a:pt x="560822" y="86471"/>
                      <a:pt x="560822" y="93048"/>
                    </a:cubicBezTo>
                    <a:lnTo>
                      <a:pt x="560822" y="138994"/>
                    </a:lnTo>
                    <a:cubicBezTo>
                      <a:pt x="560822" y="145570"/>
                      <a:pt x="555482" y="150903"/>
                      <a:pt x="548895" y="150903"/>
                    </a:cubicBezTo>
                    <a:lnTo>
                      <a:pt x="502880" y="150903"/>
                    </a:lnTo>
                    <a:cubicBezTo>
                      <a:pt x="496293" y="150903"/>
                      <a:pt x="490953" y="145570"/>
                      <a:pt x="490953" y="138994"/>
                    </a:cubicBezTo>
                    <a:cubicBezTo>
                      <a:pt x="490953" y="132417"/>
                      <a:pt x="496293" y="127174"/>
                      <a:pt x="502880" y="127174"/>
                    </a:cubicBezTo>
                    <a:lnTo>
                      <a:pt x="521126" y="127174"/>
                    </a:lnTo>
                    <a:cubicBezTo>
                      <a:pt x="468168" y="62032"/>
                      <a:pt x="388419" y="23728"/>
                      <a:pt x="303775" y="23728"/>
                    </a:cubicBezTo>
                    <a:cubicBezTo>
                      <a:pt x="149440" y="23728"/>
                      <a:pt x="23764" y="149214"/>
                      <a:pt x="23764" y="303316"/>
                    </a:cubicBezTo>
                    <a:cubicBezTo>
                      <a:pt x="23764" y="457508"/>
                      <a:pt x="149440" y="582905"/>
                      <a:pt x="303775" y="582905"/>
                    </a:cubicBezTo>
                    <a:cubicBezTo>
                      <a:pt x="458199" y="582905"/>
                      <a:pt x="583786" y="457508"/>
                      <a:pt x="583786" y="303316"/>
                    </a:cubicBezTo>
                    <a:cubicBezTo>
                      <a:pt x="583786" y="278255"/>
                      <a:pt x="580492" y="253371"/>
                      <a:pt x="573906" y="229376"/>
                    </a:cubicBezTo>
                    <a:cubicBezTo>
                      <a:pt x="572126" y="223066"/>
                      <a:pt x="575864" y="216489"/>
                      <a:pt x="582273" y="214801"/>
                    </a:cubicBezTo>
                    <a:cubicBezTo>
                      <a:pt x="588592" y="213023"/>
                      <a:pt x="595089" y="216756"/>
                      <a:pt x="596869" y="223066"/>
                    </a:cubicBezTo>
                    <a:cubicBezTo>
                      <a:pt x="603990" y="249194"/>
                      <a:pt x="607639" y="276122"/>
                      <a:pt x="607639" y="303316"/>
                    </a:cubicBezTo>
                    <a:cubicBezTo>
                      <a:pt x="607639" y="470572"/>
                      <a:pt x="471283" y="606722"/>
                      <a:pt x="303775" y="606722"/>
                    </a:cubicBezTo>
                    <a:cubicBezTo>
                      <a:pt x="136267" y="606722"/>
                      <a:pt x="0" y="470572"/>
                      <a:pt x="0" y="303316"/>
                    </a:cubicBezTo>
                    <a:cubicBezTo>
                      <a:pt x="0" y="136061"/>
                      <a:pt x="136267" y="0"/>
                      <a:pt x="303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10" name="ïṣļíḑè">
              <a:extLst>
                <a:ext uri="{FF2B5EF4-FFF2-40B4-BE49-F238E27FC236}">
                  <a16:creationId xmlns:a16="http://schemas.microsoft.com/office/drawing/2014/main" xmlns="" id="{A80CAA39-7C87-484F-8638-18956D93982E}"/>
                </a:ext>
              </a:extLst>
            </p:cNvPr>
            <p:cNvGrpSpPr/>
            <p:nvPr/>
          </p:nvGrpSpPr>
          <p:grpSpPr>
            <a:xfrm>
              <a:off x="7086110" y="3821349"/>
              <a:ext cx="808632" cy="808632"/>
              <a:chOff x="3025614" y="1870779"/>
              <a:chExt cx="808632" cy="808632"/>
            </a:xfrm>
          </p:grpSpPr>
          <p:sp>
            <p:nvSpPr>
              <p:cNvPr id="33" name="îṧ1ïḑé">
                <a:extLst>
                  <a:ext uri="{FF2B5EF4-FFF2-40B4-BE49-F238E27FC236}">
                    <a16:creationId xmlns:a16="http://schemas.microsoft.com/office/drawing/2014/main" xmlns="" id="{1E9018C4-4720-430A-A4CB-0E1DF94E2265}"/>
                  </a:ext>
                </a:extLst>
              </p:cNvPr>
              <p:cNvSpPr/>
              <p:nvPr/>
            </p:nvSpPr>
            <p:spPr>
              <a:xfrm>
                <a:off x="3025614" y="1870779"/>
                <a:ext cx="808632" cy="8086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0" cap="flat">
                <a:solidFill>
                  <a:schemeClr val="tx1">
                    <a:lumMod val="50000"/>
                    <a:lumOff val="50000"/>
                  </a:schemeClr>
                </a:solidFill>
                <a:miter lim="400000"/>
              </a:ln>
              <a:effectLst/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" name="ïśľîďe">
                <a:extLst>
                  <a:ext uri="{FF2B5EF4-FFF2-40B4-BE49-F238E27FC236}">
                    <a16:creationId xmlns:a16="http://schemas.microsoft.com/office/drawing/2014/main" xmlns="" id="{BB650DAA-AC83-4305-B353-894609AC25B5}"/>
                  </a:ext>
                </a:extLst>
              </p:cNvPr>
              <p:cNvSpPr/>
              <p:nvPr/>
            </p:nvSpPr>
            <p:spPr>
              <a:xfrm>
                <a:off x="3163933" y="2009098"/>
                <a:ext cx="531993" cy="53199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" name="íṩ1íḓe">
                <a:extLst>
                  <a:ext uri="{FF2B5EF4-FFF2-40B4-BE49-F238E27FC236}">
                    <a16:creationId xmlns:a16="http://schemas.microsoft.com/office/drawing/2014/main" xmlns="" id="{3A65726F-EEF3-48D2-9446-5DD0DEE16A04}"/>
                  </a:ext>
                </a:extLst>
              </p:cNvPr>
              <p:cNvSpPr/>
              <p:nvPr/>
            </p:nvSpPr>
            <p:spPr>
              <a:xfrm>
                <a:off x="3282109" y="2117461"/>
                <a:ext cx="305623" cy="305154"/>
              </a:xfrm>
              <a:custGeom>
                <a:avLst/>
                <a:gdLst>
                  <a:gd name="connsiteX0" fmla="*/ 325000 h 606722"/>
                  <a:gd name="connsiteY0" fmla="*/ 325000 h 606722"/>
                  <a:gd name="connsiteX1" fmla="*/ 325000 h 606722"/>
                  <a:gd name="connsiteY1" fmla="*/ 325000 h 606722"/>
                  <a:gd name="connsiteX2" fmla="*/ 325000 h 606722"/>
                  <a:gd name="connsiteY2" fmla="*/ 325000 h 606722"/>
                  <a:gd name="connsiteX3" fmla="*/ 325000 h 606722"/>
                  <a:gd name="connsiteY3" fmla="*/ 325000 h 606722"/>
                  <a:gd name="connsiteX4" fmla="*/ 325000 h 606722"/>
                  <a:gd name="connsiteY4" fmla="*/ 325000 h 606722"/>
                  <a:gd name="connsiteX5" fmla="*/ 325000 h 606722"/>
                  <a:gd name="connsiteY5" fmla="*/ 325000 h 606722"/>
                  <a:gd name="connsiteX6" fmla="*/ 325000 h 606722"/>
                  <a:gd name="connsiteY6" fmla="*/ 325000 h 606722"/>
                  <a:gd name="connsiteX7" fmla="*/ 325000 h 606722"/>
                  <a:gd name="connsiteY7" fmla="*/ 325000 h 606722"/>
                  <a:gd name="connsiteX8" fmla="*/ 325000 h 606722"/>
                  <a:gd name="connsiteY8" fmla="*/ 325000 h 606722"/>
                  <a:gd name="connsiteX9" fmla="*/ 325000 h 606722"/>
                  <a:gd name="connsiteY9" fmla="*/ 325000 h 606722"/>
                  <a:gd name="connsiteX10" fmla="*/ 325000 h 606722"/>
                  <a:gd name="connsiteY10" fmla="*/ 325000 h 606722"/>
                  <a:gd name="connsiteX11" fmla="*/ 325000 h 606722"/>
                  <a:gd name="connsiteY11" fmla="*/ 325000 h 606722"/>
                  <a:gd name="connsiteX12" fmla="*/ 325000 h 606722"/>
                  <a:gd name="connsiteY12" fmla="*/ 325000 h 606722"/>
                  <a:gd name="connsiteX13" fmla="*/ 325000 h 606722"/>
                  <a:gd name="connsiteY13" fmla="*/ 325000 h 606722"/>
                  <a:gd name="connsiteX14" fmla="*/ 325000 h 606722"/>
                  <a:gd name="connsiteY14" fmla="*/ 325000 h 606722"/>
                  <a:gd name="connsiteX15" fmla="*/ 325000 h 606722"/>
                  <a:gd name="connsiteY15" fmla="*/ 325000 h 606722"/>
                  <a:gd name="connsiteX16" fmla="*/ 325000 h 606722"/>
                  <a:gd name="connsiteY16" fmla="*/ 325000 h 606722"/>
                  <a:gd name="connsiteX17" fmla="*/ 325000 h 606722"/>
                  <a:gd name="connsiteY17" fmla="*/ 325000 h 606722"/>
                  <a:gd name="connsiteX18" fmla="*/ 325000 h 606722"/>
                  <a:gd name="connsiteY18" fmla="*/ 325000 h 606722"/>
                  <a:gd name="connsiteX19" fmla="*/ 325000 h 606722"/>
                  <a:gd name="connsiteY19" fmla="*/ 325000 h 606722"/>
                  <a:gd name="connsiteX20" fmla="*/ 325000 h 606722"/>
                  <a:gd name="connsiteY20" fmla="*/ 325000 h 606722"/>
                  <a:gd name="connsiteX21" fmla="*/ 325000 h 606722"/>
                  <a:gd name="connsiteY21" fmla="*/ 325000 h 606722"/>
                  <a:gd name="connsiteX22" fmla="*/ 325000 h 606722"/>
                  <a:gd name="connsiteY22" fmla="*/ 325000 h 606722"/>
                  <a:gd name="connsiteX23" fmla="*/ 325000 h 606722"/>
                  <a:gd name="connsiteY23" fmla="*/ 325000 h 606722"/>
                  <a:gd name="connsiteX24" fmla="*/ 325000 h 606722"/>
                  <a:gd name="connsiteY24" fmla="*/ 325000 h 606722"/>
                  <a:gd name="connsiteX25" fmla="*/ 325000 h 606722"/>
                  <a:gd name="connsiteY25" fmla="*/ 325000 h 606722"/>
                  <a:gd name="connsiteX26" fmla="*/ 325000 h 606722"/>
                  <a:gd name="connsiteY26" fmla="*/ 325000 h 606722"/>
                  <a:gd name="connsiteX27" fmla="*/ 325000 h 606722"/>
                  <a:gd name="connsiteY27" fmla="*/ 325000 h 606722"/>
                  <a:gd name="connsiteX28" fmla="*/ 325000 h 606722"/>
                  <a:gd name="connsiteY28" fmla="*/ 325000 h 606722"/>
                  <a:gd name="connsiteX29" fmla="*/ 325000 h 606722"/>
                  <a:gd name="connsiteY29" fmla="*/ 325000 h 606722"/>
                  <a:gd name="connsiteX30" fmla="*/ 325000 h 606722"/>
                  <a:gd name="connsiteY30" fmla="*/ 325000 h 606722"/>
                  <a:gd name="connsiteX31" fmla="*/ 325000 h 606722"/>
                  <a:gd name="connsiteY31" fmla="*/ 325000 h 606722"/>
                  <a:gd name="connsiteX32" fmla="*/ 325000 h 606722"/>
                  <a:gd name="connsiteY32" fmla="*/ 325000 h 606722"/>
                  <a:gd name="connsiteX33" fmla="*/ 325000 h 606722"/>
                  <a:gd name="connsiteY33" fmla="*/ 325000 h 606722"/>
                  <a:gd name="connsiteX34" fmla="*/ 325000 h 606722"/>
                  <a:gd name="connsiteY34" fmla="*/ 325000 h 606722"/>
                  <a:gd name="connsiteX35" fmla="*/ 325000 h 606722"/>
                  <a:gd name="connsiteY35" fmla="*/ 325000 h 606722"/>
                  <a:gd name="connsiteX36" fmla="*/ 325000 h 606722"/>
                  <a:gd name="connsiteY36" fmla="*/ 325000 h 606722"/>
                  <a:gd name="connsiteX37" fmla="*/ 325000 h 606722"/>
                  <a:gd name="connsiteY37" fmla="*/ 325000 h 606722"/>
                  <a:gd name="connsiteX38" fmla="*/ 325000 h 606722"/>
                  <a:gd name="connsiteY38" fmla="*/ 325000 h 606722"/>
                  <a:gd name="connsiteX39" fmla="*/ 325000 h 606722"/>
                  <a:gd name="connsiteY39" fmla="*/ 325000 h 606722"/>
                  <a:gd name="connsiteX40" fmla="*/ 325000 h 606722"/>
                  <a:gd name="connsiteY40" fmla="*/ 325000 h 606722"/>
                  <a:gd name="connsiteX41" fmla="*/ 325000 h 606722"/>
                  <a:gd name="connsiteY41" fmla="*/ 325000 h 606722"/>
                  <a:gd name="connsiteX42" fmla="*/ 325000 h 606722"/>
                  <a:gd name="connsiteY42" fmla="*/ 325000 h 606722"/>
                  <a:gd name="connsiteX43" fmla="*/ 325000 h 606722"/>
                  <a:gd name="connsiteY43" fmla="*/ 325000 h 606722"/>
                  <a:gd name="connsiteX44" fmla="*/ 325000 h 606722"/>
                  <a:gd name="connsiteY44" fmla="*/ 325000 h 606722"/>
                  <a:gd name="connsiteX45" fmla="*/ 325000 h 606722"/>
                  <a:gd name="connsiteY45" fmla="*/ 325000 h 606722"/>
                  <a:gd name="connsiteX46" fmla="*/ 325000 h 606722"/>
                  <a:gd name="connsiteY46" fmla="*/ 325000 h 606722"/>
                  <a:gd name="connsiteX47" fmla="*/ 325000 h 606722"/>
                  <a:gd name="connsiteY47" fmla="*/ 325000 h 606722"/>
                  <a:gd name="connsiteX48" fmla="*/ 325000 h 606722"/>
                  <a:gd name="connsiteY48" fmla="*/ 325000 h 606722"/>
                  <a:gd name="connsiteX49" fmla="*/ 325000 h 606722"/>
                  <a:gd name="connsiteY49" fmla="*/ 325000 h 606722"/>
                  <a:gd name="connsiteX50" fmla="*/ 325000 h 606722"/>
                  <a:gd name="connsiteY50" fmla="*/ 325000 h 606722"/>
                  <a:gd name="connsiteX51" fmla="*/ 325000 h 606722"/>
                  <a:gd name="connsiteY51" fmla="*/ 325000 h 606722"/>
                  <a:gd name="connsiteX52" fmla="*/ 325000 h 606722"/>
                  <a:gd name="connsiteY52" fmla="*/ 325000 h 606722"/>
                  <a:gd name="connsiteX53" fmla="*/ 325000 h 606722"/>
                  <a:gd name="connsiteY53" fmla="*/ 325000 h 606722"/>
                  <a:gd name="connsiteX54" fmla="*/ 325000 h 606722"/>
                  <a:gd name="connsiteY54" fmla="*/ 325000 h 606722"/>
                  <a:gd name="connsiteX55" fmla="*/ 325000 h 606722"/>
                  <a:gd name="connsiteY55" fmla="*/ 325000 h 606722"/>
                  <a:gd name="connsiteX56" fmla="*/ 325000 h 606722"/>
                  <a:gd name="connsiteY56" fmla="*/ 325000 h 606722"/>
                  <a:gd name="connsiteX57" fmla="*/ 325000 h 606722"/>
                  <a:gd name="connsiteY57" fmla="*/ 325000 h 606722"/>
                  <a:gd name="connsiteX58" fmla="*/ 325000 h 606722"/>
                  <a:gd name="connsiteY58" fmla="*/ 325000 h 606722"/>
                  <a:gd name="connsiteX59" fmla="*/ 325000 h 606722"/>
                  <a:gd name="connsiteY59" fmla="*/ 325000 h 606722"/>
                  <a:gd name="connsiteX60" fmla="*/ 325000 h 606722"/>
                  <a:gd name="connsiteY60" fmla="*/ 325000 h 606722"/>
                  <a:gd name="connsiteX61" fmla="*/ 325000 h 606722"/>
                  <a:gd name="connsiteY61" fmla="*/ 325000 h 606722"/>
                  <a:gd name="connsiteX62" fmla="*/ 325000 h 606722"/>
                  <a:gd name="connsiteY62" fmla="*/ 325000 h 606722"/>
                  <a:gd name="connsiteX63" fmla="*/ 325000 h 606722"/>
                  <a:gd name="connsiteY63" fmla="*/ 325000 h 606722"/>
                  <a:gd name="connsiteX64" fmla="*/ 325000 h 606722"/>
                  <a:gd name="connsiteY64" fmla="*/ 325000 h 606722"/>
                  <a:gd name="connsiteX65" fmla="*/ 325000 h 606722"/>
                  <a:gd name="connsiteY65" fmla="*/ 325000 h 606722"/>
                  <a:gd name="connsiteX66" fmla="*/ 325000 h 606722"/>
                  <a:gd name="connsiteY66" fmla="*/ 325000 h 606722"/>
                  <a:gd name="connsiteX67" fmla="*/ 325000 h 606722"/>
                  <a:gd name="connsiteY67" fmla="*/ 32500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607535" h="606604">
                    <a:moveTo>
                      <a:pt x="394900" y="353768"/>
                    </a:moveTo>
                    <a:cubicBezTo>
                      <a:pt x="400507" y="353768"/>
                      <a:pt x="405045" y="358301"/>
                      <a:pt x="405045" y="363900"/>
                    </a:cubicBezTo>
                    <a:lnTo>
                      <a:pt x="405045" y="515616"/>
                    </a:lnTo>
                    <a:cubicBezTo>
                      <a:pt x="405045" y="543435"/>
                      <a:pt x="382353" y="566099"/>
                      <a:pt x="354410" y="566099"/>
                    </a:cubicBezTo>
                    <a:lnTo>
                      <a:pt x="212649" y="566099"/>
                    </a:lnTo>
                    <a:cubicBezTo>
                      <a:pt x="207131" y="566099"/>
                      <a:pt x="202593" y="561566"/>
                      <a:pt x="202593" y="556056"/>
                    </a:cubicBezTo>
                    <a:cubicBezTo>
                      <a:pt x="202593" y="550457"/>
                      <a:pt x="207131" y="545924"/>
                      <a:pt x="212649" y="545924"/>
                    </a:cubicBezTo>
                    <a:lnTo>
                      <a:pt x="354410" y="545924"/>
                    </a:lnTo>
                    <a:cubicBezTo>
                      <a:pt x="371140" y="545924"/>
                      <a:pt x="384845" y="532325"/>
                      <a:pt x="384845" y="515616"/>
                    </a:cubicBezTo>
                    <a:lnTo>
                      <a:pt x="384845" y="363900"/>
                    </a:lnTo>
                    <a:cubicBezTo>
                      <a:pt x="384845" y="358301"/>
                      <a:pt x="389294" y="353768"/>
                      <a:pt x="394900" y="353768"/>
                    </a:cubicBezTo>
                    <a:close/>
                    <a:moveTo>
                      <a:pt x="131640" y="262739"/>
                    </a:moveTo>
                    <a:cubicBezTo>
                      <a:pt x="137236" y="262739"/>
                      <a:pt x="141766" y="267271"/>
                      <a:pt x="141766" y="272870"/>
                    </a:cubicBezTo>
                    <a:lnTo>
                      <a:pt x="141766" y="333565"/>
                    </a:lnTo>
                    <a:cubicBezTo>
                      <a:pt x="141766" y="339075"/>
                      <a:pt x="137236" y="343607"/>
                      <a:pt x="131640" y="343607"/>
                    </a:cubicBezTo>
                    <a:cubicBezTo>
                      <a:pt x="126044" y="343607"/>
                      <a:pt x="121514" y="339075"/>
                      <a:pt x="121514" y="333565"/>
                    </a:cubicBezTo>
                    <a:lnTo>
                      <a:pt x="121514" y="272870"/>
                    </a:lnTo>
                    <a:cubicBezTo>
                      <a:pt x="121514" y="267271"/>
                      <a:pt x="126044" y="262739"/>
                      <a:pt x="131640" y="262739"/>
                    </a:cubicBezTo>
                    <a:close/>
                    <a:moveTo>
                      <a:pt x="489057" y="194973"/>
                    </a:moveTo>
                    <a:cubicBezTo>
                      <a:pt x="492973" y="190974"/>
                      <a:pt x="499381" y="190974"/>
                      <a:pt x="503386" y="194973"/>
                    </a:cubicBezTo>
                    <a:lnTo>
                      <a:pt x="604576" y="296095"/>
                    </a:lnTo>
                    <a:cubicBezTo>
                      <a:pt x="605555" y="296983"/>
                      <a:pt x="606267" y="298138"/>
                      <a:pt x="606801" y="299383"/>
                    </a:cubicBezTo>
                    <a:cubicBezTo>
                      <a:pt x="607780" y="301871"/>
                      <a:pt x="607780" y="304625"/>
                      <a:pt x="606801" y="307113"/>
                    </a:cubicBezTo>
                    <a:cubicBezTo>
                      <a:pt x="606267" y="308357"/>
                      <a:pt x="605555" y="309424"/>
                      <a:pt x="604576" y="310401"/>
                    </a:cubicBezTo>
                    <a:lnTo>
                      <a:pt x="503386" y="411434"/>
                    </a:lnTo>
                    <a:cubicBezTo>
                      <a:pt x="501339" y="413478"/>
                      <a:pt x="498758" y="414455"/>
                      <a:pt x="496177" y="414455"/>
                    </a:cubicBezTo>
                    <a:cubicBezTo>
                      <a:pt x="493596" y="414455"/>
                      <a:pt x="491015" y="413478"/>
                      <a:pt x="489057" y="411434"/>
                    </a:cubicBezTo>
                    <a:cubicBezTo>
                      <a:pt x="485052" y="407524"/>
                      <a:pt x="485052" y="401126"/>
                      <a:pt x="489057" y="397217"/>
                    </a:cubicBezTo>
                    <a:lnTo>
                      <a:pt x="572982" y="313333"/>
                    </a:lnTo>
                    <a:lnTo>
                      <a:pt x="232921" y="313333"/>
                    </a:lnTo>
                    <a:cubicBezTo>
                      <a:pt x="227314" y="313333"/>
                      <a:pt x="222775" y="308802"/>
                      <a:pt x="222775" y="303203"/>
                    </a:cubicBezTo>
                    <a:cubicBezTo>
                      <a:pt x="222775" y="297605"/>
                      <a:pt x="227314" y="293074"/>
                      <a:pt x="232921" y="293074"/>
                    </a:cubicBezTo>
                    <a:lnTo>
                      <a:pt x="572982" y="293074"/>
                    </a:lnTo>
                    <a:lnTo>
                      <a:pt x="489057" y="209279"/>
                    </a:lnTo>
                    <a:cubicBezTo>
                      <a:pt x="485052" y="205281"/>
                      <a:pt x="485052" y="198883"/>
                      <a:pt x="489057" y="194973"/>
                    </a:cubicBezTo>
                    <a:close/>
                    <a:moveTo>
                      <a:pt x="211398" y="40317"/>
                    </a:moveTo>
                    <a:lnTo>
                      <a:pt x="354409" y="40317"/>
                    </a:lnTo>
                    <a:cubicBezTo>
                      <a:pt x="382353" y="40317"/>
                      <a:pt x="405046" y="62981"/>
                      <a:pt x="405046" y="90889"/>
                    </a:cubicBezTo>
                    <a:lnTo>
                      <a:pt x="405046" y="242605"/>
                    </a:lnTo>
                    <a:cubicBezTo>
                      <a:pt x="405046" y="248115"/>
                      <a:pt x="400508" y="252648"/>
                      <a:pt x="394901" y="252648"/>
                    </a:cubicBezTo>
                    <a:cubicBezTo>
                      <a:pt x="389295" y="252648"/>
                      <a:pt x="384845" y="248115"/>
                      <a:pt x="384845" y="242605"/>
                    </a:cubicBezTo>
                    <a:lnTo>
                      <a:pt x="384845" y="90889"/>
                    </a:lnTo>
                    <a:cubicBezTo>
                      <a:pt x="384845" y="74180"/>
                      <a:pt x="371140" y="60581"/>
                      <a:pt x="354409" y="60581"/>
                    </a:cubicBezTo>
                    <a:lnTo>
                      <a:pt x="211398" y="60581"/>
                    </a:lnTo>
                    <a:cubicBezTo>
                      <a:pt x="205791" y="60581"/>
                      <a:pt x="201253" y="56048"/>
                      <a:pt x="201253" y="50449"/>
                    </a:cubicBezTo>
                    <a:cubicBezTo>
                      <a:pt x="201253" y="44850"/>
                      <a:pt x="205791" y="40317"/>
                      <a:pt x="211398" y="40317"/>
                    </a:cubicBezTo>
                    <a:close/>
                    <a:moveTo>
                      <a:pt x="147115" y="20146"/>
                    </a:moveTo>
                    <a:cubicBezTo>
                      <a:pt x="144890" y="20146"/>
                      <a:pt x="142576" y="20590"/>
                      <a:pt x="140084" y="21568"/>
                    </a:cubicBezTo>
                    <a:lnTo>
                      <a:pt x="44232" y="59782"/>
                    </a:lnTo>
                    <a:cubicBezTo>
                      <a:pt x="24919" y="66981"/>
                      <a:pt x="20292" y="73024"/>
                      <a:pt x="20292" y="90887"/>
                    </a:cubicBezTo>
                    <a:lnTo>
                      <a:pt x="20292" y="515689"/>
                    </a:lnTo>
                    <a:cubicBezTo>
                      <a:pt x="20292" y="533464"/>
                      <a:pt x="24919" y="539596"/>
                      <a:pt x="44054" y="546616"/>
                    </a:cubicBezTo>
                    <a:lnTo>
                      <a:pt x="140262" y="585098"/>
                    </a:lnTo>
                    <a:cubicBezTo>
                      <a:pt x="142576" y="585897"/>
                      <a:pt x="144890" y="586431"/>
                      <a:pt x="147115" y="586431"/>
                    </a:cubicBezTo>
                    <a:cubicBezTo>
                      <a:pt x="156015" y="586431"/>
                      <a:pt x="161978" y="578254"/>
                      <a:pt x="161978" y="566257"/>
                    </a:cubicBezTo>
                    <a:lnTo>
                      <a:pt x="161978" y="40319"/>
                    </a:lnTo>
                    <a:cubicBezTo>
                      <a:pt x="161978" y="28233"/>
                      <a:pt x="156015" y="20146"/>
                      <a:pt x="147115" y="20146"/>
                    </a:cubicBezTo>
                    <a:close/>
                    <a:moveTo>
                      <a:pt x="151669" y="315"/>
                    </a:moveTo>
                    <a:cubicBezTo>
                      <a:pt x="169354" y="2727"/>
                      <a:pt x="182270" y="18724"/>
                      <a:pt x="182270" y="40319"/>
                    </a:cubicBezTo>
                    <a:lnTo>
                      <a:pt x="182270" y="566257"/>
                    </a:lnTo>
                    <a:cubicBezTo>
                      <a:pt x="182270" y="589630"/>
                      <a:pt x="167496" y="606604"/>
                      <a:pt x="147115" y="606604"/>
                    </a:cubicBezTo>
                    <a:cubicBezTo>
                      <a:pt x="142487" y="606604"/>
                      <a:pt x="137681" y="605716"/>
                      <a:pt x="132964" y="603938"/>
                    </a:cubicBezTo>
                    <a:lnTo>
                      <a:pt x="36756" y="565457"/>
                    </a:lnTo>
                    <a:cubicBezTo>
                      <a:pt x="10057" y="555592"/>
                      <a:pt x="0" y="542084"/>
                      <a:pt x="0" y="515689"/>
                    </a:cubicBezTo>
                    <a:lnTo>
                      <a:pt x="0" y="90887"/>
                    </a:lnTo>
                    <a:cubicBezTo>
                      <a:pt x="0" y="64492"/>
                      <a:pt x="10057" y="50895"/>
                      <a:pt x="37023" y="40942"/>
                    </a:cubicBezTo>
                    <a:lnTo>
                      <a:pt x="132697" y="2727"/>
                    </a:lnTo>
                    <a:cubicBezTo>
                      <a:pt x="139350" y="217"/>
                      <a:pt x="145774" y="-489"/>
                      <a:pt x="151669" y="3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11" name="ïṩļiďé">
              <a:extLst>
                <a:ext uri="{FF2B5EF4-FFF2-40B4-BE49-F238E27FC236}">
                  <a16:creationId xmlns:a16="http://schemas.microsoft.com/office/drawing/2014/main" xmlns="" id="{7CF23645-9431-4743-854E-2E9D21D6A376}"/>
                </a:ext>
              </a:extLst>
            </p:cNvPr>
            <p:cNvGrpSpPr/>
            <p:nvPr/>
          </p:nvGrpSpPr>
          <p:grpSpPr>
            <a:xfrm>
              <a:off x="8616280" y="4528197"/>
              <a:ext cx="808632" cy="808632"/>
              <a:chOff x="3025614" y="1870779"/>
              <a:chExt cx="808632" cy="808632"/>
            </a:xfrm>
          </p:grpSpPr>
          <p:sp>
            <p:nvSpPr>
              <p:cNvPr id="30" name="íSliďe">
                <a:extLst>
                  <a:ext uri="{FF2B5EF4-FFF2-40B4-BE49-F238E27FC236}">
                    <a16:creationId xmlns:a16="http://schemas.microsoft.com/office/drawing/2014/main" xmlns="" id="{651556C2-CFBD-4657-B085-4D6935BEE3B0}"/>
                  </a:ext>
                </a:extLst>
              </p:cNvPr>
              <p:cNvSpPr/>
              <p:nvPr/>
            </p:nvSpPr>
            <p:spPr>
              <a:xfrm>
                <a:off x="3025614" y="1870779"/>
                <a:ext cx="808632" cy="8086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0" cap="flat">
                <a:solidFill>
                  <a:schemeClr val="tx1">
                    <a:lumMod val="50000"/>
                    <a:lumOff val="50000"/>
                  </a:schemeClr>
                </a:solidFill>
                <a:miter lim="400000"/>
              </a:ln>
              <a:effectLst/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" name="iṧḷidê">
                <a:extLst>
                  <a:ext uri="{FF2B5EF4-FFF2-40B4-BE49-F238E27FC236}">
                    <a16:creationId xmlns:a16="http://schemas.microsoft.com/office/drawing/2014/main" xmlns="" id="{D526445D-53F6-4AA4-AB75-0CCDBE6FAD44}"/>
                  </a:ext>
                </a:extLst>
              </p:cNvPr>
              <p:cNvSpPr/>
              <p:nvPr/>
            </p:nvSpPr>
            <p:spPr>
              <a:xfrm>
                <a:off x="3163933" y="2009098"/>
                <a:ext cx="531993" cy="53199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" name="islïďè">
                <a:extLst>
                  <a:ext uri="{FF2B5EF4-FFF2-40B4-BE49-F238E27FC236}">
                    <a16:creationId xmlns:a16="http://schemas.microsoft.com/office/drawing/2014/main" xmlns="" id="{E5F402CE-C3B2-4C38-844A-1B81730C2F47}"/>
                  </a:ext>
                </a:extLst>
              </p:cNvPr>
              <p:cNvSpPr/>
              <p:nvPr/>
            </p:nvSpPr>
            <p:spPr>
              <a:xfrm>
                <a:off x="3282109" y="2117457"/>
                <a:ext cx="305623" cy="305163"/>
              </a:xfrm>
              <a:custGeom>
                <a:avLst/>
                <a:gdLst>
                  <a:gd name="T0" fmla="*/ 6794 w 6860"/>
                  <a:gd name="T1" fmla="*/ 3307 h 6860"/>
                  <a:gd name="T2" fmla="*/ 5828 w 6860"/>
                  <a:gd name="T3" fmla="*/ 2341 h 6860"/>
                  <a:gd name="T4" fmla="*/ 5586 w 6860"/>
                  <a:gd name="T5" fmla="*/ 2341 h 6860"/>
                  <a:gd name="T6" fmla="*/ 5586 w 6860"/>
                  <a:gd name="T7" fmla="*/ 2582 h 6860"/>
                  <a:gd name="T8" fmla="*/ 6261 w 6860"/>
                  <a:gd name="T9" fmla="*/ 3257 h 6860"/>
                  <a:gd name="T10" fmla="*/ 3601 w 6860"/>
                  <a:gd name="T11" fmla="*/ 3257 h 6860"/>
                  <a:gd name="T12" fmla="*/ 3601 w 6860"/>
                  <a:gd name="T13" fmla="*/ 600 h 6860"/>
                  <a:gd name="T14" fmla="*/ 4276 w 6860"/>
                  <a:gd name="T15" fmla="*/ 1275 h 6860"/>
                  <a:gd name="T16" fmla="*/ 4517 w 6860"/>
                  <a:gd name="T17" fmla="*/ 1275 h 6860"/>
                  <a:gd name="T18" fmla="*/ 4517 w 6860"/>
                  <a:gd name="T19" fmla="*/ 1033 h 6860"/>
                  <a:gd name="T20" fmla="*/ 3551 w 6860"/>
                  <a:gd name="T21" fmla="*/ 67 h 6860"/>
                  <a:gd name="T22" fmla="*/ 3310 w 6860"/>
                  <a:gd name="T23" fmla="*/ 67 h 6860"/>
                  <a:gd name="T24" fmla="*/ 2343 w 6860"/>
                  <a:gd name="T25" fmla="*/ 1033 h 6860"/>
                  <a:gd name="T26" fmla="*/ 2343 w 6860"/>
                  <a:gd name="T27" fmla="*/ 1275 h 6860"/>
                  <a:gd name="T28" fmla="*/ 2585 w 6860"/>
                  <a:gd name="T29" fmla="*/ 1275 h 6860"/>
                  <a:gd name="T30" fmla="*/ 3260 w 6860"/>
                  <a:gd name="T31" fmla="*/ 600 h 6860"/>
                  <a:gd name="T32" fmla="*/ 3260 w 6860"/>
                  <a:gd name="T33" fmla="*/ 3257 h 6860"/>
                  <a:gd name="T34" fmla="*/ 600 w 6860"/>
                  <a:gd name="T35" fmla="*/ 3257 h 6860"/>
                  <a:gd name="T36" fmla="*/ 1275 w 6860"/>
                  <a:gd name="T37" fmla="*/ 2583 h 6860"/>
                  <a:gd name="T38" fmla="*/ 1275 w 6860"/>
                  <a:gd name="T39" fmla="*/ 2341 h 6860"/>
                  <a:gd name="T40" fmla="*/ 1033 w 6860"/>
                  <a:gd name="T41" fmla="*/ 2341 h 6860"/>
                  <a:gd name="T42" fmla="*/ 67 w 6860"/>
                  <a:gd name="T43" fmla="*/ 3307 h 6860"/>
                  <a:gd name="T44" fmla="*/ 67 w 6860"/>
                  <a:gd name="T45" fmla="*/ 3549 h 6860"/>
                  <a:gd name="T46" fmla="*/ 1033 w 6860"/>
                  <a:gd name="T47" fmla="*/ 4515 h 6860"/>
                  <a:gd name="T48" fmla="*/ 1275 w 6860"/>
                  <a:gd name="T49" fmla="*/ 4515 h 6860"/>
                  <a:gd name="T50" fmla="*/ 1275 w 6860"/>
                  <a:gd name="T51" fmla="*/ 4273 h 6860"/>
                  <a:gd name="T52" fmla="*/ 600 w 6860"/>
                  <a:gd name="T53" fmla="*/ 3599 h 6860"/>
                  <a:gd name="T54" fmla="*/ 3260 w 6860"/>
                  <a:gd name="T55" fmla="*/ 3599 h 6860"/>
                  <a:gd name="T56" fmla="*/ 3260 w 6860"/>
                  <a:gd name="T57" fmla="*/ 6261 h 6860"/>
                  <a:gd name="T58" fmla="*/ 2585 w 6860"/>
                  <a:gd name="T59" fmla="*/ 5586 h 6860"/>
                  <a:gd name="T60" fmla="*/ 2344 w 6860"/>
                  <a:gd name="T61" fmla="*/ 5586 h 6860"/>
                  <a:gd name="T62" fmla="*/ 2344 w 6860"/>
                  <a:gd name="T63" fmla="*/ 5827 h 6860"/>
                  <a:gd name="T64" fmla="*/ 3310 w 6860"/>
                  <a:gd name="T65" fmla="*/ 6794 h 6860"/>
                  <a:gd name="T66" fmla="*/ 3551 w 6860"/>
                  <a:gd name="T67" fmla="*/ 6794 h 6860"/>
                  <a:gd name="T68" fmla="*/ 4517 w 6860"/>
                  <a:gd name="T69" fmla="*/ 5828 h 6860"/>
                  <a:gd name="T70" fmla="*/ 4517 w 6860"/>
                  <a:gd name="T71" fmla="*/ 5586 h 6860"/>
                  <a:gd name="T72" fmla="*/ 4276 w 6860"/>
                  <a:gd name="T73" fmla="*/ 5586 h 6860"/>
                  <a:gd name="T74" fmla="*/ 3601 w 6860"/>
                  <a:gd name="T75" fmla="*/ 6261 h 6860"/>
                  <a:gd name="T76" fmla="*/ 3601 w 6860"/>
                  <a:gd name="T77" fmla="*/ 3599 h 6860"/>
                  <a:gd name="T78" fmla="*/ 6261 w 6860"/>
                  <a:gd name="T79" fmla="*/ 3599 h 6860"/>
                  <a:gd name="T80" fmla="*/ 5586 w 6860"/>
                  <a:gd name="T81" fmla="*/ 4273 h 6860"/>
                  <a:gd name="T82" fmla="*/ 5586 w 6860"/>
                  <a:gd name="T83" fmla="*/ 4515 h 6860"/>
                  <a:gd name="T84" fmla="*/ 5828 w 6860"/>
                  <a:gd name="T85" fmla="*/ 4515 h 6860"/>
                  <a:gd name="T86" fmla="*/ 6794 w 6860"/>
                  <a:gd name="T87" fmla="*/ 3549 h 6860"/>
                  <a:gd name="T88" fmla="*/ 6794 w 6860"/>
                  <a:gd name="T89" fmla="*/ 3307 h 68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860" h="6860">
                    <a:moveTo>
                      <a:pt x="6794" y="3307"/>
                    </a:moveTo>
                    <a:lnTo>
                      <a:pt x="5828" y="2341"/>
                    </a:lnTo>
                    <a:cubicBezTo>
                      <a:pt x="5761" y="2274"/>
                      <a:pt x="5653" y="2274"/>
                      <a:pt x="5586" y="2341"/>
                    </a:cubicBezTo>
                    <a:cubicBezTo>
                      <a:pt x="5519" y="2408"/>
                      <a:pt x="5519" y="2516"/>
                      <a:pt x="5586" y="2582"/>
                    </a:cubicBezTo>
                    <a:lnTo>
                      <a:pt x="6261" y="3257"/>
                    </a:lnTo>
                    <a:lnTo>
                      <a:pt x="3601" y="3257"/>
                    </a:lnTo>
                    <a:lnTo>
                      <a:pt x="3601" y="600"/>
                    </a:lnTo>
                    <a:lnTo>
                      <a:pt x="4276" y="1275"/>
                    </a:lnTo>
                    <a:cubicBezTo>
                      <a:pt x="4343" y="1342"/>
                      <a:pt x="4450" y="1342"/>
                      <a:pt x="4517" y="1275"/>
                    </a:cubicBezTo>
                    <a:cubicBezTo>
                      <a:pt x="4584" y="1208"/>
                      <a:pt x="4584" y="1100"/>
                      <a:pt x="4517" y="1033"/>
                    </a:cubicBezTo>
                    <a:lnTo>
                      <a:pt x="3551" y="67"/>
                    </a:lnTo>
                    <a:cubicBezTo>
                      <a:pt x="3484" y="0"/>
                      <a:pt x="3376" y="0"/>
                      <a:pt x="3310" y="67"/>
                    </a:cubicBezTo>
                    <a:lnTo>
                      <a:pt x="2343" y="1033"/>
                    </a:lnTo>
                    <a:cubicBezTo>
                      <a:pt x="2277" y="1100"/>
                      <a:pt x="2277" y="1208"/>
                      <a:pt x="2343" y="1275"/>
                    </a:cubicBezTo>
                    <a:cubicBezTo>
                      <a:pt x="2410" y="1342"/>
                      <a:pt x="2518" y="1342"/>
                      <a:pt x="2585" y="1275"/>
                    </a:cubicBezTo>
                    <a:lnTo>
                      <a:pt x="3260" y="600"/>
                    </a:lnTo>
                    <a:lnTo>
                      <a:pt x="3260" y="3257"/>
                    </a:lnTo>
                    <a:lnTo>
                      <a:pt x="600" y="3257"/>
                    </a:lnTo>
                    <a:lnTo>
                      <a:pt x="1275" y="2583"/>
                    </a:lnTo>
                    <a:cubicBezTo>
                      <a:pt x="1342" y="2516"/>
                      <a:pt x="1342" y="2408"/>
                      <a:pt x="1275" y="2341"/>
                    </a:cubicBezTo>
                    <a:cubicBezTo>
                      <a:pt x="1208" y="2274"/>
                      <a:pt x="1100" y="2274"/>
                      <a:pt x="1033" y="2341"/>
                    </a:cubicBezTo>
                    <a:lnTo>
                      <a:pt x="67" y="3307"/>
                    </a:lnTo>
                    <a:cubicBezTo>
                      <a:pt x="0" y="3374"/>
                      <a:pt x="0" y="3482"/>
                      <a:pt x="67" y="3549"/>
                    </a:cubicBezTo>
                    <a:lnTo>
                      <a:pt x="1033" y="4515"/>
                    </a:lnTo>
                    <a:cubicBezTo>
                      <a:pt x="1100" y="4582"/>
                      <a:pt x="1208" y="4582"/>
                      <a:pt x="1275" y="4515"/>
                    </a:cubicBezTo>
                    <a:cubicBezTo>
                      <a:pt x="1342" y="4448"/>
                      <a:pt x="1342" y="4340"/>
                      <a:pt x="1275" y="4273"/>
                    </a:cubicBezTo>
                    <a:lnTo>
                      <a:pt x="600" y="3599"/>
                    </a:lnTo>
                    <a:lnTo>
                      <a:pt x="3260" y="3599"/>
                    </a:lnTo>
                    <a:lnTo>
                      <a:pt x="3260" y="6261"/>
                    </a:lnTo>
                    <a:lnTo>
                      <a:pt x="2585" y="5586"/>
                    </a:lnTo>
                    <a:cubicBezTo>
                      <a:pt x="2518" y="5519"/>
                      <a:pt x="2410" y="5519"/>
                      <a:pt x="2344" y="5586"/>
                    </a:cubicBezTo>
                    <a:cubicBezTo>
                      <a:pt x="2277" y="5653"/>
                      <a:pt x="2277" y="5761"/>
                      <a:pt x="2344" y="5827"/>
                    </a:cubicBezTo>
                    <a:lnTo>
                      <a:pt x="3310" y="6794"/>
                    </a:lnTo>
                    <a:cubicBezTo>
                      <a:pt x="3376" y="6860"/>
                      <a:pt x="3484" y="6860"/>
                      <a:pt x="3551" y="6794"/>
                    </a:cubicBezTo>
                    <a:lnTo>
                      <a:pt x="4517" y="5828"/>
                    </a:lnTo>
                    <a:cubicBezTo>
                      <a:pt x="4584" y="5761"/>
                      <a:pt x="4584" y="5653"/>
                      <a:pt x="4517" y="5586"/>
                    </a:cubicBezTo>
                    <a:cubicBezTo>
                      <a:pt x="4451" y="5519"/>
                      <a:pt x="4343" y="5519"/>
                      <a:pt x="4276" y="5586"/>
                    </a:cubicBezTo>
                    <a:lnTo>
                      <a:pt x="3601" y="6261"/>
                    </a:lnTo>
                    <a:lnTo>
                      <a:pt x="3601" y="3599"/>
                    </a:lnTo>
                    <a:lnTo>
                      <a:pt x="6261" y="3599"/>
                    </a:lnTo>
                    <a:lnTo>
                      <a:pt x="5586" y="4273"/>
                    </a:lnTo>
                    <a:cubicBezTo>
                      <a:pt x="5519" y="4340"/>
                      <a:pt x="5519" y="4448"/>
                      <a:pt x="5586" y="4515"/>
                    </a:cubicBezTo>
                    <a:cubicBezTo>
                      <a:pt x="5653" y="4582"/>
                      <a:pt x="5761" y="4582"/>
                      <a:pt x="5828" y="4515"/>
                    </a:cubicBezTo>
                    <a:lnTo>
                      <a:pt x="6794" y="3549"/>
                    </a:lnTo>
                    <a:cubicBezTo>
                      <a:pt x="6860" y="3482"/>
                      <a:pt x="6860" y="3374"/>
                      <a:pt x="6794" y="330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12" name="íŝľîdê">
              <a:extLst>
                <a:ext uri="{FF2B5EF4-FFF2-40B4-BE49-F238E27FC236}">
                  <a16:creationId xmlns:a16="http://schemas.microsoft.com/office/drawing/2014/main" xmlns="" id="{78DDD796-4532-440E-81AF-8E9B1E72DB7D}"/>
                </a:ext>
              </a:extLst>
            </p:cNvPr>
            <p:cNvGrpSpPr/>
            <p:nvPr/>
          </p:nvGrpSpPr>
          <p:grpSpPr>
            <a:xfrm>
              <a:off x="1237152" y="2725249"/>
              <a:ext cx="2164253" cy="722497"/>
              <a:chOff x="9137748" y="2246943"/>
              <a:chExt cx="2164253" cy="722497"/>
            </a:xfrm>
          </p:grpSpPr>
          <p:sp>
            <p:nvSpPr>
              <p:cNvPr id="28" name="íS1íḑé">
                <a:extLst>
                  <a:ext uri="{FF2B5EF4-FFF2-40B4-BE49-F238E27FC236}">
                    <a16:creationId xmlns:a16="http://schemas.microsoft.com/office/drawing/2014/main" xmlns="" id="{C7DD0BFC-8C66-4EBB-8522-5CF3464B71DF}"/>
                  </a:ext>
                </a:extLst>
              </p:cNvPr>
              <p:cNvSpPr/>
              <p:nvPr/>
            </p:nvSpPr>
            <p:spPr bwMode="auto">
              <a:xfrm>
                <a:off x="9137748" y="2598082"/>
                <a:ext cx="2164253" cy="37135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 lIns="90000" anchor="t" anchorCtr="0">
                <a:noAutofit/>
              </a:bodyPr>
              <a:lstStyle/>
              <a:p>
                <a:pPr algn="r" eaLnBrk="1" hangingPunct="1">
                  <a:lnSpc>
                    <a:spcPct val="12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1000" dirty="0"/>
                  <a:t>You can use the icon library in </a:t>
                </a:r>
                <a:r>
                  <a:rPr lang="en-US" altLang="zh-CN" sz="1000" dirty="0" err="1"/>
                  <a:t>iSlide</a:t>
                </a:r>
                <a:r>
                  <a:rPr lang="en-US" altLang="zh-CN" sz="1000" dirty="0"/>
                  <a:t>  (www.islide.cc)</a:t>
                </a:r>
                <a:endParaRPr lang="zh-CN" altLang="en-US" sz="1000" dirty="0"/>
              </a:p>
            </p:txBody>
          </p:sp>
          <p:sp>
            <p:nvSpPr>
              <p:cNvPr id="29" name="íṩļïďé">
                <a:extLst>
                  <a:ext uri="{FF2B5EF4-FFF2-40B4-BE49-F238E27FC236}">
                    <a16:creationId xmlns:a16="http://schemas.microsoft.com/office/drawing/2014/main" xmlns="" id="{1ED283CA-D1FA-4DBC-B55D-0F1469341720}"/>
                  </a:ext>
                </a:extLst>
              </p:cNvPr>
              <p:cNvSpPr txBox="1"/>
              <p:nvPr/>
            </p:nvSpPr>
            <p:spPr bwMode="auto">
              <a:xfrm>
                <a:off x="9137748" y="2246943"/>
                <a:ext cx="2164253" cy="35113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90000">
                <a:normAutofit lnSpcReduction="10000"/>
              </a:bodyPr>
              <a:lstStyle/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1800" b="1" dirty="0"/>
                  <a:t>Text here</a:t>
                </a:r>
                <a:endParaRPr lang="zh-CN" altLang="en-US" sz="1800" b="1" dirty="0"/>
              </a:p>
            </p:txBody>
          </p:sp>
        </p:grpSp>
        <p:grpSp>
          <p:nvGrpSpPr>
            <p:cNvPr id="13" name="íṣļíḍé">
              <a:extLst>
                <a:ext uri="{FF2B5EF4-FFF2-40B4-BE49-F238E27FC236}">
                  <a16:creationId xmlns:a16="http://schemas.microsoft.com/office/drawing/2014/main" xmlns="" id="{1E503778-8229-4869-949A-B02AD50E26FB}"/>
                </a:ext>
              </a:extLst>
            </p:cNvPr>
            <p:cNvGrpSpPr/>
            <p:nvPr/>
          </p:nvGrpSpPr>
          <p:grpSpPr>
            <a:xfrm>
              <a:off x="4931065" y="2029547"/>
              <a:ext cx="2164253" cy="733817"/>
              <a:chOff x="9137748" y="2246943"/>
              <a:chExt cx="2164253" cy="733817"/>
            </a:xfrm>
          </p:grpSpPr>
          <p:sp>
            <p:nvSpPr>
              <p:cNvPr id="26" name="i$ḻiḍê">
                <a:extLst>
                  <a:ext uri="{FF2B5EF4-FFF2-40B4-BE49-F238E27FC236}">
                    <a16:creationId xmlns:a16="http://schemas.microsoft.com/office/drawing/2014/main" xmlns="" id="{2ECF61BF-F851-499B-90AE-8AEEDB15ADF4}"/>
                  </a:ext>
                </a:extLst>
              </p:cNvPr>
              <p:cNvSpPr/>
              <p:nvPr/>
            </p:nvSpPr>
            <p:spPr bwMode="auto">
              <a:xfrm>
                <a:off x="9137748" y="2598082"/>
                <a:ext cx="2164253" cy="38267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 lIns="90000" anchor="t" anchorCtr="0">
                <a:noAutofit/>
              </a:bodyPr>
              <a:lstStyle/>
              <a:p>
                <a:pPr eaLnBrk="1" hangingPunct="1">
                  <a:lnSpc>
                    <a:spcPct val="12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1000" dirty="0"/>
                  <a:t>You can use the icon library in </a:t>
                </a:r>
                <a:r>
                  <a:rPr lang="en-US" altLang="zh-CN" sz="1000" dirty="0" err="1"/>
                  <a:t>iSlide</a:t>
                </a:r>
                <a:r>
                  <a:rPr lang="en-US" altLang="zh-CN" sz="1000" dirty="0"/>
                  <a:t>  (www.islide.cc)</a:t>
                </a:r>
                <a:endParaRPr lang="zh-CN" altLang="en-US" sz="1000" dirty="0"/>
              </a:p>
            </p:txBody>
          </p:sp>
          <p:sp>
            <p:nvSpPr>
              <p:cNvPr id="27" name="ïṥḷïḑê">
                <a:extLst>
                  <a:ext uri="{FF2B5EF4-FFF2-40B4-BE49-F238E27FC236}">
                    <a16:creationId xmlns:a16="http://schemas.microsoft.com/office/drawing/2014/main" xmlns="" id="{D8A45B35-5983-496C-A90A-218876B44C33}"/>
                  </a:ext>
                </a:extLst>
              </p:cNvPr>
              <p:cNvSpPr txBox="1"/>
              <p:nvPr/>
            </p:nvSpPr>
            <p:spPr bwMode="auto">
              <a:xfrm>
                <a:off x="9137748" y="2246943"/>
                <a:ext cx="2164253" cy="35113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90000">
                <a:normAutofit lnSpcReduction="10000"/>
              </a:bodyPr>
              <a:lstStyle/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1800" b="1" dirty="0"/>
                  <a:t>Text here</a:t>
                </a:r>
                <a:endParaRPr lang="zh-CN" altLang="en-US" sz="1800" b="1" dirty="0"/>
              </a:p>
            </p:txBody>
          </p:sp>
        </p:grpSp>
        <p:grpSp>
          <p:nvGrpSpPr>
            <p:cNvPr id="14" name="ïṧḻíḋé">
              <a:extLst>
                <a:ext uri="{FF2B5EF4-FFF2-40B4-BE49-F238E27FC236}">
                  <a16:creationId xmlns:a16="http://schemas.microsoft.com/office/drawing/2014/main" xmlns="" id="{964C70C7-8CA6-465E-A727-7DBBD0AB486F}"/>
                </a:ext>
              </a:extLst>
            </p:cNvPr>
            <p:cNvGrpSpPr/>
            <p:nvPr/>
          </p:nvGrpSpPr>
          <p:grpSpPr>
            <a:xfrm>
              <a:off x="4252196" y="4099551"/>
              <a:ext cx="2164253" cy="744286"/>
              <a:chOff x="9137748" y="2246943"/>
              <a:chExt cx="2164253" cy="744286"/>
            </a:xfrm>
          </p:grpSpPr>
          <p:sp>
            <p:nvSpPr>
              <p:cNvPr id="24" name="ïṣlîḍé">
                <a:extLst>
                  <a:ext uri="{FF2B5EF4-FFF2-40B4-BE49-F238E27FC236}">
                    <a16:creationId xmlns:a16="http://schemas.microsoft.com/office/drawing/2014/main" xmlns="" id="{E7F394A3-0381-42E1-99AC-5E0B7AE06B13}"/>
                  </a:ext>
                </a:extLst>
              </p:cNvPr>
              <p:cNvSpPr/>
              <p:nvPr/>
            </p:nvSpPr>
            <p:spPr bwMode="auto">
              <a:xfrm>
                <a:off x="9137748" y="2598082"/>
                <a:ext cx="2164253" cy="39314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 lIns="90000" anchor="t" anchorCtr="0">
                <a:noAutofit/>
              </a:bodyPr>
              <a:lstStyle/>
              <a:p>
                <a:pPr algn="r" eaLnBrk="1" hangingPunct="1">
                  <a:lnSpc>
                    <a:spcPct val="12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1000" dirty="0"/>
                  <a:t>You can use the icon library in </a:t>
                </a:r>
                <a:r>
                  <a:rPr lang="en-US" altLang="zh-CN" sz="1000" dirty="0" err="1"/>
                  <a:t>iSlide</a:t>
                </a:r>
                <a:r>
                  <a:rPr lang="en-US" altLang="zh-CN" sz="1000" dirty="0"/>
                  <a:t>  (www.islide.cc)</a:t>
                </a:r>
                <a:endParaRPr lang="zh-CN" altLang="en-US" sz="1000" dirty="0"/>
              </a:p>
            </p:txBody>
          </p:sp>
          <p:sp>
            <p:nvSpPr>
              <p:cNvPr id="25" name="ïṥļîdê">
                <a:extLst>
                  <a:ext uri="{FF2B5EF4-FFF2-40B4-BE49-F238E27FC236}">
                    <a16:creationId xmlns:a16="http://schemas.microsoft.com/office/drawing/2014/main" xmlns="" id="{99E7C0EE-1F32-4116-A21D-7071DA0F60BD}"/>
                  </a:ext>
                </a:extLst>
              </p:cNvPr>
              <p:cNvSpPr txBox="1"/>
              <p:nvPr/>
            </p:nvSpPr>
            <p:spPr bwMode="auto">
              <a:xfrm>
                <a:off x="9137748" y="2246943"/>
                <a:ext cx="2164253" cy="35113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90000">
                <a:normAutofit lnSpcReduction="10000"/>
              </a:bodyPr>
              <a:lstStyle/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1800" b="1" dirty="0">
                    <a:solidFill>
                      <a:schemeClr val="accent1"/>
                    </a:solidFill>
                  </a:rPr>
                  <a:t>Text here</a:t>
                </a:r>
                <a:endParaRPr lang="zh-CN" altLang="en-US" sz="1800" b="1" dirty="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15" name="îṡḻíḋê">
              <a:extLst>
                <a:ext uri="{FF2B5EF4-FFF2-40B4-BE49-F238E27FC236}">
                  <a16:creationId xmlns:a16="http://schemas.microsoft.com/office/drawing/2014/main" xmlns="" id="{5236135D-EB9E-484B-87AF-91DF2886D15C}"/>
                </a:ext>
              </a:extLst>
            </p:cNvPr>
            <p:cNvGrpSpPr/>
            <p:nvPr/>
          </p:nvGrpSpPr>
          <p:grpSpPr>
            <a:xfrm>
              <a:off x="7953726" y="3447746"/>
              <a:ext cx="2164253" cy="769730"/>
              <a:chOff x="8887009" y="2246943"/>
              <a:chExt cx="2164253" cy="769730"/>
            </a:xfrm>
          </p:grpSpPr>
          <p:sp>
            <p:nvSpPr>
              <p:cNvPr id="22" name="ïšľîḓè">
                <a:extLst>
                  <a:ext uri="{FF2B5EF4-FFF2-40B4-BE49-F238E27FC236}">
                    <a16:creationId xmlns:a16="http://schemas.microsoft.com/office/drawing/2014/main" xmlns="" id="{58804ED9-5296-4A33-8AD7-7EB0F6802C80}"/>
                  </a:ext>
                </a:extLst>
              </p:cNvPr>
              <p:cNvSpPr/>
              <p:nvPr/>
            </p:nvSpPr>
            <p:spPr bwMode="auto">
              <a:xfrm>
                <a:off x="8887009" y="2598082"/>
                <a:ext cx="2164253" cy="4185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 lIns="90000" anchor="t" anchorCtr="0">
                <a:noAutofit/>
              </a:bodyPr>
              <a:lstStyle/>
              <a:p>
                <a:pPr eaLnBrk="1" hangingPunct="1">
                  <a:lnSpc>
                    <a:spcPct val="12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1000" dirty="0"/>
                  <a:t>You can use the icon library in </a:t>
                </a:r>
                <a:r>
                  <a:rPr lang="en-US" altLang="zh-CN" sz="1000" dirty="0" err="1"/>
                  <a:t>iSlide</a:t>
                </a:r>
                <a:r>
                  <a:rPr lang="en-US" altLang="zh-CN" sz="1000" dirty="0"/>
                  <a:t>  (www.islide.cc)</a:t>
                </a:r>
                <a:endParaRPr lang="zh-CN" altLang="en-US" sz="1000" dirty="0"/>
              </a:p>
            </p:txBody>
          </p:sp>
          <p:sp>
            <p:nvSpPr>
              <p:cNvPr id="23" name="îṩḷídê">
                <a:extLst>
                  <a:ext uri="{FF2B5EF4-FFF2-40B4-BE49-F238E27FC236}">
                    <a16:creationId xmlns:a16="http://schemas.microsoft.com/office/drawing/2014/main" xmlns="" id="{C4C5548D-84B0-459F-8304-7BE9270A532D}"/>
                  </a:ext>
                </a:extLst>
              </p:cNvPr>
              <p:cNvSpPr txBox="1"/>
              <p:nvPr/>
            </p:nvSpPr>
            <p:spPr bwMode="auto">
              <a:xfrm>
                <a:off x="8887009" y="2246943"/>
                <a:ext cx="2164253" cy="35113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90000">
                <a:normAutofit lnSpcReduction="10000"/>
              </a:bodyPr>
              <a:lstStyle/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1800" b="1" dirty="0"/>
                  <a:t>Text here</a:t>
                </a:r>
                <a:endParaRPr lang="zh-CN" altLang="en-US" sz="1800" b="1" dirty="0"/>
              </a:p>
            </p:txBody>
          </p:sp>
        </p:grpSp>
        <p:grpSp>
          <p:nvGrpSpPr>
            <p:cNvPr id="16" name="íslïďè">
              <a:extLst>
                <a:ext uri="{FF2B5EF4-FFF2-40B4-BE49-F238E27FC236}">
                  <a16:creationId xmlns:a16="http://schemas.microsoft.com/office/drawing/2014/main" xmlns="" id="{41774B85-E07F-4B6A-BF39-61AE3294F9AA}"/>
                </a:ext>
              </a:extLst>
            </p:cNvPr>
            <p:cNvGrpSpPr/>
            <p:nvPr/>
          </p:nvGrpSpPr>
          <p:grpSpPr>
            <a:xfrm>
              <a:off x="6452026" y="5098538"/>
              <a:ext cx="2164253" cy="749645"/>
              <a:chOff x="9137748" y="2246943"/>
              <a:chExt cx="2164253" cy="749645"/>
            </a:xfrm>
          </p:grpSpPr>
          <p:sp>
            <p:nvSpPr>
              <p:cNvPr id="20" name="ïSḷíďè">
                <a:extLst>
                  <a:ext uri="{FF2B5EF4-FFF2-40B4-BE49-F238E27FC236}">
                    <a16:creationId xmlns:a16="http://schemas.microsoft.com/office/drawing/2014/main" xmlns="" id="{1CE0BDF2-4B94-4141-811A-EC9598F34F8A}"/>
                  </a:ext>
                </a:extLst>
              </p:cNvPr>
              <p:cNvSpPr/>
              <p:nvPr/>
            </p:nvSpPr>
            <p:spPr bwMode="auto">
              <a:xfrm>
                <a:off x="9137748" y="2598082"/>
                <a:ext cx="2164253" cy="39850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 lIns="90000" anchor="t" anchorCtr="0">
                <a:noAutofit/>
              </a:bodyPr>
              <a:lstStyle/>
              <a:p>
                <a:pPr algn="r" eaLnBrk="1" hangingPunct="1">
                  <a:lnSpc>
                    <a:spcPct val="12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1000" dirty="0"/>
                  <a:t>You can use the icon library in </a:t>
                </a:r>
                <a:r>
                  <a:rPr lang="en-US" altLang="zh-CN" sz="1000" dirty="0" err="1"/>
                  <a:t>iSlide</a:t>
                </a:r>
                <a:r>
                  <a:rPr lang="en-US" altLang="zh-CN" sz="1000" dirty="0"/>
                  <a:t>  (www.islide.cc)</a:t>
                </a:r>
                <a:endParaRPr lang="zh-CN" altLang="en-US" sz="1000" dirty="0"/>
              </a:p>
            </p:txBody>
          </p:sp>
          <p:sp>
            <p:nvSpPr>
              <p:cNvPr id="21" name="îṡľíḑê">
                <a:extLst>
                  <a:ext uri="{FF2B5EF4-FFF2-40B4-BE49-F238E27FC236}">
                    <a16:creationId xmlns:a16="http://schemas.microsoft.com/office/drawing/2014/main" xmlns="" id="{24D92D9F-D6D3-4D76-AE1A-11A7A901787D}"/>
                  </a:ext>
                </a:extLst>
              </p:cNvPr>
              <p:cNvSpPr txBox="1"/>
              <p:nvPr/>
            </p:nvSpPr>
            <p:spPr bwMode="auto">
              <a:xfrm>
                <a:off x="9137748" y="2246943"/>
                <a:ext cx="2164253" cy="35113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90000">
                <a:normAutofit lnSpcReduction="10000"/>
              </a:bodyPr>
              <a:lstStyle/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1800" b="1" dirty="0"/>
                  <a:t>Text here</a:t>
                </a:r>
                <a:endParaRPr lang="zh-CN" altLang="en-US" sz="1800" b="1" dirty="0"/>
              </a:p>
            </p:txBody>
          </p:sp>
        </p:grpSp>
        <p:cxnSp>
          <p:nvCxnSpPr>
            <p:cNvPr id="17" name="直接连接符 16">
              <a:extLst>
                <a:ext uri="{FF2B5EF4-FFF2-40B4-BE49-F238E27FC236}">
                  <a16:creationId xmlns:a16="http://schemas.microsoft.com/office/drawing/2014/main" xmlns="" id="{18EC9073-83B4-4D11-B43F-69B39701E9F0}"/>
                </a:ext>
              </a:extLst>
            </p:cNvPr>
            <p:cNvCxnSpPr/>
            <p:nvPr/>
          </p:nvCxnSpPr>
          <p:spPr>
            <a:xfrm>
              <a:off x="1415480" y="3880335"/>
              <a:ext cx="4140460" cy="0"/>
            </a:xfrm>
            <a:prstGeom prst="line">
              <a:avLst/>
            </a:prstGeom>
            <a:ln w="3175" cap="rnd">
              <a:solidFill>
                <a:schemeClr val="bg1">
                  <a:lumMod val="85000"/>
                </a:schemeClr>
              </a:solidFill>
              <a:round/>
              <a:headEnd type="none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直接连接符 17">
              <a:extLst>
                <a:ext uri="{FF2B5EF4-FFF2-40B4-BE49-F238E27FC236}">
                  <a16:creationId xmlns:a16="http://schemas.microsoft.com/office/drawing/2014/main" xmlns="" id="{7F6631CD-0F14-4388-8ACD-0F1372423550}"/>
                </a:ext>
              </a:extLst>
            </p:cNvPr>
            <p:cNvCxnSpPr/>
            <p:nvPr/>
          </p:nvCxnSpPr>
          <p:spPr>
            <a:xfrm>
              <a:off x="2954858" y="5098538"/>
              <a:ext cx="4140460" cy="0"/>
            </a:xfrm>
            <a:prstGeom prst="line">
              <a:avLst/>
            </a:prstGeom>
            <a:ln w="3175" cap="rnd">
              <a:solidFill>
                <a:schemeClr val="bg1">
                  <a:lumMod val="85000"/>
                </a:schemeClr>
              </a:solidFill>
              <a:round/>
              <a:headEnd type="none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接连接符 18">
              <a:extLst>
                <a:ext uri="{FF2B5EF4-FFF2-40B4-BE49-F238E27FC236}">
                  <a16:creationId xmlns:a16="http://schemas.microsoft.com/office/drawing/2014/main" xmlns="" id="{F0CE0C9C-7312-4330-BAC4-515FE17D65D8}"/>
                </a:ext>
              </a:extLst>
            </p:cNvPr>
            <p:cNvCxnSpPr/>
            <p:nvPr/>
          </p:nvCxnSpPr>
          <p:spPr>
            <a:xfrm>
              <a:off x="5087888" y="2959631"/>
              <a:ext cx="5280830" cy="0"/>
            </a:xfrm>
            <a:prstGeom prst="line">
              <a:avLst/>
            </a:prstGeom>
            <a:ln w="3175" cap="rnd">
              <a:solidFill>
                <a:schemeClr val="bg1">
                  <a:lumMod val="85000"/>
                </a:schemeClr>
              </a:solidFill>
              <a:round/>
              <a:headEnd type="none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92298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Section Header Here</a:t>
            </a:r>
            <a:endParaRPr lang="zh-CN" altLang="en-US" dirty="0"/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>
          <a:xfrm>
            <a:off x="4803318" y="3518400"/>
            <a:ext cx="5419185" cy="1015623"/>
          </a:xfrm>
        </p:spPr>
        <p:txBody>
          <a:bodyPr/>
          <a:lstStyle/>
          <a:p>
            <a:pPr lvl="0"/>
            <a:r>
              <a:rPr lang="en-US" altLang="zh-CN"/>
              <a:t>Supporting text here.</a:t>
            </a:r>
          </a:p>
          <a:p>
            <a:pPr lvl="0"/>
            <a:r>
              <a:rPr lang="en-US" altLang="zh-CN"/>
              <a:t>When you copy &amp; paste, choose "keep text only" option.</a:t>
            </a:r>
            <a:endParaRPr lang="zh-CN" altLang="en-US" dirty="0"/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xmlns="" id="{04F69230-F3A6-4586-9371-A858F4763E9F}"/>
              </a:ext>
            </a:extLst>
          </p:cNvPr>
          <p:cNvSpPr txBox="1"/>
          <p:nvPr/>
        </p:nvSpPr>
        <p:spPr>
          <a:xfrm>
            <a:off x="3256985" y="3154612"/>
            <a:ext cx="1029773" cy="895350"/>
          </a:xfrm>
          <a:prstGeom prst="rect">
            <a:avLst/>
          </a:prstGeom>
          <a:noFill/>
          <a:ln w="117475">
            <a:noFill/>
          </a:ln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solidFill>
                  <a:schemeClr val="accent1"/>
                </a:solidFill>
                <a:latin typeface="Impact" panose="020B0806030902050204" pitchFamily="34" charset="0"/>
                <a:cs typeface="Arial" panose="020B0604020202020204" pitchFamily="34" charset="0"/>
              </a:rPr>
              <a:t>/02</a:t>
            </a:r>
            <a:endParaRPr lang="zh-CN" altLang="en-US" spc="100" dirty="0">
              <a:solidFill>
                <a:schemeClr val="accent1"/>
              </a:soli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  <p:cxnSp>
        <p:nvCxnSpPr>
          <p:cNvPr id="3" name="直接连接符 2">
            <a:extLst>
              <a:ext uri="{FF2B5EF4-FFF2-40B4-BE49-F238E27FC236}">
                <a16:creationId xmlns:a16="http://schemas.microsoft.com/office/drawing/2014/main" xmlns="" id="{2B348A3C-4B31-4928-83F9-2CC5FCFF8264}"/>
              </a:ext>
            </a:extLst>
          </p:cNvPr>
          <p:cNvCxnSpPr/>
          <p:nvPr/>
        </p:nvCxnSpPr>
        <p:spPr>
          <a:xfrm>
            <a:off x="4591050" y="3070725"/>
            <a:ext cx="0" cy="10631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组合 6"/>
          <p:cNvGrpSpPr/>
          <p:nvPr/>
        </p:nvGrpSpPr>
        <p:grpSpPr>
          <a:xfrm>
            <a:off x="6609345" y="2775074"/>
            <a:ext cx="5582655" cy="4082926"/>
            <a:chOff x="5837238" y="679450"/>
            <a:chExt cx="6003926" cy="4391026"/>
          </a:xfrm>
        </p:grpSpPr>
        <p:sp>
          <p:nvSpPr>
            <p:cNvPr id="8" name="Oval 955"/>
            <p:cNvSpPr>
              <a:spLocks noChangeArrowheads="1"/>
            </p:cNvSpPr>
            <p:nvPr userDrawn="1"/>
          </p:nvSpPr>
          <p:spPr bwMode="auto">
            <a:xfrm>
              <a:off x="6016626" y="33686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Oval 956"/>
            <p:cNvSpPr>
              <a:spLocks noChangeArrowheads="1"/>
            </p:cNvSpPr>
            <p:nvPr userDrawn="1"/>
          </p:nvSpPr>
          <p:spPr bwMode="auto">
            <a:xfrm>
              <a:off x="11534776" y="33686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Oval 957"/>
            <p:cNvSpPr>
              <a:spLocks noChangeArrowheads="1"/>
            </p:cNvSpPr>
            <p:nvPr userDrawn="1"/>
          </p:nvSpPr>
          <p:spPr bwMode="auto">
            <a:xfrm>
              <a:off x="6016626" y="2495550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Oval 958"/>
            <p:cNvSpPr>
              <a:spLocks noChangeArrowheads="1"/>
            </p:cNvSpPr>
            <p:nvPr userDrawn="1"/>
          </p:nvSpPr>
          <p:spPr bwMode="auto">
            <a:xfrm>
              <a:off x="6016626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Oval 959"/>
            <p:cNvSpPr>
              <a:spLocks noChangeArrowheads="1"/>
            </p:cNvSpPr>
            <p:nvPr userDrawn="1"/>
          </p:nvSpPr>
          <p:spPr bwMode="auto">
            <a:xfrm>
              <a:off x="6483351" y="21621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Oval 960"/>
            <p:cNvSpPr>
              <a:spLocks noChangeArrowheads="1"/>
            </p:cNvSpPr>
            <p:nvPr userDrawn="1"/>
          </p:nvSpPr>
          <p:spPr bwMode="auto">
            <a:xfrm>
              <a:off x="6935789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961"/>
            <p:cNvSpPr>
              <a:spLocks noChangeArrowheads="1"/>
            </p:cNvSpPr>
            <p:nvPr userDrawn="1"/>
          </p:nvSpPr>
          <p:spPr bwMode="auto">
            <a:xfrm>
              <a:off x="10615614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Oval 962"/>
            <p:cNvSpPr>
              <a:spLocks noChangeArrowheads="1"/>
            </p:cNvSpPr>
            <p:nvPr userDrawn="1"/>
          </p:nvSpPr>
          <p:spPr bwMode="auto">
            <a:xfrm>
              <a:off x="11082339" y="2162175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Oval 963"/>
            <p:cNvSpPr>
              <a:spLocks noChangeArrowheads="1"/>
            </p:cNvSpPr>
            <p:nvPr userDrawn="1"/>
          </p:nvSpPr>
          <p:spPr bwMode="auto">
            <a:xfrm>
              <a:off x="6483351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Oval 964"/>
            <p:cNvSpPr>
              <a:spLocks noChangeArrowheads="1"/>
            </p:cNvSpPr>
            <p:nvPr userDrawn="1"/>
          </p:nvSpPr>
          <p:spPr bwMode="auto">
            <a:xfrm>
              <a:off x="7404101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Oval 965"/>
            <p:cNvSpPr>
              <a:spLocks noChangeArrowheads="1"/>
            </p:cNvSpPr>
            <p:nvPr userDrawn="1"/>
          </p:nvSpPr>
          <p:spPr bwMode="auto">
            <a:xfrm>
              <a:off x="10163176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Oval 966"/>
            <p:cNvSpPr>
              <a:spLocks noChangeArrowheads="1"/>
            </p:cNvSpPr>
            <p:nvPr userDrawn="1"/>
          </p:nvSpPr>
          <p:spPr bwMode="auto">
            <a:xfrm>
              <a:off x="11082339" y="1371600"/>
              <a:ext cx="60325" cy="61913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Oval 967"/>
            <p:cNvSpPr>
              <a:spLocks noChangeArrowheads="1"/>
            </p:cNvSpPr>
            <p:nvPr userDrawn="1"/>
          </p:nvSpPr>
          <p:spPr bwMode="auto">
            <a:xfrm>
              <a:off x="11534776" y="2495550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Oval 968"/>
            <p:cNvSpPr>
              <a:spLocks noChangeArrowheads="1"/>
            </p:cNvSpPr>
            <p:nvPr userDrawn="1"/>
          </p:nvSpPr>
          <p:spPr bwMode="auto">
            <a:xfrm>
              <a:off x="11534776" y="1830388"/>
              <a:ext cx="60325" cy="60325"/>
            </a:xfrm>
            <a:prstGeom prst="ellipse">
              <a:avLst/>
            </a:prstGeom>
            <a:solidFill>
              <a:srgbClr val="717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969"/>
            <p:cNvSpPr>
              <a:spLocks noEditPoints="1"/>
            </p:cNvSpPr>
            <p:nvPr userDrawn="1"/>
          </p:nvSpPr>
          <p:spPr bwMode="auto">
            <a:xfrm>
              <a:off x="6002339" y="1276350"/>
              <a:ext cx="5602288" cy="3779838"/>
            </a:xfrm>
            <a:custGeom>
              <a:avLst/>
              <a:gdLst>
                <a:gd name="T0" fmla="*/ 62 w 3530"/>
                <a:gd name="T1" fmla="*/ 2233 h 2381"/>
                <a:gd name="T2" fmla="*/ 67 w 3530"/>
                <a:gd name="T3" fmla="*/ 2233 h 2381"/>
                <a:gd name="T4" fmla="*/ 173 w 3530"/>
                <a:gd name="T5" fmla="*/ 2233 h 2381"/>
                <a:gd name="T6" fmla="*/ 176 w 3530"/>
                <a:gd name="T7" fmla="*/ 2377 h 2381"/>
                <a:gd name="T8" fmla="*/ 28 w 3530"/>
                <a:gd name="T9" fmla="*/ 2042 h 2381"/>
                <a:gd name="T10" fmla="*/ 23 w 3530"/>
                <a:gd name="T11" fmla="*/ 2050 h 2381"/>
                <a:gd name="T12" fmla="*/ 47 w 3530"/>
                <a:gd name="T13" fmla="*/ 1881 h 2381"/>
                <a:gd name="T14" fmla="*/ 8 w 3530"/>
                <a:gd name="T15" fmla="*/ 1937 h 2381"/>
                <a:gd name="T16" fmla="*/ 28 w 3530"/>
                <a:gd name="T17" fmla="*/ 1775 h 2381"/>
                <a:gd name="T18" fmla="*/ 28 w 3530"/>
                <a:gd name="T19" fmla="*/ 1737 h 2381"/>
                <a:gd name="T20" fmla="*/ 28 w 3530"/>
                <a:gd name="T21" fmla="*/ 1775 h 2381"/>
                <a:gd name="T22" fmla="*/ 303 w 3530"/>
                <a:gd name="T23" fmla="*/ 1048 h 2381"/>
                <a:gd name="T24" fmla="*/ 341 w 3530"/>
                <a:gd name="T25" fmla="*/ 1048 h 2381"/>
                <a:gd name="T26" fmla="*/ 3220 w 3530"/>
                <a:gd name="T27" fmla="*/ 1067 h 2381"/>
                <a:gd name="T28" fmla="*/ 3220 w 3530"/>
                <a:gd name="T29" fmla="*/ 1029 h 2381"/>
                <a:gd name="T30" fmla="*/ 3220 w 3530"/>
                <a:gd name="T31" fmla="*/ 1067 h 2381"/>
                <a:gd name="T32" fmla="*/ 1462 w 3530"/>
                <a:gd name="T33" fmla="*/ 80 h 2381"/>
                <a:gd name="T34" fmla="*/ 1500 w 3530"/>
                <a:gd name="T35" fmla="*/ 80 h 2381"/>
                <a:gd name="T36" fmla="*/ 2061 w 3530"/>
                <a:gd name="T37" fmla="*/ 99 h 2381"/>
                <a:gd name="T38" fmla="*/ 2061 w 3530"/>
                <a:gd name="T39" fmla="*/ 60 h 2381"/>
                <a:gd name="T40" fmla="*/ 2061 w 3530"/>
                <a:gd name="T41" fmla="*/ 99 h 2381"/>
                <a:gd name="T42" fmla="*/ 0 w 3530"/>
                <a:gd name="T43" fmla="*/ 1767 h 2381"/>
                <a:gd name="T44" fmla="*/ 120 w 3530"/>
                <a:gd name="T45" fmla="*/ 1669 h 2381"/>
                <a:gd name="T46" fmla="*/ 203 w 3530"/>
                <a:gd name="T47" fmla="*/ 1734 h 2381"/>
                <a:gd name="T48" fmla="*/ 126 w 3530"/>
                <a:gd name="T49" fmla="*/ 1674 h 2381"/>
                <a:gd name="T50" fmla="*/ 244 w 3530"/>
                <a:gd name="T51" fmla="*/ 1466 h 2381"/>
                <a:gd name="T52" fmla="*/ 300 w 3530"/>
                <a:gd name="T53" fmla="*/ 1285 h 2381"/>
                <a:gd name="T54" fmla="*/ 588 w 3530"/>
                <a:gd name="T55" fmla="*/ 787 h 2381"/>
                <a:gd name="T56" fmla="*/ 618 w 3530"/>
                <a:gd name="T57" fmla="*/ 771 h 2381"/>
                <a:gd name="T58" fmla="*/ 1168 w 3530"/>
                <a:gd name="T59" fmla="*/ 368 h 2381"/>
                <a:gd name="T60" fmla="*/ 1206 w 3530"/>
                <a:gd name="T61" fmla="*/ 368 h 2381"/>
                <a:gd name="T62" fmla="*/ 1767 w 3530"/>
                <a:gd name="T63" fmla="*/ 270 h 2381"/>
                <a:gd name="T64" fmla="*/ 2327 w 3530"/>
                <a:gd name="T65" fmla="*/ 368 h 2381"/>
                <a:gd name="T66" fmla="*/ 2365 w 3530"/>
                <a:gd name="T67" fmla="*/ 368 h 2381"/>
                <a:gd name="T68" fmla="*/ 2915 w 3530"/>
                <a:gd name="T69" fmla="*/ 771 h 2381"/>
                <a:gd name="T70" fmla="*/ 2945 w 3530"/>
                <a:gd name="T71" fmla="*/ 787 h 2381"/>
                <a:gd name="T72" fmla="*/ 3274 w 3530"/>
                <a:gd name="T73" fmla="*/ 1410 h 2381"/>
                <a:gd name="T74" fmla="*/ 3323 w 3530"/>
                <a:gd name="T75" fmla="*/ 1559 h 2381"/>
                <a:gd name="T76" fmla="*/ 3530 w 3530"/>
                <a:gd name="T77" fmla="*/ 1664 h 2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30" h="2381">
                  <a:moveTo>
                    <a:pt x="67" y="2233"/>
                  </a:moveTo>
                  <a:cubicBezTo>
                    <a:pt x="62" y="2233"/>
                    <a:pt x="62" y="2233"/>
                    <a:pt x="62" y="2233"/>
                  </a:cubicBezTo>
                  <a:cubicBezTo>
                    <a:pt x="64" y="2239"/>
                    <a:pt x="66" y="2245"/>
                    <a:pt x="67" y="2251"/>
                  </a:cubicBezTo>
                  <a:cubicBezTo>
                    <a:pt x="67" y="2233"/>
                    <a:pt x="67" y="2233"/>
                    <a:pt x="67" y="2233"/>
                  </a:cubicBezTo>
                  <a:moveTo>
                    <a:pt x="176" y="2233"/>
                  </a:moveTo>
                  <a:cubicBezTo>
                    <a:pt x="173" y="2233"/>
                    <a:pt x="173" y="2233"/>
                    <a:pt x="173" y="2233"/>
                  </a:cubicBezTo>
                  <a:cubicBezTo>
                    <a:pt x="173" y="2381"/>
                    <a:pt x="173" y="2381"/>
                    <a:pt x="173" y="2381"/>
                  </a:cubicBezTo>
                  <a:cubicBezTo>
                    <a:pt x="176" y="2377"/>
                    <a:pt x="176" y="2377"/>
                    <a:pt x="176" y="2377"/>
                  </a:cubicBezTo>
                  <a:cubicBezTo>
                    <a:pt x="176" y="2233"/>
                    <a:pt x="176" y="2233"/>
                    <a:pt x="176" y="2233"/>
                  </a:cubicBezTo>
                  <a:moveTo>
                    <a:pt x="28" y="2042"/>
                  </a:moveTo>
                  <a:cubicBezTo>
                    <a:pt x="22" y="2042"/>
                    <a:pt x="22" y="2042"/>
                    <a:pt x="22" y="2042"/>
                  </a:cubicBezTo>
                  <a:cubicBezTo>
                    <a:pt x="22" y="2045"/>
                    <a:pt x="22" y="2047"/>
                    <a:pt x="23" y="2050"/>
                  </a:cubicBezTo>
                  <a:cubicBezTo>
                    <a:pt x="28" y="2042"/>
                    <a:pt x="28" y="2042"/>
                    <a:pt x="28" y="2042"/>
                  </a:cubicBezTo>
                  <a:moveTo>
                    <a:pt x="47" y="1881"/>
                  </a:moveTo>
                  <a:cubicBezTo>
                    <a:pt x="4" y="1881"/>
                    <a:pt x="4" y="1881"/>
                    <a:pt x="4" y="1881"/>
                  </a:cubicBezTo>
                  <a:cubicBezTo>
                    <a:pt x="5" y="1900"/>
                    <a:pt x="7" y="1918"/>
                    <a:pt x="8" y="1937"/>
                  </a:cubicBezTo>
                  <a:cubicBezTo>
                    <a:pt x="47" y="1881"/>
                    <a:pt x="47" y="1881"/>
                    <a:pt x="47" y="1881"/>
                  </a:cubicBezTo>
                  <a:moveTo>
                    <a:pt x="28" y="1775"/>
                  </a:moveTo>
                  <a:cubicBezTo>
                    <a:pt x="17" y="1775"/>
                    <a:pt x="9" y="1766"/>
                    <a:pt x="9" y="1756"/>
                  </a:cubicBezTo>
                  <a:cubicBezTo>
                    <a:pt x="9" y="1745"/>
                    <a:pt x="17" y="1737"/>
                    <a:pt x="28" y="1737"/>
                  </a:cubicBezTo>
                  <a:cubicBezTo>
                    <a:pt x="38" y="1737"/>
                    <a:pt x="47" y="1745"/>
                    <a:pt x="47" y="1756"/>
                  </a:cubicBezTo>
                  <a:cubicBezTo>
                    <a:pt x="47" y="1766"/>
                    <a:pt x="38" y="1775"/>
                    <a:pt x="28" y="1775"/>
                  </a:cubicBezTo>
                  <a:moveTo>
                    <a:pt x="322" y="1067"/>
                  </a:moveTo>
                  <a:cubicBezTo>
                    <a:pt x="312" y="1067"/>
                    <a:pt x="303" y="1059"/>
                    <a:pt x="303" y="1048"/>
                  </a:cubicBezTo>
                  <a:cubicBezTo>
                    <a:pt x="303" y="1038"/>
                    <a:pt x="312" y="1029"/>
                    <a:pt x="322" y="1029"/>
                  </a:cubicBezTo>
                  <a:cubicBezTo>
                    <a:pt x="333" y="1029"/>
                    <a:pt x="341" y="1038"/>
                    <a:pt x="341" y="1048"/>
                  </a:cubicBezTo>
                  <a:cubicBezTo>
                    <a:pt x="341" y="1059"/>
                    <a:pt x="333" y="1067"/>
                    <a:pt x="322" y="1067"/>
                  </a:cubicBezTo>
                  <a:moveTo>
                    <a:pt x="3220" y="1067"/>
                  </a:moveTo>
                  <a:cubicBezTo>
                    <a:pt x="3210" y="1067"/>
                    <a:pt x="3201" y="1059"/>
                    <a:pt x="3201" y="1048"/>
                  </a:cubicBezTo>
                  <a:cubicBezTo>
                    <a:pt x="3201" y="1038"/>
                    <a:pt x="3210" y="1029"/>
                    <a:pt x="3220" y="1029"/>
                  </a:cubicBezTo>
                  <a:cubicBezTo>
                    <a:pt x="3231" y="1029"/>
                    <a:pt x="3239" y="1038"/>
                    <a:pt x="3239" y="1048"/>
                  </a:cubicBezTo>
                  <a:cubicBezTo>
                    <a:pt x="3239" y="1059"/>
                    <a:pt x="3231" y="1067"/>
                    <a:pt x="3220" y="1067"/>
                  </a:cubicBezTo>
                  <a:moveTo>
                    <a:pt x="1481" y="99"/>
                  </a:moveTo>
                  <a:cubicBezTo>
                    <a:pt x="1471" y="99"/>
                    <a:pt x="1462" y="90"/>
                    <a:pt x="1462" y="80"/>
                  </a:cubicBezTo>
                  <a:cubicBezTo>
                    <a:pt x="1462" y="69"/>
                    <a:pt x="1471" y="60"/>
                    <a:pt x="1481" y="60"/>
                  </a:cubicBezTo>
                  <a:cubicBezTo>
                    <a:pt x="1492" y="60"/>
                    <a:pt x="1500" y="69"/>
                    <a:pt x="1500" y="80"/>
                  </a:cubicBezTo>
                  <a:cubicBezTo>
                    <a:pt x="1500" y="90"/>
                    <a:pt x="1492" y="99"/>
                    <a:pt x="1481" y="99"/>
                  </a:cubicBezTo>
                  <a:moveTo>
                    <a:pt x="2061" y="99"/>
                  </a:moveTo>
                  <a:cubicBezTo>
                    <a:pt x="2050" y="99"/>
                    <a:pt x="2042" y="90"/>
                    <a:pt x="2042" y="80"/>
                  </a:cubicBezTo>
                  <a:cubicBezTo>
                    <a:pt x="2042" y="69"/>
                    <a:pt x="2050" y="60"/>
                    <a:pt x="2061" y="60"/>
                  </a:cubicBezTo>
                  <a:cubicBezTo>
                    <a:pt x="2071" y="60"/>
                    <a:pt x="2080" y="69"/>
                    <a:pt x="2080" y="80"/>
                  </a:cubicBezTo>
                  <a:cubicBezTo>
                    <a:pt x="2080" y="90"/>
                    <a:pt x="2071" y="99"/>
                    <a:pt x="2061" y="99"/>
                  </a:cubicBezTo>
                  <a:moveTo>
                    <a:pt x="1767" y="0"/>
                  </a:moveTo>
                  <a:cubicBezTo>
                    <a:pt x="791" y="0"/>
                    <a:pt x="0" y="791"/>
                    <a:pt x="0" y="1767"/>
                  </a:cubicBezTo>
                  <a:cubicBezTo>
                    <a:pt x="0" y="1791"/>
                    <a:pt x="1" y="1816"/>
                    <a:pt x="2" y="1841"/>
                  </a:cubicBezTo>
                  <a:cubicBezTo>
                    <a:pt x="120" y="1669"/>
                    <a:pt x="120" y="1669"/>
                    <a:pt x="120" y="1669"/>
                  </a:cubicBezTo>
                  <a:cubicBezTo>
                    <a:pt x="184" y="1762"/>
                    <a:pt x="184" y="1762"/>
                    <a:pt x="184" y="1762"/>
                  </a:cubicBezTo>
                  <a:cubicBezTo>
                    <a:pt x="203" y="1734"/>
                    <a:pt x="203" y="1734"/>
                    <a:pt x="203" y="1734"/>
                  </a:cubicBezTo>
                  <a:cubicBezTo>
                    <a:pt x="205" y="1714"/>
                    <a:pt x="206" y="1694"/>
                    <a:pt x="208" y="1674"/>
                  </a:cubicBezTo>
                  <a:cubicBezTo>
                    <a:pt x="126" y="1674"/>
                    <a:pt x="126" y="1674"/>
                    <a:pt x="126" y="1674"/>
                  </a:cubicBezTo>
                  <a:cubicBezTo>
                    <a:pt x="232" y="1520"/>
                    <a:pt x="232" y="1520"/>
                    <a:pt x="232" y="1520"/>
                  </a:cubicBezTo>
                  <a:cubicBezTo>
                    <a:pt x="236" y="1502"/>
                    <a:pt x="240" y="1484"/>
                    <a:pt x="244" y="1466"/>
                  </a:cubicBezTo>
                  <a:cubicBezTo>
                    <a:pt x="175" y="1466"/>
                    <a:pt x="175" y="1466"/>
                    <a:pt x="175" y="1466"/>
                  </a:cubicBezTo>
                  <a:cubicBezTo>
                    <a:pt x="300" y="1285"/>
                    <a:pt x="300" y="1285"/>
                    <a:pt x="300" y="1285"/>
                  </a:cubicBezTo>
                  <a:cubicBezTo>
                    <a:pt x="368" y="1105"/>
                    <a:pt x="468" y="941"/>
                    <a:pt x="593" y="799"/>
                  </a:cubicBezTo>
                  <a:cubicBezTo>
                    <a:pt x="590" y="796"/>
                    <a:pt x="588" y="792"/>
                    <a:pt x="588" y="787"/>
                  </a:cubicBezTo>
                  <a:cubicBezTo>
                    <a:pt x="588" y="776"/>
                    <a:pt x="597" y="768"/>
                    <a:pt x="607" y="768"/>
                  </a:cubicBezTo>
                  <a:cubicBezTo>
                    <a:pt x="612" y="768"/>
                    <a:pt x="615" y="769"/>
                    <a:pt x="618" y="771"/>
                  </a:cubicBezTo>
                  <a:cubicBezTo>
                    <a:pt x="773" y="604"/>
                    <a:pt x="964" y="471"/>
                    <a:pt x="1178" y="385"/>
                  </a:cubicBezTo>
                  <a:cubicBezTo>
                    <a:pt x="1172" y="381"/>
                    <a:pt x="1168" y="375"/>
                    <a:pt x="1168" y="368"/>
                  </a:cubicBezTo>
                  <a:cubicBezTo>
                    <a:pt x="1168" y="357"/>
                    <a:pt x="1177" y="349"/>
                    <a:pt x="1187" y="349"/>
                  </a:cubicBezTo>
                  <a:cubicBezTo>
                    <a:pt x="1198" y="349"/>
                    <a:pt x="1206" y="357"/>
                    <a:pt x="1206" y="368"/>
                  </a:cubicBezTo>
                  <a:cubicBezTo>
                    <a:pt x="1206" y="370"/>
                    <a:pt x="1206" y="372"/>
                    <a:pt x="1205" y="374"/>
                  </a:cubicBezTo>
                  <a:cubicBezTo>
                    <a:pt x="1379" y="307"/>
                    <a:pt x="1569" y="270"/>
                    <a:pt x="1767" y="270"/>
                  </a:cubicBezTo>
                  <a:cubicBezTo>
                    <a:pt x="1965" y="270"/>
                    <a:pt x="2154" y="307"/>
                    <a:pt x="2328" y="374"/>
                  </a:cubicBezTo>
                  <a:cubicBezTo>
                    <a:pt x="2328" y="372"/>
                    <a:pt x="2327" y="370"/>
                    <a:pt x="2327" y="368"/>
                  </a:cubicBezTo>
                  <a:cubicBezTo>
                    <a:pt x="2327" y="357"/>
                    <a:pt x="2336" y="349"/>
                    <a:pt x="2346" y="349"/>
                  </a:cubicBezTo>
                  <a:cubicBezTo>
                    <a:pt x="2357" y="349"/>
                    <a:pt x="2365" y="357"/>
                    <a:pt x="2365" y="368"/>
                  </a:cubicBezTo>
                  <a:cubicBezTo>
                    <a:pt x="2365" y="375"/>
                    <a:pt x="2361" y="381"/>
                    <a:pt x="2355" y="385"/>
                  </a:cubicBezTo>
                  <a:cubicBezTo>
                    <a:pt x="2569" y="471"/>
                    <a:pt x="2760" y="604"/>
                    <a:pt x="2915" y="771"/>
                  </a:cubicBezTo>
                  <a:cubicBezTo>
                    <a:pt x="2918" y="769"/>
                    <a:pt x="2922" y="768"/>
                    <a:pt x="2926" y="768"/>
                  </a:cubicBezTo>
                  <a:cubicBezTo>
                    <a:pt x="2936" y="768"/>
                    <a:pt x="2945" y="776"/>
                    <a:pt x="2945" y="787"/>
                  </a:cubicBezTo>
                  <a:cubicBezTo>
                    <a:pt x="2945" y="792"/>
                    <a:pt x="2943" y="796"/>
                    <a:pt x="2940" y="799"/>
                  </a:cubicBezTo>
                  <a:cubicBezTo>
                    <a:pt x="3094" y="973"/>
                    <a:pt x="3210" y="1181"/>
                    <a:pt x="3274" y="1410"/>
                  </a:cubicBezTo>
                  <a:cubicBezTo>
                    <a:pt x="3323" y="1410"/>
                    <a:pt x="3323" y="1410"/>
                    <a:pt x="3323" y="1410"/>
                  </a:cubicBezTo>
                  <a:cubicBezTo>
                    <a:pt x="3323" y="1559"/>
                    <a:pt x="3323" y="1559"/>
                    <a:pt x="3323" y="1559"/>
                  </a:cubicBezTo>
                  <a:cubicBezTo>
                    <a:pt x="3390" y="1462"/>
                    <a:pt x="3390" y="1462"/>
                    <a:pt x="3390" y="1462"/>
                  </a:cubicBezTo>
                  <a:cubicBezTo>
                    <a:pt x="3530" y="1664"/>
                    <a:pt x="3530" y="1664"/>
                    <a:pt x="3530" y="1664"/>
                  </a:cubicBezTo>
                  <a:cubicBezTo>
                    <a:pt x="3477" y="736"/>
                    <a:pt x="2708" y="0"/>
                    <a:pt x="1767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Oval 970"/>
            <p:cNvSpPr>
              <a:spLocks noChangeArrowheads="1"/>
            </p:cNvSpPr>
            <p:nvPr userDrawn="1"/>
          </p:nvSpPr>
          <p:spPr bwMode="auto">
            <a:xfrm>
              <a:off x="6016626" y="403383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Oval 971"/>
            <p:cNvSpPr>
              <a:spLocks noChangeArrowheads="1"/>
            </p:cNvSpPr>
            <p:nvPr userDrawn="1"/>
          </p:nvSpPr>
          <p:spPr bwMode="auto">
            <a:xfrm>
              <a:off x="6483351" y="290988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972"/>
            <p:cNvSpPr>
              <a:spLocks noChangeArrowheads="1"/>
            </p:cNvSpPr>
            <p:nvPr userDrawn="1"/>
          </p:nvSpPr>
          <p:spPr bwMode="auto">
            <a:xfrm>
              <a:off x="11082339" y="2909888"/>
              <a:ext cx="60325" cy="60325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973"/>
            <p:cNvSpPr>
              <a:spLocks/>
            </p:cNvSpPr>
            <p:nvPr userDrawn="1"/>
          </p:nvSpPr>
          <p:spPr bwMode="auto">
            <a:xfrm>
              <a:off x="6935789" y="2495550"/>
              <a:ext cx="47625" cy="49213"/>
            </a:xfrm>
            <a:custGeom>
              <a:avLst/>
              <a:gdLst>
                <a:gd name="T0" fmla="*/ 19 w 30"/>
                <a:gd name="T1" fmla="*/ 0 h 31"/>
                <a:gd name="T2" fmla="*/ 0 w 30"/>
                <a:gd name="T3" fmla="*/ 19 h 31"/>
                <a:gd name="T4" fmla="*/ 5 w 30"/>
                <a:gd name="T5" fmla="*/ 31 h 31"/>
                <a:gd name="T6" fmla="*/ 30 w 30"/>
                <a:gd name="T7" fmla="*/ 3 h 31"/>
                <a:gd name="T8" fmla="*/ 19 w 3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4"/>
                    <a:pt x="2" y="28"/>
                    <a:pt x="5" y="31"/>
                  </a:cubicBezTo>
                  <a:cubicBezTo>
                    <a:pt x="13" y="22"/>
                    <a:pt x="22" y="12"/>
                    <a:pt x="30" y="3"/>
                  </a:cubicBezTo>
                  <a:cubicBezTo>
                    <a:pt x="27" y="1"/>
                    <a:pt x="24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974"/>
            <p:cNvSpPr>
              <a:spLocks/>
            </p:cNvSpPr>
            <p:nvPr userDrawn="1"/>
          </p:nvSpPr>
          <p:spPr bwMode="auto">
            <a:xfrm>
              <a:off x="7856539" y="1830388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0 w 38"/>
                <a:gd name="T3" fmla="*/ 19 h 36"/>
                <a:gd name="T4" fmla="*/ 10 w 38"/>
                <a:gd name="T5" fmla="*/ 36 h 36"/>
                <a:gd name="T6" fmla="*/ 37 w 38"/>
                <a:gd name="T7" fmla="*/ 25 h 36"/>
                <a:gd name="T8" fmla="*/ 38 w 38"/>
                <a:gd name="T9" fmla="*/ 19 h 36"/>
                <a:gd name="T10" fmla="*/ 19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6"/>
                    <a:pt x="4" y="32"/>
                    <a:pt x="10" y="36"/>
                  </a:cubicBezTo>
                  <a:cubicBezTo>
                    <a:pt x="19" y="32"/>
                    <a:pt x="28" y="28"/>
                    <a:pt x="37" y="25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975"/>
            <p:cNvSpPr>
              <a:spLocks/>
            </p:cNvSpPr>
            <p:nvPr userDrawn="1"/>
          </p:nvSpPr>
          <p:spPr bwMode="auto">
            <a:xfrm>
              <a:off x="9694864" y="1830388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0 w 38"/>
                <a:gd name="T3" fmla="*/ 19 h 36"/>
                <a:gd name="T4" fmla="*/ 1 w 38"/>
                <a:gd name="T5" fmla="*/ 25 h 36"/>
                <a:gd name="T6" fmla="*/ 28 w 38"/>
                <a:gd name="T7" fmla="*/ 36 h 36"/>
                <a:gd name="T8" fmla="*/ 38 w 38"/>
                <a:gd name="T9" fmla="*/ 19 h 36"/>
                <a:gd name="T10" fmla="*/ 19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10" y="28"/>
                    <a:pt x="19" y="32"/>
                    <a:pt x="28" y="36"/>
                  </a:cubicBezTo>
                  <a:cubicBezTo>
                    <a:pt x="34" y="32"/>
                    <a:pt x="38" y="26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976"/>
            <p:cNvSpPr>
              <a:spLocks/>
            </p:cNvSpPr>
            <p:nvPr userDrawn="1"/>
          </p:nvSpPr>
          <p:spPr bwMode="auto">
            <a:xfrm>
              <a:off x="10628314" y="2495550"/>
              <a:ext cx="47625" cy="49213"/>
            </a:xfrm>
            <a:custGeom>
              <a:avLst/>
              <a:gdLst>
                <a:gd name="T0" fmla="*/ 11 w 30"/>
                <a:gd name="T1" fmla="*/ 0 h 31"/>
                <a:gd name="T2" fmla="*/ 0 w 30"/>
                <a:gd name="T3" fmla="*/ 3 h 31"/>
                <a:gd name="T4" fmla="*/ 25 w 30"/>
                <a:gd name="T5" fmla="*/ 31 h 31"/>
                <a:gd name="T6" fmla="*/ 30 w 30"/>
                <a:gd name="T7" fmla="*/ 19 h 31"/>
                <a:gd name="T8" fmla="*/ 11 w 3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1" y="0"/>
                  </a:moveTo>
                  <a:cubicBezTo>
                    <a:pt x="7" y="0"/>
                    <a:pt x="3" y="1"/>
                    <a:pt x="0" y="3"/>
                  </a:cubicBezTo>
                  <a:cubicBezTo>
                    <a:pt x="8" y="12"/>
                    <a:pt x="17" y="22"/>
                    <a:pt x="25" y="31"/>
                  </a:cubicBezTo>
                  <a:cubicBezTo>
                    <a:pt x="28" y="28"/>
                    <a:pt x="30" y="24"/>
                    <a:pt x="30" y="19"/>
                  </a:cubicBezTo>
                  <a:cubicBezTo>
                    <a:pt x="30" y="8"/>
                    <a:pt x="21" y="0"/>
                    <a:pt x="11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Oval 977"/>
            <p:cNvSpPr>
              <a:spLocks noChangeArrowheads="1"/>
            </p:cNvSpPr>
            <p:nvPr userDrawn="1"/>
          </p:nvSpPr>
          <p:spPr bwMode="auto">
            <a:xfrm>
              <a:off x="8323264" y="1371600"/>
              <a:ext cx="60325" cy="61913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978"/>
            <p:cNvSpPr>
              <a:spLocks/>
            </p:cNvSpPr>
            <p:nvPr userDrawn="1"/>
          </p:nvSpPr>
          <p:spPr bwMode="auto">
            <a:xfrm>
              <a:off x="11533189" y="4030663"/>
              <a:ext cx="76200" cy="109538"/>
            </a:xfrm>
            <a:custGeom>
              <a:avLst/>
              <a:gdLst>
                <a:gd name="T0" fmla="*/ 48 w 48"/>
                <a:gd name="T1" fmla="*/ 0 h 69"/>
                <a:gd name="T2" fmla="*/ 0 w 48"/>
                <a:gd name="T3" fmla="*/ 0 h 69"/>
                <a:gd name="T4" fmla="*/ 6 w 48"/>
                <a:gd name="T5" fmla="*/ 9 h 69"/>
                <a:gd name="T6" fmla="*/ 20 w 48"/>
                <a:gd name="T7" fmla="*/ 2 h 69"/>
                <a:gd name="T8" fmla="*/ 39 w 48"/>
                <a:gd name="T9" fmla="*/ 21 h 69"/>
                <a:gd name="T10" fmla="*/ 26 w 48"/>
                <a:gd name="T11" fmla="*/ 39 h 69"/>
                <a:gd name="T12" fmla="*/ 48 w 48"/>
                <a:gd name="T13" fmla="*/ 69 h 69"/>
                <a:gd name="T14" fmla="*/ 48 w 48"/>
                <a:gd name="T15" fmla="*/ 32 h 69"/>
                <a:gd name="T16" fmla="*/ 48 w 48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69">
                  <a:moveTo>
                    <a:pt x="4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9" y="4"/>
                    <a:pt x="14" y="2"/>
                    <a:pt x="20" y="2"/>
                  </a:cubicBezTo>
                  <a:cubicBezTo>
                    <a:pt x="31" y="2"/>
                    <a:pt x="39" y="10"/>
                    <a:pt x="39" y="21"/>
                  </a:cubicBezTo>
                  <a:cubicBezTo>
                    <a:pt x="39" y="29"/>
                    <a:pt x="34" y="36"/>
                    <a:pt x="26" y="39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8" y="57"/>
                    <a:pt x="48" y="44"/>
                    <a:pt x="48" y="32"/>
                  </a:cubicBezTo>
                  <a:cubicBezTo>
                    <a:pt x="48" y="21"/>
                    <a:pt x="48" y="10"/>
                    <a:pt x="48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979"/>
            <p:cNvSpPr>
              <a:spLocks/>
            </p:cNvSpPr>
            <p:nvPr userDrawn="1"/>
          </p:nvSpPr>
          <p:spPr bwMode="auto">
            <a:xfrm>
              <a:off x="11542714" y="4033838"/>
              <a:ext cx="52388" cy="58738"/>
            </a:xfrm>
            <a:custGeom>
              <a:avLst/>
              <a:gdLst>
                <a:gd name="T0" fmla="*/ 14 w 33"/>
                <a:gd name="T1" fmla="*/ 0 h 37"/>
                <a:gd name="T2" fmla="*/ 0 w 33"/>
                <a:gd name="T3" fmla="*/ 7 h 37"/>
                <a:gd name="T4" fmla="*/ 20 w 33"/>
                <a:gd name="T5" fmla="*/ 37 h 37"/>
                <a:gd name="T6" fmla="*/ 33 w 33"/>
                <a:gd name="T7" fmla="*/ 19 h 37"/>
                <a:gd name="T8" fmla="*/ 14 w 33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7">
                  <a:moveTo>
                    <a:pt x="14" y="0"/>
                  </a:moveTo>
                  <a:cubicBezTo>
                    <a:pt x="8" y="0"/>
                    <a:pt x="3" y="2"/>
                    <a:pt x="0" y="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8" y="34"/>
                    <a:pt x="33" y="27"/>
                    <a:pt x="33" y="19"/>
                  </a:cubicBezTo>
                  <a:cubicBezTo>
                    <a:pt x="33" y="8"/>
                    <a:pt x="25" y="0"/>
                    <a:pt x="14" y="0"/>
                  </a:cubicBezTo>
                </a:path>
              </a:pathLst>
            </a:cu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980"/>
            <p:cNvSpPr>
              <a:spLocks noEditPoints="1"/>
            </p:cNvSpPr>
            <p:nvPr userDrawn="1"/>
          </p:nvSpPr>
          <p:spPr bwMode="auto">
            <a:xfrm>
              <a:off x="11490326" y="4359275"/>
              <a:ext cx="104775" cy="530225"/>
            </a:xfrm>
            <a:custGeom>
              <a:avLst/>
              <a:gdLst>
                <a:gd name="T0" fmla="*/ 5 w 66"/>
                <a:gd name="T1" fmla="*/ 318 h 334"/>
                <a:gd name="T2" fmla="*/ 0 w 66"/>
                <a:gd name="T3" fmla="*/ 318 h 334"/>
                <a:gd name="T4" fmla="*/ 0 w 66"/>
                <a:gd name="T5" fmla="*/ 334 h 334"/>
                <a:gd name="T6" fmla="*/ 5 w 66"/>
                <a:gd name="T7" fmla="*/ 318 h 334"/>
                <a:gd name="T8" fmla="*/ 24 w 66"/>
                <a:gd name="T9" fmla="*/ 246 h 334"/>
                <a:gd name="T10" fmla="*/ 9 w 66"/>
                <a:gd name="T11" fmla="*/ 246 h 334"/>
                <a:gd name="T12" fmla="*/ 20 w 66"/>
                <a:gd name="T13" fmla="*/ 263 h 334"/>
                <a:gd name="T14" fmla="*/ 24 w 66"/>
                <a:gd name="T15" fmla="*/ 246 h 334"/>
                <a:gd name="T16" fmla="*/ 66 w 66"/>
                <a:gd name="T17" fmla="*/ 0 h 334"/>
                <a:gd name="T18" fmla="*/ 51 w 66"/>
                <a:gd name="T19" fmla="*/ 0 h 334"/>
                <a:gd name="T20" fmla="*/ 64 w 66"/>
                <a:gd name="T21" fmla="*/ 20 h 334"/>
                <a:gd name="T22" fmla="*/ 66 w 66"/>
                <a:gd name="T23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334">
                  <a:moveTo>
                    <a:pt x="5" y="318"/>
                  </a:moveTo>
                  <a:cubicBezTo>
                    <a:pt x="0" y="318"/>
                    <a:pt x="0" y="318"/>
                    <a:pt x="0" y="318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2" y="329"/>
                    <a:pt x="4" y="323"/>
                    <a:pt x="5" y="318"/>
                  </a:cubicBezTo>
                  <a:moveTo>
                    <a:pt x="24" y="246"/>
                  </a:moveTo>
                  <a:cubicBezTo>
                    <a:pt x="9" y="246"/>
                    <a:pt x="9" y="246"/>
                    <a:pt x="9" y="246"/>
                  </a:cubicBezTo>
                  <a:cubicBezTo>
                    <a:pt x="20" y="263"/>
                    <a:pt x="20" y="263"/>
                    <a:pt x="20" y="263"/>
                  </a:cubicBezTo>
                  <a:cubicBezTo>
                    <a:pt x="22" y="257"/>
                    <a:pt x="23" y="252"/>
                    <a:pt x="24" y="246"/>
                  </a:cubicBezTo>
                  <a:moveTo>
                    <a:pt x="66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13"/>
                    <a:pt x="66" y="7"/>
                    <a:pt x="66" y="0"/>
                  </a:cubicBezTo>
                </a:path>
              </a:pathLst>
            </a:custGeom>
            <a:solidFill>
              <a:srgbClr val="58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Oval 981"/>
            <p:cNvSpPr>
              <a:spLocks noChangeArrowheads="1"/>
            </p:cNvSpPr>
            <p:nvPr userDrawn="1"/>
          </p:nvSpPr>
          <p:spPr bwMode="auto">
            <a:xfrm>
              <a:off x="9242426" y="1371600"/>
              <a:ext cx="60325" cy="61913"/>
            </a:xfrm>
            <a:prstGeom prst="ellipse">
              <a:avLst/>
            </a:prstGeom>
            <a:solidFill>
              <a:srgbClr val="788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982"/>
            <p:cNvSpPr>
              <a:spLocks noEditPoints="1"/>
            </p:cNvSpPr>
            <p:nvPr userDrawn="1"/>
          </p:nvSpPr>
          <p:spPr bwMode="auto">
            <a:xfrm>
              <a:off x="6478589" y="1704975"/>
              <a:ext cx="4719638" cy="1809750"/>
            </a:xfrm>
            <a:custGeom>
              <a:avLst/>
              <a:gdLst>
                <a:gd name="T0" fmla="*/ 602 w 2974"/>
                <a:gd name="T1" fmla="*/ 326 h 1140"/>
                <a:gd name="T2" fmla="*/ 583 w 2974"/>
                <a:gd name="T3" fmla="*/ 307 h 1140"/>
                <a:gd name="T4" fmla="*/ 602 w 2974"/>
                <a:gd name="T5" fmla="*/ 288 h 1140"/>
                <a:gd name="T6" fmla="*/ 621 w 2974"/>
                <a:gd name="T7" fmla="*/ 307 h 1140"/>
                <a:gd name="T8" fmla="*/ 602 w 2974"/>
                <a:gd name="T9" fmla="*/ 326 h 1140"/>
                <a:gd name="T10" fmla="*/ 2341 w 2974"/>
                <a:gd name="T11" fmla="*/ 326 h 1140"/>
                <a:gd name="T12" fmla="*/ 2322 w 2974"/>
                <a:gd name="T13" fmla="*/ 307 h 1140"/>
                <a:gd name="T14" fmla="*/ 2341 w 2974"/>
                <a:gd name="T15" fmla="*/ 288 h 1140"/>
                <a:gd name="T16" fmla="*/ 2360 w 2974"/>
                <a:gd name="T17" fmla="*/ 307 h 1140"/>
                <a:gd name="T18" fmla="*/ 2341 w 2974"/>
                <a:gd name="T19" fmla="*/ 326 h 1140"/>
                <a:gd name="T20" fmla="*/ 1467 w 2974"/>
                <a:gd name="T21" fmla="*/ 117 h 1140"/>
                <a:gd name="T22" fmla="*/ 1448 w 2974"/>
                <a:gd name="T23" fmla="*/ 98 h 1140"/>
                <a:gd name="T24" fmla="*/ 1467 w 2974"/>
                <a:gd name="T25" fmla="*/ 79 h 1140"/>
                <a:gd name="T26" fmla="*/ 1486 w 2974"/>
                <a:gd name="T27" fmla="*/ 98 h 1140"/>
                <a:gd name="T28" fmla="*/ 1467 w 2974"/>
                <a:gd name="T29" fmla="*/ 117 h 1140"/>
                <a:gd name="T30" fmla="*/ 1467 w 2974"/>
                <a:gd name="T31" fmla="*/ 0 h 1140"/>
                <a:gd name="T32" fmla="*/ 905 w 2974"/>
                <a:gd name="T33" fmla="*/ 104 h 1140"/>
                <a:gd name="T34" fmla="*/ 887 w 2974"/>
                <a:gd name="T35" fmla="*/ 117 h 1140"/>
                <a:gd name="T36" fmla="*/ 878 w 2974"/>
                <a:gd name="T37" fmla="*/ 115 h 1140"/>
                <a:gd name="T38" fmla="*/ 318 w 2974"/>
                <a:gd name="T39" fmla="*/ 501 h 1140"/>
                <a:gd name="T40" fmla="*/ 326 w 2974"/>
                <a:gd name="T41" fmla="*/ 517 h 1140"/>
                <a:gd name="T42" fmla="*/ 307 w 2974"/>
                <a:gd name="T43" fmla="*/ 536 h 1140"/>
                <a:gd name="T44" fmla="*/ 293 w 2974"/>
                <a:gd name="T45" fmla="*/ 529 h 1140"/>
                <a:gd name="T46" fmla="*/ 0 w 2974"/>
                <a:gd name="T47" fmla="*/ 1015 h 1140"/>
                <a:gd name="T48" fmla="*/ 64 w 2974"/>
                <a:gd name="T49" fmla="*/ 923 h 1140"/>
                <a:gd name="T50" fmla="*/ 157 w 2974"/>
                <a:gd name="T51" fmla="*/ 1059 h 1140"/>
                <a:gd name="T52" fmla="*/ 1458 w 2974"/>
                <a:gd name="T53" fmla="*/ 195 h 1140"/>
                <a:gd name="T54" fmla="*/ 1512 w 2974"/>
                <a:gd name="T55" fmla="*/ 112 h 1140"/>
                <a:gd name="T56" fmla="*/ 1634 w 2974"/>
                <a:gd name="T57" fmla="*/ 45 h 1140"/>
                <a:gd name="T58" fmla="*/ 1639 w 2974"/>
                <a:gd name="T59" fmla="*/ 45 h 1140"/>
                <a:gd name="T60" fmla="*/ 1639 w 2974"/>
                <a:gd name="T61" fmla="*/ 45 h 1140"/>
                <a:gd name="T62" fmla="*/ 1644 w 2974"/>
                <a:gd name="T63" fmla="*/ 45 h 1140"/>
                <a:gd name="T64" fmla="*/ 1767 w 2974"/>
                <a:gd name="T65" fmla="*/ 112 h 1140"/>
                <a:gd name="T66" fmla="*/ 1855 w 2974"/>
                <a:gd name="T67" fmla="*/ 248 h 1140"/>
                <a:gd name="T68" fmla="*/ 2808 w 2974"/>
                <a:gd name="T69" fmla="*/ 1140 h 1140"/>
                <a:gd name="T70" fmla="*/ 2974 w 2974"/>
                <a:gd name="T71" fmla="*/ 1140 h 1140"/>
                <a:gd name="T72" fmla="*/ 2640 w 2974"/>
                <a:gd name="T73" fmla="*/ 529 h 1140"/>
                <a:gd name="T74" fmla="*/ 2626 w 2974"/>
                <a:gd name="T75" fmla="*/ 536 h 1140"/>
                <a:gd name="T76" fmla="*/ 2607 w 2974"/>
                <a:gd name="T77" fmla="*/ 517 h 1140"/>
                <a:gd name="T78" fmla="*/ 2615 w 2974"/>
                <a:gd name="T79" fmla="*/ 501 h 1140"/>
                <a:gd name="T80" fmla="*/ 2055 w 2974"/>
                <a:gd name="T81" fmla="*/ 115 h 1140"/>
                <a:gd name="T82" fmla="*/ 2046 w 2974"/>
                <a:gd name="T83" fmla="*/ 117 h 1140"/>
                <a:gd name="T84" fmla="*/ 2028 w 2974"/>
                <a:gd name="T85" fmla="*/ 104 h 1140"/>
                <a:gd name="T86" fmla="*/ 1467 w 2974"/>
                <a:gd name="T87" fmla="*/ 0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74" h="1140">
                  <a:moveTo>
                    <a:pt x="602" y="326"/>
                  </a:moveTo>
                  <a:cubicBezTo>
                    <a:pt x="591" y="326"/>
                    <a:pt x="583" y="318"/>
                    <a:pt x="583" y="307"/>
                  </a:cubicBezTo>
                  <a:cubicBezTo>
                    <a:pt x="583" y="297"/>
                    <a:pt x="591" y="288"/>
                    <a:pt x="602" y="288"/>
                  </a:cubicBezTo>
                  <a:cubicBezTo>
                    <a:pt x="612" y="288"/>
                    <a:pt x="621" y="297"/>
                    <a:pt x="621" y="307"/>
                  </a:cubicBezTo>
                  <a:cubicBezTo>
                    <a:pt x="621" y="318"/>
                    <a:pt x="612" y="326"/>
                    <a:pt x="602" y="326"/>
                  </a:cubicBezTo>
                  <a:moveTo>
                    <a:pt x="2341" y="326"/>
                  </a:moveTo>
                  <a:cubicBezTo>
                    <a:pt x="2330" y="326"/>
                    <a:pt x="2322" y="318"/>
                    <a:pt x="2322" y="307"/>
                  </a:cubicBezTo>
                  <a:cubicBezTo>
                    <a:pt x="2322" y="297"/>
                    <a:pt x="2330" y="288"/>
                    <a:pt x="2341" y="288"/>
                  </a:cubicBezTo>
                  <a:cubicBezTo>
                    <a:pt x="2351" y="288"/>
                    <a:pt x="2360" y="297"/>
                    <a:pt x="2360" y="307"/>
                  </a:cubicBezTo>
                  <a:cubicBezTo>
                    <a:pt x="2360" y="318"/>
                    <a:pt x="2351" y="326"/>
                    <a:pt x="2341" y="326"/>
                  </a:cubicBezTo>
                  <a:moveTo>
                    <a:pt x="1467" y="117"/>
                  </a:moveTo>
                  <a:cubicBezTo>
                    <a:pt x="1456" y="117"/>
                    <a:pt x="1448" y="108"/>
                    <a:pt x="1448" y="98"/>
                  </a:cubicBezTo>
                  <a:cubicBezTo>
                    <a:pt x="1448" y="87"/>
                    <a:pt x="1456" y="79"/>
                    <a:pt x="1467" y="79"/>
                  </a:cubicBezTo>
                  <a:cubicBezTo>
                    <a:pt x="1477" y="79"/>
                    <a:pt x="1486" y="87"/>
                    <a:pt x="1486" y="98"/>
                  </a:cubicBezTo>
                  <a:cubicBezTo>
                    <a:pt x="1486" y="108"/>
                    <a:pt x="1477" y="117"/>
                    <a:pt x="1467" y="117"/>
                  </a:cubicBezTo>
                  <a:moveTo>
                    <a:pt x="1467" y="0"/>
                  </a:moveTo>
                  <a:cubicBezTo>
                    <a:pt x="1269" y="0"/>
                    <a:pt x="1079" y="37"/>
                    <a:pt x="905" y="104"/>
                  </a:cubicBezTo>
                  <a:cubicBezTo>
                    <a:pt x="902" y="111"/>
                    <a:pt x="895" y="117"/>
                    <a:pt x="887" y="117"/>
                  </a:cubicBezTo>
                  <a:cubicBezTo>
                    <a:pt x="884" y="117"/>
                    <a:pt x="881" y="116"/>
                    <a:pt x="878" y="115"/>
                  </a:cubicBezTo>
                  <a:cubicBezTo>
                    <a:pt x="664" y="201"/>
                    <a:pt x="473" y="334"/>
                    <a:pt x="318" y="501"/>
                  </a:cubicBezTo>
                  <a:cubicBezTo>
                    <a:pt x="323" y="505"/>
                    <a:pt x="326" y="510"/>
                    <a:pt x="326" y="517"/>
                  </a:cubicBezTo>
                  <a:cubicBezTo>
                    <a:pt x="326" y="527"/>
                    <a:pt x="318" y="536"/>
                    <a:pt x="307" y="536"/>
                  </a:cubicBezTo>
                  <a:cubicBezTo>
                    <a:pt x="302" y="536"/>
                    <a:pt x="296" y="533"/>
                    <a:pt x="293" y="529"/>
                  </a:cubicBezTo>
                  <a:cubicBezTo>
                    <a:pt x="168" y="671"/>
                    <a:pt x="68" y="835"/>
                    <a:pt x="0" y="1015"/>
                  </a:cubicBezTo>
                  <a:cubicBezTo>
                    <a:pt x="64" y="923"/>
                    <a:pt x="64" y="923"/>
                    <a:pt x="64" y="923"/>
                  </a:cubicBezTo>
                  <a:cubicBezTo>
                    <a:pt x="157" y="1059"/>
                    <a:pt x="157" y="1059"/>
                    <a:pt x="157" y="1059"/>
                  </a:cubicBezTo>
                  <a:cubicBezTo>
                    <a:pt x="373" y="553"/>
                    <a:pt x="874" y="198"/>
                    <a:pt x="1458" y="195"/>
                  </a:cubicBezTo>
                  <a:cubicBezTo>
                    <a:pt x="1512" y="112"/>
                    <a:pt x="1512" y="112"/>
                    <a:pt x="1512" y="112"/>
                  </a:cubicBezTo>
                  <a:cubicBezTo>
                    <a:pt x="1540" y="67"/>
                    <a:pt x="1587" y="45"/>
                    <a:pt x="1634" y="45"/>
                  </a:cubicBezTo>
                  <a:cubicBezTo>
                    <a:pt x="1636" y="45"/>
                    <a:pt x="1637" y="45"/>
                    <a:pt x="1639" y="45"/>
                  </a:cubicBezTo>
                  <a:cubicBezTo>
                    <a:pt x="1639" y="45"/>
                    <a:pt x="1639" y="45"/>
                    <a:pt x="1639" y="45"/>
                  </a:cubicBezTo>
                  <a:cubicBezTo>
                    <a:pt x="1641" y="45"/>
                    <a:pt x="1642" y="45"/>
                    <a:pt x="1644" y="45"/>
                  </a:cubicBezTo>
                  <a:cubicBezTo>
                    <a:pt x="1691" y="45"/>
                    <a:pt x="1738" y="67"/>
                    <a:pt x="1767" y="112"/>
                  </a:cubicBezTo>
                  <a:cubicBezTo>
                    <a:pt x="1855" y="248"/>
                    <a:pt x="1855" y="248"/>
                    <a:pt x="1855" y="248"/>
                  </a:cubicBezTo>
                  <a:cubicBezTo>
                    <a:pt x="2298" y="374"/>
                    <a:pt x="2654" y="709"/>
                    <a:pt x="2808" y="1140"/>
                  </a:cubicBezTo>
                  <a:cubicBezTo>
                    <a:pt x="2974" y="1140"/>
                    <a:pt x="2974" y="1140"/>
                    <a:pt x="2974" y="1140"/>
                  </a:cubicBezTo>
                  <a:cubicBezTo>
                    <a:pt x="2910" y="911"/>
                    <a:pt x="2794" y="703"/>
                    <a:pt x="2640" y="529"/>
                  </a:cubicBezTo>
                  <a:cubicBezTo>
                    <a:pt x="2637" y="533"/>
                    <a:pt x="2632" y="536"/>
                    <a:pt x="2626" y="536"/>
                  </a:cubicBezTo>
                  <a:cubicBezTo>
                    <a:pt x="2615" y="536"/>
                    <a:pt x="2607" y="527"/>
                    <a:pt x="2607" y="517"/>
                  </a:cubicBezTo>
                  <a:cubicBezTo>
                    <a:pt x="2607" y="510"/>
                    <a:pt x="2610" y="505"/>
                    <a:pt x="2615" y="501"/>
                  </a:cubicBezTo>
                  <a:cubicBezTo>
                    <a:pt x="2460" y="334"/>
                    <a:pt x="2269" y="201"/>
                    <a:pt x="2055" y="115"/>
                  </a:cubicBezTo>
                  <a:cubicBezTo>
                    <a:pt x="2052" y="116"/>
                    <a:pt x="2049" y="117"/>
                    <a:pt x="2046" y="117"/>
                  </a:cubicBezTo>
                  <a:cubicBezTo>
                    <a:pt x="2038" y="117"/>
                    <a:pt x="2031" y="111"/>
                    <a:pt x="2028" y="104"/>
                  </a:cubicBezTo>
                  <a:cubicBezTo>
                    <a:pt x="1854" y="37"/>
                    <a:pt x="1665" y="0"/>
                    <a:pt x="1467" y="0"/>
                  </a:cubicBezTo>
                </a:path>
              </a:pathLst>
            </a:custGeom>
            <a:solidFill>
              <a:srgbClr val="607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983"/>
            <p:cNvSpPr>
              <a:spLocks/>
            </p:cNvSpPr>
            <p:nvPr userDrawn="1"/>
          </p:nvSpPr>
          <p:spPr bwMode="auto">
            <a:xfrm>
              <a:off x="6943726" y="2500313"/>
              <a:ext cx="52388" cy="55563"/>
            </a:xfrm>
            <a:custGeom>
              <a:avLst/>
              <a:gdLst>
                <a:gd name="T0" fmla="*/ 25 w 33"/>
                <a:gd name="T1" fmla="*/ 0 h 35"/>
                <a:gd name="T2" fmla="*/ 0 w 33"/>
                <a:gd name="T3" fmla="*/ 28 h 35"/>
                <a:gd name="T4" fmla="*/ 14 w 33"/>
                <a:gd name="T5" fmla="*/ 35 h 35"/>
                <a:gd name="T6" fmla="*/ 33 w 33"/>
                <a:gd name="T7" fmla="*/ 16 h 35"/>
                <a:gd name="T8" fmla="*/ 25 w 33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25" y="0"/>
                  </a:moveTo>
                  <a:cubicBezTo>
                    <a:pt x="17" y="9"/>
                    <a:pt x="8" y="19"/>
                    <a:pt x="0" y="28"/>
                  </a:cubicBezTo>
                  <a:cubicBezTo>
                    <a:pt x="3" y="32"/>
                    <a:pt x="9" y="35"/>
                    <a:pt x="14" y="35"/>
                  </a:cubicBezTo>
                  <a:cubicBezTo>
                    <a:pt x="25" y="35"/>
                    <a:pt x="33" y="26"/>
                    <a:pt x="33" y="16"/>
                  </a:cubicBezTo>
                  <a:cubicBezTo>
                    <a:pt x="33" y="9"/>
                    <a:pt x="30" y="4"/>
                    <a:pt x="25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Oval 984"/>
            <p:cNvSpPr>
              <a:spLocks noChangeArrowheads="1"/>
            </p:cNvSpPr>
            <p:nvPr userDrawn="1"/>
          </p:nvSpPr>
          <p:spPr bwMode="auto">
            <a:xfrm>
              <a:off x="7404101" y="2162175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985"/>
            <p:cNvSpPr>
              <a:spLocks/>
            </p:cNvSpPr>
            <p:nvPr userDrawn="1"/>
          </p:nvSpPr>
          <p:spPr bwMode="auto">
            <a:xfrm>
              <a:off x="7872414" y="1870075"/>
              <a:ext cx="42863" cy="20638"/>
            </a:xfrm>
            <a:custGeom>
              <a:avLst/>
              <a:gdLst>
                <a:gd name="T0" fmla="*/ 27 w 27"/>
                <a:gd name="T1" fmla="*/ 0 h 13"/>
                <a:gd name="T2" fmla="*/ 0 w 27"/>
                <a:gd name="T3" fmla="*/ 11 h 13"/>
                <a:gd name="T4" fmla="*/ 9 w 27"/>
                <a:gd name="T5" fmla="*/ 13 h 13"/>
                <a:gd name="T6" fmla="*/ 27 w 2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18" y="3"/>
                    <a:pt x="9" y="7"/>
                    <a:pt x="0" y="11"/>
                  </a:cubicBezTo>
                  <a:cubicBezTo>
                    <a:pt x="3" y="12"/>
                    <a:pt x="6" y="13"/>
                    <a:pt x="9" y="13"/>
                  </a:cubicBezTo>
                  <a:cubicBezTo>
                    <a:pt x="17" y="13"/>
                    <a:pt x="24" y="7"/>
                    <a:pt x="27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Oval 986"/>
            <p:cNvSpPr>
              <a:spLocks noChangeArrowheads="1"/>
            </p:cNvSpPr>
            <p:nvPr userDrawn="1"/>
          </p:nvSpPr>
          <p:spPr bwMode="auto">
            <a:xfrm>
              <a:off x="8777289" y="1830388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987"/>
            <p:cNvSpPr>
              <a:spLocks/>
            </p:cNvSpPr>
            <p:nvPr userDrawn="1"/>
          </p:nvSpPr>
          <p:spPr bwMode="auto">
            <a:xfrm>
              <a:off x="9696451" y="1870075"/>
              <a:ext cx="42863" cy="20638"/>
            </a:xfrm>
            <a:custGeom>
              <a:avLst/>
              <a:gdLst>
                <a:gd name="T0" fmla="*/ 0 w 27"/>
                <a:gd name="T1" fmla="*/ 0 h 13"/>
                <a:gd name="T2" fmla="*/ 18 w 27"/>
                <a:gd name="T3" fmla="*/ 13 h 13"/>
                <a:gd name="T4" fmla="*/ 27 w 27"/>
                <a:gd name="T5" fmla="*/ 11 h 13"/>
                <a:gd name="T6" fmla="*/ 0 w 2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3">
                  <a:moveTo>
                    <a:pt x="0" y="0"/>
                  </a:moveTo>
                  <a:cubicBezTo>
                    <a:pt x="3" y="7"/>
                    <a:pt x="10" y="13"/>
                    <a:pt x="18" y="13"/>
                  </a:cubicBezTo>
                  <a:cubicBezTo>
                    <a:pt x="21" y="13"/>
                    <a:pt x="24" y="12"/>
                    <a:pt x="27" y="11"/>
                  </a:cubicBezTo>
                  <a:cubicBezTo>
                    <a:pt x="18" y="7"/>
                    <a:pt x="9" y="3"/>
                    <a:pt x="0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Oval 988"/>
            <p:cNvSpPr>
              <a:spLocks noChangeArrowheads="1"/>
            </p:cNvSpPr>
            <p:nvPr userDrawn="1"/>
          </p:nvSpPr>
          <p:spPr bwMode="auto">
            <a:xfrm>
              <a:off x="10163176" y="2162175"/>
              <a:ext cx="60325" cy="60325"/>
            </a:xfrm>
            <a:prstGeom prst="ellipse">
              <a:avLst/>
            </a:pr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989"/>
            <p:cNvSpPr>
              <a:spLocks/>
            </p:cNvSpPr>
            <p:nvPr userDrawn="1"/>
          </p:nvSpPr>
          <p:spPr bwMode="auto">
            <a:xfrm>
              <a:off x="10615614" y="2500313"/>
              <a:ext cx="52388" cy="55563"/>
            </a:xfrm>
            <a:custGeom>
              <a:avLst/>
              <a:gdLst>
                <a:gd name="T0" fmla="*/ 8 w 33"/>
                <a:gd name="T1" fmla="*/ 0 h 35"/>
                <a:gd name="T2" fmla="*/ 0 w 33"/>
                <a:gd name="T3" fmla="*/ 16 h 35"/>
                <a:gd name="T4" fmla="*/ 19 w 33"/>
                <a:gd name="T5" fmla="*/ 35 h 35"/>
                <a:gd name="T6" fmla="*/ 33 w 33"/>
                <a:gd name="T7" fmla="*/ 28 h 35"/>
                <a:gd name="T8" fmla="*/ 8 w 33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8" y="0"/>
                  </a:moveTo>
                  <a:cubicBezTo>
                    <a:pt x="3" y="4"/>
                    <a:pt x="0" y="9"/>
                    <a:pt x="0" y="16"/>
                  </a:cubicBezTo>
                  <a:cubicBezTo>
                    <a:pt x="0" y="26"/>
                    <a:pt x="8" y="35"/>
                    <a:pt x="19" y="35"/>
                  </a:cubicBezTo>
                  <a:cubicBezTo>
                    <a:pt x="25" y="35"/>
                    <a:pt x="30" y="32"/>
                    <a:pt x="33" y="28"/>
                  </a:cubicBezTo>
                  <a:cubicBezTo>
                    <a:pt x="25" y="19"/>
                    <a:pt x="16" y="9"/>
                    <a:pt x="8" y="0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990"/>
            <p:cNvSpPr>
              <a:spLocks noEditPoints="1"/>
            </p:cNvSpPr>
            <p:nvPr userDrawn="1"/>
          </p:nvSpPr>
          <p:spPr bwMode="auto">
            <a:xfrm>
              <a:off x="6324601" y="3603625"/>
              <a:ext cx="104775" cy="425450"/>
            </a:xfrm>
            <a:custGeom>
              <a:avLst/>
              <a:gdLst>
                <a:gd name="T0" fmla="*/ 42 w 66"/>
                <a:gd name="T1" fmla="*/ 208 h 268"/>
                <a:gd name="T2" fmla="*/ 5 w 66"/>
                <a:gd name="T3" fmla="*/ 208 h 268"/>
                <a:gd name="T4" fmla="*/ 0 w 66"/>
                <a:gd name="T5" fmla="*/ 268 h 268"/>
                <a:gd name="T6" fmla="*/ 42 w 66"/>
                <a:gd name="T7" fmla="*/ 208 h 268"/>
                <a:gd name="T8" fmla="*/ 66 w 66"/>
                <a:gd name="T9" fmla="*/ 0 h 268"/>
                <a:gd name="T10" fmla="*/ 41 w 66"/>
                <a:gd name="T11" fmla="*/ 0 h 268"/>
                <a:gd name="T12" fmla="*/ 29 w 66"/>
                <a:gd name="T13" fmla="*/ 54 h 268"/>
                <a:gd name="T14" fmla="*/ 66 w 66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268">
                  <a:moveTo>
                    <a:pt x="42" y="208"/>
                  </a:moveTo>
                  <a:cubicBezTo>
                    <a:pt x="5" y="208"/>
                    <a:pt x="5" y="208"/>
                    <a:pt x="5" y="208"/>
                  </a:cubicBezTo>
                  <a:cubicBezTo>
                    <a:pt x="3" y="228"/>
                    <a:pt x="2" y="248"/>
                    <a:pt x="0" y="268"/>
                  </a:cubicBezTo>
                  <a:cubicBezTo>
                    <a:pt x="42" y="208"/>
                    <a:pt x="42" y="208"/>
                    <a:pt x="42" y="208"/>
                  </a:cubicBezTo>
                  <a:moveTo>
                    <a:pt x="66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7" y="18"/>
                    <a:pt x="33" y="36"/>
                    <a:pt x="29" y="54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07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991"/>
            <p:cNvSpPr>
              <a:spLocks noEditPoints="1"/>
            </p:cNvSpPr>
            <p:nvPr userDrawn="1"/>
          </p:nvSpPr>
          <p:spPr bwMode="auto">
            <a:xfrm>
              <a:off x="6727826" y="2014538"/>
              <a:ext cx="2065338" cy="1765300"/>
            </a:xfrm>
            <a:custGeom>
              <a:avLst/>
              <a:gdLst>
                <a:gd name="T0" fmla="*/ 150 w 1301"/>
                <a:gd name="T1" fmla="*/ 891 h 1112"/>
                <a:gd name="T2" fmla="*/ 131 w 1301"/>
                <a:gd name="T3" fmla="*/ 872 h 1112"/>
                <a:gd name="T4" fmla="*/ 150 w 1301"/>
                <a:gd name="T5" fmla="*/ 853 h 1112"/>
                <a:gd name="T6" fmla="*/ 169 w 1301"/>
                <a:gd name="T7" fmla="*/ 872 h 1112"/>
                <a:gd name="T8" fmla="*/ 150 w 1301"/>
                <a:gd name="T9" fmla="*/ 891 h 1112"/>
                <a:gd name="T10" fmla="*/ 445 w 1301"/>
                <a:gd name="T11" fmla="*/ 602 h 1112"/>
                <a:gd name="T12" fmla="*/ 426 w 1301"/>
                <a:gd name="T13" fmla="*/ 583 h 1112"/>
                <a:gd name="T14" fmla="*/ 445 w 1301"/>
                <a:gd name="T15" fmla="*/ 564 h 1112"/>
                <a:gd name="T16" fmla="*/ 464 w 1301"/>
                <a:gd name="T17" fmla="*/ 583 h 1112"/>
                <a:gd name="T18" fmla="*/ 445 w 1301"/>
                <a:gd name="T19" fmla="*/ 602 h 1112"/>
                <a:gd name="T20" fmla="*/ 730 w 1301"/>
                <a:gd name="T21" fmla="*/ 341 h 1112"/>
                <a:gd name="T22" fmla="*/ 711 w 1301"/>
                <a:gd name="T23" fmla="*/ 322 h 1112"/>
                <a:gd name="T24" fmla="*/ 730 w 1301"/>
                <a:gd name="T25" fmla="*/ 303 h 1112"/>
                <a:gd name="T26" fmla="*/ 749 w 1301"/>
                <a:gd name="T27" fmla="*/ 322 h 1112"/>
                <a:gd name="T28" fmla="*/ 730 w 1301"/>
                <a:gd name="T29" fmla="*/ 341 h 1112"/>
                <a:gd name="T30" fmla="*/ 1024 w 1301"/>
                <a:gd name="T31" fmla="*/ 131 h 1112"/>
                <a:gd name="T32" fmla="*/ 1005 w 1301"/>
                <a:gd name="T33" fmla="*/ 112 h 1112"/>
                <a:gd name="T34" fmla="*/ 1024 w 1301"/>
                <a:gd name="T35" fmla="*/ 93 h 1112"/>
                <a:gd name="T36" fmla="*/ 1043 w 1301"/>
                <a:gd name="T37" fmla="*/ 112 h 1112"/>
                <a:gd name="T38" fmla="*/ 1024 w 1301"/>
                <a:gd name="T39" fmla="*/ 131 h 1112"/>
                <a:gd name="T40" fmla="*/ 1301 w 1301"/>
                <a:gd name="T41" fmla="*/ 0 h 1112"/>
                <a:gd name="T42" fmla="*/ 0 w 1301"/>
                <a:gd name="T43" fmla="*/ 864 h 1112"/>
                <a:gd name="T44" fmla="*/ 95 w 1301"/>
                <a:gd name="T45" fmla="*/ 1001 h 1112"/>
                <a:gd name="T46" fmla="*/ 1 w 1301"/>
                <a:gd name="T47" fmla="*/ 1001 h 1112"/>
                <a:gd name="T48" fmla="*/ 77 w 1301"/>
                <a:gd name="T49" fmla="*/ 1112 h 1112"/>
                <a:gd name="T50" fmla="*/ 237 w 1301"/>
                <a:gd name="T51" fmla="*/ 1112 h 1112"/>
                <a:gd name="T52" fmla="*/ 426 w 1301"/>
                <a:gd name="T53" fmla="*/ 818 h 1112"/>
                <a:gd name="T54" fmla="*/ 426 w 1301"/>
                <a:gd name="T55" fmla="*/ 818 h 1112"/>
                <a:gd name="T56" fmla="*/ 657 w 1301"/>
                <a:gd name="T57" fmla="*/ 461 h 1112"/>
                <a:gd name="T58" fmla="*/ 747 w 1301"/>
                <a:gd name="T59" fmla="*/ 413 h 1112"/>
                <a:gd name="T60" fmla="*/ 750 w 1301"/>
                <a:gd name="T61" fmla="*/ 413 h 1112"/>
                <a:gd name="T62" fmla="*/ 750 w 1301"/>
                <a:gd name="T63" fmla="*/ 413 h 1112"/>
                <a:gd name="T64" fmla="*/ 754 w 1301"/>
                <a:gd name="T65" fmla="*/ 413 h 1112"/>
                <a:gd name="T66" fmla="*/ 843 w 1301"/>
                <a:gd name="T67" fmla="*/ 461 h 1112"/>
                <a:gd name="T68" fmla="*/ 923 w 1301"/>
                <a:gd name="T69" fmla="*/ 584 h 1112"/>
                <a:gd name="T70" fmla="*/ 1038 w 1301"/>
                <a:gd name="T71" fmla="*/ 407 h 1112"/>
                <a:gd name="T72" fmla="*/ 1038 w 1301"/>
                <a:gd name="T73" fmla="*/ 407 h 1112"/>
                <a:gd name="T74" fmla="*/ 1301 w 1301"/>
                <a:gd name="T75" fmla="*/ 0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01" h="1112">
                  <a:moveTo>
                    <a:pt x="150" y="891"/>
                  </a:moveTo>
                  <a:cubicBezTo>
                    <a:pt x="140" y="891"/>
                    <a:pt x="131" y="882"/>
                    <a:pt x="131" y="872"/>
                  </a:cubicBezTo>
                  <a:cubicBezTo>
                    <a:pt x="131" y="861"/>
                    <a:pt x="140" y="853"/>
                    <a:pt x="150" y="853"/>
                  </a:cubicBezTo>
                  <a:cubicBezTo>
                    <a:pt x="161" y="853"/>
                    <a:pt x="169" y="861"/>
                    <a:pt x="169" y="872"/>
                  </a:cubicBezTo>
                  <a:cubicBezTo>
                    <a:pt x="169" y="882"/>
                    <a:pt x="161" y="891"/>
                    <a:pt x="150" y="891"/>
                  </a:cubicBezTo>
                  <a:moveTo>
                    <a:pt x="445" y="602"/>
                  </a:moveTo>
                  <a:cubicBezTo>
                    <a:pt x="434" y="602"/>
                    <a:pt x="426" y="594"/>
                    <a:pt x="426" y="583"/>
                  </a:cubicBezTo>
                  <a:cubicBezTo>
                    <a:pt x="426" y="573"/>
                    <a:pt x="434" y="564"/>
                    <a:pt x="445" y="564"/>
                  </a:cubicBezTo>
                  <a:cubicBezTo>
                    <a:pt x="455" y="564"/>
                    <a:pt x="464" y="573"/>
                    <a:pt x="464" y="583"/>
                  </a:cubicBezTo>
                  <a:cubicBezTo>
                    <a:pt x="464" y="594"/>
                    <a:pt x="455" y="602"/>
                    <a:pt x="445" y="602"/>
                  </a:cubicBezTo>
                  <a:moveTo>
                    <a:pt x="730" y="341"/>
                  </a:moveTo>
                  <a:cubicBezTo>
                    <a:pt x="720" y="341"/>
                    <a:pt x="711" y="332"/>
                    <a:pt x="711" y="322"/>
                  </a:cubicBezTo>
                  <a:cubicBezTo>
                    <a:pt x="711" y="311"/>
                    <a:pt x="720" y="303"/>
                    <a:pt x="730" y="303"/>
                  </a:cubicBezTo>
                  <a:cubicBezTo>
                    <a:pt x="741" y="303"/>
                    <a:pt x="749" y="311"/>
                    <a:pt x="749" y="322"/>
                  </a:cubicBezTo>
                  <a:cubicBezTo>
                    <a:pt x="749" y="332"/>
                    <a:pt x="741" y="341"/>
                    <a:pt x="730" y="341"/>
                  </a:cubicBezTo>
                  <a:moveTo>
                    <a:pt x="1024" y="131"/>
                  </a:moveTo>
                  <a:cubicBezTo>
                    <a:pt x="1014" y="131"/>
                    <a:pt x="1005" y="123"/>
                    <a:pt x="1005" y="112"/>
                  </a:cubicBezTo>
                  <a:cubicBezTo>
                    <a:pt x="1005" y="102"/>
                    <a:pt x="1014" y="93"/>
                    <a:pt x="1024" y="93"/>
                  </a:cubicBezTo>
                  <a:cubicBezTo>
                    <a:pt x="1035" y="93"/>
                    <a:pt x="1043" y="102"/>
                    <a:pt x="1043" y="112"/>
                  </a:cubicBezTo>
                  <a:cubicBezTo>
                    <a:pt x="1043" y="123"/>
                    <a:pt x="1035" y="131"/>
                    <a:pt x="1024" y="131"/>
                  </a:cubicBezTo>
                  <a:moveTo>
                    <a:pt x="1301" y="0"/>
                  </a:moveTo>
                  <a:cubicBezTo>
                    <a:pt x="717" y="3"/>
                    <a:pt x="216" y="358"/>
                    <a:pt x="0" y="864"/>
                  </a:cubicBezTo>
                  <a:cubicBezTo>
                    <a:pt x="95" y="1001"/>
                    <a:pt x="95" y="1001"/>
                    <a:pt x="95" y="1001"/>
                  </a:cubicBezTo>
                  <a:cubicBezTo>
                    <a:pt x="1" y="1001"/>
                    <a:pt x="1" y="1001"/>
                    <a:pt x="1" y="1001"/>
                  </a:cubicBezTo>
                  <a:cubicBezTo>
                    <a:pt x="77" y="1112"/>
                    <a:pt x="77" y="1112"/>
                    <a:pt x="77" y="1112"/>
                  </a:cubicBezTo>
                  <a:cubicBezTo>
                    <a:pt x="237" y="1112"/>
                    <a:pt x="237" y="1112"/>
                    <a:pt x="237" y="1112"/>
                  </a:cubicBezTo>
                  <a:cubicBezTo>
                    <a:pt x="426" y="818"/>
                    <a:pt x="426" y="818"/>
                    <a:pt x="426" y="818"/>
                  </a:cubicBezTo>
                  <a:cubicBezTo>
                    <a:pt x="426" y="818"/>
                    <a:pt x="426" y="818"/>
                    <a:pt x="426" y="818"/>
                  </a:cubicBezTo>
                  <a:cubicBezTo>
                    <a:pt x="657" y="461"/>
                    <a:pt x="657" y="461"/>
                    <a:pt x="657" y="461"/>
                  </a:cubicBezTo>
                  <a:cubicBezTo>
                    <a:pt x="678" y="429"/>
                    <a:pt x="712" y="413"/>
                    <a:pt x="747" y="413"/>
                  </a:cubicBezTo>
                  <a:cubicBezTo>
                    <a:pt x="748" y="413"/>
                    <a:pt x="749" y="413"/>
                    <a:pt x="750" y="413"/>
                  </a:cubicBezTo>
                  <a:cubicBezTo>
                    <a:pt x="750" y="413"/>
                    <a:pt x="750" y="413"/>
                    <a:pt x="750" y="413"/>
                  </a:cubicBezTo>
                  <a:cubicBezTo>
                    <a:pt x="751" y="413"/>
                    <a:pt x="753" y="413"/>
                    <a:pt x="754" y="413"/>
                  </a:cubicBezTo>
                  <a:cubicBezTo>
                    <a:pt x="788" y="413"/>
                    <a:pt x="822" y="429"/>
                    <a:pt x="843" y="461"/>
                  </a:cubicBezTo>
                  <a:cubicBezTo>
                    <a:pt x="923" y="584"/>
                    <a:pt x="923" y="584"/>
                    <a:pt x="923" y="584"/>
                  </a:cubicBezTo>
                  <a:cubicBezTo>
                    <a:pt x="1038" y="407"/>
                    <a:pt x="1038" y="407"/>
                    <a:pt x="1038" y="407"/>
                  </a:cubicBezTo>
                  <a:cubicBezTo>
                    <a:pt x="1038" y="407"/>
                    <a:pt x="1038" y="407"/>
                    <a:pt x="1038" y="407"/>
                  </a:cubicBezTo>
                  <a:cubicBezTo>
                    <a:pt x="1301" y="0"/>
                    <a:pt x="1301" y="0"/>
                    <a:pt x="1301" y="0"/>
                  </a:cubicBezTo>
                </a:path>
              </a:pathLst>
            </a:custGeom>
            <a:solidFill>
              <a:srgbClr val="687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Oval 992"/>
            <p:cNvSpPr>
              <a:spLocks noChangeArrowheads="1"/>
            </p:cNvSpPr>
            <p:nvPr userDrawn="1"/>
          </p:nvSpPr>
          <p:spPr bwMode="auto">
            <a:xfrm>
              <a:off x="6935789" y="33686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993"/>
            <p:cNvSpPr>
              <a:spLocks noChangeArrowheads="1"/>
            </p:cNvSpPr>
            <p:nvPr userDrawn="1"/>
          </p:nvSpPr>
          <p:spPr bwMode="auto">
            <a:xfrm>
              <a:off x="7404101" y="2909888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Oval 994"/>
            <p:cNvSpPr>
              <a:spLocks noChangeArrowheads="1"/>
            </p:cNvSpPr>
            <p:nvPr userDrawn="1"/>
          </p:nvSpPr>
          <p:spPr bwMode="auto">
            <a:xfrm>
              <a:off x="7856539" y="2495550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Oval 995"/>
            <p:cNvSpPr>
              <a:spLocks noChangeArrowheads="1"/>
            </p:cNvSpPr>
            <p:nvPr userDrawn="1"/>
          </p:nvSpPr>
          <p:spPr bwMode="auto">
            <a:xfrm>
              <a:off x="8323264" y="21621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996"/>
            <p:cNvSpPr>
              <a:spLocks noEditPoints="1"/>
            </p:cNvSpPr>
            <p:nvPr userDrawn="1"/>
          </p:nvSpPr>
          <p:spPr bwMode="auto">
            <a:xfrm>
              <a:off x="9421814" y="2098675"/>
              <a:ext cx="1512888" cy="1416050"/>
            </a:xfrm>
            <a:custGeom>
              <a:avLst/>
              <a:gdLst>
                <a:gd name="T0" fmla="*/ 771 w 953"/>
                <a:gd name="T1" fmla="*/ 838 h 892"/>
                <a:gd name="T2" fmla="*/ 752 w 953"/>
                <a:gd name="T3" fmla="*/ 819 h 892"/>
                <a:gd name="T4" fmla="*/ 771 w 953"/>
                <a:gd name="T5" fmla="*/ 800 h 892"/>
                <a:gd name="T6" fmla="*/ 790 w 953"/>
                <a:gd name="T7" fmla="*/ 819 h 892"/>
                <a:gd name="T8" fmla="*/ 771 w 953"/>
                <a:gd name="T9" fmla="*/ 838 h 892"/>
                <a:gd name="T10" fmla="*/ 486 w 953"/>
                <a:gd name="T11" fmla="*/ 549 h 892"/>
                <a:gd name="T12" fmla="*/ 467 w 953"/>
                <a:gd name="T13" fmla="*/ 530 h 892"/>
                <a:gd name="T14" fmla="*/ 486 w 953"/>
                <a:gd name="T15" fmla="*/ 511 h 892"/>
                <a:gd name="T16" fmla="*/ 505 w 953"/>
                <a:gd name="T17" fmla="*/ 530 h 892"/>
                <a:gd name="T18" fmla="*/ 486 w 953"/>
                <a:gd name="T19" fmla="*/ 549 h 892"/>
                <a:gd name="T20" fmla="*/ 0 w 953"/>
                <a:gd name="T21" fmla="*/ 0 h 892"/>
                <a:gd name="T22" fmla="*/ 172 w 953"/>
                <a:gd name="T23" fmla="*/ 267 h 892"/>
                <a:gd name="T24" fmla="*/ 191 w 953"/>
                <a:gd name="T25" fmla="*/ 250 h 892"/>
                <a:gd name="T26" fmla="*/ 210 w 953"/>
                <a:gd name="T27" fmla="*/ 269 h 892"/>
                <a:gd name="T28" fmla="*/ 191 w 953"/>
                <a:gd name="T29" fmla="*/ 288 h 892"/>
                <a:gd name="T30" fmla="*/ 185 w 953"/>
                <a:gd name="T31" fmla="*/ 287 h 892"/>
                <a:gd name="T32" fmla="*/ 229 w 953"/>
                <a:gd name="T33" fmla="*/ 354 h 892"/>
                <a:gd name="T34" fmla="*/ 229 w 953"/>
                <a:gd name="T35" fmla="*/ 354 h 892"/>
                <a:gd name="T36" fmla="*/ 215 w 953"/>
                <a:gd name="T37" fmla="*/ 343 h 892"/>
                <a:gd name="T38" fmla="*/ 572 w 953"/>
                <a:gd name="T39" fmla="*/ 892 h 892"/>
                <a:gd name="T40" fmla="*/ 953 w 953"/>
                <a:gd name="T41" fmla="*/ 892 h 892"/>
                <a:gd name="T42" fmla="*/ 0 w 953"/>
                <a:gd name="T43" fmla="*/ 0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3" h="892">
                  <a:moveTo>
                    <a:pt x="771" y="838"/>
                  </a:moveTo>
                  <a:cubicBezTo>
                    <a:pt x="760" y="838"/>
                    <a:pt x="752" y="829"/>
                    <a:pt x="752" y="819"/>
                  </a:cubicBezTo>
                  <a:cubicBezTo>
                    <a:pt x="752" y="808"/>
                    <a:pt x="760" y="800"/>
                    <a:pt x="771" y="800"/>
                  </a:cubicBezTo>
                  <a:cubicBezTo>
                    <a:pt x="781" y="800"/>
                    <a:pt x="790" y="808"/>
                    <a:pt x="790" y="819"/>
                  </a:cubicBezTo>
                  <a:cubicBezTo>
                    <a:pt x="790" y="829"/>
                    <a:pt x="781" y="838"/>
                    <a:pt x="771" y="838"/>
                  </a:cubicBezTo>
                  <a:moveTo>
                    <a:pt x="486" y="549"/>
                  </a:moveTo>
                  <a:cubicBezTo>
                    <a:pt x="475" y="549"/>
                    <a:pt x="467" y="541"/>
                    <a:pt x="467" y="530"/>
                  </a:cubicBezTo>
                  <a:cubicBezTo>
                    <a:pt x="467" y="520"/>
                    <a:pt x="475" y="511"/>
                    <a:pt x="486" y="511"/>
                  </a:cubicBezTo>
                  <a:cubicBezTo>
                    <a:pt x="496" y="511"/>
                    <a:pt x="505" y="520"/>
                    <a:pt x="505" y="530"/>
                  </a:cubicBezTo>
                  <a:cubicBezTo>
                    <a:pt x="505" y="541"/>
                    <a:pt x="496" y="549"/>
                    <a:pt x="486" y="549"/>
                  </a:cubicBezTo>
                  <a:moveTo>
                    <a:pt x="0" y="0"/>
                  </a:moveTo>
                  <a:cubicBezTo>
                    <a:pt x="172" y="267"/>
                    <a:pt x="172" y="267"/>
                    <a:pt x="172" y="267"/>
                  </a:cubicBezTo>
                  <a:cubicBezTo>
                    <a:pt x="173" y="257"/>
                    <a:pt x="181" y="250"/>
                    <a:pt x="191" y="250"/>
                  </a:cubicBezTo>
                  <a:cubicBezTo>
                    <a:pt x="202" y="250"/>
                    <a:pt x="210" y="258"/>
                    <a:pt x="210" y="269"/>
                  </a:cubicBezTo>
                  <a:cubicBezTo>
                    <a:pt x="210" y="279"/>
                    <a:pt x="202" y="288"/>
                    <a:pt x="191" y="288"/>
                  </a:cubicBezTo>
                  <a:cubicBezTo>
                    <a:pt x="189" y="288"/>
                    <a:pt x="187" y="288"/>
                    <a:pt x="185" y="287"/>
                  </a:cubicBezTo>
                  <a:cubicBezTo>
                    <a:pt x="229" y="354"/>
                    <a:pt x="229" y="354"/>
                    <a:pt x="229" y="354"/>
                  </a:cubicBezTo>
                  <a:cubicBezTo>
                    <a:pt x="229" y="354"/>
                    <a:pt x="229" y="354"/>
                    <a:pt x="229" y="354"/>
                  </a:cubicBezTo>
                  <a:cubicBezTo>
                    <a:pt x="215" y="343"/>
                    <a:pt x="215" y="343"/>
                    <a:pt x="215" y="343"/>
                  </a:cubicBezTo>
                  <a:cubicBezTo>
                    <a:pt x="572" y="892"/>
                    <a:pt x="572" y="892"/>
                    <a:pt x="572" y="892"/>
                  </a:cubicBezTo>
                  <a:cubicBezTo>
                    <a:pt x="953" y="892"/>
                    <a:pt x="953" y="892"/>
                    <a:pt x="953" y="892"/>
                  </a:cubicBezTo>
                  <a:cubicBezTo>
                    <a:pt x="799" y="461"/>
                    <a:pt x="443" y="126"/>
                    <a:pt x="0" y="0"/>
                  </a:cubicBezTo>
                </a:path>
              </a:pathLst>
            </a:custGeom>
            <a:solidFill>
              <a:srgbClr val="687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Oval 997"/>
            <p:cNvSpPr>
              <a:spLocks noChangeArrowheads="1"/>
            </p:cNvSpPr>
            <p:nvPr userDrawn="1"/>
          </p:nvSpPr>
          <p:spPr bwMode="auto">
            <a:xfrm>
              <a:off x="10615614" y="3368675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Oval 998"/>
            <p:cNvSpPr>
              <a:spLocks noChangeArrowheads="1"/>
            </p:cNvSpPr>
            <p:nvPr userDrawn="1"/>
          </p:nvSpPr>
          <p:spPr bwMode="auto">
            <a:xfrm>
              <a:off x="10163176" y="2909888"/>
              <a:ext cx="60325" cy="60325"/>
            </a:xfrm>
            <a:prstGeom prst="ellipse">
              <a:avLst/>
            </a:pr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999"/>
            <p:cNvSpPr>
              <a:spLocks/>
            </p:cNvSpPr>
            <p:nvPr userDrawn="1"/>
          </p:nvSpPr>
          <p:spPr bwMode="auto">
            <a:xfrm>
              <a:off x="9694864" y="2495550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13 w 38"/>
                <a:gd name="T5" fmla="*/ 37 h 38"/>
                <a:gd name="T6" fmla="*/ 19 w 38"/>
                <a:gd name="T7" fmla="*/ 38 h 38"/>
                <a:gd name="T8" fmla="*/ 38 w 38"/>
                <a:gd name="T9" fmla="*/ 19 h 38"/>
                <a:gd name="T10" fmla="*/ 19 w 38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9" y="0"/>
                    <a:pt x="1" y="7"/>
                    <a:pt x="0" y="1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5" y="38"/>
                    <a:pt x="17" y="38"/>
                    <a:pt x="19" y="38"/>
                  </a:cubicBezTo>
                  <a:cubicBezTo>
                    <a:pt x="30" y="38"/>
                    <a:pt x="38" y="29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</a:path>
              </a:pathLst>
            </a:custGeom>
            <a:solidFill>
              <a:srgbClr val="849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00"/>
            <p:cNvSpPr>
              <a:spLocks/>
            </p:cNvSpPr>
            <p:nvPr userDrawn="1"/>
          </p:nvSpPr>
          <p:spPr bwMode="auto">
            <a:xfrm>
              <a:off x="6121401" y="3170238"/>
              <a:ext cx="915988" cy="1470025"/>
            </a:xfrm>
            <a:custGeom>
              <a:avLst/>
              <a:gdLst>
                <a:gd name="T0" fmla="*/ 407 w 577"/>
                <a:gd name="T1" fmla="*/ 481 h 926"/>
                <a:gd name="T2" fmla="*/ 526 w 577"/>
                <a:gd name="T3" fmla="*/ 481 h 926"/>
                <a:gd name="T4" fmla="*/ 383 w 577"/>
                <a:gd name="T5" fmla="*/ 273 h 926"/>
                <a:gd name="T6" fmla="*/ 477 w 577"/>
                <a:gd name="T7" fmla="*/ 273 h 926"/>
                <a:gd name="T8" fmla="*/ 289 w 577"/>
                <a:gd name="T9" fmla="*/ 0 h 926"/>
                <a:gd name="T10" fmla="*/ 100 w 577"/>
                <a:gd name="T11" fmla="*/ 273 h 926"/>
                <a:gd name="T12" fmla="*/ 194 w 577"/>
                <a:gd name="T13" fmla="*/ 273 h 926"/>
                <a:gd name="T14" fmla="*/ 51 w 577"/>
                <a:gd name="T15" fmla="*/ 481 h 926"/>
                <a:gd name="T16" fmla="*/ 170 w 577"/>
                <a:gd name="T17" fmla="*/ 481 h 926"/>
                <a:gd name="T18" fmla="*/ 0 w 577"/>
                <a:gd name="T19" fmla="*/ 727 h 926"/>
                <a:gd name="T20" fmla="*/ 220 w 577"/>
                <a:gd name="T21" fmla="*/ 727 h 926"/>
                <a:gd name="T22" fmla="*/ 220 w 577"/>
                <a:gd name="T23" fmla="*/ 926 h 926"/>
                <a:gd name="T24" fmla="*/ 289 w 577"/>
                <a:gd name="T25" fmla="*/ 926 h 926"/>
                <a:gd name="T26" fmla="*/ 357 w 577"/>
                <a:gd name="T27" fmla="*/ 926 h 926"/>
                <a:gd name="T28" fmla="*/ 357 w 577"/>
                <a:gd name="T29" fmla="*/ 727 h 926"/>
                <a:gd name="T30" fmla="*/ 577 w 577"/>
                <a:gd name="T31" fmla="*/ 727 h 926"/>
                <a:gd name="T32" fmla="*/ 407 w 577"/>
                <a:gd name="T33" fmla="*/ 481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6">
                  <a:moveTo>
                    <a:pt x="407" y="481"/>
                  </a:moveTo>
                  <a:lnTo>
                    <a:pt x="526" y="481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9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1"/>
                  </a:lnTo>
                  <a:lnTo>
                    <a:pt x="170" y="481"/>
                  </a:lnTo>
                  <a:lnTo>
                    <a:pt x="0" y="727"/>
                  </a:lnTo>
                  <a:lnTo>
                    <a:pt x="220" y="727"/>
                  </a:lnTo>
                  <a:lnTo>
                    <a:pt x="220" y="926"/>
                  </a:lnTo>
                  <a:lnTo>
                    <a:pt x="289" y="926"/>
                  </a:lnTo>
                  <a:lnTo>
                    <a:pt x="357" y="926"/>
                  </a:lnTo>
                  <a:lnTo>
                    <a:pt x="357" y="727"/>
                  </a:lnTo>
                  <a:lnTo>
                    <a:pt x="577" y="727"/>
                  </a:lnTo>
                  <a:lnTo>
                    <a:pt x="407" y="481"/>
                  </a:lnTo>
                  <a:close/>
                </a:path>
              </a:pathLst>
            </a:cu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001"/>
            <p:cNvSpPr>
              <a:spLocks/>
            </p:cNvSpPr>
            <p:nvPr userDrawn="1"/>
          </p:nvSpPr>
          <p:spPr bwMode="auto">
            <a:xfrm>
              <a:off x="6121401" y="3170238"/>
              <a:ext cx="915988" cy="1470025"/>
            </a:xfrm>
            <a:custGeom>
              <a:avLst/>
              <a:gdLst>
                <a:gd name="T0" fmla="*/ 407 w 577"/>
                <a:gd name="T1" fmla="*/ 481 h 926"/>
                <a:gd name="T2" fmla="*/ 526 w 577"/>
                <a:gd name="T3" fmla="*/ 481 h 926"/>
                <a:gd name="T4" fmla="*/ 383 w 577"/>
                <a:gd name="T5" fmla="*/ 273 h 926"/>
                <a:gd name="T6" fmla="*/ 477 w 577"/>
                <a:gd name="T7" fmla="*/ 273 h 926"/>
                <a:gd name="T8" fmla="*/ 289 w 577"/>
                <a:gd name="T9" fmla="*/ 0 h 926"/>
                <a:gd name="T10" fmla="*/ 100 w 577"/>
                <a:gd name="T11" fmla="*/ 273 h 926"/>
                <a:gd name="T12" fmla="*/ 194 w 577"/>
                <a:gd name="T13" fmla="*/ 273 h 926"/>
                <a:gd name="T14" fmla="*/ 51 w 577"/>
                <a:gd name="T15" fmla="*/ 481 h 926"/>
                <a:gd name="T16" fmla="*/ 170 w 577"/>
                <a:gd name="T17" fmla="*/ 481 h 926"/>
                <a:gd name="T18" fmla="*/ 0 w 577"/>
                <a:gd name="T19" fmla="*/ 727 h 926"/>
                <a:gd name="T20" fmla="*/ 220 w 577"/>
                <a:gd name="T21" fmla="*/ 727 h 926"/>
                <a:gd name="T22" fmla="*/ 220 w 577"/>
                <a:gd name="T23" fmla="*/ 926 h 926"/>
                <a:gd name="T24" fmla="*/ 289 w 577"/>
                <a:gd name="T25" fmla="*/ 926 h 926"/>
                <a:gd name="T26" fmla="*/ 357 w 577"/>
                <a:gd name="T27" fmla="*/ 926 h 926"/>
                <a:gd name="T28" fmla="*/ 357 w 577"/>
                <a:gd name="T29" fmla="*/ 727 h 926"/>
                <a:gd name="T30" fmla="*/ 577 w 577"/>
                <a:gd name="T31" fmla="*/ 727 h 926"/>
                <a:gd name="T32" fmla="*/ 407 w 577"/>
                <a:gd name="T33" fmla="*/ 481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6">
                  <a:moveTo>
                    <a:pt x="407" y="481"/>
                  </a:moveTo>
                  <a:lnTo>
                    <a:pt x="526" y="481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9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1"/>
                  </a:lnTo>
                  <a:lnTo>
                    <a:pt x="170" y="481"/>
                  </a:lnTo>
                  <a:lnTo>
                    <a:pt x="0" y="727"/>
                  </a:lnTo>
                  <a:lnTo>
                    <a:pt x="220" y="727"/>
                  </a:lnTo>
                  <a:lnTo>
                    <a:pt x="220" y="926"/>
                  </a:lnTo>
                  <a:lnTo>
                    <a:pt x="289" y="926"/>
                  </a:lnTo>
                  <a:lnTo>
                    <a:pt x="357" y="926"/>
                  </a:lnTo>
                  <a:lnTo>
                    <a:pt x="357" y="727"/>
                  </a:lnTo>
                  <a:lnTo>
                    <a:pt x="577" y="727"/>
                  </a:lnTo>
                  <a:lnTo>
                    <a:pt x="407" y="48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02"/>
            <p:cNvSpPr>
              <a:spLocks/>
            </p:cNvSpPr>
            <p:nvPr userDrawn="1"/>
          </p:nvSpPr>
          <p:spPr bwMode="auto">
            <a:xfrm>
              <a:off x="10925176" y="3597275"/>
              <a:ext cx="915988" cy="1468438"/>
            </a:xfrm>
            <a:custGeom>
              <a:avLst/>
              <a:gdLst>
                <a:gd name="T0" fmla="*/ 407 w 577"/>
                <a:gd name="T1" fmla="*/ 480 h 925"/>
                <a:gd name="T2" fmla="*/ 526 w 577"/>
                <a:gd name="T3" fmla="*/ 480 h 925"/>
                <a:gd name="T4" fmla="*/ 383 w 577"/>
                <a:gd name="T5" fmla="*/ 273 h 925"/>
                <a:gd name="T6" fmla="*/ 477 w 577"/>
                <a:gd name="T7" fmla="*/ 273 h 925"/>
                <a:gd name="T8" fmla="*/ 288 w 577"/>
                <a:gd name="T9" fmla="*/ 0 h 925"/>
                <a:gd name="T10" fmla="*/ 100 w 577"/>
                <a:gd name="T11" fmla="*/ 273 h 925"/>
                <a:gd name="T12" fmla="*/ 194 w 577"/>
                <a:gd name="T13" fmla="*/ 273 h 925"/>
                <a:gd name="T14" fmla="*/ 51 w 577"/>
                <a:gd name="T15" fmla="*/ 480 h 925"/>
                <a:gd name="T16" fmla="*/ 169 w 577"/>
                <a:gd name="T17" fmla="*/ 480 h 925"/>
                <a:gd name="T18" fmla="*/ 0 w 577"/>
                <a:gd name="T19" fmla="*/ 726 h 925"/>
                <a:gd name="T20" fmla="*/ 220 w 577"/>
                <a:gd name="T21" fmla="*/ 726 h 925"/>
                <a:gd name="T22" fmla="*/ 220 w 577"/>
                <a:gd name="T23" fmla="*/ 925 h 925"/>
                <a:gd name="T24" fmla="*/ 288 w 577"/>
                <a:gd name="T25" fmla="*/ 925 h 925"/>
                <a:gd name="T26" fmla="*/ 356 w 577"/>
                <a:gd name="T27" fmla="*/ 925 h 925"/>
                <a:gd name="T28" fmla="*/ 356 w 577"/>
                <a:gd name="T29" fmla="*/ 726 h 925"/>
                <a:gd name="T30" fmla="*/ 577 w 577"/>
                <a:gd name="T31" fmla="*/ 726 h 925"/>
                <a:gd name="T32" fmla="*/ 407 w 577"/>
                <a:gd name="T33" fmla="*/ 480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5">
                  <a:moveTo>
                    <a:pt x="407" y="480"/>
                  </a:moveTo>
                  <a:lnTo>
                    <a:pt x="526" y="480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8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0"/>
                  </a:lnTo>
                  <a:lnTo>
                    <a:pt x="169" y="480"/>
                  </a:lnTo>
                  <a:lnTo>
                    <a:pt x="0" y="726"/>
                  </a:lnTo>
                  <a:lnTo>
                    <a:pt x="220" y="726"/>
                  </a:lnTo>
                  <a:lnTo>
                    <a:pt x="220" y="925"/>
                  </a:lnTo>
                  <a:lnTo>
                    <a:pt x="288" y="925"/>
                  </a:lnTo>
                  <a:lnTo>
                    <a:pt x="356" y="925"/>
                  </a:lnTo>
                  <a:lnTo>
                    <a:pt x="356" y="726"/>
                  </a:lnTo>
                  <a:lnTo>
                    <a:pt x="577" y="726"/>
                  </a:lnTo>
                  <a:lnTo>
                    <a:pt x="407" y="480"/>
                  </a:lnTo>
                  <a:close/>
                </a:path>
              </a:pathLst>
            </a:cu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03"/>
            <p:cNvSpPr>
              <a:spLocks/>
            </p:cNvSpPr>
            <p:nvPr userDrawn="1"/>
          </p:nvSpPr>
          <p:spPr bwMode="auto">
            <a:xfrm>
              <a:off x="10925176" y="3597275"/>
              <a:ext cx="915988" cy="1468438"/>
            </a:xfrm>
            <a:custGeom>
              <a:avLst/>
              <a:gdLst>
                <a:gd name="T0" fmla="*/ 407 w 577"/>
                <a:gd name="T1" fmla="*/ 480 h 925"/>
                <a:gd name="T2" fmla="*/ 526 w 577"/>
                <a:gd name="T3" fmla="*/ 480 h 925"/>
                <a:gd name="T4" fmla="*/ 383 w 577"/>
                <a:gd name="T5" fmla="*/ 273 h 925"/>
                <a:gd name="T6" fmla="*/ 477 w 577"/>
                <a:gd name="T7" fmla="*/ 273 h 925"/>
                <a:gd name="T8" fmla="*/ 288 w 577"/>
                <a:gd name="T9" fmla="*/ 0 h 925"/>
                <a:gd name="T10" fmla="*/ 100 w 577"/>
                <a:gd name="T11" fmla="*/ 273 h 925"/>
                <a:gd name="T12" fmla="*/ 194 w 577"/>
                <a:gd name="T13" fmla="*/ 273 h 925"/>
                <a:gd name="T14" fmla="*/ 51 w 577"/>
                <a:gd name="T15" fmla="*/ 480 h 925"/>
                <a:gd name="T16" fmla="*/ 169 w 577"/>
                <a:gd name="T17" fmla="*/ 480 h 925"/>
                <a:gd name="T18" fmla="*/ 0 w 577"/>
                <a:gd name="T19" fmla="*/ 726 h 925"/>
                <a:gd name="T20" fmla="*/ 220 w 577"/>
                <a:gd name="T21" fmla="*/ 726 h 925"/>
                <a:gd name="T22" fmla="*/ 220 w 577"/>
                <a:gd name="T23" fmla="*/ 925 h 925"/>
                <a:gd name="T24" fmla="*/ 288 w 577"/>
                <a:gd name="T25" fmla="*/ 925 h 925"/>
                <a:gd name="T26" fmla="*/ 356 w 577"/>
                <a:gd name="T27" fmla="*/ 925 h 925"/>
                <a:gd name="T28" fmla="*/ 356 w 577"/>
                <a:gd name="T29" fmla="*/ 726 h 925"/>
                <a:gd name="T30" fmla="*/ 577 w 577"/>
                <a:gd name="T31" fmla="*/ 726 h 925"/>
                <a:gd name="T32" fmla="*/ 407 w 577"/>
                <a:gd name="T33" fmla="*/ 480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7" h="925">
                  <a:moveTo>
                    <a:pt x="407" y="480"/>
                  </a:moveTo>
                  <a:lnTo>
                    <a:pt x="526" y="480"/>
                  </a:lnTo>
                  <a:lnTo>
                    <a:pt x="383" y="273"/>
                  </a:lnTo>
                  <a:lnTo>
                    <a:pt x="477" y="273"/>
                  </a:lnTo>
                  <a:lnTo>
                    <a:pt x="288" y="0"/>
                  </a:lnTo>
                  <a:lnTo>
                    <a:pt x="100" y="273"/>
                  </a:lnTo>
                  <a:lnTo>
                    <a:pt x="194" y="273"/>
                  </a:lnTo>
                  <a:lnTo>
                    <a:pt x="51" y="480"/>
                  </a:lnTo>
                  <a:lnTo>
                    <a:pt x="169" y="480"/>
                  </a:lnTo>
                  <a:lnTo>
                    <a:pt x="0" y="726"/>
                  </a:lnTo>
                  <a:lnTo>
                    <a:pt x="220" y="726"/>
                  </a:lnTo>
                  <a:lnTo>
                    <a:pt x="220" y="925"/>
                  </a:lnTo>
                  <a:lnTo>
                    <a:pt x="288" y="925"/>
                  </a:lnTo>
                  <a:lnTo>
                    <a:pt x="356" y="925"/>
                  </a:lnTo>
                  <a:lnTo>
                    <a:pt x="356" y="726"/>
                  </a:lnTo>
                  <a:lnTo>
                    <a:pt x="577" y="726"/>
                  </a:lnTo>
                  <a:lnTo>
                    <a:pt x="407" y="4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04"/>
            <p:cNvSpPr>
              <a:spLocks/>
            </p:cNvSpPr>
            <p:nvPr userDrawn="1"/>
          </p:nvSpPr>
          <p:spPr bwMode="auto">
            <a:xfrm>
              <a:off x="6818314" y="1774825"/>
              <a:ext cx="4522788" cy="3290888"/>
            </a:xfrm>
            <a:custGeom>
              <a:avLst/>
              <a:gdLst>
                <a:gd name="T0" fmla="*/ 2850 w 2850"/>
                <a:gd name="T1" fmla="*/ 2073 h 2073"/>
                <a:gd name="T2" fmla="*/ 0 w 2850"/>
                <a:gd name="T3" fmla="*/ 2073 h 2073"/>
                <a:gd name="T4" fmla="*/ 981 w 2850"/>
                <a:gd name="T5" fmla="*/ 558 h 2073"/>
                <a:gd name="T6" fmla="*/ 981 w 2850"/>
                <a:gd name="T7" fmla="*/ 558 h 2073"/>
                <a:gd name="T8" fmla="*/ 1298 w 2850"/>
                <a:gd name="T9" fmla="*/ 68 h 2073"/>
                <a:gd name="T10" fmla="*/ 1425 w 2850"/>
                <a:gd name="T11" fmla="*/ 1 h 2073"/>
                <a:gd name="T12" fmla="*/ 1543 w 2850"/>
                <a:gd name="T13" fmla="*/ 67 h 2073"/>
                <a:gd name="T14" fmla="*/ 1856 w 2850"/>
                <a:gd name="T15" fmla="*/ 547 h 2073"/>
                <a:gd name="T16" fmla="*/ 2850 w 2850"/>
                <a:gd name="T17" fmla="*/ 2073 h 2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50" h="2073">
                  <a:moveTo>
                    <a:pt x="2850" y="2073"/>
                  </a:moveTo>
                  <a:cubicBezTo>
                    <a:pt x="0" y="2073"/>
                    <a:pt x="0" y="2073"/>
                    <a:pt x="0" y="2073"/>
                  </a:cubicBezTo>
                  <a:cubicBezTo>
                    <a:pt x="981" y="558"/>
                    <a:pt x="981" y="558"/>
                    <a:pt x="981" y="558"/>
                  </a:cubicBezTo>
                  <a:cubicBezTo>
                    <a:pt x="981" y="558"/>
                    <a:pt x="981" y="558"/>
                    <a:pt x="981" y="558"/>
                  </a:cubicBezTo>
                  <a:cubicBezTo>
                    <a:pt x="1298" y="68"/>
                    <a:pt x="1298" y="68"/>
                    <a:pt x="1298" y="68"/>
                  </a:cubicBezTo>
                  <a:cubicBezTo>
                    <a:pt x="1327" y="22"/>
                    <a:pt x="1377" y="0"/>
                    <a:pt x="1425" y="1"/>
                  </a:cubicBezTo>
                  <a:cubicBezTo>
                    <a:pt x="1470" y="3"/>
                    <a:pt x="1515" y="25"/>
                    <a:pt x="1543" y="67"/>
                  </a:cubicBezTo>
                  <a:cubicBezTo>
                    <a:pt x="1856" y="547"/>
                    <a:pt x="1856" y="547"/>
                    <a:pt x="1856" y="547"/>
                  </a:cubicBezTo>
                  <a:cubicBezTo>
                    <a:pt x="2850" y="2073"/>
                    <a:pt x="2850" y="2073"/>
                    <a:pt x="2850" y="2073"/>
                  </a:cubicBezTo>
                </a:path>
              </a:pathLst>
            </a:custGeom>
            <a:solidFill>
              <a:srgbClr val="495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05"/>
            <p:cNvSpPr>
              <a:spLocks/>
            </p:cNvSpPr>
            <p:nvPr userDrawn="1"/>
          </p:nvSpPr>
          <p:spPr bwMode="auto">
            <a:xfrm>
              <a:off x="8375651" y="1774825"/>
              <a:ext cx="1409700" cy="996950"/>
            </a:xfrm>
            <a:custGeom>
              <a:avLst/>
              <a:gdLst>
                <a:gd name="T0" fmla="*/ 889 w 889"/>
                <a:gd name="T1" fmla="*/ 558 h 628"/>
                <a:gd name="T2" fmla="*/ 889 w 889"/>
                <a:gd name="T3" fmla="*/ 558 h 628"/>
                <a:gd name="T4" fmla="*/ 875 w 889"/>
                <a:gd name="T5" fmla="*/ 547 h 628"/>
                <a:gd name="T6" fmla="*/ 639 w 889"/>
                <a:gd name="T7" fmla="*/ 375 h 628"/>
                <a:gd name="T8" fmla="*/ 444 w 889"/>
                <a:gd name="T9" fmla="*/ 628 h 628"/>
                <a:gd name="T10" fmla="*/ 249 w 889"/>
                <a:gd name="T11" fmla="*/ 375 h 628"/>
                <a:gd name="T12" fmla="*/ 0 w 889"/>
                <a:gd name="T13" fmla="*/ 558 h 628"/>
                <a:gd name="T14" fmla="*/ 0 w 889"/>
                <a:gd name="T15" fmla="*/ 558 h 628"/>
                <a:gd name="T16" fmla="*/ 317 w 889"/>
                <a:gd name="T17" fmla="*/ 68 h 628"/>
                <a:gd name="T18" fmla="*/ 444 w 889"/>
                <a:gd name="T19" fmla="*/ 1 h 628"/>
                <a:gd name="T20" fmla="*/ 572 w 889"/>
                <a:gd name="T21" fmla="*/ 68 h 628"/>
                <a:gd name="T22" fmla="*/ 889 w 889"/>
                <a:gd name="T23" fmla="*/ 55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9" h="628">
                  <a:moveTo>
                    <a:pt x="889" y="558"/>
                  </a:moveTo>
                  <a:cubicBezTo>
                    <a:pt x="889" y="558"/>
                    <a:pt x="889" y="558"/>
                    <a:pt x="889" y="558"/>
                  </a:cubicBezTo>
                  <a:cubicBezTo>
                    <a:pt x="875" y="547"/>
                    <a:pt x="875" y="547"/>
                    <a:pt x="875" y="547"/>
                  </a:cubicBezTo>
                  <a:cubicBezTo>
                    <a:pt x="639" y="375"/>
                    <a:pt x="639" y="375"/>
                    <a:pt x="639" y="375"/>
                  </a:cubicBezTo>
                  <a:cubicBezTo>
                    <a:pt x="444" y="628"/>
                    <a:pt x="444" y="628"/>
                    <a:pt x="444" y="628"/>
                  </a:cubicBezTo>
                  <a:cubicBezTo>
                    <a:pt x="249" y="375"/>
                    <a:pt x="249" y="375"/>
                    <a:pt x="249" y="375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0" y="558"/>
                    <a:pt x="0" y="558"/>
                    <a:pt x="0" y="558"/>
                  </a:cubicBezTo>
                  <a:cubicBezTo>
                    <a:pt x="317" y="68"/>
                    <a:pt x="317" y="68"/>
                    <a:pt x="317" y="68"/>
                  </a:cubicBezTo>
                  <a:cubicBezTo>
                    <a:pt x="346" y="22"/>
                    <a:pt x="396" y="0"/>
                    <a:pt x="444" y="1"/>
                  </a:cubicBezTo>
                  <a:cubicBezTo>
                    <a:pt x="493" y="0"/>
                    <a:pt x="542" y="22"/>
                    <a:pt x="572" y="68"/>
                  </a:cubicBezTo>
                  <a:cubicBezTo>
                    <a:pt x="889" y="558"/>
                    <a:pt x="889" y="558"/>
                    <a:pt x="889" y="558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06"/>
            <p:cNvSpPr>
              <a:spLocks noEditPoints="1"/>
            </p:cNvSpPr>
            <p:nvPr userDrawn="1"/>
          </p:nvSpPr>
          <p:spPr bwMode="auto">
            <a:xfrm>
              <a:off x="9080501" y="2370138"/>
              <a:ext cx="2138363" cy="2695575"/>
            </a:xfrm>
            <a:custGeom>
              <a:avLst/>
              <a:gdLst>
                <a:gd name="T0" fmla="*/ 645 w 1347"/>
                <a:gd name="T1" fmla="*/ 1302 h 1698"/>
                <a:gd name="T2" fmla="*/ 555 w 1347"/>
                <a:gd name="T3" fmla="*/ 1302 h 1698"/>
                <a:gd name="T4" fmla="*/ 555 w 1347"/>
                <a:gd name="T5" fmla="*/ 1698 h 1698"/>
                <a:gd name="T6" fmla="*/ 1347 w 1347"/>
                <a:gd name="T7" fmla="*/ 1698 h 1698"/>
                <a:gd name="T8" fmla="*/ 645 w 1347"/>
                <a:gd name="T9" fmla="*/ 1698 h 1698"/>
                <a:gd name="T10" fmla="*/ 645 w 1347"/>
                <a:gd name="T11" fmla="*/ 1302 h 1698"/>
                <a:gd name="T12" fmla="*/ 645 w 1347"/>
                <a:gd name="T13" fmla="*/ 1262 h 1698"/>
                <a:gd name="T14" fmla="*/ 555 w 1347"/>
                <a:gd name="T15" fmla="*/ 1262 h 1698"/>
                <a:gd name="T16" fmla="*/ 555 w 1347"/>
                <a:gd name="T17" fmla="*/ 1302 h 1698"/>
                <a:gd name="T18" fmla="*/ 645 w 1347"/>
                <a:gd name="T19" fmla="*/ 1302 h 1698"/>
                <a:gd name="T20" fmla="*/ 645 w 1347"/>
                <a:gd name="T21" fmla="*/ 1262 h 1698"/>
                <a:gd name="T22" fmla="*/ 194 w 1347"/>
                <a:gd name="T23" fmla="*/ 0 h 1698"/>
                <a:gd name="T24" fmla="*/ 0 w 1347"/>
                <a:gd name="T25" fmla="*/ 253 h 1698"/>
                <a:gd name="T26" fmla="*/ 0 w 1347"/>
                <a:gd name="T27" fmla="*/ 1184 h 1698"/>
                <a:gd name="T28" fmla="*/ 555 w 1347"/>
                <a:gd name="T29" fmla="*/ 1184 h 1698"/>
                <a:gd name="T30" fmla="*/ 555 w 1347"/>
                <a:gd name="T31" fmla="*/ 1219 h 1698"/>
                <a:gd name="T32" fmla="*/ 645 w 1347"/>
                <a:gd name="T33" fmla="*/ 1219 h 1698"/>
                <a:gd name="T34" fmla="*/ 645 w 1347"/>
                <a:gd name="T35" fmla="*/ 721 h 1698"/>
                <a:gd name="T36" fmla="*/ 787 w 1347"/>
                <a:gd name="T37" fmla="*/ 721 h 1698"/>
                <a:gd name="T38" fmla="*/ 430 w 1347"/>
                <a:gd name="T39" fmla="*/ 172 h 1698"/>
                <a:gd name="T40" fmla="*/ 194 w 1347"/>
                <a:gd name="T41" fmla="*/ 0 h 1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7" h="1698">
                  <a:moveTo>
                    <a:pt x="645" y="1302"/>
                  </a:moveTo>
                  <a:lnTo>
                    <a:pt x="555" y="1302"/>
                  </a:lnTo>
                  <a:lnTo>
                    <a:pt x="555" y="1698"/>
                  </a:lnTo>
                  <a:lnTo>
                    <a:pt x="1347" y="1698"/>
                  </a:lnTo>
                  <a:lnTo>
                    <a:pt x="645" y="1698"/>
                  </a:lnTo>
                  <a:lnTo>
                    <a:pt x="645" y="1302"/>
                  </a:lnTo>
                  <a:close/>
                  <a:moveTo>
                    <a:pt x="645" y="1262"/>
                  </a:moveTo>
                  <a:lnTo>
                    <a:pt x="555" y="1262"/>
                  </a:lnTo>
                  <a:lnTo>
                    <a:pt x="555" y="1302"/>
                  </a:lnTo>
                  <a:lnTo>
                    <a:pt x="645" y="1302"/>
                  </a:lnTo>
                  <a:lnTo>
                    <a:pt x="645" y="1262"/>
                  </a:lnTo>
                  <a:close/>
                  <a:moveTo>
                    <a:pt x="194" y="0"/>
                  </a:moveTo>
                  <a:lnTo>
                    <a:pt x="0" y="253"/>
                  </a:lnTo>
                  <a:lnTo>
                    <a:pt x="0" y="1184"/>
                  </a:lnTo>
                  <a:lnTo>
                    <a:pt x="555" y="1184"/>
                  </a:lnTo>
                  <a:lnTo>
                    <a:pt x="555" y="1219"/>
                  </a:lnTo>
                  <a:lnTo>
                    <a:pt x="645" y="1219"/>
                  </a:lnTo>
                  <a:lnTo>
                    <a:pt x="645" y="721"/>
                  </a:lnTo>
                  <a:lnTo>
                    <a:pt x="787" y="721"/>
                  </a:lnTo>
                  <a:lnTo>
                    <a:pt x="430" y="172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3A4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07"/>
            <p:cNvSpPr>
              <a:spLocks noEditPoints="1"/>
            </p:cNvSpPr>
            <p:nvPr userDrawn="1"/>
          </p:nvSpPr>
          <p:spPr bwMode="auto">
            <a:xfrm>
              <a:off x="9080501" y="2370138"/>
              <a:ext cx="2138363" cy="2695575"/>
            </a:xfrm>
            <a:custGeom>
              <a:avLst/>
              <a:gdLst>
                <a:gd name="T0" fmla="*/ 645 w 1347"/>
                <a:gd name="T1" fmla="*/ 1302 h 1698"/>
                <a:gd name="T2" fmla="*/ 555 w 1347"/>
                <a:gd name="T3" fmla="*/ 1302 h 1698"/>
                <a:gd name="T4" fmla="*/ 555 w 1347"/>
                <a:gd name="T5" fmla="*/ 1698 h 1698"/>
                <a:gd name="T6" fmla="*/ 1347 w 1347"/>
                <a:gd name="T7" fmla="*/ 1698 h 1698"/>
                <a:gd name="T8" fmla="*/ 645 w 1347"/>
                <a:gd name="T9" fmla="*/ 1698 h 1698"/>
                <a:gd name="T10" fmla="*/ 645 w 1347"/>
                <a:gd name="T11" fmla="*/ 1302 h 1698"/>
                <a:gd name="T12" fmla="*/ 645 w 1347"/>
                <a:gd name="T13" fmla="*/ 1262 h 1698"/>
                <a:gd name="T14" fmla="*/ 555 w 1347"/>
                <a:gd name="T15" fmla="*/ 1262 h 1698"/>
                <a:gd name="T16" fmla="*/ 555 w 1347"/>
                <a:gd name="T17" fmla="*/ 1302 h 1698"/>
                <a:gd name="T18" fmla="*/ 645 w 1347"/>
                <a:gd name="T19" fmla="*/ 1302 h 1698"/>
                <a:gd name="T20" fmla="*/ 645 w 1347"/>
                <a:gd name="T21" fmla="*/ 1262 h 1698"/>
                <a:gd name="T22" fmla="*/ 194 w 1347"/>
                <a:gd name="T23" fmla="*/ 0 h 1698"/>
                <a:gd name="T24" fmla="*/ 0 w 1347"/>
                <a:gd name="T25" fmla="*/ 253 h 1698"/>
                <a:gd name="T26" fmla="*/ 0 w 1347"/>
                <a:gd name="T27" fmla="*/ 1184 h 1698"/>
                <a:gd name="T28" fmla="*/ 555 w 1347"/>
                <a:gd name="T29" fmla="*/ 1184 h 1698"/>
                <a:gd name="T30" fmla="*/ 555 w 1347"/>
                <a:gd name="T31" fmla="*/ 1219 h 1698"/>
                <a:gd name="T32" fmla="*/ 645 w 1347"/>
                <a:gd name="T33" fmla="*/ 1219 h 1698"/>
                <a:gd name="T34" fmla="*/ 645 w 1347"/>
                <a:gd name="T35" fmla="*/ 721 h 1698"/>
                <a:gd name="T36" fmla="*/ 787 w 1347"/>
                <a:gd name="T37" fmla="*/ 721 h 1698"/>
                <a:gd name="T38" fmla="*/ 430 w 1347"/>
                <a:gd name="T39" fmla="*/ 172 h 1698"/>
                <a:gd name="T40" fmla="*/ 194 w 1347"/>
                <a:gd name="T41" fmla="*/ 0 h 1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7" h="1698">
                  <a:moveTo>
                    <a:pt x="645" y="1302"/>
                  </a:moveTo>
                  <a:lnTo>
                    <a:pt x="555" y="1302"/>
                  </a:lnTo>
                  <a:lnTo>
                    <a:pt x="555" y="1698"/>
                  </a:lnTo>
                  <a:lnTo>
                    <a:pt x="1347" y="1698"/>
                  </a:lnTo>
                  <a:lnTo>
                    <a:pt x="645" y="1698"/>
                  </a:lnTo>
                  <a:lnTo>
                    <a:pt x="645" y="1302"/>
                  </a:lnTo>
                  <a:moveTo>
                    <a:pt x="645" y="1262"/>
                  </a:moveTo>
                  <a:lnTo>
                    <a:pt x="555" y="1262"/>
                  </a:lnTo>
                  <a:lnTo>
                    <a:pt x="555" y="1302"/>
                  </a:lnTo>
                  <a:lnTo>
                    <a:pt x="645" y="1302"/>
                  </a:lnTo>
                  <a:lnTo>
                    <a:pt x="645" y="1262"/>
                  </a:lnTo>
                  <a:moveTo>
                    <a:pt x="194" y="0"/>
                  </a:moveTo>
                  <a:lnTo>
                    <a:pt x="0" y="253"/>
                  </a:lnTo>
                  <a:lnTo>
                    <a:pt x="0" y="1184"/>
                  </a:lnTo>
                  <a:lnTo>
                    <a:pt x="555" y="1184"/>
                  </a:lnTo>
                  <a:lnTo>
                    <a:pt x="555" y="1219"/>
                  </a:lnTo>
                  <a:lnTo>
                    <a:pt x="645" y="1219"/>
                  </a:lnTo>
                  <a:lnTo>
                    <a:pt x="645" y="721"/>
                  </a:lnTo>
                  <a:lnTo>
                    <a:pt x="787" y="721"/>
                  </a:lnTo>
                  <a:lnTo>
                    <a:pt x="430" y="172"/>
                  </a:lnTo>
                  <a:lnTo>
                    <a:pt x="1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08"/>
            <p:cNvSpPr>
              <a:spLocks/>
            </p:cNvSpPr>
            <p:nvPr userDrawn="1"/>
          </p:nvSpPr>
          <p:spPr bwMode="auto">
            <a:xfrm>
              <a:off x="9080501" y="1776413"/>
              <a:ext cx="704850" cy="995363"/>
            </a:xfrm>
            <a:custGeom>
              <a:avLst/>
              <a:gdLst>
                <a:gd name="T0" fmla="*/ 5 w 445"/>
                <a:gd name="T1" fmla="*/ 0 h 627"/>
                <a:gd name="T2" fmla="*/ 0 w 445"/>
                <a:gd name="T3" fmla="*/ 0 h 627"/>
                <a:gd name="T4" fmla="*/ 0 w 445"/>
                <a:gd name="T5" fmla="*/ 627 h 627"/>
                <a:gd name="T6" fmla="*/ 195 w 445"/>
                <a:gd name="T7" fmla="*/ 374 h 627"/>
                <a:gd name="T8" fmla="*/ 431 w 445"/>
                <a:gd name="T9" fmla="*/ 546 h 627"/>
                <a:gd name="T10" fmla="*/ 445 w 445"/>
                <a:gd name="T11" fmla="*/ 557 h 627"/>
                <a:gd name="T12" fmla="*/ 445 w 445"/>
                <a:gd name="T13" fmla="*/ 557 h 627"/>
                <a:gd name="T14" fmla="*/ 401 w 445"/>
                <a:gd name="T15" fmla="*/ 490 h 627"/>
                <a:gd name="T16" fmla="*/ 388 w 445"/>
                <a:gd name="T17" fmla="*/ 470 h 627"/>
                <a:gd name="T18" fmla="*/ 128 w 445"/>
                <a:gd name="T19" fmla="*/ 67 h 627"/>
                <a:gd name="T20" fmla="*/ 5 w 445"/>
                <a:gd name="T21" fmla="*/ 0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5" h="627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627"/>
                    <a:pt x="0" y="627"/>
                    <a:pt x="0" y="627"/>
                  </a:cubicBezTo>
                  <a:cubicBezTo>
                    <a:pt x="195" y="374"/>
                    <a:pt x="195" y="374"/>
                    <a:pt x="195" y="374"/>
                  </a:cubicBezTo>
                  <a:cubicBezTo>
                    <a:pt x="431" y="546"/>
                    <a:pt x="431" y="546"/>
                    <a:pt x="431" y="546"/>
                  </a:cubicBezTo>
                  <a:cubicBezTo>
                    <a:pt x="445" y="557"/>
                    <a:pt x="445" y="557"/>
                    <a:pt x="445" y="557"/>
                  </a:cubicBezTo>
                  <a:cubicBezTo>
                    <a:pt x="445" y="557"/>
                    <a:pt x="445" y="557"/>
                    <a:pt x="445" y="557"/>
                  </a:cubicBezTo>
                  <a:cubicBezTo>
                    <a:pt x="401" y="490"/>
                    <a:pt x="401" y="490"/>
                    <a:pt x="401" y="490"/>
                  </a:cubicBezTo>
                  <a:cubicBezTo>
                    <a:pt x="388" y="470"/>
                    <a:pt x="388" y="470"/>
                    <a:pt x="388" y="470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99" y="22"/>
                    <a:pt x="52" y="0"/>
                    <a:pt x="5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009"/>
            <p:cNvSpPr>
              <a:spLocks/>
            </p:cNvSpPr>
            <p:nvPr userDrawn="1"/>
          </p:nvSpPr>
          <p:spPr bwMode="auto">
            <a:xfrm>
              <a:off x="6270626" y="2668588"/>
              <a:ext cx="3294063" cy="2397125"/>
            </a:xfrm>
            <a:custGeom>
              <a:avLst/>
              <a:gdLst>
                <a:gd name="T0" fmla="*/ 2076 w 2076"/>
                <a:gd name="T1" fmla="*/ 1510 h 1510"/>
                <a:gd name="T2" fmla="*/ 0 w 2076"/>
                <a:gd name="T3" fmla="*/ 1510 h 1510"/>
                <a:gd name="T4" fmla="*/ 714 w 2076"/>
                <a:gd name="T5" fmla="*/ 406 h 1510"/>
                <a:gd name="T6" fmla="*/ 714 w 2076"/>
                <a:gd name="T7" fmla="*/ 406 h 1510"/>
                <a:gd name="T8" fmla="*/ 945 w 2076"/>
                <a:gd name="T9" fmla="*/ 49 h 1510"/>
                <a:gd name="T10" fmla="*/ 1038 w 2076"/>
                <a:gd name="T11" fmla="*/ 1 h 1510"/>
                <a:gd name="T12" fmla="*/ 1124 w 2076"/>
                <a:gd name="T13" fmla="*/ 49 h 1510"/>
                <a:gd name="T14" fmla="*/ 1352 w 2076"/>
                <a:gd name="T15" fmla="*/ 399 h 1510"/>
                <a:gd name="T16" fmla="*/ 2076 w 2076"/>
                <a:gd name="T17" fmla="*/ 1510 h 1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76" h="1510">
                  <a:moveTo>
                    <a:pt x="2076" y="1510"/>
                  </a:moveTo>
                  <a:cubicBezTo>
                    <a:pt x="0" y="1510"/>
                    <a:pt x="0" y="1510"/>
                    <a:pt x="0" y="1510"/>
                  </a:cubicBezTo>
                  <a:cubicBezTo>
                    <a:pt x="714" y="406"/>
                    <a:pt x="714" y="406"/>
                    <a:pt x="714" y="406"/>
                  </a:cubicBezTo>
                  <a:cubicBezTo>
                    <a:pt x="714" y="406"/>
                    <a:pt x="714" y="406"/>
                    <a:pt x="714" y="406"/>
                  </a:cubicBezTo>
                  <a:cubicBezTo>
                    <a:pt x="945" y="49"/>
                    <a:pt x="945" y="49"/>
                    <a:pt x="945" y="49"/>
                  </a:cubicBezTo>
                  <a:cubicBezTo>
                    <a:pt x="967" y="16"/>
                    <a:pt x="1003" y="0"/>
                    <a:pt x="1038" y="1"/>
                  </a:cubicBezTo>
                  <a:cubicBezTo>
                    <a:pt x="1071" y="2"/>
                    <a:pt x="1103" y="18"/>
                    <a:pt x="1124" y="49"/>
                  </a:cubicBezTo>
                  <a:cubicBezTo>
                    <a:pt x="1352" y="399"/>
                    <a:pt x="1352" y="399"/>
                    <a:pt x="1352" y="399"/>
                  </a:cubicBezTo>
                  <a:cubicBezTo>
                    <a:pt x="2076" y="1510"/>
                    <a:pt x="2076" y="1510"/>
                    <a:pt x="2076" y="1510"/>
                  </a:cubicBezTo>
                </a:path>
              </a:pathLst>
            </a:custGeom>
            <a:solidFill>
              <a:srgbClr val="495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010"/>
            <p:cNvSpPr>
              <a:spLocks/>
            </p:cNvSpPr>
            <p:nvPr userDrawn="1"/>
          </p:nvSpPr>
          <p:spPr bwMode="auto">
            <a:xfrm>
              <a:off x="7404101" y="2668588"/>
              <a:ext cx="1028700" cy="725488"/>
            </a:xfrm>
            <a:custGeom>
              <a:avLst/>
              <a:gdLst>
                <a:gd name="T0" fmla="*/ 648 w 648"/>
                <a:gd name="T1" fmla="*/ 406 h 457"/>
                <a:gd name="T2" fmla="*/ 648 w 648"/>
                <a:gd name="T3" fmla="*/ 406 h 457"/>
                <a:gd name="T4" fmla="*/ 638 w 648"/>
                <a:gd name="T5" fmla="*/ 399 h 457"/>
                <a:gd name="T6" fmla="*/ 466 w 648"/>
                <a:gd name="T7" fmla="*/ 273 h 457"/>
                <a:gd name="T8" fmla="*/ 324 w 648"/>
                <a:gd name="T9" fmla="*/ 457 h 457"/>
                <a:gd name="T10" fmla="*/ 182 w 648"/>
                <a:gd name="T11" fmla="*/ 273 h 457"/>
                <a:gd name="T12" fmla="*/ 0 w 648"/>
                <a:gd name="T13" fmla="*/ 406 h 457"/>
                <a:gd name="T14" fmla="*/ 0 w 648"/>
                <a:gd name="T15" fmla="*/ 406 h 457"/>
                <a:gd name="T16" fmla="*/ 231 w 648"/>
                <a:gd name="T17" fmla="*/ 49 h 457"/>
                <a:gd name="T18" fmla="*/ 324 w 648"/>
                <a:gd name="T19" fmla="*/ 1 h 457"/>
                <a:gd name="T20" fmla="*/ 417 w 648"/>
                <a:gd name="T21" fmla="*/ 49 h 457"/>
                <a:gd name="T22" fmla="*/ 648 w 648"/>
                <a:gd name="T23" fmla="*/ 406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8" h="457">
                  <a:moveTo>
                    <a:pt x="648" y="406"/>
                  </a:moveTo>
                  <a:cubicBezTo>
                    <a:pt x="648" y="406"/>
                    <a:pt x="648" y="406"/>
                    <a:pt x="648" y="406"/>
                  </a:cubicBezTo>
                  <a:cubicBezTo>
                    <a:pt x="638" y="399"/>
                    <a:pt x="638" y="399"/>
                    <a:pt x="638" y="399"/>
                  </a:cubicBezTo>
                  <a:cubicBezTo>
                    <a:pt x="466" y="273"/>
                    <a:pt x="466" y="273"/>
                    <a:pt x="466" y="273"/>
                  </a:cubicBezTo>
                  <a:cubicBezTo>
                    <a:pt x="324" y="457"/>
                    <a:pt x="324" y="457"/>
                    <a:pt x="324" y="457"/>
                  </a:cubicBezTo>
                  <a:cubicBezTo>
                    <a:pt x="182" y="273"/>
                    <a:pt x="182" y="273"/>
                    <a:pt x="182" y="273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231" y="49"/>
                    <a:pt x="231" y="49"/>
                    <a:pt x="231" y="49"/>
                  </a:cubicBezTo>
                  <a:cubicBezTo>
                    <a:pt x="253" y="16"/>
                    <a:pt x="289" y="0"/>
                    <a:pt x="324" y="1"/>
                  </a:cubicBezTo>
                  <a:cubicBezTo>
                    <a:pt x="360" y="0"/>
                    <a:pt x="395" y="16"/>
                    <a:pt x="417" y="49"/>
                  </a:cubicBezTo>
                  <a:cubicBezTo>
                    <a:pt x="648" y="406"/>
                    <a:pt x="648" y="406"/>
                    <a:pt x="648" y="406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011"/>
            <p:cNvSpPr>
              <a:spLocks/>
            </p:cNvSpPr>
            <p:nvPr userDrawn="1"/>
          </p:nvSpPr>
          <p:spPr bwMode="auto">
            <a:xfrm>
              <a:off x="7918451" y="3101975"/>
              <a:ext cx="1116013" cy="1963738"/>
            </a:xfrm>
            <a:custGeom>
              <a:avLst/>
              <a:gdLst>
                <a:gd name="T0" fmla="*/ 142 w 703"/>
                <a:gd name="T1" fmla="*/ 0 h 1237"/>
                <a:gd name="T2" fmla="*/ 0 w 703"/>
                <a:gd name="T3" fmla="*/ 184 h 1237"/>
                <a:gd name="T4" fmla="*/ 0 w 703"/>
                <a:gd name="T5" fmla="*/ 673 h 1237"/>
                <a:gd name="T6" fmla="*/ 30 w 703"/>
                <a:gd name="T7" fmla="*/ 723 h 1237"/>
                <a:gd name="T8" fmla="*/ 30 w 703"/>
                <a:gd name="T9" fmla="*/ 1237 h 1237"/>
                <a:gd name="T10" fmla="*/ 550 w 703"/>
                <a:gd name="T11" fmla="*/ 1237 h 1237"/>
                <a:gd name="T12" fmla="*/ 550 w 703"/>
                <a:gd name="T13" fmla="*/ 1223 h 1237"/>
                <a:gd name="T14" fmla="*/ 515 w 703"/>
                <a:gd name="T15" fmla="*/ 1154 h 1237"/>
                <a:gd name="T16" fmla="*/ 547 w 703"/>
                <a:gd name="T17" fmla="*/ 1087 h 1237"/>
                <a:gd name="T18" fmla="*/ 547 w 703"/>
                <a:gd name="T19" fmla="*/ 1087 h 1237"/>
                <a:gd name="T20" fmla="*/ 547 w 703"/>
                <a:gd name="T21" fmla="*/ 1058 h 1237"/>
                <a:gd name="T22" fmla="*/ 550 w 703"/>
                <a:gd name="T23" fmla="*/ 1058 h 1237"/>
                <a:gd name="T24" fmla="*/ 550 w 703"/>
                <a:gd name="T25" fmla="*/ 723 h 1237"/>
                <a:gd name="T26" fmla="*/ 703 w 703"/>
                <a:gd name="T27" fmla="*/ 723 h 1237"/>
                <a:gd name="T28" fmla="*/ 314 w 703"/>
                <a:gd name="T29" fmla="*/ 126 h 1237"/>
                <a:gd name="T30" fmla="*/ 142 w 703"/>
                <a:gd name="T31" fmla="*/ 0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3" h="1237">
                  <a:moveTo>
                    <a:pt x="142" y="0"/>
                  </a:moveTo>
                  <a:cubicBezTo>
                    <a:pt x="0" y="184"/>
                    <a:pt x="0" y="184"/>
                    <a:pt x="0" y="184"/>
                  </a:cubicBezTo>
                  <a:cubicBezTo>
                    <a:pt x="0" y="673"/>
                    <a:pt x="0" y="673"/>
                    <a:pt x="0" y="673"/>
                  </a:cubicBezTo>
                  <a:cubicBezTo>
                    <a:pt x="30" y="723"/>
                    <a:pt x="30" y="723"/>
                    <a:pt x="30" y="723"/>
                  </a:cubicBezTo>
                  <a:cubicBezTo>
                    <a:pt x="30" y="1237"/>
                    <a:pt x="30" y="1237"/>
                    <a:pt x="30" y="1237"/>
                  </a:cubicBezTo>
                  <a:cubicBezTo>
                    <a:pt x="550" y="1237"/>
                    <a:pt x="550" y="1237"/>
                    <a:pt x="550" y="1237"/>
                  </a:cubicBezTo>
                  <a:cubicBezTo>
                    <a:pt x="550" y="1223"/>
                    <a:pt x="550" y="1223"/>
                    <a:pt x="550" y="1223"/>
                  </a:cubicBezTo>
                  <a:cubicBezTo>
                    <a:pt x="529" y="1208"/>
                    <a:pt x="515" y="1182"/>
                    <a:pt x="515" y="1154"/>
                  </a:cubicBezTo>
                  <a:cubicBezTo>
                    <a:pt x="515" y="1127"/>
                    <a:pt x="527" y="1103"/>
                    <a:pt x="547" y="1087"/>
                  </a:cubicBezTo>
                  <a:cubicBezTo>
                    <a:pt x="547" y="1087"/>
                    <a:pt x="547" y="1087"/>
                    <a:pt x="547" y="1087"/>
                  </a:cubicBezTo>
                  <a:cubicBezTo>
                    <a:pt x="547" y="1058"/>
                    <a:pt x="547" y="1058"/>
                    <a:pt x="547" y="1058"/>
                  </a:cubicBezTo>
                  <a:cubicBezTo>
                    <a:pt x="550" y="1058"/>
                    <a:pt x="550" y="1058"/>
                    <a:pt x="550" y="1058"/>
                  </a:cubicBezTo>
                  <a:cubicBezTo>
                    <a:pt x="550" y="723"/>
                    <a:pt x="550" y="723"/>
                    <a:pt x="550" y="723"/>
                  </a:cubicBezTo>
                  <a:cubicBezTo>
                    <a:pt x="703" y="723"/>
                    <a:pt x="703" y="723"/>
                    <a:pt x="703" y="723"/>
                  </a:cubicBezTo>
                  <a:cubicBezTo>
                    <a:pt x="314" y="126"/>
                    <a:pt x="314" y="126"/>
                    <a:pt x="314" y="12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3A4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12"/>
            <p:cNvSpPr>
              <a:spLocks/>
            </p:cNvSpPr>
            <p:nvPr userDrawn="1"/>
          </p:nvSpPr>
          <p:spPr bwMode="auto">
            <a:xfrm>
              <a:off x="7918451" y="2670175"/>
              <a:ext cx="514350" cy="723900"/>
            </a:xfrm>
            <a:custGeom>
              <a:avLst/>
              <a:gdLst>
                <a:gd name="T0" fmla="*/ 4 w 324"/>
                <a:gd name="T1" fmla="*/ 0 h 456"/>
                <a:gd name="T2" fmla="*/ 0 w 324"/>
                <a:gd name="T3" fmla="*/ 0 h 456"/>
                <a:gd name="T4" fmla="*/ 0 w 324"/>
                <a:gd name="T5" fmla="*/ 456 h 456"/>
                <a:gd name="T6" fmla="*/ 142 w 324"/>
                <a:gd name="T7" fmla="*/ 272 h 456"/>
                <a:gd name="T8" fmla="*/ 314 w 324"/>
                <a:gd name="T9" fmla="*/ 398 h 456"/>
                <a:gd name="T10" fmla="*/ 324 w 324"/>
                <a:gd name="T11" fmla="*/ 405 h 456"/>
                <a:gd name="T12" fmla="*/ 324 w 324"/>
                <a:gd name="T13" fmla="*/ 405 h 456"/>
                <a:gd name="T14" fmla="*/ 173 w 324"/>
                <a:gd name="T15" fmla="*/ 171 h 456"/>
                <a:gd name="T16" fmla="*/ 93 w 324"/>
                <a:gd name="T17" fmla="*/ 48 h 456"/>
                <a:gd name="T18" fmla="*/ 4 w 324"/>
                <a:gd name="T1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4" h="45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42" y="272"/>
                    <a:pt x="142" y="272"/>
                    <a:pt x="142" y="272"/>
                  </a:cubicBezTo>
                  <a:cubicBezTo>
                    <a:pt x="314" y="398"/>
                    <a:pt x="314" y="398"/>
                    <a:pt x="314" y="398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72" y="16"/>
                    <a:pt x="38" y="0"/>
                    <a:pt x="4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014"/>
            <p:cNvSpPr>
              <a:spLocks/>
            </p:cNvSpPr>
            <p:nvPr userDrawn="1"/>
          </p:nvSpPr>
          <p:spPr bwMode="auto">
            <a:xfrm>
              <a:off x="6969126" y="5065713"/>
              <a:ext cx="3851275" cy="0"/>
            </a:xfrm>
            <a:custGeom>
              <a:avLst/>
              <a:gdLst>
                <a:gd name="T0" fmla="*/ 0 w 2426"/>
                <a:gd name="T1" fmla="*/ 2426 w 2426"/>
                <a:gd name="T2" fmla="*/ 0 w 24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26">
                  <a:moveTo>
                    <a:pt x="0" y="0"/>
                  </a:moveTo>
                  <a:lnTo>
                    <a:pt x="24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15"/>
            <p:cNvSpPr>
              <a:spLocks/>
            </p:cNvSpPr>
            <p:nvPr userDrawn="1"/>
          </p:nvSpPr>
          <p:spPr bwMode="auto">
            <a:xfrm>
              <a:off x="6969126" y="5065713"/>
              <a:ext cx="3851275" cy="0"/>
            </a:xfrm>
            <a:custGeom>
              <a:avLst/>
              <a:gdLst>
                <a:gd name="T0" fmla="*/ 0 w 2426"/>
                <a:gd name="T1" fmla="*/ 2426 w 2426"/>
                <a:gd name="T2" fmla="*/ 0 w 24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26">
                  <a:moveTo>
                    <a:pt x="0" y="0"/>
                  </a:moveTo>
                  <a:lnTo>
                    <a:pt x="242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016"/>
            <p:cNvSpPr>
              <a:spLocks/>
            </p:cNvSpPr>
            <p:nvPr userDrawn="1"/>
          </p:nvSpPr>
          <p:spPr bwMode="auto">
            <a:xfrm>
              <a:off x="7413626" y="3779838"/>
              <a:ext cx="627063" cy="512763"/>
            </a:xfrm>
            <a:custGeom>
              <a:avLst/>
              <a:gdLst>
                <a:gd name="T0" fmla="*/ 217 w 395"/>
                <a:gd name="T1" fmla="*/ 0 h 323"/>
                <a:gd name="T2" fmla="*/ 395 w 395"/>
                <a:gd name="T3" fmla="*/ 323 h 323"/>
                <a:gd name="T4" fmla="*/ 0 w 395"/>
                <a:gd name="T5" fmla="*/ 323 h 323"/>
                <a:gd name="T6" fmla="*/ 217 w 395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5" h="323">
                  <a:moveTo>
                    <a:pt x="217" y="0"/>
                  </a:moveTo>
                  <a:lnTo>
                    <a:pt x="395" y="323"/>
                  </a:lnTo>
                  <a:lnTo>
                    <a:pt x="0" y="323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17"/>
            <p:cNvSpPr>
              <a:spLocks/>
            </p:cNvSpPr>
            <p:nvPr userDrawn="1"/>
          </p:nvSpPr>
          <p:spPr bwMode="auto">
            <a:xfrm>
              <a:off x="7340601" y="3779838"/>
              <a:ext cx="625475" cy="1285875"/>
            </a:xfrm>
            <a:custGeom>
              <a:avLst/>
              <a:gdLst>
                <a:gd name="T0" fmla="*/ 217 w 394"/>
                <a:gd name="T1" fmla="*/ 0 h 810"/>
                <a:gd name="T2" fmla="*/ 0 w 394"/>
                <a:gd name="T3" fmla="*/ 296 h 810"/>
                <a:gd name="T4" fmla="*/ 25 w 394"/>
                <a:gd name="T5" fmla="*/ 296 h 810"/>
                <a:gd name="T6" fmla="*/ 25 w 394"/>
                <a:gd name="T7" fmla="*/ 810 h 810"/>
                <a:gd name="T8" fmla="*/ 394 w 394"/>
                <a:gd name="T9" fmla="*/ 810 h 810"/>
                <a:gd name="T10" fmla="*/ 394 w 394"/>
                <a:gd name="T11" fmla="*/ 296 h 810"/>
                <a:gd name="T12" fmla="*/ 21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217" y="0"/>
                  </a:moveTo>
                  <a:lnTo>
                    <a:pt x="0" y="296"/>
                  </a:lnTo>
                  <a:lnTo>
                    <a:pt x="25" y="296"/>
                  </a:lnTo>
                  <a:lnTo>
                    <a:pt x="25" y="810"/>
                  </a:lnTo>
                  <a:lnTo>
                    <a:pt x="394" y="810"/>
                  </a:lnTo>
                  <a:lnTo>
                    <a:pt x="394" y="296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18"/>
            <p:cNvSpPr>
              <a:spLocks/>
            </p:cNvSpPr>
            <p:nvPr userDrawn="1"/>
          </p:nvSpPr>
          <p:spPr bwMode="auto">
            <a:xfrm>
              <a:off x="7340601" y="3779838"/>
              <a:ext cx="625475" cy="1285875"/>
            </a:xfrm>
            <a:custGeom>
              <a:avLst/>
              <a:gdLst>
                <a:gd name="T0" fmla="*/ 217 w 394"/>
                <a:gd name="T1" fmla="*/ 0 h 810"/>
                <a:gd name="T2" fmla="*/ 0 w 394"/>
                <a:gd name="T3" fmla="*/ 296 h 810"/>
                <a:gd name="T4" fmla="*/ 25 w 394"/>
                <a:gd name="T5" fmla="*/ 296 h 810"/>
                <a:gd name="T6" fmla="*/ 25 w 394"/>
                <a:gd name="T7" fmla="*/ 810 h 810"/>
                <a:gd name="T8" fmla="*/ 394 w 394"/>
                <a:gd name="T9" fmla="*/ 810 h 810"/>
                <a:gd name="T10" fmla="*/ 394 w 394"/>
                <a:gd name="T11" fmla="*/ 296 h 810"/>
                <a:gd name="T12" fmla="*/ 21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217" y="0"/>
                  </a:moveTo>
                  <a:lnTo>
                    <a:pt x="0" y="296"/>
                  </a:lnTo>
                  <a:lnTo>
                    <a:pt x="25" y="296"/>
                  </a:lnTo>
                  <a:lnTo>
                    <a:pt x="25" y="810"/>
                  </a:lnTo>
                  <a:lnTo>
                    <a:pt x="394" y="810"/>
                  </a:lnTo>
                  <a:lnTo>
                    <a:pt x="394" y="296"/>
                  </a:lnTo>
                  <a:lnTo>
                    <a:pt x="2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Rectangle 1019"/>
            <p:cNvSpPr>
              <a:spLocks noChangeArrowheads="1"/>
            </p:cNvSpPr>
            <p:nvPr userDrawn="1"/>
          </p:nvSpPr>
          <p:spPr bwMode="auto">
            <a:xfrm>
              <a:off x="6281739" y="4249738"/>
              <a:ext cx="1171575" cy="815975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Rectangle 1020"/>
            <p:cNvSpPr>
              <a:spLocks noChangeArrowheads="1"/>
            </p:cNvSpPr>
            <p:nvPr userDrawn="1"/>
          </p:nvSpPr>
          <p:spPr bwMode="auto">
            <a:xfrm>
              <a:off x="6281739" y="4249738"/>
              <a:ext cx="1171575" cy="81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21"/>
            <p:cNvSpPr>
              <a:spLocks/>
            </p:cNvSpPr>
            <p:nvPr userDrawn="1"/>
          </p:nvSpPr>
          <p:spPr bwMode="auto">
            <a:xfrm>
              <a:off x="6207126" y="3779838"/>
              <a:ext cx="1550988" cy="512763"/>
            </a:xfrm>
            <a:custGeom>
              <a:avLst/>
              <a:gdLst>
                <a:gd name="T0" fmla="*/ 977 w 977"/>
                <a:gd name="T1" fmla="*/ 0 h 323"/>
                <a:gd name="T2" fmla="*/ 193 w 977"/>
                <a:gd name="T3" fmla="*/ 0 h 323"/>
                <a:gd name="T4" fmla="*/ 0 w 977"/>
                <a:gd name="T5" fmla="*/ 323 h 323"/>
                <a:gd name="T6" fmla="*/ 784 w 977"/>
                <a:gd name="T7" fmla="*/ 323 h 323"/>
                <a:gd name="T8" fmla="*/ 977 w 977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7" h="323">
                  <a:moveTo>
                    <a:pt x="977" y="0"/>
                  </a:moveTo>
                  <a:lnTo>
                    <a:pt x="193" y="0"/>
                  </a:lnTo>
                  <a:lnTo>
                    <a:pt x="0" y="323"/>
                  </a:lnTo>
                  <a:lnTo>
                    <a:pt x="784" y="32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022"/>
            <p:cNvSpPr>
              <a:spLocks/>
            </p:cNvSpPr>
            <p:nvPr userDrawn="1"/>
          </p:nvSpPr>
          <p:spPr bwMode="auto">
            <a:xfrm>
              <a:off x="6207126" y="3779838"/>
              <a:ext cx="1550988" cy="512763"/>
            </a:xfrm>
            <a:custGeom>
              <a:avLst/>
              <a:gdLst>
                <a:gd name="T0" fmla="*/ 977 w 977"/>
                <a:gd name="T1" fmla="*/ 0 h 323"/>
                <a:gd name="T2" fmla="*/ 193 w 977"/>
                <a:gd name="T3" fmla="*/ 0 h 323"/>
                <a:gd name="T4" fmla="*/ 0 w 977"/>
                <a:gd name="T5" fmla="*/ 323 h 323"/>
                <a:gd name="T6" fmla="*/ 784 w 977"/>
                <a:gd name="T7" fmla="*/ 323 h 323"/>
                <a:gd name="T8" fmla="*/ 977 w 977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7" h="323">
                  <a:moveTo>
                    <a:pt x="977" y="0"/>
                  </a:moveTo>
                  <a:lnTo>
                    <a:pt x="193" y="0"/>
                  </a:lnTo>
                  <a:lnTo>
                    <a:pt x="0" y="323"/>
                  </a:lnTo>
                  <a:lnTo>
                    <a:pt x="784" y="323"/>
                  </a:lnTo>
                  <a:lnTo>
                    <a:pt x="9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Rectangle 1023"/>
            <p:cNvSpPr>
              <a:spLocks noChangeArrowheads="1"/>
            </p:cNvSpPr>
            <p:nvPr userDrawn="1"/>
          </p:nvSpPr>
          <p:spPr bwMode="auto">
            <a:xfrm>
              <a:off x="6553201" y="4433888"/>
              <a:ext cx="192088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1024"/>
            <p:cNvSpPr>
              <a:spLocks noChangeArrowheads="1"/>
            </p:cNvSpPr>
            <p:nvPr userDrawn="1"/>
          </p:nvSpPr>
          <p:spPr bwMode="auto">
            <a:xfrm>
              <a:off x="6553201" y="4433888"/>
              <a:ext cx="192088" cy="447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Rectangle 1025"/>
            <p:cNvSpPr>
              <a:spLocks noChangeArrowheads="1"/>
            </p:cNvSpPr>
            <p:nvPr userDrawn="1"/>
          </p:nvSpPr>
          <p:spPr bwMode="auto">
            <a:xfrm>
              <a:off x="6580189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Rectangle 1026"/>
            <p:cNvSpPr>
              <a:spLocks noChangeArrowheads="1"/>
            </p:cNvSpPr>
            <p:nvPr userDrawn="1"/>
          </p:nvSpPr>
          <p:spPr bwMode="auto">
            <a:xfrm>
              <a:off x="6580189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Rectangle 1027"/>
            <p:cNvSpPr>
              <a:spLocks noChangeArrowheads="1"/>
            </p:cNvSpPr>
            <p:nvPr userDrawn="1"/>
          </p:nvSpPr>
          <p:spPr bwMode="auto">
            <a:xfrm>
              <a:off x="6988176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Rectangle 1028"/>
            <p:cNvSpPr>
              <a:spLocks noChangeArrowheads="1"/>
            </p:cNvSpPr>
            <p:nvPr userDrawn="1"/>
          </p:nvSpPr>
          <p:spPr bwMode="auto">
            <a:xfrm>
              <a:off x="7015164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Rectangle 1029"/>
            <p:cNvSpPr>
              <a:spLocks noChangeArrowheads="1"/>
            </p:cNvSpPr>
            <p:nvPr userDrawn="1"/>
          </p:nvSpPr>
          <p:spPr bwMode="auto">
            <a:xfrm>
              <a:off x="7015164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030"/>
            <p:cNvSpPr>
              <a:spLocks/>
            </p:cNvSpPr>
            <p:nvPr userDrawn="1"/>
          </p:nvSpPr>
          <p:spPr bwMode="auto">
            <a:xfrm>
              <a:off x="6873876" y="4283075"/>
              <a:ext cx="114300" cy="139700"/>
            </a:xfrm>
            <a:custGeom>
              <a:avLst/>
              <a:gdLst>
                <a:gd name="T0" fmla="*/ 71 w 72"/>
                <a:gd name="T1" fmla="*/ 0 h 88"/>
                <a:gd name="T2" fmla="*/ 56 w 72"/>
                <a:gd name="T3" fmla="*/ 0 h 88"/>
                <a:gd name="T4" fmla="*/ 44 w 72"/>
                <a:gd name="T5" fmla="*/ 0 h 88"/>
                <a:gd name="T6" fmla="*/ 30 w 72"/>
                <a:gd name="T7" fmla="*/ 0 h 88"/>
                <a:gd name="T8" fmla="*/ 18 w 72"/>
                <a:gd name="T9" fmla="*/ 0 h 88"/>
                <a:gd name="T10" fmla="*/ 0 w 72"/>
                <a:gd name="T11" fmla="*/ 0 h 88"/>
                <a:gd name="T12" fmla="*/ 0 w 72"/>
                <a:gd name="T13" fmla="*/ 11 h 88"/>
                <a:gd name="T14" fmla="*/ 0 w 72"/>
                <a:gd name="T15" fmla="*/ 78 h 88"/>
                <a:gd name="T16" fmla="*/ 8 w 72"/>
                <a:gd name="T17" fmla="*/ 88 h 88"/>
                <a:gd name="T18" fmla="*/ 18 w 72"/>
                <a:gd name="T19" fmla="*/ 78 h 88"/>
                <a:gd name="T20" fmla="*/ 18 w 72"/>
                <a:gd name="T21" fmla="*/ 33 h 88"/>
                <a:gd name="T22" fmla="*/ 24 w 72"/>
                <a:gd name="T23" fmla="*/ 27 h 88"/>
                <a:gd name="T24" fmla="*/ 24 w 72"/>
                <a:gd name="T25" fmla="*/ 27 h 88"/>
                <a:gd name="T26" fmla="*/ 30 w 72"/>
                <a:gd name="T27" fmla="*/ 33 h 88"/>
                <a:gd name="T28" fmla="*/ 30 w 72"/>
                <a:gd name="T29" fmla="*/ 56 h 88"/>
                <a:gd name="T30" fmla="*/ 36 w 72"/>
                <a:gd name="T31" fmla="*/ 63 h 88"/>
                <a:gd name="T32" fmla="*/ 44 w 72"/>
                <a:gd name="T33" fmla="*/ 56 h 88"/>
                <a:gd name="T34" fmla="*/ 44 w 72"/>
                <a:gd name="T35" fmla="*/ 17 h 88"/>
                <a:gd name="T36" fmla="*/ 50 w 72"/>
                <a:gd name="T37" fmla="*/ 11 h 88"/>
                <a:gd name="T38" fmla="*/ 56 w 72"/>
                <a:gd name="T39" fmla="*/ 17 h 88"/>
                <a:gd name="T40" fmla="*/ 56 w 72"/>
                <a:gd name="T41" fmla="*/ 67 h 88"/>
                <a:gd name="T42" fmla="*/ 63 w 72"/>
                <a:gd name="T43" fmla="*/ 75 h 88"/>
                <a:gd name="T44" fmla="*/ 72 w 72"/>
                <a:gd name="T45" fmla="*/ 67 h 88"/>
                <a:gd name="T46" fmla="*/ 72 w 72"/>
                <a:gd name="T47" fmla="*/ 0 h 88"/>
                <a:gd name="T48" fmla="*/ 71 w 72"/>
                <a:gd name="T4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2" h="88">
                  <a:moveTo>
                    <a:pt x="71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3"/>
                    <a:pt x="3" y="87"/>
                    <a:pt x="8" y="88"/>
                  </a:cubicBezTo>
                  <a:cubicBezTo>
                    <a:pt x="14" y="88"/>
                    <a:pt x="18" y="84"/>
                    <a:pt x="18" y="78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29"/>
                    <a:pt x="21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7"/>
                    <a:pt x="30" y="29"/>
                    <a:pt x="30" y="33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9"/>
                    <a:pt x="33" y="62"/>
                    <a:pt x="36" y="63"/>
                  </a:cubicBezTo>
                  <a:cubicBezTo>
                    <a:pt x="40" y="64"/>
                    <a:pt x="44" y="60"/>
                    <a:pt x="44" y="5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4"/>
                    <a:pt x="47" y="11"/>
                    <a:pt x="50" y="11"/>
                  </a:cubicBezTo>
                  <a:cubicBezTo>
                    <a:pt x="53" y="11"/>
                    <a:pt x="56" y="14"/>
                    <a:pt x="56" y="1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71"/>
                    <a:pt x="59" y="75"/>
                    <a:pt x="63" y="75"/>
                  </a:cubicBezTo>
                  <a:cubicBezTo>
                    <a:pt x="68" y="76"/>
                    <a:pt x="72" y="72"/>
                    <a:pt x="72" y="6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Oval 1031"/>
            <p:cNvSpPr>
              <a:spLocks noChangeArrowheads="1"/>
            </p:cNvSpPr>
            <p:nvPr userDrawn="1"/>
          </p:nvSpPr>
          <p:spPr bwMode="auto">
            <a:xfrm>
              <a:off x="7645401" y="4229100"/>
              <a:ext cx="161925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Oval 1032"/>
            <p:cNvSpPr>
              <a:spLocks noChangeArrowheads="1"/>
            </p:cNvSpPr>
            <p:nvPr userDrawn="1"/>
          </p:nvSpPr>
          <p:spPr bwMode="auto">
            <a:xfrm>
              <a:off x="7669214" y="4257675"/>
              <a:ext cx="115888" cy="146050"/>
            </a:xfrm>
            <a:prstGeom prst="ellipse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Rectangle 1033"/>
            <p:cNvSpPr>
              <a:spLocks noChangeArrowheads="1"/>
            </p:cNvSpPr>
            <p:nvPr userDrawn="1"/>
          </p:nvSpPr>
          <p:spPr bwMode="auto">
            <a:xfrm>
              <a:off x="7634289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Rectangle 1034"/>
            <p:cNvSpPr>
              <a:spLocks noChangeArrowheads="1"/>
            </p:cNvSpPr>
            <p:nvPr userDrawn="1"/>
          </p:nvSpPr>
          <p:spPr bwMode="auto">
            <a:xfrm>
              <a:off x="7650164" y="4760913"/>
              <a:ext cx="142875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Rectangle 1035"/>
            <p:cNvSpPr>
              <a:spLocks noChangeArrowheads="1"/>
            </p:cNvSpPr>
            <p:nvPr userDrawn="1"/>
          </p:nvSpPr>
          <p:spPr bwMode="auto">
            <a:xfrm>
              <a:off x="6492876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36"/>
            <p:cNvSpPr>
              <a:spLocks/>
            </p:cNvSpPr>
            <p:nvPr userDrawn="1"/>
          </p:nvSpPr>
          <p:spPr bwMode="auto">
            <a:xfrm>
              <a:off x="6650039" y="3925888"/>
              <a:ext cx="69850" cy="234950"/>
            </a:xfrm>
            <a:custGeom>
              <a:avLst/>
              <a:gdLst>
                <a:gd name="T0" fmla="*/ 0 w 44"/>
                <a:gd name="T1" fmla="*/ 148 h 148"/>
                <a:gd name="T2" fmla="*/ 44 w 44"/>
                <a:gd name="T3" fmla="*/ 88 h 148"/>
                <a:gd name="T4" fmla="*/ 44 w 44"/>
                <a:gd name="T5" fmla="*/ 0 h 148"/>
                <a:gd name="T6" fmla="*/ 0 w 44"/>
                <a:gd name="T7" fmla="*/ 0 h 148"/>
                <a:gd name="T8" fmla="*/ 0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0" y="148"/>
                  </a:moveTo>
                  <a:lnTo>
                    <a:pt x="44" y="88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Rectangle 1037"/>
            <p:cNvSpPr>
              <a:spLocks noChangeArrowheads="1"/>
            </p:cNvSpPr>
            <p:nvPr userDrawn="1"/>
          </p:nvSpPr>
          <p:spPr bwMode="auto">
            <a:xfrm>
              <a:off x="6480176" y="3876675"/>
              <a:ext cx="252413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38"/>
            <p:cNvSpPr>
              <a:spLocks/>
            </p:cNvSpPr>
            <p:nvPr userDrawn="1"/>
          </p:nvSpPr>
          <p:spPr bwMode="auto">
            <a:xfrm>
              <a:off x="6194426" y="4303713"/>
              <a:ext cx="20638" cy="14288"/>
            </a:xfrm>
            <a:custGeom>
              <a:avLst/>
              <a:gdLst>
                <a:gd name="T0" fmla="*/ 7 w 13"/>
                <a:gd name="T1" fmla="*/ 8 h 9"/>
                <a:gd name="T2" fmla="*/ 0 w 13"/>
                <a:gd name="T3" fmla="*/ 5 h 9"/>
                <a:gd name="T4" fmla="*/ 6 w 13"/>
                <a:gd name="T5" fmla="*/ 0 h 9"/>
                <a:gd name="T6" fmla="*/ 13 w 13"/>
                <a:gd name="T7" fmla="*/ 3 h 9"/>
                <a:gd name="T8" fmla="*/ 7 w 13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7" y="8"/>
                  </a:moveTo>
                  <a:cubicBezTo>
                    <a:pt x="4" y="9"/>
                    <a:pt x="0" y="5"/>
                    <a:pt x="0" y="5"/>
                  </a:cubicBezTo>
                  <a:cubicBezTo>
                    <a:pt x="0" y="5"/>
                    <a:pt x="2" y="0"/>
                    <a:pt x="6" y="0"/>
                  </a:cubicBezTo>
                  <a:cubicBezTo>
                    <a:pt x="10" y="0"/>
                    <a:pt x="13" y="1"/>
                    <a:pt x="13" y="3"/>
                  </a:cubicBezTo>
                  <a:cubicBezTo>
                    <a:pt x="13" y="5"/>
                    <a:pt x="11" y="7"/>
                    <a:pt x="7" y="8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39"/>
            <p:cNvSpPr>
              <a:spLocks/>
            </p:cNvSpPr>
            <p:nvPr userDrawn="1"/>
          </p:nvSpPr>
          <p:spPr bwMode="auto">
            <a:xfrm>
              <a:off x="6211889" y="4303713"/>
              <a:ext cx="11113" cy="9525"/>
            </a:xfrm>
            <a:custGeom>
              <a:avLst/>
              <a:gdLst>
                <a:gd name="T0" fmla="*/ 1 w 7"/>
                <a:gd name="T1" fmla="*/ 6 h 6"/>
                <a:gd name="T2" fmla="*/ 0 w 7"/>
                <a:gd name="T3" fmla="*/ 0 h 6"/>
                <a:gd name="T4" fmla="*/ 6 w 7"/>
                <a:gd name="T5" fmla="*/ 0 h 6"/>
                <a:gd name="T6" fmla="*/ 7 w 7"/>
                <a:gd name="T7" fmla="*/ 5 h 6"/>
                <a:gd name="T8" fmla="*/ 1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1" y="6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3"/>
                    <a:pt x="7" y="5"/>
                  </a:cubicBezTo>
                  <a:cubicBezTo>
                    <a:pt x="1" y="6"/>
                    <a:pt x="1" y="6"/>
                    <a:pt x="1" y="6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40"/>
            <p:cNvSpPr>
              <a:spLocks/>
            </p:cNvSpPr>
            <p:nvPr userDrawn="1"/>
          </p:nvSpPr>
          <p:spPr bwMode="auto">
            <a:xfrm>
              <a:off x="6199189" y="4329113"/>
              <a:ext cx="22225" cy="15875"/>
            </a:xfrm>
            <a:custGeom>
              <a:avLst/>
              <a:gdLst>
                <a:gd name="T0" fmla="*/ 8 w 14"/>
                <a:gd name="T1" fmla="*/ 9 h 10"/>
                <a:gd name="T2" fmla="*/ 0 w 14"/>
                <a:gd name="T3" fmla="*/ 6 h 10"/>
                <a:gd name="T4" fmla="*/ 6 w 14"/>
                <a:gd name="T5" fmla="*/ 1 h 10"/>
                <a:gd name="T6" fmla="*/ 13 w 14"/>
                <a:gd name="T7" fmla="*/ 4 h 10"/>
                <a:gd name="T8" fmla="*/ 8 w 1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8" y="9"/>
                  </a:moveTo>
                  <a:cubicBezTo>
                    <a:pt x="4" y="10"/>
                    <a:pt x="0" y="6"/>
                    <a:pt x="0" y="6"/>
                  </a:cubicBez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3" y="1"/>
                    <a:pt x="13" y="4"/>
                  </a:cubicBezTo>
                  <a:cubicBezTo>
                    <a:pt x="14" y="6"/>
                    <a:pt x="11" y="8"/>
                    <a:pt x="8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41"/>
            <p:cNvSpPr>
              <a:spLocks/>
            </p:cNvSpPr>
            <p:nvPr userDrawn="1"/>
          </p:nvSpPr>
          <p:spPr bwMode="auto">
            <a:xfrm>
              <a:off x="6216651" y="4329113"/>
              <a:ext cx="11113" cy="11113"/>
            </a:xfrm>
            <a:custGeom>
              <a:avLst/>
              <a:gdLst>
                <a:gd name="T0" fmla="*/ 1 w 7"/>
                <a:gd name="T1" fmla="*/ 7 h 7"/>
                <a:gd name="T2" fmla="*/ 0 w 7"/>
                <a:gd name="T3" fmla="*/ 1 h 7"/>
                <a:gd name="T4" fmla="*/ 6 w 7"/>
                <a:gd name="T5" fmla="*/ 0 h 7"/>
                <a:gd name="T6" fmla="*/ 7 w 7"/>
                <a:gd name="T7" fmla="*/ 5 h 7"/>
                <a:gd name="T8" fmla="*/ 1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7"/>
                  </a:moveTo>
                  <a:cubicBezTo>
                    <a:pt x="1" y="5"/>
                    <a:pt x="0" y="3"/>
                    <a:pt x="0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1" y="7"/>
                    <a:pt x="1" y="7"/>
                    <a:pt x="1" y="7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042"/>
            <p:cNvSpPr>
              <a:spLocks/>
            </p:cNvSpPr>
            <p:nvPr userDrawn="1"/>
          </p:nvSpPr>
          <p:spPr bwMode="auto">
            <a:xfrm>
              <a:off x="6207126" y="4356100"/>
              <a:ext cx="20638" cy="15875"/>
            </a:xfrm>
            <a:custGeom>
              <a:avLst/>
              <a:gdLst>
                <a:gd name="T0" fmla="*/ 7 w 13"/>
                <a:gd name="T1" fmla="*/ 9 h 10"/>
                <a:gd name="T2" fmla="*/ 0 w 13"/>
                <a:gd name="T3" fmla="*/ 7 h 10"/>
                <a:gd name="T4" fmla="*/ 1 w 13"/>
                <a:gd name="T5" fmla="*/ 4 h 10"/>
                <a:gd name="T6" fmla="*/ 5 w 13"/>
                <a:gd name="T7" fmla="*/ 1 h 10"/>
                <a:gd name="T8" fmla="*/ 12 w 13"/>
                <a:gd name="T9" fmla="*/ 3 h 10"/>
                <a:gd name="T10" fmla="*/ 7 w 13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7" y="9"/>
                  </a:moveTo>
                  <a:cubicBezTo>
                    <a:pt x="4" y="10"/>
                    <a:pt x="0" y="7"/>
                    <a:pt x="0" y="7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2" y="3"/>
                    <a:pt x="3" y="1"/>
                    <a:pt x="5" y="1"/>
                  </a:cubicBezTo>
                  <a:cubicBezTo>
                    <a:pt x="8" y="0"/>
                    <a:pt x="12" y="1"/>
                    <a:pt x="12" y="3"/>
                  </a:cubicBezTo>
                  <a:cubicBezTo>
                    <a:pt x="13" y="5"/>
                    <a:pt x="11" y="7"/>
                    <a:pt x="7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43"/>
            <p:cNvSpPr>
              <a:spLocks/>
            </p:cNvSpPr>
            <p:nvPr userDrawn="1"/>
          </p:nvSpPr>
          <p:spPr bwMode="auto">
            <a:xfrm>
              <a:off x="6223001" y="4352925"/>
              <a:ext cx="12700" cy="12700"/>
            </a:xfrm>
            <a:custGeom>
              <a:avLst/>
              <a:gdLst>
                <a:gd name="T0" fmla="*/ 2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6 h 8"/>
                <a:gd name="T8" fmla="*/ 2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8"/>
                  </a:moveTo>
                  <a:cubicBezTo>
                    <a:pt x="1" y="6"/>
                    <a:pt x="1" y="4"/>
                    <a:pt x="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4"/>
                    <a:pt x="8" y="6"/>
                  </a:cubicBezTo>
                  <a:cubicBezTo>
                    <a:pt x="2" y="8"/>
                    <a:pt x="2" y="8"/>
                    <a:pt x="2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44"/>
            <p:cNvSpPr>
              <a:spLocks/>
            </p:cNvSpPr>
            <p:nvPr userDrawn="1"/>
          </p:nvSpPr>
          <p:spPr bwMode="auto">
            <a:xfrm>
              <a:off x="6219826" y="4295775"/>
              <a:ext cx="19050" cy="74613"/>
            </a:xfrm>
            <a:custGeom>
              <a:avLst/>
              <a:gdLst>
                <a:gd name="T0" fmla="*/ 0 w 12"/>
                <a:gd name="T1" fmla="*/ 0 h 47"/>
                <a:gd name="T2" fmla="*/ 11 w 12"/>
                <a:gd name="T3" fmla="*/ 47 h 47"/>
                <a:gd name="T4" fmla="*/ 12 w 12"/>
                <a:gd name="T5" fmla="*/ 46 h 47"/>
                <a:gd name="T6" fmla="*/ 1 w 12"/>
                <a:gd name="T7" fmla="*/ 0 h 47"/>
                <a:gd name="T8" fmla="*/ 0 w 12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7">
                  <a:moveTo>
                    <a:pt x="0" y="0"/>
                  </a:moveTo>
                  <a:cubicBezTo>
                    <a:pt x="2" y="16"/>
                    <a:pt x="6" y="32"/>
                    <a:pt x="11" y="47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6" y="31"/>
                    <a:pt x="3" y="1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45"/>
            <p:cNvSpPr>
              <a:spLocks/>
            </p:cNvSpPr>
            <p:nvPr userDrawn="1"/>
          </p:nvSpPr>
          <p:spPr bwMode="auto">
            <a:xfrm>
              <a:off x="6218239" y="4384675"/>
              <a:ext cx="20638" cy="15875"/>
            </a:xfrm>
            <a:custGeom>
              <a:avLst/>
              <a:gdLst>
                <a:gd name="T0" fmla="*/ 8 w 13"/>
                <a:gd name="T1" fmla="*/ 9 h 10"/>
                <a:gd name="T2" fmla="*/ 0 w 13"/>
                <a:gd name="T3" fmla="*/ 7 h 10"/>
                <a:gd name="T4" fmla="*/ 4 w 13"/>
                <a:gd name="T5" fmla="*/ 1 h 10"/>
                <a:gd name="T6" fmla="*/ 12 w 13"/>
                <a:gd name="T7" fmla="*/ 2 h 10"/>
                <a:gd name="T8" fmla="*/ 8 w 13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8" y="9"/>
                  </a:moveTo>
                  <a:cubicBezTo>
                    <a:pt x="4" y="10"/>
                    <a:pt x="0" y="7"/>
                    <a:pt x="0" y="7"/>
                  </a:cubicBezTo>
                  <a:cubicBezTo>
                    <a:pt x="0" y="7"/>
                    <a:pt x="1" y="2"/>
                    <a:pt x="4" y="1"/>
                  </a:cubicBezTo>
                  <a:cubicBezTo>
                    <a:pt x="8" y="0"/>
                    <a:pt x="11" y="0"/>
                    <a:pt x="12" y="2"/>
                  </a:cubicBezTo>
                  <a:cubicBezTo>
                    <a:pt x="13" y="4"/>
                    <a:pt x="11" y="7"/>
                    <a:pt x="8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46"/>
            <p:cNvSpPr>
              <a:spLocks/>
            </p:cNvSpPr>
            <p:nvPr userDrawn="1"/>
          </p:nvSpPr>
          <p:spPr bwMode="auto">
            <a:xfrm>
              <a:off x="6232526" y="4381500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8" y="5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47"/>
            <p:cNvSpPr>
              <a:spLocks/>
            </p:cNvSpPr>
            <p:nvPr userDrawn="1"/>
          </p:nvSpPr>
          <p:spPr bwMode="auto">
            <a:xfrm>
              <a:off x="6232526" y="4381500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8" y="5"/>
                  </a:lnTo>
                  <a:lnTo>
                    <a:pt x="3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48"/>
            <p:cNvSpPr>
              <a:spLocks/>
            </p:cNvSpPr>
            <p:nvPr userDrawn="1"/>
          </p:nvSpPr>
          <p:spPr bwMode="auto">
            <a:xfrm>
              <a:off x="6230939" y="4408488"/>
              <a:ext cx="19050" cy="17463"/>
            </a:xfrm>
            <a:custGeom>
              <a:avLst/>
              <a:gdLst>
                <a:gd name="T0" fmla="*/ 7 w 12"/>
                <a:gd name="T1" fmla="*/ 9 h 11"/>
                <a:gd name="T2" fmla="*/ 0 w 12"/>
                <a:gd name="T3" fmla="*/ 8 h 11"/>
                <a:gd name="T4" fmla="*/ 3 w 12"/>
                <a:gd name="T5" fmla="*/ 2 h 11"/>
                <a:gd name="T6" fmla="*/ 11 w 12"/>
                <a:gd name="T7" fmla="*/ 2 h 11"/>
                <a:gd name="T8" fmla="*/ 7 w 12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7" y="9"/>
                  </a:moveTo>
                  <a:cubicBezTo>
                    <a:pt x="4" y="11"/>
                    <a:pt x="0" y="8"/>
                    <a:pt x="0" y="8"/>
                  </a:cubicBezTo>
                  <a:cubicBezTo>
                    <a:pt x="0" y="8"/>
                    <a:pt x="0" y="3"/>
                    <a:pt x="3" y="2"/>
                  </a:cubicBezTo>
                  <a:cubicBezTo>
                    <a:pt x="7" y="0"/>
                    <a:pt x="10" y="0"/>
                    <a:pt x="11" y="2"/>
                  </a:cubicBezTo>
                  <a:cubicBezTo>
                    <a:pt x="12" y="4"/>
                    <a:pt x="10" y="7"/>
                    <a:pt x="7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49"/>
            <p:cNvSpPr>
              <a:spLocks/>
            </p:cNvSpPr>
            <p:nvPr userDrawn="1"/>
          </p:nvSpPr>
          <p:spPr bwMode="auto">
            <a:xfrm>
              <a:off x="6243639" y="4405313"/>
              <a:ext cx="14288" cy="12700"/>
            </a:xfrm>
            <a:custGeom>
              <a:avLst/>
              <a:gdLst>
                <a:gd name="T0" fmla="*/ 3 w 9"/>
                <a:gd name="T1" fmla="*/ 8 h 8"/>
                <a:gd name="T2" fmla="*/ 0 w 9"/>
                <a:gd name="T3" fmla="*/ 2 h 8"/>
                <a:gd name="T4" fmla="*/ 6 w 9"/>
                <a:gd name="T5" fmla="*/ 0 h 8"/>
                <a:gd name="T6" fmla="*/ 9 w 9"/>
                <a:gd name="T7" fmla="*/ 5 h 8"/>
                <a:gd name="T8" fmla="*/ 3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9" y="5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50"/>
            <p:cNvSpPr>
              <a:spLocks/>
            </p:cNvSpPr>
            <p:nvPr userDrawn="1"/>
          </p:nvSpPr>
          <p:spPr bwMode="auto">
            <a:xfrm>
              <a:off x="6243639" y="4405313"/>
              <a:ext cx="14288" cy="12700"/>
            </a:xfrm>
            <a:custGeom>
              <a:avLst/>
              <a:gdLst>
                <a:gd name="T0" fmla="*/ 3 w 9"/>
                <a:gd name="T1" fmla="*/ 8 h 8"/>
                <a:gd name="T2" fmla="*/ 0 w 9"/>
                <a:gd name="T3" fmla="*/ 2 h 8"/>
                <a:gd name="T4" fmla="*/ 6 w 9"/>
                <a:gd name="T5" fmla="*/ 0 h 8"/>
                <a:gd name="T6" fmla="*/ 9 w 9"/>
                <a:gd name="T7" fmla="*/ 5 h 8"/>
                <a:gd name="T8" fmla="*/ 3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9" y="5"/>
                  </a:lnTo>
                  <a:lnTo>
                    <a:pt x="3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51"/>
            <p:cNvSpPr>
              <a:spLocks/>
            </p:cNvSpPr>
            <p:nvPr userDrawn="1"/>
          </p:nvSpPr>
          <p:spPr bwMode="auto">
            <a:xfrm>
              <a:off x="6245226" y="4432300"/>
              <a:ext cx="19050" cy="17463"/>
            </a:xfrm>
            <a:custGeom>
              <a:avLst/>
              <a:gdLst>
                <a:gd name="T0" fmla="*/ 8 w 12"/>
                <a:gd name="T1" fmla="*/ 9 h 11"/>
                <a:gd name="T2" fmla="*/ 0 w 12"/>
                <a:gd name="T3" fmla="*/ 9 h 11"/>
                <a:gd name="T4" fmla="*/ 0 w 12"/>
                <a:gd name="T5" fmla="*/ 6 h 11"/>
                <a:gd name="T6" fmla="*/ 3 w 12"/>
                <a:gd name="T7" fmla="*/ 2 h 11"/>
                <a:gd name="T8" fmla="*/ 11 w 12"/>
                <a:gd name="T9" fmla="*/ 2 h 11"/>
                <a:gd name="T10" fmla="*/ 8 w 12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8" y="9"/>
                  </a:moveTo>
                  <a:cubicBezTo>
                    <a:pt x="5" y="11"/>
                    <a:pt x="0" y="9"/>
                    <a:pt x="0" y="9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1" y="4"/>
                    <a:pt x="1" y="3"/>
                    <a:pt x="3" y="2"/>
                  </a:cubicBezTo>
                  <a:cubicBezTo>
                    <a:pt x="6" y="0"/>
                    <a:pt x="9" y="0"/>
                    <a:pt x="11" y="2"/>
                  </a:cubicBezTo>
                  <a:cubicBezTo>
                    <a:pt x="12" y="3"/>
                    <a:pt x="10" y="7"/>
                    <a:pt x="8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2"/>
            <p:cNvSpPr>
              <a:spLocks/>
            </p:cNvSpPr>
            <p:nvPr userDrawn="1"/>
          </p:nvSpPr>
          <p:spPr bwMode="auto">
            <a:xfrm>
              <a:off x="6257926" y="4427538"/>
              <a:ext cx="12700" cy="12700"/>
            </a:xfrm>
            <a:custGeom>
              <a:avLst/>
              <a:gdLst>
                <a:gd name="T0" fmla="*/ 3 w 8"/>
                <a:gd name="T1" fmla="*/ 8 h 8"/>
                <a:gd name="T2" fmla="*/ 0 w 8"/>
                <a:gd name="T3" fmla="*/ 3 h 8"/>
                <a:gd name="T4" fmla="*/ 5 w 8"/>
                <a:gd name="T5" fmla="*/ 0 h 8"/>
                <a:gd name="T6" fmla="*/ 8 w 8"/>
                <a:gd name="T7" fmla="*/ 5 h 8"/>
                <a:gd name="T8" fmla="*/ 3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6"/>
                    <a:pt x="1" y="5"/>
                    <a:pt x="0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3"/>
                    <a:pt x="8" y="5"/>
                  </a:cubicBezTo>
                  <a:cubicBezTo>
                    <a:pt x="3" y="8"/>
                    <a:pt x="3" y="8"/>
                    <a:pt x="3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53"/>
            <p:cNvSpPr>
              <a:spLocks/>
            </p:cNvSpPr>
            <p:nvPr userDrawn="1"/>
          </p:nvSpPr>
          <p:spPr bwMode="auto">
            <a:xfrm>
              <a:off x="6238876" y="4373563"/>
              <a:ext cx="36513" cy="68263"/>
            </a:xfrm>
            <a:custGeom>
              <a:avLst/>
              <a:gdLst>
                <a:gd name="T0" fmla="*/ 0 w 23"/>
                <a:gd name="T1" fmla="*/ 0 h 43"/>
                <a:gd name="T2" fmla="*/ 23 w 23"/>
                <a:gd name="T3" fmla="*/ 43 h 43"/>
                <a:gd name="T4" fmla="*/ 23 w 23"/>
                <a:gd name="T5" fmla="*/ 42 h 43"/>
                <a:gd name="T6" fmla="*/ 1 w 23"/>
                <a:gd name="T7" fmla="*/ 0 h 43"/>
                <a:gd name="T8" fmla="*/ 0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0" y="0"/>
                  </a:moveTo>
                  <a:cubicBezTo>
                    <a:pt x="6" y="15"/>
                    <a:pt x="13" y="30"/>
                    <a:pt x="23" y="43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14" y="29"/>
                    <a:pt x="6" y="15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54"/>
            <p:cNvSpPr>
              <a:spLocks/>
            </p:cNvSpPr>
            <p:nvPr userDrawn="1"/>
          </p:nvSpPr>
          <p:spPr bwMode="auto">
            <a:xfrm>
              <a:off x="6262689" y="4456113"/>
              <a:ext cx="19050" cy="17463"/>
            </a:xfrm>
            <a:custGeom>
              <a:avLst/>
              <a:gdLst>
                <a:gd name="T0" fmla="*/ 8 w 12"/>
                <a:gd name="T1" fmla="*/ 9 h 11"/>
                <a:gd name="T2" fmla="*/ 1 w 12"/>
                <a:gd name="T3" fmla="*/ 10 h 11"/>
                <a:gd name="T4" fmla="*/ 3 w 12"/>
                <a:gd name="T5" fmla="*/ 3 h 11"/>
                <a:gd name="T6" fmla="*/ 11 w 12"/>
                <a:gd name="T7" fmla="*/ 2 h 11"/>
                <a:gd name="T8" fmla="*/ 8 w 12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8" y="9"/>
                  </a:moveTo>
                  <a:cubicBezTo>
                    <a:pt x="6" y="11"/>
                    <a:pt x="1" y="10"/>
                    <a:pt x="1" y="10"/>
                  </a:cubicBezTo>
                  <a:cubicBezTo>
                    <a:pt x="1" y="10"/>
                    <a:pt x="0" y="5"/>
                    <a:pt x="3" y="3"/>
                  </a:cubicBezTo>
                  <a:cubicBezTo>
                    <a:pt x="6" y="0"/>
                    <a:pt x="9" y="0"/>
                    <a:pt x="11" y="2"/>
                  </a:cubicBezTo>
                  <a:cubicBezTo>
                    <a:pt x="12" y="3"/>
                    <a:pt x="11" y="7"/>
                    <a:pt x="8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55"/>
            <p:cNvSpPr>
              <a:spLocks/>
            </p:cNvSpPr>
            <p:nvPr userDrawn="1"/>
          </p:nvSpPr>
          <p:spPr bwMode="auto">
            <a:xfrm>
              <a:off x="6275389" y="4449763"/>
              <a:ext cx="12700" cy="14288"/>
            </a:xfrm>
            <a:custGeom>
              <a:avLst/>
              <a:gdLst>
                <a:gd name="T0" fmla="*/ 4 w 8"/>
                <a:gd name="T1" fmla="*/ 9 h 9"/>
                <a:gd name="T2" fmla="*/ 0 w 8"/>
                <a:gd name="T3" fmla="*/ 4 h 9"/>
                <a:gd name="T4" fmla="*/ 4 w 8"/>
                <a:gd name="T5" fmla="*/ 0 h 9"/>
                <a:gd name="T6" fmla="*/ 8 w 8"/>
                <a:gd name="T7" fmla="*/ 5 h 9"/>
                <a:gd name="T8" fmla="*/ 4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cubicBezTo>
                    <a:pt x="2" y="7"/>
                    <a:pt x="1" y="6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2"/>
                    <a:pt x="7" y="4"/>
                    <a:pt x="8" y="5"/>
                  </a:cubicBezTo>
                  <a:cubicBezTo>
                    <a:pt x="4" y="9"/>
                    <a:pt x="4" y="9"/>
                    <a:pt x="4" y="9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56"/>
            <p:cNvSpPr>
              <a:spLocks/>
            </p:cNvSpPr>
            <p:nvPr userDrawn="1"/>
          </p:nvSpPr>
          <p:spPr bwMode="auto">
            <a:xfrm>
              <a:off x="6281739" y="4475163"/>
              <a:ext cx="17463" cy="19050"/>
            </a:xfrm>
            <a:custGeom>
              <a:avLst/>
              <a:gdLst>
                <a:gd name="T0" fmla="*/ 8 w 11"/>
                <a:gd name="T1" fmla="*/ 10 h 12"/>
                <a:gd name="T2" fmla="*/ 1 w 11"/>
                <a:gd name="T3" fmla="*/ 11 h 12"/>
                <a:gd name="T4" fmla="*/ 2 w 11"/>
                <a:gd name="T5" fmla="*/ 4 h 12"/>
                <a:gd name="T6" fmla="*/ 10 w 11"/>
                <a:gd name="T7" fmla="*/ 2 h 12"/>
                <a:gd name="T8" fmla="*/ 8 w 11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6" y="12"/>
                    <a:pt x="1" y="11"/>
                    <a:pt x="1" y="11"/>
                  </a:cubicBezTo>
                  <a:cubicBezTo>
                    <a:pt x="1" y="11"/>
                    <a:pt x="0" y="6"/>
                    <a:pt x="2" y="4"/>
                  </a:cubicBezTo>
                  <a:cubicBezTo>
                    <a:pt x="5" y="1"/>
                    <a:pt x="8" y="0"/>
                    <a:pt x="10" y="2"/>
                  </a:cubicBezTo>
                  <a:cubicBezTo>
                    <a:pt x="11" y="4"/>
                    <a:pt x="11" y="7"/>
                    <a:pt x="8" y="10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57"/>
            <p:cNvSpPr>
              <a:spLocks/>
            </p:cNvSpPr>
            <p:nvPr userDrawn="1"/>
          </p:nvSpPr>
          <p:spPr bwMode="auto">
            <a:xfrm>
              <a:off x="6292851" y="4470400"/>
              <a:ext cx="12700" cy="12700"/>
            </a:xfrm>
            <a:custGeom>
              <a:avLst/>
              <a:gdLst>
                <a:gd name="T0" fmla="*/ 4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4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58"/>
            <p:cNvSpPr>
              <a:spLocks/>
            </p:cNvSpPr>
            <p:nvPr userDrawn="1"/>
          </p:nvSpPr>
          <p:spPr bwMode="auto">
            <a:xfrm>
              <a:off x="6292851" y="4470400"/>
              <a:ext cx="12700" cy="12700"/>
            </a:xfrm>
            <a:custGeom>
              <a:avLst/>
              <a:gdLst>
                <a:gd name="T0" fmla="*/ 4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4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4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59"/>
            <p:cNvSpPr>
              <a:spLocks/>
            </p:cNvSpPr>
            <p:nvPr userDrawn="1"/>
          </p:nvSpPr>
          <p:spPr bwMode="auto">
            <a:xfrm>
              <a:off x="6302376" y="4494213"/>
              <a:ext cx="17463" cy="19050"/>
            </a:xfrm>
            <a:custGeom>
              <a:avLst/>
              <a:gdLst>
                <a:gd name="T0" fmla="*/ 8 w 11"/>
                <a:gd name="T1" fmla="*/ 9 h 12"/>
                <a:gd name="T2" fmla="*/ 1 w 11"/>
                <a:gd name="T3" fmla="*/ 11 h 12"/>
                <a:gd name="T4" fmla="*/ 2 w 11"/>
                <a:gd name="T5" fmla="*/ 4 h 12"/>
                <a:gd name="T6" fmla="*/ 9 w 11"/>
                <a:gd name="T7" fmla="*/ 1 h 12"/>
                <a:gd name="T8" fmla="*/ 8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8" y="9"/>
                  </a:moveTo>
                  <a:cubicBezTo>
                    <a:pt x="6" y="12"/>
                    <a:pt x="1" y="11"/>
                    <a:pt x="1" y="11"/>
                  </a:cubicBezTo>
                  <a:cubicBezTo>
                    <a:pt x="1" y="11"/>
                    <a:pt x="0" y="6"/>
                    <a:pt x="2" y="4"/>
                  </a:cubicBezTo>
                  <a:cubicBezTo>
                    <a:pt x="4" y="1"/>
                    <a:pt x="8" y="0"/>
                    <a:pt x="9" y="1"/>
                  </a:cubicBezTo>
                  <a:cubicBezTo>
                    <a:pt x="11" y="3"/>
                    <a:pt x="11" y="6"/>
                    <a:pt x="8" y="9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060"/>
            <p:cNvSpPr>
              <a:spLocks/>
            </p:cNvSpPr>
            <p:nvPr userDrawn="1"/>
          </p:nvSpPr>
          <p:spPr bwMode="auto">
            <a:xfrm>
              <a:off x="6311901" y="448786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3" y="7"/>
                    <a:pt x="1" y="6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7" y="2"/>
                    <a:pt x="8" y="4"/>
                  </a:cubicBezTo>
                  <a:cubicBezTo>
                    <a:pt x="5" y="8"/>
                    <a:pt x="5" y="8"/>
                    <a:pt x="5" y="8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061"/>
            <p:cNvSpPr>
              <a:spLocks/>
            </p:cNvSpPr>
            <p:nvPr userDrawn="1"/>
          </p:nvSpPr>
          <p:spPr bwMode="auto">
            <a:xfrm>
              <a:off x="6276976" y="4443413"/>
              <a:ext cx="53975" cy="55563"/>
            </a:xfrm>
            <a:custGeom>
              <a:avLst/>
              <a:gdLst>
                <a:gd name="T0" fmla="*/ 0 w 34"/>
                <a:gd name="T1" fmla="*/ 1 h 35"/>
                <a:gd name="T2" fmla="*/ 34 w 34"/>
                <a:gd name="T3" fmla="*/ 35 h 35"/>
                <a:gd name="T4" fmla="*/ 34 w 34"/>
                <a:gd name="T5" fmla="*/ 34 h 35"/>
                <a:gd name="T6" fmla="*/ 1 w 34"/>
                <a:gd name="T7" fmla="*/ 0 h 35"/>
                <a:gd name="T8" fmla="*/ 0 w 34"/>
                <a:gd name="T9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0" y="1"/>
                  </a:moveTo>
                  <a:cubicBezTo>
                    <a:pt x="10" y="14"/>
                    <a:pt x="21" y="2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22" y="25"/>
                    <a:pt x="10" y="13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62"/>
            <p:cNvSpPr>
              <a:spLocks/>
            </p:cNvSpPr>
            <p:nvPr userDrawn="1"/>
          </p:nvSpPr>
          <p:spPr bwMode="auto">
            <a:xfrm>
              <a:off x="6326189" y="4511675"/>
              <a:ext cx="17463" cy="19050"/>
            </a:xfrm>
            <a:custGeom>
              <a:avLst/>
              <a:gdLst>
                <a:gd name="T0" fmla="*/ 9 w 11"/>
                <a:gd name="T1" fmla="*/ 9 h 12"/>
                <a:gd name="T2" fmla="*/ 2 w 11"/>
                <a:gd name="T3" fmla="*/ 12 h 12"/>
                <a:gd name="T4" fmla="*/ 2 w 11"/>
                <a:gd name="T5" fmla="*/ 5 h 12"/>
                <a:gd name="T6" fmla="*/ 9 w 11"/>
                <a:gd name="T7" fmla="*/ 1 h 12"/>
                <a:gd name="T8" fmla="*/ 9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7"/>
                    <a:pt x="2" y="5"/>
                  </a:cubicBezTo>
                  <a:cubicBezTo>
                    <a:pt x="4" y="2"/>
                    <a:pt x="7" y="0"/>
                    <a:pt x="9" y="1"/>
                  </a:cubicBezTo>
                  <a:cubicBezTo>
                    <a:pt x="11" y="3"/>
                    <a:pt x="11" y="6"/>
                    <a:pt x="9" y="9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063"/>
            <p:cNvSpPr>
              <a:spLocks/>
            </p:cNvSpPr>
            <p:nvPr userDrawn="1"/>
          </p:nvSpPr>
          <p:spPr bwMode="auto">
            <a:xfrm>
              <a:off x="6335714" y="45053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064"/>
            <p:cNvSpPr>
              <a:spLocks/>
            </p:cNvSpPr>
            <p:nvPr userDrawn="1"/>
          </p:nvSpPr>
          <p:spPr bwMode="auto">
            <a:xfrm>
              <a:off x="6335714" y="45053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065"/>
            <p:cNvSpPr>
              <a:spLocks/>
            </p:cNvSpPr>
            <p:nvPr userDrawn="1"/>
          </p:nvSpPr>
          <p:spPr bwMode="auto">
            <a:xfrm>
              <a:off x="6350001" y="4525963"/>
              <a:ext cx="17463" cy="20638"/>
            </a:xfrm>
            <a:custGeom>
              <a:avLst/>
              <a:gdLst>
                <a:gd name="T0" fmla="*/ 9 w 11"/>
                <a:gd name="T1" fmla="*/ 9 h 13"/>
                <a:gd name="T2" fmla="*/ 5 w 11"/>
                <a:gd name="T3" fmla="*/ 12 h 13"/>
                <a:gd name="T4" fmla="*/ 2 w 11"/>
                <a:gd name="T5" fmla="*/ 13 h 13"/>
                <a:gd name="T6" fmla="*/ 2 w 11"/>
                <a:gd name="T7" fmla="*/ 5 h 13"/>
                <a:gd name="T8" fmla="*/ 9 w 11"/>
                <a:gd name="T9" fmla="*/ 1 h 13"/>
                <a:gd name="T10" fmla="*/ 9 w 11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9" y="9"/>
                  </a:moveTo>
                  <a:cubicBezTo>
                    <a:pt x="8" y="10"/>
                    <a:pt x="6" y="11"/>
                    <a:pt x="5" y="12"/>
                  </a:cubicBezTo>
                  <a:cubicBezTo>
                    <a:pt x="4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4" y="2"/>
                    <a:pt x="7" y="0"/>
                    <a:pt x="9" y="1"/>
                  </a:cubicBezTo>
                  <a:cubicBezTo>
                    <a:pt x="10" y="2"/>
                    <a:pt x="11" y="6"/>
                    <a:pt x="9" y="9"/>
                  </a:cubicBezTo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066"/>
            <p:cNvSpPr>
              <a:spLocks/>
            </p:cNvSpPr>
            <p:nvPr userDrawn="1"/>
          </p:nvSpPr>
          <p:spPr bwMode="auto">
            <a:xfrm>
              <a:off x="6357939" y="451961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4" y="7"/>
                    <a:pt x="2" y="6"/>
                    <a:pt x="0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7" y="2"/>
                    <a:pt x="8" y="2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067"/>
            <p:cNvSpPr>
              <a:spLocks/>
            </p:cNvSpPr>
            <p:nvPr userDrawn="1"/>
          </p:nvSpPr>
          <p:spPr bwMode="auto">
            <a:xfrm>
              <a:off x="6375401" y="45386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1 w 10"/>
                <a:gd name="T5" fmla="*/ 10 h 12"/>
                <a:gd name="T6" fmla="*/ 1 w 10"/>
                <a:gd name="T7" fmla="*/ 5 h 12"/>
                <a:gd name="T8" fmla="*/ 8 w 10"/>
                <a:gd name="T9" fmla="*/ 0 h 12"/>
                <a:gd name="T10" fmla="*/ 9 w 10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2" y="11"/>
                    <a:pt x="1" y="10"/>
                  </a:cubicBezTo>
                  <a:cubicBezTo>
                    <a:pt x="1" y="8"/>
                    <a:pt x="0" y="6"/>
                    <a:pt x="1" y="5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10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068"/>
            <p:cNvSpPr>
              <a:spLocks/>
            </p:cNvSpPr>
            <p:nvPr userDrawn="1"/>
          </p:nvSpPr>
          <p:spPr bwMode="auto">
            <a:xfrm>
              <a:off x="6381751" y="4530725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2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6" y="2"/>
                    <a:pt x="8" y="2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069"/>
            <p:cNvSpPr>
              <a:spLocks/>
            </p:cNvSpPr>
            <p:nvPr userDrawn="1"/>
          </p:nvSpPr>
          <p:spPr bwMode="auto">
            <a:xfrm>
              <a:off x="6334126" y="4500563"/>
              <a:ext cx="68263" cy="38100"/>
            </a:xfrm>
            <a:custGeom>
              <a:avLst/>
              <a:gdLst>
                <a:gd name="T0" fmla="*/ 0 w 43"/>
                <a:gd name="T1" fmla="*/ 1 h 24"/>
                <a:gd name="T2" fmla="*/ 42 w 43"/>
                <a:gd name="T3" fmla="*/ 24 h 24"/>
                <a:gd name="T4" fmla="*/ 43 w 43"/>
                <a:gd name="T5" fmla="*/ 23 h 24"/>
                <a:gd name="T6" fmla="*/ 1 w 43"/>
                <a:gd name="T7" fmla="*/ 0 h 24"/>
                <a:gd name="T8" fmla="*/ 0 w 43"/>
                <a:gd name="T9" fmla="*/ 1 h 24"/>
                <a:gd name="T10" fmla="*/ 0 w 43"/>
                <a:gd name="T1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4">
                  <a:moveTo>
                    <a:pt x="0" y="1"/>
                  </a:moveTo>
                  <a:cubicBezTo>
                    <a:pt x="13" y="10"/>
                    <a:pt x="27" y="18"/>
                    <a:pt x="42" y="24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28" y="17"/>
                    <a:pt x="14" y="9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070"/>
            <p:cNvSpPr>
              <a:spLocks/>
            </p:cNvSpPr>
            <p:nvPr userDrawn="1"/>
          </p:nvSpPr>
          <p:spPr bwMode="auto">
            <a:xfrm>
              <a:off x="6403976" y="45497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0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071"/>
            <p:cNvSpPr>
              <a:spLocks/>
            </p:cNvSpPr>
            <p:nvPr userDrawn="1"/>
          </p:nvSpPr>
          <p:spPr bwMode="auto">
            <a:xfrm>
              <a:off x="6410326" y="4541838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072"/>
            <p:cNvSpPr>
              <a:spLocks/>
            </p:cNvSpPr>
            <p:nvPr userDrawn="1"/>
          </p:nvSpPr>
          <p:spPr bwMode="auto">
            <a:xfrm>
              <a:off x="6429376" y="4557713"/>
              <a:ext cx="15875" cy="20638"/>
            </a:xfrm>
            <a:custGeom>
              <a:avLst/>
              <a:gdLst>
                <a:gd name="T0" fmla="*/ 9 w 10"/>
                <a:gd name="T1" fmla="*/ 7 h 13"/>
                <a:gd name="T2" fmla="*/ 4 w 10"/>
                <a:gd name="T3" fmla="*/ 13 h 13"/>
                <a:gd name="T4" fmla="*/ 1 w 10"/>
                <a:gd name="T5" fmla="*/ 5 h 13"/>
                <a:gd name="T6" fmla="*/ 7 w 10"/>
                <a:gd name="T7" fmla="*/ 0 h 13"/>
                <a:gd name="T8" fmla="*/ 9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073"/>
            <p:cNvSpPr>
              <a:spLocks/>
            </p:cNvSpPr>
            <p:nvPr userDrawn="1"/>
          </p:nvSpPr>
          <p:spPr bwMode="auto">
            <a:xfrm>
              <a:off x="6435726" y="45497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074"/>
            <p:cNvSpPr>
              <a:spLocks/>
            </p:cNvSpPr>
            <p:nvPr userDrawn="1"/>
          </p:nvSpPr>
          <p:spPr bwMode="auto">
            <a:xfrm>
              <a:off x="6456364" y="4562475"/>
              <a:ext cx="15875" cy="22225"/>
            </a:xfrm>
            <a:custGeom>
              <a:avLst/>
              <a:gdLst>
                <a:gd name="T0" fmla="*/ 9 w 10"/>
                <a:gd name="T1" fmla="*/ 8 h 14"/>
                <a:gd name="T2" fmla="*/ 4 w 10"/>
                <a:gd name="T3" fmla="*/ 14 h 14"/>
                <a:gd name="T4" fmla="*/ 1 w 10"/>
                <a:gd name="T5" fmla="*/ 6 h 14"/>
                <a:gd name="T6" fmla="*/ 6 w 10"/>
                <a:gd name="T7" fmla="*/ 1 h 14"/>
                <a:gd name="T8" fmla="*/ 9 w 10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8"/>
                  </a:moveTo>
                  <a:cubicBezTo>
                    <a:pt x="9" y="12"/>
                    <a:pt x="4" y="14"/>
                    <a:pt x="4" y="14"/>
                  </a:cubicBezTo>
                  <a:cubicBezTo>
                    <a:pt x="4" y="14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075"/>
            <p:cNvSpPr>
              <a:spLocks/>
            </p:cNvSpPr>
            <p:nvPr userDrawn="1"/>
          </p:nvSpPr>
          <p:spPr bwMode="auto">
            <a:xfrm>
              <a:off x="6461126" y="455612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076"/>
            <p:cNvSpPr>
              <a:spLocks/>
            </p:cNvSpPr>
            <p:nvPr userDrawn="1"/>
          </p:nvSpPr>
          <p:spPr bwMode="auto">
            <a:xfrm>
              <a:off x="6405564" y="4538663"/>
              <a:ext cx="74613" cy="20638"/>
            </a:xfrm>
            <a:custGeom>
              <a:avLst/>
              <a:gdLst>
                <a:gd name="T0" fmla="*/ 0 w 47"/>
                <a:gd name="T1" fmla="*/ 1 h 13"/>
                <a:gd name="T2" fmla="*/ 47 w 47"/>
                <a:gd name="T3" fmla="*/ 13 h 13"/>
                <a:gd name="T4" fmla="*/ 47 w 47"/>
                <a:gd name="T5" fmla="*/ 12 h 13"/>
                <a:gd name="T6" fmla="*/ 0 w 47"/>
                <a:gd name="T7" fmla="*/ 0 h 13"/>
                <a:gd name="T8" fmla="*/ 0 w 47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3">
                  <a:moveTo>
                    <a:pt x="0" y="1"/>
                  </a:moveTo>
                  <a:cubicBezTo>
                    <a:pt x="15" y="6"/>
                    <a:pt x="31" y="10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31" y="10"/>
                    <a:pt x="15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77"/>
            <p:cNvSpPr>
              <a:spLocks/>
            </p:cNvSpPr>
            <p:nvPr userDrawn="1"/>
          </p:nvSpPr>
          <p:spPr bwMode="auto">
            <a:xfrm>
              <a:off x="6488114" y="456882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078"/>
            <p:cNvSpPr>
              <a:spLocks/>
            </p:cNvSpPr>
            <p:nvPr userDrawn="1"/>
          </p:nvSpPr>
          <p:spPr bwMode="auto">
            <a:xfrm>
              <a:off x="6491289" y="45608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079"/>
            <p:cNvSpPr>
              <a:spLocks/>
            </p:cNvSpPr>
            <p:nvPr userDrawn="1"/>
          </p:nvSpPr>
          <p:spPr bwMode="auto">
            <a:xfrm>
              <a:off x="6515101" y="4572000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Rectangle 1080"/>
            <p:cNvSpPr>
              <a:spLocks noChangeArrowheads="1"/>
            </p:cNvSpPr>
            <p:nvPr userDrawn="1"/>
          </p:nvSpPr>
          <p:spPr bwMode="auto">
            <a:xfrm>
              <a:off x="6518276" y="45640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081"/>
            <p:cNvSpPr>
              <a:spLocks/>
            </p:cNvSpPr>
            <p:nvPr userDrawn="1"/>
          </p:nvSpPr>
          <p:spPr bwMode="auto">
            <a:xfrm>
              <a:off x="6542089" y="4573588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4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7" y="0"/>
                    <a:pt x="9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Rectangle 1082"/>
            <p:cNvSpPr>
              <a:spLocks noChangeArrowheads="1"/>
            </p:cNvSpPr>
            <p:nvPr userDrawn="1"/>
          </p:nvSpPr>
          <p:spPr bwMode="auto">
            <a:xfrm>
              <a:off x="6545264" y="4565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083"/>
            <p:cNvSpPr>
              <a:spLocks/>
            </p:cNvSpPr>
            <p:nvPr userDrawn="1"/>
          </p:nvSpPr>
          <p:spPr bwMode="auto">
            <a:xfrm>
              <a:off x="6484939" y="4559300"/>
              <a:ext cx="77788" cy="7938"/>
            </a:xfrm>
            <a:custGeom>
              <a:avLst/>
              <a:gdLst>
                <a:gd name="T0" fmla="*/ 0 w 49"/>
                <a:gd name="T1" fmla="*/ 1 h 5"/>
                <a:gd name="T2" fmla="*/ 24 w 49"/>
                <a:gd name="T3" fmla="*/ 4 h 5"/>
                <a:gd name="T4" fmla="*/ 36 w 49"/>
                <a:gd name="T5" fmla="*/ 4 h 5"/>
                <a:gd name="T6" fmla="*/ 49 w 49"/>
                <a:gd name="T7" fmla="*/ 5 h 5"/>
                <a:gd name="T8" fmla="*/ 49 w 49"/>
                <a:gd name="T9" fmla="*/ 4 h 5"/>
                <a:gd name="T10" fmla="*/ 36 w 49"/>
                <a:gd name="T11" fmla="*/ 4 h 5"/>
                <a:gd name="T12" fmla="*/ 24 w 49"/>
                <a:gd name="T13" fmla="*/ 3 h 5"/>
                <a:gd name="T14" fmla="*/ 0 w 49"/>
                <a:gd name="T15" fmla="*/ 0 h 5"/>
                <a:gd name="T16" fmla="*/ 0 w 49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5">
                  <a:moveTo>
                    <a:pt x="0" y="1"/>
                  </a:moveTo>
                  <a:cubicBezTo>
                    <a:pt x="8" y="2"/>
                    <a:pt x="16" y="3"/>
                    <a:pt x="24" y="4"/>
                  </a:cubicBezTo>
                  <a:cubicBezTo>
                    <a:pt x="28" y="4"/>
                    <a:pt x="32" y="4"/>
                    <a:pt x="36" y="4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2" y="3"/>
                    <a:pt x="28" y="3"/>
                    <a:pt x="24" y="3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084"/>
            <p:cNvSpPr>
              <a:spLocks/>
            </p:cNvSpPr>
            <p:nvPr userDrawn="1"/>
          </p:nvSpPr>
          <p:spPr bwMode="auto">
            <a:xfrm>
              <a:off x="6573839" y="4573588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085"/>
            <p:cNvSpPr>
              <a:spLocks/>
            </p:cNvSpPr>
            <p:nvPr userDrawn="1"/>
          </p:nvSpPr>
          <p:spPr bwMode="auto">
            <a:xfrm>
              <a:off x="6573839" y="4565650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1 w 7"/>
                <a:gd name="T3" fmla="*/ 6 h 6"/>
                <a:gd name="T4" fmla="*/ 0 w 7"/>
                <a:gd name="T5" fmla="*/ 0 h 6"/>
                <a:gd name="T6" fmla="*/ 7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lnTo>
                    <a:pt x="1" y="6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086"/>
            <p:cNvSpPr>
              <a:spLocks/>
            </p:cNvSpPr>
            <p:nvPr userDrawn="1"/>
          </p:nvSpPr>
          <p:spPr bwMode="auto">
            <a:xfrm>
              <a:off x="6600826" y="4572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2 w 8"/>
                <a:gd name="T5" fmla="*/ 12 h 13"/>
                <a:gd name="T6" fmla="*/ 0 w 8"/>
                <a:gd name="T7" fmla="*/ 7 h 13"/>
                <a:gd name="T8" fmla="*/ 3 w 8"/>
                <a:gd name="T9" fmla="*/ 0 h 13"/>
                <a:gd name="T10" fmla="*/ 8 w 8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3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087"/>
            <p:cNvSpPr>
              <a:spLocks/>
            </p:cNvSpPr>
            <p:nvPr userDrawn="1"/>
          </p:nvSpPr>
          <p:spPr bwMode="auto">
            <a:xfrm>
              <a:off x="6600826" y="4565650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0 w 7"/>
                <a:gd name="T3" fmla="*/ 6 h 6"/>
                <a:gd name="T4" fmla="*/ 0 w 7"/>
                <a:gd name="T5" fmla="*/ 0 h 6"/>
                <a:gd name="T6" fmla="*/ 6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cubicBezTo>
                    <a:pt x="5" y="6"/>
                    <a:pt x="3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088"/>
            <p:cNvSpPr>
              <a:spLocks/>
            </p:cNvSpPr>
            <p:nvPr userDrawn="1"/>
          </p:nvSpPr>
          <p:spPr bwMode="auto">
            <a:xfrm>
              <a:off x="6627814" y="4570413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6 w 8"/>
                <a:gd name="T3" fmla="*/ 11 h 13"/>
                <a:gd name="T4" fmla="*/ 5 w 8"/>
                <a:gd name="T5" fmla="*/ 13 h 13"/>
                <a:gd name="T6" fmla="*/ 0 w 8"/>
                <a:gd name="T7" fmla="*/ 7 h 13"/>
                <a:gd name="T8" fmla="*/ 3 w 8"/>
                <a:gd name="T9" fmla="*/ 0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8"/>
                    <a:pt x="7" y="10"/>
                    <a:pt x="6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0" y="11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089"/>
            <p:cNvSpPr>
              <a:spLocks/>
            </p:cNvSpPr>
            <p:nvPr userDrawn="1"/>
          </p:nvSpPr>
          <p:spPr bwMode="auto">
            <a:xfrm>
              <a:off x="6627814" y="456247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cubicBezTo>
                    <a:pt x="4" y="7"/>
                    <a:pt x="2" y="7"/>
                    <a:pt x="0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090"/>
            <p:cNvSpPr>
              <a:spLocks/>
            </p:cNvSpPr>
            <p:nvPr userDrawn="1"/>
          </p:nvSpPr>
          <p:spPr bwMode="auto">
            <a:xfrm>
              <a:off x="6567489" y="4560888"/>
              <a:ext cx="77788" cy="6350"/>
            </a:xfrm>
            <a:custGeom>
              <a:avLst/>
              <a:gdLst>
                <a:gd name="T0" fmla="*/ 0 w 49"/>
                <a:gd name="T1" fmla="*/ 4 h 4"/>
                <a:gd name="T2" fmla="*/ 1 w 49"/>
                <a:gd name="T3" fmla="*/ 4 h 4"/>
                <a:gd name="T4" fmla="*/ 24 w 49"/>
                <a:gd name="T5" fmla="*/ 3 h 4"/>
                <a:gd name="T6" fmla="*/ 24 w 49"/>
                <a:gd name="T7" fmla="*/ 3 h 4"/>
                <a:gd name="T8" fmla="*/ 36 w 49"/>
                <a:gd name="T9" fmla="*/ 2 h 4"/>
                <a:gd name="T10" fmla="*/ 43 w 49"/>
                <a:gd name="T11" fmla="*/ 2 h 4"/>
                <a:gd name="T12" fmla="*/ 43 w 49"/>
                <a:gd name="T13" fmla="*/ 2 h 4"/>
                <a:gd name="T14" fmla="*/ 49 w 49"/>
                <a:gd name="T15" fmla="*/ 1 h 4"/>
                <a:gd name="T16" fmla="*/ 49 w 49"/>
                <a:gd name="T17" fmla="*/ 0 h 4"/>
                <a:gd name="T18" fmla="*/ 43 w 49"/>
                <a:gd name="T19" fmla="*/ 1 h 4"/>
                <a:gd name="T20" fmla="*/ 36 w 49"/>
                <a:gd name="T21" fmla="*/ 2 h 4"/>
                <a:gd name="T22" fmla="*/ 24 w 49"/>
                <a:gd name="T23" fmla="*/ 2 h 4"/>
                <a:gd name="T24" fmla="*/ 24 w 49"/>
                <a:gd name="T25" fmla="*/ 3 h 4"/>
                <a:gd name="T26" fmla="*/ 24 w 49"/>
                <a:gd name="T27" fmla="*/ 2 h 4"/>
                <a:gd name="T28" fmla="*/ 1 w 49"/>
                <a:gd name="T29" fmla="*/ 3 h 4"/>
                <a:gd name="T30" fmla="*/ 0 w 49"/>
                <a:gd name="T31" fmla="*/ 3 h 4"/>
                <a:gd name="T32" fmla="*/ 0 w 49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4">
                  <a:moveTo>
                    <a:pt x="0" y="4"/>
                  </a:moveTo>
                  <a:cubicBezTo>
                    <a:pt x="0" y="4"/>
                    <a:pt x="0" y="4"/>
                    <a:pt x="1" y="4"/>
                  </a:cubicBezTo>
                  <a:cubicBezTo>
                    <a:pt x="9" y="4"/>
                    <a:pt x="16" y="4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3"/>
                    <a:pt x="9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091"/>
            <p:cNvSpPr>
              <a:spLocks/>
            </p:cNvSpPr>
            <p:nvPr userDrawn="1"/>
          </p:nvSpPr>
          <p:spPr bwMode="auto">
            <a:xfrm>
              <a:off x="6656389" y="4567238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7 h 13"/>
                <a:gd name="T6" fmla="*/ 4 w 10"/>
                <a:gd name="T7" fmla="*/ 0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1" y="10"/>
                    <a:pt x="1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092"/>
            <p:cNvSpPr>
              <a:spLocks/>
            </p:cNvSpPr>
            <p:nvPr userDrawn="1"/>
          </p:nvSpPr>
          <p:spPr bwMode="auto">
            <a:xfrm>
              <a:off x="6656389" y="455930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093"/>
            <p:cNvSpPr>
              <a:spLocks/>
            </p:cNvSpPr>
            <p:nvPr userDrawn="1"/>
          </p:nvSpPr>
          <p:spPr bwMode="auto">
            <a:xfrm>
              <a:off x="6683376" y="45624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7 h 13"/>
                <a:gd name="T6" fmla="*/ 4 w 10"/>
                <a:gd name="T7" fmla="*/ 0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2" y="11"/>
                    <a:pt x="1" y="7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094"/>
            <p:cNvSpPr>
              <a:spLocks/>
            </p:cNvSpPr>
            <p:nvPr userDrawn="1"/>
          </p:nvSpPr>
          <p:spPr bwMode="auto">
            <a:xfrm>
              <a:off x="6683376" y="45545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095"/>
            <p:cNvSpPr>
              <a:spLocks/>
            </p:cNvSpPr>
            <p:nvPr userDrawn="1"/>
          </p:nvSpPr>
          <p:spPr bwMode="auto">
            <a:xfrm>
              <a:off x="6710364" y="4556125"/>
              <a:ext cx="15875" cy="22225"/>
            </a:xfrm>
            <a:custGeom>
              <a:avLst/>
              <a:gdLst>
                <a:gd name="T0" fmla="*/ 9 w 10"/>
                <a:gd name="T1" fmla="*/ 6 h 14"/>
                <a:gd name="T2" fmla="*/ 6 w 10"/>
                <a:gd name="T3" fmla="*/ 14 h 14"/>
                <a:gd name="T4" fmla="*/ 1 w 10"/>
                <a:gd name="T5" fmla="*/ 8 h 14"/>
                <a:gd name="T6" fmla="*/ 3 w 10"/>
                <a:gd name="T7" fmla="*/ 1 h 14"/>
                <a:gd name="T8" fmla="*/ 9 w 10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6"/>
                  </a:moveTo>
                  <a:cubicBezTo>
                    <a:pt x="10" y="10"/>
                    <a:pt x="6" y="14"/>
                    <a:pt x="6" y="14"/>
                  </a:cubicBezTo>
                  <a:cubicBezTo>
                    <a:pt x="6" y="14"/>
                    <a:pt x="2" y="12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096"/>
            <p:cNvSpPr>
              <a:spLocks/>
            </p:cNvSpPr>
            <p:nvPr userDrawn="1"/>
          </p:nvSpPr>
          <p:spPr bwMode="auto">
            <a:xfrm>
              <a:off x="6708776" y="4549775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097"/>
            <p:cNvSpPr>
              <a:spLocks/>
            </p:cNvSpPr>
            <p:nvPr userDrawn="1"/>
          </p:nvSpPr>
          <p:spPr bwMode="auto">
            <a:xfrm>
              <a:off x="6650039" y="4546600"/>
              <a:ext cx="76200" cy="15875"/>
            </a:xfrm>
            <a:custGeom>
              <a:avLst/>
              <a:gdLst>
                <a:gd name="T0" fmla="*/ 0 w 48"/>
                <a:gd name="T1" fmla="*/ 10 h 10"/>
                <a:gd name="T2" fmla="*/ 48 w 48"/>
                <a:gd name="T3" fmla="*/ 1 h 10"/>
                <a:gd name="T4" fmla="*/ 48 w 48"/>
                <a:gd name="T5" fmla="*/ 0 h 10"/>
                <a:gd name="T6" fmla="*/ 0 w 48"/>
                <a:gd name="T7" fmla="*/ 9 h 10"/>
                <a:gd name="T8" fmla="*/ 0 w 4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0">
                  <a:moveTo>
                    <a:pt x="0" y="10"/>
                  </a:moveTo>
                  <a:cubicBezTo>
                    <a:pt x="16" y="8"/>
                    <a:pt x="32" y="5"/>
                    <a:pt x="48" y="1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2" y="4"/>
                    <a:pt x="16" y="7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098"/>
            <p:cNvSpPr>
              <a:spLocks/>
            </p:cNvSpPr>
            <p:nvPr userDrawn="1"/>
          </p:nvSpPr>
          <p:spPr bwMode="auto">
            <a:xfrm>
              <a:off x="6740526" y="45497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0 w 9"/>
                <a:gd name="T5" fmla="*/ 8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0" y="8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099"/>
            <p:cNvSpPr>
              <a:spLocks/>
            </p:cNvSpPr>
            <p:nvPr userDrawn="1"/>
          </p:nvSpPr>
          <p:spPr bwMode="auto">
            <a:xfrm>
              <a:off x="6738939" y="45418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100"/>
            <p:cNvSpPr>
              <a:spLocks/>
            </p:cNvSpPr>
            <p:nvPr userDrawn="1"/>
          </p:nvSpPr>
          <p:spPr bwMode="auto">
            <a:xfrm>
              <a:off x="6765926" y="4541838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101"/>
            <p:cNvSpPr>
              <a:spLocks/>
            </p:cNvSpPr>
            <p:nvPr userDrawn="1"/>
          </p:nvSpPr>
          <p:spPr bwMode="auto">
            <a:xfrm>
              <a:off x="6764339" y="4533900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1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1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102"/>
            <p:cNvSpPr>
              <a:spLocks/>
            </p:cNvSpPr>
            <p:nvPr userDrawn="1"/>
          </p:nvSpPr>
          <p:spPr bwMode="auto">
            <a:xfrm>
              <a:off x="6791326" y="45323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9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9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103"/>
            <p:cNvSpPr>
              <a:spLocks/>
            </p:cNvSpPr>
            <p:nvPr userDrawn="1"/>
          </p:nvSpPr>
          <p:spPr bwMode="auto">
            <a:xfrm>
              <a:off x="6789739" y="4525963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104"/>
            <p:cNvSpPr>
              <a:spLocks/>
            </p:cNvSpPr>
            <p:nvPr userDrawn="1"/>
          </p:nvSpPr>
          <p:spPr bwMode="auto">
            <a:xfrm>
              <a:off x="6731001" y="4522788"/>
              <a:ext cx="74613" cy="23813"/>
            </a:xfrm>
            <a:custGeom>
              <a:avLst/>
              <a:gdLst>
                <a:gd name="T0" fmla="*/ 0 w 47"/>
                <a:gd name="T1" fmla="*/ 15 h 15"/>
                <a:gd name="T2" fmla="*/ 47 w 47"/>
                <a:gd name="T3" fmla="*/ 1 h 15"/>
                <a:gd name="T4" fmla="*/ 47 w 47"/>
                <a:gd name="T5" fmla="*/ 0 h 15"/>
                <a:gd name="T6" fmla="*/ 0 w 47"/>
                <a:gd name="T7" fmla="*/ 14 h 15"/>
                <a:gd name="T8" fmla="*/ 0 w 47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">
                  <a:moveTo>
                    <a:pt x="0" y="15"/>
                  </a:moveTo>
                  <a:cubicBezTo>
                    <a:pt x="16" y="11"/>
                    <a:pt x="32" y="6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1" y="5"/>
                    <a:pt x="16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105"/>
            <p:cNvSpPr>
              <a:spLocks/>
            </p:cNvSpPr>
            <p:nvPr userDrawn="1"/>
          </p:nvSpPr>
          <p:spPr bwMode="auto">
            <a:xfrm>
              <a:off x="6819901" y="4522788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1 w 10"/>
                <a:gd name="T5" fmla="*/ 8 h 13"/>
                <a:gd name="T6" fmla="*/ 3 w 10"/>
                <a:gd name="T7" fmla="*/ 0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8"/>
                    <a:pt x="8" y="13"/>
                    <a:pt x="8" y="13"/>
                  </a:cubicBezTo>
                  <a:cubicBezTo>
                    <a:pt x="8" y="13"/>
                    <a:pt x="3" y="11"/>
                    <a:pt x="1" y="8"/>
                  </a:cubicBezTo>
                  <a:cubicBezTo>
                    <a:pt x="0" y="5"/>
                    <a:pt x="1" y="1"/>
                    <a:pt x="3" y="0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106"/>
            <p:cNvSpPr>
              <a:spLocks/>
            </p:cNvSpPr>
            <p:nvPr userDrawn="1"/>
          </p:nvSpPr>
          <p:spPr bwMode="auto">
            <a:xfrm>
              <a:off x="6816726" y="4514850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107"/>
            <p:cNvSpPr>
              <a:spLocks/>
            </p:cNvSpPr>
            <p:nvPr userDrawn="1"/>
          </p:nvSpPr>
          <p:spPr bwMode="auto">
            <a:xfrm>
              <a:off x="6845301" y="4511675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8"/>
                    <a:pt x="8" y="13"/>
                    <a:pt x="8" y="13"/>
                  </a:cubicBezTo>
                  <a:cubicBezTo>
                    <a:pt x="8" y="13"/>
                    <a:pt x="3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108"/>
            <p:cNvSpPr>
              <a:spLocks/>
            </p:cNvSpPr>
            <p:nvPr userDrawn="1"/>
          </p:nvSpPr>
          <p:spPr bwMode="auto">
            <a:xfrm>
              <a:off x="6842126" y="45037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109"/>
            <p:cNvSpPr>
              <a:spLocks/>
            </p:cNvSpPr>
            <p:nvPr userDrawn="1"/>
          </p:nvSpPr>
          <p:spPr bwMode="auto">
            <a:xfrm>
              <a:off x="6869114" y="4500563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8 w 11"/>
                <a:gd name="T3" fmla="*/ 12 h 12"/>
                <a:gd name="T4" fmla="*/ 2 w 11"/>
                <a:gd name="T5" fmla="*/ 8 h 12"/>
                <a:gd name="T6" fmla="*/ 3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8"/>
                    <a:pt x="8" y="12"/>
                    <a:pt x="8" y="12"/>
                  </a:cubicBezTo>
                  <a:cubicBezTo>
                    <a:pt x="8" y="12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110"/>
            <p:cNvSpPr>
              <a:spLocks/>
            </p:cNvSpPr>
            <p:nvPr userDrawn="1"/>
          </p:nvSpPr>
          <p:spPr bwMode="auto">
            <a:xfrm>
              <a:off x="6865939" y="4492625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111"/>
            <p:cNvSpPr>
              <a:spLocks/>
            </p:cNvSpPr>
            <p:nvPr userDrawn="1"/>
          </p:nvSpPr>
          <p:spPr bwMode="auto">
            <a:xfrm>
              <a:off x="6808789" y="4489450"/>
              <a:ext cx="73025" cy="31750"/>
            </a:xfrm>
            <a:custGeom>
              <a:avLst/>
              <a:gdLst>
                <a:gd name="T0" fmla="*/ 1 w 46"/>
                <a:gd name="T1" fmla="*/ 20 h 20"/>
                <a:gd name="T2" fmla="*/ 46 w 46"/>
                <a:gd name="T3" fmla="*/ 0 h 20"/>
                <a:gd name="T4" fmla="*/ 45 w 46"/>
                <a:gd name="T5" fmla="*/ 0 h 20"/>
                <a:gd name="T6" fmla="*/ 0 w 46"/>
                <a:gd name="T7" fmla="*/ 20 h 20"/>
                <a:gd name="T8" fmla="*/ 1 w 46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0">
                  <a:moveTo>
                    <a:pt x="1" y="20"/>
                  </a:moveTo>
                  <a:cubicBezTo>
                    <a:pt x="16" y="15"/>
                    <a:pt x="31" y="8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1" y="7"/>
                    <a:pt x="16" y="14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112"/>
            <p:cNvSpPr>
              <a:spLocks/>
            </p:cNvSpPr>
            <p:nvPr userDrawn="1"/>
          </p:nvSpPr>
          <p:spPr bwMode="auto">
            <a:xfrm>
              <a:off x="6896101" y="4486275"/>
              <a:ext cx="17463" cy="20638"/>
            </a:xfrm>
            <a:custGeom>
              <a:avLst/>
              <a:gdLst>
                <a:gd name="T0" fmla="*/ 9 w 11"/>
                <a:gd name="T1" fmla="*/ 5 h 13"/>
                <a:gd name="T2" fmla="*/ 9 w 11"/>
                <a:gd name="T3" fmla="*/ 13 h 13"/>
                <a:gd name="T4" fmla="*/ 2 w 11"/>
                <a:gd name="T5" fmla="*/ 9 h 13"/>
                <a:gd name="T6" fmla="*/ 2 w 11"/>
                <a:gd name="T7" fmla="*/ 1 h 13"/>
                <a:gd name="T8" fmla="*/ 9 w 11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9" y="5"/>
                  </a:moveTo>
                  <a:cubicBezTo>
                    <a:pt x="11" y="8"/>
                    <a:pt x="9" y="13"/>
                    <a:pt x="9" y="13"/>
                  </a:cubicBezTo>
                  <a:cubicBezTo>
                    <a:pt x="9" y="13"/>
                    <a:pt x="4" y="12"/>
                    <a:pt x="2" y="9"/>
                  </a:cubicBezTo>
                  <a:cubicBezTo>
                    <a:pt x="0" y="6"/>
                    <a:pt x="1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113"/>
            <p:cNvSpPr>
              <a:spLocks/>
            </p:cNvSpPr>
            <p:nvPr userDrawn="1"/>
          </p:nvSpPr>
          <p:spPr bwMode="auto">
            <a:xfrm>
              <a:off x="6892926" y="4479925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2 w 8"/>
                <a:gd name="T3" fmla="*/ 8 h 8"/>
                <a:gd name="T4" fmla="*/ 0 w 8"/>
                <a:gd name="T5" fmla="*/ 2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114"/>
            <p:cNvSpPr>
              <a:spLocks/>
            </p:cNvSpPr>
            <p:nvPr userDrawn="1"/>
          </p:nvSpPr>
          <p:spPr bwMode="auto">
            <a:xfrm>
              <a:off x="6919914" y="4473575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8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115"/>
            <p:cNvSpPr>
              <a:spLocks/>
            </p:cNvSpPr>
            <p:nvPr userDrawn="1"/>
          </p:nvSpPr>
          <p:spPr bwMode="auto">
            <a:xfrm>
              <a:off x="6915151" y="4465638"/>
              <a:ext cx="14288" cy="14288"/>
            </a:xfrm>
            <a:custGeom>
              <a:avLst/>
              <a:gdLst>
                <a:gd name="T0" fmla="*/ 9 w 9"/>
                <a:gd name="T1" fmla="*/ 6 h 9"/>
                <a:gd name="T2" fmla="*/ 3 w 9"/>
                <a:gd name="T3" fmla="*/ 9 h 9"/>
                <a:gd name="T4" fmla="*/ 0 w 9"/>
                <a:gd name="T5" fmla="*/ 3 h 9"/>
                <a:gd name="T6" fmla="*/ 6 w 9"/>
                <a:gd name="T7" fmla="*/ 0 h 9"/>
                <a:gd name="T8" fmla="*/ 9 w 9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6"/>
                  </a:moveTo>
                  <a:lnTo>
                    <a:pt x="3" y="9"/>
                  </a:lnTo>
                  <a:lnTo>
                    <a:pt x="0" y="3"/>
                  </a:lnTo>
                  <a:lnTo>
                    <a:pt x="6" y="0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116"/>
            <p:cNvSpPr>
              <a:spLocks/>
            </p:cNvSpPr>
            <p:nvPr userDrawn="1"/>
          </p:nvSpPr>
          <p:spPr bwMode="auto">
            <a:xfrm>
              <a:off x="6943726" y="4459288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8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1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117"/>
            <p:cNvSpPr>
              <a:spLocks/>
            </p:cNvSpPr>
            <p:nvPr userDrawn="1"/>
          </p:nvSpPr>
          <p:spPr bwMode="auto">
            <a:xfrm>
              <a:off x="6938964" y="44529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118"/>
            <p:cNvSpPr>
              <a:spLocks/>
            </p:cNvSpPr>
            <p:nvPr userDrawn="1"/>
          </p:nvSpPr>
          <p:spPr bwMode="auto">
            <a:xfrm>
              <a:off x="6884989" y="4448175"/>
              <a:ext cx="68263" cy="39688"/>
            </a:xfrm>
            <a:custGeom>
              <a:avLst/>
              <a:gdLst>
                <a:gd name="T0" fmla="*/ 0 w 43"/>
                <a:gd name="T1" fmla="*/ 25 h 25"/>
                <a:gd name="T2" fmla="*/ 43 w 43"/>
                <a:gd name="T3" fmla="*/ 0 h 25"/>
                <a:gd name="T4" fmla="*/ 43 w 43"/>
                <a:gd name="T5" fmla="*/ 0 h 25"/>
                <a:gd name="T6" fmla="*/ 0 w 43"/>
                <a:gd name="T7" fmla="*/ 24 h 25"/>
                <a:gd name="T8" fmla="*/ 0 w 43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5">
                  <a:moveTo>
                    <a:pt x="0" y="25"/>
                  </a:moveTo>
                  <a:cubicBezTo>
                    <a:pt x="15" y="18"/>
                    <a:pt x="29" y="9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9" y="9"/>
                    <a:pt x="15" y="17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119"/>
            <p:cNvSpPr>
              <a:spLocks/>
            </p:cNvSpPr>
            <p:nvPr userDrawn="1"/>
          </p:nvSpPr>
          <p:spPr bwMode="auto">
            <a:xfrm>
              <a:off x="6969126" y="4443413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120"/>
            <p:cNvSpPr>
              <a:spLocks/>
            </p:cNvSpPr>
            <p:nvPr userDrawn="1"/>
          </p:nvSpPr>
          <p:spPr bwMode="auto">
            <a:xfrm>
              <a:off x="6964364" y="4435475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3 w 8"/>
                <a:gd name="T3" fmla="*/ 9 h 9"/>
                <a:gd name="T4" fmla="*/ 0 w 8"/>
                <a:gd name="T5" fmla="*/ 4 h 9"/>
                <a:gd name="T6" fmla="*/ 5 w 8"/>
                <a:gd name="T7" fmla="*/ 0 h 9"/>
                <a:gd name="T8" fmla="*/ 8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6" y="7"/>
                    <a:pt x="5" y="8"/>
                    <a:pt x="3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2"/>
                    <a:pt x="5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121"/>
            <p:cNvSpPr>
              <a:spLocks/>
            </p:cNvSpPr>
            <p:nvPr userDrawn="1"/>
          </p:nvSpPr>
          <p:spPr bwMode="auto">
            <a:xfrm>
              <a:off x="6991351" y="4427538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3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122"/>
            <p:cNvSpPr>
              <a:spLocks/>
            </p:cNvSpPr>
            <p:nvPr userDrawn="1"/>
          </p:nvSpPr>
          <p:spPr bwMode="auto">
            <a:xfrm>
              <a:off x="6985001" y="4421188"/>
              <a:ext cx="14288" cy="12700"/>
            </a:xfrm>
            <a:custGeom>
              <a:avLst/>
              <a:gdLst>
                <a:gd name="T0" fmla="*/ 9 w 9"/>
                <a:gd name="T1" fmla="*/ 5 h 8"/>
                <a:gd name="T2" fmla="*/ 4 w 9"/>
                <a:gd name="T3" fmla="*/ 8 h 8"/>
                <a:gd name="T4" fmla="*/ 0 w 9"/>
                <a:gd name="T5" fmla="*/ 3 h 8"/>
                <a:gd name="T6" fmla="*/ 5 w 9"/>
                <a:gd name="T7" fmla="*/ 0 h 8"/>
                <a:gd name="T8" fmla="*/ 9 w 9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5"/>
                  </a:moveTo>
                  <a:cubicBezTo>
                    <a:pt x="7" y="6"/>
                    <a:pt x="6" y="7"/>
                    <a:pt x="4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lnTo>
                    <a:pt x="9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123"/>
            <p:cNvSpPr>
              <a:spLocks/>
            </p:cNvSpPr>
            <p:nvPr userDrawn="1"/>
          </p:nvSpPr>
          <p:spPr bwMode="auto">
            <a:xfrm>
              <a:off x="7011989" y="4411663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0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7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124"/>
            <p:cNvSpPr>
              <a:spLocks/>
            </p:cNvSpPr>
            <p:nvPr userDrawn="1"/>
          </p:nvSpPr>
          <p:spPr bwMode="auto">
            <a:xfrm>
              <a:off x="7007226" y="4405313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3 h 8"/>
                <a:gd name="T6" fmla="*/ 5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125"/>
            <p:cNvSpPr>
              <a:spLocks/>
            </p:cNvSpPr>
            <p:nvPr userDrawn="1"/>
          </p:nvSpPr>
          <p:spPr bwMode="auto">
            <a:xfrm>
              <a:off x="6956426" y="4398963"/>
              <a:ext cx="65088" cy="47625"/>
            </a:xfrm>
            <a:custGeom>
              <a:avLst/>
              <a:gdLst>
                <a:gd name="T0" fmla="*/ 1 w 41"/>
                <a:gd name="T1" fmla="*/ 30 h 30"/>
                <a:gd name="T2" fmla="*/ 41 w 41"/>
                <a:gd name="T3" fmla="*/ 1 h 30"/>
                <a:gd name="T4" fmla="*/ 40 w 41"/>
                <a:gd name="T5" fmla="*/ 0 h 30"/>
                <a:gd name="T6" fmla="*/ 0 w 41"/>
                <a:gd name="T7" fmla="*/ 29 h 30"/>
                <a:gd name="T8" fmla="*/ 1 w 41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0">
                  <a:moveTo>
                    <a:pt x="1" y="30"/>
                  </a:moveTo>
                  <a:cubicBezTo>
                    <a:pt x="15" y="21"/>
                    <a:pt x="28" y="11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8" y="10"/>
                    <a:pt x="14" y="20"/>
                    <a:pt x="0" y="29"/>
                  </a:cubicBezTo>
                  <a:cubicBezTo>
                    <a:pt x="1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126"/>
            <p:cNvSpPr>
              <a:spLocks/>
            </p:cNvSpPr>
            <p:nvPr userDrawn="1"/>
          </p:nvSpPr>
          <p:spPr bwMode="auto">
            <a:xfrm>
              <a:off x="7035801" y="4392613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0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7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127"/>
            <p:cNvSpPr>
              <a:spLocks/>
            </p:cNvSpPr>
            <p:nvPr userDrawn="1"/>
          </p:nvSpPr>
          <p:spPr bwMode="auto">
            <a:xfrm>
              <a:off x="7031039" y="438626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4 w 8"/>
                <a:gd name="T3" fmla="*/ 8 h 8"/>
                <a:gd name="T4" fmla="*/ 0 w 8"/>
                <a:gd name="T5" fmla="*/ 4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128"/>
            <p:cNvSpPr>
              <a:spLocks/>
            </p:cNvSpPr>
            <p:nvPr userDrawn="1"/>
          </p:nvSpPr>
          <p:spPr bwMode="auto">
            <a:xfrm>
              <a:off x="7056439" y="4375150"/>
              <a:ext cx="19050" cy="19050"/>
            </a:xfrm>
            <a:custGeom>
              <a:avLst/>
              <a:gdLst>
                <a:gd name="T0" fmla="*/ 9 w 12"/>
                <a:gd name="T1" fmla="*/ 4 h 12"/>
                <a:gd name="T2" fmla="*/ 11 w 12"/>
                <a:gd name="T3" fmla="*/ 11 h 12"/>
                <a:gd name="T4" fmla="*/ 3 w 12"/>
                <a:gd name="T5" fmla="*/ 9 h 12"/>
                <a:gd name="T6" fmla="*/ 2 w 12"/>
                <a:gd name="T7" fmla="*/ 1 h 12"/>
                <a:gd name="T8" fmla="*/ 9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4"/>
                  </a:moveTo>
                  <a:cubicBezTo>
                    <a:pt x="12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129"/>
            <p:cNvSpPr>
              <a:spLocks/>
            </p:cNvSpPr>
            <p:nvPr userDrawn="1"/>
          </p:nvSpPr>
          <p:spPr bwMode="auto">
            <a:xfrm>
              <a:off x="7051676" y="4368800"/>
              <a:ext cx="12700" cy="14288"/>
            </a:xfrm>
            <a:custGeom>
              <a:avLst/>
              <a:gdLst>
                <a:gd name="T0" fmla="*/ 8 w 8"/>
                <a:gd name="T1" fmla="*/ 4 h 9"/>
                <a:gd name="T2" fmla="*/ 4 w 8"/>
                <a:gd name="T3" fmla="*/ 9 h 9"/>
                <a:gd name="T4" fmla="*/ 0 w 8"/>
                <a:gd name="T5" fmla="*/ 4 h 9"/>
                <a:gd name="T6" fmla="*/ 4 w 8"/>
                <a:gd name="T7" fmla="*/ 0 h 9"/>
                <a:gd name="T8" fmla="*/ 8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cubicBezTo>
                    <a:pt x="7" y="6"/>
                    <a:pt x="5" y="7"/>
                    <a:pt x="4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130"/>
            <p:cNvSpPr>
              <a:spLocks/>
            </p:cNvSpPr>
            <p:nvPr userDrawn="1"/>
          </p:nvSpPr>
          <p:spPr bwMode="auto">
            <a:xfrm>
              <a:off x="7077076" y="4357688"/>
              <a:ext cx="19050" cy="17463"/>
            </a:xfrm>
            <a:custGeom>
              <a:avLst/>
              <a:gdLst>
                <a:gd name="T0" fmla="*/ 9 w 12"/>
                <a:gd name="T1" fmla="*/ 3 h 11"/>
                <a:gd name="T2" fmla="*/ 11 w 12"/>
                <a:gd name="T3" fmla="*/ 11 h 11"/>
                <a:gd name="T4" fmla="*/ 3 w 12"/>
                <a:gd name="T5" fmla="*/ 9 h 11"/>
                <a:gd name="T6" fmla="*/ 2 w 12"/>
                <a:gd name="T7" fmla="*/ 1 h 11"/>
                <a:gd name="T8" fmla="*/ 9 w 12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9" y="3"/>
                  </a:moveTo>
                  <a:cubicBezTo>
                    <a:pt x="12" y="6"/>
                    <a:pt x="11" y="11"/>
                    <a:pt x="11" y="11"/>
                  </a:cubicBezTo>
                  <a:cubicBezTo>
                    <a:pt x="11" y="11"/>
                    <a:pt x="6" y="11"/>
                    <a:pt x="3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7" y="0"/>
                    <a:pt x="9" y="3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131"/>
            <p:cNvSpPr>
              <a:spLocks/>
            </p:cNvSpPr>
            <p:nvPr userDrawn="1"/>
          </p:nvSpPr>
          <p:spPr bwMode="auto">
            <a:xfrm>
              <a:off x="7070726" y="4351338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4 h 8"/>
                <a:gd name="T6" fmla="*/ 5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132"/>
            <p:cNvSpPr>
              <a:spLocks/>
            </p:cNvSpPr>
            <p:nvPr userDrawn="1"/>
          </p:nvSpPr>
          <p:spPr bwMode="auto">
            <a:xfrm>
              <a:off x="7024689" y="4344988"/>
              <a:ext cx="60325" cy="52388"/>
            </a:xfrm>
            <a:custGeom>
              <a:avLst/>
              <a:gdLst>
                <a:gd name="T0" fmla="*/ 0 w 38"/>
                <a:gd name="T1" fmla="*/ 33 h 33"/>
                <a:gd name="T2" fmla="*/ 38 w 38"/>
                <a:gd name="T3" fmla="*/ 1 h 33"/>
                <a:gd name="T4" fmla="*/ 37 w 38"/>
                <a:gd name="T5" fmla="*/ 0 h 33"/>
                <a:gd name="T6" fmla="*/ 0 w 38"/>
                <a:gd name="T7" fmla="*/ 32 h 33"/>
                <a:gd name="T8" fmla="*/ 0 w 38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0" y="33"/>
                  </a:moveTo>
                  <a:cubicBezTo>
                    <a:pt x="13" y="23"/>
                    <a:pt x="26" y="12"/>
                    <a:pt x="38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5" y="11"/>
                    <a:pt x="13" y="2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133"/>
            <p:cNvSpPr>
              <a:spLocks/>
            </p:cNvSpPr>
            <p:nvPr userDrawn="1"/>
          </p:nvSpPr>
          <p:spPr bwMode="auto">
            <a:xfrm>
              <a:off x="7099301" y="4335463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11 w 11"/>
                <a:gd name="T3" fmla="*/ 11 h 12"/>
                <a:gd name="T4" fmla="*/ 3 w 11"/>
                <a:gd name="T5" fmla="*/ 9 h 12"/>
                <a:gd name="T6" fmla="*/ 1 w 11"/>
                <a:gd name="T7" fmla="*/ 2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134"/>
            <p:cNvSpPr>
              <a:spLocks/>
            </p:cNvSpPr>
            <p:nvPr userDrawn="1"/>
          </p:nvSpPr>
          <p:spPr bwMode="auto">
            <a:xfrm>
              <a:off x="7092951" y="4330700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4 h 8"/>
                <a:gd name="T6" fmla="*/ 4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135"/>
            <p:cNvSpPr>
              <a:spLocks/>
            </p:cNvSpPr>
            <p:nvPr userDrawn="1"/>
          </p:nvSpPr>
          <p:spPr bwMode="auto">
            <a:xfrm>
              <a:off x="7118351" y="4316413"/>
              <a:ext cx="17463" cy="19050"/>
            </a:xfrm>
            <a:custGeom>
              <a:avLst/>
              <a:gdLst>
                <a:gd name="T0" fmla="*/ 9 w 11"/>
                <a:gd name="T1" fmla="*/ 3 h 12"/>
                <a:gd name="T2" fmla="*/ 11 w 11"/>
                <a:gd name="T3" fmla="*/ 11 h 12"/>
                <a:gd name="T4" fmla="*/ 3 w 11"/>
                <a:gd name="T5" fmla="*/ 9 h 12"/>
                <a:gd name="T6" fmla="*/ 1 w 11"/>
                <a:gd name="T7" fmla="*/ 2 h 12"/>
                <a:gd name="T8" fmla="*/ 9 w 11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3"/>
                  </a:moveTo>
                  <a:cubicBezTo>
                    <a:pt x="11" y="6"/>
                    <a:pt x="11" y="11"/>
                    <a:pt x="11" y="11"/>
                  </a:cubicBezTo>
                  <a:cubicBezTo>
                    <a:pt x="11" y="11"/>
                    <a:pt x="6" y="12"/>
                    <a:pt x="3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3" y="0"/>
                    <a:pt x="6" y="1"/>
                    <a:pt x="9" y="3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136"/>
            <p:cNvSpPr>
              <a:spLocks/>
            </p:cNvSpPr>
            <p:nvPr userDrawn="1"/>
          </p:nvSpPr>
          <p:spPr bwMode="auto">
            <a:xfrm>
              <a:off x="7112001" y="4311650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137"/>
            <p:cNvSpPr>
              <a:spLocks/>
            </p:cNvSpPr>
            <p:nvPr userDrawn="1"/>
          </p:nvSpPr>
          <p:spPr bwMode="auto">
            <a:xfrm>
              <a:off x="7135814" y="4297363"/>
              <a:ext cx="19050" cy="17463"/>
            </a:xfrm>
            <a:custGeom>
              <a:avLst/>
              <a:gdLst>
                <a:gd name="T0" fmla="*/ 9 w 12"/>
                <a:gd name="T1" fmla="*/ 3 h 11"/>
                <a:gd name="T2" fmla="*/ 11 w 12"/>
                <a:gd name="T3" fmla="*/ 10 h 11"/>
                <a:gd name="T4" fmla="*/ 4 w 12"/>
                <a:gd name="T5" fmla="*/ 9 h 11"/>
                <a:gd name="T6" fmla="*/ 2 w 12"/>
                <a:gd name="T7" fmla="*/ 1 h 11"/>
                <a:gd name="T8" fmla="*/ 9 w 12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9" y="3"/>
                  </a:moveTo>
                  <a:cubicBezTo>
                    <a:pt x="12" y="5"/>
                    <a:pt x="11" y="10"/>
                    <a:pt x="11" y="10"/>
                  </a:cubicBezTo>
                  <a:cubicBezTo>
                    <a:pt x="11" y="10"/>
                    <a:pt x="7" y="11"/>
                    <a:pt x="4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6" y="0"/>
                    <a:pt x="9" y="3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138"/>
            <p:cNvSpPr>
              <a:spLocks/>
            </p:cNvSpPr>
            <p:nvPr userDrawn="1"/>
          </p:nvSpPr>
          <p:spPr bwMode="auto">
            <a:xfrm>
              <a:off x="7129464" y="4291013"/>
              <a:ext cx="14288" cy="14288"/>
            </a:xfrm>
            <a:custGeom>
              <a:avLst/>
              <a:gdLst>
                <a:gd name="T0" fmla="*/ 9 w 9"/>
                <a:gd name="T1" fmla="*/ 4 h 9"/>
                <a:gd name="T2" fmla="*/ 5 w 9"/>
                <a:gd name="T3" fmla="*/ 9 h 9"/>
                <a:gd name="T4" fmla="*/ 0 w 9"/>
                <a:gd name="T5" fmla="*/ 5 h 9"/>
                <a:gd name="T6" fmla="*/ 4 w 9"/>
                <a:gd name="T7" fmla="*/ 0 h 9"/>
                <a:gd name="T8" fmla="*/ 9 w 9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lnTo>
                    <a:pt x="5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139"/>
            <p:cNvSpPr>
              <a:spLocks/>
            </p:cNvSpPr>
            <p:nvPr userDrawn="1"/>
          </p:nvSpPr>
          <p:spPr bwMode="auto">
            <a:xfrm>
              <a:off x="7086601" y="4284663"/>
              <a:ext cx="55563" cy="58738"/>
            </a:xfrm>
            <a:custGeom>
              <a:avLst/>
              <a:gdLst>
                <a:gd name="T0" fmla="*/ 1 w 35"/>
                <a:gd name="T1" fmla="*/ 37 h 37"/>
                <a:gd name="T2" fmla="*/ 35 w 35"/>
                <a:gd name="T3" fmla="*/ 1 h 37"/>
                <a:gd name="T4" fmla="*/ 34 w 35"/>
                <a:gd name="T5" fmla="*/ 0 h 37"/>
                <a:gd name="T6" fmla="*/ 0 w 35"/>
                <a:gd name="T7" fmla="*/ 36 h 37"/>
                <a:gd name="T8" fmla="*/ 1 w 35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7">
                  <a:moveTo>
                    <a:pt x="1" y="37"/>
                  </a:moveTo>
                  <a:cubicBezTo>
                    <a:pt x="13" y="25"/>
                    <a:pt x="24" y="13"/>
                    <a:pt x="35" y="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4" y="13"/>
                    <a:pt x="12" y="25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140"/>
            <p:cNvSpPr>
              <a:spLocks/>
            </p:cNvSpPr>
            <p:nvPr userDrawn="1"/>
          </p:nvSpPr>
          <p:spPr bwMode="auto">
            <a:xfrm>
              <a:off x="6375401" y="3924300"/>
              <a:ext cx="15875" cy="20638"/>
            </a:xfrm>
            <a:custGeom>
              <a:avLst/>
              <a:gdLst>
                <a:gd name="T0" fmla="*/ 8 w 10"/>
                <a:gd name="T1" fmla="*/ 9 h 13"/>
                <a:gd name="T2" fmla="*/ 2 w 10"/>
                <a:gd name="T3" fmla="*/ 13 h 13"/>
                <a:gd name="T4" fmla="*/ 2 w 10"/>
                <a:gd name="T5" fmla="*/ 5 h 13"/>
                <a:gd name="T6" fmla="*/ 8 w 10"/>
                <a:gd name="T7" fmla="*/ 2 h 13"/>
                <a:gd name="T8" fmla="*/ 8 w 10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9"/>
                  </a:moveTo>
                  <a:cubicBezTo>
                    <a:pt x="6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3" y="2"/>
                    <a:pt x="6" y="0"/>
                    <a:pt x="8" y="2"/>
                  </a:cubicBezTo>
                  <a:cubicBezTo>
                    <a:pt x="10" y="3"/>
                    <a:pt x="10" y="6"/>
                    <a:pt x="8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141"/>
            <p:cNvSpPr>
              <a:spLocks/>
            </p:cNvSpPr>
            <p:nvPr userDrawn="1"/>
          </p:nvSpPr>
          <p:spPr bwMode="auto">
            <a:xfrm>
              <a:off x="6383339" y="3917950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3" y="7"/>
                    <a:pt x="2" y="6"/>
                    <a:pt x="0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6" y="2"/>
                    <a:pt x="8" y="3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142"/>
            <p:cNvSpPr>
              <a:spLocks/>
            </p:cNvSpPr>
            <p:nvPr userDrawn="1"/>
          </p:nvSpPr>
          <p:spPr bwMode="auto">
            <a:xfrm>
              <a:off x="6397626" y="393858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2 w 10"/>
                <a:gd name="T5" fmla="*/ 4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2" y="4"/>
                  </a:cubicBezTo>
                  <a:cubicBezTo>
                    <a:pt x="4" y="1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143"/>
            <p:cNvSpPr>
              <a:spLocks/>
            </p:cNvSpPr>
            <p:nvPr userDrawn="1"/>
          </p:nvSpPr>
          <p:spPr bwMode="auto">
            <a:xfrm>
              <a:off x="6405564" y="3930650"/>
              <a:ext cx="12700" cy="14288"/>
            </a:xfrm>
            <a:custGeom>
              <a:avLst/>
              <a:gdLst>
                <a:gd name="T0" fmla="*/ 5 w 8"/>
                <a:gd name="T1" fmla="*/ 9 h 9"/>
                <a:gd name="T2" fmla="*/ 0 w 8"/>
                <a:gd name="T3" fmla="*/ 6 h 9"/>
                <a:gd name="T4" fmla="*/ 3 w 8"/>
                <a:gd name="T5" fmla="*/ 0 h 9"/>
                <a:gd name="T6" fmla="*/ 8 w 8"/>
                <a:gd name="T7" fmla="*/ 3 h 9"/>
                <a:gd name="T8" fmla="*/ 5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9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144"/>
            <p:cNvSpPr>
              <a:spLocks/>
            </p:cNvSpPr>
            <p:nvPr userDrawn="1"/>
          </p:nvSpPr>
          <p:spPr bwMode="auto">
            <a:xfrm>
              <a:off x="6419851" y="3951288"/>
              <a:ext cx="17463" cy="19050"/>
            </a:xfrm>
            <a:custGeom>
              <a:avLst/>
              <a:gdLst>
                <a:gd name="T0" fmla="*/ 9 w 11"/>
                <a:gd name="T1" fmla="*/ 8 h 12"/>
                <a:gd name="T2" fmla="*/ 3 w 11"/>
                <a:gd name="T3" fmla="*/ 12 h 12"/>
                <a:gd name="T4" fmla="*/ 2 w 11"/>
                <a:gd name="T5" fmla="*/ 4 h 12"/>
                <a:gd name="T6" fmla="*/ 9 w 11"/>
                <a:gd name="T7" fmla="*/ 1 h 12"/>
                <a:gd name="T8" fmla="*/ 9 w 11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4"/>
                  </a:cubicBezTo>
                  <a:cubicBezTo>
                    <a:pt x="4" y="1"/>
                    <a:pt x="7" y="0"/>
                    <a:pt x="9" y="1"/>
                  </a:cubicBezTo>
                  <a:cubicBezTo>
                    <a:pt x="11" y="2"/>
                    <a:pt x="11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145"/>
            <p:cNvSpPr>
              <a:spLocks/>
            </p:cNvSpPr>
            <p:nvPr userDrawn="1"/>
          </p:nvSpPr>
          <p:spPr bwMode="auto">
            <a:xfrm>
              <a:off x="6427789" y="394335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7" y="2"/>
                    <a:pt x="8" y="3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146"/>
            <p:cNvSpPr>
              <a:spLocks/>
            </p:cNvSpPr>
            <p:nvPr userDrawn="1"/>
          </p:nvSpPr>
          <p:spPr bwMode="auto">
            <a:xfrm>
              <a:off x="6381751" y="3913188"/>
              <a:ext cx="66675" cy="39688"/>
            </a:xfrm>
            <a:custGeom>
              <a:avLst/>
              <a:gdLst>
                <a:gd name="T0" fmla="*/ 0 w 42"/>
                <a:gd name="T1" fmla="*/ 1 h 25"/>
                <a:gd name="T2" fmla="*/ 41 w 42"/>
                <a:gd name="T3" fmla="*/ 25 h 25"/>
                <a:gd name="T4" fmla="*/ 42 w 42"/>
                <a:gd name="T5" fmla="*/ 24 h 25"/>
                <a:gd name="T6" fmla="*/ 1 w 42"/>
                <a:gd name="T7" fmla="*/ 0 h 25"/>
                <a:gd name="T8" fmla="*/ 0 w 42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5">
                  <a:moveTo>
                    <a:pt x="0" y="1"/>
                  </a:moveTo>
                  <a:cubicBezTo>
                    <a:pt x="13" y="9"/>
                    <a:pt x="27" y="17"/>
                    <a:pt x="41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28" y="17"/>
                    <a:pt x="14" y="9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147"/>
            <p:cNvSpPr>
              <a:spLocks/>
            </p:cNvSpPr>
            <p:nvPr userDrawn="1"/>
          </p:nvSpPr>
          <p:spPr bwMode="auto">
            <a:xfrm>
              <a:off x="6446839" y="396398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2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148"/>
            <p:cNvSpPr>
              <a:spLocks/>
            </p:cNvSpPr>
            <p:nvPr userDrawn="1"/>
          </p:nvSpPr>
          <p:spPr bwMode="auto">
            <a:xfrm>
              <a:off x="6454776" y="3957638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2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149"/>
            <p:cNvSpPr>
              <a:spLocks/>
            </p:cNvSpPr>
            <p:nvPr userDrawn="1"/>
          </p:nvSpPr>
          <p:spPr bwMode="auto">
            <a:xfrm>
              <a:off x="6470651" y="3975100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8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8"/>
                    <a:pt x="1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150"/>
            <p:cNvSpPr>
              <a:spLocks/>
            </p:cNvSpPr>
            <p:nvPr userDrawn="1"/>
          </p:nvSpPr>
          <p:spPr bwMode="auto">
            <a:xfrm>
              <a:off x="6477001" y="396875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151"/>
            <p:cNvSpPr>
              <a:spLocks/>
            </p:cNvSpPr>
            <p:nvPr userDrawn="1"/>
          </p:nvSpPr>
          <p:spPr bwMode="auto">
            <a:xfrm>
              <a:off x="6494464" y="3986213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1"/>
                    <a:pt x="2" y="13"/>
                    <a:pt x="2" y="13"/>
                  </a:cubicBezTo>
                  <a:cubicBezTo>
                    <a:pt x="2" y="13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152"/>
            <p:cNvSpPr>
              <a:spLocks/>
            </p:cNvSpPr>
            <p:nvPr userDrawn="1"/>
          </p:nvSpPr>
          <p:spPr bwMode="auto">
            <a:xfrm>
              <a:off x="6500814" y="3978275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154"/>
            <p:cNvSpPr>
              <a:spLocks/>
            </p:cNvSpPr>
            <p:nvPr userDrawn="1"/>
          </p:nvSpPr>
          <p:spPr bwMode="auto">
            <a:xfrm>
              <a:off x="6451601" y="3952875"/>
              <a:ext cx="68263" cy="33338"/>
            </a:xfrm>
            <a:custGeom>
              <a:avLst/>
              <a:gdLst>
                <a:gd name="T0" fmla="*/ 0 w 43"/>
                <a:gd name="T1" fmla="*/ 1 h 21"/>
                <a:gd name="T2" fmla="*/ 43 w 43"/>
                <a:gd name="T3" fmla="*/ 21 h 21"/>
                <a:gd name="T4" fmla="*/ 43 w 43"/>
                <a:gd name="T5" fmla="*/ 20 h 21"/>
                <a:gd name="T6" fmla="*/ 0 w 43"/>
                <a:gd name="T7" fmla="*/ 0 h 21"/>
                <a:gd name="T8" fmla="*/ 0 w 4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1">
                  <a:moveTo>
                    <a:pt x="0" y="1"/>
                  </a:moveTo>
                  <a:cubicBezTo>
                    <a:pt x="14" y="8"/>
                    <a:pt x="28" y="15"/>
                    <a:pt x="43" y="21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29" y="14"/>
                    <a:pt x="14" y="7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155"/>
            <p:cNvSpPr>
              <a:spLocks/>
            </p:cNvSpPr>
            <p:nvPr userDrawn="1"/>
          </p:nvSpPr>
          <p:spPr bwMode="auto">
            <a:xfrm>
              <a:off x="6521451" y="3997325"/>
              <a:ext cx="15875" cy="20638"/>
            </a:xfrm>
            <a:custGeom>
              <a:avLst/>
              <a:gdLst>
                <a:gd name="T0" fmla="*/ 8 w 10"/>
                <a:gd name="T1" fmla="*/ 8 h 13"/>
                <a:gd name="T2" fmla="*/ 2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8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156"/>
            <p:cNvSpPr>
              <a:spLocks/>
            </p:cNvSpPr>
            <p:nvPr userDrawn="1"/>
          </p:nvSpPr>
          <p:spPr bwMode="auto">
            <a:xfrm>
              <a:off x="6527801" y="3990975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157"/>
            <p:cNvSpPr>
              <a:spLocks/>
            </p:cNvSpPr>
            <p:nvPr userDrawn="1"/>
          </p:nvSpPr>
          <p:spPr bwMode="auto">
            <a:xfrm>
              <a:off x="6545264" y="40068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158"/>
            <p:cNvSpPr>
              <a:spLocks/>
            </p:cNvSpPr>
            <p:nvPr userDrawn="1"/>
          </p:nvSpPr>
          <p:spPr bwMode="auto">
            <a:xfrm>
              <a:off x="6551614" y="400050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cubicBezTo>
                    <a:pt x="4" y="7"/>
                    <a:pt x="2" y="6"/>
                    <a:pt x="0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6" y="1"/>
                    <a:pt x="8" y="2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159"/>
            <p:cNvSpPr>
              <a:spLocks/>
            </p:cNvSpPr>
            <p:nvPr userDrawn="1"/>
          </p:nvSpPr>
          <p:spPr bwMode="auto">
            <a:xfrm>
              <a:off x="6570664" y="4016375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2 w 9"/>
                <a:gd name="T3" fmla="*/ 13 h 13"/>
                <a:gd name="T4" fmla="*/ 1 w 9"/>
                <a:gd name="T5" fmla="*/ 5 h 13"/>
                <a:gd name="T6" fmla="*/ 7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2" y="13"/>
                    <a:pt x="2" y="13"/>
                  </a:cubicBezTo>
                  <a:cubicBezTo>
                    <a:pt x="2" y="13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160"/>
            <p:cNvSpPr>
              <a:spLocks/>
            </p:cNvSpPr>
            <p:nvPr userDrawn="1"/>
          </p:nvSpPr>
          <p:spPr bwMode="auto">
            <a:xfrm>
              <a:off x="6575426" y="4008438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161"/>
            <p:cNvSpPr>
              <a:spLocks/>
            </p:cNvSpPr>
            <p:nvPr userDrawn="1"/>
          </p:nvSpPr>
          <p:spPr bwMode="auto">
            <a:xfrm>
              <a:off x="6524626" y="3986213"/>
              <a:ext cx="71438" cy="30163"/>
            </a:xfrm>
            <a:custGeom>
              <a:avLst/>
              <a:gdLst>
                <a:gd name="T0" fmla="*/ 0 w 45"/>
                <a:gd name="T1" fmla="*/ 1 h 19"/>
                <a:gd name="T2" fmla="*/ 22 w 45"/>
                <a:gd name="T3" fmla="*/ 10 h 19"/>
                <a:gd name="T4" fmla="*/ 22 w 45"/>
                <a:gd name="T5" fmla="*/ 10 h 19"/>
                <a:gd name="T6" fmla="*/ 44 w 45"/>
                <a:gd name="T7" fmla="*/ 19 h 19"/>
                <a:gd name="T8" fmla="*/ 45 w 45"/>
                <a:gd name="T9" fmla="*/ 18 h 19"/>
                <a:gd name="T10" fmla="*/ 22 w 45"/>
                <a:gd name="T11" fmla="*/ 9 h 19"/>
                <a:gd name="T12" fmla="*/ 22 w 45"/>
                <a:gd name="T13" fmla="*/ 10 h 19"/>
                <a:gd name="T14" fmla="*/ 22 w 45"/>
                <a:gd name="T15" fmla="*/ 9 h 19"/>
                <a:gd name="T16" fmla="*/ 0 w 45"/>
                <a:gd name="T17" fmla="*/ 0 h 19"/>
                <a:gd name="T18" fmla="*/ 0 w 45"/>
                <a:gd name="T1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19">
                  <a:moveTo>
                    <a:pt x="0" y="1"/>
                  </a:moveTo>
                  <a:cubicBezTo>
                    <a:pt x="7" y="4"/>
                    <a:pt x="15" y="7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5" y="6"/>
                    <a:pt x="7" y="4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162"/>
            <p:cNvSpPr>
              <a:spLocks/>
            </p:cNvSpPr>
            <p:nvPr userDrawn="1"/>
          </p:nvSpPr>
          <p:spPr bwMode="auto">
            <a:xfrm>
              <a:off x="6597651" y="402590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163"/>
            <p:cNvSpPr>
              <a:spLocks/>
            </p:cNvSpPr>
            <p:nvPr userDrawn="1"/>
          </p:nvSpPr>
          <p:spPr bwMode="auto">
            <a:xfrm>
              <a:off x="6604001" y="401955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164"/>
            <p:cNvSpPr>
              <a:spLocks/>
            </p:cNvSpPr>
            <p:nvPr userDrawn="1"/>
          </p:nvSpPr>
          <p:spPr bwMode="auto">
            <a:xfrm>
              <a:off x="6623051" y="40338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2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9" y="2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165"/>
            <p:cNvSpPr>
              <a:spLocks/>
            </p:cNvSpPr>
            <p:nvPr userDrawn="1"/>
          </p:nvSpPr>
          <p:spPr bwMode="auto">
            <a:xfrm>
              <a:off x="6627814" y="4027488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6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166"/>
            <p:cNvSpPr>
              <a:spLocks/>
            </p:cNvSpPr>
            <p:nvPr userDrawn="1"/>
          </p:nvSpPr>
          <p:spPr bwMode="auto">
            <a:xfrm>
              <a:off x="6646864" y="40417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2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9"/>
                    <a:pt x="2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167"/>
            <p:cNvSpPr>
              <a:spLocks/>
            </p:cNvSpPr>
            <p:nvPr userDrawn="1"/>
          </p:nvSpPr>
          <p:spPr bwMode="auto">
            <a:xfrm>
              <a:off x="6653214" y="403542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168"/>
            <p:cNvSpPr>
              <a:spLocks/>
            </p:cNvSpPr>
            <p:nvPr userDrawn="1"/>
          </p:nvSpPr>
          <p:spPr bwMode="auto">
            <a:xfrm>
              <a:off x="6599239" y="4016375"/>
              <a:ext cx="73025" cy="23813"/>
            </a:xfrm>
            <a:custGeom>
              <a:avLst/>
              <a:gdLst>
                <a:gd name="T0" fmla="*/ 0 w 46"/>
                <a:gd name="T1" fmla="*/ 0 h 15"/>
                <a:gd name="T2" fmla="*/ 23 w 46"/>
                <a:gd name="T3" fmla="*/ 8 h 15"/>
                <a:gd name="T4" fmla="*/ 46 w 46"/>
                <a:gd name="T5" fmla="*/ 15 h 15"/>
                <a:gd name="T6" fmla="*/ 46 w 46"/>
                <a:gd name="T7" fmla="*/ 14 h 15"/>
                <a:gd name="T8" fmla="*/ 23 w 46"/>
                <a:gd name="T9" fmla="*/ 7 h 15"/>
                <a:gd name="T10" fmla="*/ 0 w 46"/>
                <a:gd name="T11" fmla="*/ 0 h 15"/>
                <a:gd name="T12" fmla="*/ 0 w 46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5">
                  <a:moveTo>
                    <a:pt x="0" y="0"/>
                  </a:moveTo>
                  <a:cubicBezTo>
                    <a:pt x="8" y="3"/>
                    <a:pt x="15" y="6"/>
                    <a:pt x="23" y="8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5" y="5"/>
                    <a:pt x="8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169"/>
            <p:cNvSpPr>
              <a:spLocks/>
            </p:cNvSpPr>
            <p:nvPr userDrawn="1"/>
          </p:nvSpPr>
          <p:spPr bwMode="auto">
            <a:xfrm>
              <a:off x="6675439" y="4049713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170"/>
            <p:cNvSpPr>
              <a:spLocks/>
            </p:cNvSpPr>
            <p:nvPr userDrawn="1"/>
          </p:nvSpPr>
          <p:spPr bwMode="auto">
            <a:xfrm>
              <a:off x="6680201" y="40433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171"/>
            <p:cNvSpPr>
              <a:spLocks/>
            </p:cNvSpPr>
            <p:nvPr userDrawn="1"/>
          </p:nvSpPr>
          <p:spPr bwMode="auto">
            <a:xfrm>
              <a:off x="6700839" y="4057650"/>
              <a:ext cx="15875" cy="20638"/>
            </a:xfrm>
            <a:custGeom>
              <a:avLst/>
              <a:gdLst>
                <a:gd name="T0" fmla="*/ 9 w 10"/>
                <a:gd name="T1" fmla="*/ 7 h 13"/>
                <a:gd name="T2" fmla="*/ 3 w 10"/>
                <a:gd name="T3" fmla="*/ 13 h 13"/>
                <a:gd name="T4" fmla="*/ 1 w 10"/>
                <a:gd name="T5" fmla="*/ 5 h 13"/>
                <a:gd name="T6" fmla="*/ 6 w 10"/>
                <a:gd name="T7" fmla="*/ 0 h 13"/>
                <a:gd name="T8" fmla="*/ 9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172"/>
            <p:cNvSpPr>
              <a:spLocks/>
            </p:cNvSpPr>
            <p:nvPr userDrawn="1"/>
          </p:nvSpPr>
          <p:spPr bwMode="auto">
            <a:xfrm>
              <a:off x="6705601" y="40497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7"/>
                    <a:pt x="2" y="6"/>
                    <a:pt x="0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6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173"/>
            <p:cNvSpPr>
              <a:spLocks/>
            </p:cNvSpPr>
            <p:nvPr userDrawn="1"/>
          </p:nvSpPr>
          <p:spPr bwMode="auto">
            <a:xfrm>
              <a:off x="6726239" y="4062413"/>
              <a:ext cx="14288" cy="20638"/>
            </a:xfrm>
            <a:custGeom>
              <a:avLst/>
              <a:gdLst>
                <a:gd name="T0" fmla="*/ 9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174"/>
            <p:cNvSpPr>
              <a:spLocks/>
            </p:cNvSpPr>
            <p:nvPr userDrawn="1"/>
          </p:nvSpPr>
          <p:spPr bwMode="auto">
            <a:xfrm>
              <a:off x="6731001" y="405606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175"/>
            <p:cNvSpPr>
              <a:spLocks/>
            </p:cNvSpPr>
            <p:nvPr userDrawn="1"/>
          </p:nvSpPr>
          <p:spPr bwMode="auto">
            <a:xfrm>
              <a:off x="6675439" y="4040188"/>
              <a:ext cx="74613" cy="20638"/>
            </a:xfrm>
            <a:custGeom>
              <a:avLst/>
              <a:gdLst>
                <a:gd name="T0" fmla="*/ 0 w 47"/>
                <a:gd name="T1" fmla="*/ 1 h 13"/>
                <a:gd name="T2" fmla="*/ 23 w 47"/>
                <a:gd name="T3" fmla="*/ 7 h 13"/>
                <a:gd name="T4" fmla="*/ 23 w 47"/>
                <a:gd name="T5" fmla="*/ 7 h 13"/>
                <a:gd name="T6" fmla="*/ 47 w 47"/>
                <a:gd name="T7" fmla="*/ 13 h 13"/>
                <a:gd name="T8" fmla="*/ 47 w 47"/>
                <a:gd name="T9" fmla="*/ 12 h 13"/>
                <a:gd name="T10" fmla="*/ 24 w 47"/>
                <a:gd name="T11" fmla="*/ 6 h 13"/>
                <a:gd name="T12" fmla="*/ 1 w 47"/>
                <a:gd name="T13" fmla="*/ 0 h 13"/>
                <a:gd name="T14" fmla="*/ 0 w 47"/>
                <a:gd name="T15" fmla="*/ 1 h 13"/>
                <a:gd name="T16" fmla="*/ 0 w 47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3">
                  <a:moveTo>
                    <a:pt x="0" y="1"/>
                  </a:moveTo>
                  <a:lnTo>
                    <a:pt x="23" y="7"/>
                  </a:lnTo>
                  <a:lnTo>
                    <a:pt x="23" y="7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24" y="6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176"/>
            <p:cNvSpPr>
              <a:spLocks/>
            </p:cNvSpPr>
            <p:nvPr userDrawn="1"/>
          </p:nvSpPr>
          <p:spPr bwMode="auto">
            <a:xfrm>
              <a:off x="6754814" y="4068763"/>
              <a:ext cx="14288" cy="22225"/>
            </a:xfrm>
            <a:custGeom>
              <a:avLst/>
              <a:gdLst>
                <a:gd name="T0" fmla="*/ 9 w 9"/>
                <a:gd name="T1" fmla="*/ 8 h 14"/>
                <a:gd name="T2" fmla="*/ 3 w 9"/>
                <a:gd name="T3" fmla="*/ 14 h 14"/>
                <a:gd name="T4" fmla="*/ 1 w 9"/>
                <a:gd name="T5" fmla="*/ 6 h 14"/>
                <a:gd name="T6" fmla="*/ 6 w 9"/>
                <a:gd name="T7" fmla="*/ 1 h 14"/>
                <a:gd name="T8" fmla="*/ 9 w 9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9" y="8"/>
                  </a:moveTo>
                  <a:cubicBezTo>
                    <a:pt x="8" y="11"/>
                    <a:pt x="3" y="14"/>
                    <a:pt x="3" y="14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177"/>
            <p:cNvSpPr>
              <a:spLocks/>
            </p:cNvSpPr>
            <p:nvPr userDrawn="1"/>
          </p:nvSpPr>
          <p:spPr bwMode="auto">
            <a:xfrm>
              <a:off x="6759576" y="40624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178"/>
            <p:cNvSpPr>
              <a:spLocks/>
            </p:cNvSpPr>
            <p:nvPr userDrawn="1"/>
          </p:nvSpPr>
          <p:spPr bwMode="auto">
            <a:xfrm>
              <a:off x="6780214" y="407511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179"/>
            <p:cNvSpPr>
              <a:spLocks/>
            </p:cNvSpPr>
            <p:nvPr userDrawn="1"/>
          </p:nvSpPr>
          <p:spPr bwMode="auto">
            <a:xfrm>
              <a:off x="6784976" y="40671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180"/>
            <p:cNvSpPr>
              <a:spLocks/>
            </p:cNvSpPr>
            <p:nvPr userDrawn="1"/>
          </p:nvSpPr>
          <p:spPr bwMode="auto">
            <a:xfrm>
              <a:off x="6807201" y="407987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181"/>
            <p:cNvSpPr>
              <a:spLocks/>
            </p:cNvSpPr>
            <p:nvPr userDrawn="1"/>
          </p:nvSpPr>
          <p:spPr bwMode="auto">
            <a:xfrm>
              <a:off x="6810376" y="407193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182"/>
            <p:cNvSpPr>
              <a:spLocks/>
            </p:cNvSpPr>
            <p:nvPr userDrawn="1"/>
          </p:nvSpPr>
          <p:spPr bwMode="auto">
            <a:xfrm>
              <a:off x="6754814" y="4060825"/>
              <a:ext cx="74613" cy="14288"/>
            </a:xfrm>
            <a:custGeom>
              <a:avLst/>
              <a:gdLst>
                <a:gd name="T0" fmla="*/ 0 w 47"/>
                <a:gd name="T1" fmla="*/ 0 h 9"/>
                <a:gd name="T2" fmla="*/ 23 w 47"/>
                <a:gd name="T3" fmla="*/ 5 h 9"/>
                <a:gd name="T4" fmla="*/ 47 w 47"/>
                <a:gd name="T5" fmla="*/ 9 h 9"/>
                <a:gd name="T6" fmla="*/ 47 w 47"/>
                <a:gd name="T7" fmla="*/ 9 h 9"/>
                <a:gd name="T8" fmla="*/ 23 w 47"/>
                <a:gd name="T9" fmla="*/ 4 h 9"/>
                <a:gd name="T10" fmla="*/ 0 w 47"/>
                <a:gd name="T11" fmla="*/ 0 h 9"/>
                <a:gd name="T12" fmla="*/ 0 w 4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9">
                  <a:moveTo>
                    <a:pt x="0" y="0"/>
                  </a:moveTo>
                  <a:cubicBezTo>
                    <a:pt x="23" y="5"/>
                    <a:pt x="23" y="5"/>
                    <a:pt x="23" y="5"/>
                  </a:cubicBezTo>
                  <a:cubicBezTo>
                    <a:pt x="31" y="7"/>
                    <a:pt x="39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7"/>
                    <a:pt x="31" y="6"/>
                    <a:pt x="23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183"/>
            <p:cNvSpPr>
              <a:spLocks/>
            </p:cNvSpPr>
            <p:nvPr userDrawn="1"/>
          </p:nvSpPr>
          <p:spPr bwMode="auto">
            <a:xfrm>
              <a:off x="6835776" y="4084638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184"/>
            <p:cNvSpPr>
              <a:spLocks/>
            </p:cNvSpPr>
            <p:nvPr userDrawn="1"/>
          </p:nvSpPr>
          <p:spPr bwMode="auto">
            <a:xfrm>
              <a:off x="6838951" y="407670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7"/>
                    <a:pt x="2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5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185"/>
            <p:cNvSpPr>
              <a:spLocks/>
            </p:cNvSpPr>
            <p:nvPr userDrawn="1"/>
          </p:nvSpPr>
          <p:spPr bwMode="auto">
            <a:xfrm>
              <a:off x="6861176" y="408781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186"/>
            <p:cNvSpPr>
              <a:spLocks/>
            </p:cNvSpPr>
            <p:nvPr userDrawn="1"/>
          </p:nvSpPr>
          <p:spPr bwMode="auto">
            <a:xfrm>
              <a:off x="6864351" y="40798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187"/>
            <p:cNvSpPr>
              <a:spLocks/>
            </p:cNvSpPr>
            <p:nvPr userDrawn="1"/>
          </p:nvSpPr>
          <p:spPr bwMode="auto">
            <a:xfrm>
              <a:off x="6888164" y="409098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188"/>
            <p:cNvSpPr>
              <a:spLocks/>
            </p:cNvSpPr>
            <p:nvPr userDrawn="1"/>
          </p:nvSpPr>
          <p:spPr bwMode="auto">
            <a:xfrm>
              <a:off x="6891339" y="4084638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189"/>
            <p:cNvSpPr>
              <a:spLocks/>
            </p:cNvSpPr>
            <p:nvPr userDrawn="1"/>
          </p:nvSpPr>
          <p:spPr bwMode="auto">
            <a:xfrm>
              <a:off x="6832601" y="4075113"/>
              <a:ext cx="76200" cy="11113"/>
            </a:xfrm>
            <a:custGeom>
              <a:avLst/>
              <a:gdLst>
                <a:gd name="T0" fmla="*/ 0 w 48"/>
                <a:gd name="T1" fmla="*/ 1 h 7"/>
                <a:gd name="T2" fmla="*/ 24 w 48"/>
                <a:gd name="T3" fmla="*/ 4 h 7"/>
                <a:gd name="T4" fmla="*/ 48 w 48"/>
                <a:gd name="T5" fmla="*/ 7 h 7"/>
                <a:gd name="T6" fmla="*/ 48 w 48"/>
                <a:gd name="T7" fmla="*/ 6 h 7"/>
                <a:gd name="T8" fmla="*/ 24 w 48"/>
                <a:gd name="T9" fmla="*/ 3 h 7"/>
                <a:gd name="T10" fmla="*/ 0 w 48"/>
                <a:gd name="T11" fmla="*/ 0 h 7"/>
                <a:gd name="T12" fmla="*/ 0 w 48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">
                  <a:moveTo>
                    <a:pt x="0" y="1"/>
                  </a:moveTo>
                  <a:cubicBezTo>
                    <a:pt x="8" y="2"/>
                    <a:pt x="16" y="3"/>
                    <a:pt x="24" y="4"/>
                  </a:cubicBezTo>
                  <a:cubicBezTo>
                    <a:pt x="32" y="5"/>
                    <a:pt x="40" y="6"/>
                    <a:pt x="48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0" y="6"/>
                    <a:pt x="32" y="4"/>
                    <a:pt x="24" y="3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190"/>
            <p:cNvSpPr>
              <a:spLocks/>
            </p:cNvSpPr>
            <p:nvPr userDrawn="1"/>
          </p:nvSpPr>
          <p:spPr bwMode="auto">
            <a:xfrm>
              <a:off x="6916739" y="409416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191"/>
            <p:cNvSpPr>
              <a:spLocks/>
            </p:cNvSpPr>
            <p:nvPr userDrawn="1"/>
          </p:nvSpPr>
          <p:spPr bwMode="auto">
            <a:xfrm>
              <a:off x="6919914" y="4086225"/>
              <a:ext cx="9525" cy="11113"/>
            </a:xfrm>
            <a:custGeom>
              <a:avLst/>
              <a:gdLst>
                <a:gd name="T0" fmla="*/ 6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6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192"/>
            <p:cNvSpPr>
              <a:spLocks/>
            </p:cNvSpPr>
            <p:nvPr userDrawn="1"/>
          </p:nvSpPr>
          <p:spPr bwMode="auto">
            <a:xfrm>
              <a:off x="6943726" y="40973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193"/>
            <p:cNvSpPr>
              <a:spLocks/>
            </p:cNvSpPr>
            <p:nvPr userDrawn="1"/>
          </p:nvSpPr>
          <p:spPr bwMode="auto">
            <a:xfrm>
              <a:off x="6945314" y="4089400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194"/>
            <p:cNvSpPr>
              <a:spLocks/>
            </p:cNvSpPr>
            <p:nvPr userDrawn="1"/>
          </p:nvSpPr>
          <p:spPr bwMode="auto">
            <a:xfrm>
              <a:off x="6969126" y="409733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1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195"/>
            <p:cNvSpPr>
              <a:spLocks/>
            </p:cNvSpPr>
            <p:nvPr userDrawn="1"/>
          </p:nvSpPr>
          <p:spPr bwMode="auto">
            <a:xfrm>
              <a:off x="6970714" y="4090988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196"/>
            <p:cNvSpPr>
              <a:spLocks/>
            </p:cNvSpPr>
            <p:nvPr userDrawn="1"/>
          </p:nvSpPr>
          <p:spPr bwMode="auto">
            <a:xfrm>
              <a:off x="6913564" y="4086225"/>
              <a:ext cx="74613" cy="6350"/>
            </a:xfrm>
            <a:custGeom>
              <a:avLst/>
              <a:gdLst>
                <a:gd name="T0" fmla="*/ 0 w 47"/>
                <a:gd name="T1" fmla="*/ 0 h 4"/>
                <a:gd name="T2" fmla="*/ 23 w 47"/>
                <a:gd name="T3" fmla="*/ 3 h 4"/>
                <a:gd name="T4" fmla="*/ 47 w 47"/>
                <a:gd name="T5" fmla="*/ 4 h 4"/>
                <a:gd name="T6" fmla="*/ 47 w 47"/>
                <a:gd name="T7" fmla="*/ 3 h 4"/>
                <a:gd name="T8" fmla="*/ 24 w 47"/>
                <a:gd name="T9" fmla="*/ 2 h 4"/>
                <a:gd name="T10" fmla="*/ 0 w 47"/>
                <a:gd name="T11" fmla="*/ 0 h 4"/>
                <a:gd name="T12" fmla="*/ 0 w 4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">
                  <a:moveTo>
                    <a:pt x="0" y="0"/>
                  </a:moveTo>
                  <a:cubicBezTo>
                    <a:pt x="8" y="1"/>
                    <a:pt x="16" y="2"/>
                    <a:pt x="23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1"/>
                    <a:pt x="8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197"/>
            <p:cNvSpPr>
              <a:spLocks/>
            </p:cNvSpPr>
            <p:nvPr userDrawn="1"/>
          </p:nvSpPr>
          <p:spPr bwMode="auto">
            <a:xfrm>
              <a:off x="6997701" y="409892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7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7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Rectangle 1198"/>
            <p:cNvSpPr>
              <a:spLocks noChangeArrowheads="1"/>
            </p:cNvSpPr>
            <p:nvPr userDrawn="1"/>
          </p:nvSpPr>
          <p:spPr bwMode="auto">
            <a:xfrm>
              <a:off x="7000876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199"/>
            <p:cNvSpPr>
              <a:spLocks/>
            </p:cNvSpPr>
            <p:nvPr userDrawn="1"/>
          </p:nvSpPr>
          <p:spPr bwMode="auto">
            <a:xfrm>
              <a:off x="7024689" y="4100513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Rectangle 1200"/>
            <p:cNvSpPr>
              <a:spLocks noChangeArrowheads="1"/>
            </p:cNvSpPr>
            <p:nvPr userDrawn="1"/>
          </p:nvSpPr>
          <p:spPr bwMode="auto">
            <a:xfrm>
              <a:off x="7026276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201"/>
            <p:cNvSpPr>
              <a:spLocks/>
            </p:cNvSpPr>
            <p:nvPr userDrawn="1"/>
          </p:nvSpPr>
          <p:spPr bwMode="auto">
            <a:xfrm>
              <a:off x="7051676" y="4100513"/>
              <a:ext cx="11113" cy="20638"/>
            </a:xfrm>
            <a:custGeom>
              <a:avLst/>
              <a:gdLst>
                <a:gd name="T0" fmla="*/ 7 w 7"/>
                <a:gd name="T1" fmla="*/ 6 h 13"/>
                <a:gd name="T2" fmla="*/ 3 w 7"/>
                <a:gd name="T3" fmla="*/ 13 h 13"/>
                <a:gd name="T4" fmla="*/ 1 w 7"/>
                <a:gd name="T5" fmla="*/ 11 h 13"/>
                <a:gd name="T6" fmla="*/ 0 w 7"/>
                <a:gd name="T7" fmla="*/ 6 h 13"/>
                <a:gd name="T8" fmla="*/ 3 w 7"/>
                <a:gd name="T9" fmla="*/ 0 h 13"/>
                <a:gd name="T10" fmla="*/ 7 w 7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7" y="6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202"/>
            <p:cNvSpPr>
              <a:spLocks/>
            </p:cNvSpPr>
            <p:nvPr userDrawn="1"/>
          </p:nvSpPr>
          <p:spPr bwMode="auto">
            <a:xfrm>
              <a:off x="7051676" y="409257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cubicBezTo>
                    <a:pt x="4" y="6"/>
                    <a:pt x="2" y="7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203"/>
            <p:cNvSpPr>
              <a:spLocks/>
            </p:cNvSpPr>
            <p:nvPr userDrawn="1"/>
          </p:nvSpPr>
          <p:spPr bwMode="auto">
            <a:xfrm>
              <a:off x="6992939" y="4090988"/>
              <a:ext cx="76200" cy="3175"/>
            </a:xfrm>
            <a:custGeom>
              <a:avLst/>
              <a:gdLst>
                <a:gd name="T0" fmla="*/ 0 w 48"/>
                <a:gd name="T1" fmla="*/ 1 h 2"/>
                <a:gd name="T2" fmla="*/ 24 w 48"/>
                <a:gd name="T3" fmla="*/ 2 h 2"/>
                <a:gd name="T4" fmla="*/ 39 w 48"/>
                <a:gd name="T5" fmla="*/ 2 h 2"/>
                <a:gd name="T6" fmla="*/ 48 w 48"/>
                <a:gd name="T7" fmla="*/ 2 h 2"/>
                <a:gd name="T8" fmla="*/ 48 w 48"/>
                <a:gd name="T9" fmla="*/ 1 h 2"/>
                <a:gd name="T10" fmla="*/ 39 w 48"/>
                <a:gd name="T11" fmla="*/ 1 h 2"/>
                <a:gd name="T12" fmla="*/ 24 w 48"/>
                <a:gd name="T13" fmla="*/ 1 h 2"/>
                <a:gd name="T14" fmla="*/ 0 w 48"/>
                <a:gd name="T15" fmla="*/ 0 h 2"/>
                <a:gd name="T16" fmla="*/ 0 w 48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">
                  <a:moveTo>
                    <a:pt x="0" y="1"/>
                  </a:moveTo>
                  <a:cubicBezTo>
                    <a:pt x="8" y="2"/>
                    <a:pt x="16" y="1"/>
                    <a:pt x="24" y="2"/>
                  </a:cubicBezTo>
                  <a:cubicBezTo>
                    <a:pt x="29" y="2"/>
                    <a:pt x="34" y="2"/>
                    <a:pt x="39" y="2"/>
                  </a:cubicBezTo>
                  <a:cubicBezTo>
                    <a:pt x="42" y="2"/>
                    <a:pt x="45" y="2"/>
                    <a:pt x="48" y="2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5" y="1"/>
                    <a:pt x="42" y="1"/>
                    <a:pt x="39" y="1"/>
                  </a:cubicBezTo>
                  <a:cubicBezTo>
                    <a:pt x="34" y="1"/>
                    <a:pt x="29" y="1"/>
                    <a:pt x="24" y="1"/>
                  </a:cubicBezTo>
                  <a:cubicBezTo>
                    <a:pt x="16" y="1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204"/>
            <p:cNvSpPr>
              <a:spLocks/>
            </p:cNvSpPr>
            <p:nvPr userDrawn="1"/>
          </p:nvSpPr>
          <p:spPr bwMode="auto">
            <a:xfrm>
              <a:off x="7080251" y="4100513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Rectangle 1205"/>
            <p:cNvSpPr>
              <a:spLocks noChangeArrowheads="1"/>
            </p:cNvSpPr>
            <p:nvPr userDrawn="1"/>
          </p:nvSpPr>
          <p:spPr bwMode="auto">
            <a:xfrm>
              <a:off x="7081839" y="4092575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206"/>
            <p:cNvSpPr>
              <a:spLocks/>
            </p:cNvSpPr>
            <p:nvPr userDrawn="1"/>
          </p:nvSpPr>
          <p:spPr bwMode="auto">
            <a:xfrm>
              <a:off x="7105651" y="4098925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5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1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207"/>
            <p:cNvSpPr>
              <a:spLocks/>
            </p:cNvSpPr>
            <p:nvPr userDrawn="1"/>
          </p:nvSpPr>
          <p:spPr bwMode="auto">
            <a:xfrm>
              <a:off x="7107239" y="40925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208"/>
            <p:cNvSpPr>
              <a:spLocks/>
            </p:cNvSpPr>
            <p:nvPr userDrawn="1"/>
          </p:nvSpPr>
          <p:spPr bwMode="auto">
            <a:xfrm>
              <a:off x="7132639" y="4097338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209"/>
            <p:cNvSpPr>
              <a:spLocks/>
            </p:cNvSpPr>
            <p:nvPr userDrawn="1"/>
          </p:nvSpPr>
          <p:spPr bwMode="auto">
            <a:xfrm>
              <a:off x="7132639" y="4089400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210"/>
            <p:cNvSpPr>
              <a:spLocks/>
            </p:cNvSpPr>
            <p:nvPr userDrawn="1"/>
          </p:nvSpPr>
          <p:spPr bwMode="auto">
            <a:xfrm>
              <a:off x="7073901" y="4089400"/>
              <a:ext cx="76200" cy="4763"/>
            </a:xfrm>
            <a:custGeom>
              <a:avLst/>
              <a:gdLst>
                <a:gd name="T0" fmla="*/ 0 w 48"/>
                <a:gd name="T1" fmla="*/ 3 h 3"/>
                <a:gd name="T2" fmla="*/ 24 w 48"/>
                <a:gd name="T3" fmla="*/ 2 h 3"/>
                <a:gd name="T4" fmla="*/ 24 w 48"/>
                <a:gd name="T5" fmla="*/ 2 h 3"/>
                <a:gd name="T6" fmla="*/ 48 w 48"/>
                <a:gd name="T7" fmla="*/ 1 h 3"/>
                <a:gd name="T8" fmla="*/ 48 w 48"/>
                <a:gd name="T9" fmla="*/ 0 h 3"/>
                <a:gd name="T10" fmla="*/ 24 w 48"/>
                <a:gd name="T11" fmla="*/ 1 h 3"/>
                <a:gd name="T12" fmla="*/ 24 w 48"/>
                <a:gd name="T13" fmla="*/ 2 h 3"/>
                <a:gd name="T14" fmla="*/ 24 w 48"/>
                <a:gd name="T15" fmla="*/ 1 h 3"/>
                <a:gd name="T16" fmla="*/ 0 w 48"/>
                <a:gd name="T17" fmla="*/ 2 h 3"/>
                <a:gd name="T18" fmla="*/ 0 w 48"/>
                <a:gd name="T19" fmla="*/ 3 h 3"/>
                <a:gd name="T20" fmla="*/ 0 w 48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3">
                  <a:moveTo>
                    <a:pt x="0" y="3"/>
                  </a:moveTo>
                  <a:lnTo>
                    <a:pt x="24" y="2"/>
                  </a:lnTo>
                  <a:lnTo>
                    <a:pt x="24" y="2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211"/>
            <p:cNvSpPr>
              <a:spLocks/>
            </p:cNvSpPr>
            <p:nvPr userDrawn="1"/>
          </p:nvSpPr>
          <p:spPr bwMode="auto">
            <a:xfrm>
              <a:off x="7161214" y="409575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5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1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212"/>
            <p:cNvSpPr>
              <a:spLocks/>
            </p:cNvSpPr>
            <p:nvPr userDrawn="1"/>
          </p:nvSpPr>
          <p:spPr bwMode="auto">
            <a:xfrm>
              <a:off x="7161214" y="40878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213"/>
            <p:cNvSpPr>
              <a:spLocks/>
            </p:cNvSpPr>
            <p:nvPr userDrawn="1"/>
          </p:nvSpPr>
          <p:spPr bwMode="auto">
            <a:xfrm>
              <a:off x="7186614" y="40925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1 w 9"/>
                <a:gd name="T5" fmla="*/ 7 h 13"/>
                <a:gd name="T6" fmla="*/ 4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5" y="13"/>
                    <a:pt x="5" y="13"/>
                  </a:cubicBezTo>
                  <a:cubicBezTo>
                    <a:pt x="5" y="13"/>
                    <a:pt x="1" y="11"/>
                    <a:pt x="1" y="7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214"/>
            <p:cNvSpPr>
              <a:spLocks/>
            </p:cNvSpPr>
            <p:nvPr userDrawn="1"/>
          </p:nvSpPr>
          <p:spPr bwMode="auto">
            <a:xfrm>
              <a:off x="7188201" y="408622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5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215"/>
            <p:cNvSpPr>
              <a:spLocks/>
            </p:cNvSpPr>
            <p:nvPr userDrawn="1"/>
          </p:nvSpPr>
          <p:spPr bwMode="auto">
            <a:xfrm>
              <a:off x="7213601" y="40894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5 w 8"/>
                <a:gd name="T3" fmla="*/ 13 h 13"/>
                <a:gd name="T4" fmla="*/ 0 w 8"/>
                <a:gd name="T5" fmla="*/ 7 h 13"/>
                <a:gd name="T6" fmla="*/ 3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5" y="13"/>
                    <a:pt x="5" y="13"/>
                  </a:cubicBezTo>
                  <a:cubicBezTo>
                    <a:pt x="5" y="13"/>
                    <a:pt x="0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Rectangle 1216"/>
            <p:cNvSpPr>
              <a:spLocks noChangeArrowheads="1"/>
            </p:cNvSpPr>
            <p:nvPr userDrawn="1"/>
          </p:nvSpPr>
          <p:spPr bwMode="auto">
            <a:xfrm>
              <a:off x="7213601" y="40830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217"/>
            <p:cNvSpPr>
              <a:spLocks/>
            </p:cNvSpPr>
            <p:nvPr userDrawn="1"/>
          </p:nvSpPr>
          <p:spPr bwMode="auto">
            <a:xfrm>
              <a:off x="7154864" y="4081463"/>
              <a:ext cx="74613" cy="7938"/>
            </a:xfrm>
            <a:custGeom>
              <a:avLst/>
              <a:gdLst>
                <a:gd name="T0" fmla="*/ 0 w 47"/>
                <a:gd name="T1" fmla="*/ 5 h 5"/>
                <a:gd name="T2" fmla="*/ 12 w 47"/>
                <a:gd name="T3" fmla="*/ 5 h 5"/>
                <a:gd name="T4" fmla="*/ 23 w 47"/>
                <a:gd name="T5" fmla="*/ 3 h 5"/>
                <a:gd name="T6" fmla="*/ 47 w 47"/>
                <a:gd name="T7" fmla="*/ 1 h 5"/>
                <a:gd name="T8" fmla="*/ 47 w 47"/>
                <a:gd name="T9" fmla="*/ 0 h 5"/>
                <a:gd name="T10" fmla="*/ 23 w 47"/>
                <a:gd name="T11" fmla="*/ 2 h 5"/>
                <a:gd name="T12" fmla="*/ 11 w 47"/>
                <a:gd name="T13" fmla="*/ 4 h 5"/>
                <a:gd name="T14" fmla="*/ 0 w 47"/>
                <a:gd name="T15" fmla="*/ 5 h 5"/>
                <a:gd name="T16" fmla="*/ 0 w 47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">
                  <a:moveTo>
                    <a:pt x="0" y="5"/>
                  </a:moveTo>
                  <a:cubicBezTo>
                    <a:pt x="4" y="5"/>
                    <a:pt x="8" y="5"/>
                    <a:pt x="12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4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218"/>
            <p:cNvSpPr>
              <a:spLocks/>
            </p:cNvSpPr>
            <p:nvPr userDrawn="1"/>
          </p:nvSpPr>
          <p:spPr bwMode="auto">
            <a:xfrm>
              <a:off x="7242176" y="408622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0 w 9"/>
                <a:gd name="T5" fmla="*/ 7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5" y="13"/>
                    <a:pt x="5" y="13"/>
                  </a:cubicBezTo>
                  <a:cubicBezTo>
                    <a:pt x="5" y="13"/>
                    <a:pt x="1" y="11"/>
                    <a:pt x="0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219"/>
            <p:cNvSpPr>
              <a:spLocks/>
            </p:cNvSpPr>
            <p:nvPr userDrawn="1"/>
          </p:nvSpPr>
          <p:spPr bwMode="auto">
            <a:xfrm>
              <a:off x="7242176" y="4078288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220"/>
            <p:cNvSpPr>
              <a:spLocks/>
            </p:cNvSpPr>
            <p:nvPr userDrawn="1"/>
          </p:nvSpPr>
          <p:spPr bwMode="auto">
            <a:xfrm>
              <a:off x="7267576" y="408305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5 w 9"/>
                <a:gd name="T3" fmla="*/ 13 h 13"/>
                <a:gd name="T4" fmla="*/ 1 w 9"/>
                <a:gd name="T5" fmla="*/ 7 h 13"/>
                <a:gd name="T6" fmla="*/ 3 w 9"/>
                <a:gd name="T7" fmla="*/ 0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5" y="13"/>
                    <a:pt x="5" y="13"/>
                  </a:cubicBezTo>
                  <a:cubicBezTo>
                    <a:pt x="5" y="13"/>
                    <a:pt x="1" y="10"/>
                    <a:pt x="1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221"/>
            <p:cNvSpPr>
              <a:spLocks/>
            </p:cNvSpPr>
            <p:nvPr userDrawn="1"/>
          </p:nvSpPr>
          <p:spPr bwMode="auto">
            <a:xfrm>
              <a:off x="7267576" y="40751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222"/>
            <p:cNvSpPr>
              <a:spLocks/>
            </p:cNvSpPr>
            <p:nvPr userDrawn="1"/>
          </p:nvSpPr>
          <p:spPr bwMode="auto">
            <a:xfrm>
              <a:off x="7292976" y="407828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4 w 9"/>
                <a:gd name="T7" fmla="*/ 0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223"/>
            <p:cNvSpPr>
              <a:spLocks/>
            </p:cNvSpPr>
            <p:nvPr userDrawn="1"/>
          </p:nvSpPr>
          <p:spPr bwMode="auto">
            <a:xfrm>
              <a:off x="7292976" y="407035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224"/>
            <p:cNvSpPr>
              <a:spLocks/>
            </p:cNvSpPr>
            <p:nvPr userDrawn="1"/>
          </p:nvSpPr>
          <p:spPr bwMode="auto">
            <a:xfrm>
              <a:off x="7234239" y="4068763"/>
              <a:ext cx="74613" cy="12700"/>
            </a:xfrm>
            <a:custGeom>
              <a:avLst/>
              <a:gdLst>
                <a:gd name="T0" fmla="*/ 0 w 47"/>
                <a:gd name="T1" fmla="*/ 8 h 8"/>
                <a:gd name="T2" fmla="*/ 24 w 47"/>
                <a:gd name="T3" fmla="*/ 5 h 8"/>
                <a:gd name="T4" fmla="*/ 36 w 47"/>
                <a:gd name="T5" fmla="*/ 3 h 8"/>
                <a:gd name="T6" fmla="*/ 47 w 47"/>
                <a:gd name="T7" fmla="*/ 1 h 8"/>
                <a:gd name="T8" fmla="*/ 47 w 47"/>
                <a:gd name="T9" fmla="*/ 0 h 8"/>
                <a:gd name="T10" fmla="*/ 35 w 47"/>
                <a:gd name="T11" fmla="*/ 2 h 8"/>
                <a:gd name="T12" fmla="*/ 24 w 47"/>
                <a:gd name="T13" fmla="*/ 4 h 8"/>
                <a:gd name="T14" fmla="*/ 0 w 47"/>
                <a:gd name="T15" fmla="*/ 8 h 8"/>
                <a:gd name="T16" fmla="*/ 0 w 47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8">
                  <a:moveTo>
                    <a:pt x="0" y="8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40" y="2"/>
                    <a:pt x="43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3" y="1"/>
                    <a:pt x="39" y="2"/>
                    <a:pt x="35" y="2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225"/>
            <p:cNvSpPr>
              <a:spLocks/>
            </p:cNvSpPr>
            <p:nvPr userDrawn="1"/>
          </p:nvSpPr>
          <p:spPr bwMode="auto">
            <a:xfrm>
              <a:off x="7321551" y="407193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4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226"/>
            <p:cNvSpPr>
              <a:spLocks/>
            </p:cNvSpPr>
            <p:nvPr userDrawn="1"/>
          </p:nvSpPr>
          <p:spPr bwMode="auto">
            <a:xfrm>
              <a:off x="7321551" y="406558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227"/>
            <p:cNvSpPr>
              <a:spLocks/>
            </p:cNvSpPr>
            <p:nvPr userDrawn="1"/>
          </p:nvSpPr>
          <p:spPr bwMode="auto">
            <a:xfrm>
              <a:off x="7346951" y="40671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8 h 13"/>
                <a:gd name="T6" fmla="*/ 4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10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228"/>
            <p:cNvSpPr>
              <a:spLocks/>
            </p:cNvSpPr>
            <p:nvPr userDrawn="1"/>
          </p:nvSpPr>
          <p:spPr bwMode="auto">
            <a:xfrm>
              <a:off x="7346951" y="406082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229"/>
            <p:cNvSpPr>
              <a:spLocks/>
            </p:cNvSpPr>
            <p:nvPr userDrawn="1"/>
          </p:nvSpPr>
          <p:spPr bwMode="auto">
            <a:xfrm>
              <a:off x="7372351" y="4060825"/>
              <a:ext cx="15875" cy="22225"/>
            </a:xfrm>
            <a:custGeom>
              <a:avLst/>
              <a:gdLst>
                <a:gd name="T0" fmla="*/ 9 w 10"/>
                <a:gd name="T1" fmla="*/ 6 h 14"/>
                <a:gd name="T2" fmla="*/ 6 w 10"/>
                <a:gd name="T3" fmla="*/ 14 h 14"/>
                <a:gd name="T4" fmla="*/ 1 w 10"/>
                <a:gd name="T5" fmla="*/ 8 h 14"/>
                <a:gd name="T6" fmla="*/ 3 w 10"/>
                <a:gd name="T7" fmla="*/ 1 h 14"/>
                <a:gd name="T8" fmla="*/ 9 w 10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6"/>
                  </a:moveTo>
                  <a:cubicBezTo>
                    <a:pt x="10" y="10"/>
                    <a:pt x="6" y="14"/>
                    <a:pt x="6" y="14"/>
                  </a:cubicBezTo>
                  <a:cubicBezTo>
                    <a:pt x="6" y="14"/>
                    <a:pt x="2" y="12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230"/>
            <p:cNvSpPr>
              <a:spLocks/>
            </p:cNvSpPr>
            <p:nvPr userDrawn="1"/>
          </p:nvSpPr>
          <p:spPr bwMode="auto">
            <a:xfrm>
              <a:off x="7372351" y="405447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231"/>
            <p:cNvSpPr>
              <a:spLocks/>
            </p:cNvSpPr>
            <p:nvPr userDrawn="1"/>
          </p:nvSpPr>
          <p:spPr bwMode="auto">
            <a:xfrm>
              <a:off x="7313614" y="4051300"/>
              <a:ext cx="74613" cy="17463"/>
            </a:xfrm>
            <a:custGeom>
              <a:avLst/>
              <a:gdLst>
                <a:gd name="T0" fmla="*/ 0 w 47"/>
                <a:gd name="T1" fmla="*/ 11 h 11"/>
                <a:gd name="T2" fmla="*/ 24 w 47"/>
                <a:gd name="T3" fmla="*/ 7 h 11"/>
                <a:gd name="T4" fmla="*/ 47 w 47"/>
                <a:gd name="T5" fmla="*/ 1 h 11"/>
                <a:gd name="T6" fmla="*/ 47 w 47"/>
                <a:gd name="T7" fmla="*/ 0 h 11"/>
                <a:gd name="T8" fmla="*/ 24 w 47"/>
                <a:gd name="T9" fmla="*/ 6 h 11"/>
                <a:gd name="T10" fmla="*/ 0 w 47"/>
                <a:gd name="T11" fmla="*/ 10 h 11"/>
                <a:gd name="T12" fmla="*/ 0 w 47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1">
                  <a:moveTo>
                    <a:pt x="0" y="11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32" y="5"/>
                    <a:pt x="39" y="3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2"/>
                    <a:pt x="31" y="4"/>
                    <a:pt x="24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232"/>
            <p:cNvSpPr>
              <a:spLocks/>
            </p:cNvSpPr>
            <p:nvPr userDrawn="1"/>
          </p:nvSpPr>
          <p:spPr bwMode="auto">
            <a:xfrm>
              <a:off x="7400926" y="4054475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6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233"/>
            <p:cNvSpPr>
              <a:spLocks/>
            </p:cNvSpPr>
            <p:nvPr userDrawn="1"/>
          </p:nvSpPr>
          <p:spPr bwMode="auto">
            <a:xfrm>
              <a:off x="7399339" y="404812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234"/>
            <p:cNvSpPr>
              <a:spLocks/>
            </p:cNvSpPr>
            <p:nvPr userDrawn="1"/>
          </p:nvSpPr>
          <p:spPr bwMode="auto">
            <a:xfrm>
              <a:off x="7426326" y="4048125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235"/>
            <p:cNvSpPr>
              <a:spLocks/>
            </p:cNvSpPr>
            <p:nvPr userDrawn="1"/>
          </p:nvSpPr>
          <p:spPr bwMode="auto">
            <a:xfrm>
              <a:off x="7424739" y="4040188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2 h 8"/>
                <a:gd name="T6" fmla="*/ 6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236"/>
            <p:cNvSpPr>
              <a:spLocks/>
            </p:cNvSpPr>
            <p:nvPr userDrawn="1"/>
          </p:nvSpPr>
          <p:spPr bwMode="auto">
            <a:xfrm>
              <a:off x="7451726" y="4040188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2" y="12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237"/>
            <p:cNvSpPr>
              <a:spLocks/>
            </p:cNvSpPr>
            <p:nvPr userDrawn="1"/>
          </p:nvSpPr>
          <p:spPr bwMode="auto">
            <a:xfrm>
              <a:off x="7450139" y="4033838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238"/>
            <p:cNvSpPr>
              <a:spLocks/>
            </p:cNvSpPr>
            <p:nvPr userDrawn="1"/>
          </p:nvSpPr>
          <p:spPr bwMode="auto">
            <a:xfrm>
              <a:off x="7392989" y="4030663"/>
              <a:ext cx="73025" cy="20638"/>
            </a:xfrm>
            <a:custGeom>
              <a:avLst/>
              <a:gdLst>
                <a:gd name="T0" fmla="*/ 0 w 46"/>
                <a:gd name="T1" fmla="*/ 13 h 13"/>
                <a:gd name="T2" fmla="*/ 23 w 46"/>
                <a:gd name="T3" fmla="*/ 8 h 13"/>
                <a:gd name="T4" fmla="*/ 46 w 46"/>
                <a:gd name="T5" fmla="*/ 1 h 13"/>
                <a:gd name="T6" fmla="*/ 46 w 46"/>
                <a:gd name="T7" fmla="*/ 0 h 13"/>
                <a:gd name="T8" fmla="*/ 23 w 46"/>
                <a:gd name="T9" fmla="*/ 7 h 13"/>
                <a:gd name="T10" fmla="*/ 0 w 46"/>
                <a:gd name="T11" fmla="*/ 13 h 13"/>
                <a:gd name="T12" fmla="*/ 0 w 46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3">
                  <a:moveTo>
                    <a:pt x="0" y="13"/>
                  </a:moveTo>
                  <a:cubicBezTo>
                    <a:pt x="7" y="11"/>
                    <a:pt x="15" y="10"/>
                    <a:pt x="23" y="8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5" y="9"/>
                    <a:pt x="7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239"/>
            <p:cNvSpPr>
              <a:spLocks/>
            </p:cNvSpPr>
            <p:nvPr userDrawn="1"/>
          </p:nvSpPr>
          <p:spPr bwMode="auto">
            <a:xfrm>
              <a:off x="7478714" y="4032250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240"/>
            <p:cNvSpPr>
              <a:spLocks/>
            </p:cNvSpPr>
            <p:nvPr userDrawn="1"/>
          </p:nvSpPr>
          <p:spPr bwMode="auto">
            <a:xfrm>
              <a:off x="7477126" y="402590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241"/>
            <p:cNvSpPr>
              <a:spLocks/>
            </p:cNvSpPr>
            <p:nvPr userDrawn="1"/>
          </p:nvSpPr>
          <p:spPr bwMode="auto">
            <a:xfrm>
              <a:off x="7504114" y="40243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1 w 10"/>
                <a:gd name="T5" fmla="*/ 8 h 13"/>
                <a:gd name="T6" fmla="*/ 3 w 10"/>
                <a:gd name="T7" fmla="*/ 1 h 13"/>
                <a:gd name="T8" fmla="*/ 9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242"/>
            <p:cNvSpPr>
              <a:spLocks/>
            </p:cNvSpPr>
            <p:nvPr userDrawn="1"/>
          </p:nvSpPr>
          <p:spPr bwMode="auto">
            <a:xfrm>
              <a:off x="7502526" y="40179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243"/>
            <p:cNvSpPr>
              <a:spLocks/>
            </p:cNvSpPr>
            <p:nvPr userDrawn="1"/>
          </p:nvSpPr>
          <p:spPr bwMode="auto">
            <a:xfrm>
              <a:off x="7529514" y="4016375"/>
              <a:ext cx="14288" cy="20638"/>
            </a:xfrm>
            <a:custGeom>
              <a:avLst/>
              <a:gdLst>
                <a:gd name="T0" fmla="*/ 8 w 9"/>
                <a:gd name="T1" fmla="*/ 5 h 13"/>
                <a:gd name="T2" fmla="*/ 7 w 9"/>
                <a:gd name="T3" fmla="*/ 13 h 13"/>
                <a:gd name="T4" fmla="*/ 1 w 9"/>
                <a:gd name="T5" fmla="*/ 8 h 13"/>
                <a:gd name="T6" fmla="*/ 2 w 9"/>
                <a:gd name="T7" fmla="*/ 1 h 13"/>
                <a:gd name="T8" fmla="*/ 8 w 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5"/>
                  </a:moveTo>
                  <a:cubicBezTo>
                    <a:pt x="9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244"/>
            <p:cNvSpPr>
              <a:spLocks/>
            </p:cNvSpPr>
            <p:nvPr userDrawn="1"/>
          </p:nvSpPr>
          <p:spPr bwMode="auto">
            <a:xfrm>
              <a:off x="7526339" y="40084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245"/>
            <p:cNvSpPr>
              <a:spLocks/>
            </p:cNvSpPr>
            <p:nvPr userDrawn="1"/>
          </p:nvSpPr>
          <p:spPr bwMode="auto">
            <a:xfrm>
              <a:off x="7470776" y="4005263"/>
              <a:ext cx="71438" cy="25400"/>
            </a:xfrm>
            <a:custGeom>
              <a:avLst/>
              <a:gdLst>
                <a:gd name="T0" fmla="*/ 0 w 45"/>
                <a:gd name="T1" fmla="*/ 16 h 16"/>
                <a:gd name="T2" fmla="*/ 11 w 45"/>
                <a:gd name="T3" fmla="*/ 13 h 16"/>
                <a:gd name="T4" fmla="*/ 11 w 45"/>
                <a:gd name="T5" fmla="*/ 13 h 16"/>
                <a:gd name="T6" fmla="*/ 23 w 45"/>
                <a:gd name="T7" fmla="*/ 9 h 16"/>
                <a:gd name="T8" fmla="*/ 45 w 45"/>
                <a:gd name="T9" fmla="*/ 1 h 16"/>
                <a:gd name="T10" fmla="*/ 45 w 45"/>
                <a:gd name="T11" fmla="*/ 0 h 16"/>
                <a:gd name="T12" fmla="*/ 22 w 45"/>
                <a:gd name="T13" fmla="*/ 8 h 16"/>
                <a:gd name="T14" fmla="*/ 11 w 45"/>
                <a:gd name="T15" fmla="*/ 12 h 16"/>
                <a:gd name="T16" fmla="*/ 11 w 45"/>
                <a:gd name="T17" fmla="*/ 12 h 16"/>
                <a:gd name="T18" fmla="*/ 11 w 45"/>
                <a:gd name="T19" fmla="*/ 12 h 16"/>
                <a:gd name="T20" fmla="*/ 0 w 45"/>
                <a:gd name="T21" fmla="*/ 15 h 16"/>
                <a:gd name="T22" fmla="*/ 0 w 45"/>
                <a:gd name="T23" fmla="*/ 16 h 16"/>
                <a:gd name="T24" fmla="*/ 0 w 45"/>
                <a:gd name="T2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6">
                  <a:moveTo>
                    <a:pt x="0" y="16"/>
                  </a:moveTo>
                  <a:lnTo>
                    <a:pt x="11" y="13"/>
                  </a:lnTo>
                  <a:lnTo>
                    <a:pt x="11" y="13"/>
                  </a:lnTo>
                  <a:lnTo>
                    <a:pt x="23" y="9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22" y="8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246"/>
            <p:cNvSpPr>
              <a:spLocks/>
            </p:cNvSpPr>
            <p:nvPr userDrawn="1"/>
          </p:nvSpPr>
          <p:spPr bwMode="auto">
            <a:xfrm>
              <a:off x="7556501" y="4006850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7 w 10"/>
                <a:gd name="T3" fmla="*/ 13 h 13"/>
                <a:gd name="T4" fmla="*/ 5 w 10"/>
                <a:gd name="T5" fmla="*/ 12 h 13"/>
                <a:gd name="T6" fmla="*/ 1 w 10"/>
                <a:gd name="T7" fmla="*/ 8 h 13"/>
                <a:gd name="T8" fmla="*/ 3 w 10"/>
                <a:gd name="T9" fmla="*/ 1 h 13"/>
                <a:gd name="T10" fmla="*/ 9 w 10"/>
                <a:gd name="T1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6" y="12"/>
                    <a:pt x="5" y="12"/>
                  </a:cubicBezTo>
                  <a:cubicBezTo>
                    <a:pt x="3" y="11"/>
                    <a:pt x="2" y="10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247"/>
            <p:cNvSpPr>
              <a:spLocks/>
            </p:cNvSpPr>
            <p:nvPr userDrawn="1"/>
          </p:nvSpPr>
          <p:spPr bwMode="auto">
            <a:xfrm>
              <a:off x="7553326" y="399891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1248"/>
            <p:cNvSpPr>
              <a:spLocks/>
            </p:cNvSpPr>
            <p:nvPr userDrawn="1"/>
          </p:nvSpPr>
          <p:spPr bwMode="auto">
            <a:xfrm>
              <a:off x="7580314" y="3997325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8" y="13"/>
                    <a:pt x="8" y="13"/>
                  </a:cubicBezTo>
                  <a:cubicBezTo>
                    <a:pt x="8" y="13"/>
                    <a:pt x="3" y="11"/>
                    <a:pt x="2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8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249"/>
            <p:cNvSpPr>
              <a:spLocks/>
            </p:cNvSpPr>
            <p:nvPr userDrawn="1"/>
          </p:nvSpPr>
          <p:spPr bwMode="auto">
            <a:xfrm>
              <a:off x="7578726" y="3989388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250"/>
            <p:cNvSpPr>
              <a:spLocks/>
            </p:cNvSpPr>
            <p:nvPr userDrawn="1"/>
          </p:nvSpPr>
          <p:spPr bwMode="auto">
            <a:xfrm>
              <a:off x="7605714" y="3987800"/>
              <a:ext cx="15875" cy="20638"/>
            </a:xfrm>
            <a:custGeom>
              <a:avLst/>
              <a:gdLst>
                <a:gd name="T0" fmla="*/ 8 w 10"/>
                <a:gd name="T1" fmla="*/ 5 h 13"/>
                <a:gd name="T2" fmla="*/ 7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8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251"/>
            <p:cNvSpPr>
              <a:spLocks/>
            </p:cNvSpPr>
            <p:nvPr userDrawn="1"/>
          </p:nvSpPr>
          <p:spPr bwMode="auto">
            <a:xfrm>
              <a:off x="7602539" y="3979863"/>
              <a:ext cx="11113" cy="12700"/>
            </a:xfrm>
            <a:custGeom>
              <a:avLst/>
              <a:gdLst>
                <a:gd name="T0" fmla="*/ 7 w 7"/>
                <a:gd name="T1" fmla="*/ 6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252"/>
            <p:cNvSpPr>
              <a:spLocks/>
            </p:cNvSpPr>
            <p:nvPr userDrawn="1"/>
          </p:nvSpPr>
          <p:spPr bwMode="auto">
            <a:xfrm>
              <a:off x="7546976" y="3976688"/>
              <a:ext cx="71438" cy="28575"/>
            </a:xfrm>
            <a:custGeom>
              <a:avLst/>
              <a:gdLst>
                <a:gd name="T0" fmla="*/ 0 w 45"/>
                <a:gd name="T1" fmla="*/ 18 h 18"/>
                <a:gd name="T2" fmla="*/ 22 w 45"/>
                <a:gd name="T3" fmla="*/ 10 h 18"/>
                <a:gd name="T4" fmla="*/ 45 w 45"/>
                <a:gd name="T5" fmla="*/ 1 h 18"/>
                <a:gd name="T6" fmla="*/ 44 w 45"/>
                <a:gd name="T7" fmla="*/ 0 h 18"/>
                <a:gd name="T8" fmla="*/ 22 w 45"/>
                <a:gd name="T9" fmla="*/ 9 h 18"/>
                <a:gd name="T10" fmla="*/ 0 w 45"/>
                <a:gd name="T11" fmla="*/ 18 h 18"/>
                <a:gd name="T12" fmla="*/ 0 w 4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">
                  <a:moveTo>
                    <a:pt x="0" y="18"/>
                  </a:moveTo>
                  <a:cubicBezTo>
                    <a:pt x="8" y="16"/>
                    <a:pt x="15" y="13"/>
                    <a:pt x="22" y="1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5" y="12"/>
                    <a:pt x="7" y="15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253"/>
            <p:cNvSpPr>
              <a:spLocks/>
            </p:cNvSpPr>
            <p:nvPr userDrawn="1"/>
          </p:nvSpPr>
          <p:spPr bwMode="auto">
            <a:xfrm>
              <a:off x="7632701" y="3976688"/>
              <a:ext cx="15875" cy="20638"/>
            </a:xfrm>
            <a:custGeom>
              <a:avLst/>
              <a:gdLst>
                <a:gd name="T0" fmla="*/ 8 w 10"/>
                <a:gd name="T1" fmla="*/ 5 h 13"/>
                <a:gd name="T2" fmla="*/ 7 w 10"/>
                <a:gd name="T3" fmla="*/ 13 h 13"/>
                <a:gd name="T4" fmla="*/ 1 w 10"/>
                <a:gd name="T5" fmla="*/ 8 h 13"/>
                <a:gd name="T6" fmla="*/ 2 w 10"/>
                <a:gd name="T7" fmla="*/ 1 h 13"/>
                <a:gd name="T8" fmla="*/ 8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5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254"/>
            <p:cNvSpPr>
              <a:spLocks/>
            </p:cNvSpPr>
            <p:nvPr userDrawn="1"/>
          </p:nvSpPr>
          <p:spPr bwMode="auto">
            <a:xfrm>
              <a:off x="7629526" y="3970338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255"/>
            <p:cNvSpPr>
              <a:spLocks/>
            </p:cNvSpPr>
            <p:nvPr userDrawn="1"/>
          </p:nvSpPr>
          <p:spPr bwMode="auto">
            <a:xfrm>
              <a:off x="7656514" y="3965575"/>
              <a:ext cx="15875" cy="20638"/>
            </a:xfrm>
            <a:custGeom>
              <a:avLst/>
              <a:gdLst>
                <a:gd name="T0" fmla="*/ 8 w 10"/>
                <a:gd name="T1" fmla="*/ 6 h 13"/>
                <a:gd name="T2" fmla="*/ 7 w 10"/>
                <a:gd name="T3" fmla="*/ 13 h 13"/>
                <a:gd name="T4" fmla="*/ 1 w 10"/>
                <a:gd name="T5" fmla="*/ 9 h 13"/>
                <a:gd name="T6" fmla="*/ 2 w 10"/>
                <a:gd name="T7" fmla="*/ 1 h 13"/>
                <a:gd name="T8" fmla="*/ 8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8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3" y="12"/>
                    <a:pt x="1" y="9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256"/>
            <p:cNvSpPr>
              <a:spLocks/>
            </p:cNvSpPr>
            <p:nvPr userDrawn="1"/>
          </p:nvSpPr>
          <p:spPr bwMode="auto">
            <a:xfrm>
              <a:off x="7653339" y="39592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2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257"/>
            <p:cNvSpPr>
              <a:spLocks/>
            </p:cNvSpPr>
            <p:nvPr userDrawn="1"/>
          </p:nvSpPr>
          <p:spPr bwMode="auto">
            <a:xfrm>
              <a:off x="7680326" y="3956050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3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258"/>
            <p:cNvSpPr>
              <a:spLocks/>
            </p:cNvSpPr>
            <p:nvPr userDrawn="1"/>
          </p:nvSpPr>
          <p:spPr bwMode="auto">
            <a:xfrm>
              <a:off x="7675564" y="394811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259"/>
            <p:cNvSpPr>
              <a:spLocks/>
            </p:cNvSpPr>
            <p:nvPr userDrawn="1"/>
          </p:nvSpPr>
          <p:spPr bwMode="auto">
            <a:xfrm>
              <a:off x="7621589" y="3944938"/>
              <a:ext cx="69850" cy="31750"/>
            </a:xfrm>
            <a:custGeom>
              <a:avLst/>
              <a:gdLst>
                <a:gd name="T0" fmla="*/ 0 w 44"/>
                <a:gd name="T1" fmla="*/ 20 h 20"/>
                <a:gd name="T2" fmla="*/ 44 w 44"/>
                <a:gd name="T3" fmla="*/ 1 h 20"/>
                <a:gd name="T4" fmla="*/ 44 w 44"/>
                <a:gd name="T5" fmla="*/ 0 h 20"/>
                <a:gd name="T6" fmla="*/ 0 w 44"/>
                <a:gd name="T7" fmla="*/ 19 h 20"/>
                <a:gd name="T8" fmla="*/ 0 w 44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0">
                  <a:moveTo>
                    <a:pt x="0" y="20"/>
                  </a:moveTo>
                  <a:cubicBezTo>
                    <a:pt x="15" y="14"/>
                    <a:pt x="30" y="7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9" y="6"/>
                    <a:pt x="15" y="13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260"/>
            <p:cNvSpPr>
              <a:spLocks/>
            </p:cNvSpPr>
            <p:nvPr userDrawn="1"/>
          </p:nvSpPr>
          <p:spPr bwMode="auto">
            <a:xfrm>
              <a:off x="8205789" y="3779838"/>
              <a:ext cx="625475" cy="512763"/>
            </a:xfrm>
            <a:custGeom>
              <a:avLst/>
              <a:gdLst>
                <a:gd name="T0" fmla="*/ 177 w 394"/>
                <a:gd name="T1" fmla="*/ 0 h 323"/>
                <a:gd name="T2" fmla="*/ 0 w 394"/>
                <a:gd name="T3" fmla="*/ 323 h 323"/>
                <a:gd name="T4" fmla="*/ 394 w 394"/>
                <a:gd name="T5" fmla="*/ 323 h 323"/>
                <a:gd name="T6" fmla="*/ 177 w 394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4" h="323">
                  <a:moveTo>
                    <a:pt x="177" y="0"/>
                  </a:moveTo>
                  <a:lnTo>
                    <a:pt x="0" y="323"/>
                  </a:lnTo>
                  <a:lnTo>
                    <a:pt x="394" y="323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261"/>
            <p:cNvSpPr>
              <a:spLocks/>
            </p:cNvSpPr>
            <p:nvPr userDrawn="1"/>
          </p:nvSpPr>
          <p:spPr bwMode="auto">
            <a:xfrm>
              <a:off x="8278814" y="3779838"/>
              <a:ext cx="625475" cy="1285875"/>
            </a:xfrm>
            <a:custGeom>
              <a:avLst/>
              <a:gdLst>
                <a:gd name="T0" fmla="*/ 177 w 394"/>
                <a:gd name="T1" fmla="*/ 0 h 810"/>
                <a:gd name="T2" fmla="*/ 394 w 394"/>
                <a:gd name="T3" fmla="*/ 296 h 810"/>
                <a:gd name="T4" fmla="*/ 369 w 394"/>
                <a:gd name="T5" fmla="*/ 296 h 810"/>
                <a:gd name="T6" fmla="*/ 369 w 394"/>
                <a:gd name="T7" fmla="*/ 810 h 810"/>
                <a:gd name="T8" fmla="*/ 0 w 394"/>
                <a:gd name="T9" fmla="*/ 810 h 810"/>
                <a:gd name="T10" fmla="*/ 0 w 394"/>
                <a:gd name="T11" fmla="*/ 296 h 810"/>
                <a:gd name="T12" fmla="*/ 177 w 394"/>
                <a:gd name="T13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810">
                  <a:moveTo>
                    <a:pt x="177" y="0"/>
                  </a:moveTo>
                  <a:lnTo>
                    <a:pt x="394" y="296"/>
                  </a:lnTo>
                  <a:lnTo>
                    <a:pt x="369" y="296"/>
                  </a:lnTo>
                  <a:lnTo>
                    <a:pt x="369" y="810"/>
                  </a:lnTo>
                  <a:lnTo>
                    <a:pt x="0" y="810"/>
                  </a:lnTo>
                  <a:lnTo>
                    <a:pt x="0" y="29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D27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Rectangle 1262"/>
            <p:cNvSpPr>
              <a:spLocks noChangeArrowheads="1"/>
            </p:cNvSpPr>
            <p:nvPr userDrawn="1"/>
          </p:nvSpPr>
          <p:spPr bwMode="auto">
            <a:xfrm>
              <a:off x="8791576" y="4249738"/>
              <a:ext cx="1169988" cy="815975"/>
            </a:xfrm>
            <a:prstGeom prst="rect">
              <a:avLst/>
            </a:prstGeom>
            <a:solidFill>
              <a:srgbClr val="C46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Rectangle 1263"/>
            <p:cNvSpPr>
              <a:spLocks noChangeArrowheads="1"/>
            </p:cNvSpPr>
            <p:nvPr userDrawn="1"/>
          </p:nvSpPr>
          <p:spPr bwMode="auto">
            <a:xfrm>
              <a:off x="8791576" y="4249738"/>
              <a:ext cx="1169988" cy="81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264"/>
            <p:cNvSpPr>
              <a:spLocks/>
            </p:cNvSpPr>
            <p:nvPr userDrawn="1"/>
          </p:nvSpPr>
          <p:spPr bwMode="auto">
            <a:xfrm>
              <a:off x="8486776" y="3779838"/>
              <a:ext cx="1549400" cy="512763"/>
            </a:xfrm>
            <a:custGeom>
              <a:avLst/>
              <a:gdLst>
                <a:gd name="T0" fmla="*/ 0 w 976"/>
                <a:gd name="T1" fmla="*/ 0 h 323"/>
                <a:gd name="T2" fmla="*/ 783 w 976"/>
                <a:gd name="T3" fmla="*/ 0 h 323"/>
                <a:gd name="T4" fmla="*/ 976 w 976"/>
                <a:gd name="T5" fmla="*/ 323 h 323"/>
                <a:gd name="T6" fmla="*/ 193 w 976"/>
                <a:gd name="T7" fmla="*/ 323 h 323"/>
                <a:gd name="T8" fmla="*/ 0 w 976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6" h="323">
                  <a:moveTo>
                    <a:pt x="0" y="0"/>
                  </a:moveTo>
                  <a:lnTo>
                    <a:pt x="783" y="0"/>
                  </a:lnTo>
                  <a:lnTo>
                    <a:pt x="976" y="323"/>
                  </a:lnTo>
                  <a:lnTo>
                    <a:pt x="193" y="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Rectangle 1265"/>
            <p:cNvSpPr>
              <a:spLocks noChangeArrowheads="1"/>
            </p:cNvSpPr>
            <p:nvPr userDrawn="1"/>
          </p:nvSpPr>
          <p:spPr bwMode="auto">
            <a:xfrm>
              <a:off x="9498014" y="4433888"/>
              <a:ext cx="192088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Rectangle 1266"/>
            <p:cNvSpPr>
              <a:spLocks noChangeArrowheads="1"/>
            </p:cNvSpPr>
            <p:nvPr userDrawn="1"/>
          </p:nvSpPr>
          <p:spPr bwMode="auto">
            <a:xfrm>
              <a:off x="9523414" y="4675188"/>
              <a:ext cx="141288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Rectangle 1267"/>
            <p:cNvSpPr>
              <a:spLocks noChangeArrowheads="1"/>
            </p:cNvSpPr>
            <p:nvPr userDrawn="1"/>
          </p:nvSpPr>
          <p:spPr bwMode="auto">
            <a:xfrm>
              <a:off x="9523414" y="4467225"/>
              <a:ext cx="141288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Rectangle 1268"/>
            <p:cNvSpPr>
              <a:spLocks noChangeArrowheads="1"/>
            </p:cNvSpPr>
            <p:nvPr userDrawn="1"/>
          </p:nvSpPr>
          <p:spPr bwMode="auto">
            <a:xfrm>
              <a:off x="9064626" y="4433888"/>
              <a:ext cx="190500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Rectangle 1269"/>
            <p:cNvSpPr>
              <a:spLocks noChangeArrowheads="1"/>
            </p:cNvSpPr>
            <p:nvPr userDrawn="1"/>
          </p:nvSpPr>
          <p:spPr bwMode="auto">
            <a:xfrm>
              <a:off x="9090026" y="4675188"/>
              <a:ext cx="138113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Rectangle 1270"/>
            <p:cNvSpPr>
              <a:spLocks noChangeArrowheads="1"/>
            </p:cNvSpPr>
            <p:nvPr userDrawn="1"/>
          </p:nvSpPr>
          <p:spPr bwMode="auto">
            <a:xfrm>
              <a:off x="9090026" y="4467225"/>
              <a:ext cx="138113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271"/>
            <p:cNvSpPr>
              <a:spLocks/>
            </p:cNvSpPr>
            <p:nvPr userDrawn="1"/>
          </p:nvSpPr>
          <p:spPr bwMode="auto">
            <a:xfrm>
              <a:off x="9340851" y="4270375"/>
              <a:ext cx="166688" cy="203200"/>
            </a:xfrm>
            <a:custGeom>
              <a:avLst/>
              <a:gdLst>
                <a:gd name="T0" fmla="*/ 104 w 105"/>
                <a:gd name="T1" fmla="*/ 0 h 128"/>
                <a:gd name="T2" fmla="*/ 82 w 105"/>
                <a:gd name="T3" fmla="*/ 0 h 128"/>
                <a:gd name="T4" fmla="*/ 64 w 105"/>
                <a:gd name="T5" fmla="*/ 0 h 128"/>
                <a:gd name="T6" fmla="*/ 45 w 105"/>
                <a:gd name="T7" fmla="*/ 0 h 128"/>
                <a:gd name="T8" fmla="*/ 27 w 105"/>
                <a:gd name="T9" fmla="*/ 0 h 128"/>
                <a:gd name="T10" fmla="*/ 0 w 105"/>
                <a:gd name="T11" fmla="*/ 0 h 128"/>
                <a:gd name="T12" fmla="*/ 0 w 105"/>
                <a:gd name="T13" fmla="*/ 16 h 128"/>
                <a:gd name="T14" fmla="*/ 0 w 105"/>
                <a:gd name="T15" fmla="*/ 113 h 128"/>
                <a:gd name="T16" fmla="*/ 12 w 105"/>
                <a:gd name="T17" fmla="*/ 127 h 128"/>
                <a:gd name="T18" fmla="*/ 27 w 105"/>
                <a:gd name="T19" fmla="*/ 113 h 128"/>
                <a:gd name="T20" fmla="*/ 27 w 105"/>
                <a:gd name="T21" fmla="*/ 47 h 128"/>
                <a:gd name="T22" fmla="*/ 36 w 105"/>
                <a:gd name="T23" fmla="*/ 38 h 128"/>
                <a:gd name="T24" fmla="*/ 36 w 105"/>
                <a:gd name="T25" fmla="*/ 38 h 128"/>
                <a:gd name="T26" fmla="*/ 45 w 105"/>
                <a:gd name="T27" fmla="*/ 47 h 128"/>
                <a:gd name="T28" fmla="*/ 45 w 105"/>
                <a:gd name="T29" fmla="*/ 81 h 128"/>
                <a:gd name="T30" fmla="*/ 53 w 105"/>
                <a:gd name="T31" fmla="*/ 91 h 128"/>
                <a:gd name="T32" fmla="*/ 64 w 105"/>
                <a:gd name="T33" fmla="*/ 82 h 128"/>
                <a:gd name="T34" fmla="*/ 64 w 105"/>
                <a:gd name="T35" fmla="*/ 25 h 128"/>
                <a:gd name="T36" fmla="*/ 73 w 105"/>
                <a:gd name="T37" fmla="*/ 16 h 128"/>
                <a:gd name="T38" fmla="*/ 82 w 105"/>
                <a:gd name="T39" fmla="*/ 25 h 128"/>
                <a:gd name="T40" fmla="*/ 82 w 105"/>
                <a:gd name="T41" fmla="*/ 97 h 128"/>
                <a:gd name="T42" fmla="*/ 91 w 105"/>
                <a:gd name="T43" fmla="*/ 109 h 128"/>
                <a:gd name="T44" fmla="*/ 105 w 105"/>
                <a:gd name="T45" fmla="*/ 98 h 128"/>
                <a:gd name="T46" fmla="*/ 105 w 105"/>
                <a:gd name="T47" fmla="*/ 0 h 128"/>
                <a:gd name="T48" fmla="*/ 104 w 105"/>
                <a:gd name="T4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128">
                  <a:moveTo>
                    <a:pt x="104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20"/>
                    <a:pt x="5" y="126"/>
                    <a:pt x="12" y="127"/>
                  </a:cubicBezTo>
                  <a:cubicBezTo>
                    <a:pt x="20" y="128"/>
                    <a:pt x="27" y="121"/>
                    <a:pt x="27" y="113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2"/>
                    <a:pt x="31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41" y="38"/>
                    <a:pt x="45" y="42"/>
                    <a:pt x="45" y="47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6"/>
                    <a:pt x="48" y="90"/>
                    <a:pt x="53" y="91"/>
                  </a:cubicBezTo>
                  <a:cubicBezTo>
                    <a:pt x="59" y="92"/>
                    <a:pt x="64" y="87"/>
                    <a:pt x="64" y="82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0"/>
                    <a:pt x="68" y="16"/>
                    <a:pt x="73" y="16"/>
                  </a:cubicBezTo>
                  <a:cubicBezTo>
                    <a:pt x="78" y="16"/>
                    <a:pt x="82" y="20"/>
                    <a:pt x="82" y="25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103"/>
                    <a:pt x="86" y="108"/>
                    <a:pt x="91" y="109"/>
                  </a:cubicBezTo>
                  <a:cubicBezTo>
                    <a:pt x="99" y="110"/>
                    <a:pt x="105" y="105"/>
                    <a:pt x="105" y="98"/>
                  </a:cubicBezTo>
                  <a:cubicBezTo>
                    <a:pt x="105" y="0"/>
                    <a:pt x="105" y="0"/>
                    <a:pt x="105" y="0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Oval 1272"/>
            <p:cNvSpPr>
              <a:spLocks noChangeArrowheads="1"/>
            </p:cNvSpPr>
            <p:nvPr userDrawn="1"/>
          </p:nvSpPr>
          <p:spPr bwMode="auto">
            <a:xfrm>
              <a:off x="8437564" y="4229100"/>
              <a:ext cx="161925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Oval 1273"/>
            <p:cNvSpPr>
              <a:spLocks noChangeArrowheads="1"/>
            </p:cNvSpPr>
            <p:nvPr userDrawn="1"/>
          </p:nvSpPr>
          <p:spPr bwMode="auto">
            <a:xfrm>
              <a:off x="8461376" y="4257675"/>
              <a:ext cx="114300" cy="146050"/>
            </a:xfrm>
            <a:prstGeom prst="ellipse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Rectangle 1274"/>
            <p:cNvSpPr>
              <a:spLocks noChangeArrowheads="1"/>
            </p:cNvSpPr>
            <p:nvPr userDrawn="1"/>
          </p:nvSpPr>
          <p:spPr bwMode="auto">
            <a:xfrm>
              <a:off x="8437564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Rectangle 1275"/>
            <p:cNvSpPr>
              <a:spLocks noChangeArrowheads="1"/>
            </p:cNvSpPr>
            <p:nvPr userDrawn="1"/>
          </p:nvSpPr>
          <p:spPr bwMode="auto">
            <a:xfrm>
              <a:off x="8451851" y="4760913"/>
              <a:ext cx="142875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Oval 1276"/>
            <p:cNvSpPr>
              <a:spLocks noChangeArrowheads="1"/>
            </p:cNvSpPr>
            <p:nvPr userDrawn="1"/>
          </p:nvSpPr>
          <p:spPr bwMode="auto">
            <a:xfrm>
              <a:off x="8899526" y="3765550"/>
              <a:ext cx="223838" cy="223838"/>
            </a:xfrm>
            <a:prstGeom prst="ellipse">
              <a:avLst/>
            </a:pr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Rectangle 1277"/>
            <p:cNvSpPr>
              <a:spLocks noChangeArrowheads="1"/>
            </p:cNvSpPr>
            <p:nvPr userDrawn="1"/>
          </p:nvSpPr>
          <p:spPr bwMode="auto">
            <a:xfrm>
              <a:off x="8966201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278"/>
            <p:cNvSpPr>
              <a:spLocks/>
            </p:cNvSpPr>
            <p:nvPr userDrawn="1"/>
          </p:nvSpPr>
          <p:spPr bwMode="auto">
            <a:xfrm>
              <a:off x="8896351" y="3925888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8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Rectangle 1279"/>
            <p:cNvSpPr>
              <a:spLocks noChangeArrowheads="1"/>
            </p:cNvSpPr>
            <p:nvPr userDrawn="1"/>
          </p:nvSpPr>
          <p:spPr bwMode="auto">
            <a:xfrm>
              <a:off x="8883651" y="3876675"/>
              <a:ext cx="252413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280"/>
            <p:cNvSpPr>
              <a:spLocks/>
            </p:cNvSpPr>
            <p:nvPr userDrawn="1"/>
          </p:nvSpPr>
          <p:spPr bwMode="auto">
            <a:xfrm>
              <a:off x="8855076" y="3648075"/>
              <a:ext cx="61913" cy="44450"/>
            </a:xfrm>
            <a:custGeom>
              <a:avLst/>
              <a:gdLst>
                <a:gd name="T0" fmla="*/ 39 w 39"/>
                <a:gd name="T1" fmla="*/ 19 h 28"/>
                <a:gd name="T2" fmla="*/ 35 w 39"/>
                <a:gd name="T3" fmla="*/ 2 h 28"/>
                <a:gd name="T4" fmla="*/ 0 w 39"/>
                <a:gd name="T5" fmla="*/ 0 h 28"/>
                <a:gd name="T6" fmla="*/ 23 w 39"/>
                <a:gd name="T7" fmla="*/ 12 h 28"/>
                <a:gd name="T8" fmla="*/ 31 w 39"/>
                <a:gd name="T9" fmla="*/ 28 h 28"/>
                <a:gd name="T10" fmla="*/ 39 w 39"/>
                <a:gd name="T11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">
                  <a:moveTo>
                    <a:pt x="39" y="19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3"/>
                    <a:pt x="23" y="12"/>
                  </a:cubicBezTo>
                  <a:cubicBezTo>
                    <a:pt x="31" y="28"/>
                    <a:pt x="31" y="28"/>
                    <a:pt x="31" y="28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281"/>
            <p:cNvSpPr>
              <a:spLocks/>
            </p:cNvSpPr>
            <p:nvPr userDrawn="1"/>
          </p:nvSpPr>
          <p:spPr bwMode="auto">
            <a:xfrm>
              <a:off x="8893176" y="3670300"/>
              <a:ext cx="88900" cy="134938"/>
            </a:xfrm>
            <a:custGeom>
              <a:avLst/>
              <a:gdLst>
                <a:gd name="T0" fmla="*/ 56 w 56"/>
                <a:gd name="T1" fmla="*/ 76 h 85"/>
                <a:gd name="T2" fmla="*/ 36 w 56"/>
                <a:gd name="T3" fmla="*/ 85 h 85"/>
                <a:gd name="T4" fmla="*/ 0 w 56"/>
                <a:gd name="T5" fmla="*/ 9 h 85"/>
                <a:gd name="T6" fmla="*/ 20 w 56"/>
                <a:gd name="T7" fmla="*/ 0 h 85"/>
                <a:gd name="T8" fmla="*/ 56 w 56"/>
                <a:gd name="T9" fmla="*/ 7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56" y="76"/>
                  </a:moveTo>
                  <a:lnTo>
                    <a:pt x="36" y="85"/>
                  </a:lnTo>
                  <a:lnTo>
                    <a:pt x="0" y="9"/>
                  </a:lnTo>
                  <a:lnTo>
                    <a:pt x="20" y="0"/>
                  </a:lnTo>
                  <a:lnTo>
                    <a:pt x="56" y="76"/>
                  </a:lnTo>
                  <a:close/>
                </a:path>
              </a:pathLst>
            </a:cu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282"/>
            <p:cNvSpPr>
              <a:spLocks/>
            </p:cNvSpPr>
            <p:nvPr userDrawn="1"/>
          </p:nvSpPr>
          <p:spPr bwMode="auto">
            <a:xfrm>
              <a:off x="8882064" y="3665538"/>
              <a:ext cx="61913" cy="46038"/>
            </a:xfrm>
            <a:custGeom>
              <a:avLst/>
              <a:gdLst>
                <a:gd name="T0" fmla="*/ 39 w 39"/>
                <a:gd name="T1" fmla="*/ 13 h 29"/>
                <a:gd name="T2" fmla="*/ 6 w 39"/>
                <a:gd name="T3" fmla="*/ 29 h 29"/>
                <a:gd name="T4" fmla="*/ 0 w 39"/>
                <a:gd name="T5" fmla="*/ 16 h 29"/>
                <a:gd name="T6" fmla="*/ 33 w 39"/>
                <a:gd name="T7" fmla="*/ 0 h 29"/>
                <a:gd name="T8" fmla="*/ 39 w 39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9">
                  <a:moveTo>
                    <a:pt x="39" y="13"/>
                  </a:moveTo>
                  <a:lnTo>
                    <a:pt x="6" y="29"/>
                  </a:lnTo>
                  <a:lnTo>
                    <a:pt x="0" y="16"/>
                  </a:lnTo>
                  <a:lnTo>
                    <a:pt x="33" y="0"/>
                  </a:lnTo>
                  <a:lnTo>
                    <a:pt x="39" y="13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1283"/>
            <p:cNvSpPr>
              <a:spLocks/>
            </p:cNvSpPr>
            <p:nvPr userDrawn="1"/>
          </p:nvSpPr>
          <p:spPr bwMode="auto">
            <a:xfrm>
              <a:off x="9088439" y="3640138"/>
              <a:ext cx="69850" cy="57150"/>
            </a:xfrm>
            <a:custGeom>
              <a:avLst/>
              <a:gdLst>
                <a:gd name="T0" fmla="*/ 0 w 44"/>
                <a:gd name="T1" fmla="*/ 26 h 36"/>
                <a:gd name="T2" fmla="*/ 9 w 44"/>
                <a:gd name="T3" fmla="*/ 0 h 36"/>
                <a:gd name="T4" fmla="*/ 44 w 44"/>
                <a:gd name="T5" fmla="*/ 15 h 36"/>
                <a:gd name="T6" fmla="*/ 17 w 44"/>
                <a:gd name="T7" fmla="*/ 16 h 36"/>
                <a:gd name="T8" fmla="*/ 13 w 44"/>
                <a:gd name="T9" fmla="*/ 28 h 36"/>
                <a:gd name="T10" fmla="*/ 0 w 44"/>
                <a:gd name="T11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6">
                  <a:moveTo>
                    <a:pt x="0" y="26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31" y="36"/>
                    <a:pt x="17" y="16"/>
                  </a:cubicBezTo>
                  <a:cubicBezTo>
                    <a:pt x="13" y="28"/>
                    <a:pt x="13" y="28"/>
                    <a:pt x="13" y="28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284"/>
            <p:cNvSpPr>
              <a:spLocks/>
            </p:cNvSpPr>
            <p:nvPr userDrawn="1"/>
          </p:nvSpPr>
          <p:spPr bwMode="auto">
            <a:xfrm>
              <a:off x="9024939" y="3670300"/>
              <a:ext cx="88900" cy="134938"/>
            </a:xfrm>
            <a:custGeom>
              <a:avLst/>
              <a:gdLst>
                <a:gd name="T0" fmla="*/ 0 w 56"/>
                <a:gd name="T1" fmla="*/ 76 h 85"/>
                <a:gd name="T2" fmla="*/ 20 w 56"/>
                <a:gd name="T3" fmla="*/ 85 h 85"/>
                <a:gd name="T4" fmla="*/ 56 w 56"/>
                <a:gd name="T5" fmla="*/ 9 h 85"/>
                <a:gd name="T6" fmla="*/ 36 w 56"/>
                <a:gd name="T7" fmla="*/ 0 h 85"/>
                <a:gd name="T8" fmla="*/ 0 w 56"/>
                <a:gd name="T9" fmla="*/ 7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0" y="76"/>
                  </a:moveTo>
                  <a:lnTo>
                    <a:pt x="20" y="85"/>
                  </a:lnTo>
                  <a:lnTo>
                    <a:pt x="56" y="9"/>
                  </a:lnTo>
                  <a:lnTo>
                    <a:pt x="36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1285"/>
            <p:cNvSpPr>
              <a:spLocks/>
            </p:cNvSpPr>
            <p:nvPr userDrawn="1"/>
          </p:nvSpPr>
          <p:spPr bwMode="auto">
            <a:xfrm>
              <a:off x="9061451" y="3665538"/>
              <a:ext cx="63500" cy="46038"/>
            </a:xfrm>
            <a:custGeom>
              <a:avLst/>
              <a:gdLst>
                <a:gd name="T0" fmla="*/ 0 w 40"/>
                <a:gd name="T1" fmla="*/ 13 h 29"/>
                <a:gd name="T2" fmla="*/ 33 w 40"/>
                <a:gd name="T3" fmla="*/ 29 h 29"/>
                <a:gd name="T4" fmla="*/ 40 w 40"/>
                <a:gd name="T5" fmla="*/ 16 h 29"/>
                <a:gd name="T6" fmla="*/ 6 w 40"/>
                <a:gd name="T7" fmla="*/ 0 h 29"/>
                <a:gd name="T8" fmla="*/ 0 w 40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9">
                  <a:moveTo>
                    <a:pt x="0" y="13"/>
                  </a:moveTo>
                  <a:lnTo>
                    <a:pt x="33" y="29"/>
                  </a:lnTo>
                  <a:lnTo>
                    <a:pt x="40" y="16"/>
                  </a:lnTo>
                  <a:lnTo>
                    <a:pt x="6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Rectangle 1286"/>
            <p:cNvSpPr>
              <a:spLocks noChangeArrowheads="1"/>
            </p:cNvSpPr>
            <p:nvPr userDrawn="1"/>
          </p:nvSpPr>
          <p:spPr bwMode="auto">
            <a:xfrm>
              <a:off x="10907714" y="3925888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1287"/>
            <p:cNvSpPr>
              <a:spLocks/>
            </p:cNvSpPr>
            <p:nvPr userDrawn="1"/>
          </p:nvSpPr>
          <p:spPr bwMode="auto">
            <a:xfrm>
              <a:off x="10837864" y="3925888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8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Rectangle 1288"/>
            <p:cNvSpPr>
              <a:spLocks noChangeArrowheads="1"/>
            </p:cNvSpPr>
            <p:nvPr userDrawn="1"/>
          </p:nvSpPr>
          <p:spPr bwMode="auto">
            <a:xfrm>
              <a:off x="10823576" y="3876675"/>
              <a:ext cx="254000" cy="4921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1289"/>
            <p:cNvSpPr>
              <a:spLocks/>
            </p:cNvSpPr>
            <p:nvPr userDrawn="1"/>
          </p:nvSpPr>
          <p:spPr bwMode="auto">
            <a:xfrm>
              <a:off x="9517064" y="3044825"/>
              <a:ext cx="627063" cy="512763"/>
            </a:xfrm>
            <a:custGeom>
              <a:avLst/>
              <a:gdLst>
                <a:gd name="T0" fmla="*/ 178 w 395"/>
                <a:gd name="T1" fmla="*/ 0 h 323"/>
                <a:gd name="T2" fmla="*/ 0 w 395"/>
                <a:gd name="T3" fmla="*/ 323 h 323"/>
                <a:gd name="T4" fmla="*/ 395 w 395"/>
                <a:gd name="T5" fmla="*/ 323 h 323"/>
                <a:gd name="T6" fmla="*/ 178 w 395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5" h="323">
                  <a:moveTo>
                    <a:pt x="178" y="0"/>
                  </a:moveTo>
                  <a:lnTo>
                    <a:pt x="0" y="323"/>
                  </a:lnTo>
                  <a:lnTo>
                    <a:pt x="395" y="323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290"/>
            <p:cNvSpPr>
              <a:spLocks/>
            </p:cNvSpPr>
            <p:nvPr userDrawn="1"/>
          </p:nvSpPr>
          <p:spPr bwMode="auto">
            <a:xfrm>
              <a:off x="9590089" y="3044825"/>
              <a:ext cx="627063" cy="2020888"/>
            </a:xfrm>
            <a:custGeom>
              <a:avLst/>
              <a:gdLst>
                <a:gd name="T0" fmla="*/ 178 w 395"/>
                <a:gd name="T1" fmla="*/ 0 h 1273"/>
                <a:gd name="T2" fmla="*/ 395 w 395"/>
                <a:gd name="T3" fmla="*/ 296 h 1273"/>
                <a:gd name="T4" fmla="*/ 369 w 395"/>
                <a:gd name="T5" fmla="*/ 296 h 1273"/>
                <a:gd name="T6" fmla="*/ 369 w 395"/>
                <a:gd name="T7" fmla="*/ 1273 h 1273"/>
                <a:gd name="T8" fmla="*/ 0 w 395"/>
                <a:gd name="T9" fmla="*/ 1273 h 1273"/>
                <a:gd name="T10" fmla="*/ 0 w 395"/>
                <a:gd name="T11" fmla="*/ 296 h 1273"/>
                <a:gd name="T12" fmla="*/ 178 w 395"/>
                <a:gd name="T13" fmla="*/ 0 h 1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5" h="1273">
                  <a:moveTo>
                    <a:pt x="178" y="0"/>
                  </a:moveTo>
                  <a:lnTo>
                    <a:pt x="395" y="296"/>
                  </a:lnTo>
                  <a:lnTo>
                    <a:pt x="369" y="296"/>
                  </a:lnTo>
                  <a:lnTo>
                    <a:pt x="369" y="1273"/>
                  </a:lnTo>
                  <a:lnTo>
                    <a:pt x="0" y="1273"/>
                  </a:lnTo>
                  <a:lnTo>
                    <a:pt x="0" y="29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EEA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Rectangle 1291"/>
            <p:cNvSpPr>
              <a:spLocks noChangeArrowheads="1"/>
            </p:cNvSpPr>
            <p:nvPr userDrawn="1"/>
          </p:nvSpPr>
          <p:spPr bwMode="auto">
            <a:xfrm>
              <a:off x="10104439" y="3514725"/>
              <a:ext cx="1171575" cy="1550988"/>
            </a:xfrm>
            <a:prstGeom prst="rect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Rectangle 1292"/>
            <p:cNvSpPr>
              <a:spLocks noChangeArrowheads="1"/>
            </p:cNvSpPr>
            <p:nvPr userDrawn="1"/>
          </p:nvSpPr>
          <p:spPr bwMode="auto">
            <a:xfrm>
              <a:off x="10104439" y="3514725"/>
              <a:ext cx="1171575" cy="1550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293"/>
            <p:cNvSpPr>
              <a:spLocks/>
            </p:cNvSpPr>
            <p:nvPr userDrawn="1"/>
          </p:nvSpPr>
          <p:spPr bwMode="auto">
            <a:xfrm>
              <a:off x="9799639" y="3044825"/>
              <a:ext cx="1549400" cy="512763"/>
            </a:xfrm>
            <a:custGeom>
              <a:avLst/>
              <a:gdLst>
                <a:gd name="T0" fmla="*/ 0 w 976"/>
                <a:gd name="T1" fmla="*/ 0 h 323"/>
                <a:gd name="T2" fmla="*/ 784 w 976"/>
                <a:gd name="T3" fmla="*/ 0 h 323"/>
                <a:gd name="T4" fmla="*/ 976 w 976"/>
                <a:gd name="T5" fmla="*/ 323 h 323"/>
                <a:gd name="T6" fmla="*/ 192 w 976"/>
                <a:gd name="T7" fmla="*/ 323 h 323"/>
                <a:gd name="T8" fmla="*/ 0 w 976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6" h="323">
                  <a:moveTo>
                    <a:pt x="0" y="0"/>
                  </a:moveTo>
                  <a:lnTo>
                    <a:pt x="784" y="0"/>
                  </a:lnTo>
                  <a:lnTo>
                    <a:pt x="976" y="323"/>
                  </a:lnTo>
                  <a:lnTo>
                    <a:pt x="192" y="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Rectangle 1294"/>
            <p:cNvSpPr>
              <a:spLocks noChangeArrowheads="1"/>
            </p:cNvSpPr>
            <p:nvPr userDrawn="1"/>
          </p:nvSpPr>
          <p:spPr bwMode="auto">
            <a:xfrm>
              <a:off x="10810876" y="3698875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Rectangle 1295"/>
            <p:cNvSpPr>
              <a:spLocks noChangeArrowheads="1"/>
            </p:cNvSpPr>
            <p:nvPr userDrawn="1"/>
          </p:nvSpPr>
          <p:spPr bwMode="auto">
            <a:xfrm>
              <a:off x="10837864" y="3941763"/>
              <a:ext cx="139700" cy="171450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Rectangle 1296"/>
            <p:cNvSpPr>
              <a:spLocks noChangeArrowheads="1"/>
            </p:cNvSpPr>
            <p:nvPr userDrawn="1"/>
          </p:nvSpPr>
          <p:spPr bwMode="auto">
            <a:xfrm>
              <a:off x="10837864" y="3733800"/>
              <a:ext cx="139700" cy="171450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Rectangle 1297"/>
            <p:cNvSpPr>
              <a:spLocks noChangeArrowheads="1"/>
            </p:cNvSpPr>
            <p:nvPr userDrawn="1"/>
          </p:nvSpPr>
          <p:spPr bwMode="auto">
            <a:xfrm>
              <a:off x="10375901" y="3698875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Rectangle 1298"/>
            <p:cNvSpPr>
              <a:spLocks noChangeArrowheads="1"/>
            </p:cNvSpPr>
            <p:nvPr userDrawn="1"/>
          </p:nvSpPr>
          <p:spPr bwMode="auto">
            <a:xfrm>
              <a:off x="10402889" y="3941763"/>
              <a:ext cx="139700" cy="171450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Rectangle 1299"/>
            <p:cNvSpPr>
              <a:spLocks noChangeArrowheads="1"/>
            </p:cNvSpPr>
            <p:nvPr userDrawn="1"/>
          </p:nvSpPr>
          <p:spPr bwMode="auto">
            <a:xfrm>
              <a:off x="10402889" y="3733800"/>
              <a:ext cx="139700" cy="171450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300"/>
            <p:cNvSpPr>
              <a:spLocks/>
            </p:cNvSpPr>
            <p:nvPr userDrawn="1"/>
          </p:nvSpPr>
          <p:spPr bwMode="auto">
            <a:xfrm>
              <a:off x="10104439" y="3557588"/>
              <a:ext cx="153988" cy="188913"/>
            </a:xfrm>
            <a:custGeom>
              <a:avLst/>
              <a:gdLst>
                <a:gd name="T0" fmla="*/ 96 w 97"/>
                <a:gd name="T1" fmla="*/ 0 h 119"/>
                <a:gd name="T2" fmla="*/ 75 w 97"/>
                <a:gd name="T3" fmla="*/ 0 h 119"/>
                <a:gd name="T4" fmla="*/ 59 w 97"/>
                <a:gd name="T5" fmla="*/ 0 h 119"/>
                <a:gd name="T6" fmla="*/ 41 w 97"/>
                <a:gd name="T7" fmla="*/ 0 h 119"/>
                <a:gd name="T8" fmla="*/ 25 w 97"/>
                <a:gd name="T9" fmla="*/ 0 h 119"/>
                <a:gd name="T10" fmla="*/ 0 w 97"/>
                <a:gd name="T11" fmla="*/ 0 h 119"/>
                <a:gd name="T12" fmla="*/ 0 w 97"/>
                <a:gd name="T13" fmla="*/ 15 h 119"/>
                <a:gd name="T14" fmla="*/ 0 w 97"/>
                <a:gd name="T15" fmla="*/ 105 h 119"/>
                <a:gd name="T16" fmla="*/ 11 w 97"/>
                <a:gd name="T17" fmla="*/ 118 h 119"/>
                <a:gd name="T18" fmla="*/ 25 w 97"/>
                <a:gd name="T19" fmla="*/ 106 h 119"/>
                <a:gd name="T20" fmla="*/ 25 w 97"/>
                <a:gd name="T21" fmla="*/ 44 h 119"/>
                <a:gd name="T22" fmla="*/ 33 w 97"/>
                <a:gd name="T23" fmla="*/ 36 h 119"/>
                <a:gd name="T24" fmla="*/ 33 w 97"/>
                <a:gd name="T25" fmla="*/ 36 h 119"/>
                <a:gd name="T26" fmla="*/ 41 w 97"/>
                <a:gd name="T27" fmla="*/ 44 h 119"/>
                <a:gd name="T28" fmla="*/ 41 w 97"/>
                <a:gd name="T29" fmla="*/ 76 h 119"/>
                <a:gd name="T30" fmla="*/ 49 w 97"/>
                <a:gd name="T31" fmla="*/ 85 h 119"/>
                <a:gd name="T32" fmla="*/ 59 w 97"/>
                <a:gd name="T33" fmla="*/ 76 h 119"/>
                <a:gd name="T34" fmla="*/ 59 w 97"/>
                <a:gd name="T35" fmla="*/ 24 h 119"/>
                <a:gd name="T36" fmla="*/ 67 w 97"/>
                <a:gd name="T37" fmla="*/ 15 h 119"/>
                <a:gd name="T38" fmla="*/ 75 w 97"/>
                <a:gd name="T39" fmla="*/ 24 h 119"/>
                <a:gd name="T40" fmla="*/ 75 w 97"/>
                <a:gd name="T41" fmla="*/ 90 h 119"/>
                <a:gd name="T42" fmla="*/ 84 w 97"/>
                <a:gd name="T43" fmla="*/ 102 h 119"/>
                <a:gd name="T44" fmla="*/ 97 w 97"/>
                <a:gd name="T45" fmla="*/ 91 h 119"/>
                <a:gd name="T46" fmla="*/ 97 w 97"/>
                <a:gd name="T47" fmla="*/ 0 h 119"/>
                <a:gd name="T48" fmla="*/ 96 w 97"/>
                <a:gd name="T4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19">
                  <a:moveTo>
                    <a:pt x="96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2"/>
                    <a:pt x="4" y="118"/>
                    <a:pt x="11" y="118"/>
                  </a:cubicBezTo>
                  <a:cubicBezTo>
                    <a:pt x="19" y="119"/>
                    <a:pt x="25" y="113"/>
                    <a:pt x="25" y="106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39"/>
                    <a:pt x="28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8" y="36"/>
                    <a:pt x="41" y="39"/>
                    <a:pt x="41" y="44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80"/>
                    <a:pt x="44" y="84"/>
                    <a:pt x="49" y="85"/>
                  </a:cubicBezTo>
                  <a:cubicBezTo>
                    <a:pt x="54" y="86"/>
                    <a:pt x="59" y="82"/>
                    <a:pt x="59" y="76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9" y="19"/>
                    <a:pt x="63" y="15"/>
                    <a:pt x="67" y="15"/>
                  </a:cubicBezTo>
                  <a:cubicBezTo>
                    <a:pt x="72" y="15"/>
                    <a:pt x="75" y="19"/>
                    <a:pt x="75" y="24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6"/>
                    <a:pt x="79" y="101"/>
                    <a:pt x="84" y="102"/>
                  </a:cubicBezTo>
                  <a:cubicBezTo>
                    <a:pt x="91" y="103"/>
                    <a:pt x="97" y="98"/>
                    <a:pt x="97" y="91"/>
                  </a:cubicBezTo>
                  <a:cubicBezTo>
                    <a:pt x="97" y="0"/>
                    <a:pt x="97" y="0"/>
                    <a:pt x="97" y="0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1301"/>
            <p:cNvSpPr>
              <a:spLocks/>
            </p:cNvSpPr>
            <p:nvPr userDrawn="1"/>
          </p:nvSpPr>
          <p:spPr bwMode="auto">
            <a:xfrm>
              <a:off x="11020426" y="3557588"/>
              <a:ext cx="114300" cy="139700"/>
            </a:xfrm>
            <a:custGeom>
              <a:avLst/>
              <a:gdLst>
                <a:gd name="T0" fmla="*/ 72 w 72"/>
                <a:gd name="T1" fmla="*/ 0 h 88"/>
                <a:gd name="T2" fmla="*/ 56 w 72"/>
                <a:gd name="T3" fmla="*/ 0 h 88"/>
                <a:gd name="T4" fmla="*/ 44 w 72"/>
                <a:gd name="T5" fmla="*/ 0 h 88"/>
                <a:gd name="T6" fmla="*/ 31 w 72"/>
                <a:gd name="T7" fmla="*/ 0 h 88"/>
                <a:gd name="T8" fmla="*/ 18 w 72"/>
                <a:gd name="T9" fmla="*/ 0 h 88"/>
                <a:gd name="T10" fmla="*/ 0 w 72"/>
                <a:gd name="T11" fmla="*/ 0 h 88"/>
                <a:gd name="T12" fmla="*/ 0 w 72"/>
                <a:gd name="T13" fmla="*/ 11 h 88"/>
                <a:gd name="T14" fmla="*/ 0 w 72"/>
                <a:gd name="T15" fmla="*/ 78 h 88"/>
                <a:gd name="T16" fmla="*/ 8 w 72"/>
                <a:gd name="T17" fmla="*/ 88 h 88"/>
                <a:gd name="T18" fmla="*/ 18 w 72"/>
                <a:gd name="T19" fmla="*/ 78 h 88"/>
                <a:gd name="T20" fmla="*/ 18 w 72"/>
                <a:gd name="T21" fmla="*/ 33 h 88"/>
                <a:gd name="T22" fmla="*/ 24 w 72"/>
                <a:gd name="T23" fmla="*/ 27 h 88"/>
                <a:gd name="T24" fmla="*/ 25 w 72"/>
                <a:gd name="T25" fmla="*/ 27 h 88"/>
                <a:gd name="T26" fmla="*/ 31 w 72"/>
                <a:gd name="T27" fmla="*/ 33 h 88"/>
                <a:gd name="T28" fmla="*/ 31 w 72"/>
                <a:gd name="T29" fmla="*/ 56 h 88"/>
                <a:gd name="T30" fmla="*/ 36 w 72"/>
                <a:gd name="T31" fmla="*/ 63 h 88"/>
                <a:gd name="T32" fmla="*/ 44 w 72"/>
                <a:gd name="T33" fmla="*/ 56 h 88"/>
                <a:gd name="T34" fmla="*/ 44 w 72"/>
                <a:gd name="T35" fmla="*/ 17 h 88"/>
                <a:gd name="T36" fmla="*/ 50 w 72"/>
                <a:gd name="T37" fmla="*/ 11 h 88"/>
                <a:gd name="T38" fmla="*/ 56 w 72"/>
                <a:gd name="T39" fmla="*/ 17 h 88"/>
                <a:gd name="T40" fmla="*/ 56 w 72"/>
                <a:gd name="T41" fmla="*/ 67 h 88"/>
                <a:gd name="T42" fmla="*/ 63 w 72"/>
                <a:gd name="T43" fmla="*/ 75 h 88"/>
                <a:gd name="T44" fmla="*/ 72 w 72"/>
                <a:gd name="T45" fmla="*/ 68 h 88"/>
                <a:gd name="T46" fmla="*/ 72 w 72"/>
                <a:gd name="T4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2" h="88">
                  <a:moveTo>
                    <a:pt x="72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3"/>
                    <a:pt x="3" y="87"/>
                    <a:pt x="8" y="88"/>
                  </a:cubicBezTo>
                  <a:cubicBezTo>
                    <a:pt x="14" y="88"/>
                    <a:pt x="18" y="84"/>
                    <a:pt x="18" y="78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29"/>
                    <a:pt x="21" y="27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8" y="27"/>
                    <a:pt x="31" y="29"/>
                    <a:pt x="31" y="33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9"/>
                    <a:pt x="33" y="63"/>
                    <a:pt x="36" y="63"/>
                  </a:cubicBezTo>
                  <a:cubicBezTo>
                    <a:pt x="40" y="64"/>
                    <a:pt x="44" y="61"/>
                    <a:pt x="44" y="5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4"/>
                    <a:pt x="47" y="11"/>
                    <a:pt x="50" y="11"/>
                  </a:cubicBezTo>
                  <a:cubicBezTo>
                    <a:pt x="53" y="11"/>
                    <a:pt x="56" y="14"/>
                    <a:pt x="56" y="1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71"/>
                    <a:pt x="59" y="75"/>
                    <a:pt x="63" y="75"/>
                  </a:cubicBezTo>
                  <a:cubicBezTo>
                    <a:pt x="68" y="76"/>
                    <a:pt x="72" y="72"/>
                    <a:pt x="72" y="68"/>
                  </a:cubicBezTo>
                  <a:cubicBezTo>
                    <a:pt x="72" y="0"/>
                    <a:pt x="72" y="0"/>
                    <a:pt x="72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302"/>
            <p:cNvSpPr>
              <a:spLocks/>
            </p:cNvSpPr>
            <p:nvPr userDrawn="1"/>
          </p:nvSpPr>
          <p:spPr bwMode="auto">
            <a:xfrm>
              <a:off x="9937751" y="3348038"/>
              <a:ext cx="15875" cy="19050"/>
            </a:xfrm>
            <a:custGeom>
              <a:avLst/>
              <a:gdLst>
                <a:gd name="T0" fmla="*/ 9 w 10"/>
                <a:gd name="T1" fmla="*/ 9 h 12"/>
                <a:gd name="T2" fmla="*/ 2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303"/>
            <p:cNvSpPr>
              <a:spLocks/>
            </p:cNvSpPr>
            <p:nvPr userDrawn="1"/>
          </p:nvSpPr>
          <p:spPr bwMode="auto">
            <a:xfrm>
              <a:off x="9945689" y="3341688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1304"/>
            <p:cNvSpPr>
              <a:spLocks/>
            </p:cNvSpPr>
            <p:nvPr userDrawn="1"/>
          </p:nvSpPr>
          <p:spPr bwMode="auto">
            <a:xfrm>
              <a:off x="9961564" y="3360738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4 h 12"/>
                <a:gd name="T6" fmla="*/ 8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7"/>
                    <a:pt x="1" y="4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10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1305"/>
            <p:cNvSpPr>
              <a:spLocks/>
            </p:cNvSpPr>
            <p:nvPr userDrawn="1"/>
          </p:nvSpPr>
          <p:spPr bwMode="auto">
            <a:xfrm>
              <a:off x="9967914" y="3352800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1306"/>
            <p:cNvSpPr>
              <a:spLocks/>
            </p:cNvSpPr>
            <p:nvPr userDrawn="1"/>
          </p:nvSpPr>
          <p:spPr bwMode="auto">
            <a:xfrm>
              <a:off x="9985376" y="3371850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4 h 12"/>
                <a:gd name="T6" fmla="*/ 7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7"/>
                    <a:pt x="1" y="4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1307"/>
            <p:cNvSpPr>
              <a:spLocks/>
            </p:cNvSpPr>
            <p:nvPr userDrawn="1"/>
          </p:nvSpPr>
          <p:spPr bwMode="auto">
            <a:xfrm>
              <a:off x="9991726" y="3363913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2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1308"/>
            <p:cNvSpPr>
              <a:spLocks/>
            </p:cNvSpPr>
            <p:nvPr userDrawn="1"/>
          </p:nvSpPr>
          <p:spPr bwMode="auto">
            <a:xfrm>
              <a:off x="9942514" y="3338513"/>
              <a:ext cx="68263" cy="33338"/>
            </a:xfrm>
            <a:custGeom>
              <a:avLst/>
              <a:gdLst>
                <a:gd name="T0" fmla="*/ 0 w 43"/>
                <a:gd name="T1" fmla="*/ 0 h 21"/>
                <a:gd name="T2" fmla="*/ 43 w 43"/>
                <a:gd name="T3" fmla="*/ 21 h 21"/>
                <a:gd name="T4" fmla="*/ 43 w 43"/>
                <a:gd name="T5" fmla="*/ 20 h 21"/>
                <a:gd name="T6" fmla="*/ 1 w 43"/>
                <a:gd name="T7" fmla="*/ 0 h 21"/>
                <a:gd name="T8" fmla="*/ 0 w 4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14" y="8"/>
                    <a:pt x="28" y="14"/>
                    <a:pt x="43" y="21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29" y="14"/>
                    <a:pt x="14" y="7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1309"/>
            <p:cNvSpPr>
              <a:spLocks/>
            </p:cNvSpPr>
            <p:nvPr userDrawn="1"/>
          </p:nvSpPr>
          <p:spPr bwMode="auto">
            <a:xfrm>
              <a:off x="10010776" y="33829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1310"/>
            <p:cNvSpPr>
              <a:spLocks/>
            </p:cNvSpPr>
            <p:nvPr userDrawn="1"/>
          </p:nvSpPr>
          <p:spPr bwMode="auto">
            <a:xfrm>
              <a:off x="10017126" y="337661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3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1311"/>
            <p:cNvSpPr>
              <a:spLocks/>
            </p:cNvSpPr>
            <p:nvPr userDrawn="1"/>
          </p:nvSpPr>
          <p:spPr bwMode="auto">
            <a:xfrm>
              <a:off x="10034589" y="3394075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1312"/>
            <p:cNvSpPr>
              <a:spLocks/>
            </p:cNvSpPr>
            <p:nvPr userDrawn="1"/>
          </p:nvSpPr>
          <p:spPr bwMode="auto">
            <a:xfrm>
              <a:off x="10040939" y="3386138"/>
              <a:ext cx="12700" cy="12700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8 w 8"/>
                <a:gd name="T7" fmla="*/ 3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8" y="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1313"/>
            <p:cNvSpPr>
              <a:spLocks/>
            </p:cNvSpPr>
            <p:nvPr userDrawn="1"/>
          </p:nvSpPr>
          <p:spPr bwMode="auto">
            <a:xfrm>
              <a:off x="10058401" y="340360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1314"/>
            <p:cNvSpPr>
              <a:spLocks/>
            </p:cNvSpPr>
            <p:nvPr userDrawn="1"/>
          </p:nvSpPr>
          <p:spPr bwMode="auto">
            <a:xfrm>
              <a:off x="10064751" y="339725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1315"/>
            <p:cNvSpPr>
              <a:spLocks/>
            </p:cNvSpPr>
            <p:nvPr userDrawn="1"/>
          </p:nvSpPr>
          <p:spPr bwMode="auto">
            <a:xfrm>
              <a:off x="10013951" y="3373438"/>
              <a:ext cx="69850" cy="30163"/>
            </a:xfrm>
            <a:custGeom>
              <a:avLst/>
              <a:gdLst>
                <a:gd name="T0" fmla="*/ 0 w 44"/>
                <a:gd name="T1" fmla="*/ 0 h 19"/>
                <a:gd name="T2" fmla="*/ 44 w 44"/>
                <a:gd name="T3" fmla="*/ 19 h 19"/>
                <a:gd name="T4" fmla="*/ 44 w 44"/>
                <a:gd name="T5" fmla="*/ 19 h 19"/>
                <a:gd name="T6" fmla="*/ 1 w 44"/>
                <a:gd name="T7" fmla="*/ 0 h 19"/>
                <a:gd name="T8" fmla="*/ 0 w 44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0" y="0"/>
                  </a:moveTo>
                  <a:cubicBezTo>
                    <a:pt x="15" y="7"/>
                    <a:pt x="29" y="13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0" y="12"/>
                    <a:pt x="15" y="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1316"/>
            <p:cNvSpPr>
              <a:spLocks/>
            </p:cNvSpPr>
            <p:nvPr userDrawn="1"/>
          </p:nvSpPr>
          <p:spPr bwMode="auto">
            <a:xfrm>
              <a:off x="10085389" y="3414713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1317"/>
            <p:cNvSpPr>
              <a:spLocks/>
            </p:cNvSpPr>
            <p:nvPr userDrawn="1"/>
          </p:nvSpPr>
          <p:spPr bwMode="auto">
            <a:xfrm>
              <a:off x="10091739" y="3408363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318"/>
            <p:cNvSpPr>
              <a:spLocks/>
            </p:cNvSpPr>
            <p:nvPr userDrawn="1"/>
          </p:nvSpPr>
          <p:spPr bwMode="auto">
            <a:xfrm>
              <a:off x="10109201" y="3424238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1319"/>
            <p:cNvSpPr>
              <a:spLocks/>
            </p:cNvSpPr>
            <p:nvPr userDrawn="1"/>
          </p:nvSpPr>
          <p:spPr bwMode="auto">
            <a:xfrm>
              <a:off x="10115551" y="3417888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1320"/>
            <p:cNvSpPr>
              <a:spLocks/>
            </p:cNvSpPr>
            <p:nvPr userDrawn="1"/>
          </p:nvSpPr>
          <p:spPr bwMode="auto">
            <a:xfrm>
              <a:off x="10133014" y="3433763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1321"/>
            <p:cNvSpPr>
              <a:spLocks/>
            </p:cNvSpPr>
            <p:nvPr userDrawn="1"/>
          </p:nvSpPr>
          <p:spPr bwMode="auto">
            <a:xfrm>
              <a:off x="10139364" y="342741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322"/>
            <p:cNvSpPr>
              <a:spLocks/>
            </p:cNvSpPr>
            <p:nvPr userDrawn="1"/>
          </p:nvSpPr>
          <p:spPr bwMode="auto">
            <a:xfrm>
              <a:off x="10088564" y="3405188"/>
              <a:ext cx="69850" cy="28575"/>
            </a:xfrm>
            <a:custGeom>
              <a:avLst/>
              <a:gdLst>
                <a:gd name="T0" fmla="*/ 0 w 44"/>
                <a:gd name="T1" fmla="*/ 0 h 18"/>
                <a:gd name="T2" fmla="*/ 44 w 44"/>
                <a:gd name="T3" fmla="*/ 18 h 18"/>
                <a:gd name="T4" fmla="*/ 44 w 44"/>
                <a:gd name="T5" fmla="*/ 17 h 18"/>
                <a:gd name="T6" fmla="*/ 0 w 44"/>
                <a:gd name="T7" fmla="*/ 0 h 18"/>
                <a:gd name="T8" fmla="*/ 0 w 4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8">
                  <a:moveTo>
                    <a:pt x="0" y="0"/>
                  </a:moveTo>
                  <a:cubicBezTo>
                    <a:pt x="14" y="6"/>
                    <a:pt x="29" y="12"/>
                    <a:pt x="44" y="18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29" y="12"/>
                    <a:pt x="15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323"/>
            <p:cNvSpPr>
              <a:spLocks/>
            </p:cNvSpPr>
            <p:nvPr userDrawn="1"/>
          </p:nvSpPr>
          <p:spPr bwMode="auto">
            <a:xfrm>
              <a:off x="10160001" y="3443288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2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2"/>
                    <a:pt x="3" y="13"/>
                    <a:pt x="3" y="13"/>
                  </a:cubicBezTo>
                  <a:cubicBezTo>
                    <a:pt x="3" y="13"/>
                    <a:pt x="0" y="9"/>
                    <a:pt x="2" y="6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324"/>
            <p:cNvSpPr>
              <a:spLocks/>
            </p:cNvSpPr>
            <p:nvPr userDrawn="1"/>
          </p:nvSpPr>
          <p:spPr bwMode="auto">
            <a:xfrm>
              <a:off x="10166351" y="3436938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325"/>
            <p:cNvSpPr>
              <a:spLocks/>
            </p:cNvSpPr>
            <p:nvPr userDrawn="1"/>
          </p:nvSpPr>
          <p:spPr bwMode="auto">
            <a:xfrm>
              <a:off x="10185401" y="3452813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2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1326"/>
            <p:cNvSpPr>
              <a:spLocks/>
            </p:cNvSpPr>
            <p:nvPr userDrawn="1"/>
          </p:nvSpPr>
          <p:spPr bwMode="auto">
            <a:xfrm>
              <a:off x="10190164" y="34464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327"/>
            <p:cNvSpPr>
              <a:spLocks/>
            </p:cNvSpPr>
            <p:nvPr userDrawn="1"/>
          </p:nvSpPr>
          <p:spPr bwMode="auto">
            <a:xfrm>
              <a:off x="10209214" y="34607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328"/>
            <p:cNvSpPr>
              <a:spLocks/>
            </p:cNvSpPr>
            <p:nvPr userDrawn="1"/>
          </p:nvSpPr>
          <p:spPr bwMode="auto">
            <a:xfrm>
              <a:off x="10215564" y="345440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1329"/>
            <p:cNvSpPr>
              <a:spLocks/>
            </p:cNvSpPr>
            <p:nvPr userDrawn="1"/>
          </p:nvSpPr>
          <p:spPr bwMode="auto">
            <a:xfrm>
              <a:off x="10163176" y="3433763"/>
              <a:ext cx="71438" cy="26988"/>
            </a:xfrm>
            <a:custGeom>
              <a:avLst/>
              <a:gdLst>
                <a:gd name="T0" fmla="*/ 0 w 45"/>
                <a:gd name="T1" fmla="*/ 1 h 17"/>
                <a:gd name="T2" fmla="*/ 44 w 45"/>
                <a:gd name="T3" fmla="*/ 17 h 17"/>
                <a:gd name="T4" fmla="*/ 45 w 45"/>
                <a:gd name="T5" fmla="*/ 16 h 17"/>
                <a:gd name="T6" fmla="*/ 0 w 45"/>
                <a:gd name="T7" fmla="*/ 0 h 17"/>
                <a:gd name="T8" fmla="*/ 0 w 45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7">
                  <a:moveTo>
                    <a:pt x="0" y="1"/>
                  </a:moveTo>
                  <a:cubicBezTo>
                    <a:pt x="14" y="6"/>
                    <a:pt x="29" y="11"/>
                    <a:pt x="44" y="17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0" y="11"/>
                    <a:pt x="15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1330"/>
            <p:cNvSpPr>
              <a:spLocks/>
            </p:cNvSpPr>
            <p:nvPr userDrawn="1"/>
          </p:nvSpPr>
          <p:spPr bwMode="auto">
            <a:xfrm>
              <a:off x="10236201" y="347027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331"/>
            <p:cNvSpPr>
              <a:spLocks/>
            </p:cNvSpPr>
            <p:nvPr userDrawn="1"/>
          </p:nvSpPr>
          <p:spPr bwMode="auto">
            <a:xfrm>
              <a:off x="10242551" y="346392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332"/>
            <p:cNvSpPr>
              <a:spLocks/>
            </p:cNvSpPr>
            <p:nvPr userDrawn="1"/>
          </p:nvSpPr>
          <p:spPr bwMode="auto">
            <a:xfrm>
              <a:off x="10261601" y="3478213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3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1333"/>
            <p:cNvSpPr>
              <a:spLocks/>
            </p:cNvSpPr>
            <p:nvPr userDrawn="1"/>
          </p:nvSpPr>
          <p:spPr bwMode="auto">
            <a:xfrm>
              <a:off x="10266364" y="3471863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1334"/>
            <p:cNvSpPr>
              <a:spLocks/>
            </p:cNvSpPr>
            <p:nvPr userDrawn="1"/>
          </p:nvSpPr>
          <p:spPr bwMode="auto">
            <a:xfrm>
              <a:off x="10287001" y="3486150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2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335"/>
            <p:cNvSpPr>
              <a:spLocks/>
            </p:cNvSpPr>
            <p:nvPr userDrawn="1"/>
          </p:nvSpPr>
          <p:spPr bwMode="auto">
            <a:xfrm>
              <a:off x="10291764" y="3478213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336"/>
            <p:cNvSpPr>
              <a:spLocks/>
            </p:cNvSpPr>
            <p:nvPr userDrawn="1"/>
          </p:nvSpPr>
          <p:spPr bwMode="auto">
            <a:xfrm>
              <a:off x="10237789" y="3460750"/>
              <a:ext cx="73025" cy="23813"/>
            </a:xfrm>
            <a:custGeom>
              <a:avLst/>
              <a:gdLst>
                <a:gd name="T0" fmla="*/ 0 w 46"/>
                <a:gd name="T1" fmla="*/ 1 h 15"/>
                <a:gd name="T2" fmla="*/ 45 w 46"/>
                <a:gd name="T3" fmla="*/ 15 h 15"/>
                <a:gd name="T4" fmla="*/ 46 w 46"/>
                <a:gd name="T5" fmla="*/ 14 h 15"/>
                <a:gd name="T6" fmla="*/ 0 w 46"/>
                <a:gd name="T7" fmla="*/ 0 h 15"/>
                <a:gd name="T8" fmla="*/ 0 w 46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">
                  <a:moveTo>
                    <a:pt x="0" y="1"/>
                  </a:moveTo>
                  <a:cubicBezTo>
                    <a:pt x="15" y="5"/>
                    <a:pt x="30" y="10"/>
                    <a:pt x="45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31" y="9"/>
                    <a:pt x="15" y="5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1337"/>
            <p:cNvSpPr>
              <a:spLocks/>
            </p:cNvSpPr>
            <p:nvPr userDrawn="1"/>
          </p:nvSpPr>
          <p:spPr bwMode="auto">
            <a:xfrm>
              <a:off x="10313989" y="3494088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9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1338"/>
            <p:cNvSpPr>
              <a:spLocks/>
            </p:cNvSpPr>
            <p:nvPr userDrawn="1"/>
          </p:nvSpPr>
          <p:spPr bwMode="auto">
            <a:xfrm>
              <a:off x="10318751" y="34861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2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339"/>
            <p:cNvSpPr>
              <a:spLocks/>
            </p:cNvSpPr>
            <p:nvPr userDrawn="1"/>
          </p:nvSpPr>
          <p:spPr bwMode="auto">
            <a:xfrm>
              <a:off x="10339389" y="35004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340"/>
            <p:cNvSpPr>
              <a:spLocks/>
            </p:cNvSpPr>
            <p:nvPr userDrawn="1"/>
          </p:nvSpPr>
          <p:spPr bwMode="auto">
            <a:xfrm>
              <a:off x="10344151" y="34940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1341"/>
            <p:cNvSpPr>
              <a:spLocks/>
            </p:cNvSpPr>
            <p:nvPr userDrawn="1"/>
          </p:nvSpPr>
          <p:spPr bwMode="auto">
            <a:xfrm>
              <a:off x="10364789" y="350678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0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1342"/>
            <p:cNvSpPr>
              <a:spLocks/>
            </p:cNvSpPr>
            <p:nvPr userDrawn="1"/>
          </p:nvSpPr>
          <p:spPr bwMode="auto">
            <a:xfrm>
              <a:off x="10369551" y="35004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343"/>
            <p:cNvSpPr>
              <a:spLocks/>
            </p:cNvSpPr>
            <p:nvPr userDrawn="1"/>
          </p:nvSpPr>
          <p:spPr bwMode="auto">
            <a:xfrm>
              <a:off x="10313989" y="3484563"/>
              <a:ext cx="73025" cy="20638"/>
            </a:xfrm>
            <a:custGeom>
              <a:avLst/>
              <a:gdLst>
                <a:gd name="T0" fmla="*/ 0 w 46"/>
                <a:gd name="T1" fmla="*/ 0 h 13"/>
                <a:gd name="T2" fmla="*/ 23 w 46"/>
                <a:gd name="T3" fmla="*/ 7 h 13"/>
                <a:gd name="T4" fmla="*/ 46 w 46"/>
                <a:gd name="T5" fmla="*/ 13 h 13"/>
                <a:gd name="T6" fmla="*/ 46 w 46"/>
                <a:gd name="T7" fmla="*/ 12 h 13"/>
                <a:gd name="T8" fmla="*/ 23 w 46"/>
                <a:gd name="T9" fmla="*/ 6 h 13"/>
                <a:gd name="T10" fmla="*/ 0 w 46"/>
                <a:gd name="T11" fmla="*/ 0 h 13"/>
                <a:gd name="T12" fmla="*/ 0 w 46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3">
                  <a:moveTo>
                    <a:pt x="0" y="0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31" y="9"/>
                    <a:pt x="38" y="11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39" y="10"/>
                    <a:pt x="31" y="8"/>
                    <a:pt x="23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344"/>
            <p:cNvSpPr>
              <a:spLocks/>
            </p:cNvSpPr>
            <p:nvPr userDrawn="1"/>
          </p:nvSpPr>
          <p:spPr bwMode="auto">
            <a:xfrm>
              <a:off x="10391776" y="3514725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345"/>
            <p:cNvSpPr>
              <a:spLocks/>
            </p:cNvSpPr>
            <p:nvPr userDrawn="1"/>
          </p:nvSpPr>
          <p:spPr bwMode="auto">
            <a:xfrm>
              <a:off x="10396539" y="35067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346"/>
            <p:cNvSpPr>
              <a:spLocks/>
            </p:cNvSpPr>
            <p:nvPr userDrawn="1"/>
          </p:nvSpPr>
          <p:spPr bwMode="auto">
            <a:xfrm>
              <a:off x="10417176" y="3519488"/>
              <a:ext cx="14288" cy="20638"/>
            </a:xfrm>
            <a:custGeom>
              <a:avLst/>
              <a:gdLst>
                <a:gd name="T0" fmla="*/ 9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ubicBezTo>
                    <a:pt x="8" y="1"/>
                    <a:pt x="9" y="4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347"/>
            <p:cNvSpPr>
              <a:spLocks/>
            </p:cNvSpPr>
            <p:nvPr userDrawn="1"/>
          </p:nvSpPr>
          <p:spPr bwMode="auto">
            <a:xfrm>
              <a:off x="10421939" y="351313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348"/>
            <p:cNvSpPr>
              <a:spLocks/>
            </p:cNvSpPr>
            <p:nvPr userDrawn="1"/>
          </p:nvSpPr>
          <p:spPr bwMode="auto">
            <a:xfrm>
              <a:off x="10442576" y="352583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349"/>
            <p:cNvSpPr>
              <a:spLocks/>
            </p:cNvSpPr>
            <p:nvPr userDrawn="1"/>
          </p:nvSpPr>
          <p:spPr bwMode="auto">
            <a:xfrm>
              <a:off x="10447339" y="351790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1350"/>
            <p:cNvSpPr>
              <a:spLocks/>
            </p:cNvSpPr>
            <p:nvPr userDrawn="1"/>
          </p:nvSpPr>
          <p:spPr bwMode="auto">
            <a:xfrm>
              <a:off x="10391776" y="3505200"/>
              <a:ext cx="73025" cy="17463"/>
            </a:xfrm>
            <a:custGeom>
              <a:avLst/>
              <a:gdLst>
                <a:gd name="T0" fmla="*/ 0 w 46"/>
                <a:gd name="T1" fmla="*/ 0 h 11"/>
                <a:gd name="T2" fmla="*/ 46 w 46"/>
                <a:gd name="T3" fmla="*/ 11 h 11"/>
                <a:gd name="T4" fmla="*/ 46 w 46"/>
                <a:gd name="T5" fmla="*/ 10 h 11"/>
                <a:gd name="T6" fmla="*/ 0 w 46"/>
                <a:gd name="T7" fmla="*/ 0 h 11"/>
                <a:gd name="T8" fmla="*/ 0 w 4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1">
                  <a:moveTo>
                    <a:pt x="0" y="0"/>
                  </a:moveTo>
                  <a:cubicBezTo>
                    <a:pt x="15" y="4"/>
                    <a:pt x="31" y="8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31" y="7"/>
                    <a:pt x="1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351"/>
            <p:cNvSpPr>
              <a:spLocks/>
            </p:cNvSpPr>
            <p:nvPr userDrawn="1"/>
          </p:nvSpPr>
          <p:spPr bwMode="auto">
            <a:xfrm>
              <a:off x="10471151" y="3530600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352"/>
            <p:cNvSpPr>
              <a:spLocks/>
            </p:cNvSpPr>
            <p:nvPr userDrawn="1"/>
          </p:nvSpPr>
          <p:spPr bwMode="auto">
            <a:xfrm>
              <a:off x="10475914" y="35242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5 h 7"/>
                <a:gd name="T4" fmla="*/ 1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1353"/>
            <p:cNvSpPr>
              <a:spLocks/>
            </p:cNvSpPr>
            <p:nvPr userDrawn="1"/>
          </p:nvSpPr>
          <p:spPr bwMode="auto">
            <a:xfrm>
              <a:off x="10496551" y="353536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1" y="3"/>
                    <a:pt x="4" y="0"/>
                    <a:pt x="6" y="1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1355"/>
            <p:cNvSpPr>
              <a:spLocks/>
            </p:cNvSpPr>
            <p:nvPr userDrawn="1"/>
          </p:nvSpPr>
          <p:spPr bwMode="auto">
            <a:xfrm>
              <a:off x="10501313" y="3529013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1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356"/>
            <p:cNvSpPr>
              <a:spLocks/>
            </p:cNvSpPr>
            <p:nvPr userDrawn="1"/>
          </p:nvSpPr>
          <p:spPr bwMode="auto">
            <a:xfrm>
              <a:off x="10521951" y="3540125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4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0"/>
                    <a:pt x="9" y="3"/>
                    <a:pt x="9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357"/>
            <p:cNvSpPr>
              <a:spLocks/>
            </p:cNvSpPr>
            <p:nvPr userDrawn="1"/>
          </p:nvSpPr>
          <p:spPr bwMode="auto">
            <a:xfrm>
              <a:off x="10526713" y="3532188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1358"/>
            <p:cNvSpPr>
              <a:spLocks/>
            </p:cNvSpPr>
            <p:nvPr userDrawn="1"/>
          </p:nvSpPr>
          <p:spPr bwMode="auto">
            <a:xfrm>
              <a:off x="10469563" y="3521075"/>
              <a:ext cx="74613" cy="14288"/>
            </a:xfrm>
            <a:custGeom>
              <a:avLst/>
              <a:gdLst>
                <a:gd name="T0" fmla="*/ 0 w 47"/>
                <a:gd name="T1" fmla="*/ 1 h 9"/>
                <a:gd name="T2" fmla="*/ 23 w 47"/>
                <a:gd name="T3" fmla="*/ 6 h 9"/>
                <a:gd name="T4" fmla="*/ 47 w 47"/>
                <a:gd name="T5" fmla="*/ 9 h 9"/>
                <a:gd name="T6" fmla="*/ 47 w 47"/>
                <a:gd name="T7" fmla="*/ 9 h 9"/>
                <a:gd name="T8" fmla="*/ 23 w 47"/>
                <a:gd name="T9" fmla="*/ 5 h 9"/>
                <a:gd name="T10" fmla="*/ 0 w 47"/>
                <a:gd name="T11" fmla="*/ 0 h 9"/>
                <a:gd name="T12" fmla="*/ 0 w 4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9">
                  <a:moveTo>
                    <a:pt x="0" y="1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31" y="7"/>
                    <a:pt x="39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7"/>
                    <a:pt x="31" y="6"/>
                    <a:pt x="23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1359"/>
            <p:cNvSpPr>
              <a:spLocks/>
            </p:cNvSpPr>
            <p:nvPr userDrawn="1"/>
          </p:nvSpPr>
          <p:spPr bwMode="auto">
            <a:xfrm>
              <a:off x="10550526" y="3543300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6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1360"/>
            <p:cNvSpPr>
              <a:spLocks/>
            </p:cNvSpPr>
            <p:nvPr userDrawn="1"/>
          </p:nvSpPr>
          <p:spPr bwMode="auto">
            <a:xfrm>
              <a:off x="10555288" y="35369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1361"/>
            <p:cNvSpPr>
              <a:spLocks/>
            </p:cNvSpPr>
            <p:nvPr userDrawn="1"/>
          </p:nvSpPr>
          <p:spPr bwMode="auto">
            <a:xfrm>
              <a:off x="10577513" y="3548063"/>
              <a:ext cx="12700" cy="19050"/>
            </a:xfrm>
            <a:custGeom>
              <a:avLst/>
              <a:gdLst>
                <a:gd name="T0" fmla="*/ 8 w 8"/>
                <a:gd name="T1" fmla="*/ 7 h 12"/>
                <a:gd name="T2" fmla="*/ 3 w 8"/>
                <a:gd name="T3" fmla="*/ 12 h 12"/>
                <a:gd name="T4" fmla="*/ 1 w 8"/>
                <a:gd name="T5" fmla="*/ 10 h 12"/>
                <a:gd name="T6" fmla="*/ 0 w 8"/>
                <a:gd name="T7" fmla="*/ 6 h 12"/>
                <a:gd name="T8" fmla="*/ 5 w 8"/>
                <a:gd name="T9" fmla="*/ 0 h 12"/>
                <a:gd name="T10" fmla="*/ 8 w 8"/>
                <a:gd name="T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8" y="7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2" y="12"/>
                    <a:pt x="1" y="10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362"/>
            <p:cNvSpPr>
              <a:spLocks/>
            </p:cNvSpPr>
            <p:nvPr userDrawn="1"/>
          </p:nvSpPr>
          <p:spPr bwMode="auto">
            <a:xfrm>
              <a:off x="10580688" y="3540125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cubicBezTo>
                    <a:pt x="3" y="6"/>
                    <a:pt x="1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1"/>
                    <a:pt x="6" y="1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1363"/>
            <p:cNvSpPr>
              <a:spLocks/>
            </p:cNvSpPr>
            <p:nvPr userDrawn="1"/>
          </p:nvSpPr>
          <p:spPr bwMode="auto">
            <a:xfrm>
              <a:off x="10602913" y="354965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1364"/>
            <p:cNvSpPr>
              <a:spLocks/>
            </p:cNvSpPr>
            <p:nvPr userDrawn="1"/>
          </p:nvSpPr>
          <p:spPr bwMode="auto">
            <a:xfrm>
              <a:off x="10606088" y="3543300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1365"/>
            <p:cNvSpPr>
              <a:spLocks/>
            </p:cNvSpPr>
            <p:nvPr userDrawn="1"/>
          </p:nvSpPr>
          <p:spPr bwMode="auto">
            <a:xfrm>
              <a:off x="10548938" y="3535363"/>
              <a:ext cx="74613" cy="9525"/>
            </a:xfrm>
            <a:custGeom>
              <a:avLst/>
              <a:gdLst>
                <a:gd name="T0" fmla="*/ 0 w 47"/>
                <a:gd name="T1" fmla="*/ 1 h 6"/>
                <a:gd name="T2" fmla="*/ 23 w 47"/>
                <a:gd name="T3" fmla="*/ 4 h 6"/>
                <a:gd name="T4" fmla="*/ 23 w 47"/>
                <a:gd name="T5" fmla="*/ 4 h 6"/>
                <a:gd name="T6" fmla="*/ 47 w 47"/>
                <a:gd name="T7" fmla="*/ 6 h 6"/>
                <a:gd name="T8" fmla="*/ 47 w 47"/>
                <a:gd name="T9" fmla="*/ 5 h 6"/>
                <a:gd name="T10" fmla="*/ 23 w 47"/>
                <a:gd name="T11" fmla="*/ 3 h 6"/>
                <a:gd name="T12" fmla="*/ 23 w 47"/>
                <a:gd name="T13" fmla="*/ 4 h 6"/>
                <a:gd name="T14" fmla="*/ 23 w 47"/>
                <a:gd name="T15" fmla="*/ 3 h 6"/>
                <a:gd name="T16" fmla="*/ 0 w 47"/>
                <a:gd name="T17" fmla="*/ 0 h 6"/>
                <a:gd name="T18" fmla="*/ 0 w 47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6">
                  <a:moveTo>
                    <a:pt x="0" y="1"/>
                  </a:moveTo>
                  <a:cubicBezTo>
                    <a:pt x="7" y="2"/>
                    <a:pt x="15" y="3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5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1366"/>
            <p:cNvSpPr>
              <a:spLocks/>
            </p:cNvSpPr>
            <p:nvPr userDrawn="1"/>
          </p:nvSpPr>
          <p:spPr bwMode="auto">
            <a:xfrm>
              <a:off x="10631488" y="355282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9"/>
                    <a:pt x="0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1367"/>
            <p:cNvSpPr>
              <a:spLocks/>
            </p:cNvSpPr>
            <p:nvPr userDrawn="1"/>
          </p:nvSpPr>
          <p:spPr bwMode="auto">
            <a:xfrm>
              <a:off x="10634663" y="35464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5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1368"/>
            <p:cNvSpPr>
              <a:spLocks/>
            </p:cNvSpPr>
            <p:nvPr userDrawn="1"/>
          </p:nvSpPr>
          <p:spPr bwMode="auto">
            <a:xfrm>
              <a:off x="10656888" y="355441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9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Rectangle 1369"/>
            <p:cNvSpPr>
              <a:spLocks noChangeArrowheads="1"/>
            </p:cNvSpPr>
            <p:nvPr userDrawn="1"/>
          </p:nvSpPr>
          <p:spPr bwMode="auto">
            <a:xfrm>
              <a:off x="10660063" y="35480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1370"/>
            <p:cNvSpPr>
              <a:spLocks/>
            </p:cNvSpPr>
            <p:nvPr userDrawn="1"/>
          </p:nvSpPr>
          <p:spPr bwMode="auto">
            <a:xfrm>
              <a:off x="10683876" y="3556000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1371"/>
            <p:cNvSpPr>
              <a:spLocks/>
            </p:cNvSpPr>
            <p:nvPr userDrawn="1"/>
          </p:nvSpPr>
          <p:spPr bwMode="auto">
            <a:xfrm>
              <a:off x="10685463" y="3548063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1372"/>
            <p:cNvSpPr>
              <a:spLocks/>
            </p:cNvSpPr>
            <p:nvPr userDrawn="1"/>
          </p:nvSpPr>
          <p:spPr bwMode="auto">
            <a:xfrm>
              <a:off x="10626726" y="3544888"/>
              <a:ext cx="76200" cy="4763"/>
            </a:xfrm>
            <a:custGeom>
              <a:avLst/>
              <a:gdLst>
                <a:gd name="T0" fmla="*/ 0 w 48"/>
                <a:gd name="T1" fmla="*/ 0 h 3"/>
                <a:gd name="T2" fmla="*/ 12 w 48"/>
                <a:gd name="T3" fmla="*/ 2 h 3"/>
                <a:gd name="T4" fmla="*/ 24 w 48"/>
                <a:gd name="T5" fmla="*/ 2 h 3"/>
                <a:gd name="T6" fmla="*/ 48 w 48"/>
                <a:gd name="T7" fmla="*/ 3 h 3"/>
                <a:gd name="T8" fmla="*/ 48 w 48"/>
                <a:gd name="T9" fmla="*/ 2 h 3"/>
                <a:gd name="T10" fmla="*/ 24 w 48"/>
                <a:gd name="T11" fmla="*/ 2 h 3"/>
                <a:gd name="T12" fmla="*/ 12 w 48"/>
                <a:gd name="T13" fmla="*/ 1 h 3"/>
                <a:gd name="T14" fmla="*/ 1 w 48"/>
                <a:gd name="T15" fmla="*/ 0 h 3"/>
                <a:gd name="T16" fmla="*/ 0 w 48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">
                  <a:moveTo>
                    <a:pt x="0" y="0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6" y="2"/>
                    <a:pt x="20" y="2"/>
                    <a:pt x="24" y="2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0" y="2"/>
                    <a:pt x="16" y="1"/>
                    <a:pt x="1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1373"/>
            <p:cNvSpPr>
              <a:spLocks/>
            </p:cNvSpPr>
            <p:nvPr userDrawn="1"/>
          </p:nvSpPr>
          <p:spPr bwMode="auto">
            <a:xfrm>
              <a:off x="10712451" y="3556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1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Rectangle 1374"/>
            <p:cNvSpPr>
              <a:spLocks noChangeArrowheads="1"/>
            </p:cNvSpPr>
            <p:nvPr userDrawn="1"/>
          </p:nvSpPr>
          <p:spPr bwMode="auto">
            <a:xfrm>
              <a:off x="10714038" y="3549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375"/>
            <p:cNvSpPr>
              <a:spLocks/>
            </p:cNvSpPr>
            <p:nvPr userDrawn="1"/>
          </p:nvSpPr>
          <p:spPr bwMode="auto">
            <a:xfrm>
              <a:off x="10737851" y="3556000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1" y="10"/>
                    <a:pt x="0" y="7"/>
                  </a:cubicBezTo>
                  <a:cubicBezTo>
                    <a:pt x="0" y="3"/>
                    <a:pt x="2" y="1"/>
                    <a:pt x="4" y="1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Rectangle 1376"/>
            <p:cNvSpPr>
              <a:spLocks noChangeArrowheads="1"/>
            </p:cNvSpPr>
            <p:nvPr userDrawn="1"/>
          </p:nvSpPr>
          <p:spPr bwMode="auto">
            <a:xfrm>
              <a:off x="10739438" y="3549650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1377"/>
            <p:cNvSpPr>
              <a:spLocks/>
            </p:cNvSpPr>
            <p:nvPr userDrawn="1"/>
          </p:nvSpPr>
          <p:spPr bwMode="auto">
            <a:xfrm>
              <a:off x="10764838" y="355600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2 w 8"/>
                <a:gd name="T5" fmla="*/ 11 h 13"/>
                <a:gd name="T6" fmla="*/ 0 w 8"/>
                <a:gd name="T7" fmla="*/ 6 h 13"/>
                <a:gd name="T8" fmla="*/ 3 w 8"/>
                <a:gd name="T9" fmla="*/ 0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3" y="12"/>
                    <a:pt x="2" y="11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1378"/>
            <p:cNvSpPr>
              <a:spLocks/>
            </p:cNvSpPr>
            <p:nvPr userDrawn="1"/>
          </p:nvSpPr>
          <p:spPr bwMode="auto">
            <a:xfrm>
              <a:off x="10764838" y="354965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1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cubicBezTo>
                    <a:pt x="4" y="5"/>
                    <a:pt x="2" y="6"/>
                    <a:pt x="1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1379"/>
            <p:cNvSpPr>
              <a:spLocks/>
            </p:cNvSpPr>
            <p:nvPr userDrawn="1"/>
          </p:nvSpPr>
          <p:spPr bwMode="auto">
            <a:xfrm>
              <a:off x="10707688" y="3548063"/>
              <a:ext cx="74613" cy="3175"/>
            </a:xfrm>
            <a:custGeom>
              <a:avLst/>
              <a:gdLst>
                <a:gd name="T0" fmla="*/ 0 w 47"/>
                <a:gd name="T1" fmla="*/ 1 h 2"/>
                <a:gd name="T2" fmla="*/ 17 w 47"/>
                <a:gd name="T3" fmla="*/ 2 h 2"/>
                <a:gd name="T4" fmla="*/ 23 w 47"/>
                <a:gd name="T5" fmla="*/ 2 h 2"/>
                <a:gd name="T6" fmla="*/ 47 w 47"/>
                <a:gd name="T7" fmla="*/ 1 h 2"/>
                <a:gd name="T8" fmla="*/ 47 w 47"/>
                <a:gd name="T9" fmla="*/ 0 h 2"/>
                <a:gd name="T10" fmla="*/ 23 w 47"/>
                <a:gd name="T11" fmla="*/ 1 h 2"/>
                <a:gd name="T12" fmla="*/ 17 w 47"/>
                <a:gd name="T13" fmla="*/ 1 h 2"/>
                <a:gd name="T14" fmla="*/ 0 w 47"/>
                <a:gd name="T15" fmla="*/ 0 h 2"/>
                <a:gd name="T16" fmla="*/ 0 w 47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2">
                  <a:moveTo>
                    <a:pt x="0" y="1"/>
                  </a:moveTo>
                  <a:cubicBezTo>
                    <a:pt x="5" y="1"/>
                    <a:pt x="11" y="2"/>
                    <a:pt x="17" y="2"/>
                  </a:cubicBezTo>
                  <a:cubicBezTo>
                    <a:pt x="19" y="2"/>
                    <a:pt x="21" y="2"/>
                    <a:pt x="23" y="2"/>
                  </a:cubicBezTo>
                  <a:cubicBezTo>
                    <a:pt x="31" y="1"/>
                    <a:pt x="39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1"/>
                    <a:pt x="31" y="1"/>
                    <a:pt x="23" y="1"/>
                  </a:cubicBezTo>
                  <a:cubicBezTo>
                    <a:pt x="21" y="1"/>
                    <a:pt x="19" y="1"/>
                    <a:pt x="17" y="1"/>
                  </a:cubicBezTo>
                  <a:cubicBezTo>
                    <a:pt x="11" y="1"/>
                    <a:pt x="5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380"/>
            <p:cNvSpPr>
              <a:spLocks/>
            </p:cNvSpPr>
            <p:nvPr userDrawn="1"/>
          </p:nvSpPr>
          <p:spPr bwMode="auto">
            <a:xfrm>
              <a:off x="10793413" y="3554413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381"/>
            <p:cNvSpPr>
              <a:spLocks/>
            </p:cNvSpPr>
            <p:nvPr userDrawn="1"/>
          </p:nvSpPr>
          <p:spPr bwMode="auto">
            <a:xfrm>
              <a:off x="10793413" y="35464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1 w 6"/>
                <a:gd name="T3" fmla="*/ 6 h 6"/>
                <a:gd name="T4" fmla="*/ 0 w 6"/>
                <a:gd name="T5" fmla="*/ 1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1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382"/>
            <p:cNvSpPr>
              <a:spLocks/>
            </p:cNvSpPr>
            <p:nvPr userDrawn="1"/>
          </p:nvSpPr>
          <p:spPr bwMode="auto">
            <a:xfrm>
              <a:off x="10818813" y="35512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0 w 8"/>
                <a:gd name="T5" fmla="*/ 7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1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383"/>
            <p:cNvSpPr>
              <a:spLocks/>
            </p:cNvSpPr>
            <p:nvPr userDrawn="1"/>
          </p:nvSpPr>
          <p:spPr bwMode="auto">
            <a:xfrm>
              <a:off x="10818813" y="3543300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384"/>
            <p:cNvSpPr>
              <a:spLocks/>
            </p:cNvSpPr>
            <p:nvPr userDrawn="1"/>
          </p:nvSpPr>
          <p:spPr bwMode="auto">
            <a:xfrm>
              <a:off x="10844213" y="3548063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5 w 9"/>
                <a:gd name="T3" fmla="*/ 12 h 12"/>
                <a:gd name="T4" fmla="*/ 1 w 9"/>
                <a:gd name="T5" fmla="*/ 7 h 12"/>
                <a:gd name="T6" fmla="*/ 3 w 9"/>
                <a:gd name="T7" fmla="*/ 0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9"/>
                    <a:pt x="5" y="12"/>
                    <a:pt x="5" y="12"/>
                  </a:cubicBezTo>
                  <a:cubicBezTo>
                    <a:pt x="5" y="12"/>
                    <a:pt x="1" y="10"/>
                    <a:pt x="1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8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385"/>
            <p:cNvSpPr>
              <a:spLocks/>
            </p:cNvSpPr>
            <p:nvPr userDrawn="1"/>
          </p:nvSpPr>
          <p:spPr bwMode="auto">
            <a:xfrm>
              <a:off x="10844213" y="3540125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1 w 6"/>
                <a:gd name="T3" fmla="*/ 7 h 7"/>
                <a:gd name="T4" fmla="*/ 0 w 6"/>
                <a:gd name="T5" fmla="*/ 1 h 7"/>
                <a:gd name="T6" fmla="*/ 6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1386"/>
            <p:cNvSpPr>
              <a:spLocks/>
            </p:cNvSpPr>
            <p:nvPr userDrawn="1"/>
          </p:nvSpPr>
          <p:spPr bwMode="auto">
            <a:xfrm>
              <a:off x="10785476" y="3538538"/>
              <a:ext cx="74613" cy="9525"/>
            </a:xfrm>
            <a:custGeom>
              <a:avLst/>
              <a:gdLst>
                <a:gd name="T0" fmla="*/ 1 w 47"/>
                <a:gd name="T1" fmla="*/ 6 h 6"/>
                <a:gd name="T2" fmla="*/ 12 w 47"/>
                <a:gd name="T3" fmla="*/ 6 h 6"/>
                <a:gd name="T4" fmla="*/ 24 w 47"/>
                <a:gd name="T5" fmla="*/ 4 h 6"/>
                <a:gd name="T6" fmla="*/ 47 w 47"/>
                <a:gd name="T7" fmla="*/ 1 h 6"/>
                <a:gd name="T8" fmla="*/ 47 w 47"/>
                <a:gd name="T9" fmla="*/ 0 h 6"/>
                <a:gd name="T10" fmla="*/ 24 w 47"/>
                <a:gd name="T11" fmla="*/ 3 h 6"/>
                <a:gd name="T12" fmla="*/ 12 w 47"/>
                <a:gd name="T13" fmla="*/ 5 h 6"/>
                <a:gd name="T14" fmla="*/ 0 w 47"/>
                <a:gd name="T15" fmla="*/ 6 h 6"/>
                <a:gd name="T16" fmla="*/ 1 w 47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6">
                  <a:moveTo>
                    <a:pt x="1" y="6"/>
                  </a:moveTo>
                  <a:cubicBezTo>
                    <a:pt x="4" y="6"/>
                    <a:pt x="8" y="6"/>
                    <a:pt x="12" y="6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32" y="3"/>
                    <a:pt x="39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1"/>
                    <a:pt x="32" y="3"/>
                    <a:pt x="24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5"/>
                    <a:pt x="4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1387"/>
            <p:cNvSpPr>
              <a:spLocks/>
            </p:cNvSpPr>
            <p:nvPr userDrawn="1"/>
          </p:nvSpPr>
          <p:spPr bwMode="auto">
            <a:xfrm>
              <a:off x="10872788" y="354171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388"/>
            <p:cNvSpPr>
              <a:spLocks/>
            </p:cNvSpPr>
            <p:nvPr userDrawn="1"/>
          </p:nvSpPr>
          <p:spPr bwMode="auto">
            <a:xfrm>
              <a:off x="10871201" y="35353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389"/>
            <p:cNvSpPr>
              <a:spLocks/>
            </p:cNvSpPr>
            <p:nvPr userDrawn="1"/>
          </p:nvSpPr>
          <p:spPr bwMode="auto">
            <a:xfrm>
              <a:off x="10898188" y="3536950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6 w 9"/>
                <a:gd name="T3" fmla="*/ 12 h 12"/>
                <a:gd name="T4" fmla="*/ 1 w 9"/>
                <a:gd name="T5" fmla="*/ 7 h 12"/>
                <a:gd name="T6" fmla="*/ 3 w 9"/>
                <a:gd name="T7" fmla="*/ 0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9"/>
                    <a:pt x="6" y="12"/>
                    <a:pt x="6" y="12"/>
                  </a:cubicBezTo>
                  <a:cubicBezTo>
                    <a:pt x="6" y="12"/>
                    <a:pt x="1" y="11"/>
                    <a:pt x="1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1390"/>
            <p:cNvSpPr>
              <a:spLocks/>
            </p:cNvSpPr>
            <p:nvPr userDrawn="1"/>
          </p:nvSpPr>
          <p:spPr bwMode="auto">
            <a:xfrm>
              <a:off x="10896601" y="35290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2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1391"/>
            <p:cNvSpPr>
              <a:spLocks/>
            </p:cNvSpPr>
            <p:nvPr userDrawn="1"/>
          </p:nvSpPr>
          <p:spPr bwMode="auto">
            <a:xfrm>
              <a:off x="10922001" y="3529013"/>
              <a:ext cx="15875" cy="20638"/>
            </a:xfrm>
            <a:custGeom>
              <a:avLst/>
              <a:gdLst>
                <a:gd name="T0" fmla="*/ 9 w 10"/>
                <a:gd name="T1" fmla="*/ 6 h 13"/>
                <a:gd name="T2" fmla="*/ 7 w 10"/>
                <a:gd name="T3" fmla="*/ 13 h 13"/>
                <a:gd name="T4" fmla="*/ 4 w 10"/>
                <a:gd name="T5" fmla="*/ 12 h 13"/>
                <a:gd name="T6" fmla="*/ 1 w 10"/>
                <a:gd name="T7" fmla="*/ 8 h 13"/>
                <a:gd name="T8" fmla="*/ 3 w 10"/>
                <a:gd name="T9" fmla="*/ 1 h 13"/>
                <a:gd name="T10" fmla="*/ 9 w 10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9" y="6"/>
                  </a:moveTo>
                  <a:cubicBezTo>
                    <a:pt x="10" y="9"/>
                    <a:pt x="7" y="13"/>
                    <a:pt x="7" y="13"/>
                  </a:cubicBezTo>
                  <a:cubicBezTo>
                    <a:pt x="7" y="13"/>
                    <a:pt x="6" y="13"/>
                    <a:pt x="4" y="12"/>
                  </a:cubicBezTo>
                  <a:cubicBezTo>
                    <a:pt x="3" y="11"/>
                    <a:pt x="2" y="10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392"/>
            <p:cNvSpPr>
              <a:spLocks/>
            </p:cNvSpPr>
            <p:nvPr userDrawn="1"/>
          </p:nvSpPr>
          <p:spPr bwMode="auto">
            <a:xfrm>
              <a:off x="10920413" y="3522663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cubicBezTo>
                    <a:pt x="6" y="6"/>
                    <a:pt x="4" y="7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393"/>
            <p:cNvSpPr>
              <a:spLocks/>
            </p:cNvSpPr>
            <p:nvPr userDrawn="1"/>
          </p:nvSpPr>
          <p:spPr bwMode="auto">
            <a:xfrm>
              <a:off x="10864851" y="3519488"/>
              <a:ext cx="71438" cy="19050"/>
            </a:xfrm>
            <a:custGeom>
              <a:avLst/>
              <a:gdLst>
                <a:gd name="T0" fmla="*/ 0 w 45"/>
                <a:gd name="T1" fmla="*/ 12 h 12"/>
                <a:gd name="T2" fmla="*/ 45 w 45"/>
                <a:gd name="T3" fmla="*/ 1 h 12"/>
                <a:gd name="T4" fmla="*/ 45 w 45"/>
                <a:gd name="T5" fmla="*/ 0 h 12"/>
                <a:gd name="T6" fmla="*/ 0 w 45"/>
                <a:gd name="T7" fmla="*/ 12 h 12"/>
                <a:gd name="T8" fmla="*/ 0 w 4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">
                  <a:moveTo>
                    <a:pt x="0" y="12"/>
                  </a:moveTo>
                  <a:cubicBezTo>
                    <a:pt x="15" y="9"/>
                    <a:pt x="31" y="6"/>
                    <a:pt x="45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0" y="5"/>
                    <a:pt x="15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394"/>
            <p:cNvSpPr>
              <a:spLocks/>
            </p:cNvSpPr>
            <p:nvPr userDrawn="1"/>
          </p:nvSpPr>
          <p:spPr bwMode="auto">
            <a:xfrm>
              <a:off x="10950576" y="352107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4 w 9"/>
                <a:gd name="T5" fmla="*/ 11 h 12"/>
                <a:gd name="T6" fmla="*/ 1 w 9"/>
                <a:gd name="T7" fmla="*/ 8 h 12"/>
                <a:gd name="T8" fmla="*/ 2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5" y="12"/>
                    <a:pt x="4" y="11"/>
                  </a:cubicBezTo>
                  <a:cubicBezTo>
                    <a:pt x="3" y="10"/>
                    <a:pt x="1" y="9"/>
                    <a:pt x="1" y="8"/>
                  </a:cubicBezTo>
                  <a:cubicBezTo>
                    <a:pt x="0" y="4"/>
                    <a:pt x="1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395"/>
            <p:cNvSpPr>
              <a:spLocks/>
            </p:cNvSpPr>
            <p:nvPr userDrawn="1"/>
          </p:nvSpPr>
          <p:spPr bwMode="auto">
            <a:xfrm>
              <a:off x="10947401" y="351313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2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396"/>
            <p:cNvSpPr>
              <a:spLocks/>
            </p:cNvSpPr>
            <p:nvPr userDrawn="1"/>
          </p:nvSpPr>
          <p:spPr bwMode="auto">
            <a:xfrm>
              <a:off x="10974388" y="3511550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3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397"/>
            <p:cNvSpPr>
              <a:spLocks/>
            </p:cNvSpPr>
            <p:nvPr userDrawn="1"/>
          </p:nvSpPr>
          <p:spPr bwMode="auto">
            <a:xfrm>
              <a:off x="10971213" y="350520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7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398"/>
            <p:cNvSpPr>
              <a:spLocks/>
            </p:cNvSpPr>
            <p:nvPr userDrawn="1"/>
          </p:nvSpPr>
          <p:spPr bwMode="auto">
            <a:xfrm>
              <a:off x="10998201" y="3502025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7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3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399"/>
            <p:cNvSpPr>
              <a:spLocks/>
            </p:cNvSpPr>
            <p:nvPr userDrawn="1"/>
          </p:nvSpPr>
          <p:spPr bwMode="auto">
            <a:xfrm>
              <a:off x="10995026" y="349408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2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7"/>
                    <a:pt x="4" y="7"/>
                    <a:pt x="2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400"/>
            <p:cNvSpPr>
              <a:spLocks/>
            </p:cNvSpPr>
            <p:nvPr userDrawn="1"/>
          </p:nvSpPr>
          <p:spPr bwMode="auto">
            <a:xfrm>
              <a:off x="10941051" y="3490913"/>
              <a:ext cx="68263" cy="28575"/>
            </a:xfrm>
            <a:custGeom>
              <a:avLst/>
              <a:gdLst>
                <a:gd name="T0" fmla="*/ 0 w 43"/>
                <a:gd name="T1" fmla="*/ 18 h 18"/>
                <a:gd name="T2" fmla="*/ 22 w 43"/>
                <a:gd name="T3" fmla="*/ 10 h 18"/>
                <a:gd name="T4" fmla="*/ 22 w 43"/>
                <a:gd name="T5" fmla="*/ 10 h 18"/>
                <a:gd name="T6" fmla="*/ 43 w 43"/>
                <a:gd name="T7" fmla="*/ 1 h 18"/>
                <a:gd name="T8" fmla="*/ 43 w 43"/>
                <a:gd name="T9" fmla="*/ 0 h 18"/>
                <a:gd name="T10" fmla="*/ 22 w 43"/>
                <a:gd name="T11" fmla="*/ 10 h 18"/>
                <a:gd name="T12" fmla="*/ 22 w 43"/>
                <a:gd name="T13" fmla="*/ 10 h 18"/>
                <a:gd name="T14" fmla="*/ 22 w 43"/>
                <a:gd name="T15" fmla="*/ 10 h 18"/>
                <a:gd name="T16" fmla="*/ 0 w 43"/>
                <a:gd name="T17" fmla="*/ 17 h 18"/>
                <a:gd name="T18" fmla="*/ 0 w 43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8">
                  <a:moveTo>
                    <a:pt x="0" y="18"/>
                  </a:moveTo>
                  <a:cubicBezTo>
                    <a:pt x="8" y="16"/>
                    <a:pt x="15" y="13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9" y="7"/>
                    <a:pt x="3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6" y="4"/>
                    <a:pt x="29" y="6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4" y="12"/>
                    <a:pt x="7" y="15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401"/>
            <p:cNvSpPr>
              <a:spLocks/>
            </p:cNvSpPr>
            <p:nvPr userDrawn="1"/>
          </p:nvSpPr>
          <p:spPr bwMode="auto">
            <a:xfrm>
              <a:off x="11023601" y="3489325"/>
              <a:ext cx="15875" cy="19050"/>
            </a:xfrm>
            <a:custGeom>
              <a:avLst/>
              <a:gdLst>
                <a:gd name="T0" fmla="*/ 9 w 10"/>
                <a:gd name="T1" fmla="*/ 4 h 12"/>
                <a:gd name="T2" fmla="*/ 8 w 10"/>
                <a:gd name="T3" fmla="*/ 12 h 12"/>
                <a:gd name="T4" fmla="*/ 6 w 10"/>
                <a:gd name="T5" fmla="*/ 11 h 12"/>
                <a:gd name="T6" fmla="*/ 2 w 10"/>
                <a:gd name="T7" fmla="*/ 8 h 12"/>
                <a:gd name="T8" fmla="*/ 2 w 10"/>
                <a:gd name="T9" fmla="*/ 1 h 12"/>
                <a:gd name="T10" fmla="*/ 9 w 10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7" y="12"/>
                    <a:pt x="6" y="11"/>
                  </a:cubicBezTo>
                  <a:cubicBezTo>
                    <a:pt x="4" y="11"/>
                    <a:pt x="3" y="10"/>
                    <a:pt x="2" y="8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402"/>
            <p:cNvSpPr>
              <a:spLocks/>
            </p:cNvSpPr>
            <p:nvPr userDrawn="1"/>
          </p:nvSpPr>
          <p:spPr bwMode="auto">
            <a:xfrm>
              <a:off x="11020426" y="3481388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6" y="6"/>
                    <a:pt x="4" y="7"/>
                    <a:pt x="3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403"/>
            <p:cNvSpPr>
              <a:spLocks/>
            </p:cNvSpPr>
            <p:nvPr userDrawn="1"/>
          </p:nvSpPr>
          <p:spPr bwMode="auto">
            <a:xfrm>
              <a:off x="11047413" y="3476625"/>
              <a:ext cx="15875" cy="19050"/>
            </a:xfrm>
            <a:custGeom>
              <a:avLst/>
              <a:gdLst>
                <a:gd name="T0" fmla="*/ 8 w 10"/>
                <a:gd name="T1" fmla="*/ 4 h 12"/>
                <a:gd name="T2" fmla="*/ 8 w 10"/>
                <a:gd name="T3" fmla="*/ 12 h 12"/>
                <a:gd name="T4" fmla="*/ 1 w 10"/>
                <a:gd name="T5" fmla="*/ 8 h 12"/>
                <a:gd name="T6" fmla="*/ 2 w 10"/>
                <a:gd name="T7" fmla="*/ 1 h 12"/>
                <a:gd name="T8" fmla="*/ 8 w 10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3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3" y="0"/>
                    <a:pt x="6" y="1"/>
                    <a:pt x="8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404"/>
            <p:cNvSpPr>
              <a:spLocks/>
            </p:cNvSpPr>
            <p:nvPr userDrawn="1"/>
          </p:nvSpPr>
          <p:spPr bwMode="auto">
            <a:xfrm>
              <a:off x="11042651" y="3470275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1405"/>
            <p:cNvSpPr>
              <a:spLocks/>
            </p:cNvSpPr>
            <p:nvPr userDrawn="1"/>
          </p:nvSpPr>
          <p:spPr bwMode="auto">
            <a:xfrm>
              <a:off x="11068051" y="3462338"/>
              <a:ext cx="17463" cy="19050"/>
            </a:xfrm>
            <a:custGeom>
              <a:avLst/>
              <a:gdLst>
                <a:gd name="T0" fmla="*/ 9 w 11"/>
                <a:gd name="T1" fmla="*/ 5 h 12"/>
                <a:gd name="T2" fmla="*/ 9 w 11"/>
                <a:gd name="T3" fmla="*/ 12 h 12"/>
                <a:gd name="T4" fmla="*/ 2 w 11"/>
                <a:gd name="T5" fmla="*/ 9 h 12"/>
                <a:gd name="T6" fmla="*/ 2 w 11"/>
                <a:gd name="T7" fmla="*/ 1 h 12"/>
                <a:gd name="T8" fmla="*/ 9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5"/>
                  </a:moveTo>
                  <a:cubicBezTo>
                    <a:pt x="11" y="7"/>
                    <a:pt x="9" y="12"/>
                    <a:pt x="9" y="12"/>
                  </a:cubicBezTo>
                  <a:cubicBezTo>
                    <a:pt x="9" y="12"/>
                    <a:pt x="4" y="12"/>
                    <a:pt x="2" y="9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406"/>
            <p:cNvSpPr>
              <a:spLocks/>
            </p:cNvSpPr>
            <p:nvPr userDrawn="1"/>
          </p:nvSpPr>
          <p:spPr bwMode="auto">
            <a:xfrm>
              <a:off x="11063288" y="345598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4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4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407"/>
            <p:cNvSpPr>
              <a:spLocks/>
            </p:cNvSpPr>
            <p:nvPr userDrawn="1"/>
          </p:nvSpPr>
          <p:spPr bwMode="auto">
            <a:xfrm>
              <a:off x="11014076" y="3451225"/>
              <a:ext cx="63500" cy="39688"/>
            </a:xfrm>
            <a:custGeom>
              <a:avLst/>
              <a:gdLst>
                <a:gd name="T0" fmla="*/ 0 w 40"/>
                <a:gd name="T1" fmla="*/ 25 h 25"/>
                <a:gd name="T2" fmla="*/ 40 w 40"/>
                <a:gd name="T3" fmla="*/ 1 h 25"/>
                <a:gd name="T4" fmla="*/ 40 w 40"/>
                <a:gd name="T5" fmla="*/ 0 h 25"/>
                <a:gd name="T6" fmla="*/ 0 w 40"/>
                <a:gd name="T7" fmla="*/ 24 h 25"/>
                <a:gd name="T8" fmla="*/ 0 w 4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5">
                  <a:moveTo>
                    <a:pt x="0" y="25"/>
                  </a:moveTo>
                  <a:cubicBezTo>
                    <a:pt x="14" y="18"/>
                    <a:pt x="27" y="10"/>
                    <a:pt x="40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7" y="9"/>
                    <a:pt x="14" y="17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408"/>
            <p:cNvSpPr>
              <a:spLocks/>
            </p:cNvSpPr>
            <p:nvPr userDrawn="1"/>
          </p:nvSpPr>
          <p:spPr bwMode="auto">
            <a:xfrm>
              <a:off x="11091863" y="3446463"/>
              <a:ext cx="17463" cy="17463"/>
            </a:xfrm>
            <a:custGeom>
              <a:avLst/>
              <a:gdLst>
                <a:gd name="T0" fmla="*/ 9 w 11"/>
                <a:gd name="T1" fmla="*/ 4 h 11"/>
                <a:gd name="T2" fmla="*/ 9 w 11"/>
                <a:gd name="T3" fmla="*/ 11 h 11"/>
                <a:gd name="T4" fmla="*/ 2 w 11"/>
                <a:gd name="T5" fmla="*/ 8 h 11"/>
                <a:gd name="T6" fmla="*/ 2 w 11"/>
                <a:gd name="T7" fmla="*/ 1 h 11"/>
                <a:gd name="T8" fmla="*/ 9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4"/>
                  </a:moveTo>
                  <a:cubicBezTo>
                    <a:pt x="11" y="7"/>
                    <a:pt x="9" y="11"/>
                    <a:pt x="9" y="11"/>
                  </a:cubicBezTo>
                  <a:cubicBezTo>
                    <a:pt x="9" y="11"/>
                    <a:pt x="4" y="11"/>
                    <a:pt x="2" y="8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409"/>
            <p:cNvSpPr>
              <a:spLocks/>
            </p:cNvSpPr>
            <p:nvPr userDrawn="1"/>
          </p:nvSpPr>
          <p:spPr bwMode="auto">
            <a:xfrm>
              <a:off x="11087101" y="344011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410"/>
            <p:cNvSpPr>
              <a:spLocks/>
            </p:cNvSpPr>
            <p:nvPr userDrawn="1"/>
          </p:nvSpPr>
          <p:spPr bwMode="auto">
            <a:xfrm>
              <a:off x="11112501" y="3430588"/>
              <a:ext cx="17463" cy="17463"/>
            </a:xfrm>
            <a:custGeom>
              <a:avLst/>
              <a:gdLst>
                <a:gd name="T0" fmla="*/ 9 w 11"/>
                <a:gd name="T1" fmla="*/ 4 h 11"/>
                <a:gd name="T2" fmla="*/ 9 w 11"/>
                <a:gd name="T3" fmla="*/ 11 h 11"/>
                <a:gd name="T4" fmla="*/ 2 w 11"/>
                <a:gd name="T5" fmla="*/ 9 h 11"/>
                <a:gd name="T6" fmla="*/ 2 w 11"/>
                <a:gd name="T7" fmla="*/ 1 h 11"/>
                <a:gd name="T8" fmla="*/ 9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4"/>
                  </a:moveTo>
                  <a:cubicBezTo>
                    <a:pt x="11" y="6"/>
                    <a:pt x="9" y="11"/>
                    <a:pt x="9" y="11"/>
                  </a:cubicBezTo>
                  <a:cubicBezTo>
                    <a:pt x="9" y="11"/>
                    <a:pt x="5" y="11"/>
                    <a:pt x="2" y="9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411"/>
            <p:cNvSpPr>
              <a:spLocks/>
            </p:cNvSpPr>
            <p:nvPr userDrawn="1"/>
          </p:nvSpPr>
          <p:spPr bwMode="auto">
            <a:xfrm>
              <a:off x="11107738" y="34242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412"/>
            <p:cNvSpPr>
              <a:spLocks/>
            </p:cNvSpPr>
            <p:nvPr userDrawn="1"/>
          </p:nvSpPr>
          <p:spPr bwMode="auto">
            <a:xfrm>
              <a:off x="11131551" y="3413125"/>
              <a:ext cx="17463" cy="19050"/>
            </a:xfrm>
            <a:custGeom>
              <a:avLst/>
              <a:gdLst>
                <a:gd name="T0" fmla="*/ 9 w 11"/>
                <a:gd name="T1" fmla="*/ 4 h 12"/>
                <a:gd name="T2" fmla="*/ 10 w 11"/>
                <a:gd name="T3" fmla="*/ 11 h 12"/>
                <a:gd name="T4" fmla="*/ 3 w 11"/>
                <a:gd name="T5" fmla="*/ 9 h 12"/>
                <a:gd name="T6" fmla="*/ 2 w 11"/>
                <a:gd name="T7" fmla="*/ 2 h 12"/>
                <a:gd name="T8" fmla="*/ 9 w 11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4"/>
                  </a:moveTo>
                  <a:cubicBezTo>
                    <a:pt x="11" y="6"/>
                    <a:pt x="10" y="11"/>
                    <a:pt x="10" y="11"/>
                  </a:cubicBezTo>
                  <a:cubicBezTo>
                    <a:pt x="10" y="11"/>
                    <a:pt x="5" y="12"/>
                    <a:pt x="3" y="9"/>
                  </a:cubicBezTo>
                  <a:cubicBezTo>
                    <a:pt x="1" y="6"/>
                    <a:pt x="0" y="3"/>
                    <a:pt x="2" y="2"/>
                  </a:cubicBezTo>
                  <a:cubicBezTo>
                    <a:pt x="3" y="0"/>
                    <a:pt x="6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413"/>
            <p:cNvSpPr>
              <a:spLocks/>
            </p:cNvSpPr>
            <p:nvPr userDrawn="1"/>
          </p:nvSpPr>
          <p:spPr bwMode="auto">
            <a:xfrm>
              <a:off x="11126788" y="3408363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6" y="5"/>
                    <a:pt x="5" y="7"/>
                    <a:pt x="4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414"/>
            <p:cNvSpPr>
              <a:spLocks/>
            </p:cNvSpPr>
            <p:nvPr userDrawn="1"/>
          </p:nvSpPr>
          <p:spPr bwMode="auto">
            <a:xfrm>
              <a:off x="11080751" y="3402013"/>
              <a:ext cx="57150" cy="47625"/>
            </a:xfrm>
            <a:custGeom>
              <a:avLst/>
              <a:gdLst>
                <a:gd name="T0" fmla="*/ 1 w 36"/>
                <a:gd name="T1" fmla="*/ 30 h 30"/>
                <a:gd name="T2" fmla="*/ 36 w 36"/>
                <a:gd name="T3" fmla="*/ 1 h 30"/>
                <a:gd name="T4" fmla="*/ 36 w 36"/>
                <a:gd name="T5" fmla="*/ 0 h 30"/>
                <a:gd name="T6" fmla="*/ 0 w 36"/>
                <a:gd name="T7" fmla="*/ 30 h 30"/>
                <a:gd name="T8" fmla="*/ 1 w 36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0">
                  <a:moveTo>
                    <a:pt x="1" y="30"/>
                  </a:moveTo>
                  <a:cubicBezTo>
                    <a:pt x="13" y="21"/>
                    <a:pt x="25" y="12"/>
                    <a:pt x="36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5" y="11"/>
                    <a:pt x="13" y="21"/>
                    <a:pt x="0" y="30"/>
                  </a:cubicBezTo>
                  <a:cubicBezTo>
                    <a:pt x="1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415"/>
            <p:cNvSpPr>
              <a:spLocks/>
            </p:cNvSpPr>
            <p:nvPr userDrawn="1"/>
          </p:nvSpPr>
          <p:spPr bwMode="auto">
            <a:xfrm>
              <a:off x="11152188" y="3394075"/>
              <a:ext cx="17463" cy="17463"/>
            </a:xfrm>
            <a:custGeom>
              <a:avLst/>
              <a:gdLst>
                <a:gd name="T0" fmla="*/ 9 w 11"/>
                <a:gd name="T1" fmla="*/ 3 h 11"/>
                <a:gd name="T2" fmla="*/ 11 w 11"/>
                <a:gd name="T3" fmla="*/ 10 h 11"/>
                <a:gd name="T4" fmla="*/ 3 w 11"/>
                <a:gd name="T5" fmla="*/ 8 h 11"/>
                <a:gd name="T6" fmla="*/ 2 w 11"/>
                <a:gd name="T7" fmla="*/ 1 h 11"/>
                <a:gd name="T8" fmla="*/ 9 w 11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3"/>
                  </a:moveTo>
                  <a:cubicBezTo>
                    <a:pt x="11" y="5"/>
                    <a:pt x="11" y="10"/>
                    <a:pt x="11" y="10"/>
                  </a:cubicBezTo>
                  <a:cubicBezTo>
                    <a:pt x="11" y="10"/>
                    <a:pt x="6" y="11"/>
                    <a:pt x="3" y="8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3" y="0"/>
                    <a:pt x="6" y="1"/>
                    <a:pt x="9" y="3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1416"/>
            <p:cNvSpPr>
              <a:spLocks/>
            </p:cNvSpPr>
            <p:nvPr userDrawn="1"/>
          </p:nvSpPr>
          <p:spPr bwMode="auto">
            <a:xfrm>
              <a:off x="11145838" y="3387725"/>
              <a:ext cx="14288" cy="12700"/>
            </a:xfrm>
            <a:custGeom>
              <a:avLst/>
              <a:gdLst>
                <a:gd name="T0" fmla="*/ 9 w 9"/>
                <a:gd name="T1" fmla="*/ 4 h 8"/>
                <a:gd name="T2" fmla="*/ 5 w 9"/>
                <a:gd name="T3" fmla="*/ 8 h 8"/>
                <a:gd name="T4" fmla="*/ 0 w 9"/>
                <a:gd name="T5" fmla="*/ 4 h 8"/>
                <a:gd name="T6" fmla="*/ 4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5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417"/>
            <p:cNvSpPr>
              <a:spLocks/>
            </p:cNvSpPr>
            <p:nvPr userDrawn="1"/>
          </p:nvSpPr>
          <p:spPr bwMode="auto">
            <a:xfrm>
              <a:off x="11169651" y="3375025"/>
              <a:ext cx="17463" cy="17463"/>
            </a:xfrm>
            <a:custGeom>
              <a:avLst/>
              <a:gdLst>
                <a:gd name="T0" fmla="*/ 9 w 11"/>
                <a:gd name="T1" fmla="*/ 3 h 11"/>
                <a:gd name="T2" fmla="*/ 11 w 11"/>
                <a:gd name="T3" fmla="*/ 10 h 11"/>
                <a:gd name="T4" fmla="*/ 4 w 11"/>
                <a:gd name="T5" fmla="*/ 9 h 11"/>
                <a:gd name="T6" fmla="*/ 2 w 11"/>
                <a:gd name="T7" fmla="*/ 2 h 11"/>
                <a:gd name="T8" fmla="*/ 9 w 11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9" y="3"/>
                  </a:moveTo>
                  <a:cubicBezTo>
                    <a:pt x="11" y="5"/>
                    <a:pt x="11" y="10"/>
                    <a:pt x="11" y="10"/>
                  </a:cubicBezTo>
                  <a:cubicBezTo>
                    <a:pt x="11" y="10"/>
                    <a:pt x="6" y="11"/>
                    <a:pt x="4" y="9"/>
                  </a:cubicBezTo>
                  <a:cubicBezTo>
                    <a:pt x="1" y="6"/>
                    <a:pt x="0" y="3"/>
                    <a:pt x="2" y="2"/>
                  </a:cubicBezTo>
                  <a:cubicBezTo>
                    <a:pt x="3" y="0"/>
                    <a:pt x="6" y="0"/>
                    <a:pt x="9" y="3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418"/>
            <p:cNvSpPr>
              <a:spLocks/>
            </p:cNvSpPr>
            <p:nvPr userDrawn="1"/>
          </p:nvSpPr>
          <p:spPr bwMode="auto">
            <a:xfrm>
              <a:off x="11163301" y="3370263"/>
              <a:ext cx="12700" cy="12700"/>
            </a:xfrm>
            <a:custGeom>
              <a:avLst/>
              <a:gdLst>
                <a:gd name="T0" fmla="*/ 8 w 8"/>
                <a:gd name="T1" fmla="*/ 3 h 8"/>
                <a:gd name="T2" fmla="*/ 5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7" y="5"/>
                    <a:pt x="6" y="6"/>
                    <a:pt x="5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3" y="1"/>
                    <a:pt x="4" y="0"/>
                  </a:cubicBez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419"/>
            <p:cNvSpPr>
              <a:spLocks/>
            </p:cNvSpPr>
            <p:nvPr userDrawn="1"/>
          </p:nvSpPr>
          <p:spPr bwMode="auto">
            <a:xfrm>
              <a:off x="11185526" y="3355975"/>
              <a:ext cx="19050" cy="15875"/>
            </a:xfrm>
            <a:custGeom>
              <a:avLst/>
              <a:gdLst>
                <a:gd name="T0" fmla="*/ 9 w 12"/>
                <a:gd name="T1" fmla="*/ 2 h 10"/>
                <a:gd name="T2" fmla="*/ 12 w 12"/>
                <a:gd name="T3" fmla="*/ 9 h 10"/>
                <a:gd name="T4" fmla="*/ 4 w 12"/>
                <a:gd name="T5" fmla="*/ 8 h 10"/>
                <a:gd name="T6" fmla="*/ 2 w 12"/>
                <a:gd name="T7" fmla="*/ 1 h 10"/>
                <a:gd name="T8" fmla="*/ 9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2"/>
                  </a:moveTo>
                  <a:cubicBezTo>
                    <a:pt x="12" y="4"/>
                    <a:pt x="12" y="9"/>
                    <a:pt x="12" y="9"/>
                  </a:cubicBezTo>
                  <a:cubicBezTo>
                    <a:pt x="12" y="9"/>
                    <a:pt x="7" y="10"/>
                    <a:pt x="4" y="8"/>
                  </a:cubicBezTo>
                  <a:cubicBezTo>
                    <a:pt x="2" y="6"/>
                    <a:pt x="0" y="3"/>
                    <a:pt x="2" y="1"/>
                  </a:cubicBezTo>
                  <a:cubicBezTo>
                    <a:pt x="3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420"/>
            <p:cNvSpPr>
              <a:spLocks/>
            </p:cNvSpPr>
            <p:nvPr userDrawn="1"/>
          </p:nvSpPr>
          <p:spPr bwMode="auto">
            <a:xfrm>
              <a:off x="11180763" y="3349625"/>
              <a:ext cx="12700" cy="12700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0 w 8"/>
                <a:gd name="T5" fmla="*/ 5 h 8"/>
                <a:gd name="T6" fmla="*/ 3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4" y="8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421"/>
            <p:cNvSpPr>
              <a:spLocks/>
            </p:cNvSpPr>
            <p:nvPr userDrawn="1"/>
          </p:nvSpPr>
          <p:spPr bwMode="auto">
            <a:xfrm>
              <a:off x="11141076" y="3343275"/>
              <a:ext cx="49213" cy="57150"/>
            </a:xfrm>
            <a:custGeom>
              <a:avLst/>
              <a:gdLst>
                <a:gd name="T0" fmla="*/ 0 w 31"/>
                <a:gd name="T1" fmla="*/ 36 h 36"/>
                <a:gd name="T2" fmla="*/ 31 w 31"/>
                <a:gd name="T3" fmla="*/ 1 h 36"/>
                <a:gd name="T4" fmla="*/ 31 w 31"/>
                <a:gd name="T5" fmla="*/ 0 h 36"/>
                <a:gd name="T6" fmla="*/ 0 w 31"/>
                <a:gd name="T7" fmla="*/ 35 h 36"/>
                <a:gd name="T8" fmla="*/ 0 w 31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6">
                  <a:moveTo>
                    <a:pt x="0" y="36"/>
                  </a:moveTo>
                  <a:cubicBezTo>
                    <a:pt x="12" y="25"/>
                    <a:pt x="22" y="13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1" y="13"/>
                    <a:pt x="11" y="24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422"/>
            <p:cNvSpPr>
              <a:spLocks/>
            </p:cNvSpPr>
            <p:nvPr userDrawn="1"/>
          </p:nvSpPr>
          <p:spPr bwMode="auto">
            <a:xfrm>
              <a:off x="11202988" y="3332163"/>
              <a:ext cx="19050" cy="15875"/>
            </a:xfrm>
            <a:custGeom>
              <a:avLst/>
              <a:gdLst>
                <a:gd name="T0" fmla="*/ 9 w 12"/>
                <a:gd name="T1" fmla="*/ 2 h 10"/>
                <a:gd name="T2" fmla="*/ 12 w 12"/>
                <a:gd name="T3" fmla="*/ 9 h 10"/>
                <a:gd name="T4" fmla="*/ 4 w 12"/>
                <a:gd name="T5" fmla="*/ 8 h 10"/>
                <a:gd name="T6" fmla="*/ 1 w 12"/>
                <a:gd name="T7" fmla="*/ 2 h 10"/>
                <a:gd name="T8" fmla="*/ 9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2"/>
                  </a:moveTo>
                  <a:cubicBezTo>
                    <a:pt x="12" y="4"/>
                    <a:pt x="12" y="9"/>
                    <a:pt x="12" y="9"/>
                  </a:cubicBezTo>
                  <a:cubicBezTo>
                    <a:pt x="12" y="9"/>
                    <a:pt x="7" y="10"/>
                    <a:pt x="4" y="8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3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423"/>
            <p:cNvSpPr>
              <a:spLocks/>
            </p:cNvSpPr>
            <p:nvPr userDrawn="1"/>
          </p:nvSpPr>
          <p:spPr bwMode="auto">
            <a:xfrm>
              <a:off x="11196638" y="3327400"/>
              <a:ext cx="12700" cy="12700"/>
            </a:xfrm>
            <a:custGeom>
              <a:avLst/>
              <a:gdLst>
                <a:gd name="T0" fmla="*/ 8 w 8"/>
                <a:gd name="T1" fmla="*/ 3 h 8"/>
                <a:gd name="T2" fmla="*/ 5 w 8"/>
                <a:gd name="T3" fmla="*/ 8 h 8"/>
                <a:gd name="T4" fmla="*/ 0 w 8"/>
                <a:gd name="T5" fmla="*/ 5 h 8"/>
                <a:gd name="T6" fmla="*/ 3 w 8"/>
                <a:gd name="T7" fmla="*/ 0 h 8"/>
                <a:gd name="T8" fmla="*/ 8 w 8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lnTo>
                    <a:pt x="5" y="8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424"/>
            <p:cNvSpPr>
              <a:spLocks/>
            </p:cNvSpPr>
            <p:nvPr userDrawn="1"/>
          </p:nvSpPr>
          <p:spPr bwMode="auto">
            <a:xfrm>
              <a:off x="11217276" y="3309938"/>
              <a:ext cx="19050" cy="17463"/>
            </a:xfrm>
            <a:custGeom>
              <a:avLst/>
              <a:gdLst>
                <a:gd name="T0" fmla="*/ 8 w 12"/>
                <a:gd name="T1" fmla="*/ 2 h 11"/>
                <a:gd name="T2" fmla="*/ 12 w 12"/>
                <a:gd name="T3" fmla="*/ 9 h 11"/>
                <a:gd name="T4" fmla="*/ 4 w 12"/>
                <a:gd name="T5" fmla="*/ 9 h 11"/>
                <a:gd name="T6" fmla="*/ 1 w 12"/>
                <a:gd name="T7" fmla="*/ 2 h 11"/>
                <a:gd name="T8" fmla="*/ 8 w 12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8" y="2"/>
                  </a:moveTo>
                  <a:cubicBezTo>
                    <a:pt x="11" y="4"/>
                    <a:pt x="12" y="9"/>
                    <a:pt x="12" y="9"/>
                  </a:cubicBezTo>
                  <a:cubicBezTo>
                    <a:pt x="12" y="9"/>
                    <a:pt x="7" y="11"/>
                    <a:pt x="4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2" y="1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425"/>
            <p:cNvSpPr>
              <a:spLocks/>
            </p:cNvSpPr>
            <p:nvPr userDrawn="1"/>
          </p:nvSpPr>
          <p:spPr bwMode="auto">
            <a:xfrm>
              <a:off x="11210926" y="3306763"/>
              <a:ext cx="12700" cy="11113"/>
            </a:xfrm>
            <a:custGeom>
              <a:avLst/>
              <a:gdLst>
                <a:gd name="T0" fmla="*/ 8 w 8"/>
                <a:gd name="T1" fmla="*/ 3 h 7"/>
                <a:gd name="T2" fmla="*/ 5 w 8"/>
                <a:gd name="T3" fmla="*/ 7 h 7"/>
                <a:gd name="T4" fmla="*/ 0 w 8"/>
                <a:gd name="T5" fmla="*/ 4 h 7"/>
                <a:gd name="T6" fmla="*/ 3 w 8"/>
                <a:gd name="T7" fmla="*/ 0 h 7"/>
                <a:gd name="T8" fmla="*/ 8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lnTo>
                    <a:pt x="5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426"/>
            <p:cNvSpPr>
              <a:spLocks/>
            </p:cNvSpPr>
            <p:nvPr userDrawn="1"/>
          </p:nvSpPr>
          <p:spPr bwMode="auto">
            <a:xfrm>
              <a:off x="11229976" y="3287713"/>
              <a:ext cx="19050" cy="15875"/>
            </a:xfrm>
            <a:custGeom>
              <a:avLst/>
              <a:gdLst>
                <a:gd name="T0" fmla="*/ 8 w 12"/>
                <a:gd name="T1" fmla="*/ 2 h 10"/>
                <a:gd name="T2" fmla="*/ 12 w 12"/>
                <a:gd name="T3" fmla="*/ 8 h 10"/>
                <a:gd name="T4" fmla="*/ 5 w 12"/>
                <a:gd name="T5" fmla="*/ 9 h 10"/>
                <a:gd name="T6" fmla="*/ 1 w 12"/>
                <a:gd name="T7" fmla="*/ 2 h 10"/>
                <a:gd name="T8" fmla="*/ 8 w 1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8" y="2"/>
                  </a:moveTo>
                  <a:cubicBezTo>
                    <a:pt x="11" y="3"/>
                    <a:pt x="12" y="8"/>
                    <a:pt x="12" y="8"/>
                  </a:cubicBezTo>
                  <a:cubicBezTo>
                    <a:pt x="12" y="8"/>
                    <a:pt x="8" y="10"/>
                    <a:pt x="5" y="9"/>
                  </a:cubicBezTo>
                  <a:cubicBezTo>
                    <a:pt x="2" y="7"/>
                    <a:pt x="0" y="4"/>
                    <a:pt x="1" y="2"/>
                  </a:cubicBezTo>
                  <a:cubicBezTo>
                    <a:pt x="2" y="0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427"/>
            <p:cNvSpPr>
              <a:spLocks/>
            </p:cNvSpPr>
            <p:nvPr userDrawn="1"/>
          </p:nvSpPr>
          <p:spPr bwMode="auto">
            <a:xfrm>
              <a:off x="11223626" y="3284538"/>
              <a:ext cx="11113" cy="12700"/>
            </a:xfrm>
            <a:custGeom>
              <a:avLst/>
              <a:gdLst>
                <a:gd name="T0" fmla="*/ 7 w 7"/>
                <a:gd name="T1" fmla="*/ 2 h 8"/>
                <a:gd name="T2" fmla="*/ 5 w 7"/>
                <a:gd name="T3" fmla="*/ 8 h 8"/>
                <a:gd name="T4" fmla="*/ 0 w 7"/>
                <a:gd name="T5" fmla="*/ 5 h 8"/>
                <a:gd name="T6" fmla="*/ 2 w 7"/>
                <a:gd name="T7" fmla="*/ 0 h 8"/>
                <a:gd name="T8" fmla="*/ 7 w 7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2"/>
                  </a:moveTo>
                  <a:lnTo>
                    <a:pt x="5" y="8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428"/>
            <p:cNvSpPr>
              <a:spLocks/>
            </p:cNvSpPr>
            <p:nvPr userDrawn="1"/>
          </p:nvSpPr>
          <p:spPr bwMode="auto">
            <a:xfrm>
              <a:off x="11191876" y="3278188"/>
              <a:ext cx="38100" cy="63500"/>
            </a:xfrm>
            <a:custGeom>
              <a:avLst/>
              <a:gdLst>
                <a:gd name="T0" fmla="*/ 1 w 24"/>
                <a:gd name="T1" fmla="*/ 40 h 40"/>
                <a:gd name="T2" fmla="*/ 24 w 24"/>
                <a:gd name="T3" fmla="*/ 0 h 40"/>
                <a:gd name="T4" fmla="*/ 24 w 24"/>
                <a:gd name="T5" fmla="*/ 0 h 40"/>
                <a:gd name="T6" fmla="*/ 0 w 24"/>
                <a:gd name="T7" fmla="*/ 39 h 40"/>
                <a:gd name="T8" fmla="*/ 1 w 24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0">
                  <a:moveTo>
                    <a:pt x="1" y="40"/>
                  </a:moveTo>
                  <a:cubicBezTo>
                    <a:pt x="10" y="27"/>
                    <a:pt x="18" y="14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7" y="13"/>
                    <a:pt x="9" y="27"/>
                    <a:pt x="0" y="39"/>
                  </a:cubicBezTo>
                  <a:cubicBezTo>
                    <a:pt x="1" y="40"/>
                    <a:pt x="1" y="40"/>
                    <a:pt x="1" y="4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Rectangle 1429"/>
            <p:cNvSpPr>
              <a:spLocks noChangeArrowheads="1"/>
            </p:cNvSpPr>
            <p:nvPr userDrawn="1"/>
          </p:nvSpPr>
          <p:spPr bwMode="auto">
            <a:xfrm>
              <a:off x="10907713" y="3190875"/>
              <a:ext cx="157163" cy="23495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430"/>
            <p:cNvSpPr>
              <a:spLocks/>
            </p:cNvSpPr>
            <p:nvPr userDrawn="1"/>
          </p:nvSpPr>
          <p:spPr bwMode="auto">
            <a:xfrm>
              <a:off x="10837863" y="3190875"/>
              <a:ext cx="69850" cy="234950"/>
            </a:xfrm>
            <a:custGeom>
              <a:avLst/>
              <a:gdLst>
                <a:gd name="T0" fmla="*/ 44 w 44"/>
                <a:gd name="T1" fmla="*/ 148 h 148"/>
                <a:gd name="T2" fmla="*/ 0 w 44"/>
                <a:gd name="T3" fmla="*/ 89 h 148"/>
                <a:gd name="T4" fmla="*/ 0 w 44"/>
                <a:gd name="T5" fmla="*/ 0 h 148"/>
                <a:gd name="T6" fmla="*/ 44 w 44"/>
                <a:gd name="T7" fmla="*/ 0 h 148"/>
                <a:gd name="T8" fmla="*/ 44 w 44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8">
                  <a:moveTo>
                    <a:pt x="44" y="148"/>
                  </a:moveTo>
                  <a:lnTo>
                    <a:pt x="0" y="89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48"/>
                  </a:lnTo>
                  <a:close/>
                </a:path>
              </a:pathLst>
            </a:custGeom>
            <a:solidFill>
              <a:srgbClr val="B48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Rectangle 1431"/>
            <p:cNvSpPr>
              <a:spLocks noChangeArrowheads="1"/>
            </p:cNvSpPr>
            <p:nvPr userDrawn="1"/>
          </p:nvSpPr>
          <p:spPr bwMode="auto">
            <a:xfrm>
              <a:off x="10823576" y="3143250"/>
              <a:ext cx="254000" cy="47625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Oval 1432"/>
            <p:cNvSpPr>
              <a:spLocks noChangeArrowheads="1"/>
            </p:cNvSpPr>
            <p:nvPr userDrawn="1"/>
          </p:nvSpPr>
          <p:spPr bwMode="auto">
            <a:xfrm>
              <a:off x="9748838" y="3494088"/>
              <a:ext cx="163513" cy="204788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Oval 1433"/>
            <p:cNvSpPr>
              <a:spLocks noChangeArrowheads="1"/>
            </p:cNvSpPr>
            <p:nvPr userDrawn="1"/>
          </p:nvSpPr>
          <p:spPr bwMode="auto">
            <a:xfrm>
              <a:off x="9772651" y="3524250"/>
              <a:ext cx="115888" cy="144463"/>
            </a:xfrm>
            <a:prstGeom prst="ellipse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Rectangle 1434"/>
            <p:cNvSpPr>
              <a:spLocks noChangeArrowheads="1"/>
            </p:cNvSpPr>
            <p:nvPr userDrawn="1"/>
          </p:nvSpPr>
          <p:spPr bwMode="auto">
            <a:xfrm>
              <a:off x="10810876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Rectangle 1435"/>
            <p:cNvSpPr>
              <a:spLocks noChangeArrowheads="1"/>
            </p:cNvSpPr>
            <p:nvPr userDrawn="1"/>
          </p:nvSpPr>
          <p:spPr bwMode="auto">
            <a:xfrm>
              <a:off x="10810876" y="4433888"/>
              <a:ext cx="193675" cy="447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Rectangle 1436"/>
            <p:cNvSpPr>
              <a:spLocks noChangeArrowheads="1"/>
            </p:cNvSpPr>
            <p:nvPr userDrawn="1"/>
          </p:nvSpPr>
          <p:spPr bwMode="auto">
            <a:xfrm>
              <a:off x="10837863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Rectangle 1437"/>
            <p:cNvSpPr>
              <a:spLocks noChangeArrowheads="1"/>
            </p:cNvSpPr>
            <p:nvPr userDrawn="1"/>
          </p:nvSpPr>
          <p:spPr bwMode="auto">
            <a:xfrm>
              <a:off x="10837863" y="4675188"/>
              <a:ext cx="139700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Rectangle 1438"/>
            <p:cNvSpPr>
              <a:spLocks noChangeArrowheads="1"/>
            </p:cNvSpPr>
            <p:nvPr userDrawn="1"/>
          </p:nvSpPr>
          <p:spPr bwMode="auto">
            <a:xfrm>
              <a:off x="10837863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Rectangle 1439"/>
            <p:cNvSpPr>
              <a:spLocks noChangeArrowheads="1"/>
            </p:cNvSpPr>
            <p:nvPr userDrawn="1"/>
          </p:nvSpPr>
          <p:spPr bwMode="auto">
            <a:xfrm>
              <a:off x="10837863" y="4467225"/>
              <a:ext cx="139700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Rectangle 1440"/>
            <p:cNvSpPr>
              <a:spLocks noChangeArrowheads="1"/>
            </p:cNvSpPr>
            <p:nvPr userDrawn="1"/>
          </p:nvSpPr>
          <p:spPr bwMode="auto">
            <a:xfrm>
              <a:off x="10375901" y="4433888"/>
              <a:ext cx="193675" cy="4476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Rectangle 1441"/>
            <p:cNvSpPr>
              <a:spLocks noChangeArrowheads="1"/>
            </p:cNvSpPr>
            <p:nvPr userDrawn="1"/>
          </p:nvSpPr>
          <p:spPr bwMode="auto">
            <a:xfrm>
              <a:off x="10402888" y="4675188"/>
              <a:ext cx="139700" cy="173038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Rectangle 1442"/>
            <p:cNvSpPr>
              <a:spLocks noChangeArrowheads="1"/>
            </p:cNvSpPr>
            <p:nvPr userDrawn="1"/>
          </p:nvSpPr>
          <p:spPr bwMode="auto">
            <a:xfrm>
              <a:off x="10402888" y="4467225"/>
              <a:ext cx="139700" cy="173038"/>
            </a:xfrm>
            <a:prstGeom prst="rect">
              <a:avLst/>
            </a:prstGeom>
            <a:solidFill>
              <a:srgbClr val="004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Rectangle 1443"/>
            <p:cNvSpPr>
              <a:spLocks noChangeArrowheads="1"/>
            </p:cNvSpPr>
            <p:nvPr userDrawn="1"/>
          </p:nvSpPr>
          <p:spPr bwMode="auto">
            <a:xfrm>
              <a:off x="9748838" y="4733925"/>
              <a:ext cx="173038" cy="33178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Rectangle 1444"/>
            <p:cNvSpPr>
              <a:spLocks noChangeArrowheads="1"/>
            </p:cNvSpPr>
            <p:nvPr userDrawn="1"/>
          </p:nvSpPr>
          <p:spPr bwMode="auto">
            <a:xfrm>
              <a:off x="9764713" y="4760913"/>
              <a:ext cx="141288" cy="304800"/>
            </a:xfrm>
            <a:prstGeom prst="rect">
              <a:avLst/>
            </a:prstGeom>
            <a:solidFill>
              <a:srgbClr val="D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Rectangle 1445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1784350" cy="68263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Rectangle 1446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1784350" cy="68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Rectangle 1447"/>
            <p:cNvSpPr>
              <a:spLocks noChangeArrowheads="1"/>
            </p:cNvSpPr>
            <p:nvPr userDrawn="1"/>
          </p:nvSpPr>
          <p:spPr bwMode="auto">
            <a:xfrm>
              <a:off x="9564688" y="4305300"/>
              <a:ext cx="560388" cy="68263"/>
            </a:xfrm>
            <a:prstGeom prst="rect">
              <a:avLst/>
            </a:pr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448"/>
            <p:cNvSpPr>
              <a:spLocks/>
            </p:cNvSpPr>
            <p:nvPr userDrawn="1"/>
          </p:nvSpPr>
          <p:spPr bwMode="auto">
            <a:xfrm>
              <a:off x="9590088" y="4437063"/>
              <a:ext cx="1685925" cy="0"/>
            </a:xfrm>
            <a:custGeom>
              <a:avLst/>
              <a:gdLst>
                <a:gd name="T0" fmla="*/ 0 w 1062"/>
                <a:gd name="T1" fmla="*/ 1062 w 1062"/>
                <a:gd name="T2" fmla="*/ 0 w 106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62">
                  <a:moveTo>
                    <a:pt x="0" y="0"/>
                  </a:moveTo>
                  <a:lnTo>
                    <a:pt x="1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A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449"/>
            <p:cNvSpPr>
              <a:spLocks/>
            </p:cNvSpPr>
            <p:nvPr userDrawn="1"/>
          </p:nvSpPr>
          <p:spPr bwMode="auto">
            <a:xfrm>
              <a:off x="9590088" y="4437063"/>
              <a:ext cx="1685925" cy="0"/>
            </a:xfrm>
            <a:custGeom>
              <a:avLst/>
              <a:gdLst>
                <a:gd name="T0" fmla="*/ 0 w 1062"/>
                <a:gd name="T1" fmla="*/ 1062 w 1062"/>
                <a:gd name="T2" fmla="*/ 0 w 106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62">
                  <a:moveTo>
                    <a:pt x="0" y="0"/>
                  </a:moveTo>
                  <a:lnTo>
                    <a:pt x="106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450"/>
            <p:cNvSpPr>
              <a:spLocks/>
            </p:cNvSpPr>
            <p:nvPr userDrawn="1"/>
          </p:nvSpPr>
          <p:spPr bwMode="auto">
            <a:xfrm>
              <a:off x="960120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Rectangle 1451"/>
            <p:cNvSpPr>
              <a:spLocks noChangeArrowheads="1"/>
            </p:cNvSpPr>
            <p:nvPr userDrawn="1"/>
          </p:nvSpPr>
          <p:spPr bwMode="auto">
            <a:xfrm>
              <a:off x="96027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452"/>
            <p:cNvSpPr>
              <a:spLocks/>
            </p:cNvSpPr>
            <p:nvPr userDrawn="1"/>
          </p:nvSpPr>
          <p:spPr bwMode="auto">
            <a:xfrm>
              <a:off x="96266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Rectangle 1453"/>
            <p:cNvSpPr>
              <a:spLocks noChangeArrowheads="1"/>
            </p:cNvSpPr>
            <p:nvPr userDrawn="1"/>
          </p:nvSpPr>
          <p:spPr bwMode="auto">
            <a:xfrm>
              <a:off x="96281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454"/>
            <p:cNvSpPr>
              <a:spLocks/>
            </p:cNvSpPr>
            <p:nvPr userDrawn="1"/>
          </p:nvSpPr>
          <p:spPr bwMode="auto">
            <a:xfrm>
              <a:off x="96520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Rectangle 1455"/>
            <p:cNvSpPr>
              <a:spLocks noChangeArrowheads="1"/>
            </p:cNvSpPr>
            <p:nvPr userDrawn="1"/>
          </p:nvSpPr>
          <p:spPr bwMode="auto">
            <a:xfrm>
              <a:off x="96535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Rectangle 1456"/>
            <p:cNvSpPr>
              <a:spLocks noChangeArrowheads="1"/>
            </p:cNvSpPr>
            <p:nvPr userDrawn="1"/>
          </p:nvSpPr>
          <p:spPr bwMode="auto">
            <a:xfrm>
              <a:off x="95948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1457"/>
            <p:cNvSpPr>
              <a:spLocks/>
            </p:cNvSpPr>
            <p:nvPr userDrawn="1"/>
          </p:nvSpPr>
          <p:spPr bwMode="auto">
            <a:xfrm>
              <a:off x="95948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458"/>
            <p:cNvSpPr>
              <a:spLocks/>
            </p:cNvSpPr>
            <p:nvPr userDrawn="1"/>
          </p:nvSpPr>
          <p:spPr bwMode="auto">
            <a:xfrm>
              <a:off x="96805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Rectangle 1459"/>
            <p:cNvSpPr>
              <a:spLocks noChangeArrowheads="1"/>
            </p:cNvSpPr>
            <p:nvPr userDrawn="1"/>
          </p:nvSpPr>
          <p:spPr bwMode="auto">
            <a:xfrm>
              <a:off x="96821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460"/>
            <p:cNvSpPr>
              <a:spLocks/>
            </p:cNvSpPr>
            <p:nvPr userDrawn="1"/>
          </p:nvSpPr>
          <p:spPr bwMode="auto">
            <a:xfrm>
              <a:off x="97059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Rectangle 1461"/>
            <p:cNvSpPr>
              <a:spLocks noChangeArrowheads="1"/>
            </p:cNvSpPr>
            <p:nvPr userDrawn="1"/>
          </p:nvSpPr>
          <p:spPr bwMode="auto">
            <a:xfrm>
              <a:off x="97075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1462"/>
            <p:cNvSpPr>
              <a:spLocks/>
            </p:cNvSpPr>
            <p:nvPr userDrawn="1"/>
          </p:nvSpPr>
          <p:spPr bwMode="auto">
            <a:xfrm>
              <a:off x="97313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Rectangle 1463"/>
            <p:cNvSpPr>
              <a:spLocks noChangeArrowheads="1"/>
            </p:cNvSpPr>
            <p:nvPr userDrawn="1"/>
          </p:nvSpPr>
          <p:spPr bwMode="auto">
            <a:xfrm>
              <a:off x="97329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Rectangle 1464"/>
            <p:cNvSpPr>
              <a:spLocks noChangeArrowheads="1"/>
            </p:cNvSpPr>
            <p:nvPr userDrawn="1"/>
          </p:nvSpPr>
          <p:spPr bwMode="auto">
            <a:xfrm>
              <a:off x="9674226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1465"/>
            <p:cNvSpPr>
              <a:spLocks/>
            </p:cNvSpPr>
            <p:nvPr userDrawn="1"/>
          </p:nvSpPr>
          <p:spPr bwMode="auto">
            <a:xfrm>
              <a:off x="9674226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1466"/>
            <p:cNvSpPr>
              <a:spLocks/>
            </p:cNvSpPr>
            <p:nvPr userDrawn="1"/>
          </p:nvSpPr>
          <p:spPr bwMode="auto">
            <a:xfrm>
              <a:off x="976153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Rectangle 1467"/>
            <p:cNvSpPr>
              <a:spLocks noChangeArrowheads="1"/>
            </p:cNvSpPr>
            <p:nvPr userDrawn="1"/>
          </p:nvSpPr>
          <p:spPr bwMode="auto">
            <a:xfrm>
              <a:off x="976312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1468"/>
            <p:cNvSpPr>
              <a:spLocks/>
            </p:cNvSpPr>
            <p:nvPr userDrawn="1"/>
          </p:nvSpPr>
          <p:spPr bwMode="auto">
            <a:xfrm>
              <a:off x="978693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Rectangle 1469"/>
            <p:cNvSpPr>
              <a:spLocks noChangeArrowheads="1"/>
            </p:cNvSpPr>
            <p:nvPr userDrawn="1"/>
          </p:nvSpPr>
          <p:spPr bwMode="auto">
            <a:xfrm>
              <a:off x="97885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1470"/>
            <p:cNvSpPr>
              <a:spLocks/>
            </p:cNvSpPr>
            <p:nvPr userDrawn="1"/>
          </p:nvSpPr>
          <p:spPr bwMode="auto">
            <a:xfrm>
              <a:off x="98123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Rectangle 1471"/>
            <p:cNvSpPr>
              <a:spLocks noChangeArrowheads="1"/>
            </p:cNvSpPr>
            <p:nvPr userDrawn="1"/>
          </p:nvSpPr>
          <p:spPr bwMode="auto">
            <a:xfrm>
              <a:off x="98139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Rectangle 1472"/>
            <p:cNvSpPr>
              <a:spLocks noChangeArrowheads="1"/>
            </p:cNvSpPr>
            <p:nvPr userDrawn="1"/>
          </p:nvSpPr>
          <p:spPr bwMode="auto">
            <a:xfrm>
              <a:off x="9755188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1473"/>
            <p:cNvSpPr>
              <a:spLocks/>
            </p:cNvSpPr>
            <p:nvPr userDrawn="1"/>
          </p:nvSpPr>
          <p:spPr bwMode="auto">
            <a:xfrm>
              <a:off x="9755188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1474"/>
            <p:cNvSpPr>
              <a:spLocks/>
            </p:cNvSpPr>
            <p:nvPr userDrawn="1"/>
          </p:nvSpPr>
          <p:spPr bwMode="auto">
            <a:xfrm>
              <a:off x="98409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Rectangle 1475"/>
            <p:cNvSpPr>
              <a:spLocks noChangeArrowheads="1"/>
            </p:cNvSpPr>
            <p:nvPr userDrawn="1"/>
          </p:nvSpPr>
          <p:spPr bwMode="auto">
            <a:xfrm>
              <a:off x="98425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476"/>
            <p:cNvSpPr>
              <a:spLocks/>
            </p:cNvSpPr>
            <p:nvPr userDrawn="1"/>
          </p:nvSpPr>
          <p:spPr bwMode="auto">
            <a:xfrm>
              <a:off x="98663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Rectangle 1477"/>
            <p:cNvSpPr>
              <a:spLocks noChangeArrowheads="1"/>
            </p:cNvSpPr>
            <p:nvPr userDrawn="1"/>
          </p:nvSpPr>
          <p:spPr bwMode="auto">
            <a:xfrm>
              <a:off x="98679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478"/>
            <p:cNvSpPr>
              <a:spLocks/>
            </p:cNvSpPr>
            <p:nvPr userDrawn="1"/>
          </p:nvSpPr>
          <p:spPr bwMode="auto">
            <a:xfrm>
              <a:off x="98917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Rectangle 1479"/>
            <p:cNvSpPr>
              <a:spLocks noChangeArrowheads="1"/>
            </p:cNvSpPr>
            <p:nvPr userDrawn="1"/>
          </p:nvSpPr>
          <p:spPr bwMode="auto">
            <a:xfrm>
              <a:off x="98933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Rectangle 1480"/>
            <p:cNvSpPr>
              <a:spLocks noChangeArrowheads="1"/>
            </p:cNvSpPr>
            <p:nvPr userDrawn="1"/>
          </p:nvSpPr>
          <p:spPr bwMode="auto">
            <a:xfrm>
              <a:off x="983456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1481"/>
            <p:cNvSpPr>
              <a:spLocks/>
            </p:cNvSpPr>
            <p:nvPr userDrawn="1"/>
          </p:nvSpPr>
          <p:spPr bwMode="auto">
            <a:xfrm>
              <a:off x="983456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1482"/>
            <p:cNvSpPr>
              <a:spLocks/>
            </p:cNvSpPr>
            <p:nvPr userDrawn="1"/>
          </p:nvSpPr>
          <p:spPr bwMode="auto">
            <a:xfrm>
              <a:off x="99202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Rectangle 1483"/>
            <p:cNvSpPr>
              <a:spLocks noChangeArrowheads="1"/>
            </p:cNvSpPr>
            <p:nvPr userDrawn="1"/>
          </p:nvSpPr>
          <p:spPr bwMode="auto">
            <a:xfrm>
              <a:off x="99218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1484"/>
            <p:cNvSpPr>
              <a:spLocks/>
            </p:cNvSpPr>
            <p:nvPr userDrawn="1"/>
          </p:nvSpPr>
          <p:spPr bwMode="auto">
            <a:xfrm>
              <a:off x="99472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Rectangle 1485"/>
            <p:cNvSpPr>
              <a:spLocks noChangeArrowheads="1"/>
            </p:cNvSpPr>
            <p:nvPr userDrawn="1"/>
          </p:nvSpPr>
          <p:spPr bwMode="auto">
            <a:xfrm>
              <a:off x="994886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1486"/>
            <p:cNvSpPr>
              <a:spLocks/>
            </p:cNvSpPr>
            <p:nvPr userDrawn="1"/>
          </p:nvSpPr>
          <p:spPr bwMode="auto">
            <a:xfrm>
              <a:off x="99726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Rectangle 1487"/>
            <p:cNvSpPr>
              <a:spLocks noChangeArrowheads="1"/>
            </p:cNvSpPr>
            <p:nvPr userDrawn="1"/>
          </p:nvSpPr>
          <p:spPr bwMode="auto">
            <a:xfrm>
              <a:off x="99742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Rectangle 1488"/>
            <p:cNvSpPr>
              <a:spLocks noChangeArrowheads="1"/>
            </p:cNvSpPr>
            <p:nvPr userDrawn="1"/>
          </p:nvSpPr>
          <p:spPr bwMode="auto">
            <a:xfrm>
              <a:off x="991552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489"/>
            <p:cNvSpPr>
              <a:spLocks/>
            </p:cNvSpPr>
            <p:nvPr userDrawn="1"/>
          </p:nvSpPr>
          <p:spPr bwMode="auto">
            <a:xfrm>
              <a:off x="9915526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490"/>
            <p:cNvSpPr>
              <a:spLocks/>
            </p:cNvSpPr>
            <p:nvPr userDrawn="1"/>
          </p:nvSpPr>
          <p:spPr bwMode="auto">
            <a:xfrm>
              <a:off x="100012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Rectangle 1491"/>
            <p:cNvSpPr>
              <a:spLocks noChangeArrowheads="1"/>
            </p:cNvSpPr>
            <p:nvPr userDrawn="1"/>
          </p:nvSpPr>
          <p:spPr bwMode="auto">
            <a:xfrm>
              <a:off x="100028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1492"/>
            <p:cNvSpPr>
              <a:spLocks/>
            </p:cNvSpPr>
            <p:nvPr userDrawn="1"/>
          </p:nvSpPr>
          <p:spPr bwMode="auto">
            <a:xfrm>
              <a:off x="100266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Rectangle 1493"/>
            <p:cNvSpPr>
              <a:spLocks noChangeArrowheads="1"/>
            </p:cNvSpPr>
            <p:nvPr userDrawn="1"/>
          </p:nvSpPr>
          <p:spPr bwMode="auto">
            <a:xfrm>
              <a:off x="100282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1494"/>
            <p:cNvSpPr>
              <a:spLocks/>
            </p:cNvSpPr>
            <p:nvPr userDrawn="1"/>
          </p:nvSpPr>
          <p:spPr bwMode="auto">
            <a:xfrm>
              <a:off x="100520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Rectangle 1495"/>
            <p:cNvSpPr>
              <a:spLocks noChangeArrowheads="1"/>
            </p:cNvSpPr>
            <p:nvPr userDrawn="1"/>
          </p:nvSpPr>
          <p:spPr bwMode="auto">
            <a:xfrm>
              <a:off x="100536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Rectangle 1496"/>
            <p:cNvSpPr>
              <a:spLocks noChangeArrowheads="1"/>
            </p:cNvSpPr>
            <p:nvPr userDrawn="1"/>
          </p:nvSpPr>
          <p:spPr bwMode="auto">
            <a:xfrm>
              <a:off x="999490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1497"/>
            <p:cNvSpPr>
              <a:spLocks/>
            </p:cNvSpPr>
            <p:nvPr userDrawn="1"/>
          </p:nvSpPr>
          <p:spPr bwMode="auto">
            <a:xfrm>
              <a:off x="999490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1498"/>
            <p:cNvSpPr>
              <a:spLocks/>
            </p:cNvSpPr>
            <p:nvPr userDrawn="1"/>
          </p:nvSpPr>
          <p:spPr bwMode="auto">
            <a:xfrm>
              <a:off x="100806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Rectangle 1499"/>
            <p:cNvSpPr>
              <a:spLocks noChangeArrowheads="1"/>
            </p:cNvSpPr>
            <p:nvPr userDrawn="1"/>
          </p:nvSpPr>
          <p:spPr bwMode="auto">
            <a:xfrm>
              <a:off x="100822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1500"/>
            <p:cNvSpPr>
              <a:spLocks/>
            </p:cNvSpPr>
            <p:nvPr userDrawn="1"/>
          </p:nvSpPr>
          <p:spPr bwMode="auto">
            <a:xfrm>
              <a:off x="101060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Rectangle 1501"/>
            <p:cNvSpPr>
              <a:spLocks noChangeArrowheads="1"/>
            </p:cNvSpPr>
            <p:nvPr userDrawn="1"/>
          </p:nvSpPr>
          <p:spPr bwMode="auto">
            <a:xfrm>
              <a:off x="101076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1502"/>
            <p:cNvSpPr>
              <a:spLocks/>
            </p:cNvSpPr>
            <p:nvPr userDrawn="1"/>
          </p:nvSpPr>
          <p:spPr bwMode="auto">
            <a:xfrm>
              <a:off x="101330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Rectangle 1503"/>
            <p:cNvSpPr>
              <a:spLocks noChangeArrowheads="1"/>
            </p:cNvSpPr>
            <p:nvPr userDrawn="1"/>
          </p:nvSpPr>
          <p:spPr bwMode="auto">
            <a:xfrm>
              <a:off x="1013460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Rectangle 1504"/>
            <p:cNvSpPr>
              <a:spLocks noChangeArrowheads="1"/>
            </p:cNvSpPr>
            <p:nvPr userDrawn="1"/>
          </p:nvSpPr>
          <p:spPr bwMode="auto">
            <a:xfrm>
              <a:off x="1007586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1505"/>
            <p:cNvSpPr>
              <a:spLocks/>
            </p:cNvSpPr>
            <p:nvPr userDrawn="1"/>
          </p:nvSpPr>
          <p:spPr bwMode="auto">
            <a:xfrm>
              <a:off x="1007586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1506"/>
            <p:cNvSpPr>
              <a:spLocks/>
            </p:cNvSpPr>
            <p:nvPr userDrawn="1"/>
          </p:nvSpPr>
          <p:spPr bwMode="auto">
            <a:xfrm>
              <a:off x="1016158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Rectangle 1507"/>
            <p:cNvSpPr>
              <a:spLocks noChangeArrowheads="1"/>
            </p:cNvSpPr>
            <p:nvPr userDrawn="1"/>
          </p:nvSpPr>
          <p:spPr bwMode="auto">
            <a:xfrm>
              <a:off x="1016317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1508"/>
            <p:cNvSpPr>
              <a:spLocks/>
            </p:cNvSpPr>
            <p:nvPr userDrawn="1"/>
          </p:nvSpPr>
          <p:spPr bwMode="auto">
            <a:xfrm>
              <a:off x="101869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Rectangle 1509"/>
            <p:cNvSpPr>
              <a:spLocks noChangeArrowheads="1"/>
            </p:cNvSpPr>
            <p:nvPr userDrawn="1"/>
          </p:nvSpPr>
          <p:spPr bwMode="auto">
            <a:xfrm>
              <a:off x="101885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1510"/>
            <p:cNvSpPr>
              <a:spLocks/>
            </p:cNvSpPr>
            <p:nvPr userDrawn="1"/>
          </p:nvSpPr>
          <p:spPr bwMode="auto">
            <a:xfrm>
              <a:off x="102123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Rectangle 1511"/>
            <p:cNvSpPr>
              <a:spLocks noChangeArrowheads="1"/>
            </p:cNvSpPr>
            <p:nvPr userDrawn="1"/>
          </p:nvSpPr>
          <p:spPr bwMode="auto">
            <a:xfrm>
              <a:off x="102139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Rectangle 1512"/>
            <p:cNvSpPr>
              <a:spLocks noChangeArrowheads="1"/>
            </p:cNvSpPr>
            <p:nvPr userDrawn="1"/>
          </p:nvSpPr>
          <p:spPr bwMode="auto">
            <a:xfrm>
              <a:off x="1015523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1513"/>
            <p:cNvSpPr>
              <a:spLocks/>
            </p:cNvSpPr>
            <p:nvPr userDrawn="1"/>
          </p:nvSpPr>
          <p:spPr bwMode="auto">
            <a:xfrm>
              <a:off x="1015523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1514"/>
            <p:cNvSpPr>
              <a:spLocks/>
            </p:cNvSpPr>
            <p:nvPr userDrawn="1"/>
          </p:nvSpPr>
          <p:spPr bwMode="auto">
            <a:xfrm>
              <a:off x="102409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Rectangle 1515"/>
            <p:cNvSpPr>
              <a:spLocks noChangeArrowheads="1"/>
            </p:cNvSpPr>
            <p:nvPr userDrawn="1"/>
          </p:nvSpPr>
          <p:spPr bwMode="auto">
            <a:xfrm>
              <a:off x="102425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1516"/>
            <p:cNvSpPr>
              <a:spLocks/>
            </p:cNvSpPr>
            <p:nvPr userDrawn="1"/>
          </p:nvSpPr>
          <p:spPr bwMode="auto">
            <a:xfrm>
              <a:off x="102663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Rectangle 1517"/>
            <p:cNvSpPr>
              <a:spLocks noChangeArrowheads="1"/>
            </p:cNvSpPr>
            <p:nvPr userDrawn="1"/>
          </p:nvSpPr>
          <p:spPr bwMode="auto">
            <a:xfrm>
              <a:off x="102679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1518"/>
            <p:cNvSpPr>
              <a:spLocks/>
            </p:cNvSpPr>
            <p:nvPr userDrawn="1"/>
          </p:nvSpPr>
          <p:spPr bwMode="auto">
            <a:xfrm>
              <a:off x="102917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Rectangle 1519"/>
            <p:cNvSpPr>
              <a:spLocks noChangeArrowheads="1"/>
            </p:cNvSpPr>
            <p:nvPr userDrawn="1"/>
          </p:nvSpPr>
          <p:spPr bwMode="auto">
            <a:xfrm>
              <a:off x="102933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Rectangle 1520"/>
            <p:cNvSpPr>
              <a:spLocks noChangeArrowheads="1"/>
            </p:cNvSpPr>
            <p:nvPr userDrawn="1"/>
          </p:nvSpPr>
          <p:spPr bwMode="auto">
            <a:xfrm>
              <a:off x="1023461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1521"/>
            <p:cNvSpPr>
              <a:spLocks/>
            </p:cNvSpPr>
            <p:nvPr userDrawn="1"/>
          </p:nvSpPr>
          <p:spPr bwMode="auto">
            <a:xfrm>
              <a:off x="1023461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1522"/>
            <p:cNvSpPr>
              <a:spLocks/>
            </p:cNvSpPr>
            <p:nvPr userDrawn="1"/>
          </p:nvSpPr>
          <p:spPr bwMode="auto">
            <a:xfrm>
              <a:off x="103219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Rectangle 1523"/>
            <p:cNvSpPr>
              <a:spLocks noChangeArrowheads="1"/>
            </p:cNvSpPr>
            <p:nvPr userDrawn="1"/>
          </p:nvSpPr>
          <p:spPr bwMode="auto">
            <a:xfrm>
              <a:off x="103219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1524"/>
            <p:cNvSpPr>
              <a:spLocks/>
            </p:cNvSpPr>
            <p:nvPr userDrawn="1"/>
          </p:nvSpPr>
          <p:spPr bwMode="auto">
            <a:xfrm>
              <a:off x="103473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Rectangle 1525"/>
            <p:cNvSpPr>
              <a:spLocks noChangeArrowheads="1"/>
            </p:cNvSpPr>
            <p:nvPr userDrawn="1"/>
          </p:nvSpPr>
          <p:spPr bwMode="auto">
            <a:xfrm>
              <a:off x="1034891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1526"/>
            <p:cNvSpPr>
              <a:spLocks/>
            </p:cNvSpPr>
            <p:nvPr userDrawn="1"/>
          </p:nvSpPr>
          <p:spPr bwMode="auto">
            <a:xfrm>
              <a:off x="103727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Rectangle 1527"/>
            <p:cNvSpPr>
              <a:spLocks noChangeArrowheads="1"/>
            </p:cNvSpPr>
            <p:nvPr userDrawn="1"/>
          </p:nvSpPr>
          <p:spPr bwMode="auto">
            <a:xfrm>
              <a:off x="103743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Rectangle 1528"/>
            <p:cNvSpPr>
              <a:spLocks noChangeArrowheads="1"/>
            </p:cNvSpPr>
            <p:nvPr userDrawn="1"/>
          </p:nvSpPr>
          <p:spPr bwMode="auto">
            <a:xfrm>
              <a:off x="1031557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1529"/>
            <p:cNvSpPr>
              <a:spLocks/>
            </p:cNvSpPr>
            <p:nvPr userDrawn="1"/>
          </p:nvSpPr>
          <p:spPr bwMode="auto">
            <a:xfrm>
              <a:off x="10315576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1530"/>
            <p:cNvSpPr>
              <a:spLocks/>
            </p:cNvSpPr>
            <p:nvPr userDrawn="1"/>
          </p:nvSpPr>
          <p:spPr bwMode="auto">
            <a:xfrm>
              <a:off x="104013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Rectangle 1531"/>
            <p:cNvSpPr>
              <a:spLocks noChangeArrowheads="1"/>
            </p:cNvSpPr>
            <p:nvPr userDrawn="1"/>
          </p:nvSpPr>
          <p:spPr bwMode="auto">
            <a:xfrm>
              <a:off x="104028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1532"/>
            <p:cNvSpPr>
              <a:spLocks/>
            </p:cNvSpPr>
            <p:nvPr userDrawn="1"/>
          </p:nvSpPr>
          <p:spPr bwMode="auto">
            <a:xfrm>
              <a:off x="104267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Rectangle 1533"/>
            <p:cNvSpPr>
              <a:spLocks noChangeArrowheads="1"/>
            </p:cNvSpPr>
            <p:nvPr userDrawn="1"/>
          </p:nvSpPr>
          <p:spPr bwMode="auto">
            <a:xfrm>
              <a:off x="104282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1534"/>
            <p:cNvSpPr>
              <a:spLocks/>
            </p:cNvSpPr>
            <p:nvPr userDrawn="1"/>
          </p:nvSpPr>
          <p:spPr bwMode="auto">
            <a:xfrm>
              <a:off x="104521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Rectangle 1535"/>
            <p:cNvSpPr>
              <a:spLocks noChangeArrowheads="1"/>
            </p:cNvSpPr>
            <p:nvPr userDrawn="1"/>
          </p:nvSpPr>
          <p:spPr bwMode="auto">
            <a:xfrm>
              <a:off x="104536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Rectangle 1536"/>
            <p:cNvSpPr>
              <a:spLocks noChangeArrowheads="1"/>
            </p:cNvSpPr>
            <p:nvPr userDrawn="1"/>
          </p:nvSpPr>
          <p:spPr bwMode="auto">
            <a:xfrm>
              <a:off x="103949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1537"/>
            <p:cNvSpPr>
              <a:spLocks/>
            </p:cNvSpPr>
            <p:nvPr userDrawn="1"/>
          </p:nvSpPr>
          <p:spPr bwMode="auto">
            <a:xfrm>
              <a:off x="103949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1538"/>
            <p:cNvSpPr>
              <a:spLocks/>
            </p:cNvSpPr>
            <p:nvPr userDrawn="1"/>
          </p:nvSpPr>
          <p:spPr bwMode="auto">
            <a:xfrm>
              <a:off x="104806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Rectangle 1539"/>
            <p:cNvSpPr>
              <a:spLocks noChangeArrowheads="1"/>
            </p:cNvSpPr>
            <p:nvPr userDrawn="1"/>
          </p:nvSpPr>
          <p:spPr bwMode="auto">
            <a:xfrm>
              <a:off x="104822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1540"/>
            <p:cNvSpPr>
              <a:spLocks/>
            </p:cNvSpPr>
            <p:nvPr userDrawn="1"/>
          </p:nvSpPr>
          <p:spPr bwMode="auto">
            <a:xfrm>
              <a:off x="1050766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Rectangle 1541"/>
            <p:cNvSpPr>
              <a:spLocks noChangeArrowheads="1"/>
            </p:cNvSpPr>
            <p:nvPr userDrawn="1"/>
          </p:nvSpPr>
          <p:spPr bwMode="auto">
            <a:xfrm>
              <a:off x="1050925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1542"/>
            <p:cNvSpPr>
              <a:spLocks/>
            </p:cNvSpPr>
            <p:nvPr userDrawn="1"/>
          </p:nvSpPr>
          <p:spPr bwMode="auto">
            <a:xfrm>
              <a:off x="1053306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Rectangle 1543"/>
            <p:cNvSpPr>
              <a:spLocks noChangeArrowheads="1"/>
            </p:cNvSpPr>
            <p:nvPr userDrawn="1"/>
          </p:nvSpPr>
          <p:spPr bwMode="auto">
            <a:xfrm>
              <a:off x="105346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Rectangle 1544"/>
            <p:cNvSpPr>
              <a:spLocks noChangeArrowheads="1"/>
            </p:cNvSpPr>
            <p:nvPr userDrawn="1"/>
          </p:nvSpPr>
          <p:spPr bwMode="auto">
            <a:xfrm>
              <a:off x="1047591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1545"/>
            <p:cNvSpPr>
              <a:spLocks/>
            </p:cNvSpPr>
            <p:nvPr userDrawn="1"/>
          </p:nvSpPr>
          <p:spPr bwMode="auto">
            <a:xfrm>
              <a:off x="1047591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1546"/>
            <p:cNvSpPr>
              <a:spLocks/>
            </p:cNvSpPr>
            <p:nvPr userDrawn="1"/>
          </p:nvSpPr>
          <p:spPr bwMode="auto">
            <a:xfrm>
              <a:off x="105616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Rectangle 1547"/>
            <p:cNvSpPr>
              <a:spLocks noChangeArrowheads="1"/>
            </p:cNvSpPr>
            <p:nvPr userDrawn="1"/>
          </p:nvSpPr>
          <p:spPr bwMode="auto">
            <a:xfrm>
              <a:off x="105632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1548"/>
            <p:cNvSpPr>
              <a:spLocks/>
            </p:cNvSpPr>
            <p:nvPr userDrawn="1"/>
          </p:nvSpPr>
          <p:spPr bwMode="auto">
            <a:xfrm>
              <a:off x="105870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Rectangle 1549"/>
            <p:cNvSpPr>
              <a:spLocks noChangeArrowheads="1"/>
            </p:cNvSpPr>
            <p:nvPr userDrawn="1"/>
          </p:nvSpPr>
          <p:spPr bwMode="auto">
            <a:xfrm>
              <a:off x="105886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1550"/>
            <p:cNvSpPr>
              <a:spLocks/>
            </p:cNvSpPr>
            <p:nvPr userDrawn="1"/>
          </p:nvSpPr>
          <p:spPr bwMode="auto">
            <a:xfrm>
              <a:off x="1061243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Rectangle 1551"/>
            <p:cNvSpPr>
              <a:spLocks noChangeArrowheads="1"/>
            </p:cNvSpPr>
            <p:nvPr userDrawn="1"/>
          </p:nvSpPr>
          <p:spPr bwMode="auto">
            <a:xfrm>
              <a:off x="1061402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Rectangle 1552"/>
            <p:cNvSpPr>
              <a:spLocks noChangeArrowheads="1"/>
            </p:cNvSpPr>
            <p:nvPr userDrawn="1"/>
          </p:nvSpPr>
          <p:spPr bwMode="auto">
            <a:xfrm>
              <a:off x="1055528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1553"/>
            <p:cNvSpPr>
              <a:spLocks/>
            </p:cNvSpPr>
            <p:nvPr userDrawn="1"/>
          </p:nvSpPr>
          <p:spPr bwMode="auto">
            <a:xfrm>
              <a:off x="1055528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1554"/>
            <p:cNvSpPr>
              <a:spLocks/>
            </p:cNvSpPr>
            <p:nvPr userDrawn="1"/>
          </p:nvSpPr>
          <p:spPr bwMode="auto">
            <a:xfrm>
              <a:off x="106410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Rectangle 1556"/>
            <p:cNvSpPr>
              <a:spLocks noChangeArrowheads="1"/>
            </p:cNvSpPr>
            <p:nvPr userDrawn="1"/>
          </p:nvSpPr>
          <p:spPr bwMode="auto">
            <a:xfrm>
              <a:off x="106426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1557"/>
            <p:cNvSpPr>
              <a:spLocks/>
            </p:cNvSpPr>
            <p:nvPr userDrawn="1"/>
          </p:nvSpPr>
          <p:spPr bwMode="auto">
            <a:xfrm>
              <a:off x="106664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Rectangle 1558"/>
            <p:cNvSpPr>
              <a:spLocks noChangeArrowheads="1"/>
            </p:cNvSpPr>
            <p:nvPr userDrawn="1"/>
          </p:nvSpPr>
          <p:spPr bwMode="auto">
            <a:xfrm>
              <a:off x="106680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1559"/>
            <p:cNvSpPr>
              <a:spLocks/>
            </p:cNvSpPr>
            <p:nvPr userDrawn="1"/>
          </p:nvSpPr>
          <p:spPr bwMode="auto">
            <a:xfrm>
              <a:off x="1069340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Rectangle 1560"/>
            <p:cNvSpPr>
              <a:spLocks noChangeArrowheads="1"/>
            </p:cNvSpPr>
            <p:nvPr userDrawn="1"/>
          </p:nvSpPr>
          <p:spPr bwMode="auto">
            <a:xfrm>
              <a:off x="10694988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Rectangle 1561"/>
            <p:cNvSpPr>
              <a:spLocks noChangeArrowheads="1"/>
            </p:cNvSpPr>
            <p:nvPr userDrawn="1"/>
          </p:nvSpPr>
          <p:spPr bwMode="auto">
            <a:xfrm>
              <a:off x="10634663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1562"/>
            <p:cNvSpPr>
              <a:spLocks/>
            </p:cNvSpPr>
            <p:nvPr userDrawn="1"/>
          </p:nvSpPr>
          <p:spPr bwMode="auto">
            <a:xfrm>
              <a:off x="10634663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1563"/>
            <p:cNvSpPr>
              <a:spLocks/>
            </p:cNvSpPr>
            <p:nvPr userDrawn="1"/>
          </p:nvSpPr>
          <p:spPr bwMode="auto">
            <a:xfrm>
              <a:off x="1072197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Rectangle 1564"/>
            <p:cNvSpPr>
              <a:spLocks noChangeArrowheads="1"/>
            </p:cNvSpPr>
            <p:nvPr userDrawn="1"/>
          </p:nvSpPr>
          <p:spPr bwMode="auto">
            <a:xfrm>
              <a:off x="10723563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1565"/>
            <p:cNvSpPr>
              <a:spLocks/>
            </p:cNvSpPr>
            <p:nvPr userDrawn="1"/>
          </p:nvSpPr>
          <p:spPr bwMode="auto">
            <a:xfrm>
              <a:off x="107473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Rectangle 1566"/>
            <p:cNvSpPr>
              <a:spLocks noChangeArrowheads="1"/>
            </p:cNvSpPr>
            <p:nvPr userDrawn="1"/>
          </p:nvSpPr>
          <p:spPr bwMode="auto">
            <a:xfrm>
              <a:off x="107489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1567"/>
            <p:cNvSpPr>
              <a:spLocks/>
            </p:cNvSpPr>
            <p:nvPr userDrawn="1"/>
          </p:nvSpPr>
          <p:spPr bwMode="auto">
            <a:xfrm>
              <a:off x="1077277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Rectangle 1568"/>
            <p:cNvSpPr>
              <a:spLocks noChangeArrowheads="1"/>
            </p:cNvSpPr>
            <p:nvPr userDrawn="1"/>
          </p:nvSpPr>
          <p:spPr bwMode="auto">
            <a:xfrm>
              <a:off x="1077436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Rectangle 1569"/>
            <p:cNvSpPr>
              <a:spLocks noChangeArrowheads="1"/>
            </p:cNvSpPr>
            <p:nvPr userDrawn="1"/>
          </p:nvSpPr>
          <p:spPr bwMode="auto">
            <a:xfrm>
              <a:off x="10774363" y="4424363"/>
              <a:ext cx="9525" cy="9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Rectangle 1570"/>
            <p:cNvSpPr>
              <a:spLocks noChangeArrowheads="1"/>
            </p:cNvSpPr>
            <p:nvPr userDrawn="1"/>
          </p:nvSpPr>
          <p:spPr bwMode="auto">
            <a:xfrm>
              <a:off x="10715626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Rectangle 1571"/>
            <p:cNvSpPr>
              <a:spLocks noChangeArrowheads="1"/>
            </p:cNvSpPr>
            <p:nvPr userDrawn="1"/>
          </p:nvSpPr>
          <p:spPr bwMode="auto">
            <a:xfrm>
              <a:off x="10715626" y="4424363"/>
              <a:ext cx="74613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1572"/>
            <p:cNvSpPr>
              <a:spLocks/>
            </p:cNvSpPr>
            <p:nvPr userDrawn="1"/>
          </p:nvSpPr>
          <p:spPr bwMode="auto">
            <a:xfrm>
              <a:off x="108013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Rectangle 1573"/>
            <p:cNvSpPr>
              <a:spLocks noChangeArrowheads="1"/>
            </p:cNvSpPr>
            <p:nvPr userDrawn="1"/>
          </p:nvSpPr>
          <p:spPr bwMode="auto">
            <a:xfrm>
              <a:off x="108029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1574"/>
            <p:cNvSpPr>
              <a:spLocks/>
            </p:cNvSpPr>
            <p:nvPr userDrawn="1"/>
          </p:nvSpPr>
          <p:spPr bwMode="auto">
            <a:xfrm>
              <a:off x="108267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Rectangle 1575"/>
            <p:cNvSpPr>
              <a:spLocks noChangeArrowheads="1"/>
            </p:cNvSpPr>
            <p:nvPr userDrawn="1"/>
          </p:nvSpPr>
          <p:spPr bwMode="auto">
            <a:xfrm>
              <a:off x="108283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1576"/>
            <p:cNvSpPr>
              <a:spLocks/>
            </p:cNvSpPr>
            <p:nvPr userDrawn="1"/>
          </p:nvSpPr>
          <p:spPr bwMode="auto">
            <a:xfrm>
              <a:off x="1085215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Rectangle 1577"/>
            <p:cNvSpPr>
              <a:spLocks noChangeArrowheads="1"/>
            </p:cNvSpPr>
            <p:nvPr userDrawn="1"/>
          </p:nvSpPr>
          <p:spPr bwMode="auto">
            <a:xfrm>
              <a:off x="1085373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Rectangle 1578"/>
            <p:cNvSpPr>
              <a:spLocks noChangeArrowheads="1"/>
            </p:cNvSpPr>
            <p:nvPr userDrawn="1"/>
          </p:nvSpPr>
          <p:spPr bwMode="auto">
            <a:xfrm>
              <a:off x="1079500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1579"/>
            <p:cNvSpPr>
              <a:spLocks/>
            </p:cNvSpPr>
            <p:nvPr userDrawn="1"/>
          </p:nvSpPr>
          <p:spPr bwMode="auto">
            <a:xfrm>
              <a:off x="1079500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1580"/>
            <p:cNvSpPr>
              <a:spLocks/>
            </p:cNvSpPr>
            <p:nvPr userDrawn="1"/>
          </p:nvSpPr>
          <p:spPr bwMode="auto">
            <a:xfrm>
              <a:off x="108823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Rectangle 1581"/>
            <p:cNvSpPr>
              <a:spLocks noChangeArrowheads="1"/>
            </p:cNvSpPr>
            <p:nvPr userDrawn="1"/>
          </p:nvSpPr>
          <p:spPr bwMode="auto">
            <a:xfrm>
              <a:off x="108823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1582"/>
            <p:cNvSpPr>
              <a:spLocks/>
            </p:cNvSpPr>
            <p:nvPr userDrawn="1"/>
          </p:nvSpPr>
          <p:spPr bwMode="auto">
            <a:xfrm>
              <a:off x="10907713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Rectangle 1583"/>
            <p:cNvSpPr>
              <a:spLocks noChangeArrowheads="1"/>
            </p:cNvSpPr>
            <p:nvPr userDrawn="1"/>
          </p:nvSpPr>
          <p:spPr bwMode="auto">
            <a:xfrm>
              <a:off x="10909301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1584"/>
            <p:cNvSpPr>
              <a:spLocks/>
            </p:cNvSpPr>
            <p:nvPr userDrawn="1"/>
          </p:nvSpPr>
          <p:spPr bwMode="auto">
            <a:xfrm>
              <a:off x="1093311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Rectangle 1585"/>
            <p:cNvSpPr>
              <a:spLocks noChangeArrowheads="1"/>
            </p:cNvSpPr>
            <p:nvPr userDrawn="1"/>
          </p:nvSpPr>
          <p:spPr bwMode="auto">
            <a:xfrm>
              <a:off x="1093470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Rectangle 1586"/>
            <p:cNvSpPr>
              <a:spLocks noChangeArrowheads="1"/>
            </p:cNvSpPr>
            <p:nvPr userDrawn="1"/>
          </p:nvSpPr>
          <p:spPr bwMode="auto">
            <a:xfrm>
              <a:off x="10875963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1587"/>
            <p:cNvSpPr>
              <a:spLocks/>
            </p:cNvSpPr>
            <p:nvPr userDrawn="1"/>
          </p:nvSpPr>
          <p:spPr bwMode="auto">
            <a:xfrm>
              <a:off x="10875963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1588"/>
            <p:cNvSpPr>
              <a:spLocks/>
            </p:cNvSpPr>
            <p:nvPr userDrawn="1"/>
          </p:nvSpPr>
          <p:spPr bwMode="auto">
            <a:xfrm>
              <a:off x="109616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Rectangle 1589"/>
            <p:cNvSpPr>
              <a:spLocks noChangeArrowheads="1"/>
            </p:cNvSpPr>
            <p:nvPr userDrawn="1"/>
          </p:nvSpPr>
          <p:spPr bwMode="auto">
            <a:xfrm>
              <a:off x="109632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1590"/>
            <p:cNvSpPr>
              <a:spLocks/>
            </p:cNvSpPr>
            <p:nvPr userDrawn="1"/>
          </p:nvSpPr>
          <p:spPr bwMode="auto">
            <a:xfrm>
              <a:off x="109870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Rectangle 1591"/>
            <p:cNvSpPr>
              <a:spLocks noChangeArrowheads="1"/>
            </p:cNvSpPr>
            <p:nvPr userDrawn="1"/>
          </p:nvSpPr>
          <p:spPr bwMode="auto">
            <a:xfrm>
              <a:off x="109886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1592"/>
            <p:cNvSpPr>
              <a:spLocks/>
            </p:cNvSpPr>
            <p:nvPr userDrawn="1"/>
          </p:nvSpPr>
          <p:spPr bwMode="auto">
            <a:xfrm>
              <a:off x="11012488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Rectangle 1593"/>
            <p:cNvSpPr>
              <a:spLocks noChangeArrowheads="1"/>
            </p:cNvSpPr>
            <p:nvPr userDrawn="1"/>
          </p:nvSpPr>
          <p:spPr bwMode="auto">
            <a:xfrm>
              <a:off x="11014076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Rectangle 1594"/>
            <p:cNvSpPr>
              <a:spLocks noChangeArrowheads="1"/>
            </p:cNvSpPr>
            <p:nvPr userDrawn="1"/>
          </p:nvSpPr>
          <p:spPr bwMode="auto">
            <a:xfrm>
              <a:off x="10955338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1595"/>
            <p:cNvSpPr>
              <a:spLocks/>
            </p:cNvSpPr>
            <p:nvPr userDrawn="1"/>
          </p:nvSpPr>
          <p:spPr bwMode="auto">
            <a:xfrm>
              <a:off x="10955338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1596"/>
            <p:cNvSpPr>
              <a:spLocks/>
            </p:cNvSpPr>
            <p:nvPr userDrawn="1"/>
          </p:nvSpPr>
          <p:spPr bwMode="auto">
            <a:xfrm>
              <a:off x="11041063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Rectangle 1597"/>
            <p:cNvSpPr>
              <a:spLocks noChangeArrowheads="1"/>
            </p:cNvSpPr>
            <p:nvPr userDrawn="1"/>
          </p:nvSpPr>
          <p:spPr bwMode="auto">
            <a:xfrm>
              <a:off x="110426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1598"/>
            <p:cNvSpPr>
              <a:spLocks/>
            </p:cNvSpPr>
            <p:nvPr userDrawn="1"/>
          </p:nvSpPr>
          <p:spPr bwMode="auto">
            <a:xfrm>
              <a:off x="1106805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Rectangle 1599"/>
            <p:cNvSpPr>
              <a:spLocks noChangeArrowheads="1"/>
            </p:cNvSpPr>
            <p:nvPr userDrawn="1"/>
          </p:nvSpPr>
          <p:spPr bwMode="auto">
            <a:xfrm>
              <a:off x="11068051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1600"/>
            <p:cNvSpPr>
              <a:spLocks/>
            </p:cNvSpPr>
            <p:nvPr userDrawn="1"/>
          </p:nvSpPr>
          <p:spPr bwMode="auto">
            <a:xfrm>
              <a:off x="11093451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Rectangle 1601"/>
            <p:cNvSpPr>
              <a:spLocks noChangeArrowheads="1"/>
            </p:cNvSpPr>
            <p:nvPr userDrawn="1"/>
          </p:nvSpPr>
          <p:spPr bwMode="auto">
            <a:xfrm>
              <a:off x="11095038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Rectangle 1602"/>
            <p:cNvSpPr>
              <a:spLocks noChangeArrowheads="1"/>
            </p:cNvSpPr>
            <p:nvPr userDrawn="1"/>
          </p:nvSpPr>
          <p:spPr bwMode="auto">
            <a:xfrm>
              <a:off x="11036301" y="4424363"/>
              <a:ext cx="74613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1603"/>
            <p:cNvSpPr>
              <a:spLocks/>
            </p:cNvSpPr>
            <p:nvPr userDrawn="1"/>
          </p:nvSpPr>
          <p:spPr bwMode="auto">
            <a:xfrm>
              <a:off x="11036301" y="4424363"/>
              <a:ext cx="74613" cy="0"/>
            </a:xfrm>
            <a:custGeom>
              <a:avLst/>
              <a:gdLst>
                <a:gd name="T0" fmla="*/ 0 w 47"/>
                <a:gd name="T1" fmla="*/ 47 w 47"/>
                <a:gd name="T2" fmla="*/ 47 w 47"/>
                <a:gd name="T3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1604"/>
            <p:cNvSpPr>
              <a:spLocks/>
            </p:cNvSpPr>
            <p:nvPr userDrawn="1"/>
          </p:nvSpPr>
          <p:spPr bwMode="auto">
            <a:xfrm>
              <a:off x="11122026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4 w 7"/>
                <a:gd name="T3" fmla="*/ 13 h 13"/>
                <a:gd name="T4" fmla="*/ 0 w 7"/>
                <a:gd name="T5" fmla="*/ 7 h 13"/>
                <a:gd name="T6" fmla="*/ 4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Rectangle 1605"/>
            <p:cNvSpPr>
              <a:spLocks noChangeArrowheads="1"/>
            </p:cNvSpPr>
            <p:nvPr userDrawn="1"/>
          </p:nvSpPr>
          <p:spPr bwMode="auto">
            <a:xfrm>
              <a:off x="111236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1606"/>
            <p:cNvSpPr>
              <a:spLocks/>
            </p:cNvSpPr>
            <p:nvPr userDrawn="1"/>
          </p:nvSpPr>
          <p:spPr bwMode="auto">
            <a:xfrm>
              <a:off x="111474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Rectangle 1607"/>
            <p:cNvSpPr>
              <a:spLocks noChangeArrowheads="1"/>
            </p:cNvSpPr>
            <p:nvPr userDrawn="1"/>
          </p:nvSpPr>
          <p:spPr bwMode="auto">
            <a:xfrm>
              <a:off x="111490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1608"/>
            <p:cNvSpPr>
              <a:spLocks/>
            </p:cNvSpPr>
            <p:nvPr userDrawn="1"/>
          </p:nvSpPr>
          <p:spPr bwMode="auto">
            <a:xfrm>
              <a:off x="11172826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Rectangle 1609"/>
            <p:cNvSpPr>
              <a:spLocks noChangeArrowheads="1"/>
            </p:cNvSpPr>
            <p:nvPr userDrawn="1"/>
          </p:nvSpPr>
          <p:spPr bwMode="auto">
            <a:xfrm>
              <a:off x="11174413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Rectangle 1610"/>
            <p:cNvSpPr>
              <a:spLocks noChangeArrowheads="1"/>
            </p:cNvSpPr>
            <p:nvPr userDrawn="1"/>
          </p:nvSpPr>
          <p:spPr bwMode="auto">
            <a:xfrm>
              <a:off x="11115676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1611"/>
            <p:cNvSpPr>
              <a:spLocks/>
            </p:cNvSpPr>
            <p:nvPr userDrawn="1"/>
          </p:nvSpPr>
          <p:spPr bwMode="auto">
            <a:xfrm>
              <a:off x="11115676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1612"/>
            <p:cNvSpPr>
              <a:spLocks/>
            </p:cNvSpPr>
            <p:nvPr userDrawn="1"/>
          </p:nvSpPr>
          <p:spPr bwMode="auto">
            <a:xfrm>
              <a:off x="112014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Rectangle 1613"/>
            <p:cNvSpPr>
              <a:spLocks noChangeArrowheads="1"/>
            </p:cNvSpPr>
            <p:nvPr userDrawn="1"/>
          </p:nvSpPr>
          <p:spPr bwMode="auto">
            <a:xfrm>
              <a:off x="112029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1614"/>
            <p:cNvSpPr>
              <a:spLocks/>
            </p:cNvSpPr>
            <p:nvPr userDrawn="1"/>
          </p:nvSpPr>
          <p:spPr bwMode="auto">
            <a:xfrm>
              <a:off x="11226801" y="443071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Rectangle 1615"/>
            <p:cNvSpPr>
              <a:spLocks noChangeArrowheads="1"/>
            </p:cNvSpPr>
            <p:nvPr userDrawn="1"/>
          </p:nvSpPr>
          <p:spPr bwMode="auto">
            <a:xfrm>
              <a:off x="11228388" y="4424363"/>
              <a:ext cx="9525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1616"/>
            <p:cNvSpPr>
              <a:spLocks/>
            </p:cNvSpPr>
            <p:nvPr userDrawn="1"/>
          </p:nvSpPr>
          <p:spPr bwMode="auto">
            <a:xfrm>
              <a:off x="11253788" y="4430713"/>
              <a:ext cx="11113" cy="20638"/>
            </a:xfrm>
            <a:custGeom>
              <a:avLst/>
              <a:gdLst>
                <a:gd name="T0" fmla="*/ 7 w 7"/>
                <a:gd name="T1" fmla="*/ 7 h 13"/>
                <a:gd name="T2" fmla="*/ 3 w 7"/>
                <a:gd name="T3" fmla="*/ 13 h 13"/>
                <a:gd name="T4" fmla="*/ 0 w 7"/>
                <a:gd name="T5" fmla="*/ 7 h 13"/>
                <a:gd name="T6" fmla="*/ 3 w 7"/>
                <a:gd name="T7" fmla="*/ 0 h 13"/>
                <a:gd name="T8" fmla="*/ 7 w 7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Rectangle 1617"/>
            <p:cNvSpPr>
              <a:spLocks noChangeArrowheads="1"/>
            </p:cNvSpPr>
            <p:nvPr userDrawn="1"/>
          </p:nvSpPr>
          <p:spPr bwMode="auto">
            <a:xfrm>
              <a:off x="11255376" y="4424363"/>
              <a:ext cx="7938" cy="9525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Rectangle 1618"/>
            <p:cNvSpPr>
              <a:spLocks noChangeArrowheads="1"/>
            </p:cNvSpPr>
            <p:nvPr userDrawn="1"/>
          </p:nvSpPr>
          <p:spPr bwMode="auto">
            <a:xfrm>
              <a:off x="11195051" y="4424363"/>
              <a:ext cx="76200" cy="158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619"/>
            <p:cNvSpPr>
              <a:spLocks/>
            </p:cNvSpPr>
            <p:nvPr userDrawn="1"/>
          </p:nvSpPr>
          <p:spPr bwMode="auto">
            <a:xfrm>
              <a:off x="11195051" y="4424363"/>
              <a:ext cx="76200" cy="0"/>
            </a:xfrm>
            <a:custGeom>
              <a:avLst/>
              <a:gdLst>
                <a:gd name="T0" fmla="*/ 0 w 48"/>
                <a:gd name="T1" fmla="*/ 48 w 48"/>
                <a:gd name="T2" fmla="*/ 48 w 48"/>
                <a:gd name="T3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620"/>
            <p:cNvSpPr>
              <a:spLocks/>
            </p:cNvSpPr>
            <p:nvPr userDrawn="1"/>
          </p:nvSpPr>
          <p:spPr bwMode="auto">
            <a:xfrm>
              <a:off x="5837238" y="4305300"/>
              <a:ext cx="711200" cy="515938"/>
            </a:xfrm>
            <a:custGeom>
              <a:avLst/>
              <a:gdLst>
                <a:gd name="T0" fmla="*/ 448 w 448"/>
                <a:gd name="T1" fmla="*/ 325 h 325"/>
                <a:gd name="T2" fmla="*/ 0 w 448"/>
                <a:gd name="T3" fmla="*/ 325 h 325"/>
                <a:gd name="T4" fmla="*/ 132 w 448"/>
                <a:gd name="T5" fmla="*/ 134 h 325"/>
                <a:gd name="T6" fmla="*/ 224 w 448"/>
                <a:gd name="T7" fmla="*/ 0 h 325"/>
                <a:gd name="T8" fmla="*/ 317 w 448"/>
                <a:gd name="T9" fmla="*/ 134 h 325"/>
                <a:gd name="T10" fmla="*/ 448 w 448"/>
                <a:gd name="T1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8" h="325">
                  <a:moveTo>
                    <a:pt x="448" y="325"/>
                  </a:moveTo>
                  <a:lnTo>
                    <a:pt x="0" y="325"/>
                  </a:lnTo>
                  <a:lnTo>
                    <a:pt x="132" y="134"/>
                  </a:lnTo>
                  <a:lnTo>
                    <a:pt x="224" y="0"/>
                  </a:lnTo>
                  <a:lnTo>
                    <a:pt x="317" y="134"/>
                  </a:lnTo>
                  <a:lnTo>
                    <a:pt x="448" y="325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621"/>
            <p:cNvSpPr>
              <a:spLocks/>
            </p:cNvSpPr>
            <p:nvPr userDrawn="1"/>
          </p:nvSpPr>
          <p:spPr bwMode="auto">
            <a:xfrm>
              <a:off x="5837238" y="4305300"/>
              <a:ext cx="711200" cy="515938"/>
            </a:xfrm>
            <a:custGeom>
              <a:avLst/>
              <a:gdLst>
                <a:gd name="T0" fmla="*/ 448 w 448"/>
                <a:gd name="T1" fmla="*/ 325 h 325"/>
                <a:gd name="T2" fmla="*/ 0 w 448"/>
                <a:gd name="T3" fmla="*/ 325 h 325"/>
                <a:gd name="T4" fmla="*/ 132 w 448"/>
                <a:gd name="T5" fmla="*/ 134 h 325"/>
                <a:gd name="T6" fmla="*/ 224 w 448"/>
                <a:gd name="T7" fmla="*/ 0 h 325"/>
                <a:gd name="T8" fmla="*/ 317 w 448"/>
                <a:gd name="T9" fmla="*/ 134 h 325"/>
                <a:gd name="T10" fmla="*/ 448 w 448"/>
                <a:gd name="T1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8" h="325">
                  <a:moveTo>
                    <a:pt x="448" y="325"/>
                  </a:moveTo>
                  <a:lnTo>
                    <a:pt x="0" y="325"/>
                  </a:lnTo>
                  <a:lnTo>
                    <a:pt x="132" y="134"/>
                  </a:lnTo>
                  <a:lnTo>
                    <a:pt x="224" y="0"/>
                  </a:lnTo>
                  <a:lnTo>
                    <a:pt x="317" y="134"/>
                  </a:lnTo>
                  <a:lnTo>
                    <a:pt x="448" y="3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622"/>
            <p:cNvSpPr>
              <a:spLocks/>
            </p:cNvSpPr>
            <p:nvPr userDrawn="1"/>
          </p:nvSpPr>
          <p:spPr bwMode="auto">
            <a:xfrm>
              <a:off x="5900738" y="4094163"/>
              <a:ext cx="585788" cy="423863"/>
            </a:xfrm>
            <a:custGeom>
              <a:avLst/>
              <a:gdLst>
                <a:gd name="T0" fmla="*/ 369 w 369"/>
                <a:gd name="T1" fmla="*/ 267 h 267"/>
                <a:gd name="T2" fmla="*/ 0 w 369"/>
                <a:gd name="T3" fmla="*/ 267 h 267"/>
                <a:gd name="T4" fmla="*/ 111 w 369"/>
                <a:gd name="T5" fmla="*/ 106 h 267"/>
                <a:gd name="T6" fmla="*/ 184 w 369"/>
                <a:gd name="T7" fmla="*/ 0 h 267"/>
                <a:gd name="T8" fmla="*/ 257 w 369"/>
                <a:gd name="T9" fmla="*/ 106 h 267"/>
                <a:gd name="T10" fmla="*/ 369 w 369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9" h="267">
                  <a:moveTo>
                    <a:pt x="369" y="267"/>
                  </a:moveTo>
                  <a:lnTo>
                    <a:pt x="0" y="267"/>
                  </a:lnTo>
                  <a:lnTo>
                    <a:pt x="111" y="106"/>
                  </a:lnTo>
                  <a:lnTo>
                    <a:pt x="184" y="0"/>
                  </a:lnTo>
                  <a:lnTo>
                    <a:pt x="257" y="106"/>
                  </a:lnTo>
                  <a:lnTo>
                    <a:pt x="369" y="267"/>
                  </a:lnTo>
                  <a:close/>
                </a:path>
              </a:pathLst>
            </a:custGeom>
            <a:solidFill>
              <a:srgbClr val="E6EE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623"/>
            <p:cNvSpPr>
              <a:spLocks/>
            </p:cNvSpPr>
            <p:nvPr userDrawn="1"/>
          </p:nvSpPr>
          <p:spPr bwMode="auto">
            <a:xfrm>
              <a:off x="5900738" y="4094163"/>
              <a:ext cx="585788" cy="423863"/>
            </a:xfrm>
            <a:custGeom>
              <a:avLst/>
              <a:gdLst>
                <a:gd name="T0" fmla="*/ 369 w 369"/>
                <a:gd name="T1" fmla="*/ 267 h 267"/>
                <a:gd name="T2" fmla="*/ 0 w 369"/>
                <a:gd name="T3" fmla="*/ 267 h 267"/>
                <a:gd name="T4" fmla="*/ 111 w 369"/>
                <a:gd name="T5" fmla="*/ 106 h 267"/>
                <a:gd name="T6" fmla="*/ 184 w 369"/>
                <a:gd name="T7" fmla="*/ 0 h 267"/>
                <a:gd name="T8" fmla="*/ 257 w 369"/>
                <a:gd name="T9" fmla="*/ 106 h 267"/>
                <a:gd name="T10" fmla="*/ 369 w 369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9" h="267">
                  <a:moveTo>
                    <a:pt x="369" y="267"/>
                  </a:moveTo>
                  <a:lnTo>
                    <a:pt x="0" y="267"/>
                  </a:lnTo>
                  <a:lnTo>
                    <a:pt x="111" y="106"/>
                  </a:lnTo>
                  <a:lnTo>
                    <a:pt x="184" y="0"/>
                  </a:lnTo>
                  <a:lnTo>
                    <a:pt x="257" y="106"/>
                  </a:lnTo>
                  <a:lnTo>
                    <a:pt x="369" y="2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624"/>
            <p:cNvSpPr>
              <a:spLocks/>
            </p:cNvSpPr>
            <p:nvPr userDrawn="1"/>
          </p:nvSpPr>
          <p:spPr bwMode="auto">
            <a:xfrm>
              <a:off x="5961063" y="3925888"/>
              <a:ext cx="465138" cy="336550"/>
            </a:xfrm>
            <a:custGeom>
              <a:avLst/>
              <a:gdLst>
                <a:gd name="T0" fmla="*/ 293 w 293"/>
                <a:gd name="T1" fmla="*/ 212 h 212"/>
                <a:gd name="T2" fmla="*/ 0 w 293"/>
                <a:gd name="T3" fmla="*/ 212 h 212"/>
                <a:gd name="T4" fmla="*/ 146 w 293"/>
                <a:gd name="T5" fmla="*/ 0 h 212"/>
                <a:gd name="T6" fmla="*/ 293 w 293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3" h="212">
                  <a:moveTo>
                    <a:pt x="293" y="212"/>
                  </a:moveTo>
                  <a:lnTo>
                    <a:pt x="0" y="212"/>
                  </a:lnTo>
                  <a:lnTo>
                    <a:pt x="146" y="0"/>
                  </a:lnTo>
                  <a:lnTo>
                    <a:pt x="293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625"/>
            <p:cNvSpPr>
              <a:spLocks/>
            </p:cNvSpPr>
            <p:nvPr userDrawn="1"/>
          </p:nvSpPr>
          <p:spPr bwMode="auto">
            <a:xfrm>
              <a:off x="5961063" y="3925888"/>
              <a:ext cx="465138" cy="336550"/>
            </a:xfrm>
            <a:custGeom>
              <a:avLst/>
              <a:gdLst>
                <a:gd name="T0" fmla="*/ 293 w 293"/>
                <a:gd name="T1" fmla="*/ 212 h 212"/>
                <a:gd name="T2" fmla="*/ 0 w 293"/>
                <a:gd name="T3" fmla="*/ 212 h 212"/>
                <a:gd name="T4" fmla="*/ 146 w 293"/>
                <a:gd name="T5" fmla="*/ 0 h 212"/>
                <a:gd name="T6" fmla="*/ 293 w 293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3" h="212">
                  <a:moveTo>
                    <a:pt x="293" y="212"/>
                  </a:moveTo>
                  <a:lnTo>
                    <a:pt x="0" y="212"/>
                  </a:lnTo>
                  <a:lnTo>
                    <a:pt x="146" y="0"/>
                  </a:lnTo>
                  <a:lnTo>
                    <a:pt x="293" y="2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Rectangle 1626"/>
            <p:cNvSpPr>
              <a:spLocks noChangeArrowheads="1"/>
            </p:cNvSpPr>
            <p:nvPr userDrawn="1"/>
          </p:nvSpPr>
          <p:spPr bwMode="auto">
            <a:xfrm>
              <a:off x="6108701" y="4821238"/>
              <a:ext cx="168275" cy="244475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Rectangle 1627"/>
            <p:cNvSpPr>
              <a:spLocks noChangeArrowheads="1"/>
            </p:cNvSpPr>
            <p:nvPr userDrawn="1"/>
          </p:nvSpPr>
          <p:spPr bwMode="auto">
            <a:xfrm>
              <a:off x="6108701" y="4821238"/>
              <a:ext cx="1682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1628"/>
            <p:cNvSpPr>
              <a:spLocks/>
            </p:cNvSpPr>
            <p:nvPr userDrawn="1"/>
          </p:nvSpPr>
          <p:spPr bwMode="auto">
            <a:xfrm>
              <a:off x="6192838" y="4518025"/>
              <a:ext cx="355600" cy="303213"/>
            </a:xfrm>
            <a:custGeom>
              <a:avLst/>
              <a:gdLst>
                <a:gd name="T0" fmla="*/ 93 w 224"/>
                <a:gd name="T1" fmla="*/ 0 h 191"/>
                <a:gd name="T2" fmla="*/ 0 w 224"/>
                <a:gd name="T3" fmla="*/ 0 h 191"/>
                <a:gd name="T4" fmla="*/ 0 w 224"/>
                <a:gd name="T5" fmla="*/ 191 h 191"/>
                <a:gd name="T6" fmla="*/ 53 w 224"/>
                <a:gd name="T7" fmla="*/ 191 h 191"/>
                <a:gd name="T8" fmla="*/ 224 w 224"/>
                <a:gd name="T9" fmla="*/ 191 h 191"/>
                <a:gd name="T10" fmla="*/ 104 w 224"/>
                <a:gd name="T11" fmla="*/ 17 h 191"/>
                <a:gd name="T12" fmla="*/ 100 w 224"/>
                <a:gd name="T13" fmla="*/ 11 h 191"/>
                <a:gd name="T14" fmla="*/ 93 w 224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4" h="191">
                  <a:moveTo>
                    <a:pt x="93" y="0"/>
                  </a:moveTo>
                  <a:lnTo>
                    <a:pt x="0" y="0"/>
                  </a:lnTo>
                  <a:lnTo>
                    <a:pt x="0" y="191"/>
                  </a:lnTo>
                  <a:lnTo>
                    <a:pt x="53" y="191"/>
                  </a:lnTo>
                  <a:lnTo>
                    <a:pt x="224" y="191"/>
                  </a:lnTo>
                  <a:lnTo>
                    <a:pt x="104" y="17"/>
                  </a:lnTo>
                  <a:lnTo>
                    <a:pt x="100" y="1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96A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1629"/>
            <p:cNvSpPr>
              <a:spLocks/>
            </p:cNvSpPr>
            <p:nvPr userDrawn="1"/>
          </p:nvSpPr>
          <p:spPr bwMode="auto">
            <a:xfrm>
              <a:off x="6192838" y="4518025"/>
              <a:ext cx="355600" cy="303213"/>
            </a:xfrm>
            <a:custGeom>
              <a:avLst/>
              <a:gdLst>
                <a:gd name="T0" fmla="*/ 93 w 224"/>
                <a:gd name="T1" fmla="*/ 0 h 191"/>
                <a:gd name="T2" fmla="*/ 0 w 224"/>
                <a:gd name="T3" fmla="*/ 0 h 191"/>
                <a:gd name="T4" fmla="*/ 0 w 224"/>
                <a:gd name="T5" fmla="*/ 191 h 191"/>
                <a:gd name="T6" fmla="*/ 53 w 224"/>
                <a:gd name="T7" fmla="*/ 191 h 191"/>
                <a:gd name="T8" fmla="*/ 224 w 224"/>
                <a:gd name="T9" fmla="*/ 191 h 191"/>
                <a:gd name="T10" fmla="*/ 104 w 224"/>
                <a:gd name="T11" fmla="*/ 17 h 191"/>
                <a:gd name="T12" fmla="*/ 100 w 224"/>
                <a:gd name="T13" fmla="*/ 11 h 191"/>
                <a:gd name="T14" fmla="*/ 93 w 224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4" h="191">
                  <a:moveTo>
                    <a:pt x="93" y="0"/>
                  </a:moveTo>
                  <a:lnTo>
                    <a:pt x="0" y="0"/>
                  </a:lnTo>
                  <a:lnTo>
                    <a:pt x="0" y="191"/>
                  </a:lnTo>
                  <a:lnTo>
                    <a:pt x="53" y="191"/>
                  </a:lnTo>
                  <a:lnTo>
                    <a:pt x="224" y="191"/>
                  </a:lnTo>
                  <a:lnTo>
                    <a:pt x="104" y="17"/>
                  </a:lnTo>
                  <a:lnTo>
                    <a:pt x="100" y="11"/>
                  </a:lnTo>
                  <a:lnTo>
                    <a:pt x="9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630"/>
            <p:cNvSpPr>
              <a:spLocks/>
            </p:cNvSpPr>
            <p:nvPr userDrawn="1"/>
          </p:nvSpPr>
          <p:spPr bwMode="auto">
            <a:xfrm>
              <a:off x="6192838" y="4262438"/>
              <a:ext cx="293688" cy="255588"/>
            </a:xfrm>
            <a:custGeom>
              <a:avLst/>
              <a:gdLst>
                <a:gd name="T0" fmla="*/ 73 w 185"/>
                <a:gd name="T1" fmla="*/ 0 h 161"/>
                <a:gd name="T2" fmla="*/ 0 w 185"/>
                <a:gd name="T3" fmla="*/ 0 h 161"/>
                <a:gd name="T4" fmla="*/ 0 w 185"/>
                <a:gd name="T5" fmla="*/ 161 h 161"/>
                <a:gd name="T6" fmla="*/ 93 w 185"/>
                <a:gd name="T7" fmla="*/ 161 h 161"/>
                <a:gd name="T8" fmla="*/ 185 w 185"/>
                <a:gd name="T9" fmla="*/ 161 h 161"/>
                <a:gd name="T10" fmla="*/ 73 w 185"/>
                <a:gd name="T1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61">
                  <a:moveTo>
                    <a:pt x="73" y="0"/>
                  </a:moveTo>
                  <a:lnTo>
                    <a:pt x="0" y="0"/>
                  </a:lnTo>
                  <a:lnTo>
                    <a:pt x="0" y="161"/>
                  </a:lnTo>
                  <a:lnTo>
                    <a:pt x="93" y="161"/>
                  </a:lnTo>
                  <a:lnTo>
                    <a:pt x="185" y="16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B8B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631"/>
            <p:cNvSpPr>
              <a:spLocks/>
            </p:cNvSpPr>
            <p:nvPr userDrawn="1"/>
          </p:nvSpPr>
          <p:spPr bwMode="auto">
            <a:xfrm>
              <a:off x="6192838" y="4262438"/>
              <a:ext cx="293688" cy="255588"/>
            </a:xfrm>
            <a:custGeom>
              <a:avLst/>
              <a:gdLst>
                <a:gd name="T0" fmla="*/ 73 w 185"/>
                <a:gd name="T1" fmla="*/ 0 h 161"/>
                <a:gd name="T2" fmla="*/ 0 w 185"/>
                <a:gd name="T3" fmla="*/ 0 h 161"/>
                <a:gd name="T4" fmla="*/ 0 w 185"/>
                <a:gd name="T5" fmla="*/ 161 h 161"/>
                <a:gd name="T6" fmla="*/ 93 w 185"/>
                <a:gd name="T7" fmla="*/ 161 h 161"/>
                <a:gd name="T8" fmla="*/ 185 w 185"/>
                <a:gd name="T9" fmla="*/ 161 h 161"/>
                <a:gd name="T10" fmla="*/ 73 w 185"/>
                <a:gd name="T1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61">
                  <a:moveTo>
                    <a:pt x="73" y="0"/>
                  </a:moveTo>
                  <a:lnTo>
                    <a:pt x="0" y="0"/>
                  </a:lnTo>
                  <a:lnTo>
                    <a:pt x="0" y="161"/>
                  </a:lnTo>
                  <a:lnTo>
                    <a:pt x="93" y="161"/>
                  </a:lnTo>
                  <a:lnTo>
                    <a:pt x="185" y="161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632"/>
            <p:cNvSpPr>
              <a:spLocks/>
            </p:cNvSpPr>
            <p:nvPr userDrawn="1"/>
          </p:nvSpPr>
          <p:spPr bwMode="auto">
            <a:xfrm>
              <a:off x="6192838" y="3925888"/>
              <a:ext cx="233363" cy="336550"/>
            </a:xfrm>
            <a:custGeom>
              <a:avLst/>
              <a:gdLst>
                <a:gd name="T0" fmla="*/ 0 w 147"/>
                <a:gd name="T1" fmla="*/ 0 h 212"/>
                <a:gd name="T2" fmla="*/ 0 w 147"/>
                <a:gd name="T3" fmla="*/ 212 h 212"/>
                <a:gd name="T4" fmla="*/ 73 w 147"/>
                <a:gd name="T5" fmla="*/ 212 h 212"/>
                <a:gd name="T6" fmla="*/ 147 w 147"/>
                <a:gd name="T7" fmla="*/ 212 h 212"/>
                <a:gd name="T8" fmla="*/ 79 w 147"/>
                <a:gd name="T9" fmla="*/ 114 h 212"/>
                <a:gd name="T10" fmla="*/ 64 w 147"/>
                <a:gd name="T11" fmla="*/ 93 h 212"/>
                <a:gd name="T12" fmla="*/ 0 w 147"/>
                <a:gd name="T1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212">
                  <a:moveTo>
                    <a:pt x="0" y="0"/>
                  </a:moveTo>
                  <a:lnTo>
                    <a:pt x="0" y="212"/>
                  </a:lnTo>
                  <a:lnTo>
                    <a:pt x="73" y="212"/>
                  </a:lnTo>
                  <a:lnTo>
                    <a:pt x="147" y="212"/>
                  </a:lnTo>
                  <a:lnTo>
                    <a:pt x="79" y="114"/>
                  </a:lnTo>
                  <a:lnTo>
                    <a:pt x="64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633"/>
            <p:cNvSpPr>
              <a:spLocks/>
            </p:cNvSpPr>
            <p:nvPr userDrawn="1"/>
          </p:nvSpPr>
          <p:spPr bwMode="auto">
            <a:xfrm>
              <a:off x="6192838" y="3925888"/>
              <a:ext cx="233363" cy="336550"/>
            </a:xfrm>
            <a:custGeom>
              <a:avLst/>
              <a:gdLst>
                <a:gd name="T0" fmla="*/ 0 w 147"/>
                <a:gd name="T1" fmla="*/ 0 h 212"/>
                <a:gd name="T2" fmla="*/ 0 w 147"/>
                <a:gd name="T3" fmla="*/ 212 h 212"/>
                <a:gd name="T4" fmla="*/ 73 w 147"/>
                <a:gd name="T5" fmla="*/ 212 h 212"/>
                <a:gd name="T6" fmla="*/ 147 w 147"/>
                <a:gd name="T7" fmla="*/ 212 h 212"/>
                <a:gd name="T8" fmla="*/ 79 w 147"/>
                <a:gd name="T9" fmla="*/ 114 h 212"/>
                <a:gd name="T10" fmla="*/ 64 w 147"/>
                <a:gd name="T11" fmla="*/ 93 h 212"/>
                <a:gd name="T12" fmla="*/ 0 w 147"/>
                <a:gd name="T1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212">
                  <a:moveTo>
                    <a:pt x="0" y="0"/>
                  </a:moveTo>
                  <a:lnTo>
                    <a:pt x="0" y="212"/>
                  </a:lnTo>
                  <a:lnTo>
                    <a:pt x="73" y="212"/>
                  </a:lnTo>
                  <a:lnTo>
                    <a:pt x="147" y="212"/>
                  </a:lnTo>
                  <a:lnTo>
                    <a:pt x="79" y="114"/>
                  </a:lnTo>
                  <a:lnTo>
                    <a:pt x="64" y="9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634"/>
            <p:cNvSpPr>
              <a:spLocks/>
            </p:cNvSpPr>
            <p:nvPr userDrawn="1"/>
          </p:nvSpPr>
          <p:spPr bwMode="auto">
            <a:xfrm>
              <a:off x="6192838" y="4821238"/>
              <a:ext cx="84138" cy="244475"/>
            </a:xfrm>
            <a:custGeom>
              <a:avLst/>
              <a:gdLst>
                <a:gd name="T0" fmla="*/ 53 w 53"/>
                <a:gd name="T1" fmla="*/ 0 h 154"/>
                <a:gd name="T2" fmla="*/ 0 w 53"/>
                <a:gd name="T3" fmla="*/ 0 h 154"/>
                <a:gd name="T4" fmla="*/ 0 w 53"/>
                <a:gd name="T5" fmla="*/ 154 h 154"/>
                <a:gd name="T6" fmla="*/ 53 w 53"/>
                <a:gd name="T7" fmla="*/ 154 h 154"/>
                <a:gd name="T8" fmla="*/ 53 w 53"/>
                <a:gd name="T9" fmla="*/ 154 h 154"/>
                <a:gd name="T10" fmla="*/ 53 w 53"/>
                <a:gd name="T11" fmla="*/ 148 h 154"/>
                <a:gd name="T12" fmla="*/ 53 w 53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54">
                  <a:moveTo>
                    <a:pt x="53" y="0"/>
                  </a:moveTo>
                  <a:lnTo>
                    <a:pt x="0" y="0"/>
                  </a:lnTo>
                  <a:lnTo>
                    <a:pt x="0" y="154"/>
                  </a:lnTo>
                  <a:lnTo>
                    <a:pt x="53" y="154"/>
                  </a:lnTo>
                  <a:lnTo>
                    <a:pt x="53" y="154"/>
                  </a:lnTo>
                  <a:lnTo>
                    <a:pt x="53" y="148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635"/>
            <p:cNvSpPr>
              <a:spLocks/>
            </p:cNvSpPr>
            <p:nvPr userDrawn="1"/>
          </p:nvSpPr>
          <p:spPr bwMode="auto">
            <a:xfrm>
              <a:off x="6192838" y="4821238"/>
              <a:ext cx="84138" cy="244475"/>
            </a:xfrm>
            <a:custGeom>
              <a:avLst/>
              <a:gdLst>
                <a:gd name="T0" fmla="*/ 53 w 53"/>
                <a:gd name="T1" fmla="*/ 0 h 154"/>
                <a:gd name="T2" fmla="*/ 0 w 53"/>
                <a:gd name="T3" fmla="*/ 0 h 154"/>
                <a:gd name="T4" fmla="*/ 0 w 53"/>
                <a:gd name="T5" fmla="*/ 154 h 154"/>
                <a:gd name="T6" fmla="*/ 53 w 53"/>
                <a:gd name="T7" fmla="*/ 154 h 154"/>
                <a:gd name="T8" fmla="*/ 53 w 53"/>
                <a:gd name="T9" fmla="*/ 154 h 154"/>
                <a:gd name="T10" fmla="*/ 53 w 53"/>
                <a:gd name="T11" fmla="*/ 148 h 154"/>
                <a:gd name="T12" fmla="*/ 53 w 53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54">
                  <a:moveTo>
                    <a:pt x="53" y="0"/>
                  </a:moveTo>
                  <a:lnTo>
                    <a:pt x="0" y="0"/>
                  </a:lnTo>
                  <a:lnTo>
                    <a:pt x="0" y="154"/>
                  </a:lnTo>
                  <a:lnTo>
                    <a:pt x="53" y="154"/>
                  </a:lnTo>
                  <a:lnTo>
                    <a:pt x="53" y="154"/>
                  </a:lnTo>
                  <a:lnTo>
                    <a:pt x="53" y="148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636"/>
            <p:cNvSpPr>
              <a:spLocks/>
            </p:cNvSpPr>
            <p:nvPr userDrawn="1"/>
          </p:nvSpPr>
          <p:spPr bwMode="auto">
            <a:xfrm>
              <a:off x="6996113" y="4467225"/>
              <a:ext cx="558800" cy="406400"/>
            </a:xfrm>
            <a:custGeom>
              <a:avLst/>
              <a:gdLst>
                <a:gd name="T0" fmla="*/ 352 w 352"/>
                <a:gd name="T1" fmla="*/ 256 h 256"/>
                <a:gd name="T2" fmla="*/ 0 w 352"/>
                <a:gd name="T3" fmla="*/ 256 h 256"/>
                <a:gd name="T4" fmla="*/ 104 w 352"/>
                <a:gd name="T5" fmla="*/ 105 h 256"/>
                <a:gd name="T6" fmla="*/ 176 w 352"/>
                <a:gd name="T7" fmla="*/ 0 h 256"/>
                <a:gd name="T8" fmla="*/ 249 w 352"/>
                <a:gd name="T9" fmla="*/ 105 h 256"/>
                <a:gd name="T10" fmla="*/ 352 w 352"/>
                <a:gd name="T11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2" h="256">
                  <a:moveTo>
                    <a:pt x="352" y="256"/>
                  </a:moveTo>
                  <a:lnTo>
                    <a:pt x="0" y="256"/>
                  </a:lnTo>
                  <a:lnTo>
                    <a:pt x="104" y="105"/>
                  </a:lnTo>
                  <a:lnTo>
                    <a:pt x="176" y="0"/>
                  </a:lnTo>
                  <a:lnTo>
                    <a:pt x="249" y="105"/>
                  </a:lnTo>
                  <a:lnTo>
                    <a:pt x="352" y="256"/>
                  </a:lnTo>
                  <a:close/>
                </a:path>
              </a:pathLst>
            </a:custGeom>
            <a:solidFill>
              <a:srgbClr val="007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637"/>
            <p:cNvSpPr>
              <a:spLocks/>
            </p:cNvSpPr>
            <p:nvPr userDrawn="1"/>
          </p:nvSpPr>
          <p:spPr bwMode="auto">
            <a:xfrm>
              <a:off x="6996113" y="4467225"/>
              <a:ext cx="558800" cy="406400"/>
            </a:xfrm>
            <a:custGeom>
              <a:avLst/>
              <a:gdLst>
                <a:gd name="T0" fmla="*/ 352 w 352"/>
                <a:gd name="T1" fmla="*/ 256 h 256"/>
                <a:gd name="T2" fmla="*/ 0 w 352"/>
                <a:gd name="T3" fmla="*/ 256 h 256"/>
                <a:gd name="T4" fmla="*/ 104 w 352"/>
                <a:gd name="T5" fmla="*/ 105 h 256"/>
                <a:gd name="T6" fmla="*/ 176 w 352"/>
                <a:gd name="T7" fmla="*/ 0 h 256"/>
                <a:gd name="T8" fmla="*/ 249 w 352"/>
                <a:gd name="T9" fmla="*/ 105 h 256"/>
                <a:gd name="T10" fmla="*/ 352 w 352"/>
                <a:gd name="T11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2" h="256">
                  <a:moveTo>
                    <a:pt x="352" y="256"/>
                  </a:moveTo>
                  <a:lnTo>
                    <a:pt x="0" y="256"/>
                  </a:lnTo>
                  <a:lnTo>
                    <a:pt x="104" y="105"/>
                  </a:lnTo>
                  <a:lnTo>
                    <a:pt x="176" y="0"/>
                  </a:lnTo>
                  <a:lnTo>
                    <a:pt x="249" y="105"/>
                  </a:lnTo>
                  <a:lnTo>
                    <a:pt x="352" y="2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1638"/>
            <p:cNvSpPr>
              <a:spLocks/>
            </p:cNvSpPr>
            <p:nvPr userDrawn="1"/>
          </p:nvSpPr>
          <p:spPr bwMode="auto">
            <a:xfrm>
              <a:off x="7045326" y="4300538"/>
              <a:ext cx="460375" cy="333375"/>
            </a:xfrm>
            <a:custGeom>
              <a:avLst/>
              <a:gdLst>
                <a:gd name="T0" fmla="*/ 290 w 290"/>
                <a:gd name="T1" fmla="*/ 210 h 210"/>
                <a:gd name="T2" fmla="*/ 0 w 290"/>
                <a:gd name="T3" fmla="*/ 210 h 210"/>
                <a:gd name="T4" fmla="*/ 87 w 290"/>
                <a:gd name="T5" fmla="*/ 83 h 210"/>
                <a:gd name="T6" fmla="*/ 145 w 290"/>
                <a:gd name="T7" fmla="*/ 0 h 210"/>
                <a:gd name="T8" fmla="*/ 203 w 290"/>
                <a:gd name="T9" fmla="*/ 83 h 210"/>
                <a:gd name="T10" fmla="*/ 290 w 290"/>
                <a:gd name="T11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0" h="210">
                  <a:moveTo>
                    <a:pt x="290" y="210"/>
                  </a:moveTo>
                  <a:lnTo>
                    <a:pt x="0" y="210"/>
                  </a:lnTo>
                  <a:lnTo>
                    <a:pt x="87" y="83"/>
                  </a:lnTo>
                  <a:lnTo>
                    <a:pt x="145" y="0"/>
                  </a:lnTo>
                  <a:lnTo>
                    <a:pt x="203" y="83"/>
                  </a:lnTo>
                  <a:lnTo>
                    <a:pt x="290" y="210"/>
                  </a:lnTo>
                  <a:close/>
                </a:path>
              </a:pathLst>
            </a:custGeom>
            <a:solidFill>
              <a:srgbClr val="00A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1639"/>
            <p:cNvSpPr>
              <a:spLocks/>
            </p:cNvSpPr>
            <p:nvPr userDrawn="1"/>
          </p:nvSpPr>
          <p:spPr bwMode="auto">
            <a:xfrm>
              <a:off x="7045326" y="4300538"/>
              <a:ext cx="460375" cy="333375"/>
            </a:xfrm>
            <a:custGeom>
              <a:avLst/>
              <a:gdLst>
                <a:gd name="T0" fmla="*/ 290 w 290"/>
                <a:gd name="T1" fmla="*/ 210 h 210"/>
                <a:gd name="T2" fmla="*/ 0 w 290"/>
                <a:gd name="T3" fmla="*/ 210 h 210"/>
                <a:gd name="T4" fmla="*/ 87 w 290"/>
                <a:gd name="T5" fmla="*/ 83 h 210"/>
                <a:gd name="T6" fmla="*/ 145 w 290"/>
                <a:gd name="T7" fmla="*/ 0 h 210"/>
                <a:gd name="T8" fmla="*/ 203 w 290"/>
                <a:gd name="T9" fmla="*/ 83 h 210"/>
                <a:gd name="T10" fmla="*/ 290 w 290"/>
                <a:gd name="T11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0" h="210">
                  <a:moveTo>
                    <a:pt x="290" y="210"/>
                  </a:moveTo>
                  <a:lnTo>
                    <a:pt x="0" y="210"/>
                  </a:lnTo>
                  <a:lnTo>
                    <a:pt x="87" y="83"/>
                  </a:lnTo>
                  <a:lnTo>
                    <a:pt x="145" y="0"/>
                  </a:lnTo>
                  <a:lnTo>
                    <a:pt x="203" y="83"/>
                  </a:lnTo>
                  <a:lnTo>
                    <a:pt x="290" y="2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1640"/>
            <p:cNvSpPr>
              <a:spLocks/>
            </p:cNvSpPr>
            <p:nvPr userDrawn="1"/>
          </p:nvSpPr>
          <p:spPr bwMode="auto">
            <a:xfrm>
              <a:off x="7092951" y="4167188"/>
              <a:ext cx="365125" cy="265113"/>
            </a:xfrm>
            <a:custGeom>
              <a:avLst/>
              <a:gdLst>
                <a:gd name="T0" fmla="*/ 230 w 230"/>
                <a:gd name="T1" fmla="*/ 167 h 167"/>
                <a:gd name="T2" fmla="*/ 0 w 230"/>
                <a:gd name="T3" fmla="*/ 167 h 167"/>
                <a:gd name="T4" fmla="*/ 115 w 230"/>
                <a:gd name="T5" fmla="*/ 0 h 167"/>
                <a:gd name="T6" fmla="*/ 230 w 230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0" h="167">
                  <a:moveTo>
                    <a:pt x="230" y="167"/>
                  </a:moveTo>
                  <a:lnTo>
                    <a:pt x="0" y="167"/>
                  </a:lnTo>
                  <a:lnTo>
                    <a:pt x="115" y="0"/>
                  </a:lnTo>
                  <a:lnTo>
                    <a:pt x="230" y="16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1641"/>
            <p:cNvSpPr>
              <a:spLocks/>
            </p:cNvSpPr>
            <p:nvPr userDrawn="1"/>
          </p:nvSpPr>
          <p:spPr bwMode="auto">
            <a:xfrm>
              <a:off x="7092951" y="4167188"/>
              <a:ext cx="365125" cy="265113"/>
            </a:xfrm>
            <a:custGeom>
              <a:avLst/>
              <a:gdLst>
                <a:gd name="T0" fmla="*/ 230 w 230"/>
                <a:gd name="T1" fmla="*/ 167 h 167"/>
                <a:gd name="T2" fmla="*/ 0 w 230"/>
                <a:gd name="T3" fmla="*/ 167 h 167"/>
                <a:gd name="T4" fmla="*/ 115 w 230"/>
                <a:gd name="T5" fmla="*/ 0 h 167"/>
                <a:gd name="T6" fmla="*/ 230 w 230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0" h="167">
                  <a:moveTo>
                    <a:pt x="230" y="167"/>
                  </a:moveTo>
                  <a:lnTo>
                    <a:pt x="0" y="167"/>
                  </a:lnTo>
                  <a:lnTo>
                    <a:pt x="115" y="0"/>
                  </a:lnTo>
                  <a:lnTo>
                    <a:pt x="230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Rectangle 1642"/>
            <p:cNvSpPr>
              <a:spLocks noChangeArrowheads="1"/>
            </p:cNvSpPr>
            <p:nvPr userDrawn="1"/>
          </p:nvSpPr>
          <p:spPr bwMode="auto">
            <a:xfrm>
              <a:off x="7208838" y="4873625"/>
              <a:ext cx="133350" cy="192088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Rectangle 1643"/>
            <p:cNvSpPr>
              <a:spLocks noChangeArrowheads="1"/>
            </p:cNvSpPr>
            <p:nvPr userDrawn="1"/>
          </p:nvSpPr>
          <p:spPr bwMode="auto">
            <a:xfrm>
              <a:off x="7208838" y="4873625"/>
              <a:ext cx="13335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1644"/>
            <p:cNvSpPr>
              <a:spLocks/>
            </p:cNvSpPr>
            <p:nvPr userDrawn="1"/>
          </p:nvSpPr>
          <p:spPr bwMode="auto">
            <a:xfrm>
              <a:off x="7275513" y="4633913"/>
              <a:ext cx="279400" cy="239713"/>
            </a:xfrm>
            <a:custGeom>
              <a:avLst/>
              <a:gdLst>
                <a:gd name="T0" fmla="*/ 73 w 176"/>
                <a:gd name="T1" fmla="*/ 0 h 151"/>
                <a:gd name="T2" fmla="*/ 0 w 176"/>
                <a:gd name="T3" fmla="*/ 0 h 151"/>
                <a:gd name="T4" fmla="*/ 0 w 176"/>
                <a:gd name="T5" fmla="*/ 151 h 151"/>
                <a:gd name="T6" fmla="*/ 42 w 176"/>
                <a:gd name="T7" fmla="*/ 151 h 151"/>
                <a:gd name="T8" fmla="*/ 176 w 176"/>
                <a:gd name="T9" fmla="*/ 151 h 151"/>
                <a:gd name="T10" fmla="*/ 73 w 176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51">
                  <a:moveTo>
                    <a:pt x="73" y="0"/>
                  </a:moveTo>
                  <a:lnTo>
                    <a:pt x="0" y="0"/>
                  </a:lnTo>
                  <a:lnTo>
                    <a:pt x="0" y="151"/>
                  </a:lnTo>
                  <a:lnTo>
                    <a:pt x="42" y="151"/>
                  </a:lnTo>
                  <a:lnTo>
                    <a:pt x="176" y="15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6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1645"/>
            <p:cNvSpPr>
              <a:spLocks/>
            </p:cNvSpPr>
            <p:nvPr userDrawn="1"/>
          </p:nvSpPr>
          <p:spPr bwMode="auto">
            <a:xfrm>
              <a:off x="7275513" y="4633913"/>
              <a:ext cx="279400" cy="239713"/>
            </a:xfrm>
            <a:custGeom>
              <a:avLst/>
              <a:gdLst>
                <a:gd name="T0" fmla="*/ 73 w 176"/>
                <a:gd name="T1" fmla="*/ 0 h 151"/>
                <a:gd name="T2" fmla="*/ 0 w 176"/>
                <a:gd name="T3" fmla="*/ 0 h 151"/>
                <a:gd name="T4" fmla="*/ 0 w 176"/>
                <a:gd name="T5" fmla="*/ 151 h 151"/>
                <a:gd name="T6" fmla="*/ 42 w 176"/>
                <a:gd name="T7" fmla="*/ 151 h 151"/>
                <a:gd name="T8" fmla="*/ 176 w 176"/>
                <a:gd name="T9" fmla="*/ 151 h 151"/>
                <a:gd name="T10" fmla="*/ 73 w 176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51">
                  <a:moveTo>
                    <a:pt x="73" y="0"/>
                  </a:moveTo>
                  <a:lnTo>
                    <a:pt x="0" y="0"/>
                  </a:lnTo>
                  <a:lnTo>
                    <a:pt x="0" y="151"/>
                  </a:lnTo>
                  <a:lnTo>
                    <a:pt x="42" y="151"/>
                  </a:lnTo>
                  <a:lnTo>
                    <a:pt x="176" y="151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1646"/>
            <p:cNvSpPr>
              <a:spLocks/>
            </p:cNvSpPr>
            <p:nvPr userDrawn="1"/>
          </p:nvSpPr>
          <p:spPr bwMode="auto">
            <a:xfrm>
              <a:off x="7275513" y="4432300"/>
              <a:ext cx="230188" cy="201613"/>
            </a:xfrm>
            <a:custGeom>
              <a:avLst/>
              <a:gdLst>
                <a:gd name="T0" fmla="*/ 58 w 145"/>
                <a:gd name="T1" fmla="*/ 0 h 127"/>
                <a:gd name="T2" fmla="*/ 0 w 145"/>
                <a:gd name="T3" fmla="*/ 0 h 127"/>
                <a:gd name="T4" fmla="*/ 0 w 145"/>
                <a:gd name="T5" fmla="*/ 127 h 127"/>
                <a:gd name="T6" fmla="*/ 73 w 145"/>
                <a:gd name="T7" fmla="*/ 127 h 127"/>
                <a:gd name="T8" fmla="*/ 145 w 145"/>
                <a:gd name="T9" fmla="*/ 127 h 127"/>
                <a:gd name="T10" fmla="*/ 58 w 145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27">
                  <a:moveTo>
                    <a:pt x="58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73" y="127"/>
                  </a:lnTo>
                  <a:lnTo>
                    <a:pt x="145" y="127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8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1647"/>
            <p:cNvSpPr>
              <a:spLocks/>
            </p:cNvSpPr>
            <p:nvPr userDrawn="1"/>
          </p:nvSpPr>
          <p:spPr bwMode="auto">
            <a:xfrm>
              <a:off x="7275513" y="4432300"/>
              <a:ext cx="230188" cy="201613"/>
            </a:xfrm>
            <a:custGeom>
              <a:avLst/>
              <a:gdLst>
                <a:gd name="T0" fmla="*/ 58 w 145"/>
                <a:gd name="T1" fmla="*/ 0 h 127"/>
                <a:gd name="T2" fmla="*/ 0 w 145"/>
                <a:gd name="T3" fmla="*/ 0 h 127"/>
                <a:gd name="T4" fmla="*/ 0 w 145"/>
                <a:gd name="T5" fmla="*/ 127 h 127"/>
                <a:gd name="T6" fmla="*/ 73 w 145"/>
                <a:gd name="T7" fmla="*/ 127 h 127"/>
                <a:gd name="T8" fmla="*/ 145 w 145"/>
                <a:gd name="T9" fmla="*/ 127 h 127"/>
                <a:gd name="T10" fmla="*/ 58 w 145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27">
                  <a:moveTo>
                    <a:pt x="58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73" y="127"/>
                  </a:lnTo>
                  <a:lnTo>
                    <a:pt x="145" y="127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1648"/>
            <p:cNvSpPr>
              <a:spLocks/>
            </p:cNvSpPr>
            <p:nvPr userDrawn="1"/>
          </p:nvSpPr>
          <p:spPr bwMode="auto">
            <a:xfrm>
              <a:off x="7275513" y="4167188"/>
              <a:ext cx="182563" cy="265113"/>
            </a:xfrm>
            <a:custGeom>
              <a:avLst/>
              <a:gdLst>
                <a:gd name="T0" fmla="*/ 0 w 115"/>
                <a:gd name="T1" fmla="*/ 0 h 167"/>
                <a:gd name="T2" fmla="*/ 0 w 115"/>
                <a:gd name="T3" fmla="*/ 167 h 167"/>
                <a:gd name="T4" fmla="*/ 58 w 115"/>
                <a:gd name="T5" fmla="*/ 167 h 167"/>
                <a:gd name="T6" fmla="*/ 115 w 115"/>
                <a:gd name="T7" fmla="*/ 167 h 167"/>
                <a:gd name="T8" fmla="*/ 0 w 115"/>
                <a:gd name="T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67">
                  <a:moveTo>
                    <a:pt x="0" y="0"/>
                  </a:moveTo>
                  <a:lnTo>
                    <a:pt x="0" y="167"/>
                  </a:lnTo>
                  <a:lnTo>
                    <a:pt x="58" y="167"/>
                  </a:lnTo>
                  <a:lnTo>
                    <a:pt x="115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9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1649"/>
            <p:cNvSpPr>
              <a:spLocks/>
            </p:cNvSpPr>
            <p:nvPr userDrawn="1"/>
          </p:nvSpPr>
          <p:spPr bwMode="auto">
            <a:xfrm>
              <a:off x="7275513" y="4167188"/>
              <a:ext cx="182563" cy="265113"/>
            </a:xfrm>
            <a:custGeom>
              <a:avLst/>
              <a:gdLst>
                <a:gd name="T0" fmla="*/ 0 w 115"/>
                <a:gd name="T1" fmla="*/ 0 h 167"/>
                <a:gd name="T2" fmla="*/ 0 w 115"/>
                <a:gd name="T3" fmla="*/ 167 h 167"/>
                <a:gd name="T4" fmla="*/ 58 w 115"/>
                <a:gd name="T5" fmla="*/ 167 h 167"/>
                <a:gd name="T6" fmla="*/ 115 w 115"/>
                <a:gd name="T7" fmla="*/ 167 h 167"/>
                <a:gd name="T8" fmla="*/ 0 w 115"/>
                <a:gd name="T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67">
                  <a:moveTo>
                    <a:pt x="0" y="0"/>
                  </a:moveTo>
                  <a:lnTo>
                    <a:pt x="0" y="167"/>
                  </a:lnTo>
                  <a:lnTo>
                    <a:pt x="58" y="167"/>
                  </a:lnTo>
                  <a:lnTo>
                    <a:pt x="115" y="16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Rectangle 1650"/>
            <p:cNvSpPr>
              <a:spLocks noChangeArrowheads="1"/>
            </p:cNvSpPr>
            <p:nvPr userDrawn="1"/>
          </p:nvSpPr>
          <p:spPr bwMode="auto">
            <a:xfrm>
              <a:off x="7275513" y="4873625"/>
              <a:ext cx="66675" cy="192088"/>
            </a:xfrm>
            <a:prstGeom prst="rect">
              <a:avLst/>
            </a:pr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Rectangle 1651"/>
            <p:cNvSpPr>
              <a:spLocks noChangeArrowheads="1"/>
            </p:cNvSpPr>
            <p:nvPr userDrawn="1"/>
          </p:nvSpPr>
          <p:spPr bwMode="auto">
            <a:xfrm>
              <a:off x="7275513" y="4873625"/>
              <a:ext cx="6667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1652"/>
            <p:cNvSpPr>
              <a:spLocks/>
            </p:cNvSpPr>
            <p:nvPr userDrawn="1"/>
          </p:nvSpPr>
          <p:spPr bwMode="auto">
            <a:xfrm>
              <a:off x="7208838" y="4070350"/>
              <a:ext cx="131763" cy="123825"/>
            </a:xfrm>
            <a:custGeom>
              <a:avLst/>
              <a:gdLst>
                <a:gd name="T0" fmla="*/ 42 w 83"/>
                <a:gd name="T1" fmla="*/ 0 h 78"/>
                <a:gd name="T2" fmla="*/ 54 w 83"/>
                <a:gd name="T3" fmla="*/ 25 h 78"/>
                <a:gd name="T4" fmla="*/ 83 w 83"/>
                <a:gd name="T5" fmla="*/ 29 h 78"/>
                <a:gd name="T6" fmla="*/ 62 w 83"/>
                <a:gd name="T7" fmla="*/ 50 h 78"/>
                <a:gd name="T8" fmla="*/ 67 w 83"/>
                <a:gd name="T9" fmla="*/ 78 h 78"/>
                <a:gd name="T10" fmla="*/ 42 w 83"/>
                <a:gd name="T11" fmla="*/ 64 h 78"/>
                <a:gd name="T12" fmla="*/ 16 w 83"/>
                <a:gd name="T13" fmla="*/ 78 h 78"/>
                <a:gd name="T14" fmla="*/ 21 w 83"/>
                <a:gd name="T15" fmla="*/ 50 h 78"/>
                <a:gd name="T16" fmla="*/ 0 w 83"/>
                <a:gd name="T17" fmla="*/ 29 h 78"/>
                <a:gd name="T18" fmla="*/ 29 w 83"/>
                <a:gd name="T19" fmla="*/ 25 h 78"/>
                <a:gd name="T20" fmla="*/ 42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42" y="0"/>
                  </a:moveTo>
                  <a:lnTo>
                    <a:pt x="54" y="25"/>
                  </a:lnTo>
                  <a:lnTo>
                    <a:pt x="83" y="29"/>
                  </a:lnTo>
                  <a:lnTo>
                    <a:pt x="62" y="50"/>
                  </a:lnTo>
                  <a:lnTo>
                    <a:pt x="67" y="78"/>
                  </a:lnTo>
                  <a:lnTo>
                    <a:pt x="42" y="64"/>
                  </a:lnTo>
                  <a:lnTo>
                    <a:pt x="16" y="78"/>
                  </a:lnTo>
                  <a:lnTo>
                    <a:pt x="21" y="50"/>
                  </a:lnTo>
                  <a:lnTo>
                    <a:pt x="0" y="29"/>
                  </a:lnTo>
                  <a:lnTo>
                    <a:pt x="29" y="2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1653"/>
            <p:cNvSpPr>
              <a:spLocks/>
            </p:cNvSpPr>
            <p:nvPr userDrawn="1"/>
          </p:nvSpPr>
          <p:spPr bwMode="auto">
            <a:xfrm>
              <a:off x="10995026" y="4437063"/>
              <a:ext cx="587375" cy="427038"/>
            </a:xfrm>
            <a:custGeom>
              <a:avLst/>
              <a:gdLst>
                <a:gd name="T0" fmla="*/ 370 w 370"/>
                <a:gd name="T1" fmla="*/ 269 h 269"/>
                <a:gd name="T2" fmla="*/ 0 w 370"/>
                <a:gd name="T3" fmla="*/ 269 h 269"/>
                <a:gd name="T4" fmla="*/ 109 w 370"/>
                <a:gd name="T5" fmla="*/ 111 h 269"/>
                <a:gd name="T6" fmla="*/ 185 w 370"/>
                <a:gd name="T7" fmla="*/ 0 h 269"/>
                <a:gd name="T8" fmla="*/ 261 w 370"/>
                <a:gd name="T9" fmla="*/ 111 h 269"/>
                <a:gd name="T10" fmla="*/ 370 w 370"/>
                <a:gd name="T11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269">
                  <a:moveTo>
                    <a:pt x="370" y="269"/>
                  </a:moveTo>
                  <a:lnTo>
                    <a:pt x="0" y="269"/>
                  </a:lnTo>
                  <a:lnTo>
                    <a:pt x="109" y="111"/>
                  </a:lnTo>
                  <a:lnTo>
                    <a:pt x="185" y="0"/>
                  </a:lnTo>
                  <a:lnTo>
                    <a:pt x="261" y="111"/>
                  </a:lnTo>
                  <a:lnTo>
                    <a:pt x="370" y="269"/>
                  </a:lnTo>
                  <a:close/>
                </a:path>
              </a:pathLst>
            </a:custGeom>
            <a:solidFill>
              <a:srgbClr val="007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1654"/>
            <p:cNvSpPr>
              <a:spLocks/>
            </p:cNvSpPr>
            <p:nvPr userDrawn="1"/>
          </p:nvSpPr>
          <p:spPr bwMode="auto">
            <a:xfrm>
              <a:off x="10995026" y="4437063"/>
              <a:ext cx="587375" cy="427038"/>
            </a:xfrm>
            <a:custGeom>
              <a:avLst/>
              <a:gdLst>
                <a:gd name="T0" fmla="*/ 370 w 370"/>
                <a:gd name="T1" fmla="*/ 269 h 269"/>
                <a:gd name="T2" fmla="*/ 0 w 370"/>
                <a:gd name="T3" fmla="*/ 269 h 269"/>
                <a:gd name="T4" fmla="*/ 109 w 370"/>
                <a:gd name="T5" fmla="*/ 111 h 269"/>
                <a:gd name="T6" fmla="*/ 185 w 370"/>
                <a:gd name="T7" fmla="*/ 0 h 269"/>
                <a:gd name="T8" fmla="*/ 261 w 370"/>
                <a:gd name="T9" fmla="*/ 111 h 269"/>
                <a:gd name="T10" fmla="*/ 370 w 370"/>
                <a:gd name="T11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269">
                  <a:moveTo>
                    <a:pt x="370" y="269"/>
                  </a:moveTo>
                  <a:lnTo>
                    <a:pt x="0" y="269"/>
                  </a:lnTo>
                  <a:lnTo>
                    <a:pt x="109" y="111"/>
                  </a:lnTo>
                  <a:lnTo>
                    <a:pt x="185" y="0"/>
                  </a:lnTo>
                  <a:lnTo>
                    <a:pt x="261" y="111"/>
                  </a:lnTo>
                  <a:lnTo>
                    <a:pt x="370" y="26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1655"/>
            <p:cNvSpPr>
              <a:spLocks/>
            </p:cNvSpPr>
            <p:nvPr userDrawn="1"/>
          </p:nvSpPr>
          <p:spPr bwMode="auto">
            <a:xfrm>
              <a:off x="11045826" y="4262438"/>
              <a:ext cx="484188" cy="350838"/>
            </a:xfrm>
            <a:custGeom>
              <a:avLst/>
              <a:gdLst>
                <a:gd name="T0" fmla="*/ 305 w 305"/>
                <a:gd name="T1" fmla="*/ 221 h 221"/>
                <a:gd name="T2" fmla="*/ 0 w 305"/>
                <a:gd name="T3" fmla="*/ 221 h 221"/>
                <a:gd name="T4" fmla="*/ 92 w 305"/>
                <a:gd name="T5" fmla="*/ 87 h 221"/>
                <a:gd name="T6" fmla="*/ 153 w 305"/>
                <a:gd name="T7" fmla="*/ 0 h 221"/>
                <a:gd name="T8" fmla="*/ 213 w 305"/>
                <a:gd name="T9" fmla="*/ 87 h 221"/>
                <a:gd name="T10" fmla="*/ 305 w 305"/>
                <a:gd name="T11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5" h="221">
                  <a:moveTo>
                    <a:pt x="305" y="221"/>
                  </a:moveTo>
                  <a:lnTo>
                    <a:pt x="0" y="221"/>
                  </a:lnTo>
                  <a:lnTo>
                    <a:pt x="92" y="87"/>
                  </a:lnTo>
                  <a:lnTo>
                    <a:pt x="153" y="0"/>
                  </a:lnTo>
                  <a:lnTo>
                    <a:pt x="213" y="87"/>
                  </a:lnTo>
                  <a:lnTo>
                    <a:pt x="305" y="221"/>
                  </a:lnTo>
                  <a:close/>
                </a:path>
              </a:pathLst>
            </a:custGeom>
            <a:solidFill>
              <a:srgbClr val="00A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1656"/>
            <p:cNvSpPr>
              <a:spLocks/>
            </p:cNvSpPr>
            <p:nvPr userDrawn="1"/>
          </p:nvSpPr>
          <p:spPr bwMode="auto">
            <a:xfrm>
              <a:off x="11045826" y="4262438"/>
              <a:ext cx="484188" cy="350838"/>
            </a:xfrm>
            <a:custGeom>
              <a:avLst/>
              <a:gdLst>
                <a:gd name="T0" fmla="*/ 305 w 305"/>
                <a:gd name="T1" fmla="*/ 221 h 221"/>
                <a:gd name="T2" fmla="*/ 0 w 305"/>
                <a:gd name="T3" fmla="*/ 221 h 221"/>
                <a:gd name="T4" fmla="*/ 92 w 305"/>
                <a:gd name="T5" fmla="*/ 87 h 221"/>
                <a:gd name="T6" fmla="*/ 153 w 305"/>
                <a:gd name="T7" fmla="*/ 0 h 221"/>
                <a:gd name="T8" fmla="*/ 213 w 305"/>
                <a:gd name="T9" fmla="*/ 87 h 221"/>
                <a:gd name="T10" fmla="*/ 305 w 305"/>
                <a:gd name="T11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5" h="221">
                  <a:moveTo>
                    <a:pt x="305" y="221"/>
                  </a:moveTo>
                  <a:lnTo>
                    <a:pt x="0" y="221"/>
                  </a:lnTo>
                  <a:lnTo>
                    <a:pt x="92" y="87"/>
                  </a:lnTo>
                  <a:lnTo>
                    <a:pt x="153" y="0"/>
                  </a:lnTo>
                  <a:lnTo>
                    <a:pt x="213" y="87"/>
                  </a:lnTo>
                  <a:lnTo>
                    <a:pt x="305" y="2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1657"/>
            <p:cNvSpPr>
              <a:spLocks/>
            </p:cNvSpPr>
            <p:nvPr userDrawn="1"/>
          </p:nvSpPr>
          <p:spPr bwMode="auto">
            <a:xfrm>
              <a:off x="11096626" y="4122738"/>
              <a:ext cx="384175" cy="277813"/>
            </a:xfrm>
            <a:custGeom>
              <a:avLst/>
              <a:gdLst>
                <a:gd name="T0" fmla="*/ 242 w 242"/>
                <a:gd name="T1" fmla="*/ 175 h 175"/>
                <a:gd name="T2" fmla="*/ 0 w 242"/>
                <a:gd name="T3" fmla="*/ 175 h 175"/>
                <a:gd name="T4" fmla="*/ 121 w 242"/>
                <a:gd name="T5" fmla="*/ 0 h 175"/>
                <a:gd name="T6" fmla="*/ 242 w 242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175">
                  <a:moveTo>
                    <a:pt x="242" y="175"/>
                  </a:moveTo>
                  <a:lnTo>
                    <a:pt x="0" y="175"/>
                  </a:lnTo>
                  <a:lnTo>
                    <a:pt x="121" y="0"/>
                  </a:lnTo>
                  <a:lnTo>
                    <a:pt x="242" y="17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1658"/>
            <p:cNvSpPr>
              <a:spLocks/>
            </p:cNvSpPr>
            <p:nvPr userDrawn="1"/>
          </p:nvSpPr>
          <p:spPr bwMode="auto">
            <a:xfrm>
              <a:off x="11096626" y="4122738"/>
              <a:ext cx="384175" cy="277813"/>
            </a:xfrm>
            <a:custGeom>
              <a:avLst/>
              <a:gdLst>
                <a:gd name="T0" fmla="*/ 242 w 242"/>
                <a:gd name="T1" fmla="*/ 175 h 175"/>
                <a:gd name="T2" fmla="*/ 0 w 242"/>
                <a:gd name="T3" fmla="*/ 175 h 175"/>
                <a:gd name="T4" fmla="*/ 121 w 242"/>
                <a:gd name="T5" fmla="*/ 0 h 175"/>
                <a:gd name="T6" fmla="*/ 242 w 242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175">
                  <a:moveTo>
                    <a:pt x="242" y="175"/>
                  </a:moveTo>
                  <a:lnTo>
                    <a:pt x="0" y="175"/>
                  </a:lnTo>
                  <a:lnTo>
                    <a:pt x="121" y="0"/>
                  </a:lnTo>
                  <a:lnTo>
                    <a:pt x="242" y="1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Rectangle 1659"/>
            <p:cNvSpPr>
              <a:spLocks noChangeArrowheads="1"/>
            </p:cNvSpPr>
            <p:nvPr userDrawn="1"/>
          </p:nvSpPr>
          <p:spPr bwMode="auto">
            <a:xfrm>
              <a:off x="11218863" y="4864100"/>
              <a:ext cx="139700" cy="201613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Rectangle 1660"/>
            <p:cNvSpPr>
              <a:spLocks noChangeArrowheads="1"/>
            </p:cNvSpPr>
            <p:nvPr userDrawn="1"/>
          </p:nvSpPr>
          <p:spPr bwMode="auto">
            <a:xfrm>
              <a:off x="11218863" y="4864100"/>
              <a:ext cx="1397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1661"/>
            <p:cNvSpPr>
              <a:spLocks/>
            </p:cNvSpPr>
            <p:nvPr userDrawn="1"/>
          </p:nvSpPr>
          <p:spPr bwMode="auto">
            <a:xfrm>
              <a:off x="11288713" y="4613275"/>
              <a:ext cx="293688" cy="250825"/>
            </a:xfrm>
            <a:custGeom>
              <a:avLst/>
              <a:gdLst>
                <a:gd name="T0" fmla="*/ 76 w 185"/>
                <a:gd name="T1" fmla="*/ 0 h 158"/>
                <a:gd name="T2" fmla="*/ 0 w 185"/>
                <a:gd name="T3" fmla="*/ 0 h 158"/>
                <a:gd name="T4" fmla="*/ 0 w 185"/>
                <a:gd name="T5" fmla="*/ 158 h 158"/>
                <a:gd name="T6" fmla="*/ 44 w 185"/>
                <a:gd name="T7" fmla="*/ 158 h 158"/>
                <a:gd name="T8" fmla="*/ 185 w 185"/>
                <a:gd name="T9" fmla="*/ 158 h 158"/>
                <a:gd name="T10" fmla="*/ 76 w 185"/>
                <a:gd name="T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58">
                  <a:moveTo>
                    <a:pt x="76" y="0"/>
                  </a:moveTo>
                  <a:lnTo>
                    <a:pt x="0" y="0"/>
                  </a:lnTo>
                  <a:lnTo>
                    <a:pt x="0" y="158"/>
                  </a:lnTo>
                  <a:lnTo>
                    <a:pt x="44" y="158"/>
                  </a:lnTo>
                  <a:lnTo>
                    <a:pt x="185" y="15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1662"/>
            <p:cNvSpPr>
              <a:spLocks/>
            </p:cNvSpPr>
            <p:nvPr userDrawn="1"/>
          </p:nvSpPr>
          <p:spPr bwMode="auto">
            <a:xfrm>
              <a:off x="11288713" y="4613275"/>
              <a:ext cx="293688" cy="250825"/>
            </a:xfrm>
            <a:custGeom>
              <a:avLst/>
              <a:gdLst>
                <a:gd name="T0" fmla="*/ 76 w 185"/>
                <a:gd name="T1" fmla="*/ 0 h 158"/>
                <a:gd name="T2" fmla="*/ 0 w 185"/>
                <a:gd name="T3" fmla="*/ 0 h 158"/>
                <a:gd name="T4" fmla="*/ 0 w 185"/>
                <a:gd name="T5" fmla="*/ 158 h 158"/>
                <a:gd name="T6" fmla="*/ 44 w 185"/>
                <a:gd name="T7" fmla="*/ 158 h 158"/>
                <a:gd name="T8" fmla="*/ 185 w 185"/>
                <a:gd name="T9" fmla="*/ 158 h 158"/>
                <a:gd name="T10" fmla="*/ 76 w 185"/>
                <a:gd name="T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58">
                  <a:moveTo>
                    <a:pt x="76" y="0"/>
                  </a:moveTo>
                  <a:lnTo>
                    <a:pt x="0" y="0"/>
                  </a:lnTo>
                  <a:lnTo>
                    <a:pt x="0" y="158"/>
                  </a:lnTo>
                  <a:lnTo>
                    <a:pt x="44" y="158"/>
                  </a:lnTo>
                  <a:lnTo>
                    <a:pt x="185" y="158"/>
                  </a:lnTo>
                  <a:lnTo>
                    <a:pt x="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663"/>
            <p:cNvSpPr>
              <a:spLocks/>
            </p:cNvSpPr>
            <p:nvPr userDrawn="1"/>
          </p:nvSpPr>
          <p:spPr bwMode="auto">
            <a:xfrm>
              <a:off x="11288713" y="4400550"/>
              <a:ext cx="241300" cy="212725"/>
            </a:xfrm>
            <a:custGeom>
              <a:avLst/>
              <a:gdLst>
                <a:gd name="T0" fmla="*/ 60 w 152"/>
                <a:gd name="T1" fmla="*/ 0 h 134"/>
                <a:gd name="T2" fmla="*/ 0 w 152"/>
                <a:gd name="T3" fmla="*/ 0 h 134"/>
                <a:gd name="T4" fmla="*/ 0 w 152"/>
                <a:gd name="T5" fmla="*/ 134 h 134"/>
                <a:gd name="T6" fmla="*/ 76 w 152"/>
                <a:gd name="T7" fmla="*/ 134 h 134"/>
                <a:gd name="T8" fmla="*/ 152 w 152"/>
                <a:gd name="T9" fmla="*/ 134 h 134"/>
                <a:gd name="T10" fmla="*/ 60 w 152"/>
                <a:gd name="T1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34">
                  <a:moveTo>
                    <a:pt x="60" y="0"/>
                  </a:moveTo>
                  <a:lnTo>
                    <a:pt x="0" y="0"/>
                  </a:lnTo>
                  <a:lnTo>
                    <a:pt x="0" y="134"/>
                  </a:lnTo>
                  <a:lnTo>
                    <a:pt x="76" y="134"/>
                  </a:lnTo>
                  <a:lnTo>
                    <a:pt x="152" y="13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8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1664"/>
            <p:cNvSpPr>
              <a:spLocks/>
            </p:cNvSpPr>
            <p:nvPr userDrawn="1"/>
          </p:nvSpPr>
          <p:spPr bwMode="auto">
            <a:xfrm>
              <a:off x="11288713" y="4400550"/>
              <a:ext cx="241300" cy="212725"/>
            </a:xfrm>
            <a:custGeom>
              <a:avLst/>
              <a:gdLst>
                <a:gd name="T0" fmla="*/ 60 w 152"/>
                <a:gd name="T1" fmla="*/ 0 h 134"/>
                <a:gd name="T2" fmla="*/ 0 w 152"/>
                <a:gd name="T3" fmla="*/ 0 h 134"/>
                <a:gd name="T4" fmla="*/ 0 w 152"/>
                <a:gd name="T5" fmla="*/ 134 h 134"/>
                <a:gd name="T6" fmla="*/ 76 w 152"/>
                <a:gd name="T7" fmla="*/ 134 h 134"/>
                <a:gd name="T8" fmla="*/ 152 w 152"/>
                <a:gd name="T9" fmla="*/ 134 h 134"/>
                <a:gd name="T10" fmla="*/ 60 w 152"/>
                <a:gd name="T1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34">
                  <a:moveTo>
                    <a:pt x="60" y="0"/>
                  </a:moveTo>
                  <a:lnTo>
                    <a:pt x="0" y="0"/>
                  </a:lnTo>
                  <a:lnTo>
                    <a:pt x="0" y="134"/>
                  </a:lnTo>
                  <a:lnTo>
                    <a:pt x="76" y="134"/>
                  </a:lnTo>
                  <a:lnTo>
                    <a:pt x="152" y="134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665"/>
            <p:cNvSpPr>
              <a:spLocks/>
            </p:cNvSpPr>
            <p:nvPr userDrawn="1"/>
          </p:nvSpPr>
          <p:spPr bwMode="auto">
            <a:xfrm>
              <a:off x="11288713" y="4122738"/>
              <a:ext cx="192088" cy="277813"/>
            </a:xfrm>
            <a:custGeom>
              <a:avLst/>
              <a:gdLst>
                <a:gd name="T0" fmla="*/ 0 w 121"/>
                <a:gd name="T1" fmla="*/ 0 h 175"/>
                <a:gd name="T2" fmla="*/ 0 w 121"/>
                <a:gd name="T3" fmla="*/ 175 h 175"/>
                <a:gd name="T4" fmla="*/ 60 w 121"/>
                <a:gd name="T5" fmla="*/ 175 h 175"/>
                <a:gd name="T6" fmla="*/ 121 w 121"/>
                <a:gd name="T7" fmla="*/ 175 h 175"/>
                <a:gd name="T8" fmla="*/ 0 w 121"/>
                <a:gd name="T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75">
                  <a:moveTo>
                    <a:pt x="0" y="0"/>
                  </a:moveTo>
                  <a:lnTo>
                    <a:pt x="0" y="175"/>
                  </a:lnTo>
                  <a:lnTo>
                    <a:pt x="60" y="175"/>
                  </a:lnTo>
                  <a:lnTo>
                    <a:pt x="121" y="1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9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666"/>
            <p:cNvSpPr>
              <a:spLocks/>
            </p:cNvSpPr>
            <p:nvPr userDrawn="1"/>
          </p:nvSpPr>
          <p:spPr bwMode="auto">
            <a:xfrm>
              <a:off x="11288713" y="4122738"/>
              <a:ext cx="192088" cy="277813"/>
            </a:xfrm>
            <a:custGeom>
              <a:avLst/>
              <a:gdLst>
                <a:gd name="T0" fmla="*/ 0 w 121"/>
                <a:gd name="T1" fmla="*/ 0 h 175"/>
                <a:gd name="T2" fmla="*/ 0 w 121"/>
                <a:gd name="T3" fmla="*/ 175 h 175"/>
                <a:gd name="T4" fmla="*/ 60 w 121"/>
                <a:gd name="T5" fmla="*/ 175 h 175"/>
                <a:gd name="T6" fmla="*/ 121 w 121"/>
                <a:gd name="T7" fmla="*/ 175 h 175"/>
                <a:gd name="T8" fmla="*/ 0 w 121"/>
                <a:gd name="T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75">
                  <a:moveTo>
                    <a:pt x="0" y="0"/>
                  </a:moveTo>
                  <a:lnTo>
                    <a:pt x="0" y="175"/>
                  </a:lnTo>
                  <a:lnTo>
                    <a:pt x="60" y="175"/>
                  </a:lnTo>
                  <a:lnTo>
                    <a:pt x="121" y="17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1667"/>
            <p:cNvSpPr>
              <a:spLocks/>
            </p:cNvSpPr>
            <p:nvPr userDrawn="1"/>
          </p:nvSpPr>
          <p:spPr bwMode="auto">
            <a:xfrm>
              <a:off x="11288713" y="4864100"/>
              <a:ext cx="69850" cy="201613"/>
            </a:xfrm>
            <a:custGeom>
              <a:avLst/>
              <a:gdLst>
                <a:gd name="T0" fmla="*/ 44 w 44"/>
                <a:gd name="T1" fmla="*/ 0 h 127"/>
                <a:gd name="T2" fmla="*/ 0 w 44"/>
                <a:gd name="T3" fmla="*/ 0 h 127"/>
                <a:gd name="T4" fmla="*/ 0 w 44"/>
                <a:gd name="T5" fmla="*/ 127 h 127"/>
                <a:gd name="T6" fmla="*/ 44 w 44"/>
                <a:gd name="T7" fmla="*/ 127 h 127"/>
                <a:gd name="T8" fmla="*/ 44 w 44"/>
                <a:gd name="T9" fmla="*/ 127 h 127"/>
                <a:gd name="T10" fmla="*/ 44 w 44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27">
                  <a:moveTo>
                    <a:pt x="44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1668"/>
            <p:cNvSpPr>
              <a:spLocks/>
            </p:cNvSpPr>
            <p:nvPr userDrawn="1"/>
          </p:nvSpPr>
          <p:spPr bwMode="auto">
            <a:xfrm>
              <a:off x="11288713" y="4864100"/>
              <a:ext cx="69850" cy="201613"/>
            </a:xfrm>
            <a:custGeom>
              <a:avLst/>
              <a:gdLst>
                <a:gd name="T0" fmla="*/ 44 w 44"/>
                <a:gd name="T1" fmla="*/ 0 h 127"/>
                <a:gd name="T2" fmla="*/ 0 w 44"/>
                <a:gd name="T3" fmla="*/ 0 h 127"/>
                <a:gd name="T4" fmla="*/ 0 w 44"/>
                <a:gd name="T5" fmla="*/ 127 h 127"/>
                <a:gd name="T6" fmla="*/ 44 w 44"/>
                <a:gd name="T7" fmla="*/ 127 h 127"/>
                <a:gd name="T8" fmla="*/ 44 w 44"/>
                <a:gd name="T9" fmla="*/ 127 h 127"/>
                <a:gd name="T10" fmla="*/ 44 w 44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27">
                  <a:moveTo>
                    <a:pt x="44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1669"/>
            <p:cNvSpPr>
              <a:spLocks/>
            </p:cNvSpPr>
            <p:nvPr userDrawn="1"/>
          </p:nvSpPr>
          <p:spPr bwMode="auto">
            <a:xfrm>
              <a:off x="6313488" y="679450"/>
              <a:ext cx="952500" cy="1303338"/>
            </a:xfrm>
            <a:custGeom>
              <a:avLst/>
              <a:gdLst>
                <a:gd name="T0" fmla="*/ 600 w 600"/>
                <a:gd name="T1" fmla="*/ 82 h 821"/>
                <a:gd name="T2" fmla="*/ 378 w 600"/>
                <a:gd name="T3" fmla="*/ 178 h 821"/>
                <a:gd name="T4" fmla="*/ 378 w 600"/>
                <a:gd name="T5" fmla="*/ 643 h 821"/>
                <a:gd name="T6" fmla="*/ 600 w 600"/>
                <a:gd name="T7" fmla="*/ 740 h 821"/>
                <a:gd name="T8" fmla="*/ 147 w 600"/>
                <a:gd name="T9" fmla="*/ 678 h 821"/>
                <a:gd name="T10" fmla="*/ 147 w 600"/>
                <a:gd name="T11" fmla="*/ 144 h 821"/>
                <a:gd name="T12" fmla="*/ 600 w 600"/>
                <a:gd name="T13" fmla="*/ 8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0" h="821">
                  <a:moveTo>
                    <a:pt x="600" y="82"/>
                  </a:moveTo>
                  <a:cubicBezTo>
                    <a:pt x="520" y="84"/>
                    <a:pt x="440" y="117"/>
                    <a:pt x="378" y="178"/>
                  </a:cubicBezTo>
                  <a:cubicBezTo>
                    <a:pt x="250" y="307"/>
                    <a:pt x="250" y="515"/>
                    <a:pt x="378" y="643"/>
                  </a:cubicBezTo>
                  <a:cubicBezTo>
                    <a:pt x="440" y="705"/>
                    <a:pt x="520" y="737"/>
                    <a:pt x="600" y="740"/>
                  </a:cubicBezTo>
                  <a:cubicBezTo>
                    <a:pt x="456" y="821"/>
                    <a:pt x="270" y="801"/>
                    <a:pt x="147" y="678"/>
                  </a:cubicBezTo>
                  <a:cubicBezTo>
                    <a:pt x="0" y="530"/>
                    <a:pt x="0" y="291"/>
                    <a:pt x="147" y="144"/>
                  </a:cubicBezTo>
                  <a:cubicBezTo>
                    <a:pt x="270" y="21"/>
                    <a:pt x="456" y="0"/>
                    <a:pt x="600" y="82"/>
                  </a:cubicBezTo>
                  <a:close/>
                </a:path>
              </a:pathLst>
            </a:custGeom>
            <a:solidFill>
              <a:srgbClr val="F6D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1670"/>
            <p:cNvSpPr>
              <a:spLocks/>
            </p:cNvSpPr>
            <p:nvPr userDrawn="1"/>
          </p:nvSpPr>
          <p:spPr bwMode="auto">
            <a:xfrm>
              <a:off x="6121401" y="2278063"/>
              <a:ext cx="249238" cy="249238"/>
            </a:xfrm>
            <a:custGeom>
              <a:avLst/>
              <a:gdLst>
                <a:gd name="T0" fmla="*/ 79 w 157"/>
                <a:gd name="T1" fmla="*/ 0 h 157"/>
                <a:gd name="T2" fmla="*/ 0 w 157"/>
                <a:gd name="T3" fmla="*/ 79 h 157"/>
                <a:gd name="T4" fmla="*/ 79 w 157"/>
                <a:gd name="T5" fmla="*/ 157 h 157"/>
                <a:gd name="T6" fmla="*/ 157 w 157"/>
                <a:gd name="T7" fmla="*/ 79 h 157"/>
                <a:gd name="T8" fmla="*/ 79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9" y="0"/>
                  </a:moveTo>
                  <a:cubicBezTo>
                    <a:pt x="79" y="60"/>
                    <a:pt x="60" y="79"/>
                    <a:pt x="0" y="79"/>
                  </a:cubicBezTo>
                  <a:cubicBezTo>
                    <a:pt x="60" y="79"/>
                    <a:pt x="79" y="97"/>
                    <a:pt x="79" y="157"/>
                  </a:cubicBezTo>
                  <a:cubicBezTo>
                    <a:pt x="79" y="97"/>
                    <a:pt x="97" y="79"/>
                    <a:pt x="157" y="79"/>
                  </a:cubicBezTo>
                  <a:cubicBezTo>
                    <a:pt x="97" y="79"/>
                    <a:pt x="79" y="60"/>
                    <a:pt x="79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1671"/>
            <p:cNvSpPr>
              <a:spLocks/>
            </p:cNvSpPr>
            <p:nvPr userDrawn="1"/>
          </p:nvSpPr>
          <p:spPr bwMode="auto">
            <a:xfrm>
              <a:off x="7842251" y="1455738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1672"/>
            <p:cNvSpPr>
              <a:spLocks/>
            </p:cNvSpPr>
            <p:nvPr userDrawn="1"/>
          </p:nvSpPr>
          <p:spPr bwMode="auto">
            <a:xfrm>
              <a:off x="9863138" y="2278063"/>
              <a:ext cx="249238" cy="249238"/>
            </a:xfrm>
            <a:custGeom>
              <a:avLst/>
              <a:gdLst>
                <a:gd name="T0" fmla="*/ 79 w 157"/>
                <a:gd name="T1" fmla="*/ 0 h 157"/>
                <a:gd name="T2" fmla="*/ 0 w 157"/>
                <a:gd name="T3" fmla="*/ 79 h 157"/>
                <a:gd name="T4" fmla="*/ 79 w 157"/>
                <a:gd name="T5" fmla="*/ 157 h 157"/>
                <a:gd name="T6" fmla="*/ 157 w 157"/>
                <a:gd name="T7" fmla="*/ 79 h 157"/>
                <a:gd name="T8" fmla="*/ 79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9" y="0"/>
                  </a:moveTo>
                  <a:cubicBezTo>
                    <a:pt x="79" y="60"/>
                    <a:pt x="61" y="79"/>
                    <a:pt x="0" y="79"/>
                  </a:cubicBezTo>
                  <a:cubicBezTo>
                    <a:pt x="61" y="79"/>
                    <a:pt x="79" y="97"/>
                    <a:pt x="79" y="157"/>
                  </a:cubicBezTo>
                  <a:cubicBezTo>
                    <a:pt x="79" y="97"/>
                    <a:pt x="97" y="79"/>
                    <a:pt x="157" y="79"/>
                  </a:cubicBezTo>
                  <a:cubicBezTo>
                    <a:pt x="97" y="79"/>
                    <a:pt x="79" y="60"/>
                    <a:pt x="79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1673"/>
            <p:cNvSpPr>
              <a:spLocks/>
            </p:cNvSpPr>
            <p:nvPr userDrawn="1"/>
          </p:nvSpPr>
          <p:spPr bwMode="auto">
            <a:xfrm>
              <a:off x="10623551" y="1814513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674"/>
            <p:cNvSpPr>
              <a:spLocks/>
            </p:cNvSpPr>
            <p:nvPr userDrawn="1"/>
          </p:nvSpPr>
          <p:spPr bwMode="auto">
            <a:xfrm>
              <a:off x="9759951" y="1206500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7" y="79"/>
                    <a:pt x="157" y="79"/>
                  </a:cubicBezTo>
                  <a:cubicBezTo>
                    <a:pt x="97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675"/>
            <p:cNvSpPr>
              <a:spLocks/>
            </p:cNvSpPr>
            <p:nvPr userDrawn="1"/>
          </p:nvSpPr>
          <p:spPr bwMode="auto">
            <a:xfrm>
              <a:off x="11095038" y="2646363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9 h 157"/>
                <a:gd name="T4" fmla="*/ 78 w 157"/>
                <a:gd name="T5" fmla="*/ 157 h 157"/>
                <a:gd name="T6" fmla="*/ 157 w 157"/>
                <a:gd name="T7" fmla="*/ 79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9"/>
                    <a:pt x="0" y="79"/>
                  </a:cubicBezTo>
                  <a:cubicBezTo>
                    <a:pt x="60" y="79"/>
                    <a:pt x="78" y="97"/>
                    <a:pt x="78" y="157"/>
                  </a:cubicBezTo>
                  <a:cubicBezTo>
                    <a:pt x="78" y="97"/>
                    <a:pt x="96" y="79"/>
                    <a:pt x="157" y="79"/>
                  </a:cubicBezTo>
                  <a:cubicBezTo>
                    <a:pt x="96" y="79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676"/>
            <p:cNvSpPr>
              <a:spLocks/>
            </p:cNvSpPr>
            <p:nvPr userDrawn="1"/>
          </p:nvSpPr>
          <p:spPr bwMode="auto">
            <a:xfrm>
              <a:off x="7356476" y="2403475"/>
              <a:ext cx="249238" cy="249238"/>
            </a:xfrm>
            <a:custGeom>
              <a:avLst/>
              <a:gdLst>
                <a:gd name="T0" fmla="*/ 78 w 157"/>
                <a:gd name="T1" fmla="*/ 0 h 157"/>
                <a:gd name="T2" fmla="*/ 0 w 157"/>
                <a:gd name="T3" fmla="*/ 78 h 157"/>
                <a:gd name="T4" fmla="*/ 78 w 157"/>
                <a:gd name="T5" fmla="*/ 157 h 157"/>
                <a:gd name="T6" fmla="*/ 157 w 157"/>
                <a:gd name="T7" fmla="*/ 78 h 157"/>
                <a:gd name="T8" fmla="*/ 78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78" y="0"/>
                  </a:moveTo>
                  <a:cubicBezTo>
                    <a:pt x="78" y="60"/>
                    <a:pt x="60" y="78"/>
                    <a:pt x="0" y="78"/>
                  </a:cubicBezTo>
                  <a:cubicBezTo>
                    <a:pt x="60" y="78"/>
                    <a:pt x="78" y="97"/>
                    <a:pt x="78" y="157"/>
                  </a:cubicBezTo>
                  <a:cubicBezTo>
                    <a:pt x="78" y="97"/>
                    <a:pt x="97" y="78"/>
                    <a:pt x="157" y="78"/>
                  </a:cubicBezTo>
                  <a:cubicBezTo>
                    <a:pt x="97" y="78"/>
                    <a:pt x="78" y="60"/>
                    <a:pt x="7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Rectangle 1677"/>
            <p:cNvSpPr>
              <a:spLocks noChangeArrowheads="1"/>
            </p:cNvSpPr>
            <p:nvPr userDrawn="1"/>
          </p:nvSpPr>
          <p:spPr bwMode="auto">
            <a:xfrm>
              <a:off x="8094663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Oval 1678"/>
            <p:cNvSpPr>
              <a:spLocks noChangeArrowheads="1"/>
            </p:cNvSpPr>
            <p:nvPr userDrawn="1"/>
          </p:nvSpPr>
          <p:spPr bwMode="auto">
            <a:xfrm>
              <a:off x="8047038" y="4070350"/>
              <a:ext cx="109538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Rectangle 1679"/>
            <p:cNvSpPr>
              <a:spLocks noChangeArrowheads="1"/>
            </p:cNvSpPr>
            <p:nvPr userDrawn="1"/>
          </p:nvSpPr>
          <p:spPr bwMode="auto">
            <a:xfrm>
              <a:off x="7820026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Oval 1680"/>
            <p:cNvSpPr>
              <a:spLocks noChangeArrowheads="1"/>
            </p:cNvSpPr>
            <p:nvPr userDrawn="1"/>
          </p:nvSpPr>
          <p:spPr bwMode="auto">
            <a:xfrm>
              <a:off x="7772401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1681"/>
            <p:cNvSpPr>
              <a:spLocks/>
            </p:cNvSpPr>
            <p:nvPr userDrawn="1"/>
          </p:nvSpPr>
          <p:spPr bwMode="auto">
            <a:xfrm>
              <a:off x="7826376" y="4056063"/>
              <a:ext cx="276225" cy="1009650"/>
            </a:xfrm>
            <a:custGeom>
              <a:avLst/>
              <a:gdLst>
                <a:gd name="T0" fmla="*/ 174 w 174"/>
                <a:gd name="T1" fmla="*/ 103 h 636"/>
                <a:gd name="T2" fmla="*/ 174 w 174"/>
                <a:gd name="T3" fmla="*/ 89 h 636"/>
                <a:gd name="T4" fmla="*/ 95 w 174"/>
                <a:gd name="T5" fmla="*/ 89 h 636"/>
                <a:gd name="T6" fmla="*/ 95 w 174"/>
                <a:gd name="T7" fmla="*/ 47 h 636"/>
                <a:gd name="T8" fmla="*/ 101 w 174"/>
                <a:gd name="T9" fmla="*/ 47 h 636"/>
                <a:gd name="T10" fmla="*/ 108 w 174"/>
                <a:gd name="T11" fmla="*/ 19 h 636"/>
                <a:gd name="T12" fmla="*/ 111 w 174"/>
                <a:gd name="T13" fmla="*/ 19 h 636"/>
                <a:gd name="T14" fmla="*/ 111 w 174"/>
                <a:gd name="T15" fmla="*/ 0 h 636"/>
                <a:gd name="T16" fmla="*/ 62 w 174"/>
                <a:gd name="T17" fmla="*/ 0 h 636"/>
                <a:gd name="T18" fmla="*/ 62 w 174"/>
                <a:gd name="T19" fmla="*/ 19 h 636"/>
                <a:gd name="T20" fmla="*/ 65 w 174"/>
                <a:gd name="T21" fmla="*/ 19 h 636"/>
                <a:gd name="T22" fmla="*/ 73 w 174"/>
                <a:gd name="T23" fmla="*/ 47 h 636"/>
                <a:gd name="T24" fmla="*/ 78 w 174"/>
                <a:gd name="T25" fmla="*/ 47 h 636"/>
                <a:gd name="T26" fmla="*/ 78 w 174"/>
                <a:gd name="T27" fmla="*/ 89 h 636"/>
                <a:gd name="T28" fmla="*/ 0 w 174"/>
                <a:gd name="T29" fmla="*/ 89 h 636"/>
                <a:gd name="T30" fmla="*/ 0 w 174"/>
                <a:gd name="T31" fmla="*/ 103 h 636"/>
                <a:gd name="T32" fmla="*/ 78 w 174"/>
                <a:gd name="T33" fmla="*/ 103 h 636"/>
                <a:gd name="T34" fmla="*/ 78 w 174"/>
                <a:gd name="T35" fmla="*/ 561 h 636"/>
                <a:gd name="T36" fmla="*/ 58 w 174"/>
                <a:gd name="T37" fmla="*/ 561 h 636"/>
                <a:gd name="T38" fmla="*/ 44 w 174"/>
                <a:gd name="T39" fmla="*/ 617 h 636"/>
                <a:gd name="T40" fmla="*/ 38 w 174"/>
                <a:gd name="T41" fmla="*/ 617 h 636"/>
                <a:gd name="T42" fmla="*/ 38 w 174"/>
                <a:gd name="T43" fmla="*/ 636 h 636"/>
                <a:gd name="T44" fmla="*/ 136 w 174"/>
                <a:gd name="T45" fmla="*/ 636 h 636"/>
                <a:gd name="T46" fmla="*/ 136 w 174"/>
                <a:gd name="T47" fmla="*/ 617 h 636"/>
                <a:gd name="T48" fmla="*/ 130 w 174"/>
                <a:gd name="T49" fmla="*/ 617 h 636"/>
                <a:gd name="T50" fmla="*/ 116 w 174"/>
                <a:gd name="T51" fmla="*/ 561 h 636"/>
                <a:gd name="T52" fmla="*/ 95 w 174"/>
                <a:gd name="T53" fmla="*/ 561 h 636"/>
                <a:gd name="T54" fmla="*/ 95 w 174"/>
                <a:gd name="T55" fmla="*/ 103 h 636"/>
                <a:gd name="T56" fmla="*/ 174 w 174"/>
                <a:gd name="T57" fmla="*/ 103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636">
                  <a:moveTo>
                    <a:pt x="174" y="103"/>
                  </a:moveTo>
                  <a:lnTo>
                    <a:pt x="174" y="89"/>
                  </a:lnTo>
                  <a:lnTo>
                    <a:pt x="95" y="89"/>
                  </a:lnTo>
                  <a:lnTo>
                    <a:pt x="95" y="47"/>
                  </a:lnTo>
                  <a:lnTo>
                    <a:pt x="101" y="47"/>
                  </a:lnTo>
                  <a:lnTo>
                    <a:pt x="108" y="19"/>
                  </a:lnTo>
                  <a:lnTo>
                    <a:pt x="111" y="19"/>
                  </a:lnTo>
                  <a:lnTo>
                    <a:pt x="111" y="0"/>
                  </a:lnTo>
                  <a:lnTo>
                    <a:pt x="62" y="0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73" y="47"/>
                  </a:lnTo>
                  <a:lnTo>
                    <a:pt x="78" y="47"/>
                  </a:lnTo>
                  <a:lnTo>
                    <a:pt x="78" y="89"/>
                  </a:lnTo>
                  <a:lnTo>
                    <a:pt x="0" y="89"/>
                  </a:lnTo>
                  <a:lnTo>
                    <a:pt x="0" y="103"/>
                  </a:lnTo>
                  <a:lnTo>
                    <a:pt x="78" y="103"/>
                  </a:lnTo>
                  <a:lnTo>
                    <a:pt x="78" y="561"/>
                  </a:lnTo>
                  <a:lnTo>
                    <a:pt x="58" y="561"/>
                  </a:lnTo>
                  <a:lnTo>
                    <a:pt x="44" y="617"/>
                  </a:lnTo>
                  <a:lnTo>
                    <a:pt x="38" y="617"/>
                  </a:lnTo>
                  <a:lnTo>
                    <a:pt x="38" y="636"/>
                  </a:lnTo>
                  <a:lnTo>
                    <a:pt x="136" y="636"/>
                  </a:lnTo>
                  <a:lnTo>
                    <a:pt x="136" y="617"/>
                  </a:lnTo>
                  <a:lnTo>
                    <a:pt x="130" y="617"/>
                  </a:lnTo>
                  <a:lnTo>
                    <a:pt x="116" y="561"/>
                  </a:lnTo>
                  <a:lnTo>
                    <a:pt x="95" y="561"/>
                  </a:lnTo>
                  <a:lnTo>
                    <a:pt x="95" y="103"/>
                  </a:lnTo>
                  <a:lnTo>
                    <a:pt x="174" y="103"/>
                  </a:lnTo>
                  <a:close/>
                </a:path>
              </a:pathLst>
            </a:cu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Rectangle 1682"/>
            <p:cNvSpPr>
              <a:spLocks noChangeArrowheads="1"/>
            </p:cNvSpPr>
            <p:nvPr userDrawn="1"/>
          </p:nvSpPr>
          <p:spPr bwMode="auto">
            <a:xfrm>
              <a:off x="9779001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Oval 1683"/>
            <p:cNvSpPr>
              <a:spLocks noChangeArrowheads="1"/>
            </p:cNvSpPr>
            <p:nvPr userDrawn="1"/>
          </p:nvSpPr>
          <p:spPr bwMode="auto">
            <a:xfrm>
              <a:off x="9731376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Rectangle 1684"/>
            <p:cNvSpPr>
              <a:spLocks noChangeArrowheads="1"/>
            </p:cNvSpPr>
            <p:nvPr userDrawn="1"/>
          </p:nvSpPr>
          <p:spPr bwMode="auto">
            <a:xfrm>
              <a:off x="9504363" y="4156075"/>
              <a:ext cx="15875" cy="63500"/>
            </a:xfrm>
            <a:prstGeom prst="rect">
              <a:avLst/>
            </a:pr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Oval 1685"/>
            <p:cNvSpPr>
              <a:spLocks noChangeArrowheads="1"/>
            </p:cNvSpPr>
            <p:nvPr userDrawn="1"/>
          </p:nvSpPr>
          <p:spPr bwMode="auto">
            <a:xfrm>
              <a:off x="9456738" y="4070350"/>
              <a:ext cx="107950" cy="107950"/>
            </a:xfrm>
            <a:prstGeom prst="ellipse">
              <a:avLst/>
            </a:pr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1686"/>
            <p:cNvSpPr>
              <a:spLocks/>
            </p:cNvSpPr>
            <p:nvPr userDrawn="1"/>
          </p:nvSpPr>
          <p:spPr bwMode="auto">
            <a:xfrm>
              <a:off x="9509126" y="4056063"/>
              <a:ext cx="277813" cy="1009650"/>
            </a:xfrm>
            <a:custGeom>
              <a:avLst/>
              <a:gdLst>
                <a:gd name="T0" fmla="*/ 175 w 175"/>
                <a:gd name="T1" fmla="*/ 103 h 636"/>
                <a:gd name="T2" fmla="*/ 175 w 175"/>
                <a:gd name="T3" fmla="*/ 89 h 636"/>
                <a:gd name="T4" fmla="*/ 96 w 175"/>
                <a:gd name="T5" fmla="*/ 89 h 636"/>
                <a:gd name="T6" fmla="*/ 96 w 175"/>
                <a:gd name="T7" fmla="*/ 47 h 636"/>
                <a:gd name="T8" fmla="*/ 102 w 175"/>
                <a:gd name="T9" fmla="*/ 47 h 636"/>
                <a:gd name="T10" fmla="*/ 109 w 175"/>
                <a:gd name="T11" fmla="*/ 19 h 636"/>
                <a:gd name="T12" fmla="*/ 112 w 175"/>
                <a:gd name="T13" fmla="*/ 19 h 636"/>
                <a:gd name="T14" fmla="*/ 112 w 175"/>
                <a:gd name="T15" fmla="*/ 0 h 636"/>
                <a:gd name="T16" fmla="*/ 63 w 175"/>
                <a:gd name="T17" fmla="*/ 0 h 636"/>
                <a:gd name="T18" fmla="*/ 63 w 175"/>
                <a:gd name="T19" fmla="*/ 19 h 636"/>
                <a:gd name="T20" fmla="*/ 66 w 175"/>
                <a:gd name="T21" fmla="*/ 19 h 636"/>
                <a:gd name="T22" fmla="*/ 73 w 175"/>
                <a:gd name="T23" fmla="*/ 47 h 636"/>
                <a:gd name="T24" fmla="*/ 79 w 175"/>
                <a:gd name="T25" fmla="*/ 47 h 636"/>
                <a:gd name="T26" fmla="*/ 79 w 175"/>
                <a:gd name="T27" fmla="*/ 89 h 636"/>
                <a:gd name="T28" fmla="*/ 0 w 175"/>
                <a:gd name="T29" fmla="*/ 89 h 636"/>
                <a:gd name="T30" fmla="*/ 0 w 175"/>
                <a:gd name="T31" fmla="*/ 103 h 636"/>
                <a:gd name="T32" fmla="*/ 79 w 175"/>
                <a:gd name="T33" fmla="*/ 103 h 636"/>
                <a:gd name="T34" fmla="*/ 79 w 175"/>
                <a:gd name="T35" fmla="*/ 561 h 636"/>
                <a:gd name="T36" fmla="*/ 59 w 175"/>
                <a:gd name="T37" fmla="*/ 561 h 636"/>
                <a:gd name="T38" fmla="*/ 45 w 175"/>
                <a:gd name="T39" fmla="*/ 617 h 636"/>
                <a:gd name="T40" fmla="*/ 38 w 175"/>
                <a:gd name="T41" fmla="*/ 617 h 636"/>
                <a:gd name="T42" fmla="*/ 38 w 175"/>
                <a:gd name="T43" fmla="*/ 636 h 636"/>
                <a:gd name="T44" fmla="*/ 137 w 175"/>
                <a:gd name="T45" fmla="*/ 636 h 636"/>
                <a:gd name="T46" fmla="*/ 137 w 175"/>
                <a:gd name="T47" fmla="*/ 617 h 636"/>
                <a:gd name="T48" fmla="*/ 130 w 175"/>
                <a:gd name="T49" fmla="*/ 617 h 636"/>
                <a:gd name="T50" fmla="*/ 117 w 175"/>
                <a:gd name="T51" fmla="*/ 561 h 636"/>
                <a:gd name="T52" fmla="*/ 96 w 175"/>
                <a:gd name="T53" fmla="*/ 561 h 636"/>
                <a:gd name="T54" fmla="*/ 96 w 175"/>
                <a:gd name="T55" fmla="*/ 103 h 636"/>
                <a:gd name="T56" fmla="*/ 175 w 175"/>
                <a:gd name="T57" fmla="*/ 103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5" h="636">
                  <a:moveTo>
                    <a:pt x="175" y="103"/>
                  </a:moveTo>
                  <a:lnTo>
                    <a:pt x="175" y="89"/>
                  </a:lnTo>
                  <a:lnTo>
                    <a:pt x="96" y="89"/>
                  </a:lnTo>
                  <a:lnTo>
                    <a:pt x="96" y="47"/>
                  </a:lnTo>
                  <a:lnTo>
                    <a:pt x="102" y="47"/>
                  </a:lnTo>
                  <a:lnTo>
                    <a:pt x="109" y="19"/>
                  </a:lnTo>
                  <a:lnTo>
                    <a:pt x="112" y="19"/>
                  </a:lnTo>
                  <a:lnTo>
                    <a:pt x="112" y="0"/>
                  </a:lnTo>
                  <a:lnTo>
                    <a:pt x="63" y="0"/>
                  </a:lnTo>
                  <a:lnTo>
                    <a:pt x="63" y="19"/>
                  </a:lnTo>
                  <a:lnTo>
                    <a:pt x="66" y="19"/>
                  </a:lnTo>
                  <a:lnTo>
                    <a:pt x="73" y="47"/>
                  </a:lnTo>
                  <a:lnTo>
                    <a:pt x="79" y="47"/>
                  </a:lnTo>
                  <a:lnTo>
                    <a:pt x="79" y="89"/>
                  </a:lnTo>
                  <a:lnTo>
                    <a:pt x="0" y="89"/>
                  </a:lnTo>
                  <a:lnTo>
                    <a:pt x="0" y="103"/>
                  </a:lnTo>
                  <a:lnTo>
                    <a:pt x="79" y="103"/>
                  </a:lnTo>
                  <a:lnTo>
                    <a:pt x="79" y="561"/>
                  </a:lnTo>
                  <a:lnTo>
                    <a:pt x="59" y="561"/>
                  </a:lnTo>
                  <a:lnTo>
                    <a:pt x="45" y="617"/>
                  </a:lnTo>
                  <a:lnTo>
                    <a:pt x="38" y="617"/>
                  </a:lnTo>
                  <a:lnTo>
                    <a:pt x="38" y="636"/>
                  </a:lnTo>
                  <a:lnTo>
                    <a:pt x="137" y="636"/>
                  </a:lnTo>
                  <a:lnTo>
                    <a:pt x="137" y="617"/>
                  </a:lnTo>
                  <a:lnTo>
                    <a:pt x="130" y="617"/>
                  </a:lnTo>
                  <a:lnTo>
                    <a:pt x="117" y="561"/>
                  </a:lnTo>
                  <a:lnTo>
                    <a:pt x="96" y="561"/>
                  </a:lnTo>
                  <a:lnTo>
                    <a:pt x="96" y="103"/>
                  </a:lnTo>
                  <a:lnTo>
                    <a:pt x="175" y="103"/>
                  </a:lnTo>
                  <a:close/>
                </a:path>
              </a:pathLst>
            </a:custGeom>
            <a:solidFill>
              <a:srgbClr val="506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1687"/>
            <p:cNvSpPr>
              <a:spLocks/>
            </p:cNvSpPr>
            <p:nvPr userDrawn="1"/>
          </p:nvSpPr>
          <p:spPr bwMode="auto">
            <a:xfrm>
              <a:off x="7956551" y="4219575"/>
              <a:ext cx="15875" cy="19050"/>
            </a:xfrm>
            <a:custGeom>
              <a:avLst/>
              <a:gdLst>
                <a:gd name="T0" fmla="*/ 8 w 10"/>
                <a:gd name="T1" fmla="*/ 9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9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6" y="0"/>
                    <a:pt x="7" y="1"/>
                  </a:cubicBezTo>
                  <a:cubicBezTo>
                    <a:pt x="9" y="2"/>
                    <a:pt x="10" y="5"/>
                    <a:pt x="8" y="9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1688"/>
            <p:cNvSpPr>
              <a:spLocks/>
            </p:cNvSpPr>
            <p:nvPr userDrawn="1"/>
          </p:nvSpPr>
          <p:spPr bwMode="auto">
            <a:xfrm>
              <a:off x="7962901" y="4213225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3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1689"/>
            <p:cNvSpPr>
              <a:spLocks/>
            </p:cNvSpPr>
            <p:nvPr userDrawn="1"/>
          </p:nvSpPr>
          <p:spPr bwMode="auto">
            <a:xfrm>
              <a:off x="7978776" y="4230688"/>
              <a:ext cx="15875" cy="20638"/>
            </a:xfrm>
            <a:custGeom>
              <a:avLst/>
              <a:gdLst>
                <a:gd name="T0" fmla="*/ 9 w 10"/>
                <a:gd name="T1" fmla="*/ 9 h 13"/>
                <a:gd name="T2" fmla="*/ 2 w 10"/>
                <a:gd name="T3" fmla="*/ 13 h 13"/>
                <a:gd name="T4" fmla="*/ 2 w 10"/>
                <a:gd name="T5" fmla="*/ 5 h 13"/>
                <a:gd name="T6" fmla="*/ 8 w 10"/>
                <a:gd name="T7" fmla="*/ 1 h 13"/>
                <a:gd name="T8" fmla="*/ 9 w 10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9"/>
                  </a:moveTo>
                  <a:cubicBezTo>
                    <a:pt x="7" y="12"/>
                    <a:pt x="2" y="13"/>
                    <a:pt x="2" y="13"/>
                  </a:cubicBezTo>
                  <a:cubicBezTo>
                    <a:pt x="2" y="13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2"/>
                    <a:pt x="10" y="5"/>
                    <a:pt x="9" y="9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1690"/>
            <p:cNvSpPr>
              <a:spLocks/>
            </p:cNvSpPr>
            <p:nvPr userDrawn="1"/>
          </p:nvSpPr>
          <p:spPr bwMode="auto">
            <a:xfrm>
              <a:off x="7986713" y="4224338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5 h 8"/>
                <a:gd name="T4" fmla="*/ 2 w 7"/>
                <a:gd name="T5" fmla="*/ 0 h 8"/>
                <a:gd name="T6" fmla="*/ 7 w 7"/>
                <a:gd name="T7" fmla="*/ 3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1691"/>
            <p:cNvSpPr>
              <a:spLocks/>
            </p:cNvSpPr>
            <p:nvPr userDrawn="1"/>
          </p:nvSpPr>
          <p:spPr bwMode="auto">
            <a:xfrm>
              <a:off x="8002588" y="4241800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2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1692"/>
            <p:cNvSpPr>
              <a:spLocks/>
            </p:cNvSpPr>
            <p:nvPr userDrawn="1"/>
          </p:nvSpPr>
          <p:spPr bwMode="auto">
            <a:xfrm>
              <a:off x="8008938" y="4235450"/>
              <a:ext cx="12700" cy="12700"/>
            </a:xfrm>
            <a:custGeom>
              <a:avLst/>
              <a:gdLst>
                <a:gd name="T0" fmla="*/ 5 w 8"/>
                <a:gd name="T1" fmla="*/ 8 h 8"/>
                <a:gd name="T2" fmla="*/ 0 w 8"/>
                <a:gd name="T3" fmla="*/ 5 h 8"/>
                <a:gd name="T4" fmla="*/ 3 w 8"/>
                <a:gd name="T5" fmla="*/ 0 h 8"/>
                <a:gd name="T6" fmla="*/ 8 w 8"/>
                <a:gd name="T7" fmla="*/ 2 h 8"/>
                <a:gd name="T8" fmla="*/ 5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1693"/>
            <p:cNvSpPr>
              <a:spLocks/>
            </p:cNvSpPr>
            <p:nvPr userDrawn="1"/>
          </p:nvSpPr>
          <p:spPr bwMode="auto">
            <a:xfrm>
              <a:off x="7961313" y="4210050"/>
              <a:ext cx="66675" cy="33338"/>
            </a:xfrm>
            <a:custGeom>
              <a:avLst/>
              <a:gdLst>
                <a:gd name="T0" fmla="*/ 0 w 42"/>
                <a:gd name="T1" fmla="*/ 0 h 21"/>
                <a:gd name="T2" fmla="*/ 42 w 42"/>
                <a:gd name="T3" fmla="*/ 21 h 21"/>
                <a:gd name="T4" fmla="*/ 42 w 42"/>
                <a:gd name="T5" fmla="*/ 20 h 21"/>
                <a:gd name="T6" fmla="*/ 0 w 42"/>
                <a:gd name="T7" fmla="*/ 0 h 21"/>
                <a:gd name="T8" fmla="*/ 0 w 4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1">
                  <a:moveTo>
                    <a:pt x="0" y="0"/>
                  </a:moveTo>
                  <a:cubicBezTo>
                    <a:pt x="13" y="7"/>
                    <a:pt x="28" y="14"/>
                    <a:pt x="42" y="2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28" y="14"/>
                    <a:pt x="14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1694"/>
            <p:cNvSpPr>
              <a:spLocks/>
            </p:cNvSpPr>
            <p:nvPr userDrawn="1"/>
          </p:nvSpPr>
          <p:spPr bwMode="auto">
            <a:xfrm>
              <a:off x="8027988" y="425450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8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1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1695"/>
            <p:cNvSpPr>
              <a:spLocks/>
            </p:cNvSpPr>
            <p:nvPr userDrawn="1"/>
          </p:nvSpPr>
          <p:spPr bwMode="auto">
            <a:xfrm>
              <a:off x="8035926" y="4246563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3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1696"/>
            <p:cNvSpPr>
              <a:spLocks/>
            </p:cNvSpPr>
            <p:nvPr userDrawn="1"/>
          </p:nvSpPr>
          <p:spPr bwMode="auto">
            <a:xfrm>
              <a:off x="8051801" y="4264025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6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1697"/>
            <p:cNvSpPr>
              <a:spLocks/>
            </p:cNvSpPr>
            <p:nvPr userDrawn="1"/>
          </p:nvSpPr>
          <p:spPr bwMode="auto">
            <a:xfrm>
              <a:off x="8058151" y="4257675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3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1698"/>
            <p:cNvSpPr>
              <a:spLocks/>
            </p:cNvSpPr>
            <p:nvPr userDrawn="1"/>
          </p:nvSpPr>
          <p:spPr bwMode="auto">
            <a:xfrm>
              <a:off x="8075613" y="4273550"/>
              <a:ext cx="15875" cy="19050"/>
            </a:xfrm>
            <a:custGeom>
              <a:avLst/>
              <a:gdLst>
                <a:gd name="T0" fmla="*/ 9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9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1699"/>
            <p:cNvSpPr>
              <a:spLocks/>
            </p:cNvSpPr>
            <p:nvPr userDrawn="1"/>
          </p:nvSpPr>
          <p:spPr bwMode="auto">
            <a:xfrm>
              <a:off x="8081963" y="4267200"/>
              <a:ext cx="12700" cy="11113"/>
            </a:xfrm>
            <a:custGeom>
              <a:avLst/>
              <a:gdLst>
                <a:gd name="T0" fmla="*/ 5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2 h 7"/>
                <a:gd name="T8" fmla="*/ 5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1700"/>
            <p:cNvSpPr>
              <a:spLocks/>
            </p:cNvSpPr>
            <p:nvPr userDrawn="1"/>
          </p:nvSpPr>
          <p:spPr bwMode="auto">
            <a:xfrm>
              <a:off x="8031163" y="4243388"/>
              <a:ext cx="69850" cy="30163"/>
            </a:xfrm>
            <a:custGeom>
              <a:avLst/>
              <a:gdLst>
                <a:gd name="T0" fmla="*/ 0 w 44"/>
                <a:gd name="T1" fmla="*/ 1 h 19"/>
                <a:gd name="T2" fmla="*/ 44 w 44"/>
                <a:gd name="T3" fmla="*/ 19 h 19"/>
                <a:gd name="T4" fmla="*/ 44 w 44"/>
                <a:gd name="T5" fmla="*/ 18 h 19"/>
                <a:gd name="T6" fmla="*/ 1 w 44"/>
                <a:gd name="T7" fmla="*/ 0 h 19"/>
                <a:gd name="T8" fmla="*/ 0 w 44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0" y="1"/>
                  </a:moveTo>
                  <a:cubicBezTo>
                    <a:pt x="15" y="7"/>
                    <a:pt x="29" y="13"/>
                    <a:pt x="44" y="1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30" y="13"/>
                    <a:pt x="15" y="7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1701"/>
            <p:cNvSpPr>
              <a:spLocks/>
            </p:cNvSpPr>
            <p:nvPr userDrawn="1"/>
          </p:nvSpPr>
          <p:spPr bwMode="auto">
            <a:xfrm>
              <a:off x="8102601" y="4284663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2 w 10"/>
                <a:gd name="T3" fmla="*/ 12 h 12"/>
                <a:gd name="T4" fmla="*/ 1 w 10"/>
                <a:gd name="T5" fmla="*/ 5 h 12"/>
                <a:gd name="T6" fmla="*/ 7 w 10"/>
                <a:gd name="T7" fmla="*/ 1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10" y="5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1702"/>
            <p:cNvSpPr>
              <a:spLocks/>
            </p:cNvSpPr>
            <p:nvPr userDrawn="1"/>
          </p:nvSpPr>
          <p:spPr bwMode="auto">
            <a:xfrm>
              <a:off x="8108951" y="4278313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1703"/>
            <p:cNvSpPr>
              <a:spLocks/>
            </p:cNvSpPr>
            <p:nvPr userDrawn="1"/>
          </p:nvSpPr>
          <p:spPr bwMode="auto">
            <a:xfrm>
              <a:off x="8126413" y="4294188"/>
              <a:ext cx="15875" cy="19050"/>
            </a:xfrm>
            <a:custGeom>
              <a:avLst/>
              <a:gdLst>
                <a:gd name="T0" fmla="*/ 8 w 10"/>
                <a:gd name="T1" fmla="*/ 8 h 12"/>
                <a:gd name="T2" fmla="*/ 3 w 10"/>
                <a:gd name="T3" fmla="*/ 12 h 12"/>
                <a:gd name="T4" fmla="*/ 1 w 10"/>
                <a:gd name="T5" fmla="*/ 5 h 12"/>
                <a:gd name="T6" fmla="*/ 7 w 10"/>
                <a:gd name="T7" fmla="*/ 0 h 12"/>
                <a:gd name="T8" fmla="*/ 8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1704"/>
            <p:cNvSpPr>
              <a:spLocks/>
            </p:cNvSpPr>
            <p:nvPr userDrawn="1"/>
          </p:nvSpPr>
          <p:spPr bwMode="auto">
            <a:xfrm>
              <a:off x="8132763" y="4286250"/>
              <a:ext cx="11113" cy="1270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2 w 7"/>
                <a:gd name="T5" fmla="*/ 0 h 8"/>
                <a:gd name="T6" fmla="*/ 7 w 7"/>
                <a:gd name="T7" fmla="*/ 2 h 8"/>
                <a:gd name="T8" fmla="*/ 5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1705"/>
            <p:cNvSpPr>
              <a:spLocks/>
            </p:cNvSpPr>
            <p:nvPr userDrawn="1"/>
          </p:nvSpPr>
          <p:spPr bwMode="auto">
            <a:xfrm>
              <a:off x="8150226" y="4302125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5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5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1706"/>
            <p:cNvSpPr>
              <a:spLocks/>
            </p:cNvSpPr>
            <p:nvPr userDrawn="1"/>
          </p:nvSpPr>
          <p:spPr bwMode="auto">
            <a:xfrm>
              <a:off x="8156576" y="429577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1707"/>
            <p:cNvSpPr>
              <a:spLocks/>
            </p:cNvSpPr>
            <p:nvPr userDrawn="1"/>
          </p:nvSpPr>
          <p:spPr bwMode="auto">
            <a:xfrm>
              <a:off x="8104188" y="4273550"/>
              <a:ext cx="71438" cy="28575"/>
            </a:xfrm>
            <a:custGeom>
              <a:avLst/>
              <a:gdLst>
                <a:gd name="T0" fmla="*/ 0 w 45"/>
                <a:gd name="T1" fmla="*/ 1 h 18"/>
                <a:gd name="T2" fmla="*/ 22 w 45"/>
                <a:gd name="T3" fmla="*/ 10 h 18"/>
                <a:gd name="T4" fmla="*/ 44 w 45"/>
                <a:gd name="T5" fmla="*/ 18 h 18"/>
                <a:gd name="T6" fmla="*/ 45 w 45"/>
                <a:gd name="T7" fmla="*/ 17 h 18"/>
                <a:gd name="T8" fmla="*/ 23 w 45"/>
                <a:gd name="T9" fmla="*/ 9 h 18"/>
                <a:gd name="T10" fmla="*/ 1 w 45"/>
                <a:gd name="T11" fmla="*/ 0 h 18"/>
                <a:gd name="T12" fmla="*/ 0 w 45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">
                  <a:moveTo>
                    <a:pt x="0" y="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30" y="12"/>
                    <a:pt x="37" y="15"/>
                    <a:pt x="44" y="18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37" y="14"/>
                    <a:pt x="30" y="12"/>
                    <a:pt x="23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1708"/>
            <p:cNvSpPr>
              <a:spLocks/>
            </p:cNvSpPr>
            <p:nvPr userDrawn="1"/>
          </p:nvSpPr>
          <p:spPr bwMode="auto">
            <a:xfrm>
              <a:off x="8177213" y="4311650"/>
              <a:ext cx="15875" cy="20638"/>
            </a:xfrm>
            <a:custGeom>
              <a:avLst/>
              <a:gdLst>
                <a:gd name="T0" fmla="*/ 9 w 10"/>
                <a:gd name="T1" fmla="*/ 8 h 13"/>
                <a:gd name="T2" fmla="*/ 3 w 10"/>
                <a:gd name="T3" fmla="*/ 13 h 13"/>
                <a:gd name="T4" fmla="*/ 1 w 10"/>
                <a:gd name="T5" fmla="*/ 6 h 13"/>
                <a:gd name="T6" fmla="*/ 7 w 10"/>
                <a:gd name="T7" fmla="*/ 1 h 13"/>
                <a:gd name="T8" fmla="*/ 9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2"/>
                    <a:pt x="10" y="5"/>
                    <a:pt x="9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1709"/>
            <p:cNvSpPr>
              <a:spLocks/>
            </p:cNvSpPr>
            <p:nvPr userDrawn="1"/>
          </p:nvSpPr>
          <p:spPr bwMode="auto">
            <a:xfrm>
              <a:off x="8183563" y="430530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1710"/>
            <p:cNvSpPr>
              <a:spLocks/>
            </p:cNvSpPr>
            <p:nvPr userDrawn="1"/>
          </p:nvSpPr>
          <p:spPr bwMode="auto">
            <a:xfrm>
              <a:off x="8201026" y="4321175"/>
              <a:ext cx="15875" cy="19050"/>
            </a:xfrm>
            <a:custGeom>
              <a:avLst/>
              <a:gdLst>
                <a:gd name="T0" fmla="*/ 9 w 10"/>
                <a:gd name="T1" fmla="*/ 7 h 12"/>
                <a:gd name="T2" fmla="*/ 3 w 10"/>
                <a:gd name="T3" fmla="*/ 12 h 12"/>
                <a:gd name="T4" fmla="*/ 2 w 10"/>
                <a:gd name="T5" fmla="*/ 5 h 12"/>
                <a:gd name="T6" fmla="*/ 7 w 10"/>
                <a:gd name="T7" fmla="*/ 0 h 12"/>
                <a:gd name="T8" fmla="*/ 9 w 10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8"/>
                    <a:pt x="2" y="5"/>
                  </a:cubicBezTo>
                  <a:cubicBezTo>
                    <a:pt x="3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1711"/>
            <p:cNvSpPr>
              <a:spLocks/>
            </p:cNvSpPr>
            <p:nvPr userDrawn="1"/>
          </p:nvSpPr>
          <p:spPr bwMode="auto">
            <a:xfrm>
              <a:off x="8207376" y="43132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2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1712"/>
            <p:cNvSpPr>
              <a:spLocks/>
            </p:cNvSpPr>
            <p:nvPr userDrawn="1"/>
          </p:nvSpPr>
          <p:spPr bwMode="auto">
            <a:xfrm>
              <a:off x="8226426" y="4329113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1713"/>
            <p:cNvSpPr>
              <a:spLocks/>
            </p:cNvSpPr>
            <p:nvPr userDrawn="1"/>
          </p:nvSpPr>
          <p:spPr bwMode="auto">
            <a:xfrm>
              <a:off x="8231188" y="4321175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6 h 7"/>
                <a:gd name="T4" fmla="*/ 2 w 8"/>
                <a:gd name="T5" fmla="*/ 0 h 7"/>
                <a:gd name="T6" fmla="*/ 8 w 8"/>
                <a:gd name="T7" fmla="*/ 2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1714"/>
            <p:cNvSpPr>
              <a:spLocks/>
            </p:cNvSpPr>
            <p:nvPr userDrawn="1"/>
          </p:nvSpPr>
          <p:spPr bwMode="auto">
            <a:xfrm>
              <a:off x="8178801" y="4302125"/>
              <a:ext cx="71438" cy="25400"/>
            </a:xfrm>
            <a:custGeom>
              <a:avLst/>
              <a:gdLst>
                <a:gd name="T0" fmla="*/ 0 w 45"/>
                <a:gd name="T1" fmla="*/ 1 h 16"/>
                <a:gd name="T2" fmla="*/ 22 w 45"/>
                <a:gd name="T3" fmla="*/ 8 h 16"/>
                <a:gd name="T4" fmla="*/ 45 w 45"/>
                <a:gd name="T5" fmla="*/ 16 h 16"/>
                <a:gd name="T6" fmla="*/ 45 w 45"/>
                <a:gd name="T7" fmla="*/ 15 h 16"/>
                <a:gd name="T8" fmla="*/ 23 w 45"/>
                <a:gd name="T9" fmla="*/ 8 h 16"/>
                <a:gd name="T10" fmla="*/ 0 w 45"/>
                <a:gd name="T11" fmla="*/ 0 h 16"/>
                <a:gd name="T12" fmla="*/ 0 w 45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0" y="1"/>
                  </a:moveTo>
                  <a:cubicBezTo>
                    <a:pt x="8" y="3"/>
                    <a:pt x="15" y="6"/>
                    <a:pt x="22" y="8"/>
                  </a:cubicBezTo>
                  <a:cubicBezTo>
                    <a:pt x="30" y="11"/>
                    <a:pt x="37" y="13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38" y="13"/>
                    <a:pt x="30" y="10"/>
                    <a:pt x="23" y="8"/>
                  </a:cubicBezTo>
                  <a:cubicBezTo>
                    <a:pt x="15" y="5"/>
                    <a:pt x="8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1715"/>
            <p:cNvSpPr>
              <a:spLocks/>
            </p:cNvSpPr>
            <p:nvPr userDrawn="1"/>
          </p:nvSpPr>
          <p:spPr bwMode="auto">
            <a:xfrm>
              <a:off x="8253413" y="4337050"/>
              <a:ext cx="14288" cy="19050"/>
            </a:xfrm>
            <a:custGeom>
              <a:avLst/>
              <a:gdLst>
                <a:gd name="T0" fmla="*/ 8 w 9"/>
                <a:gd name="T1" fmla="*/ 8 h 12"/>
                <a:gd name="T2" fmla="*/ 3 w 9"/>
                <a:gd name="T3" fmla="*/ 12 h 12"/>
                <a:gd name="T4" fmla="*/ 1 w 9"/>
                <a:gd name="T5" fmla="*/ 5 h 12"/>
                <a:gd name="T6" fmla="*/ 7 w 9"/>
                <a:gd name="T7" fmla="*/ 1 h 12"/>
                <a:gd name="T8" fmla="*/ 8 w 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7" y="11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9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1716"/>
            <p:cNvSpPr>
              <a:spLocks/>
            </p:cNvSpPr>
            <p:nvPr userDrawn="1"/>
          </p:nvSpPr>
          <p:spPr bwMode="auto">
            <a:xfrm>
              <a:off x="8258176" y="4330700"/>
              <a:ext cx="12700" cy="11113"/>
            </a:xfrm>
            <a:custGeom>
              <a:avLst/>
              <a:gdLst>
                <a:gd name="T0" fmla="*/ 6 w 8"/>
                <a:gd name="T1" fmla="*/ 7 h 7"/>
                <a:gd name="T2" fmla="*/ 0 w 8"/>
                <a:gd name="T3" fmla="*/ 5 h 7"/>
                <a:gd name="T4" fmla="*/ 2 w 8"/>
                <a:gd name="T5" fmla="*/ 0 h 7"/>
                <a:gd name="T6" fmla="*/ 8 w 8"/>
                <a:gd name="T7" fmla="*/ 1 h 7"/>
                <a:gd name="T8" fmla="*/ 6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1717"/>
            <p:cNvSpPr>
              <a:spLocks/>
            </p:cNvSpPr>
            <p:nvPr userDrawn="1"/>
          </p:nvSpPr>
          <p:spPr bwMode="auto">
            <a:xfrm>
              <a:off x="8278813" y="434498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2 w 9"/>
                <a:gd name="T3" fmla="*/ 12 h 12"/>
                <a:gd name="T4" fmla="*/ 0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7" y="11"/>
                    <a:pt x="2" y="12"/>
                    <a:pt x="2" y="12"/>
                  </a:cubicBezTo>
                  <a:cubicBezTo>
                    <a:pt x="2" y="12"/>
                    <a:pt x="0" y="8"/>
                    <a:pt x="0" y="5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1718"/>
            <p:cNvSpPr>
              <a:spLocks/>
            </p:cNvSpPr>
            <p:nvPr userDrawn="1"/>
          </p:nvSpPr>
          <p:spPr bwMode="auto">
            <a:xfrm>
              <a:off x="8283576" y="4337050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2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1719"/>
            <p:cNvSpPr>
              <a:spLocks/>
            </p:cNvSpPr>
            <p:nvPr userDrawn="1"/>
          </p:nvSpPr>
          <p:spPr bwMode="auto">
            <a:xfrm>
              <a:off x="8302626" y="4351338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1720"/>
            <p:cNvSpPr>
              <a:spLocks/>
            </p:cNvSpPr>
            <p:nvPr userDrawn="1"/>
          </p:nvSpPr>
          <p:spPr bwMode="auto">
            <a:xfrm>
              <a:off x="8307388" y="4344988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1721"/>
            <p:cNvSpPr>
              <a:spLocks/>
            </p:cNvSpPr>
            <p:nvPr userDrawn="1"/>
          </p:nvSpPr>
          <p:spPr bwMode="auto">
            <a:xfrm>
              <a:off x="8255001" y="4327525"/>
              <a:ext cx="71438" cy="22225"/>
            </a:xfrm>
            <a:custGeom>
              <a:avLst/>
              <a:gdLst>
                <a:gd name="T0" fmla="*/ 0 w 45"/>
                <a:gd name="T1" fmla="*/ 1 h 14"/>
                <a:gd name="T2" fmla="*/ 45 w 45"/>
                <a:gd name="T3" fmla="*/ 14 h 14"/>
                <a:gd name="T4" fmla="*/ 45 w 45"/>
                <a:gd name="T5" fmla="*/ 13 h 14"/>
                <a:gd name="T6" fmla="*/ 0 w 45"/>
                <a:gd name="T7" fmla="*/ 0 h 14"/>
                <a:gd name="T8" fmla="*/ 0 w 45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4">
                  <a:moveTo>
                    <a:pt x="0" y="1"/>
                  </a:moveTo>
                  <a:cubicBezTo>
                    <a:pt x="14" y="5"/>
                    <a:pt x="30" y="10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30" y="9"/>
                    <a:pt x="15" y="5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1722"/>
            <p:cNvSpPr>
              <a:spLocks/>
            </p:cNvSpPr>
            <p:nvPr userDrawn="1"/>
          </p:nvSpPr>
          <p:spPr bwMode="auto">
            <a:xfrm>
              <a:off x="8329613" y="4359275"/>
              <a:ext cx="15875" cy="19050"/>
            </a:xfrm>
            <a:custGeom>
              <a:avLst/>
              <a:gdLst>
                <a:gd name="T0" fmla="*/ 9 w 10"/>
                <a:gd name="T1" fmla="*/ 7 h 12"/>
                <a:gd name="T2" fmla="*/ 3 w 10"/>
                <a:gd name="T3" fmla="*/ 12 h 12"/>
                <a:gd name="T4" fmla="*/ 1 w 10"/>
                <a:gd name="T5" fmla="*/ 6 h 12"/>
                <a:gd name="T6" fmla="*/ 7 w 10"/>
                <a:gd name="T7" fmla="*/ 0 h 12"/>
                <a:gd name="T8" fmla="*/ 9 w 10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9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1723"/>
            <p:cNvSpPr>
              <a:spLocks/>
            </p:cNvSpPr>
            <p:nvPr userDrawn="1"/>
          </p:nvSpPr>
          <p:spPr bwMode="auto">
            <a:xfrm>
              <a:off x="8335963" y="4352925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1724"/>
            <p:cNvSpPr>
              <a:spLocks/>
            </p:cNvSpPr>
            <p:nvPr userDrawn="1"/>
          </p:nvSpPr>
          <p:spPr bwMode="auto">
            <a:xfrm>
              <a:off x="8355013" y="4365625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8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1725"/>
            <p:cNvSpPr>
              <a:spLocks/>
            </p:cNvSpPr>
            <p:nvPr userDrawn="1"/>
          </p:nvSpPr>
          <p:spPr bwMode="auto">
            <a:xfrm>
              <a:off x="8359776" y="43592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2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1726"/>
            <p:cNvSpPr>
              <a:spLocks/>
            </p:cNvSpPr>
            <p:nvPr userDrawn="1"/>
          </p:nvSpPr>
          <p:spPr bwMode="auto">
            <a:xfrm>
              <a:off x="8380413" y="4371975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3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1727"/>
            <p:cNvSpPr>
              <a:spLocks/>
            </p:cNvSpPr>
            <p:nvPr userDrawn="1"/>
          </p:nvSpPr>
          <p:spPr bwMode="auto">
            <a:xfrm>
              <a:off x="8385176" y="4365625"/>
              <a:ext cx="11113" cy="9525"/>
            </a:xfrm>
            <a:custGeom>
              <a:avLst/>
              <a:gdLst>
                <a:gd name="T0" fmla="*/ 5 w 7"/>
                <a:gd name="T1" fmla="*/ 6 h 6"/>
                <a:gd name="T2" fmla="*/ 0 w 7"/>
                <a:gd name="T3" fmla="*/ 5 h 6"/>
                <a:gd name="T4" fmla="*/ 1 w 7"/>
                <a:gd name="T5" fmla="*/ 0 h 6"/>
                <a:gd name="T6" fmla="*/ 7 w 7"/>
                <a:gd name="T7" fmla="*/ 1 h 6"/>
                <a:gd name="T8" fmla="*/ 5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1728"/>
            <p:cNvSpPr>
              <a:spLocks/>
            </p:cNvSpPr>
            <p:nvPr userDrawn="1"/>
          </p:nvSpPr>
          <p:spPr bwMode="auto">
            <a:xfrm>
              <a:off x="8329613" y="4349750"/>
              <a:ext cx="73025" cy="19050"/>
            </a:xfrm>
            <a:custGeom>
              <a:avLst/>
              <a:gdLst>
                <a:gd name="T0" fmla="*/ 0 w 46"/>
                <a:gd name="T1" fmla="*/ 1 h 12"/>
                <a:gd name="T2" fmla="*/ 46 w 46"/>
                <a:gd name="T3" fmla="*/ 12 h 12"/>
                <a:gd name="T4" fmla="*/ 46 w 46"/>
                <a:gd name="T5" fmla="*/ 12 h 12"/>
                <a:gd name="T6" fmla="*/ 1 w 46"/>
                <a:gd name="T7" fmla="*/ 0 h 12"/>
                <a:gd name="T8" fmla="*/ 0 w 46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2">
                  <a:moveTo>
                    <a:pt x="0" y="1"/>
                  </a:moveTo>
                  <a:cubicBezTo>
                    <a:pt x="16" y="5"/>
                    <a:pt x="31" y="9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31" y="8"/>
                    <a:pt x="16" y="4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1729"/>
            <p:cNvSpPr>
              <a:spLocks/>
            </p:cNvSpPr>
            <p:nvPr userDrawn="1"/>
          </p:nvSpPr>
          <p:spPr bwMode="auto">
            <a:xfrm>
              <a:off x="8407401" y="4378325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1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1730"/>
            <p:cNvSpPr>
              <a:spLocks/>
            </p:cNvSpPr>
            <p:nvPr userDrawn="1"/>
          </p:nvSpPr>
          <p:spPr bwMode="auto">
            <a:xfrm>
              <a:off x="8412163" y="4371975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5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1731"/>
            <p:cNvSpPr>
              <a:spLocks/>
            </p:cNvSpPr>
            <p:nvPr userDrawn="1"/>
          </p:nvSpPr>
          <p:spPr bwMode="auto">
            <a:xfrm>
              <a:off x="8432801" y="4384675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5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0"/>
                    <a:pt x="3" y="12"/>
                    <a:pt x="3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1732"/>
            <p:cNvSpPr>
              <a:spLocks/>
            </p:cNvSpPr>
            <p:nvPr userDrawn="1"/>
          </p:nvSpPr>
          <p:spPr bwMode="auto">
            <a:xfrm>
              <a:off x="8437563" y="4376738"/>
              <a:ext cx="11113" cy="11113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1733"/>
            <p:cNvSpPr>
              <a:spLocks/>
            </p:cNvSpPr>
            <p:nvPr userDrawn="1"/>
          </p:nvSpPr>
          <p:spPr bwMode="auto">
            <a:xfrm>
              <a:off x="8458201" y="4389438"/>
              <a:ext cx="14288" cy="19050"/>
            </a:xfrm>
            <a:custGeom>
              <a:avLst/>
              <a:gdLst>
                <a:gd name="T0" fmla="*/ 8 w 9"/>
                <a:gd name="T1" fmla="*/ 7 h 12"/>
                <a:gd name="T2" fmla="*/ 3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8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8" y="11"/>
                    <a:pt x="3" y="12"/>
                    <a:pt x="3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1734"/>
            <p:cNvSpPr>
              <a:spLocks/>
            </p:cNvSpPr>
            <p:nvPr userDrawn="1"/>
          </p:nvSpPr>
          <p:spPr bwMode="auto">
            <a:xfrm>
              <a:off x="8462963" y="438150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1 w 6"/>
                <a:gd name="T5" fmla="*/ 0 h 7"/>
                <a:gd name="T6" fmla="*/ 6 w 6"/>
                <a:gd name="T7" fmla="*/ 2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1735"/>
            <p:cNvSpPr>
              <a:spLocks/>
            </p:cNvSpPr>
            <p:nvPr userDrawn="1"/>
          </p:nvSpPr>
          <p:spPr bwMode="auto">
            <a:xfrm>
              <a:off x="8407401" y="4368800"/>
              <a:ext cx="73025" cy="17463"/>
            </a:xfrm>
            <a:custGeom>
              <a:avLst/>
              <a:gdLst>
                <a:gd name="T0" fmla="*/ 0 w 46"/>
                <a:gd name="T1" fmla="*/ 1 h 11"/>
                <a:gd name="T2" fmla="*/ 23 w 46"/>
                <a:gd name="T3" fmla="*/ 6 h 11"/>
                <a:gd name="T4" fmla="*/ 46 w 46"/>
                <a:gd name="T5" fmla="*/ 11 h 11"/>
                <a:gd name="T6" fmla="*/ 46 w 46"/>
                <a:gd name="T7" fmla="*/ 10 h 11"/>
                <a:gd name="T8" fmla="*/ 23 w 46"/>
                <a:gd name="T9" fmla="*/ 5 h 11"/>
                <a:gd name="T10" fmla="*/ 0 w 46"/>
                <a:gd name="T11" fmla="*/ 0 h 11"/>
                <a:gd name="T12" fmla="*/ 0 w 46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1">
                  <a:moveTo>
                    <a:pt x="0" y="1"/>
                  </a:moveTo>
                  <a:cubicBezTo>
                    <a:pt x="7" y="3"/>
                    <a:pt x="15" y="5"/>
                    <a:pt x="23" y="6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5" y="4"/>
                    <a:pt x="8" y="2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1736"/>
            <p:cNvSpPr>
              <a:spLocks/>
            </p:cNvSpPr>
            <p:nvPr userDrawn="1"/>
          </p:nvSpPr>
          <p:spPr bwMode="auto">
            <a:xfrm>
              <a:off x="8486776" y="4394200"/>
              <a:ext cx="14288" cy="20638"/>
            </a:xfrm>
            <a:custGeom>
              <a:avLst/>
              <a:gdLst>
                <a:gd name="T0" fmla="*/ 8 w 9"/>
                <a:gd name="T1" fmla="*/ 8 h 13"/>
                <a:gd name="T2" fmla="*/ 3 w 9"/>
                <a:gd name="T3" fmla="*/ 13 h 13"/>
                <a:gd name="T4" fmla="*/ 0 w 9"/>
                <a:gd name="T5" fmla="*/ 6 h 13"/>
                <a:gd name="T6" fmla="*/ 5 w 9"/>
                <a:gd name="T7" fmla="*/ 1 h 13"/>
                <a:gd name="T8" fmla="*/ 8 w 9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7" y="1"/>
                    <a:pt x="9" y="4"/>
                    <a:pt x="8" y="8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1737"/>
            <p:cNvSpPr>
              <a:spLocks/>
            </p:cNvSpPr>
            <p:nvPr userDrawn="1"/>
          </p:nvSpPr>
          <p:spPr bwMode="auto">
            <a:xfrm>
              <a:off x="8489951" y="43878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5" y="1"/>
                    <a:pt x="7" y="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1738"/>
            <p:cNvSpPr>
              <a:spLocks/>
            </p:cNvSpPr>
            <p:nvPr userDrawn="1"/>
          </p:nvSpPr>
          <p:spPr bwMode="auto">
            <a:xfrm>
              <a:off x="8512176" y="4398963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1739"/>
            <p:cNvSpPr>
              <a:spLocks/>
            </p:cNvSpPr>
            <p:nvPr userDrawn="1"/>
          </p:nvSpPr>
          <p:spPr bwMode="auto">
            <a:xfrm>
              <a:off x="8515351" y="439261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1740"/>
            <p:cNvSpPr>
              <a:spLocks/>
            </p:cNvSpPr>
            <p:nvPr userDrawn="1"/>
          </p:nvSpPr>
          <p:spPr bwMode="auto">
            <a:xfrm>
              <a:off x="8537576" y="440372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5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1"/>
                    <a:pt x="3" y="13"/>
                    <a:pt x="3" y="13"/>
                  </a:cubicBezTo>
                  <a:cubicBezTo>
                    <a:pt x="3" y="13"/>
                    <a:pt x="0" y="9"/>
                    <a:pt x="0" y="6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1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1741"/>
            <p:cNvSpPr>
              <a:spLocks/>
            </p:cNvSpPr>
            <p:nvPr userDrawn="1"/>
          </p:nvSpPr>
          <p:spPr bwMode="auto">
            <a:xfrm>
              <a:off x="8540751" y="43973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5 h 6"/>
                <a:gd name="T4" fmla="*/ 1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1742"/>
            <p:cNvSpPr>
              <a:spLocks/>
            </p:cNvSpPr>
            <p:nvPr userDrawn="1"/>
          </p:nvSpPr>
          <p:spPr bwMode="auto">
            <a:xfrm>
              <a:off x="8485188" y="4386263"/>
              <a:ext cx="73025" cy="14288"/>
            </a:xfrm>
            <a:custGeom>
              <a:avLst/>
              <a:gdLst>
                <a:gd name="T0" fmla="*/ 0 w 46"/>
                <a:gd name="T1" fmla="*/ 0 h 9"/>
                <a:gd name="T2" fmla="*/ 46 w 46"/>
                <a:gd name="T3" fmla="*/ 9 h 9"/>
                <a:gd name="T4" fmla="*/ 46 w 46"/>
                <a:gd name="T5" fmla="*/ 8 h 9"/>
                <a:gd name="T6" fmla="*/ 0 w 46"/>
                <a:gd name="T7" fmla="*/ 0 h 9"/>
                <a:gd name="T8" fmla="*/ 0 w 4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">
                  <a:moveTo>
                    <a:pt x="0" y="0"/>
                  </a:moveTo>
                  <a:cubicBezTo>
                    <a:pt x="15" y="4"/>
                    <a:pt x="31" y="6"/>
                    <a:pt x="4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31" y="5"/>
                    <a:pt x="1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1743"/>
            <p:cNvSpPr>
              <a:spLocks/>
            </p:cNvSpPr>
            <p:nvPr userDrawn="1"/>
          </p:nvSpPr>
          <p:spPr bwMode="auto">
            <a:xfrm>
              <a:off x="8564563" y="4408488"/>
              <a:ext cx="14288" cy="19050"/>
            </a:xfrm>
            <a:custGeom>
              <a:avLst/>
              <a:gdLst>
                <a:gd name="T0" fmla="*/ 9 w 9"/>
                <a:gd name="T1" fmla="*/ 7 h 12"/>
                <a:gd name="T2" fmla="*/ 4 w 9"/>
                <a:gd name="T3" fmla="*/ 12 h 12"/>
                <a:gd name="T4" fmla="*/ 1 w 9"/>
                <a:gd name="T5" fmla="*/ 6 h 12"/>
                <a:gd name="T6" fmla="*/ 6 w 9"/>
                <a:gd name="T7" fmla="*/ 0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0"/>
                    <a:pt x="9" y="3"/>
                    <a:pt x="9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1744"/>
            <p:cNvSpPr>
              <a:spLocks/>
            </p:cNvSpPr>
            <p:nvPr userDrawn="1"/>
          </p:nvSpPr>
          <p:spPr bwMode="auto">
            <a:xfrm>
              <a:off x="8569326" y="4400550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6 h 7"/>
                <a:gd name="T4" fmla="*/ 0 w 6"/>
                <a:gd name="T5" fmla="*/ 0 h 7"/>
                <a:gd name="T6" fmla="*/ 6 w 6"/>
                <a:gd name="T7" fmla="*/ 1 h 7"/>
                <a:gd name="T8" fmla="*/ 5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1745"/>
            <p:cNvSpPr>
              <a:spLocks/>
            </p:cNvSpPr>
            <p:nvPr userDrawn="1"/>
          </p:nvSpPr>
          <p:spPr bwMode="auto">
            <a:xfrm>
              <a:off x="8589963" y="4411663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9"/>
                    <a:pt x="1" y="6"/>
                  </a:cubicBezTo>
                  <a:cubicBezTo>
                    <a:pt x="1" y="3"/>
                    <a:pt x="3" y="0"/>
                    <a:pt x="6" y="0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1746"/>
            <p:cNvSpPr>
              <a:spLocks/>
            </p:cNvSpPr>
            <p:nvPr userDrawn="1"/>
          </p:nvSpPr>
          <p:spPr bwMode="auto">
            <a:xfrm>
              <a:off x="8594726" y="4405313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0 w 6"/>
                <a:gd name="T3" fmla="*/ 5 h 6"/>
                <a:gd name="T4" fmla="*/ 0 w 6"/>
                <a:gd name="T5" fmla="*/ 0 h 6"/>
                <a:gd name="T6" fmla="*/ 6 w 6"/>
                <a:gd name="T7" fmla="*/ 0 h 6"/>
                <a:gd name="T8" fmla="*/ 5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6" y="0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1747"/>
            <p:cNvSpPr>
              <a:spLocks/>
            </p:cNvSpPr>
            <p:nvPr userDrawn="1"/>
          </p:nvSpPr>
          <p:spPr bwMode="auto">
            <a:xfrm>
              <a:off x="8615363" y="4414838"/>
              <a:ext cx="14288" cy="20638"/>
            </a:xfrm>
            <a:custGeom>
              <a:avLst/>
              <a:gdLst>
                <a:gd name="T0" fmla="*/ 9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1 h 13"/>
                <a:gd name="T8" fmla="*/ 9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8" y="1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1748"/>
            <p:cNvSpPr>
              <a:spLocks/>
            </p:cNvSpPr>
            <p:nvPr userDrawn="1"/>
          </p:nvSpPr>
          <p:spPr bwMode="auto">
            <a:xfrm>
              <a:off x="8618538" y="4408488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1749"/>
            <p:cNvSpPr>
              <a:spLocks/>
            </p:cNvSpPr>
            <p:nvPr userDrawn="1"/>
          </p:nvSpPr>
          <p:spPr bwMode="auto">
            <a:xfrm>
              <a:off x="8562976" y="4398963"/>
              <a:ext cx="74613" cy="11113"/>
            </a:xfrm>
            <a:custGeom>
              <a:avLst/>
              <a:gdLst>
                <a:gd name="T0" fmla="*/ 0 w 47"/>
                <a:gd name="T1" fmla="*/ 1 h 7"/>
                <a:gd name="T2" fmla="*/ 23 w 47"/>
                <a:gd name="T3" fmla="*/ 4 h 7"/>
                <a:gd name="T4" fmla="*/ 46 w 47"/>
                <a:gd name="T5" fmla="*/ 7 h 7"/>
                <a:gd name="T6" fmla="*/ 47 w 47"/>
                <a:gd name="T7" fmla="*/ 7 h 7"/>
                <a:gd name="T8" fmla="*/ 23 w 47"/>
                <a:gd name="T9" fmla="*/ 4 h 7"/>
                <a:gd name="T10" fmla="*/ 0 w 47"/>
                <a:gd name="T11" fmla="*/ 0 h 7"/>
                <a:gd name="T12" fmla="*/ 0 w 4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">
                  <a:moveTo>
                    <a:pt x="0" y="1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31" y="6"/>
                    <a:pt x="39" y="7"/>
                    <a:pt x="46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39" y="6"/>
                    <a:pt x="31" y="5"/>
                    <a:pt x="23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1750"/>
            <p:cNvSpPr>
              <a:spLocks/>
            </p:cNvSpPr>
            <p:nvPr userDrawn="1"/>
          </p:nvSpPr>
          <p:spPr bwMode="auto">
            <a:xfrm>
              <a:off x="8643938" y="4418013"/>
              <a:ext cx="14288" cy="20638"/>
            </a:xfrm>
            <a:custGeom>
              <a:avLst/>
              <a:gdLst>
                <a:gd name="T0" fmla="*/ 8 w 9"/>
                <a:gd name="T1" fmla="*/ 7 h 13"/>
                <a:gd name="T2" fmla="*/ 4 w 9"/>
                <a:gd name="T3" fmla="*/ 13 h 13"/>
                <a:gd name="T4" fmla="*/ 1 w 9"/>
                <a:gd name="T5" fmla="*/ 6 h 13"/>
                <a:gd name="T6" fmla="*/ 5 w 9"/>
                <a:gd name="T7" fmla="*/ 0 h 13"/>
                <a:gd name="T8" fmla="*/ 8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1751"/>
            <p:cNvSpPr>
              <a:spLocks/>
            </p:cNvSpPr>
            <p:nvPr userDrawn="1"/>
          </p:nvSpPr>
          <p:spPr bwMode="auto">
            <a:xfrm>
              <a:off x="8647113" y="441166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1752"/>
            <p:cNvSpPr>
              <a:spLocks/>
            </p:cNvSpPr>
            <p:nvPr userDrawn="1"/>
          </p:nvSpPr>
          <p:spPr bwMode="auto">
            <a:xfrm>
              <a:off x="8670926" y="4421188"/>
              <a:ext cx="12700" cy="19050"/>
            </a:xfrm>
            <a:custGeom>
              <a:avLst/>
              <a:gdLst>
                <a:gd name="T0" fmla="*/ 8 w 8"/>
                <a:gd name="T1" fmla="*/ 7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7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1753"/>
            <p:cNvSpPr>
              <a:spLocks/>
            </p:cNvSpPr>
            <p:nvPr userDrawn="1"/>
          </p:nvSpPr>
          <p:spPr bwMode="auto">
            <a:xfrm>
              <a:off x="8672513" y="4413250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6 h 7"/>
                <a:gd name="T4" fmla="*/ 1 w 7"/>
                <a:gd name="T5" fmla="*/ 0 h 7"/>
                <a:gd name="T6" fmla="*/ 7 w 7"/>
                <a:gd name="T7" fmla="*/ 1 h 7"/>
                <a:gd name="T8" fmla="*/ 6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1754"/>
            <p:cNvSpPr>
              <a:spLocks/>
            </p:cNvSpPr>
            <p:nvPr userDrawn="1"/>
          </p:nvSpPr>
          <p:spPr bwMode="auto">
            <a:xfrm>
              <a:off x="8696326" y="4422775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3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7" y="10"/>
                    <a:pt x="3" y="13"/>
                    <a:pt x="3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1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1755"/>
            <p:cNvSpPr>
              <a:spLocks/>
            </p:cNvSpPr>
            <p:nvPr userDrawn="1"/>
          </p:nvSpPr>
          <p:spPr bwMode="auto">
            <a:xfrm>
              <a:off x="8697913" y="4416425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0 w 7"/>
                <a:gd name="T3" fmla="*/ 6 h 6"/>
                <a:gd name="T4" fmla="*/ 1 w 7"/>
                <a:gd name="T5" fmla="*/ 0 h 6"/>
                <a:gd name="T6" fmla="*/ 7 w 7"/>
                <a:gd name="T7" fmla="*/ 0 h 6"/>
                <a:gd name="T8" fmla="*/ 6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7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1757"/>
            <p:cNvSpPr>
              <a:spLocks/>
            </p:cNvSpPr>
            <p:nvPr userDrawn="1"/>
          </p:nvSpPr>
          <p:spPr bwMode="auto">
            <a:xfrm>
              <a:off x="8640763" y="4410075"/>
              <a:ext cx="74613" cy="7938"/>
            </a:xfrm>
            <a:custGeom>
              <a:avLst/>
              <a:gdLst>
                <a:gd name="T0" fmla="*/ 0 w 47"/>
                <a:gd name="T1" fmla="*/ 1 h 5"/>
                <a:gd name="T2" fmla="*/ 24 w 47"/>
                <a:gd name="T3" fmla="*/ 3 h 5"/>
                <a:gd name="T4" fmla="*/ 47 w 47"/>
                <a:gd name="T5" fmla="*/ 5 h 5"/>
                <a:gd name="T6" fmla="*/ 47 w 47"/>
                <a:gd name="T7" fmla="*/ 4 h 5"/>
                <a:gd name="T8" fmla="*/ 24 w 47"/>
                <a:gd name="T9" fmla="*/ 2 h 5"/>
                <a:gd name="T10" fmla="*/ 0 w 47"/>
                <a:gd name="T11" fmla="*/ 0 h 5"/>
                <a:gd name="T12" fmla="*/ 0 w 47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">
                  <a:moveTo>
                    <a:pt x="0" y="1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31" y="4"/>
                    <a:pt x="39" y="4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39" y="4"/>
                    <a:pt x="32" y="3"/>
                    <a:pt x="2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1758"/>
            <p:cNvSpPr>
              <a:spLocks/>
            </p:cNvSpPr>
            <p:nvPr userDrawn="1"/>
          </p:nvSpPr>
          <p:spPr bwMode="auto">
            <a:xfrm>
              <a:off x="8724901" y="4425950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3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7" y="10"/>
                    <a:pt x="3" y="12"/>
                    <a:pt x="3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1759"/>
            <p:cNvSpPr>
              <a:spLocks/>
            </p:cNvSpPr>
            <p:nvPr userDrawn="1"/>
          </p:nvSpPr>
          <p:spPr bwMode="auto">
            <a:xfrm>
              <a:off x="8726488" y="4418013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1760"/>
            <p:cNvSpPr>
              <a:spLocks/>
            </p:cNvSpPr>
            <p:nvPr userDrawn="1"/>
          </p:nvSpPr>
          <p:spPr bwMode="auto">
            <a:xfrm>
              <a:off x="8750301" y="4427538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1761"/>
            <p:cNvSpPr>
              <a:spLocks/>
            </p:cNvSpPr>
            <p:nvPr userDrawn="1"/>
          </p:nvSpPr>
          <p:spPr bwMode="auto">
            <a:xfrm>
              <a:off x="8751888" y="4419600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1762"/>
            <p:cNvSpPr>
              <a:spLocks/>
            </p:cNvSpPr>
            <p:nvPr userDrawn="1"/>
          </p:nvSpPr>
          <p:spPr bwMode="auto">
            <a:xfrm>
              <a:off x="8775701" y="442753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6 h 13"/>
                <a:gd name="T6" fmla="*/ 4 w 8"/>
                <a:gd name="T7" fmla="*/ 0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1763"/>
            <p:cNvSpPr>
              <a:spLocks/>
            </p:cNvSpPr>
            <p:nvPr userDrawn="1"/>
          </p:nvSpPr>
          <p:spPr bwMode="auto">
            <a:xfrm>
              <a:off x="8777288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1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1764"/>
            <p:cNvSpPr>
              <a:spLocks/>
            </p:cNvSpPr>
            <p:nvPr userDrawn="1"/>
          </p:nvSpPr>
          <p:spPr bwMode="auto">
            <a:xfrm>
              <a:off x="8720138" y="4416425"/>
              <a:ext cx="74613" cy="6350"/>
            </a:xfrm>
            <a:custGeom>
              <a:avLst/>
              <a:gdLst>
                <a:gd name="T0" fmla="*/ 0 w 47"/>
                <a:gd name="T1" fmla="*/ 1 h 4"/>
                <a:gd name="T2" fmla="*/ 23 w 47"/>
                <a:gd name="T3" fmla="*/ 3 h 4"/>
                <a:gd name="T4" fmla="*/ 47 w 47"/>
                <a:gd name="T5" fmla="*/ 4 h 4"/>
                <a:gd name="T6" fmla="*/ 47 w 47"/>
                <a:gd name="T7" fmla="*/ 3 h 4"/>
                <a:gd name="T8" fmla="*/ 23 w 47"/>
                <a:gd name="T9" fmla="*/ 2 h 4"/>
                <a:gd name="T10" fmla="*/ 0 w 47"/>
                <a:gd name="T11" fmla="*/ 0 h 4"/>
                <a:gd name="T12" fmla="*/ 0 w 47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">
                  <a:moveTo>
                    <a:pt x="0" y="1"/>
                  </a:moveTo>
                  <a:cubicBezTo>
                    <a:pt x="8" y="2"/>
                    <a:pt x="16" y="2"/>
                    <a:pt x="23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6" y="2"/>
                    <a:pt x="8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1765"/>
            <p:cNvSpPr>
              <a:spLocks/>
            </p:cNvSpPr>
            <p:nvPr userDrawn="1"/>
          </p:nvSpPr>
          <p:spPr bwMode="auto">
            <a:xfrm>
              <a:off x="88042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9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1766"/>
            <p:cNvSpPr>
              <a:spLocks/>
            </p:cNvSpPr>
            <p:nvPr userDrawn="1"/>
          </p:nvSpPr>
          <p:spPr bwMode="auto">
            <a:xfrm>
              <a:off x="8805863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1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1767"/>
            <p:cNvSpPr>
              <a:spLocks/>
            </p:cNvSpPr>
            <p:nvPr userDrawn="1"/>
          </p:nvSpPr>
          <p:spPr bwMode="auto">
            <a:xfrm>
              <a:off x="88296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Rectangle 1768"/>
            <p:cNvSpPr>
              <a:spLocks noChangeArrowheads="1"/>
            </p:cNvSpPr>
            <p:nvPr userDrawn="1"/>
          </p:nvSpPr>
          <p:spPr bwMode="auto">
            <a:xfrm>
              <a:off x="8831263" y="4422775"/>
              <a:ext cx="9525" cy="793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1769"/>
            <p:cNvSpPr>
              <a:spLocks/>
            </p:cNvSpPr>
            <p:nvPr userDrawn="1"/>
          </p:nvSpPr>
          <p:spPr bwMode="auto">
            <a:xfrm>
              <a:off x="8855076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4 w 8"/>
                <a:gd name="T3" fmla="*/ 12 h 12"/>
                <a:gd name="T4" fmla="*/ 1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0"/>
                    <a:pt x="4" y="12"/>
                    <a:pt x="4" y="12"/>
                  </a:cubicBezTo>
                  <a:cubicBezTo>
                    <a:pt x="4" y="12"/>
                    <a:pt x="1" y="10"/>
                    <a:pt x="1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Rectangle 1770"/>
            <p:cNvSpPr>
              <a:spLocks noChangeArrowheads="1"/>
            </p:cNvSpPr>
            <p:nvPr userDrawn="1"/>
          </p:nvSpPr>
          <p:spPr bwMode="auto">
            <a:xfrm>
              <a:off x="8856663" y="4422775"/>
              <a:ext cx="9525" cy="7938"/>
            </a:xfrm>
            <a:prstGeom prst="rect">
              <a:avLst/>
            </a:pr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1771"/>
            <p:cNvSpPr>
              <a:spLocks/>
            </p:cNvSpPr>
            <p:nvPr userDrawn="1"/>
          </p:nvSpPr>
          <p:spPr bwMode="auto">
            <a:xfrm>
              <a:off x="8799513" y="4421188"/>
              <a:ext cx="74613" cy="1588"/>
            </a:xfrm>
            <a:custGeom>
              <a:avLst/>
              <a:gdLst>
                <a:gd name="T0" fmla="*/ 0 w 47"/>
                <a:gd name="T1" fmla="*/ 1 h 1"/>
                <a:gd name="T2" fmla="*/ 19 w 47"/>
                <a:gd name="T3" fmla="*/ 1 h 1"/>
                <a:gd name="T4" fmla="*/ 46 w 47"/>
                <a:gd name="T5" fmla="*/ 1 h 1"/>
                <a:gd name="T6" fmla="*/ 47 w 47"/>
                <a:gd name="T7" fmla="*/ 1 h 1"/>
                <a:gd name="T8" fmla="*/ 47 w 47"/>
                <a:gd name="T9" fmla="*/ 0 h 1"/>
                <a:gd name="T10" fmla="*/ 46 w 47"/>
                <a:gd name="T11" fmla="*/ 0 h 1"/>
                <a:gd name="T12" fmla="*/ 19 w 47"/>
                <a:gd name="T13" fmla="*/ 0 h 1"/>
                <a:gd name="T14" fmla="*/ 0 w 47"/>
                <a:gd name="T15" fmla="*/ 0 h 1"/>
                <a:gd name="T16" fmla="*/ 0 w 47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">
                  <a:moveTo>
                    <a:pt x="0" y="1"/>
                  </a:moveTo>
                  <a:cubicBezTo>
                    <a:pt x="6" y="1"/>
                    <a:pt x="13" y="1"/>
                    <a:pt x="19" y="1"/>
                  </a:cubicBezTo>
                  <a:cubicBezTo>
                    <a:pt x="28" y="1"/>
                    <a:pt x="37" y="1"/>
                    <a:pt x="46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7" y="0"/>
                    <a:pt x="28" y="0"/>
                    <a:pt x="19" y="0"/>
                  </a:cubicBezTo>
                  <a:cubicBezTo>
                    <a:pt x="13" y="0"/>
                    <a:pt x="6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1772"/>
            <p:cNvSpPr>
              <a:spLocks/>
            </p:cNvSpPr>
            <p:nvPr userDrawn="1"/>
          </p:nvSpPr>
          <p:spPr bwMode="auto">
            <a:xfrm>
              <a:off x="8883651" y="44291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1 w 8"/>
                <a:gd name="T5" fmla="*/ 6 h 12"/>
                <a:gd name="T6" fmla="*/ 4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1" y="9"/>
                    <a:pt x="1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1773"/>
            <p:cNvSpPr>
              <a:spLocks/>
            </p:cNvSpPr>
            <p:nvPr userDrawn="1"/>
          </p:nvSpPr>
          <p:spPr bwMode="auto">
            <a:xfrm>
              <a:off x="8885238" y="442118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1774"/>
            <p:cNvSpPr>
              <a:spLocks/>
            </p:cNvSpPr>
            <p:nvPr userDrawn="1"/>
          </p:nvSpPr>
          <p:spPr bwMode="auto">
            <a:xfrm>
              <a:off x="8910638" y="4427538"/>
              <a:ext cx="12700" cy="19050"/>
            </a:xfrm>
            <a:custGeom>
              <a:avLst/>
              <a:gdLst>
                <a:gd name="T0" fmla="*/ 7 w 8"/>
                <a:gd name="T1" fmla="*/ 6 h 12"/>
                <a:gd name="T2" fmla="*/ 4 w 8"/>
                <a:gd name="T3" fmla="*/ 12 h 12"/>
                <a:gd name="T4" fmla="*/ 0 w 8"/>
                <a:gd name="T5" fmla="*/ 6 h 12"/>
                <a:gd name="T6" fmla="*/ 3 w 8"/>
                <a:gd name="T7" fmla="*/ 0 h 12"/>
                <a:gd name="T8" fmla="*/ 7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7" y="6"/>
                  </a:moveTo>
                  <a:cubicBezTo>
                    <a:pt x="8" y="9"/>
                    <a:pt x="4" y="12"/>
                    <a:pt x="4" y="12"/>
                  </a:cubicBezTo>
                  <a:cubicBezTo>
                    <a:pt x="4" y="12"/>
                    <a:pt x="0" y="10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1775"/>
            <p:cNvSpPr>
              <a:spLocks/>
            </p:cNvSpPr>
            <p:nvPr userDrawn="1"/>
          </p:nvSpPr>
          <p:spPr bwMode="auto">
            <a:xfrm>
              <a:off x="8910638" y="4421188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1776"/>
            <p:cNvSpPr>
              <a:spLocks/>
            </p:cNvSpPr>
            <p:nvPr userDrawn="1"/>
          </p:nvSpPr>
          <p:spPr bwMode="auto">
            <a:xfrm>
              <a:off x="8936038" y="4425950"/>
              <a:ext cx="12700" cy="20638"/>
            </a:xfrm>
            <a:custGeom>
              <a:avLst/>
              <a:gdLst>
                <a:gd name="T0" fmla="*/ 7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7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6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1777"/>
            <p:cNvSpPr>
              <a:spLocks/>
            </p:cNvSpPr>
            <p:nvPr userDrawn="1"/>
          </p:nvSpPr>
          <p:spPr bwMode="auto">
            <a:xfrm>
              <a:off x="8936038" y="441960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1778"/>
            <p:cNvSpPr>
              <a:spLocks/>
            </p:cNvSpPr>
            <p:nvPr userDrawn="1"/>
          </p:nvSpPr>
          <p:spPr bwMode="auto">
            <a:xfrm>
              <a:off x="8878888" y="4418013"/>
              <a:ext cx="74613" cy="4763"/>
            </a:xfrm>
            <a:custGeom>
              <a:avLst/>
              <a:gdLst>
                <a:gd name="T0" fmla="*/ 0 w 47"/>
                <a:gd name="T1" fmla="*/ 3 h 3"/>
                <a:gd name="T2" fmla="*/ 1 w 47"/>
                <a:gd name="T3" fmla="*/ 3 h 3"/>
                <a:gd name="T4" fmla="*/ 23 w 47"/>
                <a:gd name="T5" fmla="*/ 2 h 3"/>
                <a:gd name="T6" fmla="*/ 47 w 47"/>
                <a:gd name="T7" fmla="*/ 1 h 3"/>
                <a:gd name="T8" fmla="*/ 47 w 47"/>
                <a:gd name="T9" fmla="*/ 0 h 3"/>
                <a:gd name="T10" fmla="*/ 23 w 47"/>
                <a:gd name="T11" fmla="*/ 1 h 3"/>
                <a:gd name="T12" fmla="*/ 1 w 47"/>
                <a:gd name="T13" fmla="*/ 2 h 3"/>
                <a:gd name="T14" fmla="*/ 0 w 47"/>
                <a:gd name="T15" fmla="*/ 2 h 3"/>
                <a:gd name="T16" fmla="*/ 0 w 47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9" y="3"/>
                    <a:pt x="16" y="2"/>
                    <a:pt x="23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6" y="2"/>
                    <a:pt x="9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1779"/>
            <p:cNvSpPr>
              <a:spLocks/>
            </p:cNvSpPr>
            <p:nvPr userDrawn="1"/>
          </p:nvSpPr>
          <p:spPr bwMode="auto">
            <a:xfrm>
              <a:off x="8964613" y="4424363"/>
              <a:ext cx="12700" cy="20638"/>
            </a:xfrm>
            <a:custGeom>
              <a:avLst/>
              <a:gdLst>
                <a:gd name="T0" fmla="*/ 7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7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1780"/>
            <p:cNvSpPr>
              <a:spLocks/>
            </p:cNvSpPr>
            <p:nvPr userDrawn="1"/>
          </p:nvSpPr>
          <p:spPr bwMode="auto">
            <a:xfrm>
              <a:off x="8964613" y="4418013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1781"/>
            <p:cNvSpPr>
              <a:spLocks/>
            </p:cNvSpPr>
            <p:nvPr userDrawn="1"/>
          </p:nvSpPr>
          <p:spPr bwMode="auto">
            <a:xfrm>
              <a:off x="8990013" y="4421188"/>
              <a:ext cx="12700" cy="20638"/>
            </a:xfrm>
            <a:custGeom>
              <a:avLst/>
              <a:gdLst>
                <a:gd name="T0" fmla="*/ 8 w 8"/>
                <a:gd name="T1" fmla="*/ 7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1 h 13"/>
                <a:gd name="T8" fmla="*/ 8 w 8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7"/>
                  </a:moveTo>
                  <a:cubicBezTo>
                    <a:pt x="8" y="10"/>
                    <a:pt x="4" y="13"/>
                    <a:pt x="4" y="13"/>
                  </a:cubicBezTo>
                  <a:cubicBezTo>
                    <a:pt x="4" y="13"/>
                    <a:pt x="0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7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1782"/>
            <p:cNvSpPr>
              <a:spLocks/>
            </p:cNvSpPr>
            <p:nvPr userDrawn="1"/>
          </p:nvSpPr>
          <p:spPr bwMode="auto">
            <a:xfrm>
              <a:off x="8990013" y="441483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0 w 6"/>
                <a:gd name="T5" fmla="*/ 1 h 6"/>
                <a:gd name="T6" fmla="*/ 6 w 6"/>
                <a:gd name="T7" fmla="*/ 0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1783"/>
            <p:cNvSpPr>
              <a:spLocks/>
            </p:cNvSpPr>
            <p:nvPr userDrawn="1"/>
          </p:nvSpPr>
          <p:spPr bwMode="auto">
            <a:xfrm>
              <a:off x="9015413" y="441960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4 w 8"/>
                <a:gd name="T3" fmla="*/ 13 h 13"/>
                <a:gd name="T4" fmla="*/ 0 w 8"/>
                <a:gd name="T5" fmla="*/ 7 h 13"/>
                <a:gd name="T6" fmla="*/ 3 w 8"/>
                <a:gd name="T7" fmla="*/ 0 h 13"/>
                <a:gd name="T8" fmla="*/ 8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9"/>
                    <a:pt x="4" y="13"/>
                    <a:pt x="4" y="13"/>
                  </a:cubicBez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1784"/>
            <p:cNvSpPr>
              <a:spLocks/>
            </p:cNvSpPr>
            <p:nvPr userDrawn="1"/>
          </p:nvSpPr>
          <p:spPr bwMode="auto">
            <a:xfrm>
              <a:off x="9015413" y="4413250"/>
              <a:ext cx="9525" cy="952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6 h 6"/>
                <a:gd name="T4" fmla="*/ 0 w 6"/>
                <a:gd name="T5" fmla="*/ 0 h 6"/>
                <a:gd name="T6" fmla="*/ 6 w 6"/>
                <a:gd name="T7" fmla="*/ 0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1785"/>
            <p:cNvSpPr>
              <a:spLocks/>
            </p:cNvSpPr>
            <p:nvPr userDrawn="1"/>
          </p:nvSpPr>
          <p:spPr bwMode="auto">
            <a:xfrm>
              <a:off x="8956676" y="4411663"/>
              <a:ext cx="74613" cy="7938"/>
            </a:xfrm>
            <a:custGeom>
              <a:avLst/>
              <a:gdLst>
                <a:gd name="T0" fmla="*/ 0 w 47"/>
                <a:gd name="T1" fmla="*/ 5 h 5"/>
                <a:gd name="T2" fmla="*/ 47 w 47"/>
                <a:gd name="T3" fmla="*/ 1 h 5"/>
                <a:gd name="T4" fmla="*/ 47 w 47"/>
                <a:gd name="T5" fmla="*/ 0 h 5"/>
                <a:gd name="T6" fmla="*/ 0 w 47"/>
                <a:gd name="T7" fmla="*/ 4 h 5"/>
                <a:gd name="T8" fmla="*/ 0 w 4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">
                  <a:moveTo>
                    <a:pt x="0" y="5"/>
                  </a:moveTo>
                  <a:cubicBezTo>
                    <a:pt x="16" y="4"/>
                    <a:pt x="32" y="2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2" y="1"/>
                    <a:pt x="16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1786"/>
            <p:cNvSpPr>
              <a:spLocks/>
            </p:cNvSpPr>
            <p:nvPr userDrawn="1"/>
          </p:nvSpPr>
          <p:spPr bwMode="auto">
            <a:xfrm>
              <a:off x="9043988" y="4416425"/>
              <a:ext cx="12700" cy="19050"/>
            </a:xfrm>
            <a:custGeom>
              <a:avLst/>
              <a:gdLst>
                <a:gd name="T0" fmla="*/ 8 w 8"/>
                <a:gd name="T1" fmla="*/ 6 h 12"/>
                <a:gd name="T2" fmla="*/ 5 w 8"/>
                <a:gd name="T3" fmla="*/ 12 h 12"/>
                <a:gd name="T4" fmla="*/ 0 w 8"/>
                <a:gd name="T5" fmla="*/ 7 h 12"/>
                <a:gd name="T6" fmla="*/ 3 w 8"/>
                <a:gd name="T7" fmla="*/ 0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9"/>
                    <a:pt x="5" y="12"/>
                    <a:pt x="5" y="12"/>
                  </a:cubicBezTo>
                  <a:cubicBezTo>
                    <a:pt x="5" y="12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1787"/>
            <p:cNvSpPr>
              <a:spLocks/>
            </p:cNvSpPr>
            <p:nvPr userDrawn="1"/>
          </p:nvSpPr>
          <p:spPr bwMode="auto">
            <a:xfrm>
              <a:off x="9043988" y="4408488"/>
              <a:ext cx="9525" cy="11113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7 h 7"/>
                <a:gd name="T4" fmla="*/ 0 w 6"/>
                <a:gd name="T5" fmla="*/ 1 h 7"/>
                <a:gd name="T6" fmla="*/ 5 w 6"/>
                <a:gd name="T7" fmla="*/ 0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lnTo>
                    <a:pt x="0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1788"/>
            <p:cNvSpPr>
              <a:spLocks/>
            </p:cNvSpPr>
            <p:nvPr userDrawn="1"/>
          </p:nvSpPr>
          <p:spPr bwMode="auto">
            <a:xfrm>
              <a:off x="9067801" y="4413250"/>
              <a:ext cx="14288" cy="19050"/>
            </a:xfrm>
            <a:custGeom>
              <a:avLst/>
              <a:gdLst>
                <a:gd name="T0" fmla="*/ 9 w 9"/>
                <a:gd name="T1" fmla="*/ 6 h 12"/>
                <a:gd name="T2" fmla="*/ 6 w 9"/>
                <a:gd name="T3" fmla="*/ 12 h 12"/>
                <a:gd name="T4" fmla="*/ 1 w 9"/>
                <a:gd name="T5" fmla="*/ 7 h 12"/>
                <a:gd name="T6" fmla="*/ 4 w 9"/>
                <a:gd name="T7" fmla="*/ 0 h 12"/>
                <a:gd name="T8" fmla="*/ 9 w 9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9" y="9"/>
                    <a:pt x="6" y="12"/>
                    <a:pt x="6" y="12"/>
                  </a:cubicBezTo>
                  <a:cubicBezTo>
                    <a:pt x="6" y="12"/>
                    <a:pt x="1" y="10"/>
                    <a:pt x="1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1789"/>
            <p:cNvSpPr>
              <a:spLocks/>
            </p:cNvSpPr>
            <p:nvPr userDrawn="1"/>
          </p:nvSpPr>
          <p:spPr bwMode="auto">
            <a:xfrm>
              <a:off x="9067801" y="4405313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1790"/>
            <p:cNvSpPr>
              <a:spLocks/>
            </p:cNvSpPr>
            <p:nvPr userDrawn="1"/>
          </p:nvSpPr>
          <p:spPr bwMode="auto">
            <a:xfrm>
              <a:off x="9093201" y="4408488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4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10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2" y="1"/>
                    <a:pt x="4" y="1"/>
                  </a:cubicBezTo>
                  <a:cubicBezTo>
                    <a:pt x="6" y="0"/>
                    <a:pt x="8" y="3"/>
                    <a:pt x="9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1791"/>
            <p:cNvSpPr>
              <a:spLocks/>
            </p:cNvSpPr>
            <p:nvPr userDrawn="1"/>
          </p:nvSpPr>
          <p:spPr bwMode="auto">
            <a:xfrm>
              <a:off x="9093201" y="4402138"/>
              <a:ext cx="11113" cy="9525"/>
            </a:xfrm>
            <a:custGeom>
              <a:avLst/>
              <a:gdLst>
                <a:gd name="T0" fmla="*/ 7 w 7"/>
                <a:gd name="T1" fmla="*/ 6 h 6"/>
                <a:gd name="T2" fmla="*/ 1 w 7"/>
                <a:gd name="T3" fmla="*/ 6 h 6"/>
                <a:gd name="T4" fmla="*/ 0 w 7"/>
                <a:gd name="T5" fmla="*/ 1 h 6"/>
                <a:gd name="T6" fmla="*/ 6 w 7"/>
                <a:gd name="T7" fmla="*/ 0 h 6"/>
                <a:gd name="T8" fmla="*/ 7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lnTo>
                    <a:pt x="1" y="6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1792"/>
            <p:cNvSpPr>
              <a:spLocks/>
            </p:cNvSpPr>
            <p:nvPr userDrawn="1"/>
          </p:nvSpPr>
          <p:spPr bwMode="auto">
            <a:xfrm>
              <a:off x="9036051" y="4400550"/>
              <a:ext cx="74613" cy="11113"/>
            </a:xfrm>
            <a:custGeom>
              <a:avLst/>
              <a:gdLst>
                <a:gd name="T0" fmla="*/ 0 w 47"/>
                <a:gd name="T1" fmla="*/ 7 h 7"/>
                <a:gd name="T2" fmla="*/ 47 w 47"/>
                <a:gd name="T3" fmla="*/ 1 h 7"/>
                <a:gd name="T4" fmla="*/ 46 w 47"/>
                <a:gd name="T5" fmla="*/ 0 h 7"/>
                <a:gd name="T6" fmla="*/ 0 w 47"/>
                <a:gd name="T7" fmla="*/ 6 h 7"/>
                <a:gd name="T8" fmla="*/ 0 w 4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">
                  <a:moveTo>
                    <a:pt x="0" y="7"/>
                  </a:moveTo>
                  <a:lnTo>
                    <a:pt x="47" y="1"/>
                  </a:lnTo>
                  <a:lnTo>
                    <a:pt x="46" y="0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1793"/>
            <p:cNvSpPr>
              <a:spLocks/>
            </p:cNvSpPr>
            <p:nvPr userDrawn="1"/>
          </p:nvSpPr>
          <p:spPr bwMode="auto">
            <a:xfrm>
              <a:off x="9036051" y="4400550"/>
              <a:ext cx="74613" cy="11113"/>
            </a:xfrm>
            <a:custGeom>
              <a:avLst/>
              <a:gdLst>
                <a:gd name="T0" fmla="*/ 0 w 47"/>
                <a:gd name="T1" fmla="*/ 7 h 7"/>
                <a:gd name="T2" fmla="*/ 47 w 47"/>
                <a:gd name="T3" fmla="*/ 1 h 7"/>
                <a:gd name="T4" fmla="*/ 46 w 47"/>
                <a:gd name="T5" fmla="*/ 0 h 7"/>
                <a:gd name="T6" fmla="*/ 0 w 47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7">
                  <a:moveTo>
                    <a:pt x="0" y="7"/>
                  </a:moveTo>
                  <a:lnTo>
                    <a:pt x="47" y="1"/>
                  </a:lnTo>
                  <a:lnTo>
                    <a:pt x="46" y="0"/>
                  </a:lnTo>
                  <a:lnTo>
                    <a:pt x="0" y="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1794"/>
            <p:cNvSpPr>
              <a:spLocks/>
            </p:cNvSpPr>
            <p:nvPr userDrawn="1"/>
          </p:nvSpPr>
          <p:spPr bwMode="auto">
            <a:xfrm>
              <a:off x="9121776" y="440372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3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1795"/>
            <p:cNvSpPr>
              <a:spLocks/>
            </p:cNvSpPr>
            <p:nvPr userDrawn="1"/>
          </p:nvSpPr>
          <p:spPr bwMode="auto">
            <a:xfrm>
              <a:off x="9121776" y="439737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1796"/>
            <p:cNvSpPr>
              <a:spLocks/>
            </p:cNvSpPr>
            <p:nvPr userDrawn="1"/>
          </p:nvSpPr>
          <p:spPr bwMode="auto">
            <a:xfrm>
              <a:off x="9147176" y="439896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1797"/>
            <p:cNvSpPr>
              <a:spLocks/>
            </p:cNvSpPr>
            <p:nvPr userDrawn="1"/>
          </p:nvSpPr>
          <p:spPr bwMode="auto">
            <a:xfrm>
              <a:off x="9147176" y="4392613"/>
              <a:ext cx="9525" cy="11113"/>
            </a:xfrm>
            <a:custGeom>
              <a:avLst/>
              <a:gdLst>
                <a:gd name="T0" fmla="*/ 6 w 6"/>
                <a:gd name="T1" fmla="*/ 5 h 7"/>
                <a:gd name="T2" fmla="*/ 1 w 6"/>
                <a:gd name="T3" fmla="*/ 7 h 7"/>
                <a:gd name="T4" fmla="*/ 0 w 6"/>
                <a:gd name="T5" fmla="*/ 1 h 7"/>
                <a:gd name="T6" fmla="*/ 5 w 6"/>
                <a:gd name="T7" fmla="*/ 0 h 7"/>
                <a:gd name="T8" fmla="*/ 6 w 6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1798"/>
            <p:cNvSpPr>
              <a:spLocks/>
            </p:cNvSpPr>
            <p:nvPr userDrawn="1"/>
          </p:nvSpPr>
          <p:spPr bwMode="auto">
            <a:xfrm>
              <a:off x="9170988" y="439420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0 w 9"/>
                <a:gd name="T5" fmla="*/ 7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1" y="11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1799"/>
            <p:cNvSpPr>
              <a:spLocks/>
            </p:cNvSpPr>
            <p:nvPr userDrawn="1"/>
          </p:nvSpPr>
          <p:spPr bwMode="auto">
            <a:xfrm>
              <a:off x="9169401" y="438785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1800"/>
            <p:cNvSpPr>
              <a:spLocks/>
            </p:cNvSpPr>
            <p:nvPr userDrawn="1"/>
          </p:nvSpPr>
          <p:spPr bwMode="auto">
            <a:xfrm>
              <a:off x="9113838" y="4384675"/>
              <a:ext cx="71438" cy="15875"/>
            </a:xfrm>
            <a:custGeom>
              <a:avLst/>
              <a:gdLst>
                <a:gd name="T0" fmla="*/ 0 w 46"/>
                <a:gd name="T1" fmla="*/ 10 h 10"/>
                <a:gd name="T2" fmla="*/ 46 w 46"/>
                <a:gd name="T3" fmla="*/ 1 h 10"/>
                <a:gd name="T4" fmla="*/ 46 w 46"/>
                <a:gd name="T5" fmla="*/ 0 h 10"/>
                <a:gd name="T6" fmla="*/ 0 w 46"/>
                <a:gd name="T7" fmla="*/ 9 h 10"/>
                <a:gd name="T8" fmla="*/ 0 w 4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0">
                  <a:moveTo>
                    <a:pt x="0" y="10"/>
                  </a:moveTo>
                  <a:cubicBezTo>
                    <a:pt x="16" y="7"/>
                    <a:pt x="31" y="4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1" y="4"/>
                    <a:pt x="16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1801"/>
            <p:cNvSpPr>
              <a:spLocks/>
            </p:cNvSpPr>
            <p:nvPr userDrawn="1"/>
          </p:nvSpPr>
          <p:spPr bwMode="auto">
            <a:xfrm>
              <a:off x="9197976" y="4387850"/>
              <a:ext cx="14288" cy="20638"/>
            </a:xfrm>
            <a:custGeom>
              <a:avLst/>
              <a:gdLst>
                <a:gd name="T0" fmla="*/ 9 w 9"/>
                <a:gd name="T1" fmla="*/ 6 h 13"/>
                <a:gd name="T2" fmla="*/ 6 w 9"/>
                <a:gd name="T3" fmla="*/ 13 h 13"/>
                <a:gd name="T4" fmla="*/ 1 w 9"/>
                <a:gd name="T5" fmla="*/ 7 h 13"/>
                <a:gd name="T6" fmla="*/ 3 w 9"/>
                <a:gd name="T7" fmla="*/ 1 h 13"/>
                <a:gd name="T8" fmla="*/ 9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7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8" y="2"/>
                    <a:pt x="9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1802"/>
            <p:cNvSpPr>
              <a:spLocks/>
            </p:cNvSpPr>
            <p:nvPr userDrawn="1"/>
          </p:nvSpPr>
          <p:spPr bwMode="auto">
            <a:xfrm>
              <a:off x="9197976" y="438150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1803"/>
            <p:cNvSpPr>
              <a:spLocks/>
            </p:cNvSpPr>
            <p:nvPr userDrawn="1"/>
          </p:nvSpPr>
          <p:spPr bwMode="auto">
            <a:xfrm>
              <a:off x="9223376" y="4381500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1804"/>
            <p:cNvSpPr>
              <a:spLocks/>
            </p:cNvSpPr>
            <p:nvPr userDrawn="1"/>
          </p:nvSpPr>
          <p:spPr bwMode="auto">
            <a:xfrm>
              <a:off x="9221788" y="4375150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1 h 7"/>
                <a:gd name="T6" fmla="*/ 6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1805"/>
            <p:cNvSpPr>
              <a:spLocks/>
            </p:cNvSpPr>
            <p:nvPr userDrawn="1"/>
          </p:nvSpPr>
          <p:spPr bwMode="auto">
            <a:xfrm>
              <a:off x="9248776" y="4375150"/>
              <a:ext cx="12700" cy="20638"/>
            </a:xfrm>
            <a:custGeom>
              <a:avLst/>
              <a:gdLst>
                <a:gd name="T0" fmla="*/ 8 w 8"/>
                <a:gd name="T1" fmla="*/ 6 h 13"/>
                <a:gd name="T2" fmla="*/ 7 w 8"/>
                <a:gd name="T3" fmla="*/ 11 h 13"/>
                <a:gd name="T4" fmla="*/ 6 w 8"/>
                <a:gd name="T5" fmla="*/ 13 h 13"/>
                <a:gd name="T6" fmla="*/ 0 w 8"/>
                <a:gd name="T7" fmla="*/ 8 h 13"/>
                <a:gd name="T8" fmla="*/ 3 w 8"/>
                <a:gd name="T9" fmla="*/ 1 h 13"/>
                <a:gd name="T10" fmla="*/ 8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8"/>
                    <a:pt x="8" y="9"/>
                    <a:pt x="7" y="11"/>
                  </a:cubicBezTo>
                  <a:cubicBezTo>
                    <a:pt x="7" y="12"/>
                    <a:pt x="6" y="13"/>
                    <a:pt x="6" y="13"/>
                  </a:cubicBezTo>
                  <a:cubicBezTo>
                    <a:pt x="6" y="13"/>
                    <a:pt x="1" y="11"/>
                    <a:pt x="0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3"/>
                    <a:pt x="8" y="6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1806"/>
            <p:cNvSpPr>
              <a:spLocks/>
            </p:cNvSpPr>
            <p:nvPr userDrawn="1"/>
          </p:nvSpPr>
          <p:spPr bwMode="auto">
            <a:xfrm>
              <a:off x="9247188" y="4368800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1 w 7"/>
                <a:gd name="T3" fmla="*/ 7 h 7"/>
                <a:gd name="T4" fmla="*/ 0 w 7"/>
                <a:gd name="T5" fmla="*/ 1 h 7"/>
                <a:gd name="T6" fmla="*/ 5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cubicBezTo>
                    <a:pt x="5" y="6"/>
                    <a:pt x="3" y="6"/>
                    <a:pt x="1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5" y="0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1807"/>
            <p:cNvSpPr>
              <a:spLocks/>
            </p:cNvSpPr>
            <p:nvPr userDrawn="1"/>
          </p:nvSpPr>
          <p:spPr bwMode="auto">
            <a:xfrm>
              <a:off x="9190038" y="4365625"/>
              <a:ext cx="73025" cy="19050"/>
            </a:xfrm>
            <a:custGeom>
              <a:avLst/>
              <a:gdLst>
                <a:gd name="T0" fmla="*/ 0 w 46"/>
                <a:gd name="T1" fmla="*/ 12 h 12"/>
                <a:gd name="T2" fmla="*/ 23 w 46"/>
                <a:gd name="T3" fmla="*/ 7 h 12"/>
                <a:gd name="T4" fmla="*/ 34 w 46"/>
                <a:gd name="T5" fmla="*/ 4 h 12"/>
                <a:gd name="T6" fmla="*/ 46 w 46"/>
                <a:gd name="T7" fmla="*/ 1 h 12"/>
                <a:gd name="T8" fmla="*/ 46 w 46"/>
                <a:gd name="T9" fmla="*/ 0 h 12"/>
                <a:gd name="T10" fmla="*/ 34 w 46"/>
                <a:gd name="T11" fmla="*/ 3 h 12"/>
                <a:gd name="T12" fmla="*/ 23 w 46"/>
                <a:gd name="T13" fmla="*/ 6 h 12"/>
                <a:gd name="T14" fmla="*/ 0 w 46"/>
                <a:gd name="T15" fmla="*/ 12 h 12"/>
                <a:gd name="T16" fmla="*/ 0 w 46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2">
                  <a:moveTo>
                    <a:pt x="0" y="12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8" y="3"/>
                    <a:pt x="42" y="2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2" y="1"/>
                    <a:pt x="38" y="2"/>
                    <a:pt x="34" y="3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1808"/>
            <p:cNvSpPr>
              <a:spLocks/>
            </p:cNvSpPr>
            <p:nvPr userDrawn="1"/>
          </p:nvSpPr>
          <p:spPr bwMode="auto">
            <a:xfrm>
              <a:off x="9275763" y="4367213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6 w 9"/>
                <a:gd name="T3" fmla="*/ 13 h 13"/>
                <a:gd name="T4" fmla="*/ 1 w 9"/>
                <a:gd name="T5" fmla="*/ 8 h 13"/>
                <a:gd name="T6" fmla="*/ 3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6" y="13"/>
                    <a:pt x="6" y="13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1809"/>
            <p:cNvSpPr>
              <a:spLocks/>
            </p:cNvSpPr>
            <p:nvPr userDrawn="1"/>
          </p:nvSpPr>
          <p:spPr bwMode="auto">
            <a:xfrm>
              <a:off x="9274176" y="4360863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1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1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1810"/>
            <p:cNvSpPr>
              <a:spLocks/>
            </p:cNvSpPr>
            <p:nvPr userDrawn="1"/>
          </p:nvSpPr>
          <p:spPr bwMode="auto">
            <a:xfrm>
              <a:off x="9299576" y="4360863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7 w 10"/>
                <a:gd name="T3" fmla="*/ 12 h 12"/>
                <a:gd name="T4" fmla="*/ 1 w 10"/>
                <a:gd name="T5" fmla="*/ 7 h 12"/>
                <a:gd name="T6" fmla="*/ 3 w 10"/>
                <a:gd name="T7" fmla="*/ 0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7" y="12"/>
                    <a:pt x="7" y="12"/>
                  </a:cubicBezTo>
                  <a:cubicBezTo>
                    <a:pt x="7" y="12"/>
                    <a:pt x="2" y="11"/>
                    <a:pt x="1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8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1811"/>
            <p:cNvSpPr>
              <a:spLocks/>
            </p:cNvSpPr>
            <p:nvPr userDrawn="1"/>
          </p:nvSpPr>
          <p:spPr bwMode="auto">
            <a:xfrm>
              <a:off x="9297988" y="4352925"/>
              <a:ext cx="11113" cy="11113"/>
            </a:xfrm>
            <a:custGeom>
              <a:avLst/>
              <a:gdLst>
                <a:gd name="T0" fmla="*/ 7 w 7"/>
                <a:gd name="T1" fmla="*/ 6 h 7"/>
                <a:gd name="T2" fmla="*/ 2 w 7"/>
                <a:gd name="T3" fmla="*/ 7 h 7"/>
                <a:gd name="T4" fmla="*/ 0 w 7"/>
                <a:gd name="T5" fmla="*/ 2 h 7"/>
                <a:gd name="T6" fmla="*/ 6 w 7"/>
                <a:gd name="T7" fmla="*/ 0 h 7"/>
                <a:gd name="T8" fmla="*/ 7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1812"/>
            <p:cNvSpPr>
              <a:spLocks/>
            </p:cNvSpPr>
            <p:nvPr userDrawn="1"/>
          </p:nvSpPr>
          <p:spPr bwMode="auto">
            <a:xfrm>
              <a:off x="9324976" y="435292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8 w 9"/>
                <a:gd name="T3" fmla="*/ 10 h 12"/>
                <a:gd name="T4" fmla="*/ 6 w 9"/>
                <a:gd name="T5" fmla="*/ 12 h 12"/>
                <a:gd name="T6" fmla="*/ 1 w 9"/>
                <a:gd name="T7" fmla="*/ 8 h 12"/>
                <a:gd name="T8" fmla="*/ 2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7"/>
                    <a:pt x="8" y="9"/>
                    <a:pt x="8" y="10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2"/>
                    <a:pt x="2" y="11"/>
                    <a:pt x="1" y="8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1813"/>
            <p:cNvSpPr>
              <a:spLocks/>
            </p:cNvSpPr>
            <p:nvPr userDrawn="1"/>
          </p:nvSpPr>
          <p:spPr bwMode="auto">
            <a:xfrm>
              <a:off x="9321801" y="4346575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6"/>
                    <a:pt x="2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1814"/>
            <p:cNvSpPr>
              <a:spLocks/>
            </p:cNvSpPr>
            <p:nvPr userDrawn="1"/>
          </p:nvSpPr>
          <p:spPr bwMode="auto">
            <a:xfrm>
              <a:off x="9266238" y="4343400"/>
              <a:ext cx="71438" cy="22225"/>
            </a:xfrm>
            <a:custGeom>
              <a:avLst/>
              <a:gdLst>
                <a:gd name="T0" fmla="*/ 0 w 45"/>
                <a:gd name="T1" fmla="*/ 14 h 14"/>
                <a:gd name="T2" fmla="*/ 23 w 45"/>
                <a:gd name="T3" fmla="*/ 7 h 14"/>
                <a:gd name="T4" fmla="*/ 34 w 45"/>
                <a:gd name="T5" fmla="*/ 4 h 14"/>
                <a:gd name="T6" fmla="*/ 40 w 45"/>
                <a:gd name="T7" fmla="*/ 2 h 14"/>
                <a:gd name="T8" fmla="*/ 40 w 45"/>
                <a:gd name="T9" fmla="*/ 2 h 14"/>
                <a:gd name="T10" fmla="*/ 45 w 45"/>
                <a:gd name="T11" fmla="*/ 0 h 14"/>
                <a:gd name="T12" fmla="*/ 45 w 45"/>
                <a:gd name="T13" fmla="*/ 0 h 14"/>
                <a:gd name="T14" fmla="*/ 40 w 45"/>
                <a:gd name="T15" fmla="*/ 2 h 14"/>
                <a:gd name="T16" fmla="*/ 40 w 45"/>
                <a:gd name="T17" fmla="*/ 2 h 14"/>
                <a:gd name="T18" fmla="*/ 40 w 45"/>
                <a:gd name="T19" fmla="*/ 2 h 14"/>
                <a:gd name="T20" fmla="*/ 34 w 45"/>
                <a:gd name="T21" fmla="*/ 3 h 14"/>
                <a:gd name="T22" fmla="*/ 23 w 45"/>
                <a:gd name="T23" fmla="*/ 7 h 14"/>
                <a:gd name="T24" fmla="*/ 0 w 45"/>
                <a:gd name="T25" fmla="*/ 13 h 14"/>
                <a:gd name="T26" fmla="*/ 0 w 45"/>
                <a:gd name="T27" fmla="*/ 14 h 14"/>
                <a:gd name="T28" fmla="*/ 0 w 45"/>
                <a:gd name="T2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4">
                  <a:moveTo>
                    <a:pt x="0" y="14"/>
                  </a:moveTo>
                  <a:lnTo>
                    <a:pt x="23" y="7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4" y="3"/>
                  </a:lnTo>
                  <a:lnTo>
                    <a:pt x="23" y="7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1815"/>
            <p:cNvSpPr>
              <a:spLocks/>
            </p:cNvSpPr>
            <p:nvPr userDrawn="1"/>
          </p:nvSpPr>
          <p:spPr bwMode="auto">
            <a:xfrm>
              <a:off x="9351963" y="4343400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1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1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1816"/>
            <p:cNvSpPr>
              <a:spLocks/>
            </p:cNvSpPr>
            <p:nvPr userDrawn="1"/>
          </p:nvSpPr>
          <p:spPr bwMode="auto">
            <a:xfrm>
              <a:off x="9348788" y="4337050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1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2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1817"/>
            <p:cNvSpPr>
              <a:spLocks/>
            </p:cNvSpPr>
            <p:nvPr userDrawn="1"/>
          </p:nvSpPr>
          <p:spPr bwMode="auto">
            <a:xfrm>
              <a:off x="9375776" y="4333875"/>
              <a:ext cx="14288" cy="20638"/>
            </a:xfrm>
            <a:custGeom>
              <a:avLst/>
              <a:gdLst>
                <a:gd name="T0" fmla="*/ 8 w 9"/>
                <a:gd name="T1" fmla="*/ 6 h 13"/>
                <a:gd name="T2" fmla="*/ 7 w 9"/>
                <a:gd name="T3" fmla="*/ 13 h 13"/>
                <a:gd name="T4" fmla="*/ 1 w 9"/>
                <a:gd name="T5" fmla="*/ 8 h 13"/>
                <a:gd name="T6" fmla="*/ 2 w 9"/>
                <a:gd name="T7" fmla="*/ 1 h 13"/>
                <a:gd name="T8" fmla="*/ 8 w 9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6"/>
                  </a:moveTo>
                  <a:cubicBezTo>
                    <a:pt x="9" y="9"/>
                    <a:pt x="7" y="13"/>
                    <a:pt x="7" y="13"/>
                  </a:cubicBezTo>
                  <a:cubicBezTo>
                    <a:pt x="7" y="13"/>
                    <a:pt x="2" y="12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6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1818"/>
            <p:cNvSpPr>
              <a:spLocks/>
            </p:cNvSpPr>
            <p:nvPr userDrawn="1"/>
          </p:nvSpPr>
          <p:spPr bwMode="auto">
            <a:xfrm>
              <a:off x="9372601" y="4327525"/>
              <a:ext cx="12700" cy="11113"/>
            </a:xfrm>
            <a:custGeom>
              <a:avLst/>
              <a:gdLst>
                <a:gd name="T0" fmla="*/ 8 w 8"/>
                <a:gd name="T1" fmla="*/ 6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1819"/>
            <p:cNvSpPr>
              <a:spLocks/>
            </p:cNvSpPr>
            <p:nvPr userDrawn="1"/>
          </p:nvSpPr>
          <p:spPr bwMode="auto">
            <a:xfrm>
              <a:off x="9399588" y="4325938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8 w 9"/>
                <a:gd name="T3" fmla="*/ 10 h 12"/>
                <a:gd name="T4" fmla="*/ 7 w 9"/>
                <a:gd name="T5" fmla="*/ 12 h 12"/>
                <a:gd name="T6" fmla="*/ 1 w 9"/>
                <a:gd name="T7" fmla="*/ 8 h 12"/>
                <a:gd name="T8" fmla="*/ 3 w 9"/>
                <a:gd name="T9" fmla="*/ 1 h 12"/>
                <a:gd name="T10" fmla="*/ 8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7"/>
                    <a:pt x="9" y="9"/>
                    <a:pt x="8" y="10"/>
                  </a:cubicBezTo>
                  <a:cubicBezTo>
                    <a:pt x="8" y="11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1820"/>
            <p:cNvSpPr>
              <a:spLocks/>
            </p:cNvSpPr>
            <p:nvPr userDrawn="1"/>
          </p:nvSpPr>
          <p:spPr bwMode="auto">
            <a:xfrm>
              <a:off x="9396413" y="4319588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2 w 8"/>
                <a:gd name="T3" fmla="*/ 7 h 7"/>
                <a:gd name="T4" fmla="*/ 0 w 8"/>
                <a:gd name="T5" fmla="*/ 2 h 7"/>
                <a:gd name="T6" fmla="*/ 6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6" y="6"/>
                    <a:pt x="4" y="6"/>
                    <a:pt x="2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0"/>
                    <a:pt x="6" y="0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1821"/>
            <p:cNvSpPr>
              <a:spLocks/>
            </p:cNvSpPr>
            <p:nvPr userDrawn="1"/>
          </p:nvSpPr>
          <p:spPr bwMode="auto">
            <a:xfrm>
              <a:off x="9342438" y="4314825"/>
              <a:ext cx="69850" cy="26988"/>
            </a:xfrm>
            <a:custGeom>
              <a:avLst/>
              <a:gdLst>
                <a:gd name="T0" fmla="*/ 0 w 44"/>
                <a:gd name="T1" fmla="*/ 17 h 17"/>
                <a:gd name="T2" fmla="*/ 22 w 44"/>
                <a:gd name="T3" fmla="*/ 9 h 17"/>
                <a:gd name="T4" fmla="*/ 33 w 44"/>
                <a:gd name="T5" fmla="*/ 5 h 17"/>
                <a:gd name="T6" fmla="*/ 39 w 44"/>
                <a:gd name="T7" fmla="*/ 3 h 17"/>
                <a:gd name="T8" fmla="*/ 39 w 44"/>
                <a:gd name="T9" fmla="*/ 3 h 17"/>
                <a:gd name="T10" fmla="*/ 44 w 44"/>
                <a:gd name="T11" fmla="*/ 1 h 17"/>
                <a:gd name="T12" fmla="*/ 44 w 44"/>
                <a:gd name="T13" fmla="*/ 0 h 17"/>
                <a:gd name="T14" fmla="*/ 38 w 44"/>
                <a:gd name="T15" fmla="*/ 3 h 17"/>
                <a:gd name="T16" fmla="*/ 39 w 44"/>
                <a:gd name="T17" fmla="*/ 3 h 17"/>
                <a:gd name="T18" fmla="*/ 38 w 44"/>
                <a:gd name="T19" fmla="*/ 3 h 17"/>
                <a:gd name="T20" fmla="*/ 33 w 44"/>
                <a:gd name="T21" fmla="*/ 5 h 17"/>
                <a:gd name="T22" fmla="*/ 22 w 44"/>
                <a:gd name="T23" fmla="*/ 9 h 17"/>
                <a:gd name="T24" fmla="*/ 0 w 44"/>
                <a:gd name="T25" fmla="*/ 17 h 17"/>
                <a:gd name="T26" fmla="*/ 0 w 44"/>
                <a:gd name="T27" fmla="*/ 17 h 17"/>
                <a:gd name="T28" fmla="*/ 0 w 44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17">
                  <a:moveTo>
                    <a:pt x="0" y="17"/>
                  </a:moveTo>
                  <a:lnTo>
                    <a:pt x="22" y="9"/>
                  </a:lnTo>
                  <a:lnTo>
                    <a:pt x="33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8" y="3"/>
                  </a:lnTo>
                  <a:lnTo>
                    <a:pt x="33" y="5"/>
                  </a:lnTo>
                  <a:lnTo>
                    <a:pt x="22" y="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1822"/>
            <p:cNvSpPr>
              <a:spLocks/>
            </p:cNvSpPr>
            <p:nvPr userDrawn="1"/>
          </p:nvSpPr>
          <p:spPr bwMode="auto">
            <a:xfrm>
              <a:off x="9426576" y="4314825"/>
              <a:ext cx="14288" cy="19050"/>
            </a:xfrm>
            <a:custGeom>
              <a:avLst/>
              <a:gdLst>
                <a:gd name="T0" fmla="*/ 8 w 9"/>
                <a:gd name="T1" fmla="*/ 5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1 h 12"/>
                <a:gd name="T8" fmla="*/ 8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9" y="8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1823"/>
            <p:cNvSpPr>
              <a:spLocks/>
            </p:cNvSpPr>
            <p:nvPr userDrawn="1"/>
          </p:nvSpPr>
          <p:spPr bwMode="auto">
            <a:xfrm>
              <a:off x="9423401" y="4308475"/>
              <a:ext cx="11113" cy="11113"/>
            </a:xfrm>
            <a:custGeom>
              <a:avLst/>
              <a:gdLst>
                <a:gd name="T0" fmla="*/ 7 w 7"/>
                <a:gd name="T1" fmla="*/ 5 h 7"/>
                <a:gd name="T2" fmla="*/ 2 w 7"/>
                <a:gd name="T3" fmla="*/ 7 h 7"/>
                <a:gd name="T4" fmla="*/ 0 w 7"/>
                <a:gd name="T5" fmla="*/ 2 h 7"/>
                <a:gd name="T6" fmla="*/ 5 w 7"/>
                <a:gd name="T7" fmla="*/ 0 h 7"/>
                <a:gd name="T8" fmla="*/ 7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1824"/>
            <p:cNvSpPr>
              <a:spLocks/>
            </p:cNvSpPr>
            <p:nvPr userDrawn="1"/>
          </p:nvSpPr>
          <p:spPr bwMode="auto">
            <a:xfrm>
              <a:off x="9448801" y="4305300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8 w 10"/>
                <a:gd name="T3" fmla="*/ 12 h 12"/>
                <a:gd name="T4" fmla="*/ 2 w 10"/>
                <a:gd name="T5" fmla="*/ 8 h 12"/>
                <a:gd name="T6" fmla="*/ 3 w 10"/>
                <a:gd name="T7" fmla="*/ 1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3" y="11"/>
                    <a:pt x="2" y="8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1825"/>
            <p:cNvSpPr>
              <a:spLocks/>
            </p:cNvSpPr>
            <p:nvPr userDrawn="1"/>
          </p:nvSpPr>
          <p:spPr bwMode="auto">
            <a:xfrm>
              <a:off x="9445626" y="4297363"/>
              <a:ext cx="12700" cy="12700"/>
            </a:xfrm>
            <a:custGeom>
              <a:avLst/>
              <a:gdLst>
                <a:gd name="T0" fmla="*/ 8 w 8"/>
                <a:gd name="T1" fmla="*/ 6 h 8"/>
                <a:gd name="T2" fmla="*/ 3 w 8"/>
                <a:gd name="T3" fmla="*/ 8 h 8"/>
                <a:gd name="T4" fmla="*/ 0 w 8"/>
                <a:gd name="T5" fmla="*/ 3 h 8"/>
                <a:gd name="T6" fmla="*/ 6 w 8"/>
                <a:gd name="T7" fmla="*/ 0 h 8"/>
                <a:gd name="T8" fmla="*/ 8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6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1826"/>
            <p:cNvSpPr>
              <a:spLocks/>
            </p:cNvSpPr>
            <p:nvPr userDrawn="1"/>
          </p:nvSpPr>
          <p:spPr bwMode="auto">
            <a:xfrm>
              <a:off x="9472613" y="4294188"/>
              <a:ext cx="15875" cy="20638"/>
            </a:xfrm>
            <a:custGeom>
              <a:avLst/>
              <a:gdLst>
                <a:gd name="T0" fmla="*/ 9 w 10"/>
                <a:gd name="T1" fmla="*/ 5 h 13"/>
                <a:gd name="T2" fmla="*/ 8 w 10"/>
                <a:gd name="T3" fmla="*/ 13 h 13"/>
                <a:gd name="T4" fmla="*/ 2 w 10"/>
                <a:gd name="T5" fmla="*/ 8 h 13"/>
                <a:gd name="T6" fmla="*/ 3 w 10"/>
                <a:gd name="T7" fmla="*/ 1 h 13"/>
                <a:gd name="T8" fmla="*/ 9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5"/>
                  </a:moveTo>
                  <a:cubicBezTo>
                    <a:pt x="10" y="9"/>
                    <a:pt x="8" y="13"/>
                    <a:pt x="8" y="13"/>
                  </a:cubicBezTo>
                  <a:cubicBezTo>
                    <a:pt x="8" y="13"/>
                    <a:pt x="3" y="12"/>
                    <a:pt x="2" y="8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1827"/>
            <p:cNvSpPr>
              <a:spLocks/>
            </p:cNvSpPr>
            <p:nvPr userDrawn="1"/>
          </p:nvSpPr>
          <p:spPr bwMode="auto">
            <a:xfrm>
              <a:off x="9469438" y="42878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2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1828"/>
            <p:cNvSpPr>
              <a:spLocks/>
            </p:cNvSpPr>
            <p:nvPr userDrawn="1"/>
          </p:nvSpPr>
          <p:spPr bwMode="auto">
            <a:xfrm>
              <a:off x="9415463" y="4284663"/>
              <a:ext cx="69850" cy="30163"/>
            </a:xfrm>
            <a:custGeom>
              <a:avLst/>
              <a:gdLst>
                <a:gd name="T0" fmla="*/ 1 w 44"/>
                <a:gd name="T1" fmla="*/ 19 h 19"/>
                <a:gd name="T2" fmla="*/ 44 w 44"/>
                <a:gd name="T3" fmla="*/ 0 h 19"/>
                <a:gd name="T4" fmla="*/ 43 w 44"/>
                <a:gd name="T5" fmla="*/ 0 h 19"/>
                <a:gd name="T6" fmla="*/ 0 w 44"/>
                <a:gd name="T7" fmla="*/ 18 h 19"/>
                <a:gd name="T8" fmla="*/ 1 w 4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1" y="19"/>
                  </a:moveTo>
                  <a:cubicBezTo>
                    <a:pt x="15" y="13"/>
                    <a:pt x="30" y="7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9" y="6"/>
                    <a:pt x="15" y="12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1829"/>
            <p:cNvSpPr>
              <a:spLocks/>
            </p:cNvSpPr>
            <p:nvPr userDrawn="1"/>
          </p:nvSpPr>
          <p:spPr bwMode="auto">
            <a:xfrm>
              <a:off x="9499601" y="4283075"/>
              <a:ext cx="14288" cy="19050"/>
            </a:xfrm>
            <a:custGeom>
              <a:avLst/>
              <a:gdLst>
                <a:gd name="T0" fmla="*/ 8 w 9"/>
                <a:gd name="T1" fmla="*/ 4 h 12"/>
                <a:gd name="T2" fmla="*/ 7 w 9"/>
                <a:gd name="T3" fmla="*/ 12 h 12"/>
                <a:gd name="T4" fmla="*/ 1 w 9"/>
                <a:gd name="T5" fmla="*/ 8 h 12"/>
                <a:gd name="T6" fmla="*/ 2 w 9"/>
                <a:gd name="T7" fmla="*/ 0 h 12"/>
                <a:gd name="T8" fmla="*/ 8 w 9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4"/>
                  </a:moveTo>
                  <a:cubicBezTo>
                    <a:pt x="9" y="7"/>
                    <a:pt x="7" y="12"/>
                    <a:pt x="7" y="12"/>
                  </a:cubicBezTo>
                  <a:cubicBezTo>
                    <a:pt x="7" y="12"/>
                    <a:pt x="2" y="11"/>
                    <a:pt x="1" y="8"/>
                  </a:cubicBezTo>
                  <a:cubicBezTo>
                    <a:pt x="0" y="5"/>
                    <a:pt x="0" y="1"/>
                    <a:pt x="2" y="0"/>
                  </a:cubicBezTo>
                  <a:cubicBezTo>
                    <a:pt x="4" y="0"/>
                    <a:pt x="6" y="1"/>
                    <a:pt x="8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1830"/>
            <p:cNvSpPr>
              <a:spLocks/>
            </p:cNvSpPr>
            <p:nvPr userDrawn="1"/>
          </p:nvSpPr>
          <p:spPr bwMode="auto">
            <a:xfrm>
              <a:off x="9494838" y="4275138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1831"/>
            <p:cNvSpPr>
              <a:spLocks/>
            </p:cNvSpPr>
            <p:nvPr userDrawn="1"/>
          </p:nvSpPr>
          <p:spPr bwMode="auto">
            <a:xfrm>
              <a:off x="9521826" y="4270375"/>
              <a:ext cx="15875" cy="19050"/>
            </a:xfrm>
            <a:custGeom>
              <a:avLst/>
              <a:gdLst>
                <a:gd name="T0" fmla="*/ 8 w 10"/>
                <a:gd name="T1" fmla="*/ 5 h 12"/>
                <a:gd name="T2" fmla="*/ 8 w 10"/>
                <a:gd name="T3" fmla="*/ 12 h 12"/>
                <a:gd name="T4" fmla="*/ 1 w 10"/>
                <a:gd name="T5" fmla="*/ 9 h 12"/>
                <a:gd name="T6" fmla="*/ 2 w 10"/>
                <a:gd name="T7" fmla="*/ 1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3" y="12"/>
                    <a:pt x="1" y="9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4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1832"/>
            <p:cNvSpPr>
              <a:spLocks/>
            </p:cNvSpPr>
            <p:nvPr userDrawn="1"/>
          </p:nvSpPr>
          <p:spPr bwMode="auto">
            <a:xfrm>
              <a:off x="9518651" y="42640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1833"/>
            <p:cNvSpPr>
              <a:spLocks/>
            </p:cNvSpPr>
            <p:nvPr userDrawn="1"/>
          </p:nvSpPr>
          <p:spPr bwMode="auto">
            <a:xfrm>
              <a:off x="9544051" y="4259263"/>
              <a:ext cx="15875" cy="19050"/>
            </a:xfrm>
            <a:custGeom>
              <a:avLst/>
              <a:gdLst>
                <a:gd name="T0" fmla="*/ 9 w 10"/>
                <a:gd name="T1" fmla="*/ 5 h 12"/>
                <a:gd name="T2" fmla="*/ 8 w 10"/>
                <a:gd name="T3" fmla="*/ 12 h 12"/>
                <a:gd name="T4" fmla="*/ 2 w 10"/>
                <a:gd name="T5" fmla="*/ 8 h 12"/>
                <a:gd name="T6" fmla="*/ 2 w 10"/>
                <a:gd name="T7" fmla="*/ 1 h 12"/>
                <a:gd name="T8" fmla="*/ 9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10" y="8"/>
                    <a:pt x="8" y="12"/>
                    <a:pt x="8" y="12"/>
                  </a:cubicBezTo>
                  <a:cubicBezTo>
                    <a:pt x="8" y="12"/>
                    <a:pt x="4" y="11"/>
                    <a:pt x="2" y="8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4" y="0"/>
                    <a:pt x="7" y="2"/>
                    <a:pt x="9" y="5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1834"/>
            <p:cNvSpPr>
              <a:spLocks/>
            </p:cNvSpPr>
            <p:nvPr userDrawn="1"/>
          </p:nvSpPr>
          <p:spPr bwMode="auto">
            <a:xfrm>
              <a:off x="9540876" y="4252913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3 w 8"/>
                <a:gd name="T3" fmla="*/ 8 h 8"/>
                <a:gd name="T4" fmla="*/ 0 w 8"/>
                <a:gd name="T5" fmla="*/ 3 h 8"/>
                <a:gd name="T6" fmla="*/ 5 w 8"/>
                <a:gd name="T7" fmla="*/ 0 h 8"/>
                <a:gd name="T8" fmla="*/ 8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3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1835"/>
            <p:cNvSpPr>
              <a:spLocks/>
            </p:cNvSpPr>
            <p:nvPr userDrawn="1"/>
          </p:nvSpPr>
          <p:spPr bwMode="auto">
            <a:xfrm>
              <a:off x="9488488" y="4249738"/>
              <a:ext cx="66675" cy="33338"/>
            </a:xfrm>
            <a:custGeom>
              <a:avLst/>
              <a:gdLst>
                <a:gd name="T0" fmla="*/ 0 w 42"/>
                <a:gd name="T1" fmla="*/ 21 h 21"/>
                <a:gd name="T2" fmla="*/ 42 w 42"/>
                <a:gd name="T3" fmla="*/ 0 h 21"/>
                <a:gd name="T4" fmla="*/ 42 w 42"/>
                <a:gd name="T5" fmla="*/ 0 h 21"/>
                <a:gd name="T6" fmla="*/ 0 w 42"/>
                <a:gd name="T7" fmla="*/ 20 h 21"/>
                <a:gd name="T8" fmla="*/ 0 w 42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1">
                  <a:moveTo>
                    <a:pt x="0" y="21"/>
                  </a:moveTo>
                  <a:lnTo>
                    <a:pt x="42" y="0"/>
                  </a:lnTo>
                  <a:lnTo>
                    <a:pt x="42" y="0"/>
                  </a:lnTo>
                  <a:lnTo>
                    <a:pt x="0" y="2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1836"/>
            <p:cNvSpPr>
              <a:spLocks/>
            </p:cNvSpPr>
            <p:nvPr userDrawn="1"/>
          </p:nvSpPr>
          <p:spPr bwMode="auto">
            <a:xfrm>
              <a:off x="9488488" y="4249738"/>
              <a:ext cx="66675" cy="33338"/>
            </a:xfrm>
            <a:custGeom>
              <a:avLst/>
              <a:gdLst>
                <a:gd name="T0" fmla="*/ 0 w 42"/>
                <a:gd name="T1" fmla="*/ 21 h 21"/>
                <a:gd name="T2" fmla="*/ 42 w 42"/>
                <a:gd name="T3" fmla="*/ 0 h 21"/>
                <a:gd name="T4" fmla="*/ 42 w 42"/>
                <a:gd name="T5" fmla="*/ 0 h 21"/>
                <a:gd name="T6" fmla="*/ 0 w 42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1">
                  <a:moveTo>
                    <a:pt x="0" y="21"/>
                  </a:moveTo>
                  <a:lnTo>
                    <a:pt x="42" y="0"/>
                  </a:lnTo>
                  <a:lnTo>
                    <a:pt x="42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1837"/>
            <p:cNvSpPr>
              <a:spLocks/>
            </p:cNvSpPr>
            <p:nvPr userDrawn="1"/>
          </p:nvSpPr>
          <p:spPr bwMode="auto">
            <a:xfrm>
              <a:off x="9569451" y="4246563"/>
              <a:ext cx="15875" cy="19050"/>
            </a:xfrm>
            <a:custGeom>
              <a:avLst/>
              <a:gdLst>
                <a:gd name="T0" fmla="*/ 9 w 10"/>
                <a:gd name="T1" fmla="*/ 4 h 12"/>
                <a:gd name="T2" fmla="*/ 8 w 10"/>
                <a:gd name="T3" fmla="*/ 12 h 12"/>
                <a:gd name="T4" fmla="*/ 2 w 10"/>
                <a:gd name="T5" fmla="*/ 8 h 12"/>
                <a:gd name="T6" fmla="*/ 2 w 10"/>
                <a:gd name="T7" fmla="*/ 1 h 12"/>
                <a:gd name="T8" fmla="*/ 9 w 10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10" y="7"/>
                    <a:pt x="8" y="12"/>
                    <a:pt x="8" y="12"/>
                  </a:cubicBezTo>
                  <a:cubicBezTo>
                    <a:pt x="8" y="12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6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1838"/>
            <p:cNvSpPr>
              <a:spLocks/>
            </p:cNvSpPr>
            <p:nvPr userDrawn="1"/>
          </p:nvSpPr>
          <p:spPr bwMode="auto">
            <a:xfrm>
              <a:off x="9566276" y="42386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1839"/>
            <p:cNvSpPr>
              <a:spLocks/>
            </p:cNvSpPr>
            <p:nvPr userDrawn="1"/>
          </p:nvSpPr>
          <p:spPr bwMode="auto">
            <a:xfrm>
              <a:off x="9591676" y="4233863"/>
              <a:ext cx="15875" cy="17463"/>
            </a:xfrm>
            <a:custGeom>
              <a:avLst/>
              <a:gdLst>
                <a:gd name="T0" fmla="*/ 9 w 10"/>
                <a:gd name="T1" fmla="*/ 4 h 11"/>
                <a:gd name="T2" fmla="*/ 8 w 10"/>
                <a:gd name="T3" fmla="*/ 11 h 11"/>
                <a:gd name="T4" fmla="*/ 2 w 10"/>
                <a:gd name="T5" fmla="*/ 8 h 11"/>
                <a:gd name="T6" fmla="*/ 2 w 10"/>
                <a:gd name="T7" fmla="*/ 1 h 11"/>
                <a:gd name="T8" fmla="*/ 9 w 1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10" y="7"/>
                    <a:pt x="8" y="11"/>
                    <a:pt x="8" y="11"/>
                  </a:cubicBezTo>
                  <a:cubicBezTo>
                    <a:pt x="8" y="11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638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1840"/>
            <p:cNvSpPr>
              <a:spLocks/>
            </p:cNvSpPr>
            <p:nvPr userDrawn="1"/>
          </p:nvSpPr>
          <p:spPr bwMode="auto">
            <a:xfrm>
              <a:off x="9588501" y="4225925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8 h 8"/>
                <a:gd name="T4" fmla="*/ 0 w 7"/>
                <a:gd name="T5" fmla="*/ 3 h 8"/>
                <a:gd name="T6" fmla="*/ 5 w 7"/>
                <a:gd name="T7" fmla="*/ 0 h 8"/>
                <a:gd name="T8" fmla="*/ 7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1841"/>
            <p:cNvSpPr>
              <a:spLocks/>
            </p:cNvSpPr>
            <p:nvPr userDrawn="1"/>
          </p:nvSpPr>
          <p:spPr bwMode="auto">
            <a:xfrm>
              <a:off x="9613901" y="4221163"/>
              <a:ext cx="15875" cy="17463"/>
            </a:xfrm>
            <a:custGeom>
              <a:avLst/>
              <a:gdLst>
                <a:gd name="T0" fmla="*/ 9 w 10"/>
                <a:gd name="T1" fmla="*/ 4 h 11"/>
                <a:gd name="T2" fmla="*/ 8 w 10"/>
                <a:gd name="T3" fmla="*/ 11 h 11"/>
                <a:gd name="T4" fmla="*/ 2 w 10"/>
                <a:gd name="T5" fmla="*/ 8 h 11"/>
                <a:gd name="T6" fmla="*/ 2 w 10"/>
                <a:gd name="T7" fmla="*/ 1 h 11"/>
                <a:gd name="T8" fmla="*/ 9 w 1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10" y="7"/>
                    <a:pt x="8" y="11"/>
                    <a:pt x="8" y="11"/>
                  </a:cubicBezTo>
                  <a:cubicBezTo>
                    <a:pt x="8" y="11"/>
                    <a:pt x="4" y="11"/>
                    <a:pt x="2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FF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1842"/>
            <p:cNvSpPr>
              <a:spLocks/>
            </p:cNvSpPr>
            <p:nvPr userDrawn="1"/>
          </p:nvSpPr>
          <p:spPr bwMode="auto">
            <a:xfrm>
              <a:off x="9609138" y="4214813"/>
              <a:ext cx="12700" cy="11113"/>
            </a:xfrm>
            <a:custGeom>
              <a:avLst/>
              <a:gdLst>
                <a:gd name="T0" fmla="*/ 8 w 8"/>
                <a:gd name="T1" fmla="*/ 5 h 7"/>
                <a:gd name="T2" fmla="*/ 3 w 8"/>
                <a:gd name="T3" fmla="*/ 7 h 7"/>
                <a:gd name="T4" fmla="*/ 0 w 8"/>
                <a:gd name="T5" fmla="*/ 2 h 7"/>
                <a:gd name="T6" fmla="*/ 5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3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1843"/>
            <p:cNvSpPr>
              <a:spLocks/>
            </p:cNvSpPr>
            <p:nvPr userDrawn="1"/>
          </p:nvSpPr>
          <p:spPr bwMode="auto">
            <a:xfrm>
              <a:off x="9558338" y="4210050"/>
              <a:ext cx="66675" cy="38100"/>
            </a:xfrm>
            <a:custGeom>
              <a:avLst/>
              <a:gdLst>
                <a:gd name="T0" fmla="*/ 1 w 42"/>
                <a:gd name="T1" fmla="*/ 24 h 24"/>
                <a:gd name="T2" fmla="*/ 42 w 42"/>
                <a:gd name="T3" fmla="*/ 1 h 24"/>
                <a:gd name="T4" fmla="*/ 41 w 42"/>
                <a:gd name="T5" fmla="*/ 0 h 24"/>
                <a:gd name="T6" fmla="*/ 0 w 42"/>
                <a:gd name="T7" fmla="*/ 23 h 24"/>
                <a:gd name="T8" fmla="*/ 1 w 42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4">
                  <a:moveTo>
                    <a:pt x="1" y="24"/>
                  </a:moveTo>
                  <a:lnTo>
                    <a:pt x="42" y="1"/>
                  </a:lnTo>
                  <a:lnTo>
                    <a:pt x="41" y="0"/>
                  </a:lnTo>
                  <a:lnTo>
                    <a:pt x="0" y="23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FB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1844"/>
            <p:cNvSpPr>
              <a:spLocks/>
            </p:cNvSpPr>
            <p:nvPr userDrawn="1"/>
          </p:nvSpPr>
          <p:spPr bwMode="auto">
            <a:xfrm>
              <a:off x="9558338" y="4210050"/>
              <a:ext cx="66675" cy="38100"/>
            </a:xfrm>
            <a:custGeom>
              <a:avLst/>
              <a:gdLst>
                <a:gd name="T0" fmla="*/ 1 w 42"/>
                <a:gd name="T1" fmla="*/ 24 h 24"/>
                <a:gd name="T2" fmla="*/ 42 w 42"/>
                <a:gd name="T3" fmla="*/ 1 h 24"/>
                <a:gd name="T4" fmla="*/ 41 w 42"/>
                <a:gd name="T5" fmla="*/ 0 h 24"/>
                <a:gd name="T6" fmla="*/ 0 w 42"/>
                <a:gd name="T7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4">
                  <a:moveTo>
                    <a:pt x="1" y="24"/>
                  </a:moveTo>
                  <a:lnTo>
                    <a:pt x="42" y="1"/>
                  </a:lnTo>
                  <a:lnTo>
                    <a:pt x="41" y="0"/>
                  </a:lnTo>
                  <a:lnTo>
                    <a:pt x="0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1845"/>
            <p:cNvSpPr>
              <a:spLocks/>
            </p:cNvSpPr>
            <p:nvPr userDrawn="1"/>
          </p:nvSpPr>
          <p:spPr bwMode="auto">
            <a:xfrm>
              <a:off x="8736013" y="4797425"/>
              <a:ext cx="273050" cy="273050"/>
            </a:xfrm>
            <a:custGeom>
              <a:avLst/>
              <a:gdLst>
                <a:gd name="T0" fmla="*/ 172 w 172"/>
                <a:gd name="T1" fmla="*/ 86 h 172"/>
                <a:gd name="T2" fmla="*/ 87 w 172"/>
                <a:gd name="T3" fmla="*/ 172 h 172"/>
                <a:gd name="T4" fmla="*/ 86 w 172"/>
                <a:gd name="T5" fmla="*/ 172 h 172"/>
                <a:gd name="T6" fmla="*/ 0 w 172"/>
                <a:gd name="T7" fmla="*/ 86 h 172"/>
                <a:gd name="T8" fmla="*/ 32 w 172"/>
                <a:gd name="T9" fmla="*/ 19 h 172"/>
                <a:gd name="T10" fmla="*/ 68 w 172"/>
                <a:gd name="T11" fmla="*/ 2 h 172"/>
                <a:gd name="T12" fmla="*/ 86 w 172"/>
                <a:gd name="T13" fmla="*/ 0 h 172"/>
                <a:gd name="T14" fmla="*/ 87 w 172"/>
                <a:gd name="T15" fmla="*/ 0 h 172"/>
                <a:gd name="T16" fmla="*/ 105 w 172"/>
                <a:gd name="T17" fmla="*/ 2 h 172"/>
                <a:gd name="T18" fmla="*/ 141 w 172"/>
                <a:gd name="T19" fmla="*/ 19 h 172"/>
                <a:gd name="T20" fmla="*/ 172 w 172"/>
                <a:gd name="T21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cubicBezTo>
                    <a:pt x="172" y="133"/>
                    <a:pt x="134" y="172"/>
                    <a:pt x="87" y="172"/>
                  </a:cubicBezTo>
                  <a:cubicBezTo>
                    <a:pt x="86" y="172"/>
                    <a:pt x="86" y="172"/>
                    <a:pt x="86" y="172"/>
                  </a:cubicBezTo>
                  <a:cubicBezTo>
                    <a:pt x="39" y="172"/>
                    <a:pt x="0" y="133"/>
                    <a:pt x="0" y="86"/>
                  </a:cubicBezTo>
                  <a:cubicBezTo>
                    <a:pt x="0" y="59"/>
                    <a:pt x="12" y="35"/>
                    <a:pt x="32" y="19"/>
                  </a:cubicBezTo>
                  <a:cubicBezTo>
                    <a:pt x="42" y="11"/>
                    <a:pt x="54" y="5"/>
                    <a:pt x="68" y="2"/>
                  </a:cubicBezTo>
                  <a:cubicBezTo>
                    <a:pt x="74" y="0"/>
                    <a:pt x="80" y="0"/>
                    <a:pt x="86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3" y="0"/>
                    <a:pt x="99" y="0"/>
                    <a:pt x="105" y="2"/>
                  </a:cubicBezTo>
                  <a:cubicBezTo>
                    <a:pt x="118" y="5"/>
                    <a:pt x="131" y="11"/>
                    <a:pt x="141" y="19"/>
                  </a:cubicBezTo>
                  <a:cubicBezTo>
                    <a:pt x="160" y="35"/>
                    <a:pt x="172" y="59"/>
                    <a:pt x="172" y="86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1846"/>
            <p:cNvSpPr>
              <a:spLocks/>
            </p:cNvSpPr>
            <p:nvPr userDrawn="1"/>
          </p:nvSpPr>
          <p:spPr bwMode="auto">
            <a:xfrm>
              <a:off x="8791576" y="4645025"/>
              <a:ext cx="161925" cy="160338"/>
            </a:xfrm>
            <a:custGeom>
              <a:avLst/>
              <a:gdLst>
                <a:gd name="T0" fmla="*/ 102 w 102"/>
                <a:gd name="T1" fmla="*/ 50 h 101"/>
                <a:gd name="T2" fmla="*/ 87 w 102"/>
                <a:gd name="T3" fmla="*/ 86 h 101"/>
                <a:gd name="T4" fmla="*/ 70 w 102"/>
                <a:gd name="T5" fmla="*/ 98 h 101"/>
                <a:gd name="T6" fmla="*/ 52 w 102"/>
                <a:gd name="T7" fmla="*/ 101 h 101"/>
                <a:gd name="T8" fmla="*/ 51 w 102"/>
                <a:gd name="T9" fmla="*/ 101 h 101"/>
                <a:gd name="T10" fmla="*/ 33 w 102"/>
                <a:gd name="T11" fmla="*/ 98 h 101"/>
                <a:gd name="T12" fmla="*/ 15 w 102"/>
                <a:gd name="T13" fmla="*/ 86 h 101"/>
                <a:gd name="T14" fmla="*/ 0 w 102"/>
                <a:gd name="T15" fmla="*/ 50 h 101"/>
                <a:gd name="T16" fmla="*/ 23 w 102"/>
                <a:gd name="T17" fmla="*/ 8 h 101"/>
                <a:gd name="T18" fmla="*/ 51 w 102"/>
                <a:gd name="T19" fmla="*/ 0 h 101"/>
                <a:gd name="T20" fmla="*/ 52 w 102"/>
                <a:gd name="T21" fmla="*/ 0 h 101"/>
                <a:gd name="T22" fmla="*/ 79 w 102"/>
                <a:gd name="T23" fmla="*/ 8 h 101"/>
                <a:gd name="T24" fmla="*/ 102 w 102"/>
                <a:gd name="T25" fmla="*/ 5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01">
                  <a:moveTo>
                    <a:pt x="102" y="50"/>
                  </a:moveTo>
                  <a:cubicBezTo>
                    <a:pt x="102" y="65"/>
                    <a:pt x="96" y="77"/>
                    <a:pt x="87" y="86"/>
                  </a:cubicBezTo>
                  <a:cubicBezTo>
                    <a:pt x="82" y="91"/>
                    <a:pt x="76" y="95"/>
                    <a:pt x="70" y="98"/>
                  </a:cubicBezTo>
                  <a:cubicBezTo>
                    <a:pt x="64" y="100"/>
                    <a:pt x="58" y="101"/>
                    <a:pt x="52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45" y="101"/>
                    <a:pt x="38" y="100"/>
                    <a:pt x="33" y="98"/>
                  </a:cubicBezTo>
                  <a:cubicBezTo>
                    <a:pt x="26" y="95"/>
                    <a:pt x="20" y="91"/>
                    <a:pt x="15" y="86"/>
                  </a:cubicBezTo>
                  <a:cubicBezTo>
                    <a:pt x="6" y="77"/>
                    <a:pt x="0" y="65"/>
                    <a:pt x="0" y="50"/>
                  </a:cubicBezTo>
                  <a:cubicBezTo>
                    <a:pt x="0" y="33"/>
                    <a:pt x="10" y="17"/>
                    <a:pt x="23" y="8"/>
                  </a:cubicBezTo>
                  <a:cubicBezTo>
                    <a:pt x="31" y="3"/>
                    <a:pt x="41" y="0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2" y="0"/>
                    <a:pt x="71" y="3"/>
                    <a:pt x="79" y="8"/>
                  </a:cubicBezTo>
                  <a:cubicBezTo>
                    <a:pt x="93" y="17"/>
                    <a:pt x="102" y="33"/>
                    <a:pt x="102" y="5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Rectangle 1847"/>
            <p:cNvSpPr>
              <a:spLocks noChangeArrowheads="1"/>
            </p:cNvSpPr>
            <p:nvPr userDrawn="1"/>
          </p:nvSpPr>
          <p:spPr bwMode="auto">
            <a:xfrm>
              <a:off x="8807451" y="4630738"/>
              <a:ext cx="130175" cy="26988"/>
            </a:xfrm>
            <a:prstGeom prst="rect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Rectangle 1848"/>
            <p:cNvSpPr>
              <a:spLocks noChangeArrowheads="1"/>
            </p:cNvSpPr>
            <p:nvPr userDrawn="1"/>
          </p:nvSpPr>
          <p:spPr bwMode="auto">
            <a:xfrm>
              <a:off x="8807451" y="4630738"/>
              <a:ext cx="130175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Rectangle 1849"/>
            <p:cNvSpPr>
              <a:spLocks noChangeArrowheads="1"/>
            </p:cNvSpPr>
            <p:nvPr userDrawn="1"/>
          </p:nvSpPr>
          <p:spPr bwMode="auto">
            <a:xfrm>
              <a:off x="8831263" y="4529138"/>
              <a:ext cx="82550" cy="101600"/>
            </a:xfrm>
            <a:prstGeom prst="rect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Rectangle 1850"/>
            <p:cNvSpPr>
              <a:spLocks noChangeArrowheads="1"/>
            </p:cNvSpPr>
            <p:nvPr userDrawn="1"/>
          </p:nvSpPr>
          <p:spPr bwMode="auto">
            <a:xfrm>
              <a:off x="8831263" y="4529138"/>
              <a:ext cx="82550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Oval 1851"/>
            <p:cNvSpPr>
              <a:spLocks noChangeArrowheads="1"/>
            </p:cNvSpPr>
            <p:nvPr userDrawn="1"/>
          </p:nvSpPr>
          <p:spPr bwMode="auto">
            <a:xfrm>
              <a:off x="8828088" y="470217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Oval 1852"/>
            <p:cNvSpPr>
              <a:spLocks noChangeArrowheads="1"/>
            </p:cNvSpPr>
            <p:nvPr userDrawn="1"/>
          </p:nvSpPr>
          <p:spPr bwMode="auto">
            <a:xfrm>
              <a:off x="8893176" y="4702175"/>
              <a:ext cx="23813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1853"/>
            <p:cNvSpPr>
              <a:spLocks/>
            </p:cNvSpPr>
            <p:nvPr userDrawn="1"/>
          </p:nvSpPr>
          <p:spPr bwMode="auto">
            <a:xfrm>
              <a:off x="8807451" y="4711700"/>
              <a:ext cx="80963" cy="34925"/>
            </a:xfrm>
            <a:custGeom>
              <a:avLst/>
              <a:gdLst>
                <a:gd name="T0" fmla="*/ 39 w 51"/>
                <a:gd name="T1" fmla="*/ 21 h 22"/>
                <a:gd name="T2" fmla="*/ 0 w 51"/>
                <a:gd name="T3" fmla="*/ 11 h 22"/>
                <a:gd name="T4" fmla="*/ 39 w 51"/>
                <a:gd name="T5" fmla="*/ 2 h 22"/>
                <a:gd name="T6" fmla="*/ 51 w 51"/>
                <a:gd name="T7" fmla="*/ 11 h 22"/>
                <a:gd name="T8" fmla="*/ 39 w 51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2">
                  <a:moveTo>
                    <a:pt x="39" y="2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5" y="0"/>
                    <a:pt x="51" y="5"/>
                    <a:pt x="51" y="11"/>
                  </a:cubicBezTo>
                  <a:cubicBezTo>
                    <a:pt x="51" y="17"/>
                    <a:pt x="45" y="22"/>
                    <a:pt x="39" y="21"/>
                  </a:cubicBezTo>
                </a:path>
              </a:pathLst>
            </a:custGeom>
            <a:solidFill>
              <a:srgbClr val="D27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Oval 1854"/>
            <p:cNvSpPr>
              <a:spLocks noChangeArrowheads="1"/>
            </p:cNvSpPr>
            <p:nvPr userDrawn="1"/>
          </p:nvSpPr>
          <p:spPr bwMode="auto">
            <a:xfrm>
              <a:off x="8924926" y="4745038"/>
              <a:ext cx="7938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Oval 1855"/>
            <p:cNvSpPr>
              <a:spLocks noChangeArrowheads="1"/>
            </p:cNvSpPr>
            <p:nvPr userDrawn="1"/>
          </p:nvSpPr>
          <p:spPr bwMode="auto">
            <a:xfrm>
              <a:off x="8899526" y="4757738"/>
              <a:ext cx="7938" cy="95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Oval 1856"/>
            <p:cNvSpPr>
              <a:spLocks noChangeArrowheads="1"/>
            </p:cNvSpPr>
            <p:nvPr userDrawn="1"/>
          </p:nvSpPr>
          <p:spPr bwMode="auto">
            <a:xfrm>
              <a:off x="8812213" y="4745038"/>
              <a:ext cx="9525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Oval 1857"/>
            <p:cNvSpPr>
              <a:spLocks noChangeArrowheads="1"/>
            </p:cNvSpPr>
            <p:nvPr userDrawn="1"/>
          </p:nvSpPr>
          <p:spPr bwMode="auto">
            <a:xfrm>
              <a:off x="8837613" y="4757738"/>
              <a:ext cx="9525" cy="95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Oval 1858"/>
            <p:cNvSpPr>
              <a:spLocks noChangeArrowheads="1"/>
            </p:cNvSpPr>
            <p:nvPr userDrawn="1"/>
          </p:nvSpPr>
          <p:spPr bwMode="auto">
            <a:xfrm>
              <a:off x="8869363" y="4767263"/>
              <a:ext cx="9525" cy="7938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Oval 1859"/>
            <p:cNvSpPr>
              <a:spLocks noChangeArrowheads="1"/>
            </p:cNvSpPr>
            <p:nvPr userDrawn="1"/>
          </p:nvSpPr>
          <p:spPr bwMode="auto">
            <a:xfrm>
              <a:off x="8861426" y="484822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Oval 1860"/>
            <p:cNvSpPr>
              <a:spLocks noChangeArrowheads="1"/>
            </p:cNvSpPr>
            <p:nvPr userDrawn="1"/>
          </p:nvSpPr>
          <p:spPr bwMode="auto">
            <a:xfrm>
              <a:off x="8861426" y="4892675"/>
              <a:ext cx="22225" cy="22225"/>
            </a:xfrm>
            <a:prstGeom prst="ellipse">
              <a:avLst/>
            </a:prstGeom>
            <a:solidFill>
              <a:srgbClr val="33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Rectangle 1861"/>
            <p:cNvSpPr>
              <a:spLocks noChangeArrowheads="1"/>
            </p:cNvSpPr>
            <p:nvPr userDrawn="1"/>
          </p:nvSpPr>
          <p:spPr bwMode="auto">
            <a:xfrm>
              <a:off x="8786813" y="4781550"/>
              <a:ext cx="173038" cy="47625"/>
            </a:xfrm>
            <a:prstGeom prst="rect">
              <a:avLst/>
            </a:prstGeom>
            <a:solidFill>
              <a:srgbClr val="0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Rectangle 1862"/>
            <p:cNvSpPr>
              <a:spLocks noChangeArrowheads="1"/>
            </p:cNvSpPr>
            <p:nvPr userDrawn="1"/>
          </p:nvSpPr>
          <p:spPr bwMode="auto">
            <a:xfrm>
              <a:off x="8786813" y="4781550"/>
              <a:ext cx="173038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Rectangle 1863"/>
            <p:cNvSpPr>
              <a:spLocks noChangeArrowheads="1"/>
            </p:cNvSpPr>
            <p:nvPr userDrawn="1"/>
          </p:nvSpPr>
          <p:spPr bwMode="auto">
            <a:xfrm>
              <a:off x="8874126" y="4827588"/>
              <a:ext cx="134938" cy="242888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1864"/>
            <p:cNvSpPr>
              <a:spLocks noEditPoints="1"/>
            </p:cNvSpPr>
            <p:nvPr userDrawn="1"/>
          </p:nvSpPr>
          <p:spPr bwMode="auto">
            <a:xfrm>
              <a:off x="8874126" y="4657725"/>
              <a:ext cx="79375" cy="123825"/>
            </a:xfrm>
            <a:custGeom>
              <a:avLst/>
              <a:gdLst>
                <a:gd name="T0" fmla="*/ 19 w 50"/>
                <a:gd name="T1" fmla="*/ 69 h 78"/>
                <a:gd name="T2" fmla="*/ 16 w 50"/>
                <a:gd name="T3" fmla="*/ 66 h 78"/>
                <a:gd name="T4" fmla="*/ 19 w 50"/>
                <a:gd name="T5" fmla="*/ 63 h 78"/>
                <a:gd name="T6" fmla="*/ 21 w 50"/>
                <a:gd name="T7" fmla="*/ 66 h 78"/>
                <a:gd name="T8" fmla="*/ 19 w 50"/>
                <a:gd name="T9" fmla="*/ 69 h 78"/>
                <a:gd name="T10" fmla="*/ 35 w 50"/>
                <a:gd name="T11" fmla="*/ 60 h 78"/>
                <a:gd name="T12" fmla="*/ 32 w 50"/>
                <a:gd name="T13" fmla="*/ 58 h 78"/>
                <a:gd name="T14" fmla="*/ 35 w 50"/>
                <a:gd name="T15" fmla="*/ 55 h 78"/>
                <a:gd name="T16" fmla="*/ 37 w 50"/>
                <a:gd name="T17" fmla="*/ 58 h 78"/>
                <a:gd name="T18" fmla="*/ 35 w 50"/>
                <a:gd name="T19" fmla="*/ 60 h 78"/>
                <a:gd name="T20" fmla="*/ 19 w 50"/>
                <a:gd name="T21" fmla="*/ 42 h 78"/>
                <a:gd name="T22" fmla="*/ 12 w 50"/>
                <a:gd name="T23" fmla="*/ 35 h 78"/>
                <a:gd name="T24" fmla="*/ 19 w 50"/>
                <a:gd name="T25" fmla="*/ 28 h 78"/>
                <a:gd name="T26" fmla="*/ 27 w 50"/>
                <a:gd name="T27" fmla="*/ 35 h 78"/>
                <a:gd name="T28" fmla="*/ 19 w 50"/>
                <a:gd name="T29" fmla="*/ 42 h 78"/>
                <a:gd name="T30" fmla="*/ 27 w 50"/>
                <a:gd name="T31" fmla="*/ 0 h 78"/>
                <a:gd name="T32" fmla="*/ 0 w 50"/>
                <a:gd name="T33" fmla="*/ 0 h 78"/>
                <a:gd name="T34" fmla="*/ 0 w 50"/>
                <a:gd name="T35" fmla="*/ 35 h 78"/>
                <a:gd name="T36" fmla="*/ 9 w 50"/>
                <a:gd name="T37" fmla="*/ 45 h 78"/>
                <a:gd name="T38" fmla="*/ 0 w 50"/>
                <a:gd name="T39" fmla="*/ 55 h 78"/>
                <a:gd name="T40" fmla="*/ 0 w 50"/>
                <a:gd name="T41" fmla="*/ 69 h 78"/>
                <a:gd name="T42" fmla="*/ 3 w 50"/>
                <a:gd name="T43" fmla="*/ 71 h 78"/>
                <a:gd name="T44" fmla="*/ 0 w 50"/>
                <a:gd name="T45" fmla="*/ 74 h 78"/>
                <a:gd name="T46" fmla="*/ 0 w 50"/>
                <a:gd name="T47" fmla="*/ 78 h 78"/>
                <a:gd name="T48" fmla="*/ 35 w 50"/>
                <a:gd name="T49" fmla="*/ 78 h 78"/>
                <a:gd name="T50" fmla="*/ 35 w 50"/>
                <a:gd name="T51" fmla="*/ 78 h 78"/>
                <a:gd name="T52" fmla="*/ 50 w 50"/>
                <a:gd name="T53" fmla="*/ 42 h 78"/>
                <a:gd name="T54" fmla="*/ 27 w 50"/>
                <a:gd name="T55" fmla="*/ 0 h 78"/>
                <a:gd name="T56" fmla="*/ 27 w 50"/>
                <a:gd name="T5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78">
                  <a:moveTo>
                    <a:pt x="19" y="69"/>
                  </a:moveTo>
                  <a:cubicBezTo>
                    <a:pt x="17" y="69"/>
                    <a:pt x="16" y="67"/>
                    <a:pt x="16" y="66"/>
                  </a:cubicBezTo>
                  <a:cubicBezTo>
                    <a:pt x="16" y="64"/>
                    <a:pt x="17" y="63"/>
                    <a:pt x="19" y="63"/>
                  </a:cubicBezTo>
                  <a:cubicBezTo>
                    <a:pt x="20" y="63"/>
                    <a:pt x="21" y="64"/>
                    <a:pt x="21" y="66"/>
                  </a:cubicBezTo>
                  <a:cubicBezTo>
                    <a:pt x="21" y="67"/>
                    <a:pt x="20" y="69"/>
                    <a:pt x="19" y="69"/>
                  </a:cubicBezTo>
                  <a:moveTo>
                    <a:pt x="35" y="60"/>
                  </a:moveTo>
                  <a:cubicBezTo>
                    <a:pt x="33" y="60"/>
                    <a:pt x="32" y="59"/>
                    <a:pt x="32" y="58"/>
                  </a:cubicBezTo>
                  <a:cubicBezTo>
                    <a:pt x="32" y="56"/>
                    <a:pt x="33" y="55"/>
                    <a:pt x="35" y="55"/>
                  </a:cubicBezTo>
                  <a:cubicBezTo>
                    <a:pt x="36" y="55"/>
                    <a:pt x="37" y="56"/>
                    <a:pt x="37" y="58"/>
                  </a:cubicBezTo>
                  <a:cubicBezTo>
                    <a:pt x="37" y="59"/>
                    <a:pt x="36" y="60"/>
                    <a:pt x="35" y="60"/>
                  </a:cubicBezTo>
                  <a:moveTo>
                    <a:pt x="19" y="42"/>
                  </a:moveTo>
                  <a:cubicBezTo>
                    <a:pt x="16" y="42"/>
                    <a:pt x="12" y="39"/>
                    <a:pt x="12" y="35"/>
                  </a:cubicBezTo>
                  <a:cubicBezTo>
                    <a:pt x="12" y="31"/>
                    <a:pt x="16" y="28"/>
                    <a:pt x="19" y="28"/>
                  </a:cubicBezTo>
                  <a:cubicBezTo>
                    <a:pt x="23" y="28"/>
                    <a:pt x="27" y="31"/>
                    <a:pt x="27" y="35"/>
                  </a:cubicBezTo>
                  <a:cubicBezTo>
                    <a:pt x="27" y="39"/>
                    <a:pt x="23" y="42"/>
                    <a:pt x="19" y="42"/>
                  </a:cubicBezTo>
                  <a:moveTo>
                    <a:pt x="2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36"/>
                    <a:pt x="9" y="40"/>
                    <a:pt x="9" y="45"/>
                  </a:cubicBezTo>
                  <a:cubicBezTo>
                    <a:pt x="9" y="50"/>
                    <a:pt x="5" y="54"/>
                    <a:pt x="0" y="55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69"/>
                    <a:pt x="3" y="70"/>
                    <a:pt x="3" y="71"/>
                  </a:cubicBezTo>
                  <a:cubicBezTo>
                    <a:pt x="3" y="73"/>
                    <a:pt x="1" y="74"/>
                    <a:pt x="0" y="74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44" y="69"/>
                    <a:pt x="50" y="57"/>
                    <a:pt x="50" y="42"/>
                  </a:cubicBezTo>
                  <a:cubicBezTo>
                    <a:pt x="50" y="25"/>
                    <a:pt x="41" y="9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1865"/>
            <p:cNvSpPr>
              <a:spLocks/>
            </p:cNvSpPr>
            <p:nvPr userDrawn="1"/>
          </p:nvSpPr>
          <p:spPr bwMode="auto">
            <a:xfrm>
              <a:off x="8874126" y="4630738"/>
              <a:ext cx="63500" cy="26988"/>
            </a:xfrm>
            <a:custGeom>
              <a:avLst/>
              <a:gdLst>
                <a:gd name="T0" fmla="*/ 40 w 40"/>
                <a:gd name="T1" fmla="*/ 0 h 17"/>
                <a:gd name="T2" fmla="*/ 0 w 40"/>
                <a:gd name="T3" fmla="*/ 0 h 17"/>
                <a:gd name="T4" fmla="*/ 0 w 40"/>
                <a:gd name="T5" fmla="*/ 17 h 17"/>
                <a:gd name="T6" fmla="*/ 27 w 40"/>
                <a:gd name="T7" fmla="*/ 17 h 17"/>
                <a:gd name="T8" fmla="*/ 27 w 40"/>
                <a:gd name="T9" fmla="*/ 17 h 17"/>
                <a:gd name="T10" fmla="*/ 40 w 40"/>
                <a:gd name="T11" fmla="*/ 17 h 17"/>
                <a:gd name="T12" fmla="*/ 40 w 4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7">
                  <a:moveTo>
                    <a:pt x="4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40" y="17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1866"/>
            <p:cNvSpPr>
              <a:spLocks/>
            </p:cNvSpPr>
            <p:nvPr userDrawn="1"/>
          </p:nvSpPr>
          <p:spPr bwMode="auto">
            <a:xfrm>
              <a:off x="8874126" y="4630738"/>
              <a:ext cx="63500" cy="26988"/>
            </a:xfrm>
            <a:custGeom>
              <a:avLst/>
              <a:gdLst>
                <a:gd name="T0" fmla="*/ 40 w 40"/>
                <a:gd name="T1" fmla="*/ 0 h 17"/>
                <a:gd name="T2" fmla="*/ 0 w 40"/>
                <a:gd name="T3" fmla="*/ 0 h 17"/>
                <a:gd name="T4" fmla="*/ 0 w 40"/>
                <a:gd name="T5" fmla="*/ 17 h 17"/>
                <a:gd name="T6" fmla="*/ 27 w 40"/>
                <a:gd name="T7" fmla="*/ 17 h 17"/>
                <a:gd name="T8" fmla="*/ 27 w 40"/>
                <a:gd name="T9" fmla="*/ 17 h 17"/>
                <a:gd name="T10" fmla="*/ 40 w 40"/>
                <a:gd name="T11" fmla="*/ 17 h 17"/>
                <a:gd name="T12" fmla="*/ 40 w 4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7">
                  <a:moveTo>
                    <a:pt x="4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40" y="17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Rectangle 1867"/>
            <p:cNvSpPr>
              <a:spLocks noChangeArrowheads="1"/>
            </p:cNvSpPr>
            <p:nvPr userDrawn="1"/>
          </p:nvSpPr>
          <p:spPr bwMode="auto">
            <a:xfrm>
              <a:off x="8874126" y="4529138"/>
              <a:ext cx="39688" cy="101600"/>
            </a:xfrm>
            <a:prstGeom prst="rect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Rectangle 1868"/>
            <p:cNvSpPr>
              <a:spLocks noChangeArrowheads="1"/>
            </p:cNvSpPr>
            <p:nvPr userDrawn="1"/>
          </p:nvSpPr>
          <p:spPr bwMode="auto">
            <a:xfrm>
              <a:off x="8874126" y="4529138"/>
              <a:ext cx="39688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Oval 1869"/>
            <p:cNvSpPr>
              <a:spLocks noChangeArrowheads="1"/>
            </p:cNvSpPr>
            <p:nvPr userDrawn="1"/>
          </p:nvSpPr>
          <p:spPr bwMode="auto">
            <a:xfrm>
              <a:off x="8893176" y="4702175"/>
              <a:ext cx="23813" cy="22225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1870"/>
            <p:cNvSpPr>
              <a:spLocks/>
            </p:cNvSpPr>
            <p:nvPr userDrawn="1"/>
          </p:nvSpPr>
          <p:spPr bwMode="auto">
            <a:xfrm>
              <a:off x="8874126" y="4713288"/>
              <a:ext cx="14288" cy="31750"/>
            </a:xfrm>
            <a:custGeom>
              <a:avLst/>
              <a:gdLst>
                <a:gd name="T0" fmla="*/ 0 w 9"/>
                <a:gd name="T1" fmla="*/ 0 h 20"/>
                <a:gd name="T2" fmla="*/ 0 w 9"/>
                <a:gd name="T3" fmla="*/ 20 h 20"/>
                <a:gd name="T4" fmla="*/ 9 w 9"/>
                <a:gd name="T5" fmla="*/ 10 h 20"/>
                <a:gd name="T6" fmla="*/ 0 w 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19"/>
                    <a:pt x="9" y="15"/>
                    <a:pt x="9" y="10"/>
                  </a:cubicBezTo>
                  <a:cubicBezTo>
                    <a:pt x="9" y="5"/>
                    <a:pt x="5" y="1"/>
                    <a:pt x="0" y="0"/>
                  </a:cubicBezTo>
                </a:path>
              </a:pathLst>
            </a:custGeom>
            <a:solidFill>
              <a:srgbClr val="A85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Oval 1871"/>
            <p:cNvSpPr>
              <a:spLocks noChangeArrowheads="1"/>
            </p:cNvSpPr>
            <p:nvPr userDrawn="1"/>
          </p:nvSpPr>
          <p:spPr bwMode="auto">
            <a:xfrm>
              <a:off x="8924926" y="4745038"/>
              <a:ext cx="7938" cy="7938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Oval 1872"/>
            <p:cNvSpPr>
              <a:spLocks noChangeArrowheads="1"/>
            </p:cNvSpPr>
            <p:nvPr userDrawn="1"/>
          </p:nvSpPr>
          <p:spPr bwMode="auto">
            <a:xfrm>
              <a:off x="8899526" y="4757738"/>
              <a:ext cx="7938" cy="9525"/>
            </a:xfrm>
            <a:prstGeom prst="ellipse">
              <a:avLst/>
            </a:pr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1873"/>
            <p:cNvSpPr>
              <a:spLocks/>
            </p:cNvSpPr>
            <p:nvPr userDrawn="1"/>
          </p:nvSpPr>
          <p:spPr bwMode="auto">
            <a:xfrm>
              <a:off x="8874126" y="4767263"/>
              <a:ext cx="4763" cy="7938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5 h 5"/>
                <a:gd name="T4" fmla="*/ 3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3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1874"/>
            <p:cNvSpPr>
              <a:spLocks/>
            </p:cNvSpPr>
            <p:nvPr userDrawn="1"/>
          </p:nvSpPr>
          <p:spPr bwMode="auto">
            <a:xfrm>
              <a:off x="8874126" y="4848225"/>
              <a:ext cx="9525" cy="22225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14 h 14"/>
                <a:gd name="T4" fmla="*/ 6 w 6"/>
                <a:gd name="T5" fmla="*/ 7 h 14"/>
                <a:gd name="T6" fmla="*/ 0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" y="13"/>
                    <a:pt x="6" y="10"/>
                    <a:pt x="6" y="7"/>
                  </a:cubicBezTo>
                  <a:cubicBezTo>
                    <a:pt x="6" y="3"/>
                    <a:pt x="4" y="0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1875"/>
            <p:cNvSpPr>
              <a:spLocks/>
            </p:cNvSpPr>
            <p:nvPr userDrawn="1"/>
          </p:nvSpPr>
          <p:spPr bwMode="auto">
            <a:xfrm>
              <a:off x="8874126" y="4892675"/>
              <a:ext cx="9525" cy="22225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14 h 14"/>
                <a:gd name="T4" fmla="*/ 6 w 6"/>
                <a:gd name="T5" fmla="*/ 7 h 14"/>
                <a:gd name="T6" fmla="*/ 0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" y="14"/>
                    <a:pt x="6" y="11"/>
                    <a:pt x="6" y="7"/>
                  </a:cubicBezTo>
                  <a:cubicBezTo>
                    <a:pt x="6" y="4"/>
                    <a:pt x="4" y="1"/>
                    <a:pt x="0" y="0"/>
                  </a:cubicBezTo>
                </a:path>
              </a:pathLst>
            </a:custGeom>
            <a:solidFill>
              <a:srgbClr val="293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1876"/>
            <p:cNvSpPr>
              <a:spLocks/>
            </p:cNvSpPr>
            <p:nvPr userDrawn="1"/>
          </p:nvSpPr>
          <p:spPr bwMode="auto">
            <a:xfrm>
              <a:off x="8874126" y="4781550"/>
              <a:ext cx="85725" cy="47625"/>
            </a:xfrm>
            <a:custGeom>
              <a:avLst/>
              <a:gdLst>
                <a:gd name="T0" fmla="*/ 54 w 54"/>
                <a:gd name="T1" fmla="*/ 0 h 30"/>
                <a:gd name="T2" fmla="*/ 35 w 54"/>
                <a:gd name="T3" fmla="*/ 0 h 30"/>
                <a:gd name="T4" fmla="*/ 0 w 54"/>
                <a:gd name="T5" fmla="*/ 0 h 30"/>
                <a:gd name="T6" fmla="*/ 0 w 54"/>
                <a:gd name="T7" fmla="*/ 30 h 30"/>
                <a:gd name="T8" fmla="*/ 54 w 54"/>
                <a:gd name="T9" fmla="*/ 30 h 30"/>
                <a:gd name="T10" fmla="*/ 54 w 54"/>
                <a:gd name="T11" fmla="*/ 29 h 30"/>
                <a:gd name="T12" fmla="*/ 54 w 54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0">
                  <a:moveTo>
                    <a:pt x="54" y="0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4" y="30"/>
                  </a:lnTo>
                  <a:lnTo>
                    <a:pt x="54" y="2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7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1877"/>
            <p:cNvSpPr>
              <a:spLocks/>
            </p:cNvSpPr>
            <p:nvPr userDrawn="1"/>
          </p:nvSpPr>
          <p:spPr bwMode="auto">
            <a:xfrm>
              <a:off x="8874126" y="4781550"/>
              <a:ext cx="85725" cy="47625"/>
            </a:xfrm>
            <a:custGeom>
              <a:avLst/>
              <a:gdLst>
                <a:gd name="T0" fmla="*/ 54 w 54"/>
                <a:gd name="T1" fmla="*/ 0 h 30"/>
                <a:gd name="T2" fmla="*/ 35 w 54"/>
                <a:gd name="T3" fmla="*/ 0 h 30"/>
                <a:gd name="T4" fmla="*/ 0 w 54"/>
                <a:gd name="T5" fmla="*/ 0 h 30"/>
                <a:gd name="T6" fmla="*/ 0 w 54"/>
                <a:gd name="T7" fmla="*/ 30 h 30"/>
                <a:gd name="T8" fmla="*/ 54 w 54"/>
                <a:gd name="T9" fmla="*/ 30 h 30"/>
                <a:gd name="T10" fmla="*/ 54 w 54"/>
                <a:gd name="T11" fmla="*/ 29 h 30"/>
                <a:gd name="T12" fmla="*/ 54 w 54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0">
                  <a:moveTo>
                    <a:pt x="54" y="0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4" y="30"/>
                  </a:lnTo>
                  <a:lnTo>
                    <a:pt x="54" y="29"/>
                  </a:lnTo>
                  <a:lnTo>
                    <a:pt x="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1878"/>
            <p:cNvSpPr>
              <a:spLocks/>
            </p:cNvSpPr>
            <p:nvPr userDrawn="1"/>
          </p:nvSpPr>
          <p:spPr bwMode="auto">
            <a:xfrm>
              <a:off x="10564813" y="4622800"/>
              <a:ext cx="412750" cy="298450"/>
            </a:xfrm>
            <a:custGeom>
              <a:avLst/>
              <a:gdLst>
                <a:gd name="T0" fmla="*/ 260 w 260"/>
                <a:gd name="T1" fmla="*/ 188 h 188"/>
                <a:gd name="T2" fmla="*/ 0 w 260"/>
                <a:gd name="T3" fmla="*/ 188 h 188"/>
                <a:gd name="T4" fmla="*/ 76 w 260"/>
                <a:gd name="T5" fmla="*/ 77 h 188"/>
                <a:gd name="T6" fmla="*/ 130 w 260"/>
                <a:gd name="T7" fmla="*/ 0 h 188"/>
                <a:gd name="T8" fmla="*/ 183 w 260"/>
                <a:gd name="T9" fmla="*/ 77 h 188"/>
                <a:gd name="T10" fmla="*/ 260 w 260"/>
                <a:gd name="T11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0" h="188">
                  <a:moveTo>
                    <a:pt x="260" y="188"/>
                  </a:moveTo>
                  <a:lnTo>
                    <a:pt x="0" y="188"/>
                  </a:lnTo>
                  <a:lnTo>
                    <a:pt x="76" y="77"/>
                  </a:lnTo>
                  <a:lnTo>
                    <a:pt x="130" y="0"/>
                  </a:lnTo>
                  <a:lnTo>
                    <a:pt x="183" y="77"/>
                  </a:lnTo>
                  <a:lnTo>
                    <a:pt x="260" y="188"/>
                  </a:lnTo>
                  <a:close/>
                </a:path>
              </a:pathLst>
            </a:custGeom>
            <a:solidFill>
              <a:srgbClr val="BB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1879"/>
            <p:cNvSpPr>
              <a:spLocks/>
            </p:cNvSpPr>
            <p:nvPr userDrawn="1"/>
          </p:nvSpPr>
          <p:spPr bwMode="auto">
            <a:xfrm>
              <a:off x="10564813" y="4622800"/>
              <a:ext cx="412750" cy="298450"/>
            </a:xfrm>
            <a:custGeom>
              <a:avLst/>
              <a:gdLst>
                <a:gd name="T0" fmla="*/ 260 w 260"/>
                <a:gd name="T1" fmla="*/ 188 h 188"/>
                <a:gd name="T2" fmla="*/ 0 w 260"/>
                <a:gd name="T3" fmla="*/ 188 h 188"/>
                <a:gd name="T4" fmla="*/ 76 w 260"/>
                <a:gd name="T5" fmla="*/ 77 h 188"/>
                <a:gd name="T6" fmla="*/ 130 w 260"/>
                <a:gd name="T7" fmla="*/ 0 h 188"/>
                <a:gd name="T8" fmla="*/ 183 w 260"/>
                <a:gd name="T9" fmla="*/ 77 h 188"/>
                <a:gd name="T10" fmla="*/ 260 w 260"/>
                <a:gd name="T11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0" h="188">
                  <a:moveTo>
                    <a:pt x="260" y="188"/>
                  </a:moveTo>
                  <a:lnTo>
                    <a:pt x="0" y="188"/>
                  </a:lnTo>
                  <a:lnTo>
                    <a:pt x="76" y="77"/>
                  </a:lnTo>
                  <a:lnTo>
                    <a:pt x="130" y="0"/>
                  </a:lnTo>
                  <a:lnTo>
                    <a:pt x="183" y="77"/>
                  </a:lnTo>
                  <a:lnTo>
                    <a:pt x="260" y="18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1880"/>
            <p:cNvSpPr>
              <a:spLocks/>
            </p:cNvSpPr>
            <p:nvPr userDrawn="1"/>
          </p:nvSpPr>
          <p:spPr bwMode="auto">
            <a:xfrm>
              <a:off x="10601326" y="4498975"/>
              <a:ext cx="339725" cy="246063"/>
            </a:xfrm>
            <a:custGeom>
              <a:avLst/>
              <a:gdLst>
                <a:gd name="T0" fmla="*/ 214 w 214"/>
                <a:gd name="T1" fmla="*/ 155 h 155"/>
                <a:gd name="T2" fmla="*/ 0 w 214"/>
                <a:gd name="T3" fmla="*/ 155 h 155"/>
                <a:gd name="T4" fmla="*/ 64 w 214"/>
                <a:gd name="T5" fmla="*/ 62 h 155"/>
                <a:gd name="T6" fmla="*/ 107 w 214"/>
                <a:gd name="T7" fmla="*/ 0 h 155"/>
                <a:gd name="T8" fmla="*/ 149 w 214"/>
                <a:gd name="T9" fmla="*/ 62 h 155"/>
                <a:gd name="T10" fmla="*/ 214 w 214"/>
                <a:gd name="T1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155">
                  <a:moveTo>
                    <a:pt x="214" y="155"/>
                  </a:moveTo>
                  <a:lnTo>
                    <a:pt x="0" y="155"/>
                  </a:lnTo>
                  <a:lnTo>
                    <a:pt x="64" y="62"/>
                  </a:lnTo>
                  <a:lnTo>
                    <a:pt x="107" y="0"/>
                  </a:lnTo>
                  <a:lnTo>
                    <a:pt x="149" y="62"/>
                  </a:lnTo>
                  <a:lnTo>
                    <a:pt x="214" y="155"/>
                  </a:lnTo>
                  <a:close/>
                </a:path>
              </a:pathLst>
            </a:custGeom>
            <a:solidFill>
              <a:srgbClr val="E6EE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1881"/>
            <p:cNvSpPr>
              <a:spLocks/>
            </p:cNvSpPr>
            <p:nvPr userDrawn="1"/>
          </p:nvSpPr>
          <p:spPr bwMode="auto">
            <a:xfrm>
              <a:off x="10601326" y="4498975"/>
              <a:ext cx="339725" cy="246063"/>
            </a:xfrm>
            <a:custGeom>
              <a:avLst/>
              <a:gdLst>
                <a:gd name="T0" fmla="*/ 214 w 214"/>
                <a:gd name="T1" fmla="*/ 155 h 155"/>
                <a:gd name="T2" fmla="*/ 0 w 214"/>
                <a:gd name="T3" fmla="*/ 155 h 155"/>
                <a:gd name="T4" fmla="*/ 64 w 214"/>
                <a:gd name="T5" fmla="*/ 62 h 155"/>
                <a:gd name="T6" fmla="*/ 107 w 214"/>
                <a:gd name="T7" fmla="*/ 0 h 155"/>
                <a:gd name="T8" fmla="*/ 149 w 214"/>
                <a:gd name="T9" fmla="*/ 62 h 155"/>
                <a:gd name="T10" fmla="*/ 214 w 214"/>
                <a:gd name="T1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155">
                  <a:moveTo>
                    <a:pt x="214" y="155"/>
                  </a:moveTo>
                  <a:lnTo>
                    <a:pt x="0" y="155"/>
                  </a:lnTo>
                  <a:lnTo>
                    <a:pt x="64" y="62"/>
                  </a:lnTo>
                  <a:lnTo>
                    <a:pt x="107" y="0"/>
                  </a:lnTo>
                  <a:lnTo>
                    <a:pt x="149" y="62"/>
                  </a:lnTo>
                  <a:lnTo>
                    <a:pt x="214" y="15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1882"/>
            <p:cNvSpPr>
              <a:spLocks/>
            </p:cNvSpPr>
            <p:nvPr userDrawn="1"/>
          </p:nvSpPr>
          <p:spPr bwMode="auto">
            <a:xfrm>
              <a:off x="10636251" y="4400550"/>
              <a:ext cx="269875" cy="196850"/>
            </a:xfrm>
            <a:custGeom>
              <a:avLst/>
              <a:gdLst>
                <a:gd name="T0" fmla="*/ 170 w 170"/>
                <a:gd name="T1" fmla="*/ 124 h 124"/>
                <a:gd name="T2" fmla="*/ 0 w 170"/>
                <a:gd name="T3" fmla="*/ 124 h 124"/>
                <a:gd name="T4" fmla="*/ 85 w 170"/>
                <a:gd name="T5" fmla="*/ 0 h 124"/>
                <a:gd name="T6" fmla="*/ 170 w 170"/>
                <a:gd name="T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124">
                  <a:moveTo>
                    <a:pt x="170" y="124"/>
                  </a:moveTo>
                  <a:lnTo>
                    <a:pt x="0" y="124"/>
                  </a:lnTo>
                  <a:lnTo>
                    <a:pt x="85" y="0"/>
                  </a:lnTo>
                  <a:lnTo>
                    <a:pt x="170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1883"/>
            <p:cNvSpPr>
              <a:spLocks/>
            </p:cNvSpPr>
            <p:nvPr userDrawn="1"/>
          </p:nvSpPr>
          <p:spPr bwMode="auto">
            <a:xfrm>
              <a:off x="10636251" y="4400550"/>
              <a:ext cx="269875" cy="196850"/>
            </a:xfrm>
            <a:custGeom>
              <a:avLst/>
              <a:gdLst>
                <a:gd name="T0" fmla="*/ 170 w 170"/>
                <a:gd name="T1" fmla="*/ 124 h 124"/>
                <a:gd name="T2" fmla="*/ 0 w 170"/>
                <a:gd name="T3" fmla="*/ 124 h 124"/>
                <a:gd name="T4" fmla="*/ 85 w 170"/>
                <a:gd name="T5" fmla="*/ 0 h 124"/>
                <a:gd name="T6" fmla="*/ 170 w 170"/>
                <a:gd name="T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124">
                  <a:moveTo>
                    <a:pt x="170" y="124"/>
                  </a:moveTo>
                  <a:lnTo>
                    <a:pt x="0" y="124"/>
                  </a:lnTo>
                  <a:lnTo>
                    <a:pt x="85" y="0"/>
                  </a:lnTo>
                  <a:lnTo>
                    <a:pt x="170" y="1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Rectangle 1884"/>
            <p:cNvSpPr>
              <a:spLocks noChangeArrowheads="1"/>
            </p:cNvSpPr>
            <p:nvPr userDrawn="1"/>
          </p:nvSpPr>
          <p:spPr bwMode="auto">
            <a:xfrm>
              <a:off x="10721976" y="4921250"/>
              <a:ext cx="98425" cy="141288"/>
            </a:xfrm>
            <a:prstGeom prst="rect">
              <a:avLst/>
            </a:prstGeom>
            <a:solidFill>
              <a:srgbClr val="8E4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Rectangle 1885"/>
            <p:cNvSpPr>
              <a:spLocks noChangeArrowheads="1"/>
            </p:cNvSpPr>
            <p:nvPr userDrawn="1"/>
          </p:nvSpPr>
          <p:spPr bwMode="auto">
            <a:xfrm>
              <a:off x="10721976" y="4921250"/>
              <a:ext cx="98425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Line 1886"/>
            <p:cNvSpPr>
              <a:spLocks noChangeShapeType="1"/>
            </p:cNvSpPr>
            <p:nvPr userDrawn="1"/>
          </p:nvSpPr>
          <p:spPr bwMode="auto">
            <a:xfrm>
              <a:off x="10796588" y="44370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Line 1887"/>
            <p:cNvSpPr>
              <a:spLocks noChangeShapeType="1"/>
            </p:cNvSpPr>
            <p:nvPr userDrawn="1"/>
          </p:nvSpPr>
          <p:spPr bwMode="auto">
            <a:xfrm>
              <a:off x="10796588" y="44370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1888"/>
            <p:cNvSpPr>
              <a:spLocks/>
            </p:cNvSpPr>
            <p:nvPr userDrawn="1"/>
          </p:nvSpPr>
          <p:spPr bwMode="auto">
            <a:xfrm>
              <a:off x="10771188" y="4745038"/>
              <a:ext cx="206375" cy="176213"/>
            </a:xfrm>
            <a:custGeom>
              <a:avLst/>
              <a:gdLst>
                <a:gd name="T0" fmla="*/ 53 w 130"/>
                <a:gd name="T1" fmla="*/ 0 h 111"/>
                <a:gd name="T2" fmla="*/ 0 w 130"/>
                <a:gd name="T3" fmla="*/ 0 h 111"/>
                <a:gd name="T4" fmla="*/ 0 w 130"/>
                <a:gd name="T5" fmla="*/ 111 h 111"/>
                <a:gd name="T6" fmla="*/ 31 w 130"/>
                <a:gd name="T7" fmla="*/ 111 h 111"/>
                <a:gd name="T8" fmla="*/ 130 w 130"/>
                <a:gd name="T9" fmla="*/ 111 h 111"/>
                <a:gd name="T10" fmla="*/ 53 w 130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111">
                  <a:moveTo>
                    <a:pt x="53" y="0"/>
                  </a:moveTo>
                  <a:lnTo>
                    <a:pt x="0" y="0"/>
                  </a:lnTo>
                  <a:lnTo>
                    <a:pt x="0" y="111"/>
                  </a:lnTo>
                  <a:lnTo>
                    <a:pt x="31" y="111"/>
                  </a:lnTo>
                  <a:lnTo>
                    <a:pt x="130" y="111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96A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1889"/>
            <p:cNvSpPr>
              <a:spLocks/>
            </p:cNvSpPr>
            <p:nvPr userDrawn="1"/>
          </p:nvSpPr>
          <p:spPr bwMode="auto">
            <a:xfrm>
              <a:off x="10771188" y="4745038"/>
              <a:ext cx="206375" cy="176213"/>
            </a:xfrm>
            <a:custGeom>
              <a:avLst/>
              <a:gdLst>
                <a:gd name="T0" fmla="*/ 53 w 130"/>
                <a:gd name="T1" fmla="*/ 0 h 111"/>
                <a:gd name="T2" fmla="*/ 0 w 130"/>
                <a:gd name="T3" fmla="*/ 0 h 111"/>
                <a:gd name="T4" fmla="*/ 0 w 130"/>
                <a:gd name="T5" fmla="*/ 111 h 111"/>
                <a:gd name="T6" fmla="*/ 31 w 130"/>
                <a:gd name="T7" fmla="*/ 111 h 111"/>
                <a:gd name="T8" fmla="*/ 130 w 130"/>
                <a:gd name="T9" fmla="*/ 111 h 111"/>
                <a:gd name="T10" fmla="*/ 53 w 130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111">
                  <a:moveTo>
                    <a:pt x="53" y="0"/>
                  </a:moveTo>
                  <a:lnTo>
                    <a:pt x="0" y="0"/>
                  </a:lnTo>
                  <a:lnTo>
                    <a:pt x="0" y="111"/>
                  </a:lnTo>
                  <a:lnTo>
                    <a:pt x="31" y="111"/>
                  </a:lnTo>
                  <a:lnTo>
                    <a:pt x="130" y="111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1890"/>
            <p:cNvSpPr>
              <a:spLocks/>
            </p:cNvSpPr>
            <p:nvPr userDrawn="1"/>
          </p:nvSpPr>
          <p:spPr bwMode="auto">
            <a:xfrm>
              <a:off x="10771188" y="4597400"/>
              <a:ext cx="169863" cy="147638"/>
            </a:xfrm>
            <a:custGeom>
              <a:avLst/>
              <a:gdLst>
                <a:gd name="T0" fmla="*/ 42 w 107"/>
                <a:gd name="T1" fmla="*/ 0 h 93"/>
                <a:gd name="T2" fmla="*/ 0 w 107"/>
                <a:gd name="T3" fmla="*/ 0 h 93"/>
                <a:gd name="T4" fmla="*/ 0 w 107"/>
                <a:gd name="T5" fmla="*/ 93 h 93"/>
                <a:gd name="T6" fmla="*/ 53 w 107"/>
                <a:gd name="T7" fmla="*/ 93 h 93"/>
                <a:gd name="T8" fmla="*/ 107 w 107"/>
                <a:gd name="T9" fmla="*/ 93 h 93"/>
                <a:gd name="T10" fmla="*/ 77 w 107"/>
                <a:gd name="T11" fmla="*/ 49 h 93"/>
                <a:gd name="T12" fmla="*/ 42 w 107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93">
                  <a:moveTo>
                    <a:pt x="42" y="0"/>
                  </a:moveTo>
                  <a:lnTo>
                    <a:pt x="0" y="0"/>
                  </a:lnTo>
                  <a:lnTo>
                    <a:pt x="0" y="93"/>
                  </a:lnTo>
                  <a:lnTo>
                    <a:pt x="53" y="93"/>
                  </a:lnTo>
                  <a:lnTo>
                    <a:pt x="107" y="93"/>
                  </a:lnTo>
                  <a:lnTo>
                    <a:pt x="77" y="49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8B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1891"/>
            <p:cNvSpPr>
              <a:spLocks/>
            </p:cNvSpPr>
            <p:nvPr userDrawn="1"/>
          </p:nvSpPr>
          <p:spPr bwMode="auto">
            <a:xfrm>
              <a:off x="10771188" y="4597400"/>
              <a:ext cx="169863" cy="147638"/>
            </a:xfrm>
            <a:custGeom>
              <a:avLst/>
              <a:gdLst>
                <a:gd name="T0" fmla="*/ 42 w 107"/>
                <a:gd name="T1" fmla="*/ 0 h 93"/>
                <a:gd name="T2" fmla="*/ 0 w 107"/>
                <a:gd name="T3" fmla="*/ 0 h 93"/>
                <a:gd name="T4" fmla="*/ 0 w 107"/>
                <a:gd name="T5" fmla="*/ 93 h 93"/>
                <a:gd name="T6" fmla="*/ 53 w 107"/>
                <a:gd name="T7" fmla="*/ 93 h 93"/>
                <a:gd name="T8" fmla="*/ 107 w 107"/>
                <a:gd name="T9" fmla="*/ 93 h 93"/>
                <a:gd name="T10" fmla="*/ 77 w 107"/>
                <a:gd name="T11" fmla="*/ 49 h 93"/>
                <a:gd name="T12" fmla="*/ 42 w 107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93">
                  <a:moveTo>
                    <a:pt x="42" y="0"/>
                  </a:moveTo>
                  <a:lnTo>
                    <a:pt x="0" y="0"/>
                  </a:lnTo>
                  <a:lnTo>
                    <a:pt x="0" y="93"/>
                  </a:lnTo>
                  <a:lnTo>
                    <a:pt x="53" y="93"/>
                  </a:lnTo>
                  <a:lnTo>
                    <a:pt x="107" y="93"/>
                  </a:lnTo>
                  <a:lnTo>
                    <a:pt x="77" y="49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1892"/>
            <p:cNvSpPr>
              <a:spLocks/>
            </p:cNvSpPr>
            <p:nvPr userDrawn="1"/>
          </p:nvSpPr>
          <p:spPr bwMode="auto">
            <a:xfrm>
              <a:off x="10771188" y="4400550"/>
              <a:ext cx="134938" cy="196850"/>
            </a:xfrm>
            <a:custGeom>
              <a:avLst/>
              <a:gdLst>
                <a:gd name="T0" fmla="*/ 0 w 85"/>
                <a:gd name="T1" fmla="*/ 0 h 124"/>
                <a:gd name="T2" fmla="*/ 0 w 85"/>
                <a:gd name="T3" fmla="*/ 124 h 124"/>
                <a:gd name="T4" fmla="*/ 42 w 85"/>
                <a:gd name="T5" fmla="*/ 124 h 124"/>
                <a:gd name="T6" fmla="*/ 85 w 85"/>
                <a:gd name="T7" fmla="*/ 124 h 124"/>
                <a:gd name="T8" fmla="*/ 42 w 85"/>
                <a:gd name="T9" fmla="*/ 61 h 124"/>
                <a:gd name="T10" fmla="*/ 25 w 85"/>
                <a:gd name="T11" fmla="*/ 37 h 124"/>
                <a:gd name="T12" fmla="*/ 16 w 85"/>
                <a:gd name="T13" fmla="*/ 23 h 124"/>
                <a:gd name="T14" fmla="*/ 10 w 85"/>
                <a:gd name="T15" fmla="*/ 15 h 124"/>
                <a:gd name="T16" fmla="*/ 10 w 85"/>
                <a:gd name="T17" fmla="*/ 15 h 124"/>
                <a:gd name="T18" fmla="*/ 0 w 85"/>
                <a:gd name="T1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lnTo>
                    <a:pt x="0" y="124"/>
                  </a:lnTo>
                  <a:lnTo>
                    <a:pt x="42" y="124"/>
                  </a:lnTo>
                  <a:lnTo>
                    <a:pt x="85" y="124"/>
                  </a:lnTo>
                  <a:lnTo>
                    <a:pt x="42" y="61"/>
                  </a:lnTo>
                  <a:lnTo>
                    <a:pt x="25" y="37"/>
                  </a:lnTo>
                  <a:lnTo>
                    <a:pt x="16" y="23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1893"/>
            <p:cNvSpPr>
              <a:spLocks/>
            </p:cNvSpPr>
            <p:nvPr userDrawn="1"/>
          </p:nvSpPr>
          <p:spPr bwMode="auto">
            <a:xfrm>
              <a:off x="10771188" y="4400550"/>
              <a:ext cx="134938" cy="196850"/>
            </a:xfrm>
            <a:custGeom>
              <a:avLst/>
              <a:gdLst>
                <a:gd name="T0" fmla="*/ 0 w 85"/>
                <a:gd name="T1" fmla="*/ 0 h 124"/>
                <a:gd name="T2" fmla="*/ 0 w 85"/>
                <a:gd name="T3" fmla="*/ 124 h 124"/>
                <a:gd name="T4" fmla="*/ 42 w 85"/>
                <a:gd name="T5" fmla="*/ 124 h 124"/>
                <a:gd name="T6" fmla="*/ 85 w 85"/>
                <a:gd name="T7" fmla="*/ 124 h 124"/>
                <a:gd name="T8" fmla="*/ 42 w 85"/>
                <a:gd name="T9" fmla="*/ 61 h 124"/>
                <a:gd name="T10" fmla="*/ 25 w 85"/>
                <a:gd name="T11" fmla="*/ 37 h 124"/>
                <a:gd name="T12" fmla="*/ 16 w 85"/>
                <a:gd name="T13" fmla="*/ 23 h 124"/>
                <a:gd name="T14" fmla="*/ 10 w 85"/>
                <a:gd name="T15" fmla="*/ 15 h 124"/>
                <a:gd name="T16" fmla="*/ 10 w 85"/>
                <a:gd name="T17" fmla="*/ 15 h 124"/>
                <a:gd name="T18" fmla="*/ 0 w 85"/>
                <a:gd name="T1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lnTo>
                    <a:pt x="0" y="124"/>
                  </a:lnTo>
                  <a:lnTo>
                    <a:pt x="42" y="124"/>
                  </a:lnTo>
                  <a:lnTo>
                    <a:pt x="85" y="124"/>
                  </a:lnTo>
                  <a:lnTo>
                    <a:pt x="42" y="61"/>
                  </a:lnTo>
                  <a:lnTo>
                    <a:pt x="25" y="37"/>
                  </a:lnTo>
                  <a:lnTo>
                    <a:pt x="16" y="23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Rectangle 1894"/>
            <p:cNvSpPr>
              <a:spLocks noChangeArrowheads="1"/>
            </p:cNvSpPr>
            <p:nvPr userDrawn="1"/>
          </p:nvSpPr>
          <p:spPr bwMode="auto">
            <a:xfrm>
              <a:off x="10771188" y="4921250"/>
              <a:ext cx="49213" cy="141288"/>
            </a:xfrm>
            <a:prstGeom prst="rect">
              <a:avLst/>
            </a:prstGeom>
            <a:solidFill>
              <a:srgbClr val="723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Rectangle 1895"/>
            <p:cNvSpPr>
              <a:spLocks noChangeArrowheads="1"/>
            </p:cNvSpPr>
            <p:nvPr userDrawn="1"/>
          </p:nvSpPr>
          <p:spPr bwMode="auto">
            <a:xfrm>
              <a:off x="10771188" y="4921250"/>
              <a:ext cx="49213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021473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567378-4D31-4B43-A277-EFE949A81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3854EAE-C2C9-4B63-BF30-87FDFFEE9A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C282D03-F5FE-4E8D-8D90-B1264E06C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9</a:t>
            </a:fld>
            <a:endParaRPr lang="zh-CN" altLang="en-US"/>
          </a:p>
        </p:txBody>
      </p:sp>
      <p:grpSp>
        <p:nvGrpSpPr>
          <p:cNvPr id="5" name="21208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11EC3066-F5F1-43FC-8F5D-EFC4B59A1058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9925" y="1123950"/>
            <a:ext cx="10848974" cy="5022850"/>
            <a:chOff x="669925" y="1123950"/>
            <a:chExt cx="10848974" cy="5022850"/>
          </a:xfrm>
        </p:grpSpPr>
        <p:cxnSp>
          <p:nvCxnSpPr>
            <p:cNvPr id="6" name="直接连接符 5">
              <a:extLst>
                <a:ext uri="{FF2B5EF4-FFF2-40B4-BE49-F238E27FC236}">
                  <a16:creationId xmlns:a16="http://schemas.microsoft.com/office/drawing/2014/main" xmlns="" id="{25E53D4E-E32E-463E-A1A1-B27970CBAFA8}"/>
                </a:ext>
              </a:extLst>
            </p:cNvPr>
            <p:cNvCxnSpPr>
              <a:stCxn id="28" idx="2"/>
            </p:cNvCxnSpPr>
            <p:nvPr/>
          </p:nvCxnSpPr>
          <p:spPr>
            <a:xfrm>
              <a:off x="3889528" y="5585719"/>
              <a:ext cx="0" cy="557906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直接连接符 6">
              <a:extLst>
                <a:ext uri="{FF2B5EF4-FFF2-40B4-BE49-F238E27FC236}">
                  <a16:creationId xmlns:a16="http://schemas.microsoft.com/office/drawing/2014/main" xmlns="" id="{441E16FA-6D69-4D9C-87C3-3DC950AA7322}"/>
                </a:ext>
              </a:extLst>
            </p:cNvPr>
            <p:cNvCxnSpPr>
              <a:stCxn id="30" idx="2"/>
            </p:cNvCxnSpPr>
            <p:nvPr/>
          </p:nvCxnSpPr>
          <p:spPr>
            <a:xfrm>
              <a:off x="5360509" y="4616326"/>
              <a:ext cx="0" cy="1527299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接连接符 7">
              <a:extLst>
                <a:ext uri="{FF2B5EF4-FFF2-40B4-BE49-F238E27FC236}">
                  <a16:creationId xmlns:a16="http://schemas.microsoft.com/office/drawing/2014/main" xmlns="" id="{2471451F-F9C7-477C-9B69-6910FAE1764B}"/>
                </a:ext>
              </a:extLst>
            </p:cNvPr>
            <p:cNvCxnSpPr>
              <a:stCxn id="26" idx="2"/>
            </p:cNvCxnSpPr>
            <p:nvPr/>
          </p:nvCxnSpPr>
          <p:spPr>
            <a:xfrm>
              <a:off x="6831490" y="3646934"/>
              <a:ext cx="0" cy="2496691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直接连接符 8">
              <a:extLst>
                <a:ext uri="{FF2B5EF4-FFF2-40B4-BE49-F238E27FC236}">
                  <a16:creationId xmlns:a16="http://schemas.microsoft.com/office/drawing/2014/main" xmlns="" id="{CE9D9278-CA19-4354-9A05-892BDAFB3653}"/>
                </a:ext>
              </a:extLst>
            </p:cNvPr>
            <p:cNvCxnSpPr>
              <a:cxnSpLocks/>
              <a:stCxn id="32" idx="2"/>
            </p:cNvCxnSpPr>
            <p:nvPr/>
          </p:nvCxnSpPr>
          <p:spPr>
            <a:xfrm>
              <a:off x="8302473" y="2677542"/>
              <a:ext cx="0" cy="3466083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îṡḻídè">
              <a:extLst>
                <a:ext uri="{FF2B5EF4-FFF2-40B4-BE49-F238E27FC236}">
                  <a16:creationId xmlns:a16="http://schemas.microsoft.com/office/drawing/2014/main" xmlns="" id="{1A1534C9-8F3F-4E76-B912-22B89F63ACBC}"/>
                </a:ext>
              </a:extLst>
            </p:cNvPr>
            <p:cNvGrpSpPr/>
            <p:nvPr/>
          </p:nvGrpSpPr>
          <p:grpSpPr>
            <a:xfrm>
              <a:off x="7561187" y="1123950"/>
              <a:ext cx="1482571" cy="1553592"/>
              <a:chOff x="7561187" y="1691381"/>
              <a:chExt cx="1482571" cy="1553592"/>
            </a:xfrm>
          </p:grpSpPr>
          <p:sp>
            <p:nvSpPr>
              <p:cNvPr id="32" name="íSļïḑe">
                <a:extLst>
                  <a:ext uri="{FF2B5EF4-FFF2-40B4-BE49-F238E27FC236}">
                    <a16:creationId xmlns:a16="http://schemas.microsoft.com/office/drawing/2014/main" xmlns="" id="{79637C35-AB1D-49CB-9AA7-2909002E92D2}"/>
                  </a:ext>
                </a:extLst>
              </p:cNvPr>
              <p:cNvSpPr/>
              <p:nvPr/>
            </p:nvSpPr>
            <p:spPr>
              <a:xfrm>
                <a:off x="7561187" y="1691381"/>
                <a:ext cx="1482571" cy="1553592"/>
              </a:xfrm>
              <a:prstGeom prst="diamond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3" name="íṥľiḍe">
                <a:extLst>
                  <a:ext uri="{FF2B5EF4-FFF2-40B4-BE49-F238E27FC236}">
                    <a16:creationId xmlns:a16="http://schemas.microsoft.com/office/drawing/2014/main" xmlns="" id="{1175A03F-584F-42FA-AAB4-34973BABBF54}"/>
                  </a:ext>
                </a:extLst>
              </p:cNvPr>
              <p:cNvSpPr/>
              <p:nvPr/>
            </p:nvSpPr>
            <p:spPr bwMode="auto">
              <a:xfrm>
                <a:off x="8075942" y="2219787"/>
                <a:ext cx="453062" cy="496780"/>
              </a:xfrm>
              <a:custGeom>
                <a:avLst/>
                <a:gdLst>
                  <a:gd name="connsiteX0" fmla="*/ 257952 w 552598"/>
                  <a:gd name="connsiteY0" fmla="*/ 238897 h 605921"/>
                  <a:gd name="connsiteX1" fmla="*/ 252845 w 552598"/>
                  <a:gd name="connsiteY1" fmla="*/ 243996 h 605921"/>
                  <a:gd name="connsiteX2" fmla="*/ 252845 w 552598"/>
                  <a:gd name="connsiteY2" fmla="*/ 308986 h 605921"/>
                  <a:gd name="connsiteX3" fmla="*/ 228056 w 552598"/>
                  <a:gd name="connsiteY3" fmla="*/ 308986 h 605921"/>
                  <a:gd name="connsiteX4" fmla="*/ 225642 w 552598"/>
                  <a:gd name="connsiteY4" fmla="*/ 314085 h 605921"/>
                  <a:gd name="connsiteX5" fmla="*/ 273271 w 552598"/>
                  <a:gd name="connsiteY5" fmla="*/ 372123 h 605921"/>
                  <a:gd name="connsiteX6" fmla="*/ 279306 w 552598"/>
                  <a:gd name="connsiteY6" fmla="*/ 372123 h 605921"/>
                  <a:gd name="connsiteX7" fmla="*/ 327027 w 552598"/>
                  <a:gd name="connsiteY7" fmla="*/ 314085 h 605921"/>
                  <a:gd name="connsiteX8" fmla="*/ 324520 w 552598"/>
                  <a:gd name="connsiteY8" fmla="*/ 308986 h 605921"/>
                  <a:gd name="connsiteX9" fmla="*/ 299731 w 552598"/>
                  <a:gd name="connsiteY9" fmla="*/ 308986 h 605921"/>
                  <a:gd name="connsiteX10" fmla="*/ 299731 w 552598"/>
                  <a:gd name="connsiteY10" fmla="*/ 243996 h 605921"/>
                  <a:gd name="connsiteX11" fmla="*/ 294718 w 552598"/>
                  <a:gd name="connsiteY11" fmla="*/ 238897 h 605921"/>
                  <a:gd name="connsiteX12" fmla="*/ 260737 w 552598"/>
                  <a:gd name="connsiteY12" fmla="*/ 130146 h 605921"/>
                  <a:gd name="connsiteX13" fmla="*/ 291932 w 552598"/>
                  <a:gd name="connsiteY13" fmla="*/ 130146 h 605921"/>
                  <a:gd name="connsiteX14" fmla="*/ 303445 w 552598"/>
                  <a:gd name="connsiteY14" fmla="*/ 141642 h 605921"/>
                  <a:gd name="connsiteX15" fmla="*/ 303445 w 552598"/>
                  <a:gd name="connsiteY15" fmla="*/ 167602 h 605921"/>
                  <a:gd name="connsiteX16" fmla="*/ 353580 w 552598"/>
                  <a:gd name="connsiteY16" fmla="*/ 188369 h 605921"/>
                  <a:gd name="connsiteX17" fmla="*/ 371963 w 552598"/>
                  <a:gd name="connsiteY17" fmla="*/ 170012 h 605921"/>
                  <a:gd name="connsiteX18" fmla="*/ 388118 w 552598"/>
                  <a:gd name="connsiteY18" fmla="*/ 170012 h 605921"/>
                  <a:gd name="connsiteX19" fmla="*/ 410215 w 552598"/>
                  <a:gd name="connsiteY19" fmla="*/ 192077 h 605921"/>
                  <a:gd name="connsiteX20" fmla="*/ 410215 w 552598"/>
                  <a:gd name="connsiteY20" fmla="*/ 208209 h 605921"/>
                  <a:gd name="connsiteX21" fmla="*/ 391832 w 552598"/>
                  <a:gd name="connsiteY21" fmla="*/ 226566 h 605921"/>
                  <a:gd name="connsiteX22" fmla="*/ 412628 w 552598"/>
                  <a:gd name="connsiteY22" fmla="*/ 276630 h 605921"/>
                  <a:gd name="connsiteX23" fmla="*/ 438625 w 552598"/>
                  <a:gd name="connsiteY23" fmla="*/ 276630 h 605921"/>
                  <a:gd name="connsiteX24" fmla="*/ 450137 w 552598"/>
                  <a:gd name="connsiteY24" fmla="*/ 288126 h 605921"/>
                  <a:gd name="connsiteX25" fmla="*/ 450137 w 552598"/>
                  <a:gd name="connsiteY25" fmla="*/ 319277 h 605921"/>
                  <a:gd name="connsiteX26" fmla="*/ 438625 w 552598"/>
                  <a:gd name="connsiteY26" fmla="*/ 330773 h 605921"/>
                  <a:gd name="connsiteX27" fmla="*/ 412628 w 552598"/>
                  <a:gd name="connsiteY27" fmla="*/ 330773 h 605921"/>
                  <a:gd name="connsiteX28" fmla="*/ 391832 w 552598"/>
                  <a:gd name="connsiteY28" fmla="*/ 380838 h 605921"/>
                  <a:gd name="connsiteX29" fmla="*/ 410215 w 552598"/>
                  <a:gd name="connsiteY29" fmla="*/ 399102 h 605921"/>
                  <a:gd name="connsiteX30" fmla="*/ 410215 w 552598"/>
                  <a:gd name="connsiteY30" fmla="*/ 415326 h 605921"/>
                  <a:gd name="connsiteX31" fmla="*/ 388118 w 552598"/>
                  <a:gd name="connsiteY31" fmla="*/ 437299 h 605921"/>
                  <a:gd name="connsiteX32" fmla="*/ 371963 w 552598"/>
                  <a:gd name="connsiteY32" fmla="*/ 437299 h 605921"/>
                  <a:gd name="connsiteX33" fmla="*/ 353580 w 552598"/>
                  <a:gd name="connsiteY33" fmla="*/ 419035 h 605921"/>
                  <a:gd name="connsiteX34" fmla="*/ 303445 w 552598"/>
                  <a:gd name="connsiteY34" fmla="*/ 439802 h 605921"/>
                  <a:gd name="connsiteX35" fmla="*/ 303445 w 552598"/>
                  <a:gd name="connsiteY35" fmla="*/ 465761 h 605921"/>
                  <a:gd name="connsiteX36" fmla="*/ 291932 w 552598"/>
                  <a:gd name="connsiteY36" fmla="*/ 477257 h 605921"/>
                  <a:gd name="connsiteX37" fmla="*/ 260737 w 552598"/>
                  <a:gd name="connsiteY37" fmla="*/ 477257 h 605921"/>
                  <a:gd name="connsiteX38" fmla="*/ 249224 w 552598"/>
                  <a:gd name="connsiteY38" fmla="*/ 465761 h 605921"/>
                  <a:gd name="connsiteX39" fmla="*/ 249224 w 552598"/>
                  <a:gd name="connsiteY39" fmla="*/ 439802 h 605921"/>
                  <a:gd name="connsiteX40" fmla="*/ 199089 w 552598"/>
                  <a:gd name="connsiteY40" fmla="*/ 419035 h 605921"/>
                  <a:gd name="connsiteX41" fmla="*/ 180799 w 552598"/>
                  <a:gd name="connsiteY41" fmla="*/ 437299 h 605921"/>
                  <a:gd name="connsiteX42" fmla="*/ 164551 w 552598"/>
                  <a:gd name="connsiteY42" fmla="*/ 437299 h 605921"/>
                  <a:gd name="connsiteX43" fmla="*/ 142547 w 552598"/>
                  <a:gd name="connsiteY43" fmla="*/ 415326 h 605921"/>
                  <a:gd name="connsiteX44" fmla="*/ 142547 w 552598"/>
                  <a:gd name="connsiteY44" fmla="*/ 399102 h 605921"/>
                  <a:gd name="connsiteX45" fmla="*/ 160837 w 552598"/>
                  <a:gd name="connsiteY45" fmla="*/ 380838 h 605921"/>
                  <a:gd name="connsiteX46" fmla="*/ 140041 w 552598"/>
                  <a:gd name="connsiteY46" fmla="*/ 330773 h 605921"/>
                  <a:gd name="connsiteX47" fmla="*/ 114044 w 552598"/>
                  <a:gd name="connsiteY47" fmla="*/ 330773 h 605921"/>
                  <a:gd name="connsiteX48" fmla="*/ 102532 w 552598"/>
                  <a:gd name="connsiteY48" fmla="*/ 319277 h 605921"/>
                  <a:gd name="connsiteX49" fmla="*/ 102532 w 552598"/>
                  <a:gd name="connsiteY49" fmla="*/ 288126 h 605921"/>
                  <a:gd name="connsiteX50" fmla="*/ 114044 w 552598"/>
                  <a:gd name="connsiteY50" fmla="*/ 276630 h 605921"/>
                  <a:gd name="connsiteX51" fmla="*/ 140041 w 552598"/>
                  <a:gd name="connsiteY51" fmla="*/ 276630 h 605921"/>
                  <a:gd name="connsiteX52" fmla="*/ 160837 w 552598"/>
                  <a:gd name="connsiteY52" fmla="*/ 226566 h 605921"/>
                  <a:gd name="connsiteX53" fmla="*/ 142547 w 552598"/>
                  <a:gd name="connsiteY53" fmla="*/ 208209 h 605921"/>
                  <a:gd name="connsiteX54" fmla="*/ 142547 w 552598"/>
                  <a:gd name="connsiteY54" fmla="*/ 192077 h 605921"/>
                  <a:gd name="connsiteX55" fmla="*/ 164551 w 552598"/>
                  <a:gd name="connsiteY55" fmla="*/ 170012 h 605921"/>
                  <a:gd name="connsiteX56" fmla="*/ 180799 w 552598"/>
                  <a:gd name="connsiteY56" fmla="*/ 170012 h 605921"/>
                  <a:gd name="connsiteX57" fmla="*/ 199089 w 552598"/>
                  <a:gd name="connsiteY57" fmla="*/ 188369 h 605921"/>
                  <a:gd name="connsiteX58" fmla="*/ 249224 w 552598"/>
                  <a:gd name="connsiteY58" fmla="*/ 167602 h 605921"/>
                  <a:gd name="connsiteX59" fmla="*/ 249224 w 552598"/>
                  <a:gd name="connsiteY59" fmla="*/ 141642 h 605921"/>
                  <a:gd name="connsiteX60" fmla="*/ 260737 w 552598"/>
                  <a:gd name="connsiteY60" fmla="*/ 130146 h 605921"/>
                  <a:gd name="connsiteX61" fmla="*/ 438507 w 552598"/>
                  <a:gd name="connsiteY61" fmla="*/ 79551 h 605921"/>
                  <a:gd name="connsiteX62" fmla="*/ 552598 w 552598"/>
                  <a:gd name="connsiteY62" fmla="*/ 302952 h 605921"/>
                  <a:gd name="connsiteX63" fmla="*/ 276329 w 552598"/>
                  <a:gd name="connsiteY63" fmla="*/ 578821 h 605921"/>
                  <a:gd name="connsiteX64" fmla="*/ 276329 w 552598"/>
                  <a:gd name="connsiteY64" fmla="*/ 602737 h 605921"/>
                  <a:gd name="connsiteX65" fmla="*/ 271316 w 552598"/>
                  <a:gd name="connsiteY65" fmla="*/ 605332 h 605921"/>
                  <a:gd name="connsiteX66" fmla="*/ 206426 w 552598"/>
                  <a:gd name="connsiteY66" fmla="*/ 560837 h 605921"/>
                  <a:gd name="connsiteX67" fmla="*/ 206426 w 552598"/>
                  <a:gd name="connsiteY67" fmla="*/ 555553 h 605921"/>
                  <a:gd name="connsiteX68" fmla="*/ 271316 w 552598"/>
                  <a:gd name="connsiteY68" fmla="*/ 511059 h 605921"/>
                  <a:gd name="connsiteX69" fmla="*/ 276329 w 552598"/>
                  <a:gd name="connsiteY69" fmla="*/ 513654 h 605921"/>
                  <a:gd name="connsiteX70" fmla="*/ 276329 w 552598"/>
                  <a:gd name="connsiteY70" fmla="*/ 537663 h 605921"/>
                  <a:gd name="connsiteX71" fmla="*/ 511381 w 552598"/>
                  <a:gd name="connsiteY71" fmla="*/ 302952 h 605921"/>
                  <a:gd name="connsiteX72" fmla="*/ 414278 w 552598"/>
                  <a:gd name="connsiteY72" fmla="*/ 112830 h 605921"/>
                  <a:gd name="connsiteX73" fmla="*/ 281414 w 552598"/>
                  <a:gd name="connsiteY73" fmla="*/ 589 h 605921"/>
                  <a:gd name="connsiteX74" fmla="*/ 346313 w 552598"/>
                  <a:gd name="connsiteY74" fmla="*/ 45086 h 605921"/>
                  <a:gd name="connsiteX75" fmla="*/ 346313 w 552598"/>
                  <a:gd name="connsiteY75" fmla="*/ 50277 h 605921"/>
                  <a:gd name="connsiteX76" fmla="*/ 281414 w 552598"/>
                  <a:gd name="connsiteY76" fmla="*/ 94775 h 605921"/>
                  <a:gd name="connsiteX77" fmla="*/ 276308 w 552598"/>
                  <a:gd name="connsiteY77" fmla="*/ 92179 h 605921"/>
                  <a:gd name="connsiteX78" fmla="*/ 276308 w 552598"/>
                  <a:gd name="connsiteY78" fmla="*/ 68262 h 605921"/>
                  <a:gd name="connsiteX79" fmla="*/ 41223 w 552598"/>
                  <a:gd name="connsiteY79" fmla="*/ 303077 h 605921"/>
                  <a:gd name="connsiteX80" fmla="*/ 138432 w 552598"/>
                  <a:gd name="connsiteY80" fmla="*/ 493302 h 605921"/>
                  <a:gd name="connsiteX81" fmla="*/ 114200 w 552598"/>
                  <a:gd name="connsiteY81" fmla="*/ 526582 h 605921"/>
                  <a:gd name="connsiteX82" fmla="*/ 0 w 552598"/>
                  <a:gd name="connsiteY82" fmla="*/ 303077 h 605921"/>
                  <a:gd name="connsiteX83" fmla="*/ 276308 w 552598"/>
                  <a:gd name="connsiteY83" fmla="*/ 27195 h 605921"/>
                  <a:gd name="connsiteX84" fmla="*/ 276308 w 552598"/>
                  <a:gd name="connsiteY84" fmla="*/ 3185 h 605921"/>
                  <a:gd name="connsiteX85" fmla="*/ 281414 w 552598"/>
                  <a:gd name="connsiteY85" fmla="*/ 589 h 60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552598" h="605921">
                    <a:moveTo>
                      <a:pt x="257952" y="238897"/>
                    </a:moveTo>
                    <a:cubicBezTo>
                      <a:pt x="255074" y="238897"/>
                      <a:pt x="252845" y="241122"/>
                      <a:pt x="252845" y="243996"/>
                    </a:cubicBezTo>
                    <a:lnTo>
                      <a:pt x="252845" y="308986"/>
                    </a:lnTo>
                    <a:lnTo>
                      <a:pt x="228056" y="308986"/>
                    </a:lnTo>
                    <a:cubicBezTo>
                      <a:pt x="225364" y="308986"/>
                      <a:pt x="223878" y="311953"/>
                      <a:pt x="225642" y="314085"/>
                    </a:cubicBezTo>
                    <a:lnTo>
                      <a:pt x="273271" y="372123"/>
                    </a:lnTo>
                    <a:cubicBezTo>
                      <a:pt x="274849" y="373977"/>
                      <a:pt x="277727" y="373977"/>
                      <a:pt x="279306" y="372123"/>
                    </a:cubicBezTo>
                    <a:lnTo>
                      <a:pt x="327027" y="314085"/>
                    </a:lnTo>
                    <a:cubicBezTo>
                      <a:pt x="328605" y="311953"/>
                      <a:pt x="327213" y="308894"/>
                      <a:pt x="324520" y="308986"/>
                    </a:cubicBezTo>
                    <a:lnTo>
                      <a:pt x="299731" y="308986"/>
                    </a:lnTo>
                    <a:lnTo>
                      <a:pt x="299731" y="243996"/>
                    </a:lnTo>
                    <a:cubicBezTo>
                      <a:pt x="299731" y="241122"/>
                      <a:pt x="297503" y="238897"/>
                      <a:pt x="294718" y="238897"/>
                    </a:cubicBezTo>
                    <a:close/>
                    <a:moveTo>
                      <a:pt x="260737" y="130146"/>
                    </a:moveTo>
                    <a:lnTo>
                      <a:pt x="291932" y="130146"/>
                    </a:lnTo>
                    <a:cubicBezTo>
                      <a:pt x="298431" y="130146"/>
                      <a:pt x="303445" y="135338"/>
                      <a:pt x="303445" y="141642"/>
                    </a:cubicBezTo>
                    <a:lnTo>
                      <a:pt x="303445" y="167602"/>
                    </a:lnTo>
                    <a:cubicBezTo>
                      <a:pt x="321642" y="171125"/>
                      <a:pt x="338632" y="178356"/>
                      <a:pt x="353580" y="188369"/>
                    </a:cubicBezTo>
                    <a:lnTo>
                      <a:pt x="371963" y="170012"/>
                    </a:lnTo>
                    <a:cubicBezTo>
                      <a:pt x="376420" y="165562"/>
                      <a:pt x="383661" y="165562"/>
                      <a:pt x="388118" y="170012"/>
                    </a:cubicBezTo>
                    <a:lnTo>
                      <a:pt x="410215" y="192077"/>
                    </a:lnTo>
                    <a:cubicBezTo>
                      <a:pt x="414671" y="196528"/>
                      <a:pt x="414671" y="203759"/>
                      <a:pt x="410215" y="208209"/>
                    </a:cubicBezTo>
                    <a:lnTo>
                      <a:pt x="391832" y="226566"/>
                    </a:lnTo>
                    <a:cubicBezTo>
                      <a:pt x="401859" y="241400"/>
                      <a:pt x="409100" y="258459"/>
                      <a:pt x="412628" y="276630"/>
                    </a:cubicBezTo>
                    <a:lnTo>
                      <a:pt x="438625" y="276630"/>
                    </a:lnTo>
                    <a:cubicBezTo>
                      <a:pt x="445124" y="276630"/>
                      <a:pt x="450137" y="281822"/>
                      <a:pt x="450137" y="288126"/>
                    </a:cubicBezTo>
                    <a:lnTo>
                      <a:pt x="450137" y="319277"/>
                    </a:lnTo>
                    <a:cubicBezTo>
                      <a:pt x="450137" y="325674"/>
                      <a:pt x="444938" y="330773"/>
                      <a:pt x="438625" y="330773"/>
                    </a:cubicBezTo>
                    <a:lnTo>
                      <a:pt x="412628" y="330773"/>
                    </a:lnTo>
                    <a:cubicBezTo>
                      <a:pt x="409100" y="348945"/>
                      <a:pt x="401859" y="365818"/>
                      <a:pt x="391832" y="380838"/>
                    </a:cubicBezTo>
                    <a:lnTo>
                      <a:pt x="410215" y="399102"/>
                    </a:lnTo>
                    <a:cubicBezTo>
                      <a:pt x="414671" y="403552"/>
                      <a:pt x="414671" y="410876"/>
                      <a:pt x="410215" y="415326"/>
                    </a:cubicBezTo>
                    <a:lnTo>
                      <a:pt x="388118" y="437299"/>
                    </a:lnTo>
                    <a:cubicBezTo>
                      <a:pt x="383661" y="441749"/>
                      <a:pt x="376420" y="441749"/>
                      <a:pt x="371963" y="437299"/>
                    </a:cubicBezTo>
                    <a:lnTo>
                      <a:pt x="353580" y="419035"/>
                    </a:lnTo>
                    <a:cubicBezTo>
                      <a:pt x="338725" y="429047"/>
                      <a:pt x="321642" y="436186"/>
                      <a:pt x="303445" y="439802"/>
                    </a:cubicBezTo>
                    <a:lnTo>
                      <a:pt x="303445" y="465761"/>
                    </a:lnTo>
                    <a:cubicBezTo>
                      <a:pt x="303445" y="472158"/>
                      <a:pt x="298246" y="477257"/>
                      <a:pt x="291932" y="477257"/>
                    </a:cubicBezTo>
                    <a:lnTo>
                      <a:pt x="260737" y="477257"/>
                    </a:lnTo>
                    <a:cubicBezTo>
                      <a:pt x="254331" y="477257"/>
                      <a:pt x="249224" y="472065"/>
                      <a:pt x="249224" y="465761"/>
                    </a:cubicBezTo>
                    <a:lnTo>
                      <a:pt x="249224" y="439802"/>
                    </a:lnTo>
                    <a:cubicBezTo>
                      <a:pt x="231027" y="436186"/>
                      <a:pt x="214130" y="429047"/>
                      <a:pt x="199089" y="419035"/>
                    </a:cubicBezTo>
                    <a:lnTo>
                      <a:pt x="180799" y="437299"/>
                    </a:lnTo>
                    <a:cubicBezTo>
                      <a:pt x="176342" y="441749"/>
                      <a:pt x="169008" y="441749"/>
                      <a:pt x="164551" y="437299"/>
                    </a:cubicBezTo>
                    <a:lnTo>
                      <a:pt x="142547" y="415326"/>
                    </a:lnTo>
                    <a:cubicBezTo>
                      <a:pt x="138091" y="410876"/>
                      <a:pt x="138091" y="403552"/>
                      <a:pt x="142547" y="399102"/>
                    </a:cubicBezTo>
                    <a:lnTo>
                      <a:pt x="160837" y="380838"/>
                    </a:lnTo>
                    <a:cubicBezTo>
                      <a:pt x="150810" y="366004"/>
                      <a:pt x="143661" y="348945"/>
                      <a:pt x="140041" y="330773"/>
                    </a:cubicBezTo>
                    <a:lnTo>
                      <a:pt x="114044" y="330773"/>
                    </a:lnTo>
                    <a:cubicBezTo>
                      <a:pt x="107638" y="330773"/>
                      <a:pt x="102532" y="325582"/>
                      <a:pt x="102532" y="319277"/>
                    </a:cubicBezTo>
                    <a:lnTo>
                      <a:pt x="102532" y="288126"/>
                    </a:lnTo>
                    <a:cubicBezTo>
                      <a:pt x="102532" y="281636"/>
                      <a:pt x="107731" y="276630"/>
                      <a:pt x="114044" y="276630"/>
                    </a:cubicBezTo>
                    <a:lnTo>
                      <a:pt x="140041" y="276630"/>
                    </a:lnTo>
                    <a:cubicBezTo>
                      <a:pt x="143661" y="258459"/>
                      <a:pt x="150810" y="241492"/>
                      <a:pt x="160837" y="226566"/>
                    </a:cubicBezTo>
                    <a:lnTo>
                      <a:pt x="142547" y="208209"/>
                    </a:lnTo>
                    <a:cubicBezTo>
                      <a:pt x="138091" y="203759"/>
                      <a:pt x="138091" y="196528"/>
                      <a:pt x="142547" y="192077"/>
                    </a:cubicBezTo>
                    <a:lnTo>
                      <a:pt x="164551" y="170012"/>
                    </a:lnTo>
                    <a:cubicBezTo>
                      <a:pt x="169008" y="165562"/>
                      <a:pt x="176342" y="165562"/>
                      <a:pt x="180799" y="170012"/>
                    </a:cubicBezTo>
                    <a:lnTo>
                      <a:pt x="199089" y="188369"/>
                    </a:lnTo>
                    <a:cubicBezTo>
                      <a:pt x="213944" y="178356"/>
                      <a:pt x="231027" y="171125"/>
                      <a:pt x="249224" y="167602"/>
                    </a:cubicBezTo>
                    <a:lnTo>
                      <a:pt x="249224" y="141642"/>
                    </a:lnTo>
                    <a:cubicBezTo>
                      <a:pt x="249224" y="135153"/>
                      <a:pt x="254424" y="130146"/>
                      <a:pt x="260737" y="130146"/>
                    </a:cubicBezTo>
                    <a:close/>
                    <a:moveTo>
                      <a:pt x="438507" y="79551"/>
                    </a:moveTo>
                    <a:cubicBezTo>
                      <a:pt x="510081" y="131462"/>
                      <a:pt x="552598" y="214890"/>
                      <a:pt x="552598" y="302952"/>
                    </a:cubicBezTo>
                    <a:cubicBezTo>
                      <a:pt x="552598" y="455069"/>
                      <a:pt x="428760" y="578821"/>
                      <a:pt x="276329" y="578821"/>
                    </a:cubicBezTo>
                    <a:lnTo>
                      <a:pt x="276329" y="602737"/>
                    </a:lnTo>
                    <a:cubicBezTo>
                      <a:pt x="276329" y="605332"/>
                      <a:pt x="273358" y="606815"/>
                      <a:pt x="271316" y="605332"/>
                    </a:cubicBezTo>
                    <a:lnTo>
                      <a:pt x="206426" y="560837"/>
                    </a:lnTo>
                    <a:cubicBezTo>
                      <a:pt x="204569" y="559539"/>
                      <a:pt x="204569" y="556759"/>
                      <a:pt x="206426" y="555553"/>
                    </a:cubicBezTo>
                    <a:lnTo>
                      <a:pt x="271316" y="511059"/>
                    </a:lnTo>
                    <a:cubicBezTo>
                      <a:pt x="273544" y="509575"/>
                      <a:pt x="276329" y="511059"/>
                      <a:pt x="276329" y="513654"/>
                    </a:cubicBezTo>
                    <a:lnTo>
                      <a:pt x="276329" y="537663"/>
                    </a:lnTo>
                    <a:cubicBezTo>
                      <a:pt x="405923" y="537663"/>
                      <a:pt x="511381" y="432358"/>
                      <a:pt x="511381" y="302952"/>
                    </a:cubicBezTo>
                    <a:cubicBezTo>
                      <a:pt x="511381" y="228053"/>
                      <a:pt x="475176" y="156954"/>
                      <a:pt x="414278" y="112830"/>
                    </a:cubicBezTo>
                    <a:close/>
                    <a:moveTo>
                      <a:pt x="281414" y="589"/>
                    </a:moveTo>
                    <a:lnTo>
                      <a:pt x="346313" y="45086"/>
                    </a:lnTo>
                    <a:cubicBezTo>
                      <a:pt x="348170" y="46384"/>
                      <a:pt x="348170" y="49072"/>
                      <a:pt x="346313" y="50277"/>
                    </a:cubicBezTo>
                    <a:lnTo>
                      <a:pt x="281414" y="94775"/>
                    </a:lnTo>
                    <a:cubicBezTo>
                      <a:pt x="279186" y="96258"/>
                      <a:pt x="276308" y="94775"/>
                      <a:pt x="276308" y="92179"/>
                    </a:cubicBezTo>
                    <a:lnTo>
                      <a:pt x="276308" y="68262"/>
                    </a:lnTo>
                    <a:cubicBezTo>
                      <a:pt x="146695" y="68262"/>
                      <a:pt x="41223" y="173665"/>
                      <a:pt x="41223" y="303077"/>
                    </a:cubicBezTo>
                    <a:cubicBezTo>
                      <a:pt x="41223" y="377980"/>
                      <a:pt x="77526" y="449176"/>
                      <a:pt x="138432" y="493302"/>
                    </a:cubicBezTo>
                    <a:lnTo>
                      <a:pt x="114200" y="526582"/>
                    </a:lnTo>
                    <a:cubicBezTo>
                      <a:pt x="42709" y="474762"/>
                      <a:pt x="0" y="391237"/>
                      <a:pt x="0" y="303077"/>
                    </a:cubicBezTo>
                    <a:cubicBezTo>
                      <a:pt x="0" y="150953"/>
                      <a:pt x="123948" y="27195"/>
                      <a:pt x="276308" y="27195"/>
                    </a:cubicBezTo>
                    <a:lnTo>
                      <a:pt x="276308" y="3185"/>
                    </a:lnTo>
                    <a:cubicBezTo>
                      <a:pt x="276308" y="589"/>
                      <a:pt x="279279" y="-894"/>
                      <a:pt x="281414" y="58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wrap="square" lIns="91440" tIns="45720" rIns="91440" bIns="4572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11" name="îsľíde">
              <a:extLst>
                <a:ext uri="{FF2B5EF4-FFF2-40B4-BE49-F238E27FC236}">
                  <a16:creationId xmlns:a16="http://schemas.microsoft.com/office/drawing/2014/main" xmlns="" id="{9CB8B0FC-753A-4EC6-BE6C-D399564B4889}"/>
                </a:ext>
              </a:extLst>
            </p:cNvPr>
            <p:cNvGrpSpPr/>
            <p:nvPr/>
          </p:nvGrpSpPr>
          <p:grpSpPr>
            <a:xfrm>
              <a:off x="4619223" y="3062734"/>
              <a:ext cx="1482571" cy="1553592"/>
              <a:chOff x="4619223" y="3251879"/>
              <a:chExt cx="1482571" cy="1553592"/>
            </a:xfrm>
          </p:grpSpPr>
          <p:sp>
            <p:nvSpPr>
              <p:cNvPr id="30" name="íṧḻíḍe">
                <a:extLst>
                  <a:ext uri="{FF2B5EF4-FFF2-40B4-BE49-F238E27FC236}">
                    <a16:creationId xmlns:a16="http://schemas.microsoft.com/office/drawing/2014/main" xmlns="" id="{1F703A65-6596-49FA-B6BA-CAB56D973C8E}"/>
                  </a:ext>
                </a:extLst>
              </p:cNvPr>
              <p:cNvSpPr/>
              <p:nvPr/>
            </p:nvSpPr>
            <p:spPr>
              <a:xfrm>
                <a:off x="4619223" y="3251879"/>
                <a:ext cx="1482571" cy="1553592"/>
              </a:xfrm>
              <a:prstGeom prst="diamond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" name="îŝļïḋê">
                <a:extLst>
                  <a:ext uri="{FF2B5EF4-FFF2-40B4-BE49-F238E27FC236}">
                    <a16:creationId xmlns:a16="http://schemas.microsoft.com/office/drawing/2014/main" xmlns="" id="{47525579-3978-4773-8E85-6184ABB82596}"/>
                  </a:ext>
                </a:extLst>
              </p:cNvPr>
              <p:cNvSpPr/>
              <p:nvPr/>
            </p:nvSpPr>
            <p:spPr bwMode="auto">
              <a:xfrm>
                <a:off x="5106965" y="3759113"/>
                <a:ext cx="507086" cy="539124"/>
              </a:xfrm>
              <a:custGeom>
                <a:avLst/>
                <a:gdLst>
                  <a:gd name="connsiteX0" fmla="*/ 133148 w 570667"/>
                  <a:gd name="connsiteY0" fmla="*/ 372716 h 606722"/>
                  <a:gd name="connsiteX1" fmla="*/ 98615 w 570667"/>
                  <a:gd name="connsiteY1" fmla="*/ 385336 h 606722"/>
                  <a:gd name="connsiteX2" fmla="*/ 157624 w 570667"/>
                  <a:gd name="connsiteY2" fmla="*/ 426037 h 606722"/>
                  <a:gd name="connsiteX3" fmla="*/ 133148 w 570667"/>
                  <a:gd name="connsiteY3" fmla="*/ 372716 h 606722"/>
                  <a:gd name="connsiteX4" fmla="*/ 222418 w 570667"/>
                  <a:gd name="connsiteY4" fmla="*/ 358586 h 606722"/>
                  <a:gd name="connsiteX5" fmla="*/ 170885 w 570667"/>
                  <a:gd name="connsiteY5" fmla="*/ 364096 h 606722"/>
                  <a:gd name="connsiteX6" fmla="*/ 222418 w 570667"/>
                  <a:gd name="connsiteY6" fmla="*/ 439368 h 606722"/>
                  <a:gd name="connsiteX7" fmla="*/ 152195 w 570667"/>
                  <a:gd name="connsiteY7" fmla="*/ 260564 h 606722"/>
                  <a:gd name="connsiteX8" fmla="*/ 160472 w 570667"/>
                  <a:gd name="connsiteY8" fmla="*/ 326949 h 606722"/>
                  <a:gd name="connsiteX9" fmla="*/ 222418 w 570667"/>
                  <a:gd name="connsiteY9" fmla="*/ 320195 h 606722"/>
                  <a:gd name="connsiteX10" fmla="*/ 222418 w 570667"/>
                  <a:gd name="connsiteY10" fmla="*/ 260564 h 606722"/>
                  <a:gd name="connsiteX11" fmla="*/ 39339 w 570667"/>
                  <a:gd name="connsiteY11" fmla="*/ 260564 h 606722"/>
                  <a:gd name="connsiteX12" fmla="*/ 73338 w 570667"/>
                  <a:gd name="connsiteY12" fmla="*/ 354854 h 606722"/>
                  <a:gd name="connsiteX13" fmla="*/ 123091 w 570667"/>
                  <a:gd name="connsiteY13" fmla="*/ 335658 h 606722"/>
                  <a:gd name="connsiteX14" fmla="*/ 113657 w 570667"/>
                  <a:gd name="connsiteY14" fmla="*/ 260564 h 606722"/>
                  <a:gd name="connsiteX15" fmla="*/ 435071 w 570667"/>
                  <a:gd name="connsiteY15" fmla="*/ 190994 h 606722"/>
                  <a:gd name="connsiteX16" fmla="*/ 449493 w 570667"/>
                  <a:gd name="connsiteY16" fmla="*/ 199593 h 606722"/>
                  <a:gd name="connsiteX17" fmla="*/ 568250 w 570667"/>
                  <a:gd name="connsiteY17" fmla="*/ 420443 h 606722"/>
                  <a:gd name="connsiteX18" fmla="*/ 550445 w 570667"/>
                  <a:gd name="connsiteY18" fmla="*/ 450127 h 606722"/>
                  <a:gd name="connsiteX19" fmla="*/ 488574 w 570667"/>
                  <a:gd name="connsiteY19" fmla="*/ 450127 h 606722"/>
                  <a:gd name="connsiteX20" fmla="*/ 488574 w 570667"/>
                  <a:gd name="connsiteY20" fmla="*/ 590370 h 606722"/>
                  <a:gd name="connsiteX21" fmla="*/ 472194 w 570667"/>
                  <a:gd name="connsiteY21" fmla="*/ 606722 h 606722"/>
                  <a:gd name="connsiteX22" fmla="*/ 397948 w 570667"/>
                  <a:gd name="connsiteY22" fmla="*/ 606722 h 606722"/>
                  <a:gd name="connsiteX23" fmla="*/ 381568 w 570667"/>
                  <a:gd name="connsiteY23" fmla="*/ 590370 h 606722"/>
                  <a:gd name="connsiteX24" fmla="*/ 381568 w 570667"/>
                  <a:gd name="connsiteY24" fmla="*/ 450127 h 606722"/>
                  <a:gd name="connsiteX25" fmla="*/ 319697 w 570667"/>
                  <a:gd name="connsiteY25" fmla="*/ 450127 h 606722"/>
                  <a:gd name="connsiteX26" fmla="*/ 301892 w 570667"/>
                  <a:gd name="connsiteY26" fmla="*/ 420443 h 606722"/>
                  <a:gd name="connsiteX27" fmla="*/ 420649 w 570667"/>
                  <a:gd name="connsiteY27" fmla="*/ 199593 h 606722"/>
                  <a:gd name="connsiteX28" fmla="*/ 435071 w 570667"/>
                  <a:gd name="connsiteY28" fmla="*/ 190994 h 606722"/>
                  <a:gd name="connsiteX29" fmla="*/ 322724 w 570667"/>
                  <a:gd name="connsiteY29" fmla="*/ 155254 h 606722"/>
                  <a:gd name="connsiteX30" fmla="*/ 260956 w 570667"/>
                  <a:gd name="connsiteY30" fmla="*/ 162008 h 606722"/>
                  <a:gd name="connsiteX31" fmla="*/ 260956 w 570667"/>
                  <a:gd name="connsiteY31" fmla="*/ 222083 h 606722"/>
                  <a:gd name="connsiteX32" fmla="*/ 331180 w 570667"/>
                  <a:gd name="connsiteY32" fmla="*/ 222083 h 606722"/>
                  <a:gd name="connsiteX33" fmla="*/ 322724 w 570667"/>
                  <a:gd name="connsiteY33" fmla="*/ 155254 h 606722"/>
                  <a:gd name="connsiteX34" fmla="*/ 160650 w 570667"/>
                  <a:gd name="connsiteY34" fmla="*/ 155254 h 606722"/>
                  <a:gd name="connsiteX35" fmla="*/ 152195 w 570667"/>
                  <a:gd name="connsiteY35" fmla="*/ 222083 h 606722"/>
                  <a:gd name="connsiteX36" fmla="*/ 222418 w 570667"/>
                  <a:gd name="connsiteY36" fmla="*/ 222083 h 606722"/>
                  <a:gd name="connsiteX37" fmla="*/ 222418 w 570667"/>
                  <a:gd name="connsiteY37" fmla="*/ 162008 h 606722"/>
                  <a:gd name="connsiteX38" fmla="*/ 160650 w 570667"/>
                  <a:gd name="connsiteY38" fmla="*/ 155254 h 606722"/>
                  <a:gd name="connsiteX39" fmla="*/ 73605 w 570667"/>
                  <a:gd name="connsiteY39" fmla="*/ 127438 h 606722"/>
                  <a:gd name="connsiteX40" fmla="*/ 39339 w 570667"/>
                  <a:gd name="connsiteY40" fmla="*/ 222083 h 606722"/>
                  <a:gd name="connsiteX41" fmla="*/ 113746 w 570667"/>
                  <a:gd name="connsiteY41" fmla="*/ 222083 h 606722"/>
                  <a:gd name="connsiteX42" fmla="*/ 123269 w 570667"/>
                  <a:gd name="connsiteY42" fmla="*/ 146544 h 606722"/>
                  <a:gd name="connsiteX43" fmla="*/ 73605 w 570667"/>
                  <a:gd name="connsiteY43" fmla="*/ 127438 h 606722"/>
                  <a:gd name="connsiteX44" fmla="*/ 325305 w 570667"/>
                  <a:gd name="connsiteY44" fmla="*/ 56431 h 606722"/>
                  <a:gd name="connsiteX45" fmla="*/ 349870 w 570667"/>
                  <a:gd name="connsiteY45" fmla="*/ 109575 h 606722"/>
                  <a:gd name="connsiteX46" fmla="*/ 384403 w 570667"/>
                  <a:gd name="connsiteY46" fmla="*/ 97045 h 606722"/>
                  <a:gd name="connsiteX47" fmla="*/ 325305 w 570667"/>
                  <a:gd name="connsiteY47" fmla="*/ 56431 h 606722"/>
                  <a:gd name="connsiteX48" fmla="*/ 158069 w 570667"/>
                  <a:gd name="connsiteY48" fmla="*/ 56431 h 606722"/>
                  <a:gd name="connsiteX49" fmla="*/ 98971 w 570667"/>
                  <a:gd name="connsiteY49" fmla="*/ 97045 h 606722"/>
                  <a:gd name="connsiteX50" fmla="*/ 133504 w 570667"/>
                  <a:gd name="connsiteY50" fmla="*/ 109575 h 606722"/>
                  <a:gd name="connsiteX51" fmla="*/ 158069 w 570667"/>
                  <a:gd name="connsiteY51" fmla="*/ 56431 h 606722"/>
                  <a:gd name="connsiteX52" fmla="*/ 260956 w 570667"/>
                  <a:gd name="connsiteY52" fmla="*/ 43723 h 606722"/>
                  <a:gd name="connsiteX53" fmla="*/ 260956 w 570667"/>
                  <a:gd name="connsiteY53" fmla="*/ 123616 h 606722"/>
                  <a:gd name="connsiteX54" fmla="*/ 312222 w 570667"/>
                  <a:gd name="connsiteY54" fmla="*/ 118195 h 606722"/>
                  <a:gd name="connsiteX55" fmla="*/ 260956 w 570667"/>
                  <a:gd name="connsiteY55" fmla="*/ 43723 h 606722"/>
                  <a:gd name="connsiteX56" fmla="*/ 222418 w 570667"/>
                  <a:gd name="connsiteY56" fmla="*/ 43723 h 606722"/>
                  <a:gd name="connsiteX57" fmla="*/ 171152 w 570667"/>
                  <a:gd name="connsiteY57" fmla="*/ 118195 h 606722"/>
                  <a:gd name="connsiteX58" fmla="*/ 222418 w 570667"/>
                  <a:gd name="connsiteY58" fmla="*/ 123616 h 606722"/>
                  <a:gd name="connsiteX59" fmla="*/ 241643 w 570667"/>
                  <a:gd name="connsiteY59" fmla="*/ 0 h 606722"/>
                  <a:gd name="connsiteX60" fmla="*/ 471448 w 570667"/>
                  <a:gd name="connsiteY60" fmla="*/ 166362 h 606722"/>
                  <a:gd name="connsiteX61" fmla="*/ 424900 w 570667"/>
                  <a:gd name="connsiteY61" fmla="*/ 153565 h 606722"/>
                  <a:gd name="connsiteX62" fmla="*/ 409769 w 570667"/>
                  <a:gd name="connsiteY62" fmla="*/ 127438 h 606722"/>
                  <a:gd name="connsiteX63" fmla="*/ 360105 w 570667"/>
                  <a:gd name="connsiteY63" fmla="*/ 146544 h 606722"/>
                  <a:gd name="connsiteX64" fmla="*/ 369273 w 570667"/>
                  <a:gd name="connsiteY64" fmla="*/ 213996 h 606722"/>
                  <a:gd name="connsiteX65" fmla="*/ 329043 w 570667"/>
                  <a:gd name="connsiteY65" fmla="*/ 288824 h 606722"/>
                  <a:gd name="connsiteX66" fmla="*/ 331180 w 570667"/>
                  <a:gd name="connsiteY66" fmla="*/ 260564 h 606722"/>
                  <a:gd name="connsiteX67" fmla="*/ 260956 w 570667"/>
                  <a:gd name="connsiteY67" fmla="*/ 260564 h 606722"/>
                  <a:gd name="connsiteX68" fmla="*/ 260956 w 570667"/>
                  <a:gd name="connsiteY68" fmla="*/ 320195 h 606722"/>
                  <a:gd name="connsiteX69" fmla="*/ 309730 w 570667"/>
                  <a:gd name="connsiteY69" fmla="*/ 324727 h 606722"/>
                  <a:gd name="connsiteX70" fmla="*/ 290238 w 570667"/>
                  <a:gd name="connsiteY70" fmla="*/ 360897 h 606722"/>
                  <a:gd name="connsiteX71" fmla="*/ 260956 w 570667"/>
                  <a:gd name="connsiteY71" fmla="*/ 358586 h 606722"/>
                  <a:gd name="connsiteX72" fmla="*/ 260956 w 570667"/>
                  <a:gd name="connsiteY72" fmla="*/ 439368 h 606722"/>
                  <a:gd name="connsiteX73" fmla="*/ 261757 w 570667"/>
                  <a:gd name="connsiteY73" fmla="*/ 438835 h 606722"/>
                  <a:gd name="connsiteX74" fmla="*/ 287212 w 570667"/>
                  <a:gd name="connsiteY74" fmla="*/ 478648 h 606722"/>
                  <a:gd name="connsiteX75" fmla="*/ 241643 w 570667"/>
                  <a:gd name="connsiteY75" fmla="*/ 483091 h 606722"/>
                  <a:gd name="connsiteX76" fmla="*/ 0 w 570667"/>
                  <a:gd name="connsiteY76" fmla="*/ 241368 h 606722"/>
                  <a:gd name="connsiteX77" fmla="*/ 241643 w 570667"/>
                  <a:gd name="connsiteY7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70667" h="606722">
                    <a:moveTo>
                      <a:pt x="133148" y="372716"/>
                    </a:moveTo>
                    <a:cubicBezTo>
                      <a:pt x="120866" y="376271"/>
                      <a:pt x="109295" y="380537"/>
                      <a:pt x="98615" y="385336"/>
                    </a:cubicBezTo>
                    <a:cubicBezTo>
                      <a:pt x="115615" y="402132"/>
                      <a:pt x="135551" y="415995"/>
                      <a:pt x="157624" y="426037"/>
                    </a:cubicBezTo>
                    <a:cubicBezTo>
                      <a:pt x="147478" y="409597"/>
                      <a:pt x="139467" y="391379"/>
                      <a:pt x="133148" y="372716"/>
                    </a:cubicBezTo>
                    <a:close/>
                    <a:moveTo>
                      <a:pt x="222418" y="358586"/>
                    </a:moveTo>
                    <a:cubicBezTo>
                      <a:pt x="204618" y="359386"/>
                      <a:pt x="187351" y="361252"/>
                      <a:pt x="170885" y="364096"/>
                    </a:cubicBezTo>
                    <a:cubicBezTo>
                      <a:pt x="180320" y="391023"/>
                      <a:pt x="197586" y="425682"/>
                      <a:pt x="222418" y="439368"/>
                    </a:cubicBezTo>
                    <a:close/>
                    <a:moveTo>
                      <a:pt x="152195" y="260564"/>
                    </a:moveTo>
                    <a:cubicBezTo>
                      <a:pt x="153174" y="283758"/>
                      <a:pt x="156022" y="306153"/>
                      <a:pt x="160472" y="326949"/>
                    </a:cubicBezTo>
                    <a:cubicBezTo>
                      <a:pt x="180320" y="323305"/>
                      <a:pt x="201057" y="320994"/>
                      <a:pt x="222418" y="320195"/>
                    </a:cubicBezTo>
                    <a:lnTo>
                      <a:pt x="222418" y="260564"/>
                    </a:lnTo>
                    <a:close/>
                    <a:moveTo>
                      <a:pt x="39339" y="260564"/>
                    </a:moveTo>
                    <a:cubicBezTo>
                      <a:pt x="42632" y="295223"/>
                      <a:pt x="54737" y="327482"/>
                      <a:pt x="73338" y="354854"/>
                    </a:cubicBezTo>
                    <a:cubicBezTo>
                      <a:pt x="88291" y="347389"/>
                      <a:pt x="105023" y="340901"/>
                      <a:pt x="123091" y="335658"/>
                    </a:cubicBezTo>
                    <a:cubicBezTo>
                      <a:pt x="117929" y="312019"/>
                      <a:pt x="114725" y="286691"/>
                      <a:pt x="113657" y="260564"/>
                    </a:cubicBezTo>
                    <a:close/>
                    <a:moveTo>
                      <a:pt x="435071" y="190994"/>
                    </a:moveTo>
                    <a:cubicBezTo>
                      <a:pt x="440746" y="190994"/>
                      <a:pt x="446422" y="193861"/>
                      <a:pt x="449493" y="199593"/>
                    </a:cubicBezTo>
                    <a:lnTo>
                      <a:pt x="568250" y="420443"/>
                    </a:lnTo>
                    <a:cubicBezTo>
                      <a:pt x="575461" y="433863"/>
                      <a:pt x="565668" y="450127"/>
                      <a:pt x="550445" y="450127"/>
                    </a:cubicBezTo>
                    <a:lnTo>
                      <a:pt x="488574" y="450127"/>
                    </a:lnTo>
                    <a:lnTo>
                      <a:pt x="488574" y="590370"/>
                    </a:lnTo>
                    <a:cubicBezTo>
                      <a:pt x="488574" y="599346"/>
                      <a:pt x="481274" y="606722"/>
                      <a:pt x="472194" y="606722"/>
                    </a:cubicBezTo>
                    <a:lnTo>
                      <a:pt x="397948" y="606722"/>
                    </a:lnTo>
                    <a:cubicBezTo>
                      <a:pt x="388868" y="606722"/>
                      <a:pt x="381568" y="599346"/>
                      <a:pt x="381568" y="590370"/>
                    </a:cubicBezTo>
                    <a:lnTo>
                      <a:pt x="381568" y="450127"/>
                    </a:lnTo>
                    <a:lnTo>
                      <a:pt x="319697" y="450127"/>
                    </a:lnTo>
                    <a:cubicBezTo>
                      <a:pt x="304474" y="450127"/>
                      <a:pt x="294681" y="433863"/>
                      <a:pt x="301892" y="420443"/>
                    </a:cubicBezTo>
                    <a:lnTo>
                      <a:pt x="420649" y="199593"/>
                    </a:lnTo>
                    <a:cubicBezTo>
                      <a:pt x="423720" y="193861"/>
                      <a:pt x="429396" y="190994"/>
                      <a:pt x="435071" y="190994"/>
                    </a:cubicBezTo>
                    <a:close/>
                    <a:moveTo>
                      <a:pt x="322724" y="155254"/>
                    </a:moveTo>
                    <a:cubicBezTo>
                      <a:pt x="302966" y="158897"/>
                      <a:pt x="282228" y="161208"/>
                      <a:pt x="260956" y="162008"/>
                    </a:cubicBezTo>
                    <a:lnTo>
                      <a:pt x="260956" y="222083"/>
                    </a:lnTo>
                    <a:lnTo>
                      <a:pt x="331180" y="222083"/>
                    </a:lnTo>
                    <a:cubicBezTo>
                      <a:pt x="330112" y="198711"/>
                      <a:pt x="327263" y="176227"/>
                      <a:pt x="322724" y="155254"/>
                    </a:cubicBezTo>
                    <a:close/>
                    <a:moveTo>
                      <a:pt x="160650" y="155254"/>
                    </a:moveTo>
                    <a:cubicBezTo>
                      <a:pt x="156111" y="176227"/>
                      <a:pt x="153263" y="198711"/>
                      <a:pt x="152195" y="222083"/>
                    </a:cubicBezTo>
                    <a:lnTo>
                      <a:pt x="222418" y="222083"/>
                    </a:lnTo>
                    <a:lnTo>
                      <a:pt x="222418" y="162008"/>
                    </a:lnTo>
                    <a:cubicBezTo>
                      <a:pt x="201146" y="161119"/>
                      <a:pt x="180409" y="158897"/>
                      <a:pt x="160650" y="155254"/>
                    </a:cubicBezTo>
                    <a:close/>
                    <a:moveTo>
                      <a:pt x="73605" y="127438"/>
                    </a:moveTo>
                    <a:cubicBezTo>
                      <a:pt x="54826" y="154898"/>
                      <a:pt x="42632" y="187246"/>
                      <a:pt x="39339" y="222083"/>
                    </a:cubicBezTo>
                    <a:lnTo>
                      <a:pt x="113746" y="222083"/>
                    </a:lnTo>
                    <a:cubicBezTo>
                      <a:pt x="114814" y="195778"/>
                      <a:pt x="118018" y="170361"/>
                      <a:pt x="123269" y="146544"/>
                    </a:cubicBezTo>
                    <a:cubicBezTo>
                      <a:pt x="105201" y="141390"/>
                      <a:pt x="88558" y="134903"/>
                      <a:pt x="73605" y="127438"/>
                    </a:cubicBezTo>
                    <a:close/>
                    <a:moveTo>
                      <a:pt x="325305" y="56431"/>
                    </a:moveTo>
                    <a:cubicBezTo>
                      <a:pt x="335719" y="72961"/>
                      <a:pt x="343729" y="91179"/>
                      <a:pt x="349870" y="109575"/>
                    </a:cubicBezTo>
                    <a:cubicBezTo>
                      <a:pt x="362242" y="106020"/>
                      <a:pt x="373812" y="101843"/>
                      <a:pt x="384403" y="97045"/>
                    </a:cubicBezTo>
                    <a:cubicBezTo>
                      <a:pt x="367404" y="80248"/>
                      <a:pt x="347378" y="66385"/>
                      <a:pt x="325305" y="56431"/>
                    </a:cubicBezTo>
                    <a:close/>
                    <a:moveTo>
                      <a:pt x="158069" y="56431"/>
                    </a:moveTo>
                    <a:cubicBezTo>
                      <a:pt x="135996" y="66385"/>
                      <a:pt x="115971" y="80248"/>
                      <a:pt x="98971" y="97045"/>
                    </a:cubicBezTo>
                    <a:cubicBezTo>
                      <a:pt x="109562" y="101843"/>
                      <a:pt x="121133" y="106020"/>
                      <a:pt x="133504" y="109575"/>
                    </a:cubicBezTo>
                    <a:cubicBezTo>
                      <a:pt x="139645" y="91179"/>
                      <a:pt x="147656" y="72961"/>
                      <a:pt x="158069" y="56431"/>
                    </a:cubicBezTo>
                    <a:close/>
                    <a:moveTo>
                      <a:pt x="260956" y="43723"/>
                    </a:moveTo>
                    <a:lnTo>
                      <a:pt x="260956" y="123616"/>
                    </a:lnTo>
                    <a:cubicBezTo>
                      <a:pt x="278579" y="122816"/>
                      <a:pt x="295845" y="120950"/>
                      <a:pt x="312222" y="118195"/>
                    </a:cubicBezTo>
                    <a:cubicBezTo>
                      <a:pt x="302699" y="91446"/>
                      <a:pt x="285610" y="57320"/>
                      <a:pt x="260956" y="43723"/>
                    </a:cubicBezTo>
                    <a:close/>
                    <a:moveTo>
                      <a:pt x="222418" y="43723"/>
                    </a:moveTo>
                    <a:cubicBezTo>
                      <a:pt x="197764" y="57231"/>
                      <a:pt x="180676" y="91446"/>
                      <a:pt x="171152" y="118195"/>
                    </a:cubicBezTo>
                    <a:cubicBezTo>
                      <a:pt x="187529" y="120950"/>
                      <a:pt x="204707" y="122816"/>
                      <a:pt x="222418" y="123616"/>
                    </a:cubicBezTo>
                    <a:close/>
                    <a:moveTo>
                      <a:pt x="241643" y="0"/>
                    </a:moveTo>
                    <a:cubicBezTo>
                      <a:pt x="348802" y="0"/>
                      <a:pt x="439763" y="69940"/>
                      <a:pt x="471448" y="166362"/>
                    </a:cubicBezTo>
                    <a:cubicBezTo>
                      <a:pt x="458988" y="155342"/>
                      <a:pt x="441988" y="150366"/>
                      <a:pt x="424900" y="153565"/>
                    </a:cubicBezTo>
                    <a:cubicBezTo>
                      <a:pt x="420449" y="144500"/>
                      <a:pt x="415465" y="135702"/>
                      <a:pt x="409769" y="127438"/>
                    </a:cubicBezTo>
                    <a:cubicBezTo>
                      <a:pt x="394817" y="134903"/>
                      <a:pt x="378173" y="141390"/>
                      <a:pt x="360105" y="146544"/>
                    </a:cubicBezTo>
                    <a:cubicBezTo>
                      <a:pt x="364823" y="167873"/>
                      <a:pt x="367849" y="190535"/>
                      <a:pt x="369273" y="213996"/>
                    </a:cubicBezTo>
                    <a:lnTo>
                      <a:pt x="329043" y="288824"/>
                    </a:lnTo>
                    <a:cubicBezTo>
                      <a:pt x="330022" y="279582"/>
                      <a:pt x="330735" y="270162"/>
                      <a:pt x="331180" y="260564"/>
                    </a:cubicBezTo>
                    <a:lnTo>
                      <a:pt x="260956" y="260564"/>
                    </a:lnTo>
                    <a:lnTo>
                      <a:pt x="260956" y="320195"/>
                    </a:lnTo>
                    <a:cubicBezTo>
                      <a:pt x="277600" y="320817"/>
                      <a:pt x="293887" y="322416"/>
                      <a:pt x="309730" y="324727"/>
                    </a:cubicBezTo>
                    <a:lnTo>
                      <a:pt x="290238" y="360897"/>
                    </a:lnTo>
                    <a:cubicBezTo>
                      <a:pt x="280715" y="359830"/>
                      <a:pt x="270925" y="359030"/>
                      <a:pt x="260956" y="358586"/>
                    </a:cubicBezTo>
                    <a:lnTo>
                      <a:pt x="260956" y="439368"/>
                    </a:lnTo>
                    <a:cubicBezTo>
                      <a:pt x="261223" y="439190"/>
                      <a:pt x="261490" y="439012"/>
                      <a:pt x="261757" y="438835"/>
                    </a:cubicBezTo>
                    <a:cubicBezTo>
                      <a:pt x="264249" y="455186"/>
                      <a:pt x="273417" y="469494"/>
                      <a:pt x="287212" y="478648"/>
                    </a:cubicBezTo>
                    <a:cubicBezTo>
                      <a:pt x="272438" y="481580"/>
                      <a:pt x="257218" y="483091"/>
                      <a:pt x="241643" y="483091"/>
                    </a:cubicBezTo>
                    <a:cubicBezTo>
                      <a:pt x="112233" y="483091"/>
                      <a:pt x="0" y="377337"/>
                      <a:pt x="0" y="241368"/>
                    </a:cubicBezTo>
                    <a:cubicBezTo>
                      <a:pt x="0" y="108242"/>
                      <a:pt x="108405" y="0"/>
                      <a:pt x="241643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2" name="iśḻîḋè">
              <a:extLst>
                <a:ext uri="{FF2B5EF4-FFF2-40B4-BE49-F238E27FC236}">
                  <a16:creationId xmlns:a16="http://schemas.microsoft.com/office/drawing/2014/main" xmlns="" id="{0D3BF5E5-84DA-4613-B84D-B1A0B177EC53}"/>
                </a:ext>
              </a:extLst>
            </p:cNvPr>
            <p:cNvGrpSpPr/>
            <p:nvPr/>
          </p:nvGrpSpPr>
          <p:grpSpPr>
            <a:xfrm>
              <a:off x="3148242" y="4032127"/>
              <a:ext cx="1482571" cy="1553592"/>
              <a:chOff x="3148242" y="4032127"/>
              <a:chExt cx="1482571" cy="1553592"/>
            </a:xfrm>
          </p:grpSpPr>
          <p:sp>
            <p:nvSpPr>
              <p:cNvPr id="28" name="íşlíḑé">
                <a:extLst>
                  <a:ext uri="{FF2B5EF4-FFF2-40B4-BE49-F238E27FC236}">
                    <a16:creationId xmlns:a16="http://schemas.microsoft.com/office/drawing/2014/main" xmlns="" id="{549CB59A-9C23-4E3B-AD4D-0164200188CA}"/>
                  </a:ext>
                </a:extLst>
              </p:cNvPr>
              <p:cNvSpPr/>
              <p:nvPr/>
            </p:nvSpPr>
            <p:spPr>
              <a:xfrm>
                <a:off x="3148242" y="4032127"/>
                <a:ext cx="1482571" cy="1553592"/>
              </a:xfrm>
              <a:prstGeom prst="diamond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9" name="îSḻíḓé">
                <a:extLst>
                  <a:ext uri="{FF2B5EF4-FFF2-40B4-BE49-F238E27FC236}">
                    <a16:creationId xmlns:a16="http://schemas.microsoft.com/office/drawing/2014/main" xmlns="" id="{F0BB882D-4946-43B4-AC3C-89E275484048}"/>
                  </a:ext>
                </a:extLst>
              </p:cNvPr>
              <p:cNvSpPr/>
              <p:nvPr/>
            </p:nvSpPr>
            <p:spPr bwMode="auto">
              <a:xfrm>
                <a:off x="3642127" y="4588678"/>
                <a:ext cx="494800" cy="440490"/>
              </a:xfrm>
              <a:custGeom>
                <a:avLst/>
                <a:gdLst>
                  <a:gd name="T0" fmla="*/ 742 w 942"/>
                  <a:gd name="T1" fmla="*/ 570 h 840"/>
                  <a:gd name="T2" fmla="*/ 755 w 942"/>
                  <a:gd name="T3" fmla="*/ 520 h 840"/>
                  <a:gd name="T4" fmla="*/ 645 w 942"/>
                  <a:gd name="T5" fmla="*/ 450 h 840"/>
                  <a:gd name="T6" fmla="*/ 600 w 942"/>
                  <a:gd name="T7" fmla="*/ 452 h 840"/>
                  <a:gd name="T8" fmla="*/ 600 w 942"/>
                  <a:gd name="T9" fmla="*/ 411 h 840"/>
                  <a:gd name="T10" fmla="*/ 722 w 942"/>
                  <a:gd name="T11" fmla="*/ 411 h 840"/>
                  <a:gd name="T12" fmla="*/ 722 w 942"/>
                  <a:gd name="T13" fmla="*/ 367 h 840"/>
                  <a:gd name="T14" fmla="*/ 608 w 942"/>
                  <a:gd name="T15" fmla="*/ 367 h 840"/>
                  <a:gd name="T16" fmla="*/ 650 w 942"/>
                  <a:gd name="T17" fmla="*/ 295 h 840"/>
                  <a:gd name="T18" fmla="*/ 733 w 942"/>
                  <a:gd name="T19" fmla="*/ 295 h 840"/>
                  <a:gd name="T20" fmla="*/ 733 w 942"/>
                  <a:gd name="T21" fmla="*/ 251 h 840"/>
                  <a:gd name="T22" fmla="*/ 676 w 942"/>
                  <a:gd name="T23" fmla="*/ 251 h 840"/>
                  <a:gd name="T24" fmla="*/ 762 w 942"/>
                  <a:gd name="T25" fmla="*/ 106 h 840"/>
                  <a:gd name="T26" fmla="*/ 689 w 942"/>
                  <a:gd name="T27" fmla="*/ 106 h 840"/>
                  <a:gd name="T28" fmla="*/ 569 w 942"/>
                  <a:gd name="T29" fmla="*/ 326 h 840"/>
                  <a:gd name="T30" fmla="*/ 450 w 942"/>
                  <a:gd name="T31" fmla="*/ 106 h 840"/>
                  <a:gd name="T32" fmla="*/ 377 w 942"/>
                  <a:gd name="T33" fmla="*/ 106 h 840"/>
                  <a:gd name="T34" fmla="*/ 463 w 942"/>
                  <a:gd name="T35" fmla="*/ 251 h 840"/>
                  <a:gd name="T36" fmla="*/ 404 w 942"/>
                  <a:gd name="T37" fmla="*/ 251 h 840"/>
                  <a:gd name="T38" fmla="*/ 404 w 942"/>
                  <a:gd name="T39" fmla="*/ 295 h 840"/>
                  <a:gd name="T40" fmla="*/ 489 w 942"/>
                  <a:gd name="T41" fmla="*/ 295 h 840"/>
                  <a:gd name="T42" fmla="*/ 531 w 942"/>
                  <a:gd name="T43" fmla="*/ 367 h 840"/>
                  <a:gd name="T44" fmla="*/ 420 w 942"/>
                  <a:gd name="T45" fmla="*/ 367 h 840"/>
                  <a:gd name="T46" fmla="*/ 420 w 942"/>
                  <a:gd name="T47" fmla="*/ 411 h 840"/>
                  <a:gd name="T48" fmla="*/ 538 w 942"/>
                  <a:gd name="T49" fmla="*/ 411 h 840"/>
                  <a:gd name="T50" fmla="*/ 538 w 942"/>
                  <a:gd name="T51" fmla="*/ 454 h 840"/>
                  <a:gd name="T52" fmla="*/ 535 w 942"/>
                  <a:gd name="T53" fmla="*/ 454 h 840"/>
                  <a:gd name="T54" fmla="*/ 440 w 942"/>
                  <a:gd name="T55" fmla="*/ 436 h 840"/>
                  <a:gd name="T56" fmla="*/ 307 w 942"/>
                  <a:gd name="T57" fmla="*/ 419 h 840"/>
                  <a:gd name="T58" fmla="*/ 249 w 942"/>
                  <a:gd name="T59" fmla="*/ 434 h 840"/>
                  <a:gd name="T60" fmla="*/ 234 w 942"/>
                  <a:gd name="T61" fmla="*/ 335 h 840"/>
                  <a:gd name="T62" fmla="*/ 570 w 942"/>
                  <a:gd name="T63" fmla="*/ 0 h 840"/>
                  <a:gd name="T64" fmla="*/ 905 w 942"/>
                  <a:gd name="T65" fmla="*/ 335 h 840"/>
                  <a:gd name="T66" fmla="*/ 872 w 942"/>
                  <a:gd name="T67" fmla="*/ 479 h 840"/>
                  <a:gd name="T68" fmla="*/ 858 w 942"/>
                  <a:gd name="T69" fmla="*/ 487 h 840"/>
                  <a:gd name="T70" fmla="*/ 798 w 942"/>
                  <a:gd name="T71" fmla="*/ 552 h 840"/>
                  <a:gd name="T72" fmla="*/ 718 w 942"/>
                  <a:gd name="T73" fmla="*/ 628 h 840"/>
                  <a:gd name="T74" fmla="*/ 644 w 942"/>
                  <a:gd name="T75" fmla="*/ 609 h 840"/>
                  <a:gd name="T76" fmla="*/ 742 w 942"/>
                  <a:gd name="T77" fmla="*/ 570 h 840"/>
                  <a:gd name="T78" fmla="*/ 154 w 942"/>
                  <a:gd name="T79" fmla="*/ 780 h 840"/>
                  <a:gd name="T80" fmla="*/ 779 w 942"/>
                  <a:gd name="T81" fmla="*/ 758 h 840"/>
                  <a:gd name="T82" fmla="*/ 932 w 942"/>
                  <a:gd name="T83" fmla="*/ 535 h 840"/>
                  <a:gd name="T84" fmla="*/ 870 w 942"/>
                  <a:gd name="T85" fmla="*/ 507 h 840"/>
                  <a:gd name="T86" fmla="*/ 724 w 942"/>
                  <a:gd name="T87" fmla="*/ 650 h 840"/>
                  <a:gd name="T88" fmla="*/ 545 w 942"/>
                  <a:gd name="T89" fmla="*/ 594 h 840"/>
                  <a:gd name="T90" fmla="*/ 732 w 942"/>
                  <a:gd name="T91" fmla="*/ 524 h 840"/>
                  <a:gd name="T92" fmla="*/ 533 w 942"/>
                  <a:gd name="T93" fmla="*/ 477 h 840"/>
                  <a:gd name="T94" fmla="*/ 310 w 942"/>
                  <a:gd name="T95" fmla="*/ 441 h 840"/>
                  <a:gd name="T96" fmla="*/ 0 w 942"/>
                  <a:gd name="T97" fmla="*/ 626 h 840"/>
                  <a:gd name="T98" fmla="*/ 154 w 942"/>
                  <a:gd name="T99" fmla="*/ 780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42" h="840">
                    <a:moveTo>
                      <a:pt x="742" y="570"/>
                    </a:moveTo>
                    <a:cubicBezTo>
                      <a:pt x="753" y="556"/>
                      <a:pt x="758" y="539"/>
                      <a:pt x="755" y="520"/>
                    </a:cubicBezTo>
                    <a:cubicBezTo>
                      <a:pt x="745" y="450"/>
                      <a:pt x="670" y="450"/>
                      <a:pt x="645" y="450"/>
                    </a:cubicBezTo>
                    <a:cubicBezTo>
                      <a:pt x="631" y="450"/>
                      <a:pt x="615" y="451"/>
                      <a:pt x="600" y="452"/>
                    </a:cubicBezTo>
                    <a:lnTo>
                      <a:pt x="600" y="411"/>
                    </a:lnTo>
                    <a:lnTo>
                      <a:pt x="722" y="411"/>
                    </a:lnTo>
                    <a:lnTo>
                      <a:pt x="722" y="367"/>
                    </a:lnTo>
                    <a:lnTo>
                      <a:pt x="608" y="367"/>
                    </a:lnTo>
                    <a:lnTo>
                      <a:pt x="650" y="295"/>
                    </a:lnTo>
                    <a:lnTo>
                      <a:pt x="733" y="295"/>
                    </a:lnTo>
                    <a:lnTo>
                      <a:pt x="733" y="251"/>
                    </a:lnTo>
                    <a:lnTo>
                      <a:pt x="676" y="251"/>
                    </a:lnTo>
                    <a:lnTo>
                      <a:pt x="762" y="106"/>
                    </a:lnTo>
                    <a:lnTo>
                      <a:pt x="689" y="106"/>
                    </a:lnTo>
                    <a:lnTo>
                      <a:pt x="569" y="326"/>
                    </a:lnTo>
                    <a:lnTo>
                      <a:pt x="450" y="106"/>
                    </a:lnTo>
                    <a:lnTo>
                      <a:pt x="377" y="106"/>
                    </a:lnTo>
                    <a:lnTo>
                      <a:pt x="463" y="251"/>
                    </a:lnTo>
                    <a:lnTo>
                      <a:pt x="404" y="251"/>
                    </a:lnTo>
                    <a:lnTo>
                      <a:pt x="404" y="295"/>
                    </a:lnTo>
                    <a:lnTo>
                      <a:pt x="489" y="295"/>
                    </a:lnTo>
                    <a:lnTo>
                      <a:pt x="531" y="367"/>
                    </a:lnTo>
                    <a:lnTo>
                      <a:pt x="420" y="367"/>
                    </a:lnTo>
                    <a:lnTo>
                      <a:pt x="420" y="411"/>
                    </a:lnTo>
                    <a:lnTo>
                      <a:pt x="538" y="411"/>
                    </a:lnTo>
                    <a:lnTo>
                      <a:pt x="538" y="454"/>
                    </a:lnTo>
                    <a:cubicBezTo>
                      <a:pt x="537" y="454"/>
                      <a:pt x="536" y="454"/>
                      <a:pt x="535" y="454"/>
                    </a:cubicBezTo>
                    <a:cubicBezTo>
                      <a:pt x="504" y="451"/>
                      <a:pt x="472" y="443"/>
                      <a:pt x="440" y="436"/>
                    </a:cubicBezTo>
                    <a:cubicBezTo>
                      <a:pt x="393" y="424"/>
                      <a:pt x="348" y="413"/>
                      <a:pt x="307" y="419"/>
                    </a:cubicBezTo>
                    <a:cubicBezTo>
                      <a:pt x="287" y="421"/>
                      <a:pt x="268" y="427"/>
                      <a:pt x="249" y="434"/>
                    </a:cubicBezTo>
                    <a:cubicBezTo>
                      <a:pt x="239" y="403"/>
                      <a:pt x="234" y="370"/>
                      <a:pt x="234" y="335"/>
                    </a:cubicBezTo>
                    <a:cubicBezTo>
                      <a:pt x="234" y="150"/>
                      <a:pt x="384" y="0"/>
                      <a:pt x="570" y="0"/>
                    </a:cubicBezTo>
                    <a:cubicBezTo>
                      <a:pt x="755" y="0"/>
                      <a:pt x="905" y="150"/>
                      <a:pt x="905" y="335"/>
                    </a:cubicBezTo>
                    <a:cubicBezTo>
                      <a:pt x="905" y="387"/>
                      <a:pt x="893" y="436"/>
                      <a:pt x="872" y="479"/>
                    </a:cubicBezTo>
                    <a:cubicBezTo>
                      <a:pt x="867" y="482"/>
                      <a:pt x="863" y="484"/>
                      <a:pt x="858" y="487"/>
                    </a:cubicBezTo>
                    <a:cubicBezTo>
                      <a:pt x="835" y="501"/>
                      <a:pt x="817" y="526"/>
                      <a:pt x="798" y="552"/>
                    </a:cubicBezTo>
                    <a:cubicBezTo>
                      <a:pt x="774" y="585"/>
                      <a:pt x="749" y="619"/>
                      <a:pt x="718" y="628"/>
                    </a:cubicBezTo>
                    <a:cubicBezTo>
                      <a:pt x="700" y="633"/>
                      <a:pt x="673" y="623"/>
                      <a:pt x="644" y="609"/>
                    </a:cubicBezTo>
                    <a:cubicBezTo>
                      <a:pt x="686" y="604"/>
                      <a:pt x="723" y="594"/>
                      <a:pt x="742" y="570"/>
                    </a:cubicBezTo>
                    <a:close/>
                    <a:moveTo>
                      <a:pt x="154" y="780"/>
                    </a:moveTo>
                    <a:cubicBezTo>
                      <a:pt x="321" y="683"/>
                      <a:pt x="559" y="840"/>
                      <a:pt x="779" y="758"/>
                    </a:cubicBezTo>
                    <a:cubicBezTo>
                      <a:pt x="864" y="727"/>
                      <a:pt x="907" y="635"/>
                      <a:pt x="932" y="535"/>
                    </a:cubicBezTo>
                    <a:cubicBezTo>
                      <a:pt x="942" y="495"/>
                      <a:pt x="922" y="475"/>
                      <a:pt x="870" y="507"/>
                    </a:cubicBezTo>
                    <a:cubicBezTo>
                      <a:pt x="824" y="535"/>
                      <a:pt x="790" y="632"/>
                      <a:pt x="724" y="650"/>
                    </a:cubicBezTo>
                    <a:cubicBezTo>
                      <a:pt x="673" y="664"/>
                      <a:pt x="607" y="606"/>
                      <a:pt x="545" y="594"/>
                    </a:cubicBezTo>
                    <a:cubicBezTo>
                      <a:pt x="624" y="587"/>
                      <a:pt x="742" y="591"/>
                      <a:pt x="732" y="524"/>
                    </a:cubicBezTo>
                    <a:cubicBezTo>
                      <a:pt x="721" y="446"/>
                      <a:pt x="603" y="483"/>
                      <a:pt x="533" y="477"/>
                    </a:cubicBezTo>
                    <a:cubicBezTo>
                      <a:pt x="453" y="469"/>
                      <a:pt x="373" y="433"/>
                      <a:pt x="310" y="441"/>
                    </a:cubicBezTo>
                    <a:cubicBezTo>
                      <a:pt x="188" y="457"/>
                      <a:pt x="83" y="591"/>
                      <a:pt x="0" y="626"/>
                    </a:cubicBezTo>
                    <a:lnTo>
                      <a:pt x="154" y="78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wrap="square" lIns="91440" tIns="45720" rIns="91440" bIns="45720">
                <a:normAutofit/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" name="îṣ1ïde">
              <a:extLst>
                <a:ext uri="{FF2B5EF4-FFF2-40B4-BE49-F238E27FC236}">
                  <a16:creationId xmlns:a16="http://schemas.microsoft.com/office/drawing/2014/main" xmlns="" id="{98EE547B-A057-4CC4-BDC5-189F6A0073A2}"/>
                </a:ext>
              </a:extLst>
            </p:cNvPr>
            <p:cNvGrpSpPr/>
            <p:nvPr/>
          </p:nvGrpSpPr>
          <p:grpSpPr>
            <a:xfrm>
              <a:off x="6090204" y="2093342"/>
              <a:ext cx="1482571" cy="1553592"/>
              <a:chOff x="6090204" y="2471630"/>
              <a:chExt cx="1482571" cy="1553592"/>
            </a:xfrm>
          </p:grpSpPr>
          <p:sp>
            <p:nvSpPr>
              <p:cNvPr id="26" name="işḻïde">
                <a:extLst>
                  <a:ext uri="{FF2B5EF4-FFF2-40B4-BE49-F238E27FC236}">
                    <a16:creationId xmlns:a16="http://schemas.microsoft.com/office/drawing/2014/main" xmlns="" id="{4D37AE8F-0CA6-4D96-A0BF-0CC85E747D9B}"/>
                  </a:ext>
                </a:extLst>
              </p:cNvPr>
              <p:cNvSpPr/>
              <p:nvPr/>
            </p:nvSpPr>
            <p:spPr>
              <a:xfrm>
                <a:off x="6090204" y="2471630"/>
                <a:ext cx="1482571" cy="1553592"/>
              </a:xfrm>
              <a:prstGeom prst="diamond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7" name="ïs1ïḑé">
                <a:extLst>
                  <a:ext uri="{FF2B5EF4-FFF2-40B4-BE49-F238E27FC236}">
                    <a16:creationId xmlns:a16="http://schemas.microsoft.com/office/drawing/2014/main" xmlns="" id="{1175A03F-584F-42FA-AAB4-34973BABBF54}"/>
                  </a:ext>
                </a:extLst>
              </p:cNvPr>
              <p:cNvSpPr/>
              <p:nvPr/>
            </p:nvSpPr>
            <p:spPr bwMode="auto">
              <a:xfrm>
                <a:off x="6610751" y="3049802"/>
                <a:ext cx="441476" cy="397248"/>
              </a:xfrm>
              <a:custGeom>
                <a:avLst/>
                <a:gdLst>
                  <a:gd name="connsiteX0" fmla="*/ 465730 w 609191"/>
                  <a:gd name="connsiteY0" fmla="*/ 360460 h 548159"/>
                  <a:gd name="connsiteX1" fmla="*/ 465730 w 609191"/>
                  <a:gd name="connsiteY1" fmla="*/ 404898 h 548159"/>
                  <a:gd name="connsiteX2" fmla="*/ 421230 w 609191"/>
                  <a:gd name="connsiteY2" fmla="*/ 404898 h 548159"/>
                  <a:gd name="connsiteX3" fmla="*/ 421230 w 609191"/>
                  <a:gd name="connsiteY3" fmla="*/ 439197 h 548159"/>
                  <a:gd name="connsiteX4" fmla="*/ 465730 w 609191"/>
                  <a:gd name="connsiteY4" fmla="*/ 439197 h 548159"/>
                  <a:gd name="connsiteX5" fmla="*/ 465730 w 609191"/>
                  <a:gd name="connsiteY5" fmla="*/ 483635 h 548159"/>
                  <a:gd name="connsiteX6" fmla="*/ 499982 w 609191"/>
                  <a:gd name="connsiteY6" fmla="*/ 483635 h 548159"/>
                  <a:gd name="connsiteX7" fmla="*/ 499982 w 609191"/>
                  <a:gd name="connsiteY7" fmla="*/ 439197 h 548159"/>
                  <a:gd name="connsiteX8" fmla="*/ 544577 w 609191"/>
                  <a:gd name="connsiteY8" fmla="*/ 439197 h 548159"/>
                  <a:gd name="connsiteX9" fmla="*/ 544577 w 609191"/>
                  <a:gd name="connsiteY9" fmla="*/ 404898 h 548159"/>
                  <a:gd name="connsiteX10" fmla="*/ 499982 w 609191"/>
                  <a:gd name="connsiteY10" fmla="*/ 404898 h 548159"/>
                  <a:gd name="connsiteX11" fmla="*/ 499982 w 609191"/>
                  <a:gd name="connsiteY11" fmla="*/ 360460 h 548159"/>
                  <a:gd name="connsiteX12" fmla="*/ 482809 w 609191"/>
                  <a:gd name="connsiteY12" fmla="*/ 295746 h 548159"/>
                  <a:gd name="connsiteX13" fmla="*/ 609191 w 609191"/>
                  <a:gd name="connsiteY13" fmla="*/ 421953 h 548159"/>
                  <a:gd name="connsiteX14" fmla="*/ 482809 w 609191"/>
                  <a:gd name="connsiteY14" fmla="*/ 548159 h 548159"/>
                  <a:gd name="connsiteX15" fmla="*/ 356426 w 609191"/>
                  <a:gd name="connsiteY15" fmla="*/ 421953 h 548159"/>
                  <a:gd name="connsiteX16" fmla="*/ 482809 w 609191"/>
                  <a:gd name="connsiteY16" fmla="*/ 295746 h 548159"/>
                  <a:gd name="connsiteX17" fmla="*/ 256102 w 609191"/>
                  <a:gd name="connsiteY17" fmla="*/ 446 h 548159"/>
                  <a:gd name="connsiteX18" fmla="*/ 318064 w 609191"/>
                  <a:gd name="connsiteY18" fmla="*/ 13618 h 548159"/>
                  <a:gd name="connsiteX19" fmla="*/ 348333 w 609191"/>
                  <a:gd name="connsiteY19" fmla="*/ 41667 h 548159"/>
                  <a:gd name="connsiteX20" fmla="*/ 381544 w 609191"/>
                  <a:gd name="connsiteY20" fmla="*/ 146945 h 548159"/>
                  <a:gd name="connsiteX21" fmla="*/ 379267 w 609191"/>
                  <a:gd name="connsiteY21" fmla="*/ 156232 h 548159"/>
                  <a:gd name="connsiteX22" fmla="*/ 388186 w 609191"/>
                  <a:gd name="connsiteY22" fmla="*/ 200485 h 548159"/>
                  <a:gd name="connsiteX23" fmla="*/ 366742 w 609191"/>
                  <a:gd name="connsiteY23" fmla="*/ 237725 h 548159"/>
                  <a:gd name="connsiteX24" fmla="*/ 351749 w 609191"/>
                  <a:gd name="connsiteY24" fmla="*/ 278851 h 548159"/>
                  <a:gd name="connsiteX25" fmla="*/ 351749 w 609191"/>
                  <a:gd name="connsiteY25" fmla="*/ 322915 h 548159"/>
                  <a:gd name="connsiteX26" fmla="*/ 317969 w 609191"/>
                  <a:gd name="connsiteY26" fmla="*/ 422507 h 548159"/>
                  <a:gd name="connsiteX27" fmla="*/ 376800 w 609191"/>
                  <a:gd name="connsiteY27" fmla="*/ 548159 h 548159"/>
                  <a:gd name="connsiteX28" fmla="*/ 26853 w 609191"/>
                  <a:gd name="connsiteY28" fmla="*/ 548159 h 548159"/>
                  <a:gd name="connsiteX29" fmla="*/ 0 w 609191"/>
                  <a:gd name="connsiteY29" fmla="*/ 521437 h 548159"/>
                  <a:gd name="connsiteX30" fmla="*/ 0 w 609191"/>
                  <a:gd name="connsiteY30" fmla="*/ 473867 h 548159"/>
                  <a:gd name="connsiteX31" fmla="*/ 19452 w 609191"/>
                  <a:gd name="connsiteY31" fmla="*/ 433120 h 548159"/>
                  <a:gd name="connsiteX32" fmla="*/ 173740 w 609191"/>
                  <a:gd name="connsiteY32" fmla="*/ 334286 h 548159"/>
                  <a:gd name="connsiteX33" fmla="*/ 176586 w 609191"/>
                  <a:gd name="connsiteY33" fmla="*/ 330021 h 548159"/>
                  <a:gd name="connsiteX34" fmla="*/ 176586 w 609191"/>
                  <a:gd name="connsiteY34" fmla="*/ 278851 h 548159"/>
                  <a:gd name="connsiteX35" fmla="*/ 161594 w 609191"/>
                  <a:gd name="connsiteY35" fmla="*/ 237725 h 548159"/>
                  <a:gd name="connsiteX36" fmla="*/ 140149 w 609191"/>
                  <a:gd name="connsiteY36" fmla="*/ 200485 h 548159"/>
                  <a:gd name="connsiteX37" fmla="*/ 148499 w 609191"/>
                  <a:gd name="connsiteY37" fmla="*/ 156232 h 548159"/>
                  <a:gd name="connsiteX38" fmla="*/ 146222 w 609191"/>
                  <a:gd name="connsiteY38" fmla="*/ 146756 h 548159"/>
                  <a:gd name="connsiteX39" fmla="*/ 146032 w 609191"/>
                  <a:gd name="connsiteY39" fmla="*/ 95111 h 548159"/>
                  <a:gd name="connsiteX40" fmla="*/ 176207 w 609191"/>
                  <a:gd name="connsiteY40" fmla="*/ 42141 h 548159"/>
                  <a:gd name="connsiteX41" fmla="*/ 204199 w 609191"/>
                  <a:gd name="connsiteY41" fmla="*/ 19019 h 548159"/>
                  <a:gd name="connsiteX42" fmla="*/ 231431 w 609191"/>
                  <a:gd name="connsiteY42" fmla="*/ 5184 h 548159"/>
                  <a:gd name="connsiteX43" fmla="*/ 256102 w 609191"/>
                  <a:gd name="connsiteY43" fmla="*/ 446 h 548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609191" h="548159">
                    <a:moveTo>
                      <a:pt x="465730" y="360460"/>
                    </a:moveTo>
                    <a:lnTo>
                      <a:pt x="465730" y="404898"/>
                    </a:lnTo>
                    <a:lnTo>
                      <a:pt x="421230" y="404898"/>
                    </a:lnTo>
                    <a:lnTo>
                      <a:pt x="421230" y="439197"/>
                    </a:lnTo>
                    <a:lnTo>
                      <a:pt x="465730" y="439197"/>
                    </a:lnTo>
                    <a:lnTo>
                      <a:pt x="465730" y="483635"/>
                    </a:lnTo>
                    <a:lnTo>
                      <a:pt x="499982" y="483635"/>
                    </a:lnTo>
                    <a:lnTo>
                      <a:pt x="499982" y="439197"/>
                    </a:lnTo>
                    <a:lnTo>
                      <a:pt x="544577" y="439197"/>
                    </a:lnTo>
                    <a:lnTo>
                      <a:pt x="544577" y="404898"/>
                    </a:lnTo>
                    <a:lnTo>
                      <a:pt x="499982" y="404898"/>
                    </a:lnTo>
                    <a:lnTo>
                      <a:pt x="499982" y="360460"/>
                    </a:lnTo>
                    <a:close/>
                    <a:moveTo>
                      <a:pt x="482809" y="295746"/>
                    </a:moveTo>
                    <a:cubicBezTo>
                      <a:pt x="552642" y="295746"/>
                      <a:pt x="609191" y="352217"/>
                      <a:pt x="609191" y="421953"/>
                    </a:cubicBezTo>
                    <a:cubicBezTo>
                      <a:pt x="609191" y="491688"/>
                      <a:pt x="552642" y="548159"/>
                      <a:pt x="482809" y="548159"/>
                    </a:cubicBezTo>
                    <a:cubicBezTo>
                      <a:pt x="413071" y="548159"/>
                      <a:pt x="356426" y="491688"/>
                      <a:pt x="356426" y="421953"/>
                    </a:cubicBezTo>
                    <a:cubicBezTo>
                      <a:pt x="356426" y="352217"/>
                      <a:pt x="412976" y="295746"/>
                      <a:pt x="482809" y="295746"/>
                    </a:cubicBezTo>
                    <a:close/>
                    <a:moveTo>
                      <a:pt x="256102" y="446"/>
                    </a:moveTo>
                    <a:cubicBezTo>
                      <a:pt x="283050" y="-1828"/>
                      <a:pt x="303356" y="4900"/>
                      <a:pt x="318064" y="13618"/>
                    </a:cubicBezTo>
                    <a:cubicBezTo>
                      <a:pt x="339983" y="25747"/>
                      <a:pt x="348333" y="41667"/>
                      <a:pt x="348333" y="41667"/>
                    </a:cubicBezTo>
                    <a:cubicBezTo>
                      <a:pt x="348333" y="41667"/>
                      <a:pt x="398434" y="45173"/>
                      <a:pt x="381544" y="146945"/>
                    </a:cubicBezTo>
                    <a:cubicBezTo>
                      <a:pt x="380975" y="149978"/>
                      <a:pt x="380216" y="153105"/>
                      <a:pt x="379267" y="156232"/>
                    </a:cubicBezTo>
                    <a:cubicBezTo>
                      <a:pt x="388946" y="156232"/>
                      <a:pt x="398624" y="163623"/>
                      <a:pt x="388186" y="200485"/>
                    </a:cubicBezTo>
                    <a:cubicBezTo>
                      <a:pt x="380026" y="229292"/>
                      <a:pt x="372435" y="237251"/>
                      <a:pt x="366742" y="237725"/>
                    </a:cubicBezTo>
                    <a:cubicBezTo>
                      <a:pt x="364749" y="250802"/>
                      <a:pt x="359530" y="265206"/>
                      <a:pt x="351749" y="278851"/>
                    </a:cubicBezTo>
                    <a:lnTo>
                      <a:pt x="351749" y="322915"/>
                    </a:lnTo>
                    <a:cubicBezTo>
                      <a:pt x="330589" y="350584"/>
                      <a:pt x="317969" y="385077"/>
                      <a:pt x="317969" y="422507"/>
                    </a:cubicBezTo>
                    <a:cubicBezTo>
                      <a:pt x="317969" y="472920"/>
                      <a:pt x="340837" y="518120"/>
                      <a:pt x="376800" y="548159"/>
                    </a:cubicBezTo>
                    <a:lnTo>
                      <a:pt x="26853" y="548159"/>
                    </a:lnTo>
                    <a:cubicBezTo>
                      <a:pt x="12051" y="548159"/>
                      <a:pt x="0" y="536219"/>
                      <a:pt x="0" y="521437"/>
                    </a:cubicBezTo>
                    <a:lnTo>
                      <a:pt x="0" y="473867"/>
                    </a:lnTo>
                    <a:cubicBezTo>
                      <a:pt x="0" y="458137"/>
                      <a:pt x="7211" y="443070"/>
                      <a:pt x="19452" y="433120"/>
                    </a:cubicBezTo>
                    <a:cubicBezTo>
                      <a:pt x="86633" y="377970"/>
                      <a:pt x="159032" y="341487"/>
                      <a:pt x="173740" y="334286"/>
                    </a:cubicBezTo>
                    <a:cubicBezTo>
                      <a:pt x="175353" y="333528"/>
                      <a:pt x="176396" y="331917"/>
                      <a:pt x="176586" y="330021"/>
                    </a:cubicBezTo>
                    <a:lnTo>
                      <a:pt x="176586" y="278851"/>
                    </a:lnTo>
                    <a:cubicBezTo>
                      <a:pt x="168616" y="265206"/>
                      <a:pt x="163587" y="250802"/>
                      <a:pt x="161594" y="237725"/>
                    </a:cubicBezTo>
                    <a:cubicBezTo>
                      <a:pt x="155901" y="237251"/>
                      <a:pt x="148310" y="229197"/>
                      <a:pt x="140149" y="200485"/>
                    </a:cubicBezTo>
                    <a:cubicBezTo>
                      <a:pt x="129806" y="164192"/>
                      <a:pt x="139200" y="156516"/>
                      <a:pt x="148499" y="156232"/>
                    </a:cubicBezTo>
                    <a:cubicBezTo>
                      <a:pt x="147645" y="153105"/>
                      <a:pt x="146886" y="149978"/>
                      <a:pt x="146222" y="146756"/>
                    </a:cubicBezTo>
                    <a:cubicBezTo>
                      <a:pt x="142711" y="128467"/>
                      <a:pt x="141667" y="111410"/>
                      <a:pt x="146032" y="95111"/>
                    </a:cubicBezTo>
                    <a:cubicBezTo>
                      <a:pt x="151061" y="73222"/>
                      <a:pt x="162922" y="55691"/>
                      <a:pt x="176207" y="42141"/>
                    </a:cubicBezTo>
                    <a:cubicBezTo>
                      <a:pt x="184557" y="33233"/>
                      <a:pt x="194046" y="25463"/>
                      <a:pt x="204199" y="19019"/>
                    </a:cubicBezTo>
                    <a:cubicBezTo>
                      <a:pt x="212454" y="13334"/>
                      <a:pt x="221563" y="8406"/>
                      <a:pt x="231431" y="5184"/>
                    </a:cubicBezTo>
                    <a:cubicBezTo>
                      <a:pt x="239117" y="2626"/>
                      <a:pt x="247373" y="825"/>
                      <a:pt x="256102" y="44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wrap="square" lIns="91440" tIns="45720" rIns="91440" bIns="4572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4" name="í$ḻíḋe">
              <a:extLst>
                <a:ext uri="{FF2B5EF4-FFF2-40B4-BE49-F238E27FC236}">
                  <a16:creationId xmlns:a16="http://schemas.microsoft.com/office/drawing/2014/main" xmlns="" id="{EBFBA4E3-9332-44DF-A320-7B0744C1A346}"/>
                </a:ext>
              </a:extLst>
            </p:cNvPr>
            <p:cNvSpPr txBox="1"/>
            <p:nvPr/>
          </p:nvSpPr>
          <p:spPr>
            <a:xfrm>
              <a:off x="8398276" y="5257662"/>
              <a:ext cx="3120623" cy="88913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40" tIns="45720" rIns="91440" bIns="45720" anchor="b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>
                <a:buSzPct val="25000"/>
              </a:pPr>
              <a:r>
                <a:rPr lang="en-US" sz="2400" b="1" dirty="0"/>
                <a:t>Unified fonts make</a:t>
              </a:r>
            </a:p>
            <a:p>
              <a:pPr algn="r">
                <a:buSzPct val="25000"/>
              </a:pPr>
              <a:r>
                <a:rPr lang="en-US" sz="2400" b="1" dirty="0"/>
                <a:t>reading more fluent.</a:t>
              </a:r>
            </a:p>
          </p:txBody>
        </p:sp>
        <p:cxnSp>
          <p:nvCxnSpPr>
            <p:cNvPr id="15" name="直接连接符 14">
              <a:extLst>
                <a:ext uri="{FF2B5EF4-FFF2-40B4-BE49-F238E27FC236}">
                  <a16:creationId xmlns:a16="http://schemas.microsoft.com/office/drawing/2014/main" xmlns="" id="{78176C58-E68B-4739-B6F2-B8107782C934}"/>
                </a:ext>
              </a:extLst>
            </p:cNvPr>
            <p:cNvCxnSpPr>
              <a:stCxn id="28" idx="1"/>
            </p:cNvCxnSpPr>
            <p:nvPr/>
          </p:nvCxnSpPr>
          <p:spPr>
            <a:xfrm flipH="1" flipV="1">
              <a:off x="669925" y="4805471"/>
              <a:ext cx="2478317" cy="3452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prstDash val="dash"/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xmlns="" id="{E1474C32-2EB5-4FC1-95B6-4868DCA3DD94}"/>
                </a:ext>
              </a:extLst>
            </p:cNvPr>
            <p:cNvCxnSpPr>
              <a:cxnSpLocks/>
              <a:stCxn id="30" idx="0"/>
            </p:cNvCxnSpPr>
            <p:nvPr/>
          </p:nvCxnSpPr>
          <p:spPr>
            <a:xfrm flipH="1">
              <a:off x="669925" y="3062734"/>
              <a:ext cx="4690584" cy="6028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prstDash val="dash"/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直接连接符 16">
              <a:extLst>
                <a:ext uri="{FF2B5EF4-FFF2-40B4-BE49-F238E27FC236}">
                  <a16:creationId xmlns:a16="http://schemas.microsoft.com/office/drawing/2014/main" xmlns="" id="{EBD0128D-6805-40BD-9F72-B06AE9D08840}"/>
                </a:ext>
              </a:extLst>
            </p:cNvPr>
            <p:cNvCxnSpPr>
              <a:cxnSpLocks/>
              <a:stCxn id="32" idx="1"/>
            </p:cNvCxnSpPr>
            <p:nvPr/>
          </p:nvCxnSpPr>
          <p:spPr>
            <a:xfrm flipH="1" flipV="1">
              <a:off x="669925" y="1894718"/>
              <a:ext cx="6891262" cy="6028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prstDash val="dash"/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íṥḷïḑé">
              <a:extLst>
                <a:ext uri="{FF2B5EF4-FFF2-40B4-BE49-F238E27FC236}">
                  <a16:creationId xmlns:a16="http://schemas.microsoft.com/office/drawing/2014/main" xmlns="" id="{85CD3477-DC03-4866-838E-3A678B145CB6}"/>
                </a:ext>
              </a:extLst>
            </p:cNvPr>
            <p:cNvSpPr/>
            <p:nvPr/>
          </p:nvSpPr>
          <p:spPr bwMode="auto">
            <a:xfrm>
              <a:off x="673100" y="5029168"/>
              <a:ext cx="2460070" cy="505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text……</a:t>
              </a:r>
            </a:p>
          </p:txBody>
        </p:sp>
        <p:sp>
          <p:nvSpPr>
            <p:cNvPr id="19" name="ïṧḻïḑè">
              <a:extLst>
                <a:ext uri="{FF2B5EF4-FFF2-40B4-BE49-F238E27FC236}">
                  <a16:creationId xmlns:a16="http://schemas.microsoft.com/office/drawing/2014/main" xmlns="" id="{FC33904B-5668-4000-85DF-366B6CA0E8DA}"/>
                </a:ext>
              </a:extLst>
            </p:cNvPr>
            <p:cNvSpPr/>
            <p:nvPr/>
          </p:nvSpPr>
          <p:spPr bwMode="auto">
            <a:xfrm>
              <a:off x="1507849" y="3392817"/>
              <a:ext cx="3292751" cy="505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text……</a:t>
              </a:r>
            </a:p>
          </p:txBody>
        </p:sp>
        <p:sp>
          <p:nvSpPr>
            <p:cNvPr id="20" name="íSḻiḋé">
              <a:extLst>
                <a:ext uri="{FF2B5EF4-FFF2-40B4-BE49-F238E27FC236}">
                  <a16:creationId xmlns:a16="http://schemas.microsoft.com/office/drawing/2014/main" xmlns="" id="{61691416-CB83-4F2E-8719-4CEEAF7B9BBC}"/>
                </a:ext>
              </a:extLst>
            </p:cNvPr>
            <p:cNvSpPr/>
            <p:nvPr/>
          </p:nvSpPr>
          <p:spPr bwMode="auto">
            <a:xfrm>
              <a:off x="3015217" y="2196573"/>
              <a:ext cx="3296683" cy="505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text……</a:t>
              </a:r>
            </a:p>
          </p:txBody>
        </p:sp>
        <p:sp>
          <p:nvSpPr>
            <p:cNvPr id="21" name="iṧļíde">
              <a:extLst>
                <a:ext uri="{FF2B5EF4-FFF2-40B4-BE49-F238E27FC236}">
                  <a16:creationId xmlns:a16="http://schemas.microsoft.com/office/drawing/2014/main" xmlns="" id="{614CAEC2-6F38-4790-9926-DB1B3B2426BE}"/>
                </a:ext>
              </a:extLst>
            </p:cNvPr>
            <p:cNvSpPr/>
            <p:nvPr/>
          </p:nvSpPr>
          <p:spPr bwMode="auto">
            <a:xfrm>
              <a:off x="4605861" y="1144215"/>
              <a:ext cx="3306240" cy="505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text……</a:t>
              </a:r>
            </a:p>
          </p:txBody>
        </p:sp>
        <p:sp>
          <p:nvSpPr>
            <p:cNvPr id="22" name="ïṩľîďè">
              <a:extLst>
                <a:ext uri="{FF2B5EF4-FFF2-40B4-BE49-F238E27FC236}">
                  <a16:creationId xmlns:a16="http://schemas.microsoft.com/office/drawing/2014/main" xmlns="" id="{CC417963-2E01-4C76-BF42-84F3737B16AE}"/>
                </a:ext>
              </a:extLst>
            </p:cNvPr>
            <p:cNvSpPr txBox="1"/>
            <p:nvPr/>
          </p:nvSpPr>
          <p:spPr bwMode="auto">
            <a:xfrm>
              <a:off x="3194354" y="5670196"/>
              <a:ext cx="1390346" cy="3875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b="1" i="1" dirty="0"/>
                <a:t>Text here</a:t>
              </a:r>
            </a:p>
          </p:txBody>
        </p:sp>
        <p:sp>
          <p:nvSpPr>
            <p:cNvPr id="23" name="î$ḷîďe">
              <a:extLst>
                <a:ext uri="{FF2B5EF4-FFF2-40B4-BE49-F238E27FC236}">
                  <a16:creationId xmlns:a16="http://schemas.microsoft.com/office/drawing/2014/main" xmlns="" id="{9D832A20-1994-4F1A-9527-37ACCA33837B}"/>
                </a:ext>
              </a:extLst>
            </p:cNvPr>
            <p:cNvSpPr txBox="1"/>
            <p:nvPr/>
          </p:nvSpPr>
          <p:spPr bwMode="auto">
            <a:xfrm>
              <a:off x="4665334" y="4733913"/>
              <a:ext cx="1390346" cy="3875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b="1" i="1" dirty="0"/>
                <a:t>Text here</a:t>
              </a:r>
            </a:p>
          </p:txBody>
        </p:sp>
        <p:sp>
          <p:nvSpPr>
            <p:cNvPr id="24" name="iśľíďè">
              <a:extLst>
                <a:ext uri="{FF2B5EF4-FFF2-40B4-BE49-F238E27FC236}">
                  <a16:creationId xmlns:a16="http://schemas.microsoft.com/office/drawing/2014/main" xmlns="" id="{10393A53-2A86-44FA-A985-77710BB3EB55}"/>
                </a:ext>
              </a:extLst>
            </p:cNvPr>
            <p:cNvSpPr txBox="1"/>
            <p:nvPr/>
          </p:nvSpPr>
          <p:spPr bwMode="auto">
            <a:xfrm>
              <a:off x="6136319" y="3704295"/>
              <a:ext cx="1390346" cy="3875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b="1" i="1" dirty="0"/>
                <a:t>Text here</a:t>
              </a:r>
            </a:p>
          </p:txBody>
        </p:sp>
        <p:sp>
          <p:nvSpPr>
            <p:cNvPr id="25" name="íşļîḑé">
              <a:extLst>
                <a:ext uri="{FF2B5EF4-FFF2-40B4-BE49-F238E27FC236}">
                  <a16:creationId xmlns:a16="http://schemas.microsoft.com/office/drawing/2014/main" xmlns="" id="{48453D20-1820-4C05-A5E2-4AEBF3D7379A}"/>
                </a:ext>
              </a:extLst>
            </p:cNvPr>
            <p:cNvSpPr txBox="1"/>
            <p:nvPr/>
          </p:nvSpPr>
          <p:spPr bwMode="auto">
            <a:xfrm>
              <a:off x="7607301" y="2733795"/>
              <a:ext cx="1390346" cy="3875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b="1" i="1" dirty="0"/>
                <a:t>Text here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004703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 TOOLS.GUIDESSETTING" val="{&quot;Id&quot;:&quot;2d4375ee-8516-45e0-8956-45702a61a9b6&quot;,&quot;Name&quot;:&quot;iSlide&quot;,&quot;HeaderHeight&quot;:15.0,&quot;FooterHeight&quot;:9.0000000000000036,&quot;SideMargin&quot;:5.4999999999999982,&quot;TopMargin&quot;:0.0,&quot;BottomMargin&quot;:0.0,&quot;IntervalMargin&quot;:1.3999999999999997}"/>
  <p:tag name="ISLIDE.GUIDESSETTING" val="{&quot;Id&quot;:&quot;GuidesStyle_Normal&quot;,&quot;Name&quot;:&quot;正常&quot;,&quot;HeaderHeight&quot;:15.0,&quot;FooterHeight&quot;:9.0,&quot;SideMargin&quot;:5.5,&quot;TopMargin&quot;:0.0,&quot;BottomMargin&quot;:0.0,&quot;IntervalMargin&quot;:1.5}"/>
  <p:tag name="THINKCELLUNDODONOTDELETE" val="0"/>
  <p:tag name="ISLIDE.THEME" val="256bd84d-63c6-4449-a6f1-9374c815fe5d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1340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1330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08914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0905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0639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04299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06485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04144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465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0644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930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06476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06495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HEME.HELP1" val="iSlide，让PPT设计简单起来！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HEME.HELP1" val="iSlide，让PPT设计简单起来！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HEME.HELP1" val="iSlide，让PPT设计简单起来！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HEME.HELP1" val="iSlide，让PPT设计简单起来！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HEME.HELP1" val="iSlide，让PPT设计简单起来！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HEME.HELP1" val="iSlide，让PPT设计简单起来！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HEME.HELP2" val="iSlide，让PPT设计简单起来！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04123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06478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188929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208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183062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1314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1319"/>
</p:tagLst>
</file>

<file path=ppt/theme/theme1.xml><?xml version="1.0" encoding="utf-8"?>
<a:theme xmlns:a="http://schemas.openxmlformats.org/drawingml/2006/main" name="主题5">
  <a:themeElements>
    <a:clrScheme name="房利美">
      <a:dk1>
        <a:srgbClr val="000000"/>
      </a:dk1>
      <a:lt1>
        <a:srgbClr val="FFFFFF"/>
      </a:lt1>
      <a:dk2>
        <a:srgbClr val="768394"/>
      </a:dk2>
      <a:lt2>
        <a:srgbClr val="F0F0F0"/>
      </a:lt2>
      <a:accent1>
        <a:srgbClr val="49567F"/>
      </a:accent1>
      <a:accent2>
        <a:srgbClr val="CF3838"/>
      </a:accent2>
      <a:accent3>
        <a:srgbClr val="D06F3B"/>
      </a:accent3>
      <a:accent4>
        <a:srgbClr val="E3B74F"/>
      </a:accent4>
      <a:accent5>
        <a:srgbClr val="008C70"/>
      </a:accent5>
      <a:accent6>
        <a:srgbClr val="778086"/>
      </a:accent6>
      <a:hlink>
        <a:srgbClr val="4472C4"/>
      </a:hlink>
      <a:folHlink>
        <a:srgbClr val="BFBFBF"/>
      </a:folHlink>
    </a:clrScheme>
    <a:fontScheme name="Temp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主题5" id="{B8EDB911-D765-4A7B-BBC7-40DBB672FBA6}" vid="{AECAB1C0-5DF6-436C-85E8-20094DBE11C0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49567F"/>
    </a:accent1>
    <a:accent2>
      <a:srgbClr val="CF3838"/>
    </a:accent2>
    <a:accent3>
      <a:srgbClr val="D06F3B"/>
    </a:accent3>
    <a:accent4>
      <a:srgbClr val="E3B74F"/>
    </a:accent4>
    <a:accent5>
      <a:srgbClr val="008C70"/>
    </a:accent5>
    <a:accent6>
      <a:srgbClr val="778086"/>
    </a:accent6>
    <a:hlink>
      <a:srgbClr val="4472C4"/>
    </a:hlink>
    <a:folHlink>
      <a:srgbClr val="BFBFBF"/>
    </a:folHlink>
  </a:clrScheme>
</a:themeOverride>
</file>

<file path=ppt/theme/themeOverride2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49567F"/>
    </a:accent1>
    <a:accent2>
      <a:srgbClr val="CF3838"/>
    </a:accent2>
    <a:accent3>
      <a:srgbClr val="D06F3B"/>
    </a:accent3>
    <a:accent4>
      <a:srgbClr val="E3B74F"/>
    </a:accent4>
    <a:accent5>
      <a:srgbClr val="008C70"/>
    </a:accent5>
    <a:accent6>
      <a:srgbClr val="778086"/>
    </a:accent6>
    <a:hlink>
      <a:srgbClr val="4472C4"/>
    </a:hlink>
    <a:folHlink>
      <a:srgbClr val="BFBFB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iSlide</Template>
  <TotalTime>13</TotalTime>
  <Words>3391</Words>
  <Application>Microsoft Office PowerPoint</Application>
  <PresentationFormat>宽屏</PresentationFormat>
  <Paragraphs>591</Paragraphs>
  <Slides>41</Slides>
  <Notes>8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41</vt:i4>
      </vt:variant>
    </vt:vector>
  </HeadingPairs>
  <TitlesOfParts>
    <vt:vector size="48" baseType="lpstr">
      <vt:lpstr>宋体</vt:lpstr>
      <vt:lpstr>微软雅黑</vt:lpstr>
      <vt:lpstr>Arial</vt:lpstr>
      <vt:lpstr>Calibri</vt:lpstr>
      <vt:lpstr>Impact</vt:lpstr>
      <vt:lpstr>Wingdings</vt:lpstr>
      <vt:lpstr>主题5</vt:lpstr>
      <vt:lpstr>圣诞节商务卡通模板</vt:lpstr>
      <vt:lpstr>PowerPoint 演示文稿</vt:lpstr>
      <vt:lpstr>Section Header Here</vt:lpstr>
      <vt:lpstr>Click to edit Master title style</vt:lpstr>
      <vt:lpstr>Click to edit Master title style</vt:lpstr>
      <vt:lpstr>Click to edit Master title style</vt:lpstr>
      <vt:lpstr>Click to edit Master title style</vt:lpstr>
      <vt:lpstr>Section Header Here</vt:lpstr>
      <vt:lpstr>Click to edit Master title style</vt:lpstr>
      <vt:lpstr>Click to edit Master title style</vt:lpstr>
      <vt:lpstr>Click to edit Master title style</vt:lpstr>
      <vt:lpstr>Click to edit Master title style</vt:lpstr>
      <vt:lpstr>Section Header Here</vt:lpstr>
      <vt:lpstr>Click to edit Master title style</vt:lpstr>
      <vt:lpstr>Click to edit Master title style</vt:lpstr>
      <vt:lpstr>Click to edit Master title style</vt:lpstr>
      <vt:lpstr>Section Header Here</vt:lpstr>
      <vt:lpstr>Click to edit Master title style</vt:lpstr>
      <vt:lpstr>Click to edit Master title style</vt:lpstr>
      <vt:lpstr>Click to edit Master title style</vt:lpstr>
      <vt:lpstr>Click to edit Master title style</vt:lpstr>
      <vt:lpstr>Section Header Here</vt:lpstr>
      <vt:lpstr>Click to edit Master title style</vt:lpstr>
      <vt:lpstr>Click to edit Master title style</vt:lpstr>
      <vt:lpstr>Click to edit Master title style</vt:lpstr>
      <vt:lpstr>Click to edit Master title style</vt:lpstr>
      <vt:lpstr>Section Header Here</vt:lpstr>
      <vt:lpstr>Click to edit Master title style</vt:lpstr>
      <vt:lpstr>Click to edit Master title style</vt:lpstr>
      <vt:lpstr>Click to edit Master title style</vt:lpstr>
      <vt:lpstr>Click to edit Master title style</vt:lpstr>
      <vt:lpstr>Thanks And Your Slogan Here</vt:lpstr>
      <vt:lpstr>PowerPoint 演示文稿</vt:lpstr>
      <vt:lpstr>PowerPoint 演示文稿</vt:lpstr>
      <vt:lpstr>快速设计页面  Quick Slides Design</vt:lpstr>
      <vt:lpstr>更改页面中的图标  Replace Icons</vt:lpstr>
      <vt:lpstr>填充图示中的图片  Picture Fill</vt:lpstr>
      <vt:lpstr>更改图示中的插图  Replace Vectors</vt:lpstr>
      <vt:lpstr>编辑智能图表 Edit Smart Diagram</vt:lpstr>
      <vt:lpstr>PowerPoint 演示文稿</vt:lpstr>
      <vt:lpstr>PowerPoint 演示文稿</vt:lpstr>
    </vt:vector>
  </TitlesOfParts>
  <Manager>iSlide</Manager>
  <Company>iSlide</Company>
  <LinksUpToDate>false</LinksUpToDate>
  <SharedDoc>false</SharedDoc>
  <HyperlinkBase>https://www.islide.cc</HyperlinkBase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iSlide</dc:creator>
  <cp:keywords>51PPT模板网  www.51pptmoban.com</cp:keywords>
  <cp:lastModifiedBy>阳光 男孩</cp:lastModifiedBy>
  <cp:revision>7</cp:revision>
  <cp:lastPrinted>2018-05-15T16:00:00Z</cp:lastPrinted>
  <dcterms:created xsi:type="dcterms:W3CDTF">2018-05-15T16:00:00Z</dcterms:created>
  <dcterms:modified xsi:type="dcterms:W3CDTF">2018-11-12T12:49:07Z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Slide.Theme">
    <vt:lpwstr>48706f29-9ca0-418e-876d-de7b156ca083</vt:lpwstr>
  </property>
</Properties>
</file>